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83" r:id="rId4"/>
  </p:sldMasterIdLst>
  <p:notesMasterIdLst>
    <p:notesMasterId r:id="rId30"/>
  </p:notesMasterIdLst>
  <p:sldIdLst>
    <p:sldId id="267" r:id="rId5"/>
    <p:sldId id="269" r:id="rId6"/>
    <p:sldId id="338" r:id="rId7"/>
    <p:sldId id="271" r:id="rId8"/>
    <p:sldId id="289" r:id="rId9"/>
    <p:sldId id="290" r:id="rId10"/>
    <p:sldId id="291" r:id="rId11"/>
    <p:sldId id="292" r:id="rId12"/>
    <p:sldId id="293" r:id="rId13"/>
    <p:sldId id="339" r:id="rId14"/>
    <p:sldId id="300" r:id="rId15"/>
    <p:sldId id="302" r:id="rId16"/>
    <p:sldId id="303" r:id="rId17"/>
    <p:sldId id="274" r:id="rId18"/>
    <p:sldId id="287" r:id="rId19"/>
    <p:sldId id="321" r:id="rId20"/>
    <p:sldId id="340" r:id="rId21"/>
    <p:sldId id="329" r:id="rId22"/>
    <p:sldId id="330" r:id="rId23"/>
    <p:sldId id="331" r:id="rId24"/>
    <p:sldId id="332" r:id="rId25"/>
    <p:sldId id="333" r:id="rId26"/>
    <p:sldId id="272" r:id="rId27"/>
    <p:sldId id="343" r:id="rId28"/>
    <p:sldId id="341"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Inter" panose="020B0604020202020204" charset="0"/>
      <p:regular r:id="rId35"/>
      <p:bold r:id="rId36"/>
    </p:embeddedFont>
    <p:embeddedFont>
      <p:font typeface="Inter-ExtraBold" panose="020B0604020202020204" charset="0"/>
      <p:bold r:id="rId37"/>
    </p:embeddedFont>
    <p:embeddedFont>
      <p:font typeface="Source Sans Pro" panose="020B0503030403020204" pitchFamily="34" charset="0"/>
      <p:regular r:id="rId38"/>
      <p:bold r:id="rId39"/>
      <p:italic r:id="rId40"/>
      <p:boldItalic r:id="rId41"/>
    </p:embeddedFont>
  </p:embeddedFontLst>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5"/>
    <p:restoredTop sz="94632"/>
  </p:normalViewPr>
  <p:slideViewPr>
    <p:cSldViewPr snapToGrid="0">
      <p:cViewPr varScale="1">
        <p:scale>
          <a:sx n="102" d="100"/>
          <a:sy n="102" d="100"/>
        </p:scale>
        <p:origin x="816" y="82"/>
      </p:cViewPr>
      <p:guideLst/>
    </p:cSldViewPr>
  </p:slideViewPr>
  <p:notesTextViewPr>
    <p:cViewPr>
      <p:scale>
        <a:sx n="1" d="1"/>
        <a:sy n="1" d="1"/>
      </p:scale>
      <p:origin x="0" y="0"/>
    </p:cViewPr>
  </p:notesTextViewPr>
  <p:sorterViewPr>
    <p:cViewPr>
      <p:scale>
        <a:sx n="100" d="100"/>
        <a:sy n="100" d="100"/>
      </p:scale>
      <p:origin x="0" y="-743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7AD08C-6273-4426-8F6A-77B084D68CE6}" type="doc">
      <dgm:prSet loTypeId="urn:microsoft.com/office/officeart/2005/8/layout/venn1" loCatId="relationship" qsTypeId="urn:microsoft.com/office/officeart/2005/8/quickstyle/simple1" qsCatId="simple" csTypeId="urn:microsoft.com/office/officeart/2005/8/colors/colorful1" csCatId="colorful" phldr="1"/>
      <dgm:spPr/>
    </dgm:pt>
    <dgm:pt modelId="{93F4490C-07DA-4C79-BCB9-DF6152A5488F}">
      <dgm:prSet phldrT="[Texte]" custT="1"/>
      <dgm:spPr/>
      <dgm:t>
        <a:bodyPr/>
        <a:lstStyle/>
        <a:p>
          <a:r>
            <a:rPr lang="fr-FR" sz="1200" b="1" dirty="0" err="1"/>
            <a:t>Geographical</a:t>
          </a:r>
          <a:r>
            <a:rPr lang="fr-FR" sz="1200" b="1" dirty="0"/>
            <a:t> Data</a:t>
          </a:r>
        </a:p>
      </dgm:t>
    </dgm:pt>
    <dgm:pt modelId="{58F35BA1-7DA0-4CD7-B372-7674C0BE0581}" type="parTrans" cxnId="{F7C833F6-8E30-4543-B7A1-799DC334E783}">
      <dgm:prSet/>
      <dgm:spPr/>
      <dgm:t>
        <a:bodyPr/>
        <a:lstStyle/>
        <a:p>
          <a:endParaRPr lang="fr-FR" sz="2400"/>
        </a:p>
      </dgm:t>
    </dgm:pt>
    <dgm:pt modelId="{F2640074-CA8F-4649-AB6E-5359A70F7855}" type="sibTrans" cxnId="{F7C833F6-8E30-4543-B7A1-799DC334E783}">
      <dgm:prSet/>
      <dgm:spPr/>
      <dgm:t>
        <a:bodyPr/>
        <a:lstStyle/>
        <a:p>
          <a:endParaRPr lang="fr-FR" sz="2400"/>
        </a:p>
      </dgm:t>
    </dgm:pt>
    <dgm:pt modelId="{0504B219-EBE6-4B24-AFDC-599DD32285C0}">
      <dgm:prSet phldrT="[Texte]" custT="1"/>
      <dgm:spPr/>
      <dgm:t>
        <a:bodyPr/>
        <a:lstStyle/>
        <a:p>
          <a:r>
            <a:rPr lang="fr-FR" sz="1200" b="1" dirty="0" err="1"/>
            <a:t>Environemental</a:t>
          </a:r>
          <a:r>
            <a:rPr lang="fr-FR" sz="1200" b="1" dirty="0"/>
            <a:t> Data</a:t>
          </a:r>
        </a:p>
      </dgm:t>
    </dgm:pt>
    <dgm:pt modelId="{6321557F-DE7F-4CC2-8FB9-ED9662E33213}" type="parTrans" cxnId="{5121A50B-6EF4-403A-B134-C114EF624B7D}">
      <dgm:prSet/>
      <dgm:spPr/>
      <dgm:t>
        <a:bodyPr/>
        <a:lstStyle/>
        <a:p>
          <a:endParaRPr lang="fr-FR" sz="2400"/>
        </a:p>
      </dgm:t>
    </dgm:pt>
    <dgm:pt modelId="{A49003F6-E9AC-4F6C-8968-03F89651A09F}" type="sibTrans" cxnId="{5121A50B-6EF4-403A-B134-C114EF624B7D}">
      <dgm:prSet/>
      <dgm:spPr/>
      <dgm:t>
        <a:bodyPr/>
        <a:lstStyle/>
        <a:p>
          <a:endParaRPr lang="fr-FR" sz="2400"/>
        </a:p>
      </dgm:t>
    </dgm:pt>
    <dgm:pt modelId="{A95B7592-4B6B-4C60-A679-93A1E714A553}">
      <dgm:prSet phldrT="[Texte]" custT="1"/>
      <dgm:spPr/>
      <dgm:t>
        <a:bodyPr/>
        <a:lstStyle/>
        <a:p>
          <a:r>
            <a:rPr lang="fr-FR" sz="1200" b="1" dirty="0" err="1"/>
            <a:t>Personal</a:t>
          </a:r>
          <a:r>
            <a:rPr lang="fr-FR" sz="2400" b="1" dirty="0"/>
            <a:t> </a:t>
          </a:r>
          <a:r>
            <a:rPr lang="fr-FR" sz="1200" b="1" dirty="0"/>
            <a:t>Data</a:t>
          </a:r>
        </a:p>
      </dgm:t>
    </dgm:pt>
    <dgm:pt modelId="{4884D7DA-C0E7-4ACE-B46E-BDE2BEA857F6}" type="parTrans" cxnId="{76EED928-F200-4131-A435-72A72E3C1325}">
      <dgm:prSet/>
      <dgm:spPr/>
      <dgm:t>
        <a:bodyPr/>
        <a:lstStyle/>
        <a:p>
          <a:endParaRPr lang="fr-FR" sz="2400"/>
        </a:p>
      </dgm:t>
    </dgm:pt>
    <dgm:pt modelId="{B8F9E99A-2131-43C0-AFD0-16A4EB7D9F98}" type="sibTrans" cxnId="{76EED928-F200-4131-A435-72A72E3C1325}">
      <dgm:prSet/>
      <dgm:spPr/>
      <dgm:t>
        <a:bodyPr/>
        <a:lstStyle/>
        <a:p>
          <a:endParaRPr lang="fr-FR" sz="2400"/>
        </a:p>
      </dgm:t>
    </dgm:pt>
    <dgm:pt modelId="{5CC5A042-8F7C-4A03-B181-26D139D39841}" type="pres">
      <dgm:prSet presAssocID="{D77AD08C-6273-4426-8F6A-77B084D68CE6}" presName="compositeShape" presStyleCnt="0">
        <dgm:presLayoutVars>
          <dgm:chMax val="7"/>
          <dgm:dir/>
          <dgm:resizeHandles val="exact"/>
        </dgm:presLayoutVars>
      </dgm:prSet>
      <dgm:spPr/>
    </dgm:pt>
    <dgm:pt modelId="{25E0BD31-4AC1-47F4-8449-C07A38462DF0}" type="pres">
      <dgm:prSet presAssocID="{93F4490C-07DA-4C79-BCB9-DF6152A5488F}" presName="circ1" presStyleLbl="vennNode1" presStyleIdx="0" presStyleCnt="3"/>
      <dgm:spPr/>
    </dgm:pt>
    <dgm:pt modelId="{FAFA73BE-4199-47F8-8209-3446D2543CF5}" type="pres">
      <dgm:prSet presAssocID="{93F4490C-07DA-4C79-BCB9-DF6152A5488F}" presName="circ1Tx" presStyleLbl="revTx" presStyleIdx="0" presStyleCnt="0">
        <dgm:presLayoutVars>
          <dgm:chMax val="0"/>
          <dgm:chPref val="0"/>
          <dgm:bulletEnabled val="1"/>
        </dgm:presLayoutVars>
      </dgm:prSet>
      <dgm:spPr/>
    </dgm:pt>
    <dgm:pt modelId="{883540A6-A99E-4A00-AB98-1E2E8B4ACE7D}" type="pres">
      <dgm:prSet presAssocID="{0504B219-EBE6-4B24-AFDC-599DD32285C0}" presName="circ2" presStyleLbl="vennNode1" presStyleIdx="1" presStyleCnt="3"/>
      <dgm:spPr/>
    </dgm:pt>
    <dgm:pt modelId="{5D8B2E61-863F-4D58-B354-2E545F81ED8A}" type="pres">
      <dgm:prSet presAssocID="{0504B219-EBE6-4B24-AFDC-599DD32285C0}" presName="circ2Tx" presStyleLbl="revTx" presStyleIdx="0" presStyleCnt="0">
        <dgm:presLayoutVars>
          <dgm:chMax val="0"/>
          <dgm:chPref val="0"/>
          <dgm:bulletEnabled val="1"/>
        </dgm:presLayoutVars>
      </dgm:prSet>
      <dgm:spPr/>
    </dgm:pt>
    <dgm:pt modelId="{CD6D2ED5-A01E-4BEE-ACF4-81136475BB77}" type="pres">
      <dgm:prSet presAssocID="{A95B7592-4B6B-4C60-A679-93A1E714A553}" presName="circ3" presStyleLbl="vennNode1" presStyleIdx="2" presStyleCnt="3"/>
      <dgm:spPr/>
    </dgm:pt>
    <dgm:pt modelId="{1916F288-1EC6-479E-A23A-DCA5218A0705}" type="pres">
      <dgm:prSet presAssocID="{A95B7592-4B6B-4C60-A679-93A1E714A553}" presName="circ3Tx" presStyleLbl="revTx" presStyleIdx="0" presStyleCnt="0">
        <dgm:presLayoutVars>
          <dgm:chMax val="0"/>
          <dgm:chPref val="0"/>
          <dgm:bulletEnabled val="1"/>
        </dgm:presLayoutVars>
      </dgm:prSet>
      <dgm:spPr/>
    </dgm:pt>
  </dgm:ptLst>
  <dgm:cxnLst>
    <dgm:cxn modelId="{9C660009-20A3-4938-9E98-131C6D102C77}" type="presOf" srcId="{A95B7592-4B6B-4C60-A679-93A1E714A553}" destId="{CD6D2ED5-A01E-4BEE-ACF4-81136475BB77}" srcOrd="0" destOrd="0" presId="urn:microsoft.com/office/officeart/2005/8/layout/venn1"/>
    <dgm:cxn modelId="{182E320A-683E-4BFF-B89E-783FD98BD88B}" type="presOf" srcId="{D77AD08C-6273-4426-8F6A-77B084D68CE6}" destId="{5CC5A042-8F7C-4A03-B181-26D139D39841}" srcOrd="0" destOrd="0" presId="urn:microsoft.com/office/officeart/2005/8/layout/venn1"/>
    <dgm:cxn modelId="{5121A50B-6EF4-403A-B134-C114EF624B7D}" srcId="{D77AD08C-6273-4426-8F6A-77B084D68CE6}" destId="{0504B219-EBE6-4B24-AFDC-599DD32285C0}" srcOrd="1" destOrd="0" parTransId="{6321557F-DE7F-4CC2-8FB9-ED9662E33213}" sibTransId="{A49003F6-E9AC-4F6C-8968-03F89651A09F}"/>
    <dgm:cxn modelId="{A5C9151A-5B58-4AA9-B7BC-D40381751F59}" type="presOf" srcId="{A95B7592-4B6B-4C60-A679-93A1E714A553}" destId="{1916F288-1EC6-479E-A23A-DCA5218A0705}" srcOrd="1" destOrd="0" presId="urn:microsoft.com/office/officeart/2005/8/layout/venn1"/>
    <dgm:cxn modelId="{76EED928-F200-4131-A435-72A72E3C1325}" srcId="{D77AD08C-6273-4426-8F6A-77B084D68CE6}" destId="{A95B7592-4B6B-4C60-A679-93A1E714A553}" srcOrd="2" destOrd="0" parTransId="{4884D7DA-C0E7-4ACE-B46E-BDE2BEA857F6}" sibTransId="{B8F9E99A-2131-43C0-AFD0-16A4EB7D9F98}"/>
    <dgm:cxn modelId="{287CA748-3753-465A-B47B-6A261A71C243}" type="presOf" srcId="{93F4490C-07DA-4C79-BCB9-DF6152A5488F}" destId="{25E0BD31-4AC1-47F4-8449-C07A38462DF0}" srcOrd="0" destOrd="0" presId="urn:microsoft.com/office/officeart/2005/8/layout/venn1"/>
    <dgm:cxn modelId="{40CD9D4F-D0D8-497E-9F9E-7B3F56D89F9B}" type="presOf" srcId="{93F4490C-07DA-4C79-BCB9-DF6152A5488F}" destId="{FAFA73BE-4199-47F8-8209-3446D2543CF5}" srcOrd="1" destOrd="0" presId="urn:microsoft.com/office/officeart/2005/8/layout/venn1"/>
    <dgm:cxn modelId="{38AD9955-C564-47CC-A811-5E8D3D5A31C8}" type="presOf" srcId="{0504B219-EBE6-4B24-AFDC-599DD32285C0}" destId="{883540A6-A99E-4A00-AB98-1E2E8B4ACE7D}" srcOrd="0" destOrd="0" presId="urn:microsoft.com/office/officeart/2005/8/layout/venn1"/>
    <dgm:cxn modelId="{E65AFFAA-D672-48A8-B031-1C4203EF7C04}" type="presOf" srcId="{0504B219-EBE6-4B24-AFDC-599DD32285C0}" destId="{5D8B2E61-863F-4D58-B354-2E545F81ED8A}" srcOrd="1" destOrd="0" presId="urn:microsoft.com/office/officeart/2005/8/layout/venn1"/>
    <dgm:cxn modelId="{F7C833F6-8E30-4543-B7A1-799DC334E783}" srcId="{D77AD08C-6273-4426-8F6A-77B084D68CE6}" destId="{93F4490C-07DA-4C79-BCB9-DF6152A5488F}" srcOrd="0" destOrd="0" parTransId="{58F35BA1-7DA0-4CD7-B372-7674C0BE0581}" sibTransId="{F2640074-CA8F-4649-AB6E-5359A70F7855}"/>
    <dgm:cxn modelId="{5B9DC797-AD0D-4AB3-A7B9-DF9B95066AA7}" type="presParOf" srcId="{5CC5A042-8F7C-4A03-B181-26D139D39841}" destId="{25E0BD31-4AC1-47F4-8449-C07A38462DF0}" srcOrd="0" destOrd="0" presId="urn:microsoft.com/office/officeart/2005/8/layout/venn1"/>
    <dgm:cxn modelId="{C881B0BC-F895-4E8A-83B2-F370A234B329}" type="presParOf" srcId="{5CC5A042-8F7C-4A03-B181-26D139D39841}" destId="{FAFA73BE-4199-47F8-8209-3446D2543CF5}" srcOrd="1" destOrd="0" presId="urn:microsoft.com/office/officeart/2005/8/layout/venn1"/>
    <dgm:cxn modelId="{2283C94C-4A85-45A9-92A8-6CFCBA4C36C2}" type="presParOf" srcId="{5CC5A042-8F7C-4A03-B181-26D139D39841}" destId="{883540A6-A99E-4A00-AB98-1E2E8B4ACE7D}" srcOrd="2" destOrd="0" presId="urn:microsoft.com/office/officeart/2005/8/layout/venn1"/>
    <dgm:cxn modelId="{B03F7B6A-265F-4C82-B1A3-85D931657477}" type="presParOf" srcId="{5CC5A042-8F7C-4A03-B181-26D139D39841}" destId="{5D8B2E61-863F-4D58-B354-2E545F81ED8A}" srcOrd="3" destOrd="0" presId="urn:microsoft.com/office/officeart/2005/8/layout/venn1"/>
    <dgm:cxn modelId="{4FB6C733-01B3-4CB3-B817-2A07205B6EDD}" type="presParOf" srcId="{5CC5A042-8F7C-4A03-B181-26D139D39841}" destId="{CD6D2ED5-A01E-4BEE-ACF4-81136475BB77}" srcOrd="4" destOrd="0" presId="urn:microsoft.com/office/officeart/2005/8/layout/venn1"/>
    <dgm:cxn modelId="{17C0C505-603F-4115-B5CE-BCB6382350F8}" type="presParOf" srcId="{5CC5A042-8F7C-4A03-B181-26D139D39841}" destId="{1916F288-1EC6-479E-A23A-DCA5218A070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A9D26-AE3F-418B-A71C-A5F2C959CC5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fr-FR"/>
        </a:p>
      </dgm:t>
    </dgm:pt>
    <dgm:pt modelId="{FC9EE341-0FAA-4E45-98BB-204D65C752BB}">
      <dgm:prSet phldrT="[Texte]"/>
      <dgm:spPr/>
      <dgm:t>
        <a:bodyPr/>
        <a:lstStyle/>
        <a:p>
          <a:r>
            <a:rPr lang="fr-FR" dirty="0" err="1"/>
            <a:t>Ethics</a:t>
          </a:r>
          <a:endParaRPr lang="fr-FR" dirty="0"/>
        </a:p>
      </dgm:t>
    </dgm:pt>
    <dgm:pt modelId="{131EDA8A-AF8D-4B5B-B6B1-DB318A77E08C}" type="parTrans" cxnId="{0A8BA130-5D71-4F32-8E5A-5F199D09E011}">
      <dgm:prSet/>
      <dgm:spPr/>
      <dgm:t>
        <a:bodyPr/>
        <a:lstStyle/>
        <a:p>
          <a:endParaRPr lang="fr-FR"/>
        </a:p>
      </dgm:t>
    </dgm:pt>
    <dgm:pt modelId="{07CA6C14-2881-4B53-B067-3ADE514D10CC}" type="sibTrans" cxnId="{0A8BA130-5D71-4F32-8E5A-5F199D09E011}">
      <dgm:prSet/>
      <dgm:spPr/>
      <dgm:t>
        <a:bodyPr/>
        <a:lstStyle/>
        <a:p>
          <a:endParaRPr lang="fr-FR"/>
        </a:p>
      </dgm:t>
    </dgm:pt>
    <dgm:pt modelId="{3FD895FB-71DA-46C5-BCE7-E78845D5EB96}">
      <dgm:prSet phldrT="[Texte]"/>
      <dgm:spPr/>
      <dgm:t>
        <a:bodyPr/>
        <a:lstStyle/>
        <a:p>
          <a:r>
            <a:rPr lang="fr-FR" dirty="0"/>
            <a:t>Laws</a:t>
          </a:r>
        </a:p>
      </dgm:t>
    </dgm:pt>
    <dgm:pt modelId="{D9EF6A16-B6DC-49BD-A20B-4339F4B61941}" type="parTrans" cxnId="{A6D48A23-7D53-477E-B779-119FBF3A396F}">
      <dgm:prSet/>
      <dgm:spPr/>
      <dgm:t>
        <a:bodyPr/>
        <a:lstStyle/>
        <a:p>
          <a:endParaRPr lang="fr-FR"/>
        </a:p>
      </dgm:t>
    </dgm:pt>
    <dgm:pt modelId="{8005E5CC-1818-4566-9CD5-6C55713E9DDE}" type="sibTrans" cxnId="{A6D48A23-7D53-477E-B779-119FBF3A396F}">
      <dgm:prSet/>
      <dgm:spPr/>
      <dgm:t>
        <a:bodyPr/>
        <a:lstStyle/>
        <a:p>
          <a:endParaRPr lang="fr-FR"/>
        </a:p>
      </dgm:t>
    </dgm:pt>
    <dgm:pt modelId="{3C8994BC-0077-4A0C-A807-E1190775AA1E}">
      <dgm:prSet phldrT="[Texte]"/>
      <dgm:spPr/>
      <dgm:t>
        <a:bodyPr/>
        <a:lstStyle/>
        <a:p>
          <a:r>
            <a:rPr lang="fr-FR" dirty="0" err="1"/>
            <a:t>Policies</a:t>
          </a:r>
          <a:endParaRPr lang="fr-FR" dirty="0"/>
        </a:p>
      </dgm:t>
    </dgm:pt>
    <dgm:pt modelId="{BC4585D2-6FEF-4690-BF9D-D180F6501C0C}" type="parTrans" cxnId="{233D2C8D-4A0B-45EC-AD21-E5E7651F5957}">
      <dgm:prSet/>
      <dgm:spPr/>
      <dgm:t>
        <a:bodyPr/>
        <a:lstStyle/>
        <a:p>
          <a:endParaRPr lang="fr-FR"/>
        </a:p>
      </dgm:t>
    </dgm:pt>
    <dgm:pt modelId="{D3AD5BE0-D0E0-499C-AC47-111371FF09FC}" type="sibTrans" cxnId="{233D2C8D-4A0B-45EC-AD21-E5E7651F5957}">
      <dgm:prSet/>
      <dgm:spPr/>
      <dgm:t>
        <a:bodyPr/>
        <a:lstStyle/>
        <a:p>
          <a:endParaRPr lang="fr-FR"/>
        </a:p>
      </dgm:t>
    </dgm:pt>
    <dgm:pt modelId="{C36808BB-3A88-4F64-B415-67AFB5908576}" type="pres">
      <dgm:prSet presAssocID="{BE6A9D26-AE3F-418B-A71C-A5F2C959CC50}" presName="Name0" presStyleCnt="0">
        <dgm:presLayoutVars>
          <dgm:chMax val="7"/>
          <dgm:chPref val="7"/>
          <dgm:dir/>
        </dgm:presLayoutVars>
      </dgm:prSet>
      <dgm:spPr/>
    </dgm:pt>
    <dgm:pt modelId="{4DC43811-BFF1-4E95-9C7F-C658B5EE4D50}" type="pres">
      <dgm:prSet presAssocID="{BE6A9D26-AE3F-418B-A71C-A5F2C959CC50}" presName="Name1" presStyleCnt="0"/>
      <dgm:spPr/>
    </dgm:pt>
    <dgm:pt modelId="{C7E0662F-B7BF-4D91-8C70-50A953D1829B}" type="pres">
      <dgm:prSet presAssocID="{BE6A9D26-AE3F-418B-A71C-A5F2C959CC50}" presName="cycle" presStyleCnt="0"/>
      <dgm:spPr/>
    </dgm:pt>
    <dgm:pt modelId="{B521D181-A299-47AB-92A4-DE0B2FC25DBB}" type="pres">
      <dgm:prSet presAssocID="{BE6A9D26-AE3F-418B-A71C-A5F2C959CC50}" presName="srcNode" presStyleLbl="node1" presStyleIdx="0" presStyleCnt="3"/>
      <dgm:spPr/>
    </dgm:pt>
    <dgm:pt modelId="{4C1EDC2E-85D8-46C4-97F3-5D3025AFB6BE}" type="pres">
      <dgm:prSet presAssocID="{BE6A9D26-AE3F-418B-A71C-A5F2C959CC50}" presName="conn" presStyleLbl="parChTrans1D2" presStyleIdx="0" presStyleCnt="1"/>
      <dgm:spPr/>
    </dgm:pt>
    <dgm:pt modelId="{1F03F6B6-5937-4BB4-8644-1BAC1DA10AA7}" type="pres">
      <dgm:prSet presAssocID="{BE6A9D26-AE3F-418B-A71C-A5F2C959CC50}" presName="extraNode" presStyleLbl="node1" presStyleIdx="0" presStyleCnt="3"/>
      <dgm:spPr/>
    </dgm:pt>
    <dgm:pt modelId="{5594CA47-CBC5-4BB9-9DBA-63F2B7491514}" type="pres">
      <dgm:prSet presAssocID="{BE6A9D26-AE3F-418B-A71C-A5F2C959CC50}" presName="dstNode" presStyleLbl="node1" presStyleIdx="0" presStyleCnt="3"/>
      <dgm:spPr/>
    </dgm:pt>
    <dgm:pt modelId="{A8D7C79C-A5AE-44F5-84CB-FA5B38DF4155}" type="pres">
      <dgm:prSet presAssocID="{FC9EE341-0FAA-4E45-98BB-204D65C752BB}" presName="text_1" presStyleLbl="node1" presStyleIdx="0" presStyleCnt="3">
        <dgm:presLayoutVars>
          <dgm:bulletEnabled val="1"/>
        </dgm:presLayoutVars>
      </dgm:prSet>
      <dgm:spPr/>
    </dgm:pt>
    <dgm:pt modelId="{DC3479A0-53C6-4A6D-8780-150B4FBDE05B}" type="pres">
      <dgm:prSet presAssocID="{FC9EE341-0FAA-4E45-98BB-204D65C752BB}" presName="accent_1" presStyleCnt="0"/>
      <dgm:spPr/>
    </dgm:pt>
    <dgm:pt modelId="{7C062A80-58B9-4FA7-A01B-B989AADF8B27}" type="pres">
      <dgm:prSet presAssocID="{FC9EE341-0FAA-4E45-98BB-204D65C752BB}" presName="accentRepeatNode" presStyleLbl="solidFgAcc1" presStyleIdx="0" presStyleCnt="3"/>
      <dgm:spPr/>
    </dgm:pt>
    <dgm:pt modelId="{0F570E1C-EDAE-4FF3-8912-9F3713A11732}" type="pres">
      <dgm:prSet presAssocID="{3FD895FB-71DA-46C5-BCE7-E78845D5EB96}" presName="text_2" presStyleLbl="node1" presStyleIdx="1" presStyleCnt="3">
        <dgm:presLayoutVars>
          <dgm:bulletEnabled val="1"/>
        </dgm:presLayoutVars>
      </dgm:prSet>
      <dgm:spPr/>
    </dgm:pt>
    <dgm:pt modelId="{CBB18969-1B99-4033-8086-5DD072E5D35B}" type="pres">
      <dgm:prSet presAssocID="{3FD895FB-71DA-46C5-BCE7-E78845D5EB96}" presName="accent_2" presStyleCnt="0"/>
      <dgm:spPr/>
    </dgm:pt>
    <dgm:pt modelId="{63D39C68-72EA-42AA-94F5-23AF0D7D198B}" type="pres">
      <dgm:prSet presAssocID="{3FD895FB-71DA-46C5-BCE7-E78845D5EB96}" presName="accentRepeatNode" presStyleLbl="solidFgAcc1" presStyleIdx="1" presStyleCnt="3"/>
      <dgm:spPr/>
    </dgm:pt>
    <dgm:pt modelId="{3199F1AD-F6A5-4508-8BCC-017F90735040}" type="pres">
      <dgm:prSet presAssocID="{3C8994BC-0077-4A0C-A807-E1190775AA1E}" presName="text_3" presStyleLbl="node1" presStyleIdx="2" presStyleCnt="3">
        <dgm:presLayoutVars>
          <dgm:bulletEnabled val="1"/>
        </dgm:presLayoutVars>
      </dgm:prSet>
      <dgm:spPr/>
    </dgm:pt>
    <dgm:pt modelId="{D05CCA17-7CBC-428F-BA1F-F476D6490BF8}" type="pres">
      <dgm:prSet presAssocID="{3C8994BC-0077-4A0C-A807-E1190775AA1E}" presName="accent_3" presStyleCnt="0"/>
      <dgm:spPr/>
    </dgm:pt>
    <dgm:pt modelId="{045264D0-E6EC-4D7E-8188-E50C6C8326E5}" type="pres">
      <dgm:prSet presAssocID="{3C8994BC-0077-4A0C-A807-E1190775AA1E}" presName="accentRepeatNode" presStyleLbl="solidFgAcc1" presStyleIdx="2" presStyleCnt="3"/>
      <dgm:spPr/>
    </dgm:pt>
  </dgm:ptLst>
  <dgm:cxnLst>
    <dgm:cxn modelId="{0C410B08-BFC7-4E98-8C64-6AE65535EA5F}" type="presOf" srcId="{07CA6C14-2881-4B53-B067-3ADE514D10CC}" destId="{4C1EDC2E-85D8-46C4-97F3-5D3025AFB6BE}" srcOrd="0" destOrd="0" presId="urn:microsoft.com/office/officeart/2008/layout/VerticalCurvedList"/>
    <dgm:cxn modelId="{A6D48A23-7D53-477E-B779-119FBF3A396F}" srcId="{BE6A9D26-AE3F-418B-A71C-A5F2C959CC50}" destId="{3FD895FB-71DA-46C5-BCE7-E78845D5EB96}" srcOrd="1" destOrd="0" parTransId="{D9EF6A16-B6DC-49BD-A20B-4339F4B61941}" sibTransId="{8005E5CC-1818-4566-9CD5-6C55713E9DDE}"/>
    <dgm:cxn modelId="{0A8BA130-5D71-4F32-8E5A-5F199D09E011}" srcId="{BE6A9D26-AE3F-418B-A71C-A5F2C959CC50}" destId="{FC9EE341-0FAA-4E45-98BB-204D65C752BB}" srcOrd="0" destOrd="0" parTransId="{131EDA8A-AF8D-4B5B-B6B1-DB318A77E08C}" sibTransId="{07CA6C14-2881-4B53-B067-3ADE514D10CC}"/>
    <dgm:cxn modelId="{1E8D2C5B-3B66-4D3E-8F21-7EB75E17EDC6}" type="presOf" srcId="{3C8994BC-0077-4A0C-A807-E1190775AA1E}" destId="{3199F1AD-F6A5-4508-8BCC-017F90735040}" srcOrd="0" destOrd="0" presId="urn:microsoft.com/office/officeart/2008/layout/VerticalCurvedList"/>
    <dgm:cxn modelId="{233D2C8D-4A0B-45EC-AD21-E5E7651F5957}" srcId="{BE6A9D26-AE3F-418B-A71C-A5F2C959CC50}" destId="{3C8994BC-0077-4A0C-A807-E1190775AA1E}" srcOrd="2" destOrd="0" parTransId="{BC4585D2-6FEF-4690-BF9D-D180F6501C0C}" sibTransId="{D3AD5BE0-D0E0-499C-AC47-111371FF09FC}"/>
    <dgm:cxn modelId="{51B5D793-AFAD-4C2A-A9AA-4DC01D9D591C}" type="presOf" srcId="{FC9EE341-0FAA-4E45-98BB-204D65C752BB}" destId="{A8D7C79C-A5AE-44F5-84CB-FA5B38DF4155}" srcOrd="0" destOrd="0" presId="urn:microsoft.com/office/officeart/2008/layout/VerticalCurvedList"/>
    <dgm:cxn modelId="{1847C2BD-F3BE-4D0F-84A6-9611CD260D5D}" type="presOf" srcId="{BE6A9D26-AE3F-418B-A71C-A5F2C959CC50}" destId="{C36808BB-3A88-4F64-B415-67AFB5908576}" srcOrd="0" destOrd="0" presId="urn:microsoft.com/office/officeart/2008/layout/VerticalCurvedList"/>
    <dgm:cxn modelId="{71A5C1C4-67A9-4DAC-A7CB-629FF86F8855}" type="presOf" srcId="{3FD895FB-71DA-46C5-BCE7-E78845D5EB96}" destId="{0F570E1C-EDAE-4FF3-8912-9F3713A11732}" srcOrd="0" destOrd="0" presId="urn:microsoft.com/office/officeart/2008/layout/VerticalCurvedList"/>
    <dgm:cxn modelId="{42EACB40-24B5-4E57-A321-7C3EB31F5E8B}" type="presParOf" srcId="{C36808BB-3A88-4F64-B415-67AFB5908576}" destId="{4DC43811-BFF1-4E95-9C7F-C658B5EE4D50}" srcOrd="0" destOrd="0" presId="urn:microsoft.com/office/officeart/2008/layout/VerticalCurvedList"/>
    <dgm:cxn modelId="{EC638429-1302-449A-B731-BC28878F0797}" type="presParOf" srcId="{4DC43811-BFF1-4E95-9C7F-C658B5EE4D50}" destId="{C7E0662F-B7BF-4D91-8C70-50A953D1829B}" srcOrd="0" destOrd="0" presId="urn:microsoft.com/office/officeart/2008/layout/VerticalCurvedList"/>
    <dgm:cxn modelId="{873D003E-043E-4FED-A423-8B37F7DB1CD9}" type="presParOf" srcId="{C7E0662F-B7BF-4D91-8C70-50A953D1829B}" destId="{B521D181-A299-47AB-92A4-DE0B2FC25DBB}" srcOrd="0" destOrd="0" presId="urn:microsoft.com/office/officeart/2008/layout/VerticalCurvedList"/>
    <dgm:cxn modelId="{D6DF16A1-97A1-4F08-8F14-A2B960C1FBF6}" type="presParOf" srcId="{C7E0662F-B7BF-4D91-8C70-50A953D1829B}" destId="{4C1EDC2E-85D8-46C4-97F3-5D3025AFB6BE}" srcOrd="1" destOrd="0" presId="urn:microsoft.com/office/officeart/2008/layout/VerticalCurvedList"/>
    <dgm:cxn modelId="{7695AA68-F5D4-42DB-8DD0-A9FF57221228}" type="presParOf" srcId="{C7E0662F-B7BF-4D91-8C70-50A953D1829B}" destId="{1F03F6B6-5937-4BB4-8644-1BAC1DA10AA7}" srcOrd="2" destOrd="0" presId="urn:microsoft.com/office/officeart/2008/layout/VerticalCurvedList"/>
    <dgm:cxn modelId="{42C6C01E-676C-4A21-A35D-164C541CA22E}" type="presParOf" srcId="{C7E0662F-B7BF-4D91-8C70-50A953D1829B}" destId="{5594CA47-CBC5-4BB9-9DBA-63F2B7491514}" srcOrd="3" destOrd="0" presId="urn:microsoft.com/office/officeart/2008/layout/VerticalCurvedList"/>
    <dgm:cxn modelId="{EE6C4D11-EE63-4CBE-8A0A-93DF2EB03FED}" type="presParOf" srcId="{4DC43811-BFF1-4E95-9C7F-C658B5EE4D50}" destId="{A8D7C79C-A5AE-44F5-84CB-FA5B38DF4155}" srcOrd="1" destOrd="0" presId="urn:microsoft.com/office/officeart/2008/layout/VerticalCurvedList"/>
    <dgm:cxn modelId="{7E0ED579-04B6-43D8-AD2C-F3EC59AEE083}" type="presParOf" srcId="{4DC43811-BFF1-4E95-9C7F-C658B5EE4D50}" destId="{DC3479A0-53C6-4A6D-8780-150B4FBDE05B}" srcOrd="2" destOrd="0" presId="urn:microsoft.com/office/officeart/2008/layout/VerticalCurvedList"/>
    <dgm:cxn modelId="{A3349A38-572F-4209-8DE9-56BACCEF2C11}" type="presParOf" srcId="{DC3479A0-53C6-4A6D-8780-150B4FBDE05B}" destId="{7C062A80-58B9-4FA7-A01B-B989AADF8B27}" srcOrd="0" destOrd="0" presId="urn:microsoft.com/office/officeart/2008/layout/VerticalCurvedList"/>
    <dgm:cxn modelId="{66F4253B-6E85-48D8-A6E8-55B1D40F3BCE}" type="presParOf" srcId="{4DC43811-BFF1-4E95-9C7F-C658B5EE4D50}" destId="{0F570E1C-EDAE-4FF3-8912-9F3713A11732}" srcOrd="3" destOrd="0" presId="urn:microsoft.com/office/officeart/2008/layout/VerticalCurvedList"/>
    <dgm:cxn modelId="{A38216C3-4A79-41C5-B1D9-246E20ECEF7F}" type="presParOf" srcId="{4DC43811-BFF1-4E95-9C7F-C658B5EE4D50}" destId="{CBB18969-1B99-4033-8086-5DD072E5D35B}" srcOrd="4" destOrd="0" presId="urn:microsoft.com/office/officeart/2008/layout/VerticalCurvedList"/>
    <dgm:cxn modelId="{34D4E253-9255-4F37-ABDB-03FF92DF2246}" type="presParOf" srcId="{CBB18969-1B99-4033-8086-5DD072E5D35B}" destId="{63D39C68-72EA-42AA-94F5-23AF0D7D198B}" srcOrd="0" destOrd="0" presId="urn:microsoft.com/office/officeart/2008/layout/VerticalCurvedList"/>
    <dgm:cxn modelId="{EC9CCAC5-9C6B-40E1-8DF0-CB37ABAA1A91}" type="presParOf" srcId="{4DC43811-BFF1-4E95-9C7F-C658B5EE4D50}" destId="{3199F1AD-F6A5-4508-8BCC-017F90735040}" srcOrd="5" destOrd="0" presId="urn:microsoft.com/office/officeart/2008/layout/VerticalCurvedList"/>
    <dgm:cxn modelId="{D14FFF28-528A-47D3-BB52-38BA9315B919}" type="presParOf" srcId="{4DC43811-BFF1-4E95-9C7F-C658B5EE4D50}" destId="{D05CCA17-7CBC-428F-BA1F-F476D6490BF8}" srcOrd="6" destOrd="0" presId="urn:microsoft.com/office/officeart/2008/layout/VerticalCurvedList"/>
    <dgm:cxn modelId="{5522D6C7-B93F-4038-A1E6-253DA36E0D27}" type="presParOf" srcId="{D05CCA17-7CBC-428F-BA1F-F476D6490BF8}" destId="{045264D0-E6EC-4D7E-8188-E50C6C8326E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4CC3B2-54B0-48CF-9CFA-E877786B463C}"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fr-FR"/>
        </a:p>
      </dgm:t>
    </dgm:pt>
    <dgm:pt modelId="{E3D27DD9-1C3F-4699-A0B7-40B62F8CA6BE}">
      <dgm:prSet phldrT="[Texte]"/>
      <dgm:spPr/>
      <dgm:t>
        <a:bodyPr/>
        <a:lstStyle/>
        <a:p>
          <a:r>
            <a:rPr lang="fr-FR" dirty="0"/>
            <a:t>Health professionals research</a:t>
          </a:r>
        </a:p>
      </dgm:t>
    </dgm:pt>
    <dgm:pt modelId="{5A1BD465-83A5-4C90-8A31-2D1350C3162D}" type="parTrans" cxnId="{4DDD88DD-3F3F-4D37-9906-4B38848D91BE}">
      <dgm:prSet/>
      <dgm:spPr/>
      <dgm:t>
        <a:bodyPr/>
        <a:lstStyle/>
        <a:p>
          <a:endParaRPr lang="fr-FR"/>
        </a:p>
      </dgm:t>
    </dgm:pt>
    <dgm:pt modelId="{E0AE4EFF-5E97-4AA0-9E84-B4531CFECD0E}" type="sibTrans" cxnId="{4DDD88DD-3F3F-4D37-9906-4B38848D91BE}">
      <dgm:prSet/>
      <dgm:spPr/>
      <dgm:t>
        <a:bodyPr/>
        <a:lstStyle/>
        <a:p>
          <a:endParaRPr lang="fr-FR"/>
        </a:p>
      </dgm:t>
    </dgm:pt>
    <dgm:pt modelId="{4E35C37F-7292-47F2-B4D5-4B62B980E6FA}">
      <dgm:prSet phldrT="[Texte]"/>
      <dgm:spPr/>
      <dgm:t>
        <a:bodyPr/>
        <a:lstStyle/>
        <a:p>
          <a:r>
            <a:rPr lang="fr-FR" dirty="0"/>
            <a:t>Computer scientists</a:t>
          </a:r>
        </a:p>
      </dgm:t>
    </dgm:pt>
    <dgm:pt modelId="{32D2D9E7-E4ED-49DA-9AE5-593835C88B89}" type="parTrans" cxnId="{311A5C8A-F7FD-456A-A30B-94351DAC0ED7}">
      <dgm:prSet/>
      <dgm:spPr/>
      <dgm:t>
        <a:bodyPr/>
        <a:lstStyle/>
        <a:p>
          <a:endParaRPr lang="fr-FR"/>
        </a:p>
      </dgm:t>
    </dgm:pt>
    <dgm:pt modelId="{694D3221-1020-4AD0-B95D-DBCC0ECAA26F}" type="sibTrans" cxnId="{311A5C8A-F7FD-456A-A30B-94351DAC0ED7}">
      <dgm:prSet/>
      <dgm:spPr/>
      <dgm:t>
        <a:bodyPr/>
        <a:lstStyle/>
        <a:p>
          <a:endParaRPr lang="fr-FR"/>
        </a:p>
      </dgm:t>
    </dgm:pt>
    <dgm:pt modelId="{96A1D9C9-E58C-4942-9D15-18C8FE549A38}">
      <dgm:prSet phldrT="[Texte]"/>
      <dgm:spPr/>
      <dgm:t>
        <a:bodyPr/>
        <a:lstStyle/>
        <a:p>
          <a:r>
            <a:rPr lang="fr-FR" dirty="0"/>
            <a:t>Laboratories</a:t>
          </a:r>
        </a:p>
      </dgm:t>
    </dgm:pt>
    <dgm:pt modelId="{6F412606-71E1-4A84-A367-156BEE67997A}" type="parTrans" cxnId="{4475F3E3-7C0C-4681-8EDD-F83FCF00649B}">
      <dgm:prSet/>
      <dgm:spPr/>
      <dgm:t>
        <a:bodyPr/>
        <a:lstStyle/>
        <a:p>
          <a:endParaRPr lang="fr-FR"/>
        </a:p>
      </dgm:t>
    </dgm:pt>
    <dgm:pt modelId="{93EA5BAE-BCDD-4A45-9E5A-2A7186E993D6}" type="sibTrans" cxnId="{4475F3E3-7C0C-4681-8EDD-F83FCF00649B}">
      <dgm:prSet/>
      <dgm:spPr/>
      <dgm:t>
        <a:bodyPr/>
        <a:lstStyle/>
        <a:p>
          <a:endParaRPr lang="fr-FR"/>
        </a:p>
      </dgm:t>
    </dgm:pt>
    <dgm:pt modelId="{E43C4B76-C159-48F7-8ADF-233AE4C5267E}">
      <dgm:prSet/>
      <dgm:spPr/>
      <dgm:t>
        <a:bodyPr/>
        <a:lstStyle/>
        <a:p>
          <a:r>
            <a:rPr lang="fr-FR" dirty="0"/>
            <a:t>Trusted third parties</a:t>
          </a:r>
        </a:p>
      </dgm:t>
    </dgm:pt>
    <dgm:pt modelId="{C3C5E001-AE8C-4330-A7EF-D8E9D69AA0CB}" type="parTrans" cxnId="{25F03722-55C9-409C-BED2-0AEE5DAA2CD1}">
      <dgm:prSet/>
      <dgm:spPr/>
      <dgm:t>
        <a:bodyPr/>
        <a:lstStyle/>
        <a:p>
          <a:endParaRPr lang="fr-FR"/>
        </a:p>
      </dgm:t>
    </dgm:pt>
    <dgm:pt modelId="{8C53B29C-85FB-4365-A575-D0A5883D0FA2}" type="sibTrans" cxnId="{25F03722-55C9-409C-BED2-0AEE5DAA2CD1}">
      <dgm:prSet/>
      <dgm:spPr/>
      <dgm:t>
        <a:bodyPr/>
        <a:lstStyle/>
        <a:p>
          <a:endParaRPr lang="fr-FR"/>
        </a:p>
      </dgm:t>
    </dgm:pt>
    <dgm:pt modelId="{B8B889F2-B410-4C2F-BDD9-D5E32CE71FD6}" type="pres">
      <dgm:prSet presAssocID="{6D4CC3B2-54B0-48CF-9CFA-E877786B463C}" presName="cycle" presStyleCnt="0">
        <dgm:presLayoutVars>
          <dgm:dir/>
          <dgm:resizeHandles val="exact"/>
        </dgm:presLayoutVars>
      </dgm:prSet>
      <dgm:spPr/>
    </dgm:pt>
    <dgm:pt modelId="{19B689E4-9870-43A3-A1EB-292A47F2F578}" type="pres">
      <dgm:prSet presAssocID="{E3D27DD9-1C3F-4699-A0B7-40B62F8CA6BE}" presName="node" presStyleLbl="node1" presStyleIdx="0" presStyleCnt="4">
        <dgm:presLayoutVars>
          <dgm:bulletEnabled val="1"/>
        </dgm:presLayoutVars>
      </dgm:prSet>
      <dgm:spPr/>
    </dgm:pt>
    <dgm:pt modelId="{0A2E969A-EDB1-4F7C-9848-70747FE56B99}" type="pres">
      <dgm:prSet presAssocID="{E3D27DD9-1C3F-4699-A0B7-40B62F8CA6BE}" presName="spNode" presStyleCnt="0"/>
      <dgm:spPr/>
    </dgm:pt>
    <dgm:pt modelId="{95EFF00F-3D74-41E8-AC6D-57BF7FAD7B8E}" type="pres">
      <dgm:prSet presAssocID="{E0AE4EFF-5E97-4AA0-9E84-B4531CFECD0E}" presName="sibTrans" presStyleLbl="sibTrans1D1" presStyleIdx="0" presStyleCnt="4"/>
      <dgm:spPr/>
    </dgm:pt>
    <dgm:pt modelId="{11A549C8-C346-49B7-8ABA-6F6F35561CFB}" type="pres">
      <dgm:prSet presAssocID="{4E35C37F-7292-47F2-B4D5-4B62B980E6FA}" presName="node" presStyleLbl="node1" presStyleIdx="1" presStyleCnt="4">
        <dgm:presLayoutVars>
          <dgm:bulletEnabled val="1"/>
        </dgm:presLayoutVars>
      </dgm:prSet>
      <dgm:spPr/>
    </dgm:pt>
    <dgm:pt modelId="{09184F2A-87D7-46E1-828B-951BD741A9D7}" type="pres">
      <dgm:prSet presAssocID="{4E35C37F-7292-47F2-B4D5-4B62B980E6FA}" presName="spNode" presStyleCnt="0"/>
      <dgm:spPr/>
    </dgm:pt>
    <dgm:pt modelId="{293E9F5C-2A40-4C74-96F3-59C5C6A223ED}" type="pres">
      <dgm:prSet presAssocID="{694D3221-1020-4AD0-B95D-DBCC0ECAA26F}" presName="sibTrans" presStyleLbl="sibTrans1D1" presStyleIdx="1" presStyleCnt="4"/>
      <dgm:spPr/>
    </dgm:pt>
    <dgm:pt modelId="{1219E358-6898-428A-B235-25EBAE26653E}" type="pres">
      <dgm:prSet presAssocID="{E43C4B76-C159-48F7-8ADF-233AE4C5267E}" presName="node" presStyleLbl="node1" presStyleIdx="2" presStyleCnt="4" custRadScaleRad="98298" custRadScaleInc="0">
        <dgm:presLayoutVars>
          <dgm:bulletEnabled val="1"/>
        </dgm:presLayoutVars>
      </dgm:prSet>
      <dgm:spPr/>
    </dgm:pt>
    <dgm:pt modelId="{055636F1-CB27-41BF-AD4D-3C3C91B09CCE}" type="pres">
      <dgm:prSet presAssocID="{E43C4B76-C159-48F7-8ADF-233AE4C5267E}" presName="spNode" presStyleCnt="0"/>
      <dgm:spPr/>
    </dgm:pt>
    <dgm:pt modelId="{E95FCFB1-F527-4FC2-92CE-BCC9744205A4}" type="pres">
      <dgm:prSet presAssocID="{8C53B29C-85FB-4365-A575-D0A5883D0FA2}" presName="sibTrans" presStyleLbl="sibTrans1D1" presStyleIdx="2" presStyleCnt="4"/>
      <dgm:spPr/>
    </dgm:pt>
    <dgm:pt modelId="{9275B2D0-A9CF-4B08-B3AE-19F340CD217F}" type="pres">
      <dgm:prSet presAssocID="{96A1D9C9-E58C-4942-9D15-18C8FE549A38}" presName="node" presStyleLbl="node1" presStyleIdx="3" presStyleCnt="4">
        <dgm:presLayoutVars>
          <dgm:bulletEnabled val="1"/>
        </dgm:presLayoutVars>
      </dgm:prSet>
      <dgm:spPr/>
    </dgm:pt>
    <dgm:pt modelId="{999E51BD-ACE7-48D4-A11D-C10C4B6B0325}" type="pres">
      <dgm:prSet presAssocID="{96A1D9C9-E58C-4942-9D15-18C8FE549A38}" presName="spNode" presStyleCnt="0"/>
      <dgm:spPr/>
    </dgm:pt>
    <dgm:pt modelId="{FF4F1721-09FF-4201-BA5C-01BD8AE0C4D2}" type="pres">
      <dgm:prSet presAssocID="{93EA5BAE-BCDD-4A45-9E5A-2A7186E993D6}" presName="sibTrans" presStyleLbl="sibTrans1D1" presStyleIdx="3" presStyleCnt="4"/>
      <dgm:spPr/>
    </dgm:pt>
  </dgm:ptLst>
  <dgm:cxnLst>
    <dgm:cxn modelId="{25F03722-55C9-409C-BED2-0AEE5DAA2CD1}" srcId="{6D4CC3B2-54B0-48CF-9CFA-E877786B463C}" destId="{E43C4B76-C159-48F7-8ADF-233AE4C5267E}" srcOrd="2" destOrd="0" parTransId="{C3C5E001-AE8C-4330-A7EF-D8E9D69AA0CB}" sibTransId="{8C53B29C-85FB-4365-A575-D0A5883D0FA2}"/>
    <dgm:cxn modelId="{70920469-259D-49B5-A182-82B80963D31C}" type="presOf" srcId="{694D3221-1020-4AD0-B95D-DBCC0ECAA26F}" destId="{293E9F5C-2A40-4C74-96F3-59C5C6A223ED}" srcOrd="0" destOrd="0" presId="urn:microsoft.com/office/officeart/2005/8/layout/cycle5"/>
    <dgm:cxn modelId="{2DAAE856-5AB2-4B3D-9A85-0AD5CC487394}" type="presOf" srcId="{93EA5BAE-BCDD-4A45-9E5A-2A7186E993D6}" destId="{FF4F1721-09FF-4201-BA5C-01BD8AE0C4D2}" srcOrd="0" destOrd="0" presId="urn:microsoft.com/office/officeart/2005/8/layout/cycle5"/>
    <dgm:cxn modelId="{0F94C688-1B06-4D7E-B223-BD2004606EF6}" type="presOf" srcId="{8C53B29C-85FB-4365-A575-D0A5883D0FA2}" destId="{E95FCFB1-F527-4FC2-92CE-BCC9744205A4}" srcOrd="0" destOrd="0" presId="urn:microsoft.com/office/officeart/2005/8/layout/cycle5"/>
    <dgm:cxn modelId="{311A5C8A-F7FD-456A-A30B-94351DAC0ED7}" srcId="{6D4CC3B2-54B0-48CF-9CFA-E877786B463C}" destId="{4E35C37F-7292-47F2-B4D5-4B62B980E6FA}" srcOrd="1" destOrd="0" parTransId="{32D2D9E7-E4ED-49DA-9AE5-593835C88B89}" sibTransId="{694D3221-1020-4AD0-B95D-DBCC0ECAA26F}"/>
    <dgm:cxn modelId="{C8B72B8F-C978-4347-9065-E4CB546CAE52}" type="presOf" srcId="{E3D27DD9-1C3F-4699-A0B7-40B62F8CA6BE}" destId="{19B689E4-9870-43A3-A1EB-292A47F2F578}" srcOrd="0" destOrd="0" presId="urn:microsoft.com/office/officeart/2005/8/layout/cycle5"/>
    <dgm:cxn modelId="{02FFDA9E-FD5E-4C59-A1E4-4178FB61DD18}" type="presOf" srcId="{6D4CC3B2-54B0-48CF-9CFA-E877786B463C}" destId="{B8B889F2-B410-4C2F-BDD9-D5E32CE71FD6}" srcOrd="0" destOrd="0" presId="urn:microsoft.com/office/officeart/2005/8/layout/cycle5"/>
    <dgm:cxn modelId="{EBF3D0B5-54D2-4460-A73E-6DD2BAEEF0BE}" type="presOf" srcId="{E0AE4EFF-5E97-4AA0-9E84-B4531CFECD0E}" destId="{95EFF00F-3D74-41E8-AC6D-57BF7FAD7B8E}" srcOrd="0" destOrd="0" presId="urn:microsoft.com/office/officeart/2005/8/layout/cycle5"/>
    <dgm:cxn modelId="{131005B6-15F7-41ED-AAE3-0C0DDCF8DB0B}" type="presOf" srcId="{E43C4B76-C159-48F7-8ADF-233AE4C5267E}" destId="{1219E358-6898-428A-B235-25EBAE26653E}" srcOrd="0" destOrd="0" presId="urn:microsoft.com/office/officeart/2005/8/layout/cycle5"/>
    <dgm:cxn modelId="{4DDD88DD-3F3F-4D37-9906-4B38848D91BE}" srcId="{6D4CC3B2-54B0-48CF-9CFA-E877786B463C}" destId="{E3D27DD9-1C3F-4699-A0B7-40B62F8CA6BE}" srcOrd="0" destOrd="0" parTransId="{5A1BD465-83A5-4C90-8A31-2D1350C3162D}" sibTransId="{E0AE4EFF-5E97-4AA0-9E84-B4531CFECD0E}"/>
    <dgm:cxn modelId="{03811EE3-E915-41C1-87B7-EBD154057D6F}" type="presOf" srcId="{4E35C37F-7292-47F2-B4D5-4B62B980E6FA}" destId="{11A549C8-C346-49B7-8ABA-6F6F35561CFB}" srcOrd="0" destOrd="0" presId="urn:microsoft.com/office/officeart/2005/8/layout/cycle5"/>
    <dgm:cxn modelId="{4475F3E3-7C0C-4681-8EDD-F83FCF00649B}" srcId="{6D4CC3B2-54B0-48CF-9CFA-E877786B463C}" destId="{96A1D9C9-E58C-4942-9D15-18C8FE549A38}" srcOrd="3" destOrd="0" parTransId="{6F412606-71E1-4A84-A367-156BEE67997A}" sibTransId="{93EA5BAE-BCDD-4A45-9E5A-2A7186E993D6}"/>
    <dgm:cxn modelId="{15586AED-5A53-4B1E-B869-C86C016AE8CE}" type="presOf" srcId="{96A1D9C9-E58C-4942-9D15-18C8FE549A38}" destId="{9275B2D0-A9CF-4B08-B3AE-19F340CD217F}" srcOrd="0" destOrd="0" presId="urn:microsoft.com/office/officeart/2005/8/layout/cycle5"/>
    <dgm:cxn modelId="{7692C59C-6231-4D4B-B886-B0754BA01DA1}" type="presParOf" srcId="{B8B889F2-B410-4C2F-BDD9-D5E32CE71FD6}" destId="{19B689E4-9870-43A3-A1EB-292A47F2F578}" srcOrd="0" destOrd="0" presId="urn:microsoft.com/office/officeart/2005/8/layout/cycle5"/>
    <dgm:cxn modelId="{1D0D83E4-2E0E-46F6-BD65-499A454A8E19}" type="presParOf" srcId="{B8B889F2-B410-4C2F-BDD9-D5E32CE71FD6}" destId="{0A2E969A-EDB1-4F7C-9848-70747FE56B99}" srcOrd="1" destOrd="0" presId="urn:microsoft.com/office/officeart/2005/8/layout/cycle5"/>
    <dgm:cxn modelId="{2E506483-CA5C-4F52-9495-2E179731E38D}" type="presParOf" srcId="{B8B889F2-B410-4C2F-BDD9-D5E32CE71FD6}" destId="{95EFF00F-3D74-41E8-AC6D-57BF7FAD7B8E}" srcOrd="2" destOrd="0" presId="urn:microsoft.com/office/officeart/2005/8/layout/cycle5"/>
    <dgm:cxn modelId="{2B31BAC6-8730-49B3-9719-FE755B8767A5}" type="presParOf" srcId="{B8B889F2-B410-4C2F-BDD9-D5E32CE71FD6}" destId="{11A549C8-C346-49B7-8ABA-6F6F35561CFB}" srcOrd="3" destOrd="0" presId="urn:microsoft.com/office/officeart/2005/8/layout/cycle5"/>
    <dgm:cxn modelId="{C5CE4DEC-802D-49C1-ADBE-2C7169C1CE09}" type="presParOf" srcId="{B8B889F2-B410-4C2F-BDD9-D5E32CE71FD6}" destId="{09184F2A-87D7-46E1-828B-951BD741A9D7}" srcOrd="4" destOrd="0" presId="urn:microsoft.com/office/officeart/2005/8/layout/cycle5"/>
    <dgm:cxn modelId="{B65BA36E-B527-4689-B0FA-D4085D1D20BA}" type="presParOf" srcId="{B8B889F2-B410-4C2F-BDD9-D5E32CE71FD6}" destId="{293E9F5C-2A40-4C74-96F3-59C5C6A223ED}" srcOrd="5" destOrd="0" presId="urn:microsoft.com/office/officeart/2005/8/layout/cycle5"/>
    <dgm:cxn modelId="{F2097B3B-0FDD-4CA1-955D-3D0A1172829B}" type="presParOf" srcId="{B8B889F2-B410-4C2F-BDD9-D5E32CE71FD6}" destId="{1219E358-6898-428A-B235-25EBAE26653E}" srcOrd="6" destOrd="0" presId="urn:microsoft.com/office/officeart/2005/8/layout/cycle5"/>
    <dgm:cxn modelId="{618C6E7B-7922-4FAD-BD29-276FB81EE662}" type="presParOf" srcId="{B8B889F2-B410-4C2F-BDD9-D5E32CE71FD6}" destId="{055636F1-CB27-41BF-AD4D-3C3C91B09CCE}" srcOrd="7" destOrd="0" presId="urn:microsoft.com/office/officeart/2005/8/layout/cycle5"/>
    <dgm:cxn modelId="{C83F503D-2E54-4A02-870E-0F61B39A7714}" type="presParOf" srcId="{B8B889F2-B410-4C2F-BDD9-D5E32CE71FD6}" destId="{E95FCFB1-F527-4FC2-92CE-BCC9744205A4}" srcOrd="8" destOrd="0" presId="urn:microsoft.com/office/officeart/2005/8/layout/cycle5"/>
    <dgm:cxn modelId="{7E97D7A0-C2FD-4E9B-8600-5767A39EE470}" type="presParOf" srcId="{B8B889F2-B410-4C2F-BDD9-D5E32CE71FD6}" destId="{9275B2D0-A9CF-4B08-B3AE-19F340CD217F}" srcOrd="9" destOrd="0" presId="urn:microsoft.com/office/officeart/2005/8/layout/cycle5"/>
    <dgm:cxn modelId="{074A8D00-3AB8-4D25-B553-C85E6A43CB44}" type="presParOf" srcId="{B8B889F2-B410-4C2F-BDD9-D5E32CE71FD6}" destId="{999E51BD-ACE7-48D4-A11D-C10C4B6B0325}" srcOrd="10" destOrd="0" presId="urn:microsoft.com/office/officeart/2005/8/layout/cycle5"/>
    <dgm:cxn modelId="{9FFD3697-E610-4A18-8B9A-B4B3C2307E7E}" type="presParOf" srcId="{B8B889F2-B410-4C2F-BDD9-D5E32CE71FD6}" destId="{FF4F1721-09FF-4201-BA5C-01BD8AE0C4D2}"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0BD31-4AC1-47F4-8449-C07A38462DF0}">
      <dsp:nvSpPr>
        <dsp:cNvPr id="0" name=""/>
        <dsp:cNvSpPr/>
      </dsp:nvSpPr>
      <dsp:spPr>
        <a:xfrm>
          <a:off x="1259406" y="89149"/>
          <a:ext cx="1844463" cy="184446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fr-FR" sz="1200" b="1" kern="1200" dirty="0" err="1"/>
            <a:t>Geographical</a:t>
          </a:r>
          <a:r>
            <a:rPr lang="fr-FR" sz="1200" b="1" kern="1200" dirty="0"/>
            <a:t> Data</a:t>
          </a:r>
        </a:p>
      </dsp:txBody>
      <dsp:txXfrm>
        <a:off x="1505335" y="411930"/>
        <a:ext cx="1352606" cy="830008"/>
      </dsp:txXfrm>
    </dsp:sp>
    <dsp:sp modelId="{883540A6-A99E-4A00-AB98-1E2E8B4ACE7D}">
      <dsp:nvSpPr>
        <dsp:cNvPr id="0" name=""/>
        <dsp:cNvSpPr/>
      </dsp:nvSpPr>
      <dsp:spPr>
        <a:xfrm>
          <a:off x="1924950" y="1241939"/>
          <a:ext cx="1844463" cy="184446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fr-FR" sz="1200" b="1" kern="1200" dirty="0" err="1"/>
            <a:t>Environemental</a:t>
          </a:r>
          <a:r>
            <a:rPr lang="fr-FR" sz="1200" b="1" kern="1200" dirty="0"/>
            <a:t> Data</a:t>
          </a:r>
        </a:p>
      </dsp:txBody>
      <dsp:txXfrm>
        <a:off x="2489049" y="1718425"/>
        <a:ext cx="1106678" cy="1014455"/>
      </dsp:txXfrm>
    </dsp:sp>
    <dsp:sp modelId="{CD6D2ED5-A01E-4BEE-ACF4-81136475BB77}">
      <dsp:nvSpPr>
        <dsp:cNvPr id="0" name=""/>
        <dsp:cNvSpPr/>
      </dsp:nvSpPr>
      <dsp:spPr>
        <a:xfrm>
          <a:off x="593862" y="1241939"/>
          <a:ext cx="1844463" cy="184446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fr-FR" sz="1200" b="1" kern="1200" dirty="0" err="1"/>
            <a:t>Personal</a:t>
          </a:r>
          <a:r>
            <a:rPr lang="fr-FR" sz="2400" b="1" kern="1200" dirty="0"/>
            <a:t> </a:t>
          </a:r>
          <a:r>
            <a:rPr lang="fr-FR" sz="1200" b="1" kern="1200" dirty="0"/>
            <a:t>Data</a:t>
          </a:r>
        </a:p>
      </dsp:txBody>
      <dsp:txXfrm>
        <a:off x="767549" y="1718425"/>
        <a:ext cx="1106678" cy="1014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EDC2E-85D8-46C4-97F3-5D3025AFB6BE}">
      <dsp:nvSpPr>
        <dsp:cNvPr id="0" name=""/>
        <dsp:cNvSpPr/>
      </dsp:nvSpPr>
      <dsp:spPr>
        <a:xfrm>
          <a:off x="-2557535" y="-394760"/>
          <a:ext cx="3053243" cy="3053243"/>
        </a:xfrm>
        <a:prstGeom prst="blockArc">
          <a:avLst>
            <a:gd name="adj1" fmla="val 18900000"/>
            <a:gd name="adj2" fmla="val 2700000"/>
            <a:gd name="adj3" fmla="val 70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D7C79C-A5AE-44F5-84CB-FA5B38DF4155}">
      <dsp:nvSpPr>
        <dsp:cNvPr id="0" name=""/>
        <dsp:cNvSpPr/>
      </dsp:nvSpPr>
      <dsp:spPr>
        <a:xfrm>
          <a:off x="318691" y="226372"/>
          <a:ext cx="3128531" cy="4527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366"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err="1"/>
            <a:t>Ethics</a:t>
          </a:r>
          <a:endParaRPr lang="fr-FR" sz="2300" kern="1200" dirty="0"/>
        </a:p>
      </dsp:txBody>
      <dsp:txXfrm>
        <a:off x="318691" y="226372"/>
        <a:ext cx="3128531" cy="452744"/>
      </dsp:txXfrm>
    </dsp:sp>
    <dsp:sp modelId="{7C062A80-58B9-4FA7-A01B-B989AADF8B27}">
      <dsp:nvSpPr>
        <dsp:cNvPr id="0" name=""/>
        <dsp:cNvSpPr/>
      </dsp:nvSpPr>
      <dsp:spPr>
        <a:xfrm>
          <a:off x="35725" y="169779"/>
          <a:ext cx="565930" cy="56593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570E1C-EDAE-4FF3-8912-9F3713A11732}">
      <dsp:nvSpPr>
        <dsp:cNvPr id="0" name=""/>
        <dsp:cNvSpPr/>
      </dsp:nvSpPr>
      <dsp:spPr>
        <a:xfrm>
          <a:off x="483263" y="905489"/>
          <a:ext cx="2963959" cy="4527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366"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t>Laws</a:t>
          </a:r>
        </a:p>
      </dsp:txBody>
      <dsp:txXfrm>
        <a:off x="483263" y="905489"/>
        <a:ext cx="2963959" cy="452744"/>
      </dsp:txXfrm>
    </dsp:sp>
    <dsp:sp modelId="{63D39C68-72EA-42AA-94F5-23AF0D7D198B}">
      <dsp:nvSpPr>
        <dsp:cNvPr id="0" name=""/>
        <dsp:cNvSpPr/>
      </dsp:nvSpPr>
      <dsp:spPr>
        <a:xfrm>
          <a:off x="200298" y="848896"/>
          <a:ext cx="565930" cy="56593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99F1AD-F6A5-4508-8BCC-017F90735040}">
      <dsp:nvSpPr>
        <dsp:cNvPr id="0" name=""/>
        <dsp:cNvSpPr/>
      </dsp:nvSpPr>
      <dsp:spPr>
        <a:xfrm>
          <a:off x="318691" y="1584606"/>
          <a:ext cx="3128531" cy="4527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366"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err="1"/>
            <a:t>Policies</a:t>
          </a:r>
          <a:endParaRPr lang="fr-FR" sz="2300" kern="1200" dirty="0"/>
        </a:p>
      </dsp:txBody>
      <dsp:txXfrm>
        <a:off x="318691" y="1584606"/>
        <a:ext cx="3128531" cy="452744"/>
      </dsp:txXfrm>
    </dsp:sp>
    <dsp:sp modelId="{045264D0-E6EC-4D7E-8188-E50C6C8326E5}">
      <dsp:nvSpPr>
        <dsp:cNvPr id="0" name=""/>
        <dsp:cNvSpPr/>
      </dsp:nvSpPr>
      <dsp:spPr>
        <a:xfrm>
          <a:off x="35725" y="1528013"/>
          <a:ext cx="565930" cy="56593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689E4-9870-43A3-A1EB-292A47F2F578}">
      <dsp:nvSpPr>
        <dsp:cNvPr id="0" name=""/>
        <dsp:cNvSpPr/>
      </dsp:nvSpPr>
      <dsp:spPr>
        <a:xfrm>
          <a:off x="2696222" y="1081"/>
          <a:ext cx="1384926" cy="9002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Health professionals research</a:t>
          </a:r>
        </a:p>
      </dsp:txBody>
      <dsp:txXfrm>
        <a:off x="2740166" y="45025"/>
        <a:ext cx="1297038" cy="812314"/>
      </dsp:txXfrm>
    </dsp:sp>
    <dsp:sp modelId="{95EFF00F-3D74-41E8-AC6D-57BF7FAD7B8E}">
      <dsp:nvSpPr>
        <dsp:cNvPr id="0" name=""/>
        <dsp:cNvSpPr/>
      </dsp:nvSpPr>
      <dsp:spPr>
        <a:xfrm>
          <a:off x="1902722" y="451183"/>
          <a:ext cx="2971926" cy="2971926"/>
        </a:xfrm>
        <a:custGeom>
          <a:avLst/>
          <a:gdLst/>
          <a:ahLst/>
          <a:cxnLst/>
          <a:rect l="0" t="0" r="0" b="0"/>
          <a:pathLst>
            <a:path>
              <a:moveTo>
                <a:pt x="2369229" y="291003"/>
              </a:moveTo>
              <a:arcTo wR="1485963" hR="1485963" stAng="18388220" swAng="1632151"/>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1A549C8-C346-49B7-8ABA-6F6F35561CFB}">
      <dsp:nvSpPr>
        <dsp:cNvPr id="0" name=""/>
        <dsp:cNvSpPr/>
      </dsp:nvSpPr>
      <dsp:spPr>
        <a:xfrm>
          <a:off x="4182186" y="1487045"/>
          <a:ext cx="1384926" cy="9002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Computer scientists</a:t>
          </a:r>
        </a:p>
      </dsp:txBody>
      <dsp:txXfrm>
        <a:off x="4226130" y="1530989"/>
        <a:ext cx="1297038" cy="812314"/>
      </dsp:txXfrm>
    </dsp:sp>
    <dsp:sp modelId="{293E9F5C-2A40-4C74-96F3-59C5C6A223ED}">
      <dsp:nvSpPr>
        <dsp:cNvPr id="0" name=""/>
        <dsp:cNvSpPr/>
      </dsp:nvSpPr>
      <dsp:spPr>
        <a:xfrm>
          <a:off x="1914200" y="416547"/>
          <a:ext cx="2971926" cy="2971926"/>
        </a:xfrm>
        <a:custGeom>
          <a:avLst/>
          <a:gdLst/>
          <a:ahLst/>
          <a:cxnLst/>
          <a:rect l="0" t="0" r="0" b="0"/>
          <a:pathLst>
            <a:path>
              <a:moveTo>
                <a:pt x="2803240" y="2173618"/>
              </a:moveTo>
              <a:arcTo wR="1485963" hR="1485963" stAng="1653949" swAng="1597872"/>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219E358-6898-428A-B235-25EBAE26653E}">
      <dsp:nvSpPr>
        <dsp:cNvPr id="0" name=""/>
        <dsp:cNvSpPr/>
      </dsp:nvSpPr>
      <dsp:spPr>
        <a:xfrm>
          <a:off x="2696222" y="2947717"/>
          <a:ext cx="1384926" cy="90020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Trusted third parties</a:t>
          </a:r>
        </a:p>
      </dsp:txBody>
      <dsp:txXfrm>
        <a:off x="2740166" y="2991661"/>
        <a:ext cx="1297038" cy="812314"/>
      </dsp:txXfrm>
    </dsp:sp>
    <dsp:sp modelId="{E95FCFB1-F527-4FC2-92CE-BCC9744205A4}">
      <dsp:nvSpPr>
        <dsp:cNvPr id="0" name=""/>
        <dsp:cNvSpPr/>
      </dsp:nvSpPr>
      <dsp:spPr>
        <a:xfrm>
          <a:off x="1891244" y="416547"/>
          <a:ext cx="2971926" cy="2971926"/>
        </a:xfrm>
        <a:custGeom>
          <a:avLst/>
          <a:gdLst/>
          <a:ahLst/>
          <a:cxnLst/>
          <a:rect l="0" t="0" r="0" b="0"/>
          <a:pathLst>
            <a:path>
              <a:moveTo>
                <a:pt x="616674" y="2691129"/>
              </a:moveTo>
              <a:arcTo wR="1485963" hR="1485963" stAng="7548179" swAng="1597872"/>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275B2D0-A9CF-4B08-B3AE-19F340CD217F}">
      <dsp:nvSpPr>
        <dsp:cNvPr id="0" name=""/>
        <dsp:cNvSpPr/>
      </dsp:nvSpPr>
      <dsp:spPr>
        <a:xfrm>
          <a:off x="1210259" y="1487045"/>
          <a:ext cx="1384926" cy="9002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Laboratories</a:t>
          </a:r>
        </a:p>
      </dsp:txBody>
      <dsp:txXfrm>
        <a:off x="1254203" y="1530989"/>
        <a:ext cx="1297038" cy="812314"/>
      </dsp:txXfrm>
    </dsp:sp>
    <dsp:sp modelId="{FF4F1721-09FF-4201-BA5C-01BD8AE0C4D2}">
      <dsp:nvSpPr>
        <dsp:cNvPr id="0" name=""/>
        <dsp:cNvSpPr/>
      </dsp:nvSpPr>
      <dsp:spPr>
        <a:xfrm>
          <a:off x="1902722" y="451183"/>
          <a:ext cx="2971926" cy="2971926"/>
        </a:xfrm>
        <a:custGeom>
          <a:avLst/>
          <a:gdLst/>
          <a:ahLst/>
          <a:cxnLst/>
          <a:rect l="0" t="0" r="0" b="0"/>
          <a:pathLst>
            <a:path>
              <a:moveTo>
                <a:pt x="154129" y="826944"/>
              </a:moveTo>
              <a:arcTo wR="1485963" hR="1485963" stAng="12379629" swAng="1632151"/>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94A7F3B8-55AB-5F4B-8549-7DAA4C9865F0}" type="datetimeFigureOut">
              <a:rPr lang="en-AD"/>
              <a:pPr/>
              <a:t>06/27/2025</a:t>
            </a:fld>
            <a:endParaRPr lang="en-A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A84D91FF-3935-FD4F-94CD-B0FA7F7DD120}" type="slidenum">
              <a:rPr lang="en-AD"/>
              <a:pPr/>
              <a:t>‹N°›</a:t>
            </a:fld>
            <a:endParaRPr lang="en-AD"/>
          </a:p>
        </p:txBody>
      </p:sp>
    </p:spTree>
    <p:extLst>
      <p:ext uri="{BB962C8B-B14F-4D97-AF65-F5344CB8AC3E}">
        <p14:creationId xmlns:p14="http://schemas.microsoft.com/office/powerpoint/2010/main" val="590587847"/>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Inter" panose="02000503000000020004" pitchFamily="2" charset="0"/>
        <a:ea typeface="+mn-ea"/>
        <a:cs typeface="+mn-cs"/>
      </a:defRPr>
    </a:lvl1pPr>
    <a:lvl2pPr marL="342900" algn="l" defTabSz="685800" rtl="0" eaLnBrk="1" latinLnBrk="0" hangingPunct="1">
      <a:defRPr sz="900" b="0" i="0" kern="1200">
        <a:solidFill>
          <a:schemeClr val="tx1"/>
        </a:solidFill>
        <a:latin typeface="Inter" panose="02000503000000020004" pitchFamily="2" charset="0"/>
        <a:ea typeface="+mn-ea"/>
        <a:cs typeface="+mn-cs"/>
      </a:defRPr>
    </a:lvl2pPr>
    <a:lvl3pPr marL="685800" algn="l" defTabSz="685800" rtl="0" eaLnBrk="1" latinLnBrk="0" hangingPunct="1">
      <a:defRPr sz="900" b="0" i="0" kern="1200">
        <a:solidFill>
          <a:schemeClr val="tx1"/>
        </a:solidFill>
        <a:latin typeface="Inter" panose="02000503000000020004" pitchFamily="2" charset="0"/>
        <a:ea typeface="+mn-ea"/>
        <a:cs typeface="+mn-cs"/>
      </a:defRPr>
    </a:lvl3pPr>
    <a:lvl4pPr marL="1028700" algn="l" defTabSz="685800" rtl="0" eaLnBrk="1" latinLnBrk="0" hangingPunct="1">
      <a:defRPr sz="900" b="0" i="0" kern="1200">
        <a:solidFill>
          <a:schemeClr val="tx1"/>
        </a:solidFill>
        <a:latin typeface="Inter" panose="02000503000000020004" pitchFamily="2" charset="0"/>
        <a:ea typeface="+mn-ea"/>
        <a:cs typeface="+mn-cs"/>
      </a:defRPr>
    </a:lvl4pPr>
    <a:lvl5pPr marL="1371600" algn="l" defTabSz="685800" rtl="0" eaLnBrk="1" latinLnBrk="0" hangingPunct="1">
      <a:defRPr sz="900" b="0" i="0" kern="1200">
        <a:solidFill>
          <a:schemeClr val="tx1"/>
        </a:solidFill>
        <a:latin typeface="Inter" panose="02000503000000020004"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Genetic</a:t>
            </a:r>
            <a:r>
              <a:rPr lang="fr-FR" dirty="0"/>
              <a:t> data </a:t>
            </a:r>
            <a:r>
              <a:rPr lang="fr-FR" dirty="0" err="1"/>
              <a:t>is</a:t>
            </a:r>
            <a:r>
              <a:rPr lang="fr-FR" dirty="0"/>
              <a:t> </a:t>
            </a:r>
            <a:r>
              <a:rPr lang="fr-FR" dirty="0" err="1"/>
              <a:t>that</a:t>
            </a:r>
            <a:r>
              <a:rPr lang="fr-FR" dirty="0"/>
              <a:t> of an </a:t>
            </a:r>
            <a:r>
              <a:rPr lang="fr-FR" dirty="0" err="1"/>
              <a:t>individual</a:t>
            </a:r>
            <a:endParaRPr lang="fr-FR" dirty="0"/>
          </a:p>
          <a:p>
            <a:pPr lvl="1"/>
            <a:r>
              <a:rPr lang="fr-FR" dirty="0" err="1"/>
              <a:t>Genetic</a:t>
            </a:r>
            <a:r>
              <a:rPr lang="fr-FR" dirty="0"/>
              <a:t> analyses</a:t>
            </a:r>
          </a:p>
          <a:p>
            <a:pPr lvl="1"/>
            <a:r>
              <a:rPr lang="fr-FR" dirty="0" err="1"/>
              <a:t>Genetic</a:t>
            </a:r>
            <a:r>
              <a:rPr lang="fr-FR" dirty="0"/>
              <a:t> </a:t>
            </a:r>
            <a:r>
              <a:rPr lang="fr-FR" dirty="0" err="1"/>
              <a:t>fingerprints</a:t>
            </a:r>
            <a:endParaRPr lang="fr-FR" dirty="0"/>
          </a:p>
          <a:p>
            <a:r>
              <a:rPr lang="fr-FR" dirty="0"/>
              <a:t>Care, </a:t>
            </a:r>
            <a:r>
              <a:rPr lang="fr-FR" dirty="0" err="1"/>
              <a:t>research</a:t>
            </a:r>
            <a:r>
              <a:rPr lang="fr-FR" dirty="0"/>
              <a:t> and </a:t>
            </a:r>
            <a:r>
              <a:rPr lang="fr-FR" dirty="0" err="1"/>
              <a:t>prevention</a:t>
            </a:r>
            <a:endParaRPr lang="fr-FR" dirty="0"/>
          </a:p>
          <a:p>
            <a:pPr lvl="1"/>
            <a:r>
              <a:rPr lang="fr-FR" dirty="0" err="1"/>
              <a:t>Circulating</a:t>
            </a:r>
            <a:r>
              <a:rPr lang="fr-FR" dirty="0"/>
              <a:t> </a:t>
            </a:r>
            <a:r>
              <a:rPr lang="fr-FR" dirty="0" err="1"/>
              <a:t>within</a:t>
            </a:r>
            <a:r>
              <a:rPr lang="fr-FR" dirty="0"/>
              <a:t> and </a:t>
            </a:r>
            <a:r>
              <a:rPr lang="fr-FR" dirty="0" err="1"/>
              <a:t>outside</a:t>
            </a:r>
            <a:r>
              <a:rPr lang="fr-FR" dirty="0"/>
              <a:t> the EU </a:t>
            </a:r>
          </a:p>
          <a:p>
            <a:pPr lvl="1"/>
            <a:r>
              <a:rPr lang="fr-FR" dirty="0" err="1"/>
              <a:t>Genetic</a:t>
            </a:r>
            <a:r>
              <a:rPr lang="fr-FR" dirty="0"/>
              <a:t> </a:t>
            </a:r>
            <a:r>
              <a:rPr lang="fr-FR" dirty="0" err="1"/>
              <a:t>testing</a:t>
            </a:r>
            <a:r>
              <a:rPr lang="fr-FR" dirty="0"/>
              <a:t> on the Internet?</a:t>
            </a:r>
          </a:p>
          <a:p>
            <a:pPr>
              <a:buFont typeface="Symbol" panose="05050102010706020507" pitchFamily="18" charset="2"/>
              <a:buChar char="Þ"/>
            </a:pPr>
            <a:r>
              <a:rPr lang="fr-FR" dirty="0"/>
              <a:t>identification, </a:t>
            </a:r>
            <a:r>
              <a:rPr lang="fr-FR" dirty="0" err="1"/>
              <a:t>privacy</a:t>
            </a:r>
            <a:r>
              <a:rPr lang="fr-FR" dirty="0"/>
              <a:t>, </a:t>
            </a:r>
            <a:r>
              <a:rPr lang="fr-FR" dirty="0" err="1"/>
              <a:t>confidentiality</a:t>
            </a:r>
            <a:endParaRPr lang="fr-FR" dirty="0"/>
          </a:p>
          <a:p>
            <a:pPr>
              <a:buFont typeface="Symbol" panose="05050102010706020507" pitchFamily="18" charset="2"/>
              <a:buChar char="Þ"/>
            </a:pPr>
            <a:r>
              <a:rPr lang="fr-FR" dirty="0"/>
              <a:t>Non-discrimination, prohibition of </a:t>
            </a:r>
            <a:r>
              <a:rPr lang="fr-FR" dirty="0" err="1"/>
              <a:t>mismatching</a:t>
            </a:r>
            <a:endParaRPr lang="fr-FR" dirty="0"/>
          </a:p>
          <a:p>
            <a:r>
              <a:rPr lang="fr-FR" dirty="0"/>
              <a:t>Is </a:t>
            </a:r>
            <a:r>
              <a:rPr lang="fr-FR" dirty="0" err="1"/>
              <a:t>specifically</a:t>
            </a:r>
            <a:r>
              <a:rPr lang="fr-FR" dirty="0"/>
              <a:t> </a:t>
            </a:r>
            <a:r>
              <a:rPr lang="fr-FR" dirty="0" err="1"/>
              <a:t>governed</a:t>
            </a:r>
            <a:r>
              <a:rPr lang="fr-FR" dirty="0"/>
              <a:t> by national </a:t>
            </a:r>
            <a:r>
              <a:rPr lang="fr-FR" dirty="0" err="1"/>
              <a:t>law</a:t>
            </a:r>
            <a:r>
              <a:rPr lang="fr-FR" dirty="0"/>
              <a:t>, </a:t>
            </a:r>
            <a:r>
              <a:rPr lang="fr-FR" dirty="0" err="1"/>
              <a:t>with</a:t>
            </a:r>
            <a:r>
              <a:rPr lang="fr-FR" dirty="0"/>
              <a:t> </a:t>
            </a:r>
            <a:r>
              <a:rPr lang="fr-FR" dirty="0" err="1"/>
              <a:t>two</a:t>
            </a:r>
            <a:r>
              <a:rPr lang="fr-FR" dirty="0"/>
              <a:t> </a:t>
            </a:r>
            <a:r>
              <a:rPr lang="fr-FR" dirty="0" err="1"/>
              <a:t>approaches</a:t>
            </a:r>
            <a:endParaRPr lang="fr-FR" dirty="0"/>
          </a:p>
          <a:p>
            <a:pPr lvl="1"/>
            <a:r>
              <a:rPr lang="fr-FR" dirty="0" err="1"/>
              <a:t>Rigorous</a:t>
            </a:r>
            <a:r>
              <a:rPr lang="fr-FR" dirty="0"/>
              <a:t>: information and </a:t>
            </a:r>
            <a:r>
              <a:rPr lang="fr-FR" dirty="0" err="1"/>
              <a:t>written</a:t>
            </a:r>
            <a:r>
              <a:rPr lang="fr-FR" dirty="0"/>
              <a:t> consent in all cases</a:t>
            </a:r>
          </a:p>
          <a:p>
            <a:pPr lvl="1"/>
            <a:r>
              <a:rPr lang="fr-FR" dirty="0"/>
              <a:t>Flexible: information and </a:t>
            </a:r>
            <a:r>
              <a:rPr lang="fr-FR" dirty="0" err="1"/>
              <a:t>written</a:t>
            </a:r>
            <a:r>
              <a:rPr lang="fr-FR" dirty="0"/>
              <a:t> consent for first use, no objection for </a:t>
            </a:r>
            <a:r>
              <a:rPr lang="fr-FR" dirty="0" err="1"/>
              <a:t>re-use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A018D359-5CA1-4EFD-AEB5-C3D2AFF59E32}" type="slidenum">
              <a:rPr lang="en-GB" smtClean="0"/>
              <a:t>8</a:t>
            </a:fld>
            <a:endParaRPr lang="en-GB"/>
          </a:p>
        </p:txBody>
      </p:sp>
    </p:spTree>
    <p:extLst>
      <p:ext uri="{BB962C8B-B14F-4D97-AF65-F5344CB8AC3E}">
        <p14:creationId xmlns:p14="http://schemas.microsoft.com/office/powerpoint/2010/main" val="268500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Laws </a:t>
            </a:r>
            <a:r>
              <a:rPr lang="fr-FR" dirty="0" err="1"/>
              <a:t>european</a:t>
            </a:r>
            <a:r>
              <a:rPr lang="fr-FR" dirty="0"/>
              <a:t> and national</a:t>
            </a:r>
          </a:p>
        </p:txBody>
      </p:sp>
      <p:sp>
        <p:nvSpPr>
          <p:cNvPr id="4" name="Espace réservé du numéro de diapositive 3"/>
          <p:cNvSpPr>
            <a:spLocks noGrp="1"/>
          </p:cNvSpPr>
          <p:nvPr>
            <p:ph type="sldNum" sz="quarter" idx="5"/>
          </p:nvPr>
        </p:nvSpPr>
        <p:spPr/>
        <p:txBody>
          <a:bodyPr/>
          <a:lstStyle/>
          <a:p>
            <a:fld id="{A018D359-5CA1-4EFD-AEB5-C3D2AFF59E32}" type="slidenum">
              <a:rPr lang="en-GB" smtClean="0"/>
              <a:t>11</a:t>
            </a:fld>
            <a:endParaRPr lang="en-GB"/>
          </a:p>
        </p:txBody>
      </p:sp>
    </p:spTree>
    <p:extLst>
      <p:ext uri="{BB962C8B-B14F-4D97-AF65-F5344CB8AC3E}">
        <p14:creationId xmlns:p14="http://schemas.microsoft.com/office/powerpoint/2010/main" val="365543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7500" lnSpcReduction="20000"/>
          </a:bodyPr>
          <a:lstStyle/>
          <a:p>
            <a:r>
              <a:rPr lang="fr-FR" dirty="0"/>
              <a:t>RGPD</a:t>
            </a:r>
          </a:p>
          <a:p>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The processing of personal data for purposes other than those for which the personal data were originally collected should only be permitted if it is compatible with the purposes for which the personal data were originally collected. In this case, no legal basis other than that on which the personal data were originally collected is required. If the processing is necessary for the performance of a task carried out in the public interest or in the exercise of official authority vested in the controller, Union law or the law of a Member State may determine and specify the tasks and purposes for which further processing should be considered compatible and lawful. Further processing for archival purposes in the public interest, for scientific or historical research purposes or for statistical purposes should be considered as compatible lawful further processing. The legal basis provided by Union law or the law of a Member State for the processing of personal data may also constitute the legal basis for further processing. In order to establish whether the purposes of further processing are compatible with those for which the personal data were originally collected, the controller, after having complied with all the requirements relating to the lawfulness of the original processing, should take into account, inter alia: any link between those purposes and the purposes of the intended further processing; the context in which the personal data were collected, in particular the reasonable expectations of data subjects, based on their relationship with the controller, as to the further use of those data; the nature of the personal data; the consequences for data subjects of the intended further processing; and the existence of appropriate safeguards in both the initial and the intended further processing.</a:t>
            </a:r>
          </a:p>
          <a:p>
            <a:r>
              <a:rPr lang="fr-FR" sz="1200" kern="1200" dirty="0">
                <a:solidFill>
                  <a:schemeClr val="tx1"/>
                </a:solidFill>
                <a:effectLst/>
                <a:latin typeface="+mn-lt"/>
                <a:ea typeface="+mn-ea"/>
                <a:cs typeface="+mn-cs"/>
              </a:rPr>
              <a:t>Where the data subject has given his consent or the processing is based on Union law or the law of a Member State which constitutes a necessary and proportionate measure within a democratic society to safeguard, in particular, important objectives of general public interest, the controller should be allowed to further process the personal data regardless of the compatibility of the purposes. In any event, the application of the principles set out in this Regulation and, in particular, the information of the data subject about such other purposes and his rights, including the right to object to the processing, should be ensured. The disclosure by the controller of the existence of possible criminal offences or threats to public security and the transmission to a competent authority of the personal data concerned in individual cases or in several cases relating to the same criminal offence or threats to public security should be considered to be in the legitimate interest of the controller. However, such transmission in the legitimate interest of the controller or further processing of personal data should be prohibited where the processing is incompatible with a legal, professional or other binding duty of confidentiality.</a:t>
            </a:r>
          </a:p>
          <a:p>
            <a:endParaRPr lang="fr-FR" dirty="0"/>
          </a:p>
        </p:txBody>
      </p:sp>
      <p:sp>
        <p:nvSpPr>
          <p:cNvPr id="4" name="Espace réservé du numéro de diapositive 3"/>
          <p:cNvSpPr>
            <a:spLocks noGrp="1"/>
          </p:cNvSpPr>
          <p:nvPr>
            <p:ph type="sldNum" sz="quarter" idx="10"/>
          </p:nvPr>
        </p:nvSpPr>
        <p:spPr/>
        <p:txBody>
          <a:bodyPr/>
          <a:lstStyle/>
          <a:p>
            <a:fld id="{159B6CF3-07E9-493B-8817-27C68FCA8D05}" type="slidenum">
              <a:rPr lang="en-GB" smtClean="0"/>
              <a:t>19</a:t>
            </a:fld>
            <a:endParaRPr lang="en-GB"/>
          </a:p>
        </p:txBody>
      </p:sp>
    </p:spTree>
    <p:extLst>
      <p:ext uri="{BB962C8B-B14F-4D97-AF65-F5344CB8AC3E}">
        <p14:creationId xmlns:p14="http://schemas.microsoft.com/office/powerpoint/2010/main" val="410392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 </a:t>
            </a:r>
            <a:r>
              <a:rPr lang="fr-FR" baseline="0" dirty="0"/>
              <a:t>the last point loss of resource for the community / sovereignty</a:t>
            </a:r>
            <a:endParaRPr lang="fr-FR" dirty="0"/>
          </a:p>
        </p:txBody>
      </p:sp>
      <p:sp>
        <p:nvSpPr>
          <p:cNvPr id="4" name="Espace réservé du numéro de diapositive 3"/>
          <p:cNvSpPr>
            <a:spLocks noGrp="1"/>
          </p:cNvSpPr>
          <p:nvPr>
            <p:ph type="sldNum" sz="quarter" idx="10"/>
          </p:nvPr>
        </p:nvSpPr>
        <p:spPr/>
        <p:txBody>
          <a:bodyPr/>
          <a:lstStyle/>
          <a:p>
            <a:fld id="{159B6CF3-07E9-493B-8817-27C68FCA8D05}" type="slidenum">
              <a:rPr lang="en-GB" smtClean="0"/>
              <a:t>21</a:t>
            </a:fld>
            <a:endParaRPr lang="en-GB"/>
          </a:p>
        </p:txBody>
      </p:sp>
    </p:spTree>
    <p:extLst>
      <p:ext uri="{BB962C8B-B14F-4D97-AF65-F5344CB8AC3E}">
        <p14:creationId xmlns:p14="http://schemas.microsoft.com/office/powerpoint/2010/main" val="3462755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Frontpage 2">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731BB3-FA62-A993-9912-5414886E76A6}"/>
              </a:ext>
            </a:extLst>
          </p:cNvPr>
          <p:cNvGrpSpPr/>
          <p:nvPr userDrawn="1"/>
        </p:nvGrpSpPr>
        <p:grpSpPr>
          <a:xfrm>
            <a:off x="1179635" y="0"/>
            <a:ext cx="7577994" cy="4381500"/>
            <a:chOff x="1572846" y="0"/>
            <a:chExt cx="10154512" cy="5871210"/>
          </a:xfrm>
          <a:solidFill>
            <a:schemeClr val="bg2">
              <a:alpha val="30000"/>
            </a:schemeClr>
          </a:solidFill>
        </p:grpSpPr>
        <p:sp>
          <p:nvSpPr>
            <p:cNvPr id="3" name="Freeform 2">
              <a:extLst>
                <a:ext uri="{FF2B5EF4-FFF2-40B4-BE49-F238E27FC236}">
                  <a16:creationId xmlns:a16="http://schemas.microsoft.com/office/drawing/2014/main" id="{CD050B99-988A-02DF-EE98-3DD997EDB4CB}"/>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4" name="Freeform 3">
              <a:extLst>
                <a:ext uri="{FF2B5EF4-FFF2-40B4-BE49-F238E27FC236}">
                  <a16:creationId xmlns:a16="http://schemas.microsoft.com/office/drawing/2014/main" id="{789A904C-469D-064B-68C4-1A562EE0A295}"/>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5ED60823-D272-6087-4FF8-BC22247A0FD2}"/>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7" name="Freeform 6">
            <a:extLst>
              <a:ext uri="{FF2B5EF4-FFF2-40B4-BE49-F238E27FC236}">
                <a16:creationId xmlns:a16="http://schemas.microsoft.com/office/drawing/2014/main" id="{A2552232-D55C-96E3-4056-6A99251C61C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sp>
        <p:nvSpPr>
          <p:cNvPr id="148" name="Rectangle 147">
            <a:extLst>
              <a:ext uri="{FF2B5EF4-FFF2-40B4-BE49-F238E27FC236}">
                <a16:creationId xmlns:a16="http://schemas.microsoft.com/office/drawing/2014/main" id="{0D127246-CD5C-13AC-226D-A902F8DEFDD0}"/>
              </a:ext>
            </a:extLst>
          </p:cNvPr>
          <p:cNvSpPr/>
          <p:nvPr userDrawn="1"/>
        </p:nvSpPr>
        <p:spPr>
          <a:xfrm>
            <a:off x="0" y="4352386"/>
            <a:ext cx="9144000" cy="7911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1013"/>
          </a:p>
        </p:txBody>
      </p:sp>
      <p:sp>
        <p:nvSpPr>
          <p:cNvPr id="9" name="Freeform 8">
            <a:extLst>
              <a:ext uri="{FF2B5EF4-FFF2-40B4-BE49-F238E27FC236}">
                <a16:creationId xmlns:a16="http://schemas.microsoft.com/office/drawing/2014/main" id="{4F7163C9-7765-DD7E-60AE-25BA8DB52292}"/>
              </a:ext>
            </a:extLst>
          </p:cNvPr>
          <p:cNvSpPr/>
          <p:nvPr userDrawn="1"/>
        </p:nvSpPr>
        <p:spPr>
          <a:xfrm>
            <a:off x="4889367" y="4545443"/>
            <a:ext cx="3829" cy="405000"/>
          </a:xfrm>
          <a:custGeom>
            <a:avLst/>
            <a:gdLst>
              <a:gd name="connsiteX0" fmla="*/ 0 w 5105"/>
              <a:gd name="connsiteY0" fmla="*/ 0 h 446722"/>
              <a:gd name="connsiteX1" fmla="*/ 5106 w 5105"/>
              <a:gd name="connsiteY1" fmla="*/ 0 h 446722"/>
              <a:gd name="connsiteX2" fmla="*/ 5106 w 5105"/>
              <a:gd name="connsiteY2" fmla="*/ 446723 h 446722"/>
              <a:gd name="connsiteX3" fmla="*/ 0 w 5105"/>
              <a:gd name="connsiteY3" fmla="*/ 446723 h 446722"/>
            </a:gdLst>
            <a:ahLst/>
            <a:cxnLst>
              <a:cxn ang="0">
                <a:pos x="connsiteX0" y="connsiteY0"/>
              </a:cxn>
              <a:cxn ang="0">
                <a:pos x="connsiteX1" y="connsiteY1"/>
              </a:cxn>
              <a:cxn ang="0">
                <a:pos x="connsiteX2" y="connsiteY2"/>
              </a:cxn>
              <a:cxn ang="0">
                <a:pos x="connsiteX3" y="connsiteY3"/>
              </a:cxn>
            </a:cxnLst>
            <a:rect l="l" t="t" r="r" b="b"/>
            <a:pathLst>
              <a:path w="5105" h="446722">
                <a:moveTo>
                  <a:pt x="0" y="0"/>
                </a:moveTo>
                <a:lnTo>
                  <a:pt x="5106" y="0"/>
                </a:lnTo>
                <a:lnTo>
                  <a:pt x="5106" y="446723"/>
                </a:lnTo>
                <a:lnTo>
                  <a:pt x="0" y="446723"/>
                </a:lnTo>
                <a:close/>
              </a:path>
            </a:pathLst>
          </a:custGeom>
          <a:noFill/>
          <a:ln w="6350" cap="flat">
            <a:solidFill>
              <a:schemeClr val="bg1"/>
            </a:solidFill>
            <a:prstDash val="solid"/>
            <a:miter/>
          </a:ln>
        </p:spPr>
        <p:txBody>
          <a:bodyPr rtlCol="0" anchor="ctr"/>
          <a:lstStyle/>
          <a:p>
            <a:endParaRPr lang="en-GB" sz="1013">
              <a:solidFill>
                <a:schemeClr val="bg1"/>
              </a:solidFill>
            </a:endParaRPr>
          </a:p>
        </p:txBody>
      </p:sp>
      <p:grpSp>
        <p:nvGrpSpPr>
          <p:cNvPr id="44" name="Group 43">
            <a:extLst>
              <a:ext uri="{FF2B5EF4-FFF2-40B4-BE49-F238E27FC236}">
                <a16:creationId xmlns:a16="http://schemas.microsoft.com/office/drawing/2014/main" id="{DAE3FBDE-CB1B-3838-EF4B-77221475E832}"/>
              </a:ext>
            </a:extLst>
          </p:cNvPr>
          <p:cNvGrpSpPr>
            <a:grpSpLocks noChangeAspect="1"/>
          </p:cNvGrpSpPr>
          <p:nvPr userDrawn="1"/>
        </p:nvGrpSpPr>
        <p:grpSpPr>
          <a:xfrm>
            <a:off x="540001" y="4629284"/>
            <a:ext cx="1312388" cy="270000"/>
            <a:chOff x="650794" y="6104645"/>
            <a:chExt cx="2169815" cy="447422"/>
          </a:xfrm>
        </p:grpSpPr>
        <p:sp>
          <p:nvSpPr>
            <p:cNvPr id="12" name="Freeform 11">
              <a:extLst>
                <a:ext uri="{FF2B5EF4-FFF2-40B4-BE49-F238E27FC236}">
                  <a16:creationId xmlns:a16="http://schemas.microsoft.com/office/drawing/2014/main" id="{D3D41741-20D5-3A35-52FE-14ED670F13F1}"/>
                </a:ext>
              </a:extLst>
            </p:cNvPr>
            <p:cNvSpPr/>
            <p:nvPr userDrawn="1"/>
          </p:nvSpPr>
          <p:spPr>
            <a:xfrm>
              <a:off x="650794" y="6104645"/>
              <a:ext cx="666682" cy="447422"/>
            </a:xfrm>
            <a:custGeom>
              <a:avLst/>
              <a:gdLst>
                <a:gd name="connsiteX0" fmla="*/ 391967 w 391966"/>
                <a:gd name="connsiteY0" fmla="*/ 263056 h 263055"/>
                <a:gd name="connsiteX1" fmla="*/ 0 w 391966"/>
                <a:gd name="connsiteY1" fmla="*/ 263056 h 263055"/>
                <a:gd name="connsiteX2" fmla="*/ 0 w 391966"/>
                <a:gd name="connsiteY2" fmla="*/ 0 h 263055"/>
                <a:gd name="connsiteX3" fmla="*/ 391967 w 391966"/>
                <a:gd name="connsiteY3" fmla="*/ 0 h 263055"/>
                <a:gd name="connsiteX4" fmla="*/ 391967 w 391966"/>
                <a:gd name="connsiteY4" fmla="*/ 263056 h 263055"/>
                <a:gd name="connsiteX5" fmla="*/ 5105 w 391966"/>
                <a:gd name="connsiteY5" fmla="*/ 257951 h 263055"/>
                <a:gd name="connsiteX6" fmla="*/ 386861 w 391966"/>
                <a:gd name="connsiteY6" fmla="*/ 257951 h 263055"/>
                <a:gd name="connsiteX7" fmla="*/ 386861 w 391966"/>
                <a:gd name="connsiteY7" fmla="*/ 5106 h 263055"/>
                <a:gd name="connsiteX8" fmla="*/ 5105 w 391966"/>
                <a:gd name="connsiteY8" fmla="*/ 5106 h 263055"/>
                <a:gd name="connsiteX9" fmla="*/ 5105 w 391966"/>
                <a:gd name="connsiteY9" fmla="*/ 257951 h 26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66" h="263055">
                  <a:moveTo>
                    <a:pt x="391967" y="263056"/>
                  </a:moveTo>
                  <a:lnTo>
                    <a:pt x="0" y="263056"/>
                  </a:lnTo>
                  <a:lnTo>
                    <a:pt x="0" y="0"/>
                  </a:lnTo>
                  <a:lnTo>
                    <a:pt x="391967" y="0"/>
                  </a:lnTo>
                  <a:lnTo>
                    <a:pt x="391967" y="263056"/>
                  </a:lnTo>
                  <a:close/>
                  <a:moveTo>
                    <a:pt x="5105" y="257951"/>
                  </a:moveTo>
                  <a:lnTo>
                    <a:pt x="386861" y="257951"/>
                  </a:lnTo>
                  <a:lnTo>
                    <a:pt x="386861" y="5106"/>
                  </a:lnTo>
                  <a:lnTo>
                    <a:pt x="5105" y="5106"/>
                  </a:lnTo>
                  <a:lnTo>
                    <a:pt x="5105" y="257951"/>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3" name="Freeform 12">
              <a:extLst>
                <a:ext uri="{FF2B5EF4-FFF2-40B4-BE49-F238E27FC236}">
                  <a16:creationId xmlns:a16="http://schemas.microsoft.com/office/drawing/2014/main" id="{8E1C3589-881E-9CCC-3D9D-86781705096C}"/>
                </a:ext>
              </a:extLst>
            </p:cNvPr>
            <p:cNvSpPr/>
            <p:nvPr userDrawn="1"/>
          </p:nvSpPr>
          <p:spPr>
            <a:xfrm>
              <a:off x="1404532" y="6164344"/>
              <a:ext cx="94000" cy="111801"/>
            </a:xfrm>
            <a:custGeom>
              <a:avLst/>
              <a:gdLst>
                <a:gd name="connsiteX0" fmla="*/ 42885 w 55266"/>
                <a:gd name="connsiteY0" fmla="*/ 41226 h 65732"/>
                <a:gd name="connsiteX1" fmla="*/ 55266 w 55266"/>
                <a:gd name="connsiteY1" fmla="*/ 45183 h 65732"/>
                <a:gd name="connsiteX2" fmla="*/ 45821 w 55266"/>
                <a:gd name="connsiteY2" fmla="*/ 60627 h 65732"/>
                <a:gd name="connsiteX3" fmla="*/ 28973 w 55266"/>
                <a:gd name="connsiteY3" fmla="*/ 65732 h 65732"/>
                <a:gd name="connsiteX4" fmla="*/ 8169 w 55266"/>
                <a:gd name="connsiteY4" fmla="*/ 57053 h 65732"/>
                <a:gd name="connsiteX5" fmla="*/ 0 w 55266"/>
                <a:gd name="connsiteY5" fmla="*/ 33441 h 65732"/>
                <a:gd name="connsiteX6" fmla="*/ 8169 w 55266"/>
                <a:gd name="connsiteY6" fmla="*/ 8807 h 65732"/>
                <a:gd name="connsiteX7" fmla="*/ 29739 w 55266"/>
                <a:gd name="connsiteY7" fmla="*/ 0 h 65732"/>
                <a:gd name="connsiteX8" fmla="*/ 48629 w 55266"/>
                <a:gd name="connsiteY8" fmla="*/ 6892 h 65732"/>
                <a:gd name="connsiteX9" fmla="*/ 55138 w 55266"/>
                <a:gd name="connsiteY9" fmla="*/ 18635 h 65732"/>
                <a:gd name="connsiteX10" fmla="*/ 42503 w 55266"/>
                <a:gd name="connsiteY10" fmla="*/ 21698 h 65732"/>
                <a:gd name="connsiteX11" fmla="*/ 37779 w 55266"/>
                <a:gd name="connsiteY11" fmla="*/ 13913 h 65732"/>
                <a:gd name="connsiteX12" fmla="*/ 29100 w 55266"/>
                <a:gd name="connsiteY12" fmla="*/ 11105 h 65732"/>
                <a:gd name="connsiteX13" fmla="*/ 17614 w 55266"/>
                <a:gd name="connsiteY13" fmla="*/ 16210 h 65732"/>
                <a:gd name="connsiteX14" fmla="*/ 13274 w 55266"/>
                <a:gd name="connsiteY14" fmla="*/ 32675 h 65732"/>
                <a:gd name="connsiteX15" fmla="*/ 17614 w 55266"/>
                <a:gd name="connsiteY15" fmla="*/ 49778 h 65732"/>
                <a:gd name="connsiteX16" fmla="*/ 28846 w 55266"/>
                <a:gd name="connsiteY16" fmla="*/ 54883 h 65732"/>
                <a:gd name="connsiteX17" fmla="*/ 37652 w 55266"/>
                <a:gd name="connsiteY17" fmla="*/ 51692 h 65732"/>
                <a:gd name="connsiteX18" fmla="*/ 42885 w 55266"/>
                <a:gd name="connsiteY18" fmla="*/ 41481 h 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66" h="65732">
                  <a:moveTo>
                    <a:pt x="42885" y="41226"/>
                  </a:moveTo>
                  <a:lnTo>
                    <a:pt x="55266" y="45183"/>
                  </a:lnTo>
                  <a:cubicBezTo>
                    <a:pt x="53351" y="52075"/>
                    <a:pt x="50160" y="57308"/>
                    <a:pt x="45821" y="60627"/>
                  </a:cubicBezTo>
                  <a:cubicBezTo>
                    <a:pt x="41354" y="63945"/>
                    <a:pt x="35738" y="65732"/>
                    <a:pt x="28973" y="65732"/>
                  </a:cubicBezTo>
                  <a:cubicBezTo>
                    <a:pt x="20549" y="65732"/>
                    <a:pt x="13657" y="62797"/>
                    <a:pt x="8169" y="57053"/>
                  </a:cubicBezTo>
                  <a:cubicBezTo>
                    <a:pt x="2808" y="51310"/>
                    <a:pt x="0" y="43396"/>
                    <a:pt x="0" y="33441"/>
                  </a:cubicBezTo>
                  <a:cubicBezTo>
                    <a:pt x="0" y="22847"/>
                    <a:pt x="2680" y="14678"/>
                    <a:pt x="8169" y="8807"/>
                  </a:cubicBezTo>
                  <a:cubicBezTo>
                    <a:pt x="13657" y="2936"/>
                    <a:pt x="20805" y="0"/>
                    <a:pt x="29739" y="0"/>
                  </a:cubicBezTo>
                  <a:cubicBezTo>
                    <a:pt x="37525" y="0"/>
                    <a:pt x="43779" y="2298"/>
                    <a:pt x="48629" y="6892"/>
                  </a:cubicBezTo>
                  <a:cubicBezTo>
                    <a:pt x="51564" y="9573"/>
                    <a:pt x="53734" y="13530"/>
                    <a:pt x="55138" y="18635"/>
                  </a:cubicBezTo>
                  <a:lnTo>
                    <a:pt x="42503" y="21698"/>
                  </a:lnTo>
                  <a:cubicBezTo>
                    <a:pt x="41737" y="18379"/>
                    <a:pt x="40205" y="15827"/>
                    <a:pt x="37779" y="13913"/>
                  </a:cubicBezTo>
                  <a:cubicBezTo>
                    <a:pt x="35355" y="11998"/>
                    <a:pt x="32547" y="11105"/>
                    <a:pt x="29100" y="11105"/>
                  </a:cubicBezTo>
                  <a:cubicBezTo>
                    <a:pt x="24378" y="11105"/>
                    <a:pt x="20549" y="12764"/>
                    <a:pt x="17614" y="16210"/>
                  </a:cubicBezTo>
                  <a:cubicBezTo>
                    <a:pt x="14678" y="19528"/>
                    <a:pt x="13274" y="25017"/>
                    <a:pt x="13274" y="32675"/>
                  </a:cubicBezTo>
                  <a:cubicBezTo>
                    <a:pt x="13274" y="40716"/>
                    <a:pt x="14678" y="46459"/>
                    <a:pt x="17614" y="49778"/>
                  </a:cubicBezTo>
                  <a:cubicBezTo>
                    <a:pt x="20549" y="53224"/>
                    <a:pt x="24250" y="54883"/>
                    <a:pt x="28846" y="54883"/>
                  </a:cubicBezTo>
                  <a:cubicBezTo>
                    <a:pt x="32291" y="54883"/>
                    <a:pt x="35227" y="53862"/>
                    <a:pt x="37652" y="51692"/>
                  </a:cubicBezTo>
                  <a:cubicBezTo>
                    <a:pt x="40078" y="49522"/>
                    <a:pt x="41864" y="46076"/>
                    <a:pt x="42885" y="41481"/>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4" name="Freeform 13">
              <a:extLst>
                <a:ext uri="{FF2B5EF4-FFF2-40B4-BE49-F238E27FC236}">
                  <a16:creationId xmlns:a16="http://schemas.microsoft.com/office/drawing/2014/main" id="{C0A8A8BF-AB3B-8E9D-33CA-C774D34B2E9B}"/>
                </a:ext>
              </a:extLst>
            </p:cNvPr>
            <p:cNvSpPr/>
            <p:nvPr userDrawn="1"/>
          </p:nvSpPr>
          <p:spPr>
            <a:xfrm>
              <a:off x="1512424" y="6194303"/>
              <a:ext cx="80539" cy="81842"/>
            </a:xfrm>
            <a:custGeom>
              <a:avLst/>
              <a:gdLst>
                <a:gd name="connsiteX0" fmla="*/ 0 w 47352"/>
                <a:gd name="connsiteY0" fmla="*/ 23357 h 48118"/>
                <a:gd name="connsiteX1" fmla="*/ 2936 w 47352"/>
                <a:gd name="connsiteY1" fmla="*/ 11615 h 48118"/>
                <a:gd name="connsiteX2" fmla="*/ 11360 w 47352"/>
                <a:gd name="connsiteY2" fmla="*/ 2936 h 48118"/>
                <a:gd name="connsiteX3" fmla="*/ 23613 w 47352"/>
                <a:gd name="connsiteY3" fmla="*/ 0 h 48118"/>
                <a:gd name="connsiteX4" fmla="*/ 40716 w 47352"/>
                <a:gd name="connsiteY4" fmla="*/ 6765 h 48118"/>
                <a:gd name="connsiteX5" fmla="*/ 47353 w 47352"/>
                <a:gd name="connsiteY5" fmla="*/ 23868 h 48118"/>
                <a:gd name="connsiteX6" fmla="*/ 40588 w 47352"/>
                <a:gd name="connsiteY6" fmla="*/ 41226 h 48118"/>
                <a:gd name="connsiteX7" fmla="*/ 23613 w 47352"/>
                <a:gd name="connsiteY7" fmla="*/ 48119 h 48118"/>
                <a:gd name="connsiteX8" fmla="*/ 11615 w 47352"/>
                <a:gd name="connsiteY8" fmla="*/ 45311 h 48118"/>
                <a:gd name="connsiteX9" fmla="*/ 2936 w 47352"/>
                <a:gd name="connsiteY9" fmla="*/ 36887 h 48118"/>
                <a:gd name="connsiteX10" fmla="*/ 0 w 47352"/>
                <a:gd name="connsiteY10" fmla="*/ 23485 h 48118"/>
                <a:gd name="connsiteX11" fmla="*/ 12509 w 47352"/>
                <a:gd name="connsiteY11" fmla="*/ 23995 h 48118"/>
                <a:gd name="connsiteX12" fmla="*/ 15700 w 47352"/>
                <a:gd name="connsiteY12" fmla="*/ 34462 h 48118"/>
                <a:gd name="connsiteX13" fmla="*/ 23741 w 47352"/>
                <a:gd name="connsiteY13" fmla="*/ 38035 h 48118"/>
                <a:gd name="connsiteX14" fmla="*/ 31781 w 47352"/>
                <a:gd name="connsiteY14" fmla="*/ 34462 h 48118"/>
                <a:gd name="connsiteX15" fmla="*/ 34972 w 47352"/>
                <a:gd name="connsiteY15" fmla="*/ 23868 h 48118"/>
                <a:gd name="connsiteX16" fmla="*/ 31781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6"/>
                  </a:cubicBezTo>
                  <a:cubicBezTo>
                    <a:pt x="15061" y="894"/>
                    <a:pt x="19145" y="0"/>
                    <a:pt x="23613" y="0"/>
                  </a:cubicBezTo>
                  <a:cubicBezTo>
                    <a:pt x="30633" y="0"/>
                    <a:pt x="36249" y="2298"/>
                    <a:pt x="40716" y="6765"/>
                  </a:cubicBezTo>
                  <a:cubicBezTo>
                    <a:pt x="45183" y="11232"/>
                    <a:pt x="47353" y="16976"/>
                    <a:pt x="47353" y="23868"/>
                  </a:cubicBezTo>
                  <a:cubicBezTo>
                    <a:pt x="47353" y="30760"/>
                    <a:pt x="45056" y="36631"/>
                    <a:pt x="40588" y="41226"/>
                  </a:cubicBezTo>
                  <a:cubicBezTo>
                    <a:pt x="36121" y="45821"/>
                    <a:pt x="30505" y="48119"/>
                    <a:pt x="23613" y="48119"/>
                  </a:cubicBezTo>
                  <a:cubicBezTo>
                    <a:pt x="19401" y="48119"/>
                    <a:pt x="15316" y="47225"/>
                    <a:pt x="11615" y="45311"/>
                  </a:cubicBezTo>
                  <a:cubicBezTo>
                    <a:pt x="7786" y="43396"/>
                    <a:pt x="4850" y="40588"/>
                    <a:pt x="2936" y="36887"/>
                  </a:cubicBezTo>
                  <a:cubicBezTo>
                    <a:pt x="894" y="33185"/>
                    <a:pt x="0" y="28718"/>
                    <a:pt x="0" y="23485"/>
                  </a:cubicBezTo>
                  <a:close/>
                  <a:moveTo>
                    <a:pt x="12509" y="23995"/>
                  </a:moveTo>
                  <a:cubicBezTo>
                    <a:pt x="12509" y="28591"/>
                    <a:pt x="13529" y="32037"/>
                    <a:pt x="15700" y="34462"/>
                  </a:cubicBezTo>
                  <a:cubicBezTo>
                    <a:pt x="17869" y="36887"/>
                    <a:pt x="20550" y="38035"/>
                    <a:pt x="23741" y="38035"/>
                  </a:cubicBezTo>
                  <a:cubicBezTo>
                    <a:pt x="26932" y="38035"/>
                    <a:pt x="29611" y="36887"/>
                    <a:pt x="31781" y="34462"/>
                  </a:cubicBezTo>
                  <a:cubicBezTo>
                    <a:pt x="33951" y="32037"/>
                    <a:pt x="34972" y="28463"/>
                    <a:pt x="34972" y="23868"/>
                  </a:cubicBezTo>
                  <a:cubicBezTo>
                    <a:pt x="34972" y="19273"/>
                    <a:pt x="33951" y="15954"/>
                    <a:pt x="31781" y="13529"/>
                  </a:cubicBezTo>
                  <a:cubicBezTo>
                    <a:pt x="29611" y="11104"/>
                    <a:pt x="26932" y="9956"/>
                    <a:pt x="23741" y="9956"/>
                  </a:cubicBezTo>
                  <a:cubicBezTo>
                    <a:pt x="20550" y="9956"/>
                    <a:pt x="17869" y="11104"/>
                    <a:pt x="15700" y="13529"/>
                  </a:cubicBezTo>
                  <a:cubicBezTo>
                    <a:pt x="13529" y="15954"/>
                    <a:pt x="12509" y="19401"/>
                    <a:pt x="12509" y="23995"/>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5" name="Freeform 14">
              <a:extLst>
                <a:ext uri="{FF2B5EF4-FFF2-40B4-BE49-F238E27FC236}">
                  <a16:creationId xmlns:a16="http://schemas.microsoft.com/office/drawing/2014/main" id="{80AD900A-6CB8-2517-B5A7-A2D613F6BEA4}"/>
                </a:ext>
              </a:extLst>
            </p:cNvPr>
            <p:cNvSpPr/>
            <p:nvPr userDrawn="1"/>
          </p:nvSpPr>
          <p:spPr>
            <a:xfrm>
              <a:off x="1607076" y="6224696"/>
              <a:ext cx="40595" cy="20623"/>
            </a:xfrm>
            <a:custGeom>
              <a:avLst/>
              <a:gdLst>
                <a:gd name="connsiteX0" fmla="*/ 0 w 23867"/>
                <a:gd name="connsiteY0" fmla="*/ 12125 h 12125"/>
                <a:gd name="connsiteX1" fmla="*/ 0 w 23867"/>
                <a:gd name="connsiteY1" fmla="*/ 0 h 12125"/>
                <a:gd name="connsiteX2" fmla="*/ 23868 w 23867"/>
                <a:gd name="connsiteY2" fmla="*/ 0 h 12125"/>
                <a:gd name="connsiteX3" fmla="*/ 23868 w 23867"/>
                <a:gd name="connsiteY3" fmla="*/ 12125 h 12125"/>
                <a:gd name="connsiteX4" fmla="*/ 0 w 23867"/>
                <a:gd name="connsiteY4" fmla="*/ 12125 h 1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7" h="12125">
                  <a:moveTo>
                    <a:pt x="0" y="12125"/>
                  </a:moveTo>
                  <a:lnTo>
                    <a:pt x="0" y="0"/>
                  </a:lnTo>
                  <a:lnTo>
                    <a:pt x="23868" y="0"/>
                  </a:lnTo>
                  <a:lnTo>
                    <a:pt x="23868" y="12125"/>
                  </a:lnTo>
                  <a:lnTo>
                    <a:pt x="0" y="12125"/>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6" name="Freeform 15">
              <a:extLst>
                <a:ext uri="{FF2B5EF4-FFF2-40B4-BE49-F238E27FC236}">
                  <a16:creationId xmlns:a16="http://schemas.microsoft.com/office/drawing/2014/main" id="{36D10E23-4E00-B7C4-3619-7E00DBDA41DC}"/>
                </a:ext>
              </a:extLst>
            </p:cNvPr>
            <p:cNvSpPr/>
            <p:nvPr userDrawn="1"/>
          </p:nvSpPr>
          <p:spPr>
            <a:xfrm>
              <a:off x="1650494" y="6164561"/>
              <a:ext cx="53184" cy="109629"/>
            </a:xfrm>
            <a:custGeom>
              <a:avLst/>
              <a:gdLst>
                <a:gd name="connsiteX0" fmla="*/ 0 w 31269"/>
                <a:gd name="connsiteY0" fmla="*/ 18507 h 64455"/>
                <a:gd name="connsiteX1" fmla="*/ 6764 w 31269"/>
                <a:gd name="connsiteY1" fmla="*/ 18507 h 64455"/>
                <a:gd name="connsiteX2" fmla="*/ 6764 w 31269"/>
                <a:gd name="connsiteY2" fmla="*/ 15061 h 64455"/>
                <a:gd name="connsiteX3" fmla="*/ 8040 w 31269"/>
                <a:gd name="connsiteY3" fmla="*/ 6382 h 64455"/>
                <a:gd name="connsiteX4" fmla="*/ 12636 w 31269"/>
                <a:gd name="connsiteY4" fmla="*/ 1787 h 64455"/>
                <a:gd name="connsiteX5" fmla="*/ 21059 w 31269"/>
                <a:gd name="connsiteY5" fmla="*/ 0 h 64455"/>
                <a:gd name="connsiteX6" fmla="*/ 31270 w 31269"/>
                <a:gd name="connsiteY6" fmla="*/ 1532 h 64455"/>
                <a:gd name="connsiteX7" fmla="*/ 29611 w 31269"/>
                <a:gd name="connsiteY7" fmla="*/ 9956 h 64455"/>
                <a:gd name="connsiteX8" fmla="*/ 23995 w 31269"/>
                <a:gd name="connsiteY8" fmla="*/ 9317 h 64455"/>
                <a:gd name="connsiteX9" fmla="*/ 20166 w 31269"/>
                <a:gd name="connsiteY9" fmla="*/ 10594 h 64455"/>
                <a:gd name="connsiteX10" fmla="*/ 19017 w 31269"/>
                <a:gd name="connsiteY10" fmla="*/ 15316 h 64455"/>
                <a:gd name="connsiteX11" fmla="*/ 19017 w 31269"/>
                <a:gd name="connsiteY11" fmla="*/ 18507 h 64455"/>
                <a:gd name="connsiteX12" fmla="*/ 28079 w 31269"/>
                <a:gd name="connsiteY12" fmla="*/ 18507 h 64455"/>
                <a:gd name="connsiteX13" fmla="*/ 28079 w 31269"/>
                <a:gd name="connsiteY13" fmla="*/ 28080 h 64455"/>
                <a:gd name="connsiteX14" fmla="*/ 19017 w 31269"/>
                <a:gd name="connsiteY14" fmla="*/ 28080 h 64455"/>
                <a:gd name="connsiteX15" fmla="*/ 19017 w 31269"/>
                <a:gd name="connsiteY15" fmla="*/ 64456 h 64455"/>
                <a:gd name="connsiteX16" fmla="*/ 6892 w 31269"/>
                <a:gd name="connsiteY16" fmla="*/ 64456 h 64455"/>
                <a:gd name="connsiteX17" fmla="*/ 6892 w 31269"/>
                <a:gd name="connsiteY17" fmla="*/ 28080 h 64455"/>
                <a:gd name="connsiteX18" fmla="*/ 127 w 31269"/>
                <a:gd name="connsiteY18" fmla="*/ 28080 h 64455"/>
                <a:gd name="connsiteX19" fmla="*/ 127 w 31269"/>
                <a:gd name="connsiteY19" fmla="*/ 18507 h 6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69" h="64455">
                  <a:moveTo>
                    <a:pt x="0" y="18507"/>
                  </a:moveTo>
                  <a:lnTo>
                    <a:pt x="6764" y="18507"/>
                  </a:lnTo>
                  <a:lnTo>
                    <a:pt x="6764" y="15061"/>
                  </a:lnTo>
                  <a:cubicBezTo>
                    <a:pt x="6764" y="11232"/>
                    <a:pt x="7148" y="8296"/>
                    <a:pt x="8040" y="6382"/>
                  </a:cubicBezTo>
                  <a:cubicBezTo>
                    <a:pt x="8807" y="4467"/>
                    <a:pt x="10338" y="2936"/>
                    <a:pt x="12636" y="1787"/>
                  </a:cubicBezTo>
                  <a:cubicBezTo>
                    <a:pt x="14805" y="638"/>
                    <a:pt x="17613" y="0"/>
                    <a:pt x="21059" y="0"/>
                  </a:cubicBezTo>
                  <a:cubicBezTo>
                    <a:pt x="24506" y="0"/>
                    <a:pt x="27952" y="511"/>
                    <a:pt x="31270" y="1532"/>
                  </a:cubicBezTo>
                  <a:lnTo>
                    <a:pt x="29611" y="9956"/>
                  </a:lnTo>
                  <a:cubicBezTo>
                    <a:pt x="27697" y="9445"/>
                    <a:pt x="25782" y="9317"/>
                    <a:pt x="23995" y="9317"/>
                  </a:cubicBezTo>
                  <a:cubicBezTo>
                    <a:pt x="22208" y="9317"/>
                    <a:pt x="20932" y="9700"/>
                    <a:pt x="20166" y="10594"/>
                  </a:cubicBezTo>
                  <a:cubicBezTo>
                    <a:pt x="19400" y="11360"/>
                    <a:pt x="19017" y="13019"/>
                    <a:pt x="19017" y="15316"/>
                  </a:cubicBezTo>
                  <a:lnTo>
                    <a:pt x="19017" y="18507"/>
                  </a:lnTo>
                  <a:lnTo>
                    <a:pt x="28079" y="18507"/>
                  </a:lnTo>
                  <a:lnTo>
                    <a:pt x="28079" y="28080"/>
                  </a:lnTo>
                  <a:lnTo>
                    <a:pt x="19017" y="28080"/>
                  </a:lnTo>
                  <a:lnTo>
                    <a:pt x="19017" y="64456"/>
                  </a:lnTo>
                  <a:lnTo>
                    <a:pt x="6892" y="64456"/>
                  </a:lnTo>
                  <a:lnTo>
                    <a:pt x="6892" y="28080"/>
                  </a:lnTo>
                  <a:lnTo>
                    <a:pt x="127" y="28080"/>
                  </a:lnTo>
                  <a:lnTo>
                    <a:pt x="127" y="18507"/>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7" name="Freeform 16">
              <a:extLst>
                <a:ext uri="{FF2B5EF4-FFF2-40B4-BE49-F238E27FC236}">
                  <a16:creationId xmlns:a16="http://schemas.microsoft.com/office/drawing/2014/main" id="{A65780C5-E115-6262-D382-E585E77B2DD4}"/>
                </a:ext>
              </a:extLst>
            </p:cNvPr>
            <p:cNvSpPr/>
            <p:nvPr userDrawn="1"/>
          </p:nvSpPr>
          <p:spPr>
            <a:xfrm>
              <a:off x="1709108" y="6195823"/>
              <a:ext cx="70771" cy="80106"/>
            </a:xfrm>
            <a:custGeom>
              <a:avLst/>
              <a:gdLst>
                <a:gd name="connsiteX0" fmla="*/ 30633 w 41609"/>
                <a:gd name="connsiteY0" fmla="*/ 46076 h 47097"/>
                <a:gd name="connsiteX1" fmla="*/ 30633 w 41609"/>
                <a:gd name="connsiteY1" fmla="*/ 39184 h 47097"/>
                <a:gd name="connsiteX2" fmla="*/ 23995 w 41609"/>
                <a:gd name="connsiteY2" fmla="*/ 44927 h 47097"/>
                <a:gd name="connsiteX3" fmla="*/ 15316 w 41609"/>
                <a:gd name="connsiteY3" fmla="*/ 47097 h 47097"/>
                <a:gd name="connsiteX4" fmla="*/ 7021 w 41609"/>
                <a:gd name="connsiteY4" fmla="*/ 45055 h 47097"/>
                <a:gd name="connsiteX5" fmla="*/ 1659 w 41609"/>
                <a:gd name="connsiteY5" fmla="*/ 39311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2 w 41609"/>
                <a:gd name="connsiteY13" fmla="*/ 36121 h 47097"/>
                <a:gd name="connsiteX14" fmla="*/ 28591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3" y="46076"/>
                  </a:moveTo>
                  <a:lnTo>
                    <a:pt x="30633" y="39184"/>
                  </a:lnTo>
                  <a:cubicBezTo>
                    <a:pt x="28973" y="41609"/>
                    <a:pt x="26804" y="43524"/>
                    <a:pt x="23995" y="44927"/>
                  </a:cubicBezTo>
                  <a:cubicBezTo>
                    <a:pt x="21316" y="46332"/>
                    <a:pt x="18379" y="47097"/>
                    <a:pt x="15316" y="47097"/>
                  </a:cubicBezTo>
                  <a:cubicBezTo>
                    <a:pt x="12253" y="47097"/>
                    <a:pt x="9446" y="46459"/>
                    <a:pt x="7021" y="45055"/>
                  </a:cubicBezTo>
                  <a:cubicBezTo>
                    <a:pt x="4595" y="43651"/>
                    <a:pt x="2808" y="41737"/>
                    <a:pt x="1659" y="39311"/>
                  </a:cubicBezTo>
                  <a:cubicBezTo>
                    <a:pt x="511" y="36887"/>
                    <a:pt x="0" y="33440"/>
                    <a:pt x="0" y="29101"/>
                  </a:cubicBezTo>
                  <a:lnTo>
                    <a:pt x="0" y="0"/>
                  </a:lnTo>
                  <a:lnTo>
                    <a:pt x="12125" y="0"/>
                  </a:lnTo>
                  <a:lnTo>
                    <a:pt x="12125" y="21187"/>
                  </a:lnTo>
                  <a:cubicBezTo>
                    <a:pt x="12125" y="27697"/>
                    <a:pt x="12381" y="31654"/>
                    <a:pt x="12764" y="33057"/>
                  </a:cubicBezTo>
                  <a:cubicBezTo>
                    <a:pt x="13275" y="34462"/>
                    <a:pt x="14040" y="35610"/>
                    <a:pt x="15189" y="36504"/>
                  </a:cubicBezTo>
                  <a:cubicBezTo>
                    <a:pt x="16338" y="37397"/>
                    <a:pt x="17869" y="37780"/>
                    <a:pt x="19656" y="37780"/>
                  </a:cubicBezTo>
                  <a:cubicBezTo>
                    <a:pt x="21698" y="37780"/>
                    <a:pt x="23613" y="37270"/>
                    <a:pt x="25272" y="36121"/>
                  </a:cubicBezTo>
                  <a:cubicBezTo>
                    <a:pt x="26932" y="34972"/>
                    <a:pt x="28080" y="33568"/>
                    <a:pt x="28591" y="31909"/>
                  </a:cubicBezTo>
                  <a:cubicBezTo>
                    <a:pt x="29229"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8" name="Freeform 17">
              <a:extLst>
                <a:ext uri="{FF2B5EF4-FFF2-40B4-BE49-F238E27FC236}">
                  <a16:creationId xmlns:a16="http://schemas.microsoft.com/office/drawing/2014/main" id="{2142FA29-F662-FEEE-BF02-F14E693E932E}"/>
                </a:ext>
              </a:extLst>
            </p:cNvPr>
            <p:cNvSpPr/>
            <p:nvPr userDrawn="1"/>
          </p:nvSpPr>
          <p:spPr>
            <a:xfrm>
              <a:off x="1802023" y="6194521"/>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4 h 46969"/>
                <a:gd name="connsiteX4" fmla="*/ 26293 w 42119"/>
                <a:gd name="connsiteY4" fmla="*/ 10338 h 46969"/>
                <a:gd name="connsiteX5" fmla="*/ 22081 w 42119"/>
                <a:gd name="connsiteY5" fmla="*/ 9190 h 46969"/>
                <a:gd name="connsiteX6" fmla="*/ 16465 w 42119"/>
                <a:gd name="connsiteY6" fmla="*/ 10976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4"/>
                  </a:cubicBezTo>
                  <a:cubicBezTo>
                    <a:pt x="28335" y="12381"/>
                    <a:pt x="27441" y="11232"/>
                    <a:pt x="26293" y="10338"/>
                  </a:cubicBezTo>
                  <a:cubicBezTo>
                    <a:pt x="25144" y="9573"/>
                    <a:pt x="23740" y="9190"/>
                    <a:pt x="22081" y="9190"/>
                  </a:cubicBezTo>
                  <a:cubicBezTo>
                    <a:pt x="19911" y="9190"/>
                    <a:pt x="18124" y="9828"/>
                    <a:pt x="16465" y="10976"/>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9" name="Freeform 18">
              <a:extLst>
                <a:ext uri="{FF2B5EF4-FFF2-40B4-BE49-F238E27FC236}">
                  <a16:creationId xmlns:a16="http://schemas.microsoft.com/office/drawing/2014/main" id="{13384D64-703E-2299-289B-65B39D27640E}"/>
                </a:ext>
              </a:extLst>
            </p:cNvPr>
            <p:cNvSpPr/>
            <p:nvPr userDrawn="1"/>
          </p:nvSpPr>
          <p:spPr>
            <a:xfrm>
              <a:off x="1889294" y="6166082"/>
              <a:ext cx="76413" cy="109847"/>
            </a:xfrm>
            <a:custGeom>
              <a:avLst/>
              <a:gdLst>
                <a:gd name="connsiteX0" fmla="*/ 44927 w 44926"/>
                <a:gd name="connsiteY0" fmla="*/ 63562 h 64583"/>
                <a:gd name="connsiteX1" fmla="*/ 33567 w 44926"/>
                <a:gd name="connsiteY1" fmla="*/ 63562 h 64583"/>
                <a:gd name="connsiteX2" fmla="*/ 33567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799 w 44926"/>
                <a:gd name="connsiteY11" fmla="*/ 0 h 64583"/>
                <a:gd name="connsiteX12" fmla="*/ 44799 w 44926"/>
                <a:gd name="connsiteY12" fmla="*/ 63435 h 64583"/>
                <a:gd name="connsiteX13" fmla="*/ 12508 w 44926"/>
                <a:gd name="connsiteY13" fmla="*/ 39567 h 64583"/>
                <a:gd name="connsiteX14" fmla="*/ 14550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7" y="63562"/>
                  </a:lnTo>
                  <a:lnTo>
                    <a:pt x="33567" y="56797"/>
                  </a:lnTo>
                  <a:cubicBezTo>
                    <a:pt x="31653" y="59478"/>
                    <a:pt x="29484" y="61392"/>
                    <a:pt x="26931" y="62669"/>
                  </a:cubicBezTo>
                  <a:cubicBezTo>
                    <a:pt x="24378" y="63945"/>
                    <a:pt x="21825" y="64583"/>
                    <a:pt x="19145" y="64583"/>
                  </a:cubicBezTo>
                  <a:cubicBezTo>
                    <a:pt x="13912" y="64583"/>
                    <a:pt x="9317" y="62413"/>
                    <a:pt x="5616" y="58202"/>
                  </a:cubicBezTo>
                  <a:cubicBezTo>
                    <a:pt x="1786" y="53990"/>
                    <a:pt x="0" y="47991"/>
                    <a:pt x="0" y="40333"/>
                  </a:cubicBezTo>
                  <a:cubicBezTo>
                    <a:pt x="0" y="32675"/>
                    <a:pt x="1786" y="26676"/>
                    <a:pt x="5488" y="22591"/>
                  </a:cubicBezTo>
                  <a:cubicBezTo>
                    <a:pt x="9189" y="18507"/>
                    <a:pt x="13784" y="16465"/>
                    <a:pt x="19400" y="16465"/>
                  </a:cubicBezTo>
                  <a:cubicBezTo>
                    <a:pt x="24506" y="16465"/>
                    <a:pt x="28973" y="18635"/>
                    <a:pt x="32675" y="22847"/>
                  </a:cubicBezTo>
                  <a:lnTo>
                    <a:pt x="32675" y="0"/>
                  </a:lnTo>
                  <a:lnTo>
                    <a:pt x="44799" y="0"/>
                  </a:lnTo>
                  <a:lnTo>
                    <a:pt x="44799" y="63435"/>
                  </a:lnTo>
                  <a:close/>
                  <a:moveTo>
                    <a:pt x="12508" y="39567"/>
                  </a:moveTo>
                  <a:cubicBezTo>
                    <a:pt x="12508" y="44417"/>
                    <a:pt x="13146" y="47991"/>
                    <a:pt x="14550" y="50160"/>
                  </a:cubicBezTo>
                  <a:cubicBezTo>
                    <a:pt x="16465" y="53351"/>
                    <a:pt x="19272"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79" y="26931"/>
                    <a:pt x="25654"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0" name="Freeform 19">
              <a:extLst>
                <a:ext uri="{FF2B5EF4-FFF2-40B4-BE49-F238E27FC236}">
                  <a16:creationId xmlns:a16="http://schemas.microsoft.com/office/drawing/2014/main" id="{1800093D-4353-E177-893A-8169D3E49222}"/>
                </a:ext>
              </a:extLst>
            </p:cNvPr>
            <p:cNvSpPr/>
            <p:nvPr userDrawn="1"/>
          </p:nvSpPr>
          <p:spPr>
            <a:xfrm>
              <a:off x="1980037" y="6194303"/>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1" name="Freeform 20">
              <a:extLst>
                <a:ext uri="{FF2B5EF4-FFF2-40B4-BE49-F238E27FC236}">
                  <a16:creationId xmlns:a16="http://schemas.microsoft.com/office/drawing/2014/main" id="{841AB889-0461-D43A-DF3C-9D8AD36C1AC5}"/>
                </a:ext>
              </a:extLst>
            </p:cNvPr>
            <p:cNvSpPr/>
            <p:nvPr userDrawn="1"/>
          </p:nvSpPr>
          <p:spPr>
            <a:xfrm>
              <a:off x="2065354" y="6166082"/>
              <a:ext cx="76413" cy="109847"/>
            </a:xfrm>
            <a:custGeom>
              <a:avLst/>
              <a:gdLst>
                <a:gd name="connsiteX0" fmla="*/ 44927 w 44926"/>
                <a:gd name="connsiteY0" fmla="*/ 63562 h 64583"/>
                <a:gd name="connsiteX1" fmla="*/ 33568 w 44926"/>
                <a:gd name="connsiteY1" fmla="*/ 63562 h 64583"/>
                <a:gd name="connsiteX2" fmla="*/ 33568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800 w 44926"/>
                <a:gd name="connsiteY11" fmla="*/ 0 h 64583"/>
                <a:gd name="connsiteX12" fmla="*/ 44800 w 44926"/>
                <a:gd name="connsiteY12" fmla="*/ 63435 h 64583"/>
                <a:gd name="connsiteX13" fmla="*/ 12508 w 44926"/>
                <a:gd name="connsiteY13" fmla="*/ 39567 h 64583"/>
                <a:gd name="connsiteX14" fmla="*/ 14551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8" y="63562"/>
                  </a:lnTo>
                  <a:lnTo>
                    <a:pt x="33568" y="56797"/>
                  </a:lnTo>
                  <a:cubicBezTo>
                    <a:pt x="31653" y="59478"/>
                    <a:pt x="29484" y="61392"/>
                    <a:pt x="26931" y="62669"/>
                  </a:cubicBezTo>
                  <a:cubicBezTo>
                    <a:pt x="24378" y="63945"/>
                    <a:pt x="21825" y="64583"/>
                    <a:pt x="19145" y="64583"/>
                  </a:cubicBezTo>
                  <a:cubicBezTo>
                    <a:pt x="13912" y="64583"/>
                    <a:pt x="9317" y="62413"/>
                    <a:pt x="5616" y="58202"/>
                  </a:cubicBezTo>
                  <a:cubicBezTo>
                    <a:pt x="1914" y="53990"/>
                    <a:pt x="0" y="47991"/>
                    <a:pt x="0" y="40333"/>
                  </a:cubicBezTo>
                  <a:cubicBezTo>
                    <a:pt x="0" y="32675"/>
                    <a:pt x="1787" y="26676"/>
                    <a:pt x="5488" y="22591"/>
                  </a:cubicBezTo>
                  <a:cubicBezTo>
                    <a:pt x="9189" y="18507"/>
                    <a:pt x="13785" y="16465"/>
                    <a:pt x="19400" y="16465"/>
                  </a:cubicBezTo>
                  <a:cubicBezTo>
                    <a:pt x="24506" y="16465"/>
                    <a:pt x="28973" y="18635"/>
                    <a:pt x="32675" y="22847"/>
                  </a:cubicBezTo>
                  <a:lnTo>
                    <a:pt x="32675" y="0"/>
                  </a:lnTo>
                  <a:lnTo>
                    <a:pt x="44800" y="0"/>
                  </a:lnTo>
                  <a:lnTo>
                    <a:pt x="44800" y="63435"/>
                  </a:lnTo>
                  <a:close/>
                  <a:moveTo>
                    <a:pt x="12508" y="39567"/>
                  </a:moveTo>
                  <a:cubicBezTo>
                    <a:pt x="12508" y="44417"/>
                    <a:pt x="13146" y="47991"/>
                    <a:pt x="14551" y="50160"/>
                  </a:cubicBezTo>
                  <a:cubicBezTo>
                    <a:pt x="16465" y="53351"/>
                    <a:pt x="19273"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80" y="26931"/>
                    <a:pt x="25655"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2" name="Freeform 21">
              <a:extLst>
                <a:ext uri="{FF2B5EF4-FFF2-40B4-BE49-F238E27FC236}">
                  <a16:creationId xmlns:a16="http://schemas.microsoft.com/office/drawing/2014/main" id="{95B111A8-B8E4-13DF-CBDE-02BB1DC00F4E}"/>
                </a:ext>
              </a:extLst>
            </p:cNvPr>
            <p:cNvSpPr/>
            <p:nvPr userDrawn="1"/>
          </p:nvSpPr>
          <p:spPr>
            <a:xfrm>
              <a:off x="2202772" y="6166298"/>
              <a:ext cx="76631" cy="109847"/>
            </a:xfrm>
            <a:custGeom>
              <a:avLst/>
              <a:gdLst>
                <a:gd name="connsiteX0" fmla="*/ 255 w 45054"/>
                <a:gd name="connsiteY0" fmla="*/ 63435 h 64583"/>
                <a:gd name="connsiteX1" fmla="*/ 255 w 45054"/>
                <a:gd name="connsiteY1" fmla="*/ 0 h 64583"/>
                <a:gd name="connsiteX2" fmla="*/ 12380 w 45054"/>
                <a:gd name="connsiteY2" fmla="*/ 0 h 64583"/>
                <a:gd name="connsiteX3" fmla="*/ 12380 w 45054"/>
                <a:gd name="connsiteY3" fmla="*/ 22846 h 64583"/>
                <a:gd name="connsiteX4" fmla="*/ 25654 w 45054"/>
                <a:gd name="connsiteY4" fmla="*/ 16465 h 64583"/>
                <a:gd name="connsiteX5" fmla="*/ 39567 w 45054"/>
                <a:gd name="connsiteY5" fmla="*/ 22591 h 64583"/>
                <a:gd name="connsiteX6" fmla="*/ 45055 w 45054"/>
                <a:gd name="connsiteY6" fmla="*/ 40077 h 64583"/>
                <a:gd name="connsiteX7" fmla="*/ 39439 w 45054"/>
                <a:gd name="connsiteY7" fmla="*/ 58202 h 64583"/>
                <a:gd name="connsiteX8" fmla="*/ 25782 w 45054"/>
                <a:gd name="connsiteY8" fmla="*/ 64583 h 64583"/>
                <a:gd name="connsiteX9" fmla="*/ 17996 w 45054"/>
                <a:gd name="connsiteY9" fmla="*/ 62668 h 64583"/>
                <a:gd name="connsiteX10" fmla="*/ 11359 w 45054"/>
                <a:gd name="connsiteY10" fmla="*/ 56797 h 64583"/>
                <a:gd name="connsiteX11" fmla="*/ 11359 w 45054"/>
                <a:gd name="connsiteY11" fmla="*/ 63562 h 64583"/>
                <a:gd name="connsiteX12" fmla="*/ 0 w 45054"/>
                <a:gd name="connsiteY12" fmla="*/ 63562 h 64583"/>
                <a:gd name="connsiteX13" fmla="*/ 12252 w 45054"/>
                <a:gd name="connsiteY13" fmla="*/ 39439 h 64583"/>
                <a:gd name="connsiteX14" fmla="*/ 14550 w 45054"/>
                <a:gd name="connsiteY14" fmla="*/ 50033 h 64583"/>
                <a:gd name="connsiteX15" fmla="*/ 22974 w 45054"/>
                <a:gd name="connsiteY15" fmla="*/ 54883 h 64583"/>
                <a:gd name="connsiteX16" fmla="*/ 29866 w 45054"/>
                <a:gd name="connsiteY16" fmla="*/ 51437 h 64583"/>
                <a:gd name="connsiteX17" fmla="*/ 32675 w 45054"/>
                <a:gd name="connsiteY17" fmla="*/ 40588 h 64583"/>
                <a:gd name="connsiteX18" fmla="*/ 29866 w 45054"/>
                <a:gd name="connsiteY18" fmla="*/ 29228 h 64583"/>
                <a:gd name="connsiteX19" fmla="*/ 22591 w 45054"/>
                <a:gd name="connsiteY19" fmla="*/ 25782 h 64583"/>
                <a:gd name="connsiteX20" fmla="*/ 15316 w 45054"/>
                <a:gd name="connsiteY20" fmla="*/ 29228 h 64583"/>
                <a:gd name="connsiteX21" fmla="*/ 12380 w 45054"/>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054" h="64583">
                  <a:moveTo>
                    <a:pt x="255" y="63435"/>
                  </a:moveTo>
                  <a:lnTo>
                    <a:pt x="255" y="0"/>
                  </a:lnTo>
                  <a:lnTo>
                    <a:pt x="12380" y="0"/>
                  </a:lnTo>
                  <a:lnTo>
                    <a:pt x="12380" y="22846"/>
                  </a:lnTo>
                  <a:cubicBezTo>
                    <a:pt x="16081" y="18635"/>
                    <a:pt x="20549" y="16465"/>
                    <a:pt x="25654" y="16465"/>
                  </a:cubicBezTo>
                  <a:cubicBezTo>
                    <a:pt x="31270" y="16465"/>
                    <a:pt x="35865" y="18507"/>
                    <a:pt x="39567" y="22591"/>
                  </a:cubicBezTo>
                  <a:cubicBezTo>
                    <a:pt x="43268" y="26676"/>
                    <a:pt x="45055" y="32419"/>
                    <a:pt x="45055" y="40077"/>
                  </a:cubicBezTo>
                  <a:cubicBezTo>
                    <a:pt x="45055" y="47735"/>
                    <a:pt x="43140" y="53989"/>
                    <a:pt x="39439" y="58202"/>
                  </a:cubicBezTo>
                  <a:cubicBezTo>
                    <a:pt x="35738" y="62413"/>
                    <a:pt x="31142" y="64583"/>
                    <a:pt x="25782" y="64583"/>
                  </a:cubicBezTo>
                  <a:cubicBezTo>
                    <a:pt x="23102" y="64583"/>
                    <a:pt x="20549" y="63945"/>
                    <a:pt x="17996" y="62668"/>
                  </a:cubicBezTo>
                  <a:cubicBezTo>
                    <a:pt x="15443" y="61392"/>
                    <a:pt x="13274" y="59478"/>
                    <a:pt x="11359" y="56797"/>
                  </a:cubicBezTo>
                  <a:lnTo>
                    <a:pt x="11359" y="63562"/>
                  </a:lnTo>
                  <a:lnTo>
                    <a:pt x="0" y="63562"/>
                  </a:lnTo>
                  <a:close/>
                  <a:moveTo>
                    <a:pt x="12252" y="39439"/>
                  </a:moveTo>
                  <a:cubicBezTo>
                    <a:pt x="12252" y="44162"/>
                    <a:pt x="13018" y="47735"/>
                    <a:pt x="14550" y="50033"/>
                  </a:cubicBezTo>
                  <a:cubicBezTo>
                    <a:pt x="16720" y="53224"/>
                    <a:pt x="19400" y="54883"/>
                    <a:pt x="22974" y="54883"/>
                  </a:cubicBezTo>
                  <a:cubicBezTo>
                    <a:pt x="25654" y="54883"/>
                    <a:pt x="27951" y="53734"/>
                    <a:pt x="29866" y="51437"/>
                  </a:cubicBezTo>
                  <a:cubicBezTo>
                    <a:pt x="31781" y="49139"/>
                    <a:pt x="32675" y="45565"/>
                    <a:pt x="32675" y="40588"/>
                  </a:cubicBezTo>
                  <a:cubicBezTo>
                    <a:pt x="32675" y="35355"/>
                    <a:pt x="31781" y="31526"/>
                    <a:pt x="29866" y="29228"/>
                  </a:cubicBezTo>
                  <a:cubicBezTo>
                    <a:pt x="27951" y="26931"/>
                    <a:pt x="25527" y="25782"/>
                    <a:pt x="22591" y="25782"/>
                  </a:cubicBezTo>
                  <a:cubicBezTo>
                    <a:pt x="19656" y="25782"/>
                    <a:pt x="17230" y="26931"/>
                    <a:pt x="15316" y="29228"/>
                  </a:cubicBezTo>
                  <a:cubicBezTo>
                    <a:pt x="13402" y="31526"/>
                    <a:pt x="12380" y="34972"/>
                    <a:pt x="12380" y="3956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3" name="Freeform 22">
              <a:extLst>
                <a:ext uri="{FF2B5EF4-FFF2-40B4-BE49-F238E27FC236}">
                  <a16:creationId xmlns:a16="http://schemas.microsoft.com/office/drawing/2014/main" id="{91A6CEB0-4870-2A65-A901-31EDE1821090}"/>
                </a:ext>
              </a:extLst>
            </p:cNvPr>
            <p:cNvSpPr/>
            <p:nvPr userDrawn="1"/>
          </p:nvSpPr>
          <p:spPr>
            <a:xfrm>
              <a:off x="2286134" y="6195823"/>
              <a:ext cx="80539" cy="110281"/>
            </a:xfrm>
            <a:custGeom>
              <a:avLst/>
              <a:gdLst>
                <a:gd name="connsiteX0" fmla="*/ 128 w 47352"/>
                <a:gd name="connsiteY0" fmla="*/ 128 h 64838"/>
                <a:gd name="connsiteX1" fmla="*/ 13019 w 47352"/>
                <a:gd name="connsiteY1" fmla="*/ 128 h 64838"/>
                <a:gd name="connsiteX2" fmla="*/ 23995 w 47352"/>
                <a:gd name="connsiteY2" fmla="*/ 32802 h 64838"/>
                <a:gd name="connsiteX3" fmla="*/ 34717 w 47352"/>
                <a:gd name="connsiteY3" fmla="*/ 128 h 64838"/>
                <a:gd name="connsiteX4" fmla="*/ 47353 w 47352"/>
                <a:gd name="connsiteY4" fmla="*/ 128 h 64838"/>
                <a:gd name="connsiteX5" fmla="*/ 31143 w 47352"/>
                <a:gd name="connsiteY5" fmla="*/ 44417 h 64838"/>
                <a:gd name="connsiteX6" fmla="*/ 28208 w 47352"/>
                <a:gd name="connsiteY6" fmla="*/ 52458 h 64838"/>
                <a:gd name="connsiteX7" fmla="*/ 25145 w 47352"/>
                <a:gd name="connsiteY7" fmla="*/ 58584 h 64838"/>
                <a:gd name="connsiteX8" fmla="*/ 21826 w 47352"/>
                <a:gd name="connsiteY8" fmla="*/ 62031 h 64838"/>
                <a:gd name="connsiteX9" fmla="*/ 17230 w 47352"/>
                <a:gd name="connsiteY9" fmla="*/ 64073 h 64838"/>
                <a:gd name="connsiteX10" fmla="*/ 10976 w 47352"/>
                <a:gd name="connsiteY10" fmla="*/ 64838 h 64838"/>
                <a:gd name="connsiteX11" fmla="*/ 4084 w 47352"/>
                <a:gd name="connsiteY11" fmla="*/ 64073 h 64838"/>
                <a:gd name="connsiteX12" fmla="*/ 3063 w 47352"/>
                <a:gd name="connsiteY12" fmla="*/ 54500 h 64838"/>
                <a:gd name="connsiteX13" fmla="*/ 8169 w 47352"/>
                <a:gd name="connsiteY13" fmla="*/ 55011 h 64838"/>
                <a:gd name="connsiteX14" fmla="*/ 14423 w 47352"/>
                <a:gd name="connsiteY14" fmla="*/ 52458 h 64838"/>
                <a:gd name="connsiteX15" fmla="*/ 17486 w 47352"/>
                <a:gd name="connsiteY15" fmla="*/ 46076 h 64838"/>
                <a:gd name="connsiteX16" fmla="*/ 0 w 47352"/>
                <a:gd name="connsiteY16" fmla="*/ 0 h 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52" h="64838">
                  <a:moveTo>
                    <a:pt x="128" y="128"/>
                  </a:moveTo>
                  <a:lnTo>
                    <a:pt x="13019" y="128"/>
                  </a:lnTo>
                  <a:lnTo>
                    <a:pt x="23995" y="32802"/>
                  </a:lnTo>
                  <a:lnTo>
                    <a:pt x="34717" y="128"/>
                  </a:lnTo>
                  <a:lnTo>
                    <a:pt x="47353" y="128"/>
                  </a:lnTo>
                  <a:lnTo>
                    <a:pt x="31143" y="44417"/>
                  </a:lnTo>
                  <a:lnTo>
                    <a:pt x="28208" y="52458"/>
                  </a:lnTo>
                  <a:cubicBezTo>
                    <a:pt x="27186" y="55138"/>
                    <a:pt x="26165" y="57181"/>
                    <a:pt x="25145" y="58584"/>
                  </a:cubicBezTo>
                  <a:cubicBezTo>
                    <a:pt x="24123" y="59989"/>
                    <a:pt x="23102" y="61137"/>
                    <a:pt x="21826" y="62031"/>
                  </a:cubicBezTo>
                  <a:cubicBezTo>
                    <a:pt x="20549" y="62924"/>
                    <a:pt x="19017" y="63562"/>
                    <a:pt x="17230" y="64073"/>
                  </a:cubicBezTo>
                  <a:cubicBezTo>
                    <a:pt x="15444" y="64583"/>
                    <a:pt x="13274" y="64838"/>
                    <a:pt x="10976" y="64838"/>
                  </a:cubicBezTo>
                  <a:cubicBezTo>
                    <a:pt x="8679" y="64838"/>
                    <a:pt x="6382" y="64583"/>
                    <a:pt x="4084" y="64073"/>
                  </a:cubicBezTo>
                  <a:lnTo>
                    <a:pt x="3063" y="54500"/>
                  </a:lnTo>
                  <a:cubicBezTo>
                    <a:pt x="4978" y="54883"/>
                    <a:pt x="6637" y="55011"/>
                    <a:pt x="8169" y="55011"/>
                  </a:cubicBezTo>
                  <a:cubicBezTo>
                    <a:pt x="10976" y="55011"/>
                    <a:pt x="13147" y="54117"/>
                    <a:pt x="14423" y="52458"/>
                  </a:cubicBezTo>
                  <a:cubicBezTo>
                    <a:pt x="15827" y="50799"/>
                    <a:pt x="16848" y="48629"/>
                    <a:pt x="17486" y="46076"/>
                  </a:cubicBezTo>
                  <a:lnTo>
                    <a:pt x="0" y="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4" name="Freeform 23">
              <a:extLst>
                <a:ext uri="{FF2B5EF4-FFF2-40B4-BE49-F238E27FC236}">
                  <a16:creationId xmlns:a16="http://schemas.microsoft.com/office/drawing/2014/main" id="{910B5EA2-07F7-7860-61CA-6BEA4B58BF9E}"/>
                </a:ext>
              </a:extLst>
            </p:cNvPr>
            <p:cNvSpPr/>
            <p:nvPr userDrawn="1"/>
          </p:nvSpPr>
          <p:spPr>
            <a:xfrm>
              <a:off x="1399972" y="6349089"/>
              <a:ext cx="45804" cy="107675"/>
            </a:xfrm>
            <a:custGeom>
              <a:avLst/>
              <a:gdLst>
                <a:gd name="connsiteX0" fmla="*/ 26038 w 26930"/>
                <a:gd name="connsiteY0" fmla="*/ 16337 h 63306"/>
                <a:gd name="connsiteX1" fmla="*/ 26038 w 26930"/>
                <a:gd name="connsiteY1" fmla="*/ 26038 h 63306"/>
                <a:gd name="connsiteX2" fmla="*/ 17741 w 26930"/>
                <a:gd name="connsiteY2" fmla="*/ 26038 h 63306"/>
                <a:gd name="connsiteX3" fmla="*/ 17741 w 26930"/>
                <a:gd name="connsiteY3" fmla="*/ 44544 h 63306"/>
                <a:gd name="connsiteX4" fmla="*/ 17997 w 26930"/>
                <a:gd name="connsiteY4" fmla="*/ 51054 h 63306"/>
                <a:gd name="connsiteX5" fmla="*/ 19017 w 26930"/>
                <a:gd name="connsiteY5" fmla="*/ 52586 h 63306"/>
                <a:gd name="connsiteX6" fmla="*/ 21060 w 26930"/>
                <a:gd name="connsiteY6" fmla="*/ 53224 h 63306"/>
                <a:gd name="connsiteX7" fmla="*/ 25910 w 26930"/>
                <a:gd name="connsiteY7" fmla="*/ 52075 h 63306"/>
                <a:gd name="connsiteX8" fmla="*/ 26931 w 26930"/>
                <a:gd name="connsiteY8" fmla="*/ 61520 h 63306"/>
                <a:gd name="connsiteX9" fmla="*/ 17358 w 26930"/>
                <a:gd name="connsiteY9" fmla="*/ 63307 h 63306"/>
                <a:gd name="connsiteX10" fmla="*/ 11487 w 26930"/>
                <a:gd name="connsiteY10" fmla="*/ 62158 h 63306"/>
                <a:gd name="connsiteX11" fmla="*/ 7659 w 26930"/>
                <a:gd name="connsiteY11" fmla="*/ 59350 h 63306"/>
                <a:gd name="connsiteX12" fmla="*/ 5999 w 26930"/>
                <a:gd name="connsiteY12" fmla="*/ 54628 h 63306"/>
                <a:gd name="connsiteX13" fmla="*/ 5616 w 26930"/>
                <a:gd name="connsiteY13" fmla="*/ 46076 h 63306"/>
                <a:gd name="connsiteX14" fmla="*/ 5616 w 26930"/>
                <a:gd name="connsiteY14" fmla="*/ 26038 h 63306"/>
                <a:gd name="connsiteX15" fmla="*/ 0 w 26930"/>
                <a:gd name="connsiteY15" fmla="*/ 26038 h 63306"/>
                <a:gd name="connsiteX16" fmla="*/ 0 w 26930"/>
                <a:gd name="connsiteY16" fmla="*/ 16337 h 63306"/>
                <a:gd name="connsiteX17" fmla="*/ 5616 w 26930"/>
                <a:gd name="connsiteY17" fmla="*/ 16337 h 63306"/>
                <a:gd name="connsiteX18" fmla="*/ 5616 w 26930"/>
                <a:gd name="connsiteY18" fmla="*/ 7148 h 63306"/>
                <a:gd name="connsiteX19" fmla="*/ 17869 w 26930"/>
                <a:gd name="connsiteY19" fmla="*/ 0 h 63306"/>
                <a:gd name="connsiteX20" fmla="*/ 17869 w 26930"/>
                <a:gd name="connsiteY20" fmla="*/ 16210 h 63306"/>
                <a:gd name="connsiteX21" fmla="*/ 26165 w 26930"/>
                <a:gd name="connsiteY21" fmla="*/ 16210 h 6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30" h="63306">
                  <a:moveTo>
                    <a:pt x="26038" y="16337"/>
                  </a:moveTo>
                  <a:lnTo>
                    <a:pt x="26038" y="26038"/>
                  </a:lnTo>
                  <a:lnTo>
                    <a:pt x="17741" y="26038"/>
                  </a:lnTo>
                  <a:lnTo>
                    <a:pt x="17741" y="44544"/>
                  </a:lnTo>
                  <a:cubicBezTo>
                    <a:pt x="17741" y="48246"/>
                    <a:pt x="17741" y="50543"/>
                    <a:pt x="17997" y="51054"/>
                  </a:cubicBezTo>
                  <a:cubicBezTo>
                    <a:pt x="18252" y="51565"/>
                    <a:pt x="18507" y="52203"/>
                    <a:pt x="19017" y="52586"/>
                  </a:cubicBezTo>
                  <a:cubicBezTo>
                    <a:pt x="19529" y="52968"/>
                    <a:pt x="20294" y="53224"/>
                    <a:pt x="21060" y="53224"/>
                  </a:cubicBezTo>
                  <a:cubicBezTo>
                    <a:pt x="22208" y="53224"/>
                    <a:pt x="23868" y="52841"/>
                    <a:pt x="25910" y="52075"/>
                  </a:cubicBezTo>
                  <a:lnTo>
                    <a:pt x="26931" y="61520"/>
                  </a:lnTo>
                  <a:cubicBezTo>
                    <a:pt x="24123" y="62669"/>
                    <a:pt x="20932" y="63307"/>
                    <a:pt x="17358" y="63307"/>
                  </a:cubicBezTo>
                  <a:cubicBezTo>
                    <a:pt x="15189" y="63307"/>
                    <a:pt x="13147" y="62924"/>
                    <a:pt x="11487" y="62158"/>
                  </a:cubicBezTo>
                  <a:cubicBezTo>
                    <a:pt x="9700" y="61392"/>
                    <a:pt x="8424" y="60499"/>
                    <a:pt x="7659" y="59350"/>
                  </a:cubicBezTo>
                  <a:cubicBezTo>
                    <a:pt x="6893" y="58202"/>
                    <a:pt x="6254" y="56542"/>
                    <a:pt x="5999" y="54628"/>
                  </a:cubicBezTo>
                  <a:cubicBezTo>
                    <a:pt x="5744" y="53224"/>
                    <a:pt x="5616" y="50416"/>
                    <a:pt x="5616" y="46076"/>
                  </a:cubicBezTo>
                  <a:lnTo>
                    <a:pt x="5616" y="26038"/>
                  </a:lnTo>
                  <a:lnTo>
                    <a:pt x="0" y="26038"/>
                  </a:lnTo>
                  <a:lnTo>
                    <a:pt x="0" y="16337"/>
                  </a:lnTo>
                  <a:lnTo>
                    <a:pt x="5616" y="16337"/>
                  </a:lnTo>
                  <a:lnTo>
                    <a:pt x="5616" y="7148"/>
                  </a:lnTo>
                  <a:lnTo>
                    <a:pt x="17869" y="0"/>
                  </a:lnTo>
                  <a:lnTo>
                    <a:pt x="17869" y="16210"/>
                  </a:lnTo>
                  <a:lnTo>
                    <a:pt x="26165" y="1621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5" name="Freeform 24">
              <a:extLst>
                <a:ext uri="{FF2B5EF4-FFF2-40B4-BE49-F238E27FC236}">
                  <a16:creationId xmlns:a16="http://schemas.microsoft.com/office/drawing/2014/main" id="{EBCDE1AF-907C-A7AF-8350-BA96DE5132B4}"/>
                </a:ext>
              </a:extLst>
            </p:cNvPr>
            <p:cNvSpPr/>
            <p:nvPr userDrawn="1"/>
          </p:nvSpPr>
          <p:spPr>
            <a:xfrm>
              <a:off x="1458805" y="6347134"/>
              <a:ext cx="70771" cy="108111"/>
            </a:xfrm>
            <a:custGeom>
              <a:avLst/>
              <a:gdLst>
                <a:gd name="connsiteX0" fmla="*/ 11998 w 41609"/>
                <a:gd name="connsiteY0" fmla="*/ 0 h 63562"/>
                <a:gd name="connsiteX1" fmla="*/ 11998 w 41609"/>
                <a:gd name="connsiteY1" fmla="*/ 23357 h 63562"/>
                <a:gd name="connsiteX2" fmla="*/ 26037 w 41609"/>
                <a:gd name="connsiteY2" fmla="*/ 16465 h 63562"/>
                <a:gd name="connsiteX3" fmla="*/ 33568 w 41609"/>
                <a:gd name="connsiteY3" fmla="*/ 17997 h 63562"/>
                <a:gd name="connsiteX4" fmla="*/ 38673 w 41609"/>
                <a:gd name="connsiteY4" fmla="*/ 21953 h 63562"/>
                <a:gd name="connsiteX5" fmla="*/ 40970 w 41609"/>
                <a:gd name="connsiteY5" fmla="*/ 27314 h 63562"/>
                <a:gd name="connsiteX6" fmla="*/ 41609 w 41609"/>
                <a:gd name="connsiteY6" fmla="*/ 36503 h 63562"/>
                <a:gd name="connsiteX7" fmla="*/ 41609 w 41609"/>
                <a:gd name="connsiteY7" fmla="*/ 63435 h 63562"/>
                <a:gd name="connsiteX8" fmla="*/ 29484 w 41609"/>
                <a:gd name="connsiteY8" fmla="*/ 63435 h 63562"/>
                <a:gd name="connsiteX9" fmla="*/ 29484 w 41609"/>
                <a:gd name="connsiteY9" fmla="*/ 39184 h 63562"/>
                <a:gd name="connsiteX10" fmla="*/ 28846 w 41609"/>
                <a:gd name="connsiteY10" fmla="*/ 29994 h 63562"/>
                <a:gd name="connsiteX11" fmla="*/ 26421 w 41609"/>
                <a:gd name="connsiteY11" fmla="*/ 26931 h 63562"/>
                <a:gd name="connsiteX12" fmla="*/ 22081 w 41609"/>
                <a:gd name="connsiteY12" fmla="*/ 25782 h 63562"/>
                <a:gd name="connsiteX13" fmla="*/ 16720 w 41609"/>
                <a:gd name="connsiteY13" fmla="*/ 27314 h 63562"/>
                <a:gd name="connsiteX14" fmla="*/ 13274 w 41609"/>
                <a:gd name="connsiteY14" fmla="*/ 31781 h 63562"/>
                <a:gd name="connsiteX15" fmla="*/ 12125 w 41609"/>
                <a:gd name="connsiteY15" fmla="*/ 40588 h 63562"/>
                <a:gd name="connsiteX16" fmla="*/ 12125 w 41609"/>
                <a:gd name="connsiteY16" fmla="*/ 63562 h 63562"/>
                <a:gd name="connsiteX17" fmla="*/ 0 w 41609"/>
                <a:gd name="connsiteY17" fmla="*/ 63562 h 63562"/>
                <a:gd name="connsiteX18" fmla="*/ 0 w 41609"/>
                <a:gd name="connsiteY18" fmla="*/ 128 h 63562"/>
                <a:gd name="connsiteX19" fmla="*/ 12125 w 41609"/>
                <a:gd name="connsiteY19" fmla="*/ 128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63562">
                  <a:moveTo>
                    <a:pt x="11998" y="0"/>
                  </a:moveTo>
                  <a:lnTo>
                    <a:pt x="11998" y="23357"/>
                  </a:lnTo>
                  <a:cubicBezTo>
                    <a:pt x="15954" y="18762"/>
                    <a:pt x="20549" y="16465"/>
                    <a:pt x="26037" y="16465"/>
                  </a:cubicBezTo>
                  <a:cubicBezTo>
                    <a:pt x="28846" y="16465"/>
                    <a:pt x="31398" y="16975"/>
                    <a:pt x="33568" y="17997"/>
                  </a:cubicBezTo>
                  <a:cubicBezTo>
                    <a:pt x="35738" y="19017"/>
                    <a:pt x="37525" y="20422"/>
                    <a:pt x="38673" y="21953"/>
                  </a:cubicBezTo>
                  <a:cubicBezTo>
                    <a:pt x="39822" y="23613"/>
                    <a:pt x="40588" y="25399"/>
                    <a:pt x="40970" y="27314"/>
                  </a:cubicBezTo>
                  <a:cubicBezTo>
                    <a:pt x="41354" y="29229"/>
                    <a:pt x="41609" y="32292"/>
                    <a:pt x="41609" y="36503"/>
                  </a:cubicBezTo>
                  <a:lnTo>
                    <a:pt x="41609" y="63435"/>
                  </a:lnTo>
                  <a:lnTo>
                    <a:pt x="29484" y="63435"/>
                  </a:lnTo>
                  <a:lnTo>
                    <a:pt x="29484" y="39184"/>
                  </a:lnTo>
                  <a:cubicBezTo>
                    <a:pt x="29484" y="34334"/>
                    <a:pt x="29228" y="31271"/>
                    <a:pt x="28846" y="29994"/>
                  </a:cubicBezTo>
                  <a:cubicBezTo>
                    <a:pt x="28335" y="28718"/>
                    <a:pt x="27569" y="27697"/>
                    <a:pt x="26421" y="26931"/>
                  </a:cubicBezTo>
                  <a:cubicBezTo>
                    <a:pt x="25271" y="26165"/>
                    <a:pt x="23740" y="25782"/>
                    <a:pt x="22081" y="25782"/>
                  </a:cubicBezTo>
                  <a:cubicBezTo>
                    <a:pt x="20039" y="25782"/>
                    <a:pt x="18252" y="26293"/>
                    <a:pt x="16720" y="27314"/>
                  </a:cubicBezTo>
                  <a:cubicBezTo>
                    <a:pt x="15189" y="28335"/>
                    <a:pt x="13912" y="29739"/>
                    <a:pt x="13274" y="31781"/>
                  </a:cubicBezTo>
                  <a:cubicBezTo>
                    <a:pt x="12636" y="33823"/>
                    <a:pt x="12125" y="36631"/>
                    <a:pt x="12125" y="40588"/>
                  </a:cubicBezTo>
                  <a:lnTo>
                    <a:pt x="12125" y="63562"/>
                  </a:lnTo>
                  <a:lnTo>
                    <a:pt x="0" y="63562"/>
                  </a:lnTo>
                  <a:lnTo>
                    <a:pt x="0" y="128"/>
                  </a:lnTo>
                  <a:lnTo>
                    <a:pt x="12125" y="128"/>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6" name="Freeform 25">
              <a:extLst>
                <a:ext uri="{FF2B5EF4-FFF2-40B4-BE49-F238E27FC236}">
                  <a16:creationId xmlns:a16="http://schemas.microsoft.com/office/drawing/2014/main" id="{85D4EF0A-C11C-4E20-E449-5AAC8118FE8F}"/>
                </a:ext>
              </a:extLst>
            </p:cNvPr>
            <p:cNvSpPr/>
            <p:nvPr userDrawn="1"/>
          </p:nvSpPr>
          <p:spPr>
            <a:xfrm>
              <a:off x="1544554"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7"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7" name="Freeform 26">
              <a:extLst>
                <a:ext uri="{FF2B5EF4-FFF2-40B4-BE49-F238E27FC236}">
                  <a16:creationId xmlns:a16="http://schemas.microsoft.com/office/drawing/2014/main" id="{ADAA7FEA-D017-E825-005E-4D583782162D}"/>
                </a:ext>
              </a:extLst>
            </p:cNvPr>
            <p:cNvSpPr/>
            <p:nvPr userDrawn="1"/>
          </p:nvSpPr>
          <p:spPr>
            <a:xfrm>
              <a:off x="1676544" y="6347352"/>
              <a:ext cx="82278" cy="107893"/>
            </a:xfrm>
            <a:custGeom>
              <a:avLst/>
              <a:gdLst>
                <a:gd name="connsiteX0" fmla="*/ 0 w 48374"/>
                <a:gd name="connsiteY0" fmla="*/ 63435 h 63434"/>
                <a:gd name="connsiteX1" fmla="*/ 0 w 48374"/>
                <a:gd name="connsiteY1" fmla="*/ 0 h 63434"/>
                <a:gd name="connsiteX2" fmla="*/ 47097 w 48374"/>
                <a:gd name="connsiteY2" fmla="*/ 0 h 63434"/>
                <a:gd name="connsiteX3" fmla="*/ 47097 w 48374"/>
                <a:gd name="connsiteY3" fmla="*/ 10721 h 63434"/>
                <a:gd name="connsiteX4" fmla="*/ 12891 w 48374"/>
                <a:gd name="connsiteY4" fmla="*/ 10721 h 63434"/>
                <a:gd name="connsiteX5" fmla="*/ 12891 w 48374"/>
                <a:gd name="connsiteY5" fmla="*/ 24761 h 63434"/>
                <a:gd name="connsiteX6" fmla="*/ 44800 w 48374"/>
                <a:gd name="connsiteY6" fmla="*/ 24761 h 63434"/>
                <a:gd name="connsiteX7" fmla="*/ 44800 w 48374"/>
                <a:gd name="connsiteY7" fmla="*/ 35483 h 63434"/>
                <a:gd name="connsiteX8" fmla="*/ 12891 w 48374"/>
                <a:gd name="connsiteY8" fmla="*/ 35483 h 63434"/>
                <a:gd name="connsiteX9" fmla="*/ 12891 w 48374"/>
                <a:gd name="connsiteY9" fmla="*/ 52713 h 63434"/>
                <a:gd name="connsiteX10" fmla="*/ 48374 w 48374"/>
                <a:gd name="connsiteY10" fmla="*/ 52713 h 63434"/>
                <a:gd name="connsiteX11" fmla="*/ 48374 w 48374"/>
                <a:gd name="connsiteY11" fmla="*/ 63435 h 63434"/>
                <a:gd name="connsiteX12" fmla="*/ 128 w 48374"/>
                <a:gd name="connsiteY12" fmla="*/ 63435 h 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74" h="63434">
                  <a:moveTo>
                    <a:pt x="0" y="63435"/>
                  </a:moveTo>
                  <a:lnTo>
                    <a:pt x="0" y="0"/>
                  </a:lnTo>
                  <a:lnTo>
                    <a:pt x="47097" y="0"/>
                  </a:lnTo>
                  <a:lnTo>
                    <a:pt x="47097" y="10721"/>
                  </a:lnTo>
                  <a:lnTo>
                    <a:pt x="12891" y="10721"/>
                  </a:lnTo>
                  <a:lnTo>
                    <a:pt x="12891" y="24761"/>
                  </a:lnTo>
                  <a:lnTo>
                    <a:pt x="44800" y="24761"/>
                  </a:lnTo>
                  <a:lnTo>
                    <a:pt x="44800" y="35483"/>
                  </a:lnTo>
                  <a:lnTo>
                    <a:pt x="12891" y="35483"/>
                  </a:lnTo>
                  <a:lnTo>
                    <a:pt x="12891" y="52713"/>
                  </a:lnTo>
                  <a:lnTo>
                    <a:pt x="48374" y="52713"/>
                  </a:lnTo>
                  <a:lnTo>
                    <a:pt x="48374" y="63435"/>
                  </a:lnTo>
                  <a:lnTo>
                    <a:pt x="128" y="63435"/>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8" name="Freeform 27">
              <a:extLst>
                <a:ext uri="{FF2B5EF4-FFF2-40B4-BE49-F238E27FC236}">
                  <a16:creationId xmlns:a16="http://schemas.microsoft.com/office/drawing/2014/main" id="{959D6C42-0410-3787-61F4-895F05005D49}"/>
                </a:ext>
              </a:extLst>
            </p:cNvPr>
            <p:cNvSpPr/>
            <p:nvPr userDrawn="1"/>
          </p:nvSpPr>
          <p:spPr>
            <a:xfrm>
              <a:off x="1776408" y="6376876"/>
              <a:ext cx="70771" cy="80106"/>
            </a:xfrm>
            <a:custGeom>
              <a:avLst/>
              <a:gdLst>
                <a:gd name="connsiteX0" fmla="*/ 30632 w 41609"/>
                <a:gd name="connsiteY0" fmla="*/ 46076 h 47097"/>
                <a:gd name="connsiteX1" fmla="*/ 30632 w 41609"/>
                <a:gd name="connsiteY1" fmla="*/ 39184 h 47097"/>
                <a:gd name="connsiteX2" fmla="*/ 23995 w 41609"/>
                <a:gd name="connsiteY2" fmla="*/ 44928 h 47097"/>
                <a:gd name="connsiteX3" fmla="*/ 15316 w 41609"/>
                <a:gd name="connsiteY3" fmla="*/ 47097 h 47097"/>
                <a:gd name="connsiteX4" fmla="*/ 7020 w 41609"/>
                <a:gd name="connsiteY4" fmla="*/ 45055 h 47097"/>
                <a:gd name="connsiteX5" fmla="*/ 1659 w 41609"/>
                <a:gd name="connsiteY5" fmla="*/ 39312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1 w 41609"/>
                <a:gd name="connsiteY13" fmla="*/ 36121 h 47097"/>
                <a:gd name="connsiteX14" fmla="*/ 28590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2" y="46076"/>
                  </a:moveTo>
                  <a:lnTo>
                    <a:pt x="30632" y="39184"/>
                  </a:lnTo>
                  <a:cubicBezTo>
                    <a:pt x="28973" y="41609"/>
                    <a:pt x="26803" y="43524"/>
                    <a:pt x="23995" y="44928"/>
                  </a:cubicBezTo>
                  <a:cubicBezTo>
                    <a:pt x="21315" y="46332"/>
                    <a:pt x="18379" y="47097"/>
                    <a:pt x="15316" y="47097"/>
                  </a:cubicBezTo>
                  <a:cubicBezTo>
                    <a:pt x="12252" y="47097"/>
                    <a:pt x="9445" y="46459"/>
                    <a:pt x="7020" y="45055"/>
                  </a:cubicBezTo>
                  <a:cubicBezTo>
                    <a:pt x="4595" y="43651"/>
                    <a:pt x="2808" y="41737"/>
                    <a:pt x="1659" y="39312"/>
                  </a:cubicBezTo>
                  <a:cubicBezTo>
                    <a:pt x="510" y="36887"/>
                    <a:pt x="0" y="33440"/>
                    <a:pt x="0" y="29101"/>
                  </a:cubicBezTo>
                  <a:lnTo>
                    <a:pt x="0" y="0"/>
                  </a:lnTo>
                  <a:lnTo>
                    <a:pt x="12125" y="0"/>
                  </a:lnTo>
                  <a:lnTo>
                    <a:pt x="12125" y="21187"/>
                  </a:lnTo>
                  <a:cubicBezTo>
                    <a:pt x="12125" y="27697"/>
                    <a:pt x="12380" y="31654"/>
                    <a:pt x="12764" y="33057"/>
                  </a:cubicBezTo>
                  <a:cubicBezTo>
                    <a:pt x="13146" y="34462"/>
                    <a:pt x="14040" y="35610"/>
                    <a:pt x="15189" y="36504"/>
                  </a:cubicBezTo>
                  <a:cubicBezTo>
                    <a:pt x="16337" y="37397"/>
                    <a:pt x="17868" y="37780"/>
                    <a:pt x="19656" y="37780"/>
                  </a:cubicBezTo>
                  <a:cubicBezTo>
                    <a:pt x="21698" y="37780"/>
                    <a:pt x="23612" y="37270"/>
                    <a:pt x="25271" y="36121"/>
                  </a:cubicBezTo>
                  <a:cubicBezTo>
                    <a:pt x="26931" y="34972"/>
                    <a:pt x="28080" y="33568"/>
                    <a:pt x="28590" y="31909"/>
                  </a:cubicBezTo>
                  <a:cubicBezTo>
                    <a:pt x="29228"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9" name="Freeform 28">
              <a:extLst>
                <a:ext uri="{FF2B5EF4-FFF2-40B4-BE49-F238E27FC236}">
                  <a16:creationId xmlns:a16="http://schemas.microsoft.com/office/drawing/2014/main" id="{65AAF058-B5CB-411C-7D34-48DCA7EDCAB8}"/>
                </a:ext>
              </a:extLst>
            </p:cNvPr>
            <p:cNvSpPr/>
            <p:nvPr userDrawn="1"/>
          </p:nvSpPr>
          <p:spPr>
            <a:xfrm>
              <a:off x="1868236" y="6375139"/>
              <a:ext cx="50798" cy="80106"/>
            </a:xfrm>
            <a:custGeom>
              <a:avLst/>
              <a:gdLst>
                <a:gd name="connsiteX0" fmla="*/ 12125 w 29866"/>
                <a:gd name="connsiteY0" fmla="*/ 47097 h 47097"/>
                <a:gd name="connsiteX1" fmla="*/ 0 w 29866"/>
                <a:gd name="connsiteY1" fmla="*/ 47097 h 47097"/>
                <a:gd name="connsiteX2" fmla="*/ 0 w 29866"/>
                <a:gd name="connsiteY2" fmla="*/ 1149 h 47097"/>
                <a:gd name="connsiteX3" fmla="*/ 11360 w 29866"/>
                <a:gd name="connsiteY3" fmla="*/ 1149 h 47097"/>
                <a:gd name="connsiteX4" fmla="*/ 11360 w 29866"/>
                <a:gd name="connsiteY4" fmla="*/ 7658 h 47097"/>
                <a:gd name="connsiteX5" fmla="*/ 16592 w 29866"/>
                <a:gd name="connsiteY5" fmla="*/ 1532 h 47097"/>
                <a:gd name="connsiteX6" fmla="*/ 21826 w 29866"/>
                <a:gd name="connsiteY6" fmla="*/ 0 h 47097"/>
                <a:gd name="connsiteX7" fmla="*/ 29867 w 29866"/>
                <a:gd name="connsiteY7" fmla="*/ 2297 h 47097"/>
                <a:gd name="connsiteX8" fmla="*/ 26037 w 29866"/>
                <a:gd name="connsiteY8" fmla="*/ 12891 h 47097"/>
                <a:gd name="connsiteX9" fmla="*/ 20294 w 29866"/>
                <a:gd name="connsiteY9" fmla="*/ 10849 h 47097"/>
                <a:gd name="connsiteX10" fmla="*/ 15954 w 29866"/>
                <a:gd name="connsiteY10" fmla="*/ 12253 h 47097"/>
                <a:gd name="connsiteX11" fmla="*/ 13147 w 29866"/>
                <a:gd name="connsiteY11" fmla="*/ 17358 h 47097"/>
                <a:gd name="connsiteX12" fmla="*/ 12125 w 29866"/>
                <a:gd name="connsiteY12" fmla="*/ 32802 h 47097"/>
                <a:gd name="connsiteX13" fmla="*/ 12125 w 29866"/>
                <a:gd name="connsiteY13" fmla="*/ 46970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66" h="47097">
                  <a:moveTo>
                    <a:pt x="12125" y="47097"/>
                  </a:moveTo>
                  <a:lnTo>
                    <a:pt x="0" y="47097"/>
                  </a:lnTo>
                  <a:lnTo>
                    <a:pt x="0" y="1149"/>
                  </a:lnTo>
                  <a:lnTo>
                    <a:pt x="11360" y="1149"/>
                  </a:lnTo>
                  <a:lnTo>
                    <a:pt x="11360" y="7658"/>
                  </a:lnTo>
                  <a:cubicBezTo>
                    <a:pt x="13274" y="4595"/>
                    <a:pt x="15061" y="2552"/>
                    <a:pt x="16592" y="1532"/>
                  </a:cubicBezTo>
                  <a:cubicBezTo>
                    <a:pt x="18124" y="510"/>
                    <a:pt x="19911" y="0"/>
                    <a:pt x="21826" y="0"/>
                  </a:cubicBezTo>
                  <a:cubicBezTo>
                    <a:pt x="24633" y="0"/>
                    <a:pt x="27314" y="766"/>
                    <a:pt x="29867" y="2297"/>
                  </a:cubicBezTo>
                  <a:lnTo>
                    <a:pt x="26037" y="12891"/>
                  </a:lnTo>
                  <a:cubicBezTo>
                    <a:pt x="23995" y="11615"/>
                    <a:pt x="22081" y="10849"/>
                    <a:pt x="20294" y="10849"/>
                  </a:cubicBezTo>
                  <a:cubicBezTo>
                    <a:pt x="18507" y="10849"/>
                    <a:pt x="17103" y="11359"/>
                    <a:pt x="15954" y="12253"/>
                  </a:cubicBezTo>
                  <a:cubicBezTo>
                    <a:pt x="14806" y="13146"/>
                    <a:pt x="13785" y="14933"/>
                    <a:pt x="13147" y="17358"/>
                  </a:cubicBezTo>
                  <a:cubicBezTo>
                    <a:pt x="12508" y="19783"/>
                    <a:pt x="12125" y="24889"/>
                    <a:pt x="12125" y="32802"/>
                  </a:cubicBezTo>
                  <a:lnTo>
                    <a:pt x="12125"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0" name="Freeform 29">
              <a:extLst>
                <a:ext uri="{FF2B5EF4-FFF2-40B4-BE49-F238E27FC236}">
                  <a16:creationId xmlns:a16="http://schemas.microsoft.com/office/drawing/2014/main" id="{EB5A1371-3A49-2F9E-A809-A75F40299BEF}"/>
                </a:ext>
              </a:extLst>
            </p:cNvPr>
            <p:cNvSpPr/>
            <p:nvPr userDrawn="1"/>
          </p:nvSpPr>
          <p:spPr>
            <a:xfrm>
              <a:off x="1923160" y="6375139"/>
              <a:ext cx="80539" cy="81842"/>
            </a:xfrm>
            <a:custGeom>
              <a:avLst/>
              <a:gdLst>
                <a:gd name="connsiteX0" fmla="*/ 0 w 47352"/>
                <a:gd name="connsiteY0" fmla="*/ 23357 h 48118"/>
                <a:gd name="connsiteX1" fmla="*/ 2935 w 47352"/>
                <a:gd name="connsiteY1" fmla="*/ 11615 h 48118"/>
                <a:gd name="connsiteX2" fmla="*/ 11359 w 47352"/>
                <a:gd name="connsiteY2" fmla="*/ 2935 h 48118"/>
                <a:gd name="connsiteX3" fmla="*/ 23612 w 47352"/>
                <a:gd name="connsiteY3" fmla="*/ 0 h 48118"/>
                <a:gd name="connsiteX4" fmla="*/ 40716 w 47352"/>
                <a:gd name="connsiteY4" fmla="*/ 6765 h 48118"/>
                <a:gd name="connsiteX5" fmla="*/ 47352 w 47352"/>
                <a:gd name="connsiteY5" fmla="*/ 23868 h 48118"/>
                <a:gd name="connsiteX6" fmla="*/ 40588 w 47352"/>
                <a:gd name="connsiteY6" fmla="*/ 41226 h 48118"/>
                <a:gd name="connsiteX7" fmla="*/ 23612 w 47352"/>
                <a:gd name="connsiteY7" fmla="*/ 48118 h 48118"/>
                <a:gd name="connsiteX8" fmla="*/ 11614 w 47352"/>
                <a:gd name="connsiteY8" fmla="*/ 45310 h 48118"/>
                <a:gd name="connsiteX9" fmla="*/ 2935 w 47352"/>
                <a:gd name="connsiteY9" fmla="*/ 36886 h 48118"/>
                <a:gd name="connsiteX10" fmla="*/ 0 w 47352"/>
                <a:gd name="connsiteY10" fmla="*/ 23485 h 48118"/>
                <a:gd name="connsiteX11" fmla="*/ 12380 w 47352"/>
                <a:gd name="connsiteY11" fmla="*/ 23995 h 48118"/>
                <a:gd name="connsiteX12" fmla="*/ 15571 w 47352"/>
                <a:gd name="connsiteY12" fmla="*/ 34461 h 48118"/>
                <a:gd name="connsiteX13" fmla="*/ 23612 w 47352"/>
                <a:gd name="connsiteY13" fmla="*/ 38035 h 48118"/>
                <a:gd name="connsiteX14" fmla="*/ 31653 w 47352"/>
                <a:gd name="connsiteY14" fmla="*/ 34461 h 48118"/>
                <a:gd name="connsiteX15" fmla="*/ 34844 w 47352"/>
                <a:gd name="connsiteY15" fmla="*/ 23868 h 48118"/>
                <a:gd name="connsiteX16" fmla="*/ 31653 w 47352"/>
                <a:gd name="connsiteY16" fmla="*/ 13529 h 48118"/>
                <a:gd name="connsiteX17" fmla="*/ 23612 w 47352"/>
                <a:gd name="connsiteY17" fmla="*/ 9956 h 48118"/>
                <a:gd name="connsiteX18" fmla="*/ 15571 w 47352"/>
                <a:gd name="connsiteY18" fmla="*/ 13529 h 48118"/>
                <a:gd name="connsiteX19" fmla="*/ 12380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5" y="11615"/>
                  </a:cubicBezTo>
                  <a:cubicBezTo>
                    <a:pt x="4977" y="7786"/>
                    <a:pt x="7786" y="4978"/>
                    <a:pt x="11359" y="2935"/>
                  </a:cubicBezTo>
                  <a:cubicBezTo>
                    <a:pt x="15061" y="893"/>
                    <a:pt x="19145" y="0"/>
                    <a:pt x="23612" y="0"/>
                  </a:cubicBezTo>
                  <a:cubicBezTo>
                    <a:pt x="30632" y="0"/>
                    <a:pt x="36248" y="2297"/>
                    <a:pt x="40716" y="6765"/>
                  </a:cubicBezTo>
                  <a:cubicBezTo>
                    <a:pt x="45183" y="11232"/>
                    <a:pt x="47352" y="16975"/>
                    <a:pt x="47352" y="23868"/>
                  </a:cubicBezTo>
                  <a:cubicBezTo>
                    <a:pt x="47352" y="30760"/>
                    <a:pt x="45055" y="36631"/>
                    <a:pt x="40588" y="41226"/>
                  </a:cubicBezTo>
                  <a:cubicBezTo>
                    <a:pt x="36120" y="45821"/>
                    <a:pt x="30504" y="48118"/>
                    <a:pt x="23612" y="48118"/>
                  </a:cubicBezTo>
                  <a:cubicBezTo>
                    <a:pt x="19400" y="48118"/>
                    <a:pt x="15316" y="47225"/>
                    <a:pt x="11614" y="45310"/>
                  </a:cubicBezTo>
                  <a:cubicBezTo>
                    <a:pt x="7786" y="43396"/>
                    <a:pt x="4850" y="40588"/>
                    <a:pt x="2935" y="36886"/>
                  </a:cubicBezTo>
                  <a:cubicBezTo>
                    <a:pt x="893" y="33185"/>
                    <a:pt x="0" y="28718"/>
                    <a:pt x="0" y="23485"/>
                  </a:cubicBezTo>
                  <a:close/>
                  <a:moveTo>
                    <a:pt x="12380" y="23995"/>
                  </a:moveTo>
                  <a:cubicBezTo>
                    <a:pt x="12380" y="28590"/>
                    <a:pt x="13402" y="32036"/>
                    <a:pt x="15571" y="34461"/>
                  </a:cubicBezTo>
                  <a:cubicBezTo>
                    <a:pt x="17741" y="36886"/>
                    <a:pt x="20421" y="38035"/>
                    <a:pt x="23612" y="38035"/>
                  </a:cubicBezTo>
                  <a:cubicBezTo>
                    <a:pt x="26803" y="38035"/>
                    <a:pt x="29484" y="36886"/>
                    <a:pt x="31653" y="34461"/>
                  </a:cubicBezTo>
                  <a:cubicBezTo>
                    <a:pt x="33823" y="32036"/>
                    <a:pt x="34844" y="28462"/>
                    <a:pt x="34844" y="23868"/>
                  </a:cubicBezTo>
                  <a:cubicBezTo>
                    <a:pt x="34844" y="19273"/>
                    <a:pt x="33823" y="15954"/>
                    <a:pt x="31653" y="13529"/>
                  </a:cubicBezTo>
                  <a:cubicBezTo>
                    <a:pt x="29484" y="11104"/>
                    <a:pt x="26803" y="9956"/>
                    <a:pt x="23612" y="9956"/>
                  </a:cubicBezTo>
                  <a:cubicBezTo>
                    <a:pt x="20421" y="9956"/>
                    <a:pt x="17741" y="11104"/>
                    <a:pt x="15571" y="13529"/>
                  </a:cubicBezTo>
                  <a:cubicBezTo>
                    <a:pt x="13402" y="15954"/>
                    <a:pt x="12380" y="19400"/>
                    <a:pt x="12380" y="23995"/>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1" name="Freeform 30">
              <a:extLst>
                <a:ext uri="{FF2B5EF4-FFF2-40B4-BE49-F238E27FC236}">
                  <a16:creationId xmlns:a16="http://schemas.microsoft.com/office/drawing/2014/main" id="{E2729746-F598-D474-0B0E-F2F96E5E72E8}"/>
                </a:ext>
              </a:extLst>
            </p:cNvPr>
            <p:cNvSpPr/>
            <p:nvPr userDrawn="1"/>
          </p:nvSpPr>
          <p:spPr>
            <a:xfrm>
              <a:off x="2019330" y="6375139"/>
              <a:ext cx="76413" cy="109412"/>
            </a:xfrm>
            <a:custGeom>
              <a:avLst/>
              <a:gdLst>
                <a:gd name="connsiteX0" fmla="*/ 0 w 44926"/>
                <a:gd name="connsiteY0" fmla="*/ 1021 h 64327"/>
                <a:gd name="connsiteX1" fmla="*/ 11359 w 44926"/>
                <a:gd name="connsiteY1" fmla="*/ 1021 h 64327"/>
                <a:gd name="connsiteX2" fmla="*/ 11359 w 44926"/>
                <a:gd name="connsiteY2" fmla="*/ 7786 h 64327"/>
                <a:gd name="connsiteX3" fmla="*/ 17358 w 44926"/>
                <a:gd name="connsiteY3" fmla="*/ 2170 h 64327"/>
                <a:gd name="connsiteX4" fmla="*/ 25655 w 44926"/>
                <a:gd name="connsiteY4" fmla="*/ 0 h 64327"/>
                <a:gd name="connsiteX5" fmla="*/ 39311 w 44926"/>
                <a:gd name="connsiteY5" fmla="*/ 6254 h 64327"/>
                <a:gd name="connsiteX6" fmla="*/ 44927 w 44926"/>
                <a:gd name="connsiteY6" fmla="*/ 23740 h 64327"/>
                <a:gd name="connsiteX7" fmla="*/ 39311 w 44926"/>
                <a:gd name="connsiteY7" fmla="*/ 41609 h 64327"/>
                <a:gd name="connsiteX8" fmla="*/ 25655 w 44926"/>
                <a:gd name="connsiteY8" fmla="*/ 47990 h 64327"/>
                <a:gd name="connsiteX9" fmla="*/ 18762 w 44926"/>
                <a:gd name="connsiteY9" fmla="*/ 46459 h 64327"/>
                <a:gd name="connsiteX10" fmla="*/ 12252 w 44926"/>
                <a:gd name="connsiteY10" fmla="*/ 41226 h 64327"/>
                <a:gd name="connsiteX11" fmla="*/ 12252 w 44926"/>
                <a:gd name="connsiteY11" fmla="*/ 64328 h 64327"/>
                <a:gd name="connsiteX12" fmla="*/ 128 w 44926"/>
                <a:gd name="connsiteY12" fmla="*/ 64328 h 64327"/>
                <a:gd name="connsiteX13" fmla="*/ 128 w 44926"/>
                <a:gd name="connsiteY13" fmla="*/ 893 h 64327"/>
                <a:gd name="connsiteX14" fmla="*/ 12125 w 44926"/>
                <a:gd name="connsiteY14" fmla="*/ 23229 h 64327"/>
                <a:gd name="connsiteX15" fmla="*/ 15189 w 44926"/>
                <a:gd name="connsiteY15" fmla="*/ 34717 h 64327"/>
                <a:gd name="connsiteX16" fmla="*/ 22719 w 44926"/>
                <a:gd name="connsiteY16" fmla="*/ 38418 h 64327"/>
                <a:gd name="connsiteX17" fmla="*/ 29738 w 44926"/>
                <a:gd name="connsiteY17" fmla="*/ 34972 h 64327"/>
                <a:gd name="connsiteX18" fmla="*/ 32547 w 44926"/>
                <a:gd name="connsiteY18" fmla="*/ 23868 h 64327"/>
                <a:gd name="connsiteX19" fmla="*/ 29611 w 44926"/>
                <a:gd name="connsiteY19" fmla="*/ 13146 h 64327"/>
                <a:gd name="connsiteX20" fmla="*/ 22464 w 44926"/>
                <a:gd name="connsiteY20" fmla="*/ 9700 h 64327"/>
                <a:gd name="connsiteX21" fmla="*/ 15061 w 44926"/>
                <a:gd name="connsiteY21" fmla="*/ 13146 h 64327"/>
                <a:gd name="connsiteX22" fmla="*/ 12125 w 44926"/>
                <a:gd name="connsiteY22" fmla="*/ 23357 h 6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926" h="64327">
                  <a:moveTo>
                    <a:pt x="0" y="1021"/>
                  </a:moveTo>
                  <a:lnTo>
                    <a:pt x="11359" y="1021"/>
                  </a:lnTo>
                  <a:lnTo>
                    <a:pt x="11359" y="7786"/>
                  </a:lnTo>
                  <a:cubicBezTo>
                    <a:pt x="12891" y="5488"/>
                    <a:pt x="14805" y="3574"/>
                    <a:pt x="17358" y="2170"/>
                  </a:cubicBezTo>
                  <a:cubicBezTo>
                    <a:pt x="19911" y="766"/>
                    <a:pt x="22591" y="0"/>
                    <a:pt x="25655" y="0"/>
                  </a:cubicBezTo>
                  <a:cubicBezTo>
                    <a:pt x="31015" y="0"/>
                    <a:pt x="35482" y="2042"/>
                    <a:pt x="39311" y="6254"/>
                  </a:cubicBezTo>
                  <a:cubicBezTo>
                    <a:pt x="43013" y="10466"/>
                    <a:pt x="44927" y="16210"/>
                    <a:pt x="44927" y="23740"/>
                  </a:cubicBezTo>
                  <a:cubicBezTo>
                    <a:pt x="44927" y="31270"/>
                    <a:pt x="43013" y="37397"/>
                    <a:pt x="39311" y="41609"/>
                  </a:cubicBezTo>
                  <a:cubicBezTo>
                    <a:pt x="35610" y="45821"/>
                    <a:pt x="31015" y="47990"/>
                    <a:pt x="25655" y="47990"/>
                  </a:cubicBezTo>
                  <a:cubicBezTo>
                    <a:pt x="23102" y="47990"/>
                    <a:pt x="20805" y="47480"/>
                    <a:pt x="18762" y="46459"/>
                  </a:cubicBezTo>
                  <a:cubicBezTo>
                    <a:pt x="16720" y="45438"/>
                    <a:pt x="14550" y="43779"/>
                    <a:pt x="12252" y="41226"/>
                  </a:cubicBezTo>
                  <a:lnTo>
                    <a:pt x="12252" y="64328"/>
                  </a:lnTo>
                  <a:lnTo>
                    <a:pt x="128" y="64328"/>
                  </a:lnTo>
                  <a:lnTo>
                    <a:pt x="128" y="893"/>
                  </a:lnTo>
                  <a:close/>
                  <a:moveTo>
                    <a:pt x="12125" y="23229"/>
                  </a:moveTo>
                  <a:cubicBezTo>
                    <a:pt x="12125" y="28335"/>
                    <a:pt x="13146" y="32164"/>
                    <a:pt x="15189" y="34717"/>
                  </a:cubicBezTo>
                  <a:cubicBezTo>
                    <a:pt x="17230" y="37142"/>
                    <a:pt x="19783" y="38418"/>
                    <a:pt x="22719" y="38418"/>
                  </a:cubicBezTo>
                  <a:cubicBezTo>
                    <a:pt x="25655" y="38418"/>
                    <a:pt x="27952" y="37269"/>
                    <a:pt x="29738" y="34972"/>
                  </a:cubicBezTo>
                  <a:cubicBezTo>
                    <a:pt x="31653" y="32675"/>
                    <a:pt x="32547" y="28973"/>
                    <a:pt x="32547" y="23868"/>
                  </a:cubicBezTo>
                  <a:cubicBezTo>
                    <a:pt x="32547" y="19017"/>
                    <a:pt x="31525" y="15444"/>
                    <a:pt x="29611" y="13146"/>
                  </a:cubicBezTo>
                  <a:cubicBezTo>
                    <a:pt x="27697" y="10849"/>
                    <a:pt x="25271" y="9700"/>
                    <a:pt x="22464" y="9700"/>
                  </a:cubicBezTo>
                  <a:cubicBezTo>
                    <a:pt x="19656" y="9700"/>
                    <a:pt x="16975" y="10849"/>
                    <a:pt x="15061" y="13146"/>
                  </a:cubicBezTo>
                  <a:cubicBezTo>
                    <a:pt x="13146" y="15444"/>
                    <a:pt x="12125" y="18890"/>
                    <a:pt x="12125" y="2335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2" name="Freeform 31">
              <a:extLst>
                <a:ext uri="{FF2B5EF4-FFF2-40B4-BE49-F238E27FC236}">
                  <a16:creationId xmlns:a16="http://schemas.microsoft.com/office/drawing/2014/main" id="{14C68D05-3D55-32F7-73E2-B37E418A13E2}"/>
                </a:ext>
              </a:extLst>
            </p:cNvPr>
            <p:cNvSpPr/>
            <p:nvPr userDrawn="1"/>
          </p:nvSpPr>
          <p:spPr>
            <a:xfrm>
              <a:off x="2105949"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8 w 42907"/>
                <a:gd name="connsiteY16" fmla="*/ 11998 h 47990"/>
                <a:gd name="connsiteX17" fmla="*/ 21826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3" y="38546"/>
                    <a:pt x="27186" y="37525"/>
                  </a:cubicBezTo>
                  <a:cubicBezTo>
                    <a:pt x="28462" y="36504"/>
                    <a:pt x="29484" y="34844"/>
                    <a:pt x="30122" y="32547"/>
                  </a:cubicBezTo>
                  <a:close/>
                  <a:moveTo>
                    <a:pt x="30887" y="20039"/>
                  </a:moveTo>
                  <a:cubicBezTo>
                    <a:pt x="30887" y="16465"/>
                    <a:pt x="29866" y="13785"/>
                    <a:pt x="28208" y="11998"/>
                  </a:cubicBezTo>
                  <a:cubicBezTo>
                    <a:pt x="26421" y="10211"/>
                    <a:pt x="24378" y="9190"/>
                    <a:pt x="21826" y="9190"/>
                  </a:cubicBezTo>
                  <a:cubicBezTo>
                    <a:pt x="19145" y="9190"/>
                    <a:pt x="16976"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3" name="Freeform 32">
              <a:extLst>
                <a:ext uri="{FF2B5EF4-FFF2-40B4-BE49-F238E27FC236}">
                  <a16:creationId xmlns:a16="http://schemas.microsoft.com/office/drawing/2014/main" id="{81FD2A1E-2DBE-402F-D74E-564156A82FDF}"/>
                </a:ext>
              </a:extLst>
            </p:cNvPr>
            <p:cNvSpPr/>
            <p:nvPr userDrawn="1"/>
          </p:nvSpPr>
          <p:spPr>
            <a:xfrm>
              <a:off x="2191048" y="6375139"/>
              <a:ext cx="73158" cy="81625"/>
            </a:xfrm>
            <a:custGeom>
              <a:avLst/>
              <a:gdLst>
                <a:gd name="connsiteX0" fmla="*/ 11998 w 43012"/>
                <a:gd name="connsiteY0" fmla="*/ 15061 h 47990"/>
                <a:gd name="connsiteX1" fmla="*/ 1021 w 43012"/>
                <a:gd name="connsiteY1" fmla="*/ 13019 h 47990"/>
                <a:gd name="connsiteX2" fmla="*/ 7403 w 43012"/>
                <a:gd name="connsiteY2" fmla="*/ 3191 h 47990"/>
                <a:gd name="connsiteX3" fmla="*/ 20932 w 43012"/>
                <a:gd name="connsiteY3" fmla="*/ 0 h 47990"/>
                <a:gd name="connsiteX4" fmla="*/ 33058 w 43012"/>
                <a:gd name="connsiteY4" fmla="*/ 1914 h 47990"/>
                <a:gd name="connsiteX5" fmla="*/ 38674 w 43012"/>
                <a:gd name="connsiteY5" fmla="*/ 6765 h 47990"/>
                <a:gd name="connsiteX6" fmla="*/ 40333 w 43012"/>
                <a:gd name="connsiteY6" fmla="*/ 17614 h 47990"/>
                <a:gd name="connsiteX7" fmla="*/ 40333 w 43012"/>
                <a:gd name="connsiteY7" fmla="*/ 31781 h 47990"/>
                <a:gd name="connsiteX8" fmla="*/ 40843 w 43012"/>
                <a:gd name="connsiteY8" fmla="*/ 40716 h 47990"/>
                <a:gd name="connsiteX9" fmla="*/ 43013 w 43012"/>
                <a:gd name="connsiteY9" fmla="*/ 46842 h 47990"/>
                <a:gd name="connsiteX10" fmla="*/ 31015 w 43012"/>
                <a:gd name="connsiteY10" fmla="*/ 46842 h 47990"/>
                <a:gd name="connsiteX11" fmla="*/ 29867 w 43012"/>
                <a:gd name="connsiteY11" fmla="*/ 43268 h 47990"/>
                <a:gd name="connsiteX12" fmla="*/ 29484 w 43012"/>
                <a:gd name="connsiteY12" fmla="*/ 41864 h 47990"/>
                <a:gd name="connsiteX13" fmla="*/ 22847 w 43012"/>
                <a:gd name="connsiteY13" fmla="*/ 46459 h 47990"/>
                <a:gd name="connsiteX14" fmla="*/ 15316 w 43012"/>
                <a:gd name="connsiteY14" fmla="*/ 47990 h 47990"/>
                <a:gd name="connsiteX15" fmla="*/ 4084 w 43012"/>
                <a:gd name="connsiteY15" fmla="*/ 44162 h 47990"/>
                <a:gd name="connsiteX16" fmla="*/ 0 w 43012"/>
                <a:gd name="connsiteY16" fmla="*/ 34461 h 47990"/>
                <a:gd name="connsiteX17" fmla="*/ 1915 w 43012"/>
                <a:gd name="connsiteY17" fmla="*/ 27569 h 47990"/>
                <a:gd name="connsiteX18" fmla="*/ 7148 w 43012"/>
                <a:gd name="connsiteY18" fmla="*/ 22846 h 47990"/>
                <a:gd name="connsiteX19" fmla="*/ 16848 w 43012"/>
                <a:gd name="connsiteY19" fmla="*/ 20038 h 47990"/>
                <a:gd name="connsiteX20" fmla="*/ 28718 w 43012"/>
                <a:gd name="connsiteY20" fmla="*/ 17103 h 47990"/>
                <a:gd name="connsiteX21" fmla="*/ 28718 w 43012"/>
                <a:gd name="connsiteY21" fmla="*/ 15954 h 47990"/>
                <a:gd name="connsiteX22" fmla="*/ 26931 w 43012"/>
                <a:gd name="connsiteY22" fmla="*/ 10976 h 47990"/>
                <a:gd name="connsiteX23" fmla="*/ 20422 w 43012"/>
                <a:gd name="connsiteY23" fmla="*/ 9445 h 47990"/>
                <a:gd name="connsiteX24" fmla="*/ 15316 w 43012"/>
                <a:gd name="connsiteY24" fmla="*/ 10721 h 47990"/>
                <a:gd name="connsiteX25" fmla="*/ 12381 w 43012"/>
                <a:gd name="connsiteY25" fmla="*/ 15189 h 47990"/>
                <a:gd name="connsiteX26" fmla="*/ 28208 w 43012"/>
                <a:gd name="connsiteY26" fmla="*/ 25016 h 47990"/>
                <a:gd name="connsiteX27" fmla="*/ 20805 w 43012"/>
                <a:gd name="connsiteY27" fmla="*/ 26931 h 47990"/>
                <a:gd name="connsiteX28" fmla="*/ 14167 w 43012"/>
                <a:gd name="connsiteY28" fmla="*/ 29101 h 47990"/>
                <a:gd name="connsiteX29" fmla="*/ 11742 w 43012"/>
                <a:gd name="connsiteY29" fmla="*/ 33440 h 47990"/>
                <a:gd name="connsiteX30" fmla="*/ 13657 w 43012"/>
                <a:gd name="connsiteY30" fmla="*/ 37908 h 47990"/>
                <a:gd name="connsiteX31" fmla="*/ 18507 w 43012"/>
                <a:gd name="connsiteY31" fmla="*/ 39822 h 47990"/>
                <a:gd name="connsiteX32" fmla="*/ 24761 w 43012"/>
                <a:gd name="connsiteY32" fmla="*/ 37652 h 47990"/>
                <a:gd name="connsiteX33" fmla="*/ 27697 w 43012"/>
                <a:gd name="connsiteY33" fmla="*/ 33568 h 47990"/>
                <a:gd name="connsiteX34" fmla="*/ 28208 w 43012"/>
                <a:gd name="connsiteY34" fmla="*/ 27697 h 47990"/>
                <a:gd name="connsiteX35" fmla="*/ 28208 w 43012"/>
                <a:gd name="connsiteY35" fmla="*/ 25271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012" h="47990">
                  <a:moveTo>
                    <a:pt x="11998" y="15061"/>
                  </a:moveTo>
                  <a:lnTo>
                    <a:pt x="1021" y="13019"/>
                  </a:lnTo>
                  <a:cubicBezTo>
                    <a:pt x="2297" y="8551"/>
                    <a:pt x="4340" y="5233"/>
                    <a:pt x="7403" y="3191"/>
                  </a:cubicBezTo>
                  <a:cubicBezTo>
                    <a:pt x="10466" y="1021"/>
                    <a:pt x="14933" y="0"/>
                    <a:pt x="20932" y="0"/>
                  </a:cubicBezTo>
                  <a:cubicBezTo>
                    <a:pt x="26293" y="0"/>
                    <a:pt x="30377" y="638"/>
                    <a:pt x="33058" y="1914"/>
                  </a:cubicBezTo>
                  <a:cubicBezTo>
                    <a:pt x="35738" y="3191"/>
                    <a:pt x="37525" y="4850"/>
                    <a:pt x="38674" y="6765"/>
                  </a:cubicBezTo>
                  <a:cubicBezTo>
                    <a:pt x="39822" y="8679"/>
                    <a:pt x="40333" y="12381"/>
                    <a:pt x="40333" y="17614"/>
                  </a:cubicBezTo>
                  <a:lnTo>
                    <a:pt x="40333" y="31781"/>
                  </a:lnTo>
                  <a:cubicBezTo>
                    <a:pt x="40205" y="35865"/>
                    <a:pt x="40333" y="38801"/>
                    <a:pt x="40843" y="40716"/>
                  </a:cubicBezTo>
                  <a:cubicBezTo>
                    <a:pt x="41354" y="42630"/>
                    <a:pt x="41992" y="44672"/>
                    <a:pt x="43013" y="46842"/>
                  </a:cubicBezTo>
                  <a:lnTo>
                    <a:pt x="31015" y="46842"/>
                  </a:lnTo>
                  <a:cubicBezTo>
                    <a:pt x="30760" y="46076"/>
                    <a:pt x="30249" y="44800"/>
                    <a:pt x="29867" y="43268"/>
                  </a:cubicBezTo>
                  <a:cubicBezTo>
                    <a:pt x="29611" y="42502"/>
                    <a:pt x="29484" y="42119"/>
                    <a:pt x="29484" y="41864"/>
                  </a:cubicBezTo>
                  <a:cubicBezTo>
                    <a:pt x="27442" y="43906"/>
                    <a:pt x="25145" y="45438"/>
                    <a:pt x="22847" y="46459"/>
                  </a:cubicBezTo>
                  <a:cubicBezTo>
                    <a:pt x="20422" y="47480"/>
                    <a:pt x="17997" y="47990"/>
                    <a:pt x="15316" y="47990"/>
                  </a:cubicBezTo>
                  <a:cubicBezTo>
                    <a:pt x="10594" y="47990"/>
                    <a:pt x="6893" y="46714"/>
                    <a:pt x="4084" y="44162"/>
                  </a:cubicBezTo>
                  <a:cubicBezTo>
                    <a:pt x="1404" y="41609"/>
                    <a:pt x="0" y="38291"/>
                    <a:pt x="0" y="34461"/>
                  </a:cubicBezTo>
                  <a:cubicBezTo>
                    <a:pt x="0" y="31909"/>
                    <a:pt x="638" y="29484"/>
                    <a:pt x="1915" y="27569"/>
                  </a:cubicBezTo>
                  <a:cubicBezTo>
                    <a:pt x="3191" y="25527"/>
                    <a:pt x="4850" y="23995"/>
                    <a:pt x="7148" y="22846"/>
                  </a:cubicBezTo>
                  <a:cubicBezTo>
                    <a:pt x="9445" y="21825"/>
                    <a:pt x="12636" y="20805"/>
                    <a:pt x="16848" y="20038"/>
                  </a:cubicBezTo>
                  <a:cubicBezTo>
                    <a:pt x="22592" y="19017"/>
                    <a:pt x="26421" y="17997"/>
                    <a:pt x="28718" y="17103"/>
                  </a:cubicBezTo>
                  <a:lnTo>
                    <a:pt x="28718" y="15954"/>
                  </a:lnTo>
                  <a:cubicBezTo>
                    <a:pt x="28718" y="13657"/>
                    <a:pt x="28080" y="11998"/>
                    <a:pt x="26931" y="10976"/>
                  </a:cubicBezTo>
                  <a:cubicBezTo>
                    <a:pt x="25783" y="9956"/>
                    <a:pt x="23613" y="9445"/>
                    <a:pt x="20422" y="9445"/>
                  </a:cubicBezTo>
                  <a:cubicBezTo>
                    <a:pt x="18252" y="9445"/>
                    <a:pt x="16592" y="9828"/>
                    <a:pt x="15316" y="10721"/>
                  </a:cubicBezTo>
                  <a:cubicBezTo>
                    <a:pt x="14167" y="11615"/>
                    <a:pt x="13147" y="13019"/>
                    <a:pt x="12381" y="15189"/>
                  </a:cubicBezTo>
                  <a:close/>
                  <a:moveTo>
                    <a:pt x="28208" y="25016"/>
                  </a:moveTo>
                  <a:cubicBezTo>
                    <a:pt x="26676" y="25527"/>
                    <a:pt x="24123" y="26165"/>
                    <a:pt x="20805" y="26931"/>
                  </a:cubicBezTo>
                  <a:cubicBezTo>
                    <a:pt x="17486" y="27697"/>
                    <a:pt x="15189" y="28335"/>
                    <a:pt x="14167" y="29101"/>
                  </a:cubicBezTo>
                  <a:cubicBezTo>
                    <a:pt x="12636" y="30249"/>
                    <a:pt x="11742" y="31653"/>
                    <a:pt x="11742" y="33440"/>
                  </a:cubicBezTo>
                  <a:cubicBezTo>
                    <a:pt x="11742" y="35227"/>
                    <a:pt x="12381" y="36631"/>
                    <a:pt x="13657" y="37908"/>
                  </a:cubicBezTo>
                  <a:cubicBezTo>
                    <a:pt x="14933" y="39184"/>
                    <a:pt x="16592" y="39822"/>
                    <a:pt x="18507" y="39822"/>
                  </a:cubicBezTo>
                  <a:cubicBezTo>
                    <a:pt x="20677" y="39822"/>
                    <a:pt x="22847" y="39056"/>
                    <a:pt x="24761" y="37652"/>
                  </a:cubicBezTo>
                  <a:cubicBezTo>
                    <a:pt x="26293" y="36503"/>
                    <a:pt x="27186" y="35227"/>
                    <a:pt x="27697" y="33568"/>
                  </a:cubicBezTo>
                  <a:cubicBezTo>
                    <a:pt x="27952" y="32547"/>
                    <a:pt x="28208" y="30505"/>
                    <a:pt x="28208" y="27697"/>
                  </a:cubicBezTo>
                  <a:lnTo>
                    <a:pt x="28208" y="25271"/>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4" name="Freeform 33">
              <a:extLst>
                <a:ext uri="{FF2B5EF4-FFF2-40B4-BE49-F238E27FC236}">
                  <a16:creationId xmlns:a16="http://schemas.microsoft.com/office/drawing/2014/main" id="{472AB136-489D-1EAC-E5A2-9AB2849ED68A}"/>
                </a:ext>
              </a:extLst>
            </p:cNvPr>
            <p:cNvSpPr/>
            <p:nvPr userDrawn="1"/>
          </p:nvSpPr>
          <p:spPr>
            <a:xfrm>
              <a:off x="2280056"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120" y="2425"/>
                    <a:pt x="37907" y="3574"/>
                    <a:pt x="39056" y="5105"/>
                  </a:cubicBezTo>
                  <a:cubicBezTo>
                    <a:pt x="40205" y="6637"/>
                    <a:pt x="40970"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5" name="Freeform 34">
              <a:extLst>
                <a:ext uri="{FF2B5EF4-FFF2-40B4-BE49-F238E27FC236}">
                  <a16:creationId xmlns:a16="http://schemas.microsoft.com/office/drawing/2014/main" id="{45C12B69-15F6-EE80-1B16-9BD17C833131}"/>
                </a:ext>
              </a:extLst>
            </p:cNvPr>
            <p:cNvSpPr/>
            <p:nvPr userDrawn="1"/>
          </p:nvSpPr>
          <p:spPr>
            <a:xfrm>
              <a:off x="2413348" y="6347134"/>
              <a:ext cx="86185" cy="109847"/>
            </a:xfrm>
            <a:custGeom>
              <a:avLst/>
              <a:gdLst>
                <a:gd name="connsiteX0" fmla="*/ 256 w 50671"/>
                <a:gd name="connsiteY0" fmla="*/ 0 h 64583"/>
                <a:gd name="connsiteX1" fmla="*/ 13019 w 50671"/>
                <a:gd name="connsiteY1" fmla="*/ 0 h 64583"/>
                <a:gd name="connsiteX2" fmla="*/ 13019 w 50671"/>
                <a:gd name="connsiteY2" fmla="*/ 34334 h 64583"/>
                <a:gd name="connsiteX3" fmla="*/ 13529 w 50671"/>
                <a:gd name="connsiteY3" fmla="*/ 44927 h 64583"/>
                <a:gd name="connsiteX4" fmla="*/ 17486 w 50671"/>
                <a:gd name="connsiteY4" fmla="*/ 51182 h 64583"/>
                <a:gd name="connsiteX5" fmla="*/ 25910 w 50671"/>
                <a:gd name="connsiteY5" fmla="*/ 53479 h 64583"/>
                <a:gd name="connsiteX6" fmla="*/ 34079 w 50671"/>
                <a:gd name="connsiteY6" fmla="*/ 51309 h 64583"/>
                <a:gd name="connsiteX7" fmla="*/ 37397 w 50671"/>
                <a:gd name="connsiteY7" fmla="*/ 45821 h 64583"/>
                <a:gd name="connsiteX8" fmla="*/ 37908 w 50671"/>
                <a:gd name="connsiteY8" fmla="*/ 35100 h 64583"/>
                <a:gd name="connsiteX9" fmla="*/ 37908 w 50671"/>
                <a:gd name="connsiteY9" fmla="*/ 0 h 64583"/>
                <a:gd name="connsiteX10" fmla="*/ 50672 w 50671"/>
                <a:gd name="connsiteY10" fmla="*/ 0 h 64583"/>
                <a:gd name="connsiteX11" fmla="*/ 50672 w 50671"/>
                <a:gd name="connsiteY11" fmla="*/ 33313 h 64583"/>
                <a:gd name="connsiteX12" fmla="*/ 49650 w 50671"/>
                <a:gd name="connsiteY12" fmla="*/ 49522 h 64583"/>
                <a:gd name="connsiteX13" fmla="*/ 45821 w 50671"/>
                <a:gd name="connsiteY13" fmla="*/ 57436 h 64583"/>
                <a:gd name="connsiteX14" fmla="*/ 38291 w 50671"/>
                <a:gd name="connsiteY14" fmla="*/ 62669 h 64583"/>
                <a:gd name="connsiteX15" fmla="*/ 26038 w 50671"/>
                <a:gd name="connsiteY15" fmla="*/ 64583 h 64583"/>
                <a:gd name="connsiteX16" fmla="*/ 12253 w 50671"/>
                <a:gd name="connsiteY16" fmla="*/ 62541 h 64583"/>
                <a:gd name="connsiteX17" fmla="*/ 4850 w 50671"/>
                <a:gd name="connsiteY17" fmla="*/ 57053 h 64583"/>
                <a:gd name="connsiteX18" fmla="*/ 1277 w 50671"/>
                <a:gd name="connsiteY18" fmla="*/ 50033 h 64583"/>
                <a:gd name="connsiteX19" fmla="*/ 0 w 50671"/>
                <a:gd name="connsiteY19" fmla="*/ 33951 h 64583"/>
                <a:gd name="connsiteX20" fmla="*/ 0 w 50671"/>
                <a:gd name="connsiteY20" fmla="*/ 128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71" h="64583">
                  <a:moveTo>
                    <a:pt x="256" y="0"/>
                  </a:moveTo>
                  <a:lnTo>
                    <a:pt x="13019" y="0"/>
                  </a:lnTo>
                  <a:lnTo>
                    <a:pt x="13019" y="34334"/>
                  </a:lnTo>
                  <a:cubicBezTo>
                    <a:pt x="13019" y="39822"/>
                    <a:pt x="13147" y="43268"/>
                    <a:pt x="13529" y="44927"/>
                  </a:cubicBezTo>
                  <a:cubicBezTo>
                    <a:pt x="14040" y="47480"/>
                    <a:pt x="15444" y="49650"/>
                    <a:pt x="17486" y="51182"/>
                  </a:cubicBezTo>
                  <a:cubicBezTo>
                    <a:pt x="19529" y="52713"/>
                    <a:pt x="22336" y="53479"/>
                    <a:pt x="25910" y="53479"/>
                  </a:cubicBezTo>
                  <a:cubicBezTo>
                    <a:pt x="29484" y="53479"/>
                    <a:pt x="32292" y="52713"/>
                    <a:pt x="34079" y="51309"/>
                  </a:cubicBezTo>
                  <a:cubicBezTo>
                    <a:pt x="35865" y="49778"/>
                    <a:pt x="37014" y="47991"/>
                    <a:pt x="37397" y="45821"/>
                  </a:cubicBezTo>
                  <a:cubicBezTo>
                    <a:pt x="37780" y="43651"/>
                    <a:pt x="37908" y="40078"/>
                    <a:pt x="37908" y="35100"/>
                  </a:cubicBezTo>
                  <a:lnTo>
                    <a:pt x="37908" y="0"/>
                  </a:lnTo>
                  <a:lnTo>
                    <a:pt x="50672" y="0"/>
                  </a:lnTo>
                  <a:lnTo>
                    <a:pt x="50672" y="33313"/>
                  </a:lnTo>
                  <a:cubicBezTo>
                    <a:pt x="50672" y="40971"/>
                    <a:pt x="50288" y="46332"/>
                    <a:pt x="49650" y="49522"/>
                  </a:cubicBezTo>
                  <a:cubicBezTo>
                    <a:pt x="49012" y="52713"/>
                    <a:pt x="47735" y="55266"/>
                    <a:pt x="45821" y="57436"/>
                  </a:cubicBezTo>
                  <a:cubicBezTo>
                    <a:pt x="43906" y="59606"/>
                    <a:pt x="41481" y="61265"/>
                    <a:pt x="38291" y="62669"/>
                  </a:cubicBezTo>
                  <a:cubicBezTo>
                    <a:pt x="35100" y="64073"/>
                    <a:pt x="31143" y="64583"/>
                    <a:pt x="26038" y="64583"/>
                  </a:cubicBezTo>
                  <a:cubicBezTo>
                    <a:pt x="20039" y="64583"/>
                    <a:pt x="15444" y="63945"/>
                    <a:pt x="12253" y="62541"/>
                  </a:cubicBezTo>
                  <a:cubicBezTo>
                    <a:pt x="9062" y="61137"/>
                    <a:pt x="6637" y="59350"/>
                    <a:pt x="4850" y="57053"/>
                  </a:cubicBezTo>
                  <a:cubicBezTo>
                    <a:pt x="3063" y="54756"/>
                    <a:pt x="1787" y="52458"/>
                    <a:pt x="1277" y="50033"/>
                  </a:cubicBezTo>
                  <a:cubicBezTo>
                    <a:pt x="383" y="46459"/>
                    <a:pt x="0" y="40971"/>
                    <a:pt x="0" y="33951"/>
                  </a:cubicBezTo>
                  <a:lnTo>
                    <a:pt x="0" y="128"/>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6" name="Freeform 35">
              <a:extLst>
                <a:ext uri="{FF2B5EF4-FFF2-40B4-BE49-F238E27FC236}">
                  <a16:creationId xmlns:a16="http://schemas.microsoft.com/office/drawing/2014/main" id="{EADCD0E0-DB5C-FA97-9E8F-CAA1C6E33EDC}"/>
                </a:ext>
              </a:extLst>
            </p:cNvPr>
            <p:cNvSpPr/>
            <p:nvPr userDrawn="1"/>
          </p:nvSpPr>
          <p:spPr>
            <a:xfrm>
              <a:off x="2522981"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248" y="2297"/>
                    <a:pt x="37907" y="3574"/>
                    <a:pt x="39056" y="5105"/>
                  </a:cubicBezTo>
                  <a:cubicBezTo>
                    <a:pt x="40205" y="6637"/>
                    <a:pt x="40970" y="8296"/>
                    <a:pt x="41481" y="10211"/>
                  </a:cubicBezTo>
                  <a:cubicBezTo>
                    <a:pt x="41992"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7" name="Freeform 36">
              <a:extLst>
                <a:ext uri="{FF2B5EF4-FFF2-40B4-BE49-F238E27FC236}">
                  <a16:creationId xmlns:a16="http://schemas.microsoft.com/office/drawing/2014/main" id="{5B073E18-F00C-9EAD-3739-6922418B68D6}"/>
                </a:ext>
              </a:extLst>
            </p:cNvPr>
            <p:cNvSpPr/>
            <p:nvPr userDrawn="1"/>
          </p:nvSpPr>
          <p:spPr>
            <a:xfrm>
              <a:off x="2614809" y="6347134"/>
              <a:ext cx="20623" cy="108111"/>
            </a:xfrm>
            <a:custGeom>
              <a:avLst/>
              <a:gdLst>
                <a:gd name="connsiteX0" fmla="*/ 0 w 12125"/>
                <a:gd name="connsiteY0" fmla="*/ 11232 h 63562"/>
                <a:gd name="connsiteX1" fmla="*/ 0 w 12125"/>
                <a:gd name="connsiteY1" fmla="*/ 0 h 63562"/>
                <a:gd name="connsiteX2" fmla="*/ 12125 w 12125"/>
                <a:gd name="connsiteY2" fmla="*/ 0 h 63562"/>
                <a:gd name="connsiteX3" fmla="*/ 12125 w 12125"/>
                <a:gd name="connsiteY3" fmla="*/ 11232 h 63562"/>
                <a:gd name="connsiteX4" fmla="*/ 0 w 12125"/>
                <a:gd name="connsiteY4" fmla="*/ 11232 h 63562"/>
                <a:gd name="connsiteX5" fmla="*/ 0 w 12125"/>
                <a:gd name="connsiteY5" fmla="*/ 63562 h 63562"/>
                <a:gd name="connsiteX6" fmla="*/ 0 w 12125"/>
                <a:gd name="connsiteY6" fmla="*/ 17614 h 63562"/>
                <a:gd name="connsiteX7" fmla="*/ 12125 w 12125"/>
                <a:gd name="connsiteY7" fmla="*/ 17614 h 63562"/>
                <a:gd name="connsiteX8" fmla="*/ 12125 w 12125"/>
                <a:gd name="connsiteY8" fmla="*/ 63562 h 63562"/>
                <a:gd name="connsiteX9" fmla="*/ 0 w 12125"/>
                <a:gd name="connsiteY9" fmla="*/ 63562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5" h="63562">
                  <a:moveTo>
                    <a:pt x="0" y="11232"/>
                  </a:moveTo>
                  <a:lnTo>
                    <a:pt x="0" y="0"/>
                  </a:lnTo>
                  <a:lnTo>
                    <a:pt x="12125" y="0"/>
                  </a:lnTo>
                  <a:lnTo>
                    <a:pt x="12125" y="11232"/>
                  </a:lnTo>
                  <a:lnTo>
                    <a:pt x="0" y="11232"/>
                  </a:lnTo>
                  <a:close/>
                  <a:moveTo>
                    <a:pt x="0" y="63562"/>
                  </a:moveTo>
                  <a:lnTo>
                    <a:pt x="0" y="17614"/>
                  </a:lnTo>
                  <a:lnTo>
                    <a:pt x="12125" y="17614"/>
                  </a:lnTo>
                  <a:lnTo>
                    <a:pt x="12125" y="63562"/>
                  </a:lnTo>
                  <a:lnTo>
                    <a:pt x="0" y="63562"/>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8" name="Freeform 37">
              <a:extLst>
                <a:ext uri="{FF2B5EF4-FFF2-40B4-BE49-F238E27FC236}">
                  <a16:creationId xmlns:a16="http://schemas.microsoft.com/office/drawing/2014/main" id="{F8393384-44CA-D899-BD9C-0A7EB03A62D1}"/>
                </a:ext>
              </a:extLst>
            </p:cNvPr>
            <p:cNvSpPr/>
            <p:nvPr userDrawn="1"/>
          </p:nvSpPr>
          <p:spPr>
            <a:xfrm>
              <a:off x="2651931" y="6375139"/>
              <a:ext cx="80539" cy="81842"/>
            </a:xfrm>
            <a:custGeom>
              <a:avLst/>
              <a:gdLst>
                <a:gd name="connsiteX0" fmla="*/ 0 w 47352"/>
                <a:gd name="connsiteY0" fmla="*/ 23357 h 48118"/>
                <a:gd name="connsiteX1" fmla="*/ 2936 w 47352"/>
                <a:gd name="connsiteY1" fmla="*/ 11615 h 48118"/>
                <a:gd name="connsiteX2" fmla="*/ 11360 w 47352"/>
                <a:gd name="connsiteY2" fmla="*/ 2935 h 48118"/>
                <a:gd name="connsiteX3" fmla="*/ 23613 w 47352"/>
                <a:gd name="connsiteY3" fmla="*/ 0 h 48118"/>
                <a:gd name="connsiteX4" fmla="*/ 40716 w 47352"/>
                <a:gd name="connsiteY4" fmla="*/ 6765 h 48118"/>
                <a:gd name="connsiteX5" fmla="*/ 47353 w 47352"/>
                <a:gd name="connsiteY5" fmla="*/ 23868 h 48118"/>
                <a:gd name="connsiteX6" fmla="*/ 40589 w 47352"/>
                <a:gd name="connsiteY6" fmla="*/ 41226 h 48118"/>
                <a:gd name="connsiteX7" fmla="*/ 23613 w 47352"/>
                <a:gd name="connsiteY7" fmla="*/ 48118 h 48118"/>
                <a:gd name="connsiteX8" fmla="*/ 11615 w 47352"/>
                <a:gd name="connsiteY8" fmla="*/ 45310 h 48118"/>
                <a:gd name="connsiteX9" fmla="*/ 2936 w 47352"/>
                <a:gd name="connsiteY9" fmla="*/ 36886 h 48118"/>
                <a:gd name="connsiteX10" fmla="*/ 0 w 47352"/>
                <a:gd name="connsiteY10" fmla="*/ 23485 h 48118"/>
                <a:gd name="connsiteX11" fmla="*/ 12509 w 47352"/>
                <a:gd name="connsiteY11" fmla="*/ 23995 h 48118"/>
                <a:gd name="connsiteX12" fmla="*/ 15700 w 47352"/>
                <a:gd name="connsiteY12" fmla="*/ 34461 h 48118"/>
                <a:gd name="connsiteX13" fmla="*/ 23741 w 47352"/>
                <a:gd name="connsiteY13" fmla="*/ 38035 h 48118"/>
                <a:gd name="connsiteX14" fmla="*/ 31782 w 47352"/>
                <a:gd name="connsiteY14" fmla="*/ 34461 h 48118"/>
                <a:gd name="connsiteX15" fmla="*/ 34973 w 47352"/>
                <a:gd name="connsiteY15" fmla="*/ 23868 h 48118"/>
                <a:gd name="connsiteX16" fmla="*/ 31782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5"/>
                  </a:cubicBezTo>
                  <a:cubicBezTo>
                    <a:pt x="15062" y="893"/>
                    <a:pt x="19145" y="0"/>
                    <a:pt x="23613" y="0"/>
                  </a:cubicBezTo>
                  <a:cubicBezTo>
                    <a:pt x="30633" y="0"/>
                    <a:pt x="36249" y="2297"/>
                    <a:pt x="40716" y="6765"/>
                  </a:cubicBezTo>
                  <a:cubicBezTo>
                    <a:pt x="45183" y="11232"/>
                    <a:pt x="47353" y="16975"/>
                    <a:pt x="47353" y="23868"/>
                  </a:cubicBezTo>
                  <a:cubicBezTo>
                    <a:pt x="47353" y="30760"/>
                    <a:pt x="45056" y="36631"/>
                    <a:pt x="40589" y="41226"/>
                  </a:cubicBezTo>
                  <a:cubicBezTo>
                    <a:pt x="36121" y="45821"/>
                    <a:pt x="30505" y="48118"/>
                    <a:pt x="23613" y="48118"/>
                  </a:cubicBezTo>
                  <a:cubicBezTo>
                    <a:pt x="19401" y="48118"/>
                    <a:pt x="15316" y="47225"/>
                    <a:pt x="11615" y="45310"/>
                  </a:cubicBezTo>
                  <a:cubicBezTo>
                    <a:pt x="7786" y="43396"/>
                    <a:pt x="4850" y="40588"/>
                    <a:pt x="2936" y="36886"/>
                  </a:cubicBezTo>
                  <a:cubicBezTo>
                    <a:pt x="894" y="33185"/>
                    <a:pt x="0" y="28718"/>
                    <a:pt x="0" y="23485"/>
                  </a:cubicBezTo>
                  <a:close/>
                  <a:moveTo>
                    <a:pt x="12509" y="23995"/>
                  </a:moveTo>
                  <a:cubicBezTo>
                    <a:pt x="12509" y="28590"/>
                    <a:pt x="13530" y="32036"/>
                    <a:pt x="15700" y="34461"/>
                  </a:cubicBezTo>
                  <a:cubicBezTo>
                    <a:pt x="17869" y="36886"/>
                    <a:pt x="20550" y="38035"/>
                    <a:pt x="23741" y="38035"/>
                  </a:cubicBezTo>
                  <a:cubicBezTo>
                    <a:pt x="26932" y="38035"/>
                    <a:pt x="29611" y="36886"/>
                    <a:pt x="31782" y="34461"/>
                  </a:cubicBezTo>
                  <a:cubicBezTo>
                    <a:pt x="33951" y="32036"/>
                    <a:pt x="34973" y="28462"/>
                    <a:pt x="34973" y="23868"/>
                  </a:cubicBezTo>
                  <a:cubicBezTo>
                    <a:pt x="34973" y="19273"/>
                    <a:pt x="33951" y="15954"/>
                    <a:pt x="31782" y="13529"/>
                  </a:cubicBezTo>
                  <a:cubicBezTo>
                    <a:pt x="29611" y="11104"/>
                    <a:pt x="26932" y="9956"/>
                    <a:pt x="23741" y="9956"/>
                  </a:cubicBezTo>
                  <a:cubicBezTo>
                    <a:pt x="20550" y="9956"/>
                    <a:pt x="17869" y="11104"/>
                    <a:pt x="15700" y="13529"/>
                  </a:cubicBezTo>
                  <a:cubicBezTo>
                    <a:pt x="13530" y="15954"/>
                    <a:pt x="12509" y="19400"/>
                    <a:pt x="12509" y="23995"/>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9" name="Freeform 38">
              <a:extLst>
                <a:ext uri="{FF2B5EF4-FFF2-40B4-BE49-F238E27FC236}">
                  <a16:creationId xmlns:a16="http://schemas.microsoft.com/office/drawing/2014/main" id="{CC14635D-B382-BA27-641D-205782263261}"/>
                </a:ext>
              </a:extLst>
            </p:cNvPr>
            <p:cNvSpPr/>
            <p:nvPr userDrawn="1"/>
          </p:nvSpPr>
          <p:spPr>
            <a:xfrm>
              <a:off x="2748970" y="6375573"/>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5"/>
                  </a:cubicBezTo>
                  <a:cubicBezTo>
                    <a:pt x="28335" y="12381"/>
                    <a:pt x="27442" y="11232"/>
                    <a:pt x="26293" y="10338"/>
                  </a:cubicBezTo>
                  <a:cubicBezTo>
                    <a:pt x="25144" y="9573"/>
                    <a:pt x="23740" y="9190"/>
                    <a:pt x="22081" y="9190"/>
                  </a:cubicBezTo>
                  <a:cubicBezTo>
                    <a:pt x="19911" y="9190"/>
                    <a:pt x="18124" y="9828"/>
                    <a:pt x="16465" y="10977"/>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40" name="Freeform 39">
              <a:extLst>
                <a:ext uri="{FF2B5EF4-FFF2-40B4-BE49-F238E27FC236}">
                  <a16:creationId xmlns:a16="http://schemas.microsoft.com/office/drawing/2014/main" id="{95049E49-0EEE-C29B-648D-5A1B12F30119}"/>
                </a:ext>
              </a:extLst>
            </p:cNvPr>
            <p:cNvSpPr/>
            <p:nvPr userDrawn="1"/>
          </p:nvSpPr>
          <p:spPr>
            <a:xfrm>
              <a:off x="809487" y="6152839"/>
              <a:ext cx="348863" cy="346042"/>
            </a:xfrm>
            <a:custGeom>
              <a:avLst/>
              <a:gdLst>
                <a:gd name="connsiteX0" fmla="*/ 175753 w 205109"/>
                <a:gd name="connsiteY0" fmla="*/ 42375 h 203450"/>
                <a:gd name="connsiteX1" fmla="*/ 179965 w 205109"/>
                <a:gd name="connsiteY1" fmla="*/ 55649 h 203450"/>
                <a:gd name="connsiteX2" fmla="*/ 193750 w 205109"/>
                <a:gd name="connsiteY2" fmla="*/ 55649 h 203450"/>
                <a:gd name="connsiteX3" fmla="*/ 182518 w 205109"/>
                <a:gd name="connsiteY3" fmla="*/ 63690 h 203450"/>
                <a:gd name="connsiteX4" fmla="*/ 186730 w 205109"/>
                <a:gd name="connsiteY4" fmla="*/ 76709 h 203450"/>
                <a:gd name="connsiteX5" fmla="*/ 175626 w 205109"/>
                <a:gd name="connsiteY5" fmla="*/ 68668 h 203450"/>
                <a:gd name="connsiteX6" fmla="*/ 164521 w 205109"/>
                <a:gd name="connsiteY6" fmla="*/ 76709 h 203450"/>
                <a:gd name="connsiteX7" fmla="*/ 168733 w 205109"/>
                <a:gd name="connsiteY7" fmla="*/ 63690 h 203450"/>
                <a:gd name="connsiteX8" fmla="*/ 157502 w 205109"/>
                <a:gd name="connsiteY8" fmla="*/ 55649 h 203450"/>
                <a:gd name="connsiteX9" fmla="*/ 171286 w 205109"/>
                <a:gd name="connsiteY9" fmla="*/ 55649 h 203450"/>
                <a:gd name="connsiteX10" fmla="*/ 175498 w 205109"/>
                <a:gd name="connsiteY10" fmla="*/ 42503 h 203450"/>
                <a:gd name="connsiteX11" fmla="*/ 140654 w 205109"/>
                <a:gd name="connsiteY11" fmla="*/ 24634 h 203450"/>
                <a:gd name="connsiteX12" fmla="*/ 144866 w 205109"/>
                <a:gd name="connsiteY12" fmla="*/ 11360 h 203450"/>
                <a:gd name="connsiteX13" fmla="*/ 149078 w 205109"/>
                <a:gd name="connsiteY13" fmla="*/ 24634 h 203450"/>
                <a:gd name="connsiteX14" fmla="*/ 162862 w 205109"/>
                <a:gd name="connsiteY14" fmla="*/ 24634 h 203450"/>
                <a:gd name="connsiteX15" fmla="*/ 151630 w 205109"/>
                <a:gd name="connsiteY15" fmla="*/ 32675 h 203450"/>
                <a:gd name="connsiteX16" fmla="*/ 155842 w 205109"/>
                <a:gd name="connsiteY16" fmla="*/ 45694 h 203450"/>
                <a:gd name="connsiteX17" fmla="*/ 144866 w 205109"/>
                <a:gd name="connsiteY17" fmla="*/ 37652 h 203450"/>
                <a:gd name="connsiteX18" fmla="*/ 133762 w 205109"/>
                <a:gd name="connsiteY18" fmla="*/ 45694 h 203450"/>
                <a:gd name="connsiteX19" fmla="*/ 137973 w 205109"/>
                <a:gd name="connsiteY19" fmla="*/ 32675 h 203450"/>
                <a:gd name="connsiteX20" fmla="*/ 126742 w 205109"/>
                <a:gd name="connsiteY20" fmla="*/ 24634 h 203450"/>
                <a:gd name="connsiteX21" fmla="*/ 140526 w 205109"/>
                <a:gd name="connsiteY21" fmla="*/ 24634 h 203450"/>
                <a:gd name="connsiteX22" fmla="*/ 56159 w 205109"/>
                <a:gd name="connsiteY22" fmla="*/ 24634 h 203450"/>
                <a:gd name="connsiteX23" fmla="*/ 60371 w 205109"/>
                <a:gd name="connsiteY23" fmla="*/ 11360 h 203450"/>
                <a:gd name="connsiteX24" fmla="*/ 64583 w 205109"/>
                <a:gd name="connsiteY24" fmla="*/ 24634 h 203450"/>
                <a:gd name="connsiteX25" fmla="*/ 78368 w 205109"/>
                <a:gd name="connsiteY25" fmla="*/ 24634 h 203450"/>
                <a:gd name="connsiteX26" fmla="*/ 67136 w 205109"/>
                <a:gd name="connsiteY26" fmla="*/ 32675 h 203450"/>
                <a:gd name="connsiteX27" fmla="*/ 71348 w 205109"/>
                <a:gd name="connsiteY27" fmla="*/ 45694 h 203450"/>
                <a:gd name="connsiteX28" fmla="*/ 60371 w 205109"/>
                <a:gd name="connsiteY28" fmla="*/ 37652 h 203450"/>
                <a:gd name="connsiteX29" fmla="*/ 49394 w 205109"/>
                <a:gd name="connsiteY29" fmla="*/ 45694 h 203450"/>
                <a:gd name="connsiteX30" fmla="*/ 53606 w 205109"/>
                <a:gd name="connsiteY30" fmla="*/ 32675 h 203450"/>
                <a:gd name="connsiteX31" fmla="*/ 42375 w 205109"/>
                <a:gd name="connsiteY31" fmla="*/ 24634 h 203450"/>
                <a:gd name="connsiteX32" fmla="*/ 56159 w 205109"/>
                <a:gd name="connsiteY32" fmla="*/ 24634 h 203450"/>
                <a:gd name="connsiteX33" fmla="*/ 25272 w 205109"/>
                <a:gd name="connsiteY33" fmla="*/ 55649 h 203450"/>
                <a:gd name="connsiteX34" fmla="*/ 29483 w 205109"/>
                <a:gd name="connsiteY34" fmla="*/ 42375 h 203450"/>
                <a:gd name="connsiteX35" fmla="*/ 33695 w 205109"/>
                <a:gd name="connsiteY35" fmla="*/ 55649 h 203450"/>
                <a:gd name="connsiteX36" fmla="*/ 47480 w 205109"/>
                <a:gd name="connsiteY36" fmla="*/ 55649 h 203450"/>
                <a:gd name="connsiteX37" fmla="*/ 36248 w 205109"/>
                <a:gd name="connsiteY37" fmla="*/ 63690 h 203450"/>
                <a:gd name="connsiteX38" fmla="*/ 40460 w 205109"/>
                <a:gd name="connsiteY38" fmla="*/ 76709 h 203450"/>
                <a:gd name="connsiteX39" fmla="*/ 29483 w 205109"/>
                <a:gd name="connsiteY39" fmla="*/ 68668 h 203450"/>
                <a:gd name="connsiteX40" fmla="*/ 18507 w 205109"/>
                <a:gd name="connsiteY40" fmla="*/ 76709 h 203450"/>
                <a:gd name="connsiteX41" fmla="*/ 22719 w 205109"/>
                <a:gd name="connsiteY41" fmla="*/ 63690 h 203450"/>
                <a:gd name="connsiteX42" fmla="*/ 11487 w 205109"/>
                <a:gd name="connsiteY42" fmla="*/ 55649 h 203450"/>
                <a:gd name="connsiteX43" fmla="*/ 25272 w 205109"/>
                <a:gd name="connsiteY43" fmla="*/ 55649 h 203450"/>
                <a:gd name="connsiteX44" fmla="*/ 0 w 205109"/>
                <a:gd name="connsiteY44" fmla="*/ 97896 h 203450"/>
                <a:gd name="connsiteX45" fmla="*/ 13784 w 205109"/>
                <a:gd name="connsiteY45" fmla="*/ 97896 h 203450"/>
                <a:gd name="connsiteX46" fmla="*/ 17997 w 205109"/>
                <a:gd name="connsiteY46" fmla="*/ 84622 h 203450"/>
                <a:gd name="connsiteX47" fmla="*/ 22209 w 205109"/>
                <a:gd name="connsiteY47" fmla="*/ 97896 h 203450"/>
                <a:gd name="connsiteX48" fmla="*/ 35993 w 205109"/>
                <a:gd name="connsiteY48" fmla="*/ 97896 h 203450"/>
                <a:gd name="connsiteX49" fmla="*/ 24761 w 205109"/>
                <a:gd name="connsiteY49" fmla="*/ 105937 h 203450"/>
                <a:gd name="connsiteX50" fmla="*/ 28973 w 205109"/>
                <a:gd name="connsiteY50" fmla="*/ 118956 h 203450"/>
                <a:gd name="connsiteX51" fmla="*/ 17997 w 205109"/>
                <a:gd name="connsiteY51" fmla="*/ 110915 h 203450"/>
                <a:gd name="connsiteX52" fmla="*/ 7020 w 205109"/>
                <a:gd name="connsiteY52" fmla="*/ 118956 h 203450"/>
                <a:gd name="connsiteX53" fmla="*/ 11232 w 205109"/>
                <a:gd name="connsiteY53" fmla="*/ 105937 h 203450"/>
                <a:gd name="connsiteX54" fmla="*/ 0 w 205109"/>
                <a:gd name="connsiteY54" fmla="*/ 97896 h 203450"/>
                <a:gd name="connsiteX55" fmla="*/ 29483 w 205109"/>
                <a:gd name="connsiteY55" fmla="*/ 153162 h 203450"/>
                <a:gd name="connsiteX56" fmla="*/ 18379 w 205109"/>
                <a:gd name="connsiteY56" fmla="*/ 161203 h 203450"/>
                <a:gd name="connsiteX57" fmla="*/ 22591 w 205109"/>
                <a:gd name="connsiteY57" fmla="*/ 148184 h 203450"/>
                <a:gd name="connsiteX58" fmla="*/ 11359 w 205109"/>
                <a:gd name="connsiteY58" fmla="*/ 140143 h 203450"/>
                <a:gd name="connsiteX59" fmla="*/ 25144 w 205109"/>
                <a:gd name="connsiteY59" fmla="*/ 140143 h 203450"/>
                <a:gd name="connsiteX60" fmla="*/ 29356 w 205109"/>
                <a:gd name="connsiteY60" fmla="*/ 126869 h 203450"/>
                <a:gd name="connsiteX61" fmla="*/ 33568 w 205109"/>
                <a:gd name="connsiteY61" fmla="*/ 140143 h 203450"/>
                <a:gd name="connsiteX62" fmla="*/ 47352 w 205109"/>
                <a:gd name="connsiteY62" fmla="*/ 140143 h 203450"/>
                <a:gd name="connsiteX63" fmla="*/ 36121 w 205109"/>
                <a:gd name="connsiteY63" fmla="*/ 148184 h 203450"/>
                <a:gd name="connsiteX64" fmla="*/ 40333 w 205109"/>
                <a:gd name="connsiteY64" fmla="*/ 161203 h 203450"/>
                <a:gd name="connsiteX65" fmla="*/ 29229 w 205109"/>
                <a:gd name="connsiteY65" fmla="*/ 153162 h 203450"/>
                <a:gd name="connsiteX66" fmla="*/ 71476 w 205109"/>
                <a:gd name="connsiteY66" fmla="*/ 192218 h 203450"/>
                <a:gd name="connsiteX67" fmla="*/ 60499 w 205109"/>
                <a:gd name="connsiteY67" fmla="*/ 184178 h 203450"/>
                <a:gd name="connsiteX68" fmla="*/ 49522 w 205109"/>
                <a:gd name="connsiteY68" fmla="*/ 192218 h 203450"/>
                <a:gd name="connsiteX69" fmla="*/ 53734 w 205109"/>
                <a:gd name="connsiteY69" fmla="*/ 179200 h 203450"/>
                <a:gd name="connsiteX70" fmla="*/ 42502 w 205109"/>
                <a:gd name="connsiteY70" fmla="*/ 171159 h 203450"/>
                <a:gd name="connsiteX71" fmla="*/ 56287 w 205109"/>
                <a:gd name="connsiteY71" fmla="*/ 171159 h 203450"/>
                <a:gd name="connsiteX72" fmla="*/ 60499 w 205109"/>
                <a:gd name="connsiteY72" fmla="*/ 158012 h 203450"/>
                <a:gd name="connsiteX73" fmla="*/ 64711 w 205109"/>
                <a:gd name="connsiteY73" fmla="*/ 171159 h 203450"/>
                <a:gd name="connsiteX74" fmla="*/ 78495 w 205109"/>
                <a:gd name="connsiteY74" fmla="*/ 171159 h 203450"/>
                <a:gd name="connsiteX75" fmla="*/ 67264 w 205109"/>
                <a:gd name="connsiteY75" fmla="*/ 179200 h 203450"/>
                <a:gd name="connsiteX76" fmla="*/ 71476 w 205109"/>
                <a:gd name="connsiteY76" fmla="*/ 192218 h 203450"/>
                <a:gd name="connsiteX77" fmla="*/ 98406 w 205109"/>
                <a:gd name="connsiteY77" fmla="*/ 13274 h 203450"/>
                <a:gd name="connsiteX78" fmla="*/ 102619 w 205109"/>
                <a:gd name="connsiteY78" fmla="*/ 0 h 203450"/>
                <a:gd name="connsiteX79" fmla="*/ 106830 w 205109"/>
                <a:gd name="connsiteY79" fmla="*/ 13146 h 203450"/>
                <a:gd name="connsiteX80" fmla="*/ 120615 w 205109"/>
                <a:gd name="connsiteY80" fmla="*/ 13146 h 203450"/>
                <a:gd name="connsiteX81" fmla="*/ 109383 w 205109"/>
                <a:gd name="connsiteY81" fmla="*/ 21187 h 203450"/>
                <a:gd name="connsiteX82" fmla="*/ 113595 w 205109"/>
                <a:gd name="connsiteY82" fmla="*/ 34206 h 203450"/>
                <a:gd name="connsiteX83" fmla="*/ 102491 w 205109"/>
                <a:gd name="connsiteY83" fmla="*/ 26165 h 203450"/>
                <a:gd name="connsiteX84" fmla="*/ 91514 w 205109"/>
                <a:gd name="connsiteY84" fmla="*/ 34206 h 203450"/>
                <a:gd name="connsiteX85" fmla="*/ 95726 w 205109"/>
                <a:gd name="connsiteY85" fmla="*/ 21187 h 203450"/>
                <a:gd name="connsiteX86" fmla="*/ 84494 w 205109"/>
                <a:gd name="connsiteY86" fmla="*/ 13146 h 203450"/>
                <a:gd name="connsiteX87" fmla="*/ 98279 w 205109"/>
                <a:gd name="connsiteY87" fmla="*/ 13146 h 203450"/>
                <a:gd name="connsiteX88" fmla="*/ 113723 w 205109"/>
                <a:gd name="connsiteY88" fmla="*/ 203450 h 203450"/>
                <a:gd name="connsiteX89" fmla="*/ 102746 w 205109"/>
                <a:gd name="connsiteY89" fmla="*/ 195409 h 203450"/>
                <a:gd name="connsiteX90" fmla="*/ 91769 w 205109"/>
                <a:gd name="connsiteY90" fmla="*/ 203450 h 203450"/>
                <a:gd name="connsiteX91" fmla="*/ 95981 w 205109"/>
                <a:gd name="connsiteY91" fmla="*/ 190432 h 203450"/>
                <a:gd name="connsiteX92" fmla="*/ 84749 w 205109"/>
                <a:gd name="connsiteY92" fmla="*/ 182391 h 203450"/>
                <a:gd name="connsiteX93" fmla="*/ 98534 w 205109"/>
                <a:gd name="connsiteY93" fmla="*/ 182391 h 203450"/>
                <a:gd name="connsiteX94" fmla="*/ 102746 w 205109"/>
                <a:gd name="connsiteY94" fmla="*/ 169116 h 203450"/>
                <a:gd name="connsiteX95" fmla="*/ 106958 w 205109"/>
                <a:gd name="connsiteY95" fmla="*/ 182391 h 203450"/>
                <a:gd name="connsiteX96" fmla="*/ 120743 w 205109"/>
                <a:gd name="connsiteY96" fmla="*/ 182391 h 203450"/>
                <a:gd name="connsiteX97" fmla="*/ 109511 w 205109"/>
                <a:gd name="connsiteY97" fmla="*/ 190432 h 203450"/>
                <a:gd name="connsiteX98" fmla="*/ 113723 w 205109"/>
                <a:gd name="connsiteY98" fmla="*/ 203450 h 203450"/>
                <a:gd name="connsiteX99" fmla="*/ 155842 w 205109"/>
                <a:gd name="connsiteY99" fmla="*/ 192218 h 203450"/>
                <a:gd name="connsiteX100" fmla="*/ 144738 w 205109"/>
                <a:gd name="connsiteY100" fmla="*/ 184178 h 203450"/>
                <a:gd name="connsiteX101" fmla="*/ 133762 w 205109"/>
                <a:gd name="connsiteY101" fmla="*/ 192218 h 203450"/>
                <a:gd name="connsiteX102" fmla="*/ 137973 w 205109"/>
                <a:gd name="connsiteY102" fmla="*/ 179200 h 203450"/>
                <a:gd name="connsiteX103" fmla="*/ 126742 w 205109"/>
                <a:gd name="connsiteY103" fmla="*/ 171159 h 203450"/>
                <a:gd name="connsiteX104" fmla="*/ 140526 w 205109"/>
                <a:gd name="connsiteY104" fmla="*/ 171159 h 203450"/>
                <a:gd name="connsiteX105" fmla="*/ 144738 w 205109"/>
                <a:gd name="connsiteY105" fmla="*/ 158012 h 203450"/>
                <a:gd name="connsiteX106" fmla="*/ 148950 w 205109"/>
                <a:gd name="connsiteY106" fmla="*/ 171159 h 203450"/>
                <a:gd name="connsiteX107" fmla="*/ 162734 w 205109"/>
                <a:gd name="connsiteY107" fmla="*/ 171159 h 203450"/>
                <a:gd name="connsiteX108" fmla="*/ 151502 w 205109"/>
                <a:gd name="connsiteY108" fmla="*/ 179200 h 203450"/>
                <a:gd name="connsiteX109" fmla="*/ 155714 w 205109"/>
                <a:gd name="connsiteY109" fmla="*/ 192218 h 203450"/>
                <a:gd name="connsiteX110" fmla="*/ 186857 w 205109"/>
                <a:gd name="connsiteY110" fmla="*/ 161203 h 203450"/>
                <a:gd name="connsiteX111" fmla="*/ 175753 w 205109"/>
                <a:gd name="connsiteY111" fmla="*/ 153162 h 203450"/>
                <a:gd name="connsiteX112" fmla="*/ 164649 w 205109"/>
                <a:gd name="connsiteY112" fmla="*/ 161203 h 203450"/>
                <a:gd name="connsiteX113" fmla="*/ 168861 w 205109"/>
                <a:gd name="connsiteY113" fmla="*/ 148184 h 203450"/>
                <a:gd name="connsiteX114" fmla="*/ 157629 w 205109"/>
                <a:gd name="connsiteY114" fmla="*/ 140143 h 203450"/>
                <a:gd name="connsiteX115" fmla="*/ 171414 w 205109"/>
                <a:gd name="connsiteY115" fmla="*/ 140143 h 203450"/>
                <a:gd name="connsiteX116" fmla="*/ 175626 w 205109"/>
                <a:gd name="connsiteY116" fmla="*/ 126997 h 203450"/>
                <a:gd name="connsiteX117" fmla="*/ 179838 w 205109"/>
                <a:gd name="connsiteY117" fmla="*/ 140271 h 203450"/>
                <a:gd name="connsiteX118" fmla="*/ 193622 w 205109"/>
                <a:gd name="connsiteY118" fmla="*/ 140271 h 203450"/>
                <a:gd name="connsiteX119" fmla="*/ 182391 w 205109"/>
                <a:gd name="connsiteY119" fmla="*/ 148312 h 203450"/>
                <a:gd name="connsiteX120" fmla="*/ 186602 w 205109"/>
                <a:gd name="connsiteY120" fmla="*/ 161331 h 203450"/>
                <a:gd name="connsiteX121" fmla="*/ 198089 w 205109"/>
                <a:gd name="connsiteY121" fmla="*/ 118828 h 203450"/>
                <a:gd name="connsiteX122" fmla="*/ 187113 w 205109"/>
                <a:gd name="connsiteY122" fmla="*/ 110787 h 203450"/>
                <a:gd name="connsiteX123" fmla="*/ 176137 w 205109"/>
                <a:gd name="connsiteY123" fmla="*/ 118828 h 203450"/>
                <a:gd name="connsiteX124" fmla="*/ 180348 w 205109"/>
                <a:gd name="connsiteY124" fmla="*/ 105810 h 203450"/>
                <a:gd name="connsiteX125" fmla="*/ 169116 w 205109"/>
                <a:gd name="connsiteY125" fmla="*/ 97768 h 203450"/>
                <a:gd name="connsiteX126" fmla="*/ 182901 w 205109"/>
                <a:gd name="connsiteY126" fmla="*/ 97768 h 203450"/>
                <a:gd name="connsiteX127" fmla="*/ 187113 w 205109"/>
                <a:gd name="connsiteY127" fmla="*/ 84495 h 203450"/>
                <a:gd name="connsiteX128" fmla="*/ 191325 w 205109"/>
                <a:gd name="connsiteY128" fmla="*/ 97768 h 203450"/>
                <a:gd name="connsiteX129" fmla="*/ 205109 w 205109"/>
                <a:gd name="connsiteY129" fmla="*/ 97768 h 203450"/>
                <a:gd name="connsiteX130" fmla="*/ 193877 w 205109"/>
                <a:gd name="connsiteY130" fmla="*/ 105810 h 203450"/>
                <a:gd name="connsiteX131" fmla="*/ 198089 w 205109"/>
                <a:gd name="connsiteY131" fmla="*/ 118828 h 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05109" h="203450">
                  <a:moveTo>
                    <a:pt x="175753" y="42375"/>
                  </a:moveTo>
                  <a:lnTo>
                    <a:pt x="179965" y="55649"/>
                  </a:lnTo>
                  <a:lnTo>
                    <a:pt x="193750" y="55649"/>
                  </a:lnTo>
                  <a:lnTo>
                    <a:pt x="182518" y="63690"/>
                  </a:lnTo>
                  <a:lnTo>
                    <a:pt x="186730" y="76709"/>
                  </a:lnTo>
                  <a:lnTo>
                    <a:pt x="175626" y="68668"/>
                  </a:lnTo>
                  <a:lnTo>
                    <a:pt x="164521" y="76709"/>
                  </a:lnTo>
                  <a:lnTo>
                    <a:pt x="168733" y="63690"/>
                  </a:lnTo>
                  <a:lnTo>
                    <a:pt x="157502" y="55649"/>
                  </a:lnTo>
                  <a:lnTo>
                    <a:pt x="171286" y="55649"/>
                  </a:lnTo>
                  <a:cubicBezTo>
                    <a:pt x="171286" y="55649"/>
                    <a:pt x="175498" y="42503"/>
                    <a:pt x="175498" y="42503"/>
                  </a:cubicBezTo>
                  <a:close/>
                  <a:moveTo>
                    <a:pt x="140654" y="24634"/>
                  </a:moveTo>
                  <a:lnTo>
                    <a:pt x="144866" y="11360"/>
                  </a:lnTo>
                  <a:lnTo>
                    <a:pt x="149078" y="24634"/>
                  </a:lnTo>
                  <a:lnTo>
                    <a:pt x="162862" y="24634"/>
                  </a:lnTo>
                  <a:lnTo>
                    <a:pt x="151630" y="32675"/>
                  </a:lnTo>
                  <a:lnTo>
                    <a:pt x="155842" y="45694"/>
                  </a:lnTo>
                  <a:lnTo>
                    <a:pt x="144866" y="37652"/>
                  </a:lnTo>
                  <a:lnTo>
                    <a:pt x="133762" y="45694"/>
                  </a:lnTo>
                  <a:lnTo>
                    <a:pt x="137973" y="32675"/>
                  </a:lnTo>
                  <a:lnTo>
                    <a:pt x="126742" y="24634"/>
                  </a:lnTo>
                  <a:lnTo>
                    <a:pt x="140526" y="24634"/>
                  </a:lnTo>
                  <a:close/>
                  <a:moveTo>
                    <a:pt x="56159" y="24634"/>
                  </a:moveTo>
                  <a:lnTo>
                    <a:pt x="60371" y="11360"/>
                  </a:lnTo>
                  <a:lnTo>
                    <a:pt x="64583" y="24634"/>
                  </a:lnTo>
                  <a:lnTo>
                    <a:pt x="78368" y="24634"/>
                  </a:lnTo>
                  <a:lnTo>
                    <a:pt x="67136" y="32675"/>
                  </a:lnTo>
                  <a:lnTo>
                    <a:pt x="71348" y="45694"/>
                  </a:lnTo>
                  <a:lnTo>
                    <a:pt x="60371" y="37652"/>
                  </a:lnTo>
                  <a:lnTo>
                    <a:pt x="49394" y="45694"/>
                  </a:lnTo>
                  <a:lnTo>
                    <a:pt x="53606" y="32675"/>
                  </a:lnTo>
                  <a:lnTo>
                    <a:pt x="42375" y="24634"/>
                  </a:lnTo>
                  <a:lnTo>
                    <a:pt x="56159" y="24634"/>
                  </a:lnTo>
                  <a:close/>
                  <a:moveTo>
                    <a:pt x="25272" y="55649"/>
                  </a:moveTo>
                  <a:lnTo>
                    <a:pt x="29483" y="42375"/>
                  </a:lnTo>
                  <a:lnTo>
                    <a:pt x="33695" y="55649"/>
                  </a:lnTo>
                  <a:lnTo>
                    <a:pt x="47480" y="55649"/>
                  </a:lnTo>
                  <a:lnTo>
                    <a:pt x="36248" y="63690"/>
                  </a:lnTo>
                  <a:lnTo>
                    <a:pt x="40460" y="76709"/>
                  </a:lnTo>
                  <a:lnTo>
                    <a:pt x="29483" y="68668"/>
                  </a:lnTo>
                  <a:lnTo>
                    <a:pt x="18507" y="76709"/>
                  </a:lnTo>
                  <a:lnTo>
                    <a:pt x="22719" y="63690"/>
                  </a:lnTo>
                  <a:lnTo>
                    <a:pt x="11487" y="55649"/>
                  </a:lnTo>
                  <a:lnTo>
                    <a:pt x="25272" y="55649"/>
                  </a:lnTo>
                  <a:close/>
                  <a:moveTo>
                    <a:pt x="0" y="97896"/>
                  </a:moveTo>
                  <a:lnTo>
                    <a:pt x="13784" y="97896"/>
                  </a:lnTo>
                  <a:cubicBezTo>
                    <a:pt x="13784" y="97896"/>
                    <a:pt x="17997" y="84622"/>
                    <a:pt x="17997" y="84622"/>
                  </a:cubicBezTo>
                  <a:lnTo>
                    <a:pt x="22209" y="97896"/>
                  </a:lnTo>
                  <a:lnTo>
                    <a:pt x="35993" y="97896"/>
                  </a:lnTo>
                  <a:lnTo>
                    <a:pt x="24761" y="105937"/>
                  </a:lnTo>
                  <a:lnTo>
                    <a:pt x="28973" y="118956"/>
                  </a:lnTo>
                  <a:lnTo>
                    <a:pt x="17997" y="110915"/>
                  </a:lnTo>
                  <a:lnTo>
                    <a:pt x="7020" y="118956"/>
                  </a:lnTo>
                  <a:lnTo>
                    <a:pt x="11232" y="105937"/>
                  </a:lnTo>
                  <a:lnTo>
                    <a:pt x="0" y="97896"/>
                  </a:lnTo>
                  <a:close/>
                  <a:moveTo>
                    <a:pt x="29483" y="153162"/>
                  </a:moveTo>
                  <a:lnTo>
                    <a:pt x="18379" y="161203"/>
                  </a:lnTo>
                  <a:lnTo>
                    <a:pt x="22591" y="148184"/>
                  </a:lnTo>
                  <a:lnTo>
                    <a:pt x="11359" y="140143"/>
                  </a:lnTo>
                  <a:lnTo>
                    <a:pt x="25144" y="140143"/>
                  </a:lnTo>
                  <a:cubicBezTo>
                    <a:pt x="25144" y="140143"/>
                    <a:pt x="29356" y="126869"/>
                    <a:pt x="29356" y="126869"/>
                  </a:cubicBezTo>
                  <a:lnTo>
                    <a:pt x="33568" y="140143"/>
                  </a:lnTo>
                  <a:lnTo>
                    <a:pt x="47352" y="140143"/>
                  </a:lnTo>
                  <a:lnTo>
                    <a:pt x="36121" y="148184"/>
                  </a:lnTo>
                  <a:lnTo>
                    <a:pt x="40333" y="161203"/>
                  </a:lnTo>
                  <a:lnTo>
                    <a:pt x="29229" y="153162"/>
                  </a:lnTo>
                  <a:close/>
                  <a:moveTo>
                    <a:pt x="71476" y="192218"/>
                  </a:moveTo>
                  <a:lnTo>
                    <a:pt x="60499" y="184178"/>
                  </a:lnTo>
                  <a:lnTo>
                    <a:pt x="49522" y="192218"/>
                  </a:lnTo>
                  <a:lnTo>
                    <a:pt x="53734" y="179200"/>
                  </a:lnTo>
                  <a:lnTo>
                    <a:pt x="42502" y="171159"/>
                  </a:lnTo>
                  <a:lnTo>
                    <a:pt x="56287" y="171159"/>
                  </a:lnTo>
                  <a:cubicBezTo>
                    <a:pt x="56287" y="171159"/>
                    <a:pt x="60499" y="158012"/>
                    <a:pt x="60499" y="158012"/>
                  </a:cubicBezTo>
                  <a:lnTo>
                    <a:pt x="64711" y="171159"/>
                  </a:lnTo>
                  <a:lnTo>
                    <a:pt x="78495" y="171159"/>
                  </a:lnTo>
                  <a:lnTo>
                    <a:pt x="67264" y="179200"/>
                  </a:lnTo>
                  <a:lnTo>
                    <a:pt x="71476" y="192218"/>
                  </a:lnTo>
                  <a:close/>
                  <a:moveTo>
                    <a:pt x="98406" y="13274"/>
                  </a:moveTo>
                  <a:lnTo>
                    <a:pt x="102619" y="0"/>
                  </a:lnTo>
                  <a:lnTo>
                    <a:pt x="106830" y="13146"/>
                  </a:lnTo>
                  <a:lnTo>
                    <a:pt x="120615" y="13146"/>
                  </a:lnTo>
                  <a:lnTo>
                    <a:pt x="109383" y="21187"/>
                  </a:lnTo>
                  <a:lnTo>
                    <a:pt x="113595" y="34206"/>
                  </a:lnTo>
                  <a:lnTo>
                    <a:pt x="102491" y="26165"/>
                  </a:lnTo>
                  <a:lnTo>
                    <a:pt x="91514" y="34206"/>
                  </a:lnTo>
                  <a:lnTo>
                    <a:pt x="95726" y="21187"/>
                  </a:lnTo>
                  <a:lnTo>
                    <a:pt x="84494" y="13146"/>
                  </a:lnTo>
                  <a:lnTo>
                    <a:pt x="98279" y="13146"/>
                  </a:lnTo>
                  <a:close/>
                  <a:moveTo>
                    <a:pt x="113723" y="203450"/>
                  </a:moveTo>
                  <a:lnTo>
                    <a:pt x="102746" y="195409"/>
                  </a:lnTo>
                  <a:lnTo>
                    <a:pt x="91769" y="203450"/>
                  </a:lnTo>
                  <a:lnTo>
                    <a:pt x="95981" y="190432"/>
                  </a:lnTo>
                  <a:lnTo>
                    <a:pt x="84749" y="182391"/>
                  </a:lnTo>
                  <a:lnTo>
                    <a:pt x="98534" y="182391"/>
                  </a:lnTo>
                  <a:cubicBezTo>
                    <a:pt x="98534" y="182391"/>
                    <a:pt x="102746" y="169116"/>
                    <a:pt x="102746" y="169116"/>
                  </a:cubicBezTo>
                  <a:lnTo>
                    <a:pt x="106958" y="182391"/>
                  </a:lnTo>
                  <a:lnTo>
                    <a:pt x="120743" y="182391"/>
                  </a:lnTo>
                  <a:lnTo>
                    <a:pt x="109511" y="190432"/>
                  </a:lnTo>
                  <a:lnTo>
                    <a:pt x="113723" y="203450"/>
                  </a:lnTo>
                  <a:close/>
                  <a:moveTo>
                    <a:pt x="155842" y="192218"/>
                  </a:moveTo>
                  <a:lnTo>
                    <a:pt x="144738" y="184178"/>
                  </a:lnTo>
                  <a:lnTo>
                    <a:pt x="133762" y="192218"/>
                  </a:lnTo>
                  <a:lnTo>
                    <a:pt x="137973" y="179200"/>
                  </a:lnTo>
                  <a:lnTo>
                    <a:pt x="126742" y="171159"/>
                  </a:lnTo>
                  <a:lnTo>
                    <a:pt x="140526" y="171159"/>
                  </a:lnTo>
                  <a:cubicBezTo>
                    <a:pt x="140526" y="171159"/>
                    <a:pt x="144738" y="158012"/>
                    <a:pt x="144738" y="158012"/>
                  </a:cubicBezTo>
                  <a:lnTo>
                    <a:pt x="148950" y="171159"/>
                  </a:lnTo>
                  <a:lnTo>
                    <a:pt x="162734" y="171159"/>
                  </a:lnTo>
                  <a:lnTo>
                    <a:pt x="151502" y="179200"/>
                  </a:lnTo>
                  <a:lnTo>
                    <a:pt x="155714" y="192218"/>
                  </a:lnTo>
                  <a:close/>
                  <a:moveTo>
                    <a:pt x="186857" y="161203"/>
                  </a:moveTo>
                  <a:lnTo>
                    <a:pt x="175753" y="153162"/>
                  </a:lnTo>
                  <a:lnTo>
                    <a:pt x="164649" y="161203"/>
                  </a:lnTo>
                  <a:lnTo>
                    <a:pt x="168861" y="148184"/>
                  </a:lnTo>
                  <a:lnTo>
                    <a:pt x="157629" y="140143"/>
                  </a:lnTo>
                  <a:lnTo>
                    <a:pt x="171414" y="140143"/>
                  </a:lnTo>
                  <a:cubicBezTo>
                    <a:pt x="171414" y="140143"/>
                    <a:pt x="175626" y="126997"/>
                    <a:pt x="175626" y="126997"/>
                  </a:cubicBezTo>
                  <a:lnTo>
                    <a:pt x="179838" y="140271"/>
                  </a:lnTo>
                  <a:lnTo>
                    <a:pt x="193622" y="140271"/>
                  </a:lnTo>
                  <a:lnTo>
                    <a:pt x="182391" y="148312"/>
                  </a:lnTo>
                  <a:lnTo>
                    <a:pt x="186602" y="161331"/>
                  </a:lnTo>
                  <a:close/>
                  <a:moveTo>
                    <a:pt x="198089" y="118828"/>
                  </a:moveTo>
                  <a:lnTo>
                    <a:pt x="187113" y="110787"/>
                  </a:lnTo>
                  <a:lnTo>
                    <a:pt x="176137" y="118828"/>
                  </a:lnTo>
                  <a:lnTo>
                    <a:pt x="180348" y="105810"/>
                  </a:lnTo>
                  <a:lnTo>
                    <a:pt x="169116" y="97768"/>
                  </a:lnTo>
                  <a:lnTo>
                    <a:pt x="182901" y="97768"/>
                  </a:lnTo>
                  <a:cubicBezTo>
                    <a:pt x="182901" y="97768"/>
                    <a:pt x="187113" y="84495"/>
                    <a:pt x="187113" y="84495"/>
                  </a:cubicBezTo>
                  <a:lnTo>
                    <a:pt x="191325" y="97768"/>
                  </a:lnTo>
                  <a:lnTo>
                    <a:pt x="205109" y="97768"/>
                  </a:lnTo>
                  <a:lnTo>
                    <a:pt x="193877" y="105810"/>
                  </a:lnTo>
                  <a:lnTo>
                    <a:pt x="198089" y="118828"/>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grpSp>
      <p:sp>
        <p:nvSpPr>
          <p:cNvPr id="11" name="TextBox 10">
            <a:extLst>
              <a:ext uri="{FF2B5EF4-FFF2-40B4-BE49-F238E27FC236}">
                <a16:creationId xmlns:a16="http://schemas.microsoft.com/office/drawing/2014/main" id="{0C5D935E-7228-18C1-D111-399C0A83D777}"/>
              </a:ext>
            </a:extLst>
          </p:cNvPr>
          <p:cNvSpPr txBox="1"/>
          <p:nvPr userDrawn="1"/>
        </p:nvSpPr>
        <p:spPr>
          <a:xfrm>
            <a:off x="5028208" y="4540362"/>
            <a:ext cx="3575792" cy="403124"/>
          </a:xfrm>
          <a:prstGeom prst="rect">
            <a:avLst/>
          </a:prstGeom>
          <a:noFill/>
        </p:spPr>
        <p:txBody>
          <a:bodyPr wrap="square" lIns="0" tIns="0" rIns="0" bIns="0" rtlCol="0">
            <a:spAutoFit/>
          </a:bodyPr>
          <a:lstStyle/>
          <a:p>
            <a:pPr>
              <a:lnSpc>
                <a:spcPts val="825"/>
              </a:lnSpc>
            </a:pPr>
            <a:r>
              <a:rPr lang="en-GB" sz="600">
                <a:solidFill>
                  <a:schemeClr val="bg1"/>
                </a:solidFill>
              </a:rPr>
              <a:t>ERDERA has received funding from the European Union’s Horizon Europe research and innovation programme under grant agreement N°101156595.</a:t>
            </a:r>
          </a:p>
          <a:p>
            <a:pPr>
              <a:lnSpc>
                <a:spcPts val="825"/>
              </a:lnSpc>
            </a:pPr>
            <a:r>
              <a:rPr lang="en-GB" sz="600">
                <a:solidFill>
                  <a:schemeClr val="bg1"/>
                </a:solidFill>
              </a:rPr>
              <a:t>Views and opinions expressed are those of the author(s) only and do not necessarily reflect those of the European Union or any other granting authority, who cannot be held responsible for them.</a:t>
            </a:r>
          </a:p>
        </p:txBody>
      </p:sp>
      <p:sp>
        <p:nvSpPr>
          <p:cNvPr id="6" name="Title 5">
            <a:extLst>
              <a:ext uri="{FF2B5EF4-FFF2-40B4-BE49-F238E27FC236}">
                <a16:creationId xmlns:a16="http://schemas.microsoft.com/office/drawing/2014/main" id="{AF053022-EED1-8CFB-1074-72D4835F48FF}"/>
              </a:ext>
            </a:extLst>
          </p:cNvPr>
          <p:cNvSpPr>
            <a:spLocks noGrp="1"/>
          </p:cNvSpPr>
          <p:nvPr userDrawn="1">
            <p:ph type="title" hasCustomPrompt="1"/>
          </p:nvPr>
        </p:nvSpPr>
        <p:spPr>
          <a:xfrm>
            <a:off x="513000" y="2406426"/>
            <a:ext cx="8064000" cy="538609"/>
          </a:xfrm>
        </p:spPr>
        <p:txBody>
          <a:bodyPr anchor="b" anchorCtr="0">
            <a:noAutofit/>
          </a:bodyPr>
          <a:lstStyle>
            <a:lvl1pPr algn="ctr">
              <a:lnSpc>
                <a:spcPts val="4200"/>
              </a:lnSpc>
              <a:defRPr sz="3600">
                <a:solidFill>
                  <a:schemeClr val="accent2"/>
                </a:solidFill>
              </a:defRPr>
            </a:lvl1pPr>
          </a:lstStyle>
          <a:p>
            <a:r>
              <a:rPr lang="en-GB"/>
              <a:t>Click to edit Presentation Title</a:t>
            </a:r>
          </a:p>
        </p:txBody>
      </p:sp>
      <p:sp>
        <p:nvSpPr>
          <p:cNvPr id="41" name="Text Placeholder 40">
            <a:extLst>
              <a:ext uri="{FF2B5EF4-FFF2-40B4-BE49-F238E27FC236}">
                <a16:creationId xmlns:a16="http://schemas.microsoft.com/office/drawing/2014/main" id="{A12531B3-E45C-C141-4108-E4E428B96BEE}"/>
              </a:ext>
            </a:extLst>
          </p:cNvPr>
          <p:cNvSpPr>
            <a:spLocks noGrp="1"/>
          </p:cNvSpPr>
          <p:nvPr userDrawn="1">
            <p:ph type="body" sz="quarter" idx="10" hasCustomPrompt="1"/>
          </p:nvPr>
        </p:nvSpPr>
        <p:spPr>
          <a:xfrm>
            <a:off x="513000" y="3056257"/>
            <a:ext cx="8064000" cy="953441"/>
          </a:xfrm>
          <a:prstGeom prst="rect">
            <a:avLst/>
          </a:prstGeom>
        </p:spPr>
        <p:txBody>
          <a:bodyPr lIns="0" tIns="0" rIns="0" bIns="0">
            <a:noAutofit/>
          </a:bodyPr>
          <a:lstStyle>
            <a:lvl1pPr marL="0" indent="0" algn="ctr">
              <a:lnSpc>
                <a:spcPct val="100000"/>
              </a:lnSpc>
              <a:spcBef>
                <a:spcPts val="0"/>
              </a:spcBef>
              <a:buNone/>
              <a:defRPr sz="1600"/>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Presentation Subtitle</a:t>
            </a:r>
          </a:p>
        </p:txBody>
      </p:sp>
      <p:pic>
        <p:nvPicPr>
          <p:cNvPr id="43" name="Graphic 42">
            <a:extLst>
              <a:ext uri="{FF2B5EF4-FFF2-40B4-BE49-F238E27FC236}">
                <a16:creationId xmlns:a16="http://schemas.microsoft.com/office/drawing/2014/main" id="{85E91611-D533-81A5-386A-0E6C614C26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000" y="405000"/>
            <a:ext cx="2054154" cy="725801"/>
          </a:xfrm>
          <a:prstGeom prst="rect">
            <a:avLst/>
          </a:prstGeom>
        </p:spPr>
      </p:pic>
    </p:spTree>
    <p:extLst>
      <p:ext uri="{BB962C8B-B14F-4D97-AF65-F5344CB8AC3E}">
        <p14:creationId xmlns:p14="http://schemas.microsoft.com/office/powerpoint/2010/main" val="205023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lumn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426748"/>
            <a:ext cx="3870000" cy="2786791"/>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 name="Text Placeholder 41">
            <a:extLst>
              <a:ext uri="{FF2B5EF4-FFF2-40B4-BE49-F238E27FC236}">
                <a16:creationId xmlns:a16="http://schemas.microsoft.com/office/drawing/2014/main" id="{1ABB06EF-660B-AFE6-9785-63D39A616B04}"/>
              </a:ext>
            </a:extLst>
          </p:cNvPr>
          <p:cNvSpPr>
            <a:spLocks noGrp="1"/>
          </p:cNvSpPr>
          <p:nvPr>
            <p:ph type="body" sz="quarter" idx="13" hasCustomPrompt="1"/>
          </p:nvPr>
        </p:nvSpPr>
        <p:spPr>
          <a:xfrm>
            <a:off x="4740601" y="1426748"/>
            <a:ext cx="3870000" cy="2786791"/>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sp>
        <p:nvSpPr>
          <p:cNvPr id="4" name="Slide Number Placeholder 3">
            <a:extLst>
              <a:ext uri="{FF2B5EF4-FFF2-40B4-BE49-F238E27FC236}">
                <a16:creationId xmlns:a16="http://schemas.microsoft.com/office/drawing/2014/main" id="{B1F6B7A2-6F25-5AE7-A3E8-71F4BF11CE71}"/>
              </a:ext>
            </a:extLst>
          </p:cNvPr>
          <p:cNvSpPr>
            <a:spLocks noGrp="1"/>
          </p:cNvSpPr>
          <p:nvPr>
            <p:ph type="sldNum" sz="quarter" idx="14"/>
          </p:nvPr>
        </p:nvSpPr>
        <p:spPr/>
        <p:txBody>
          <a:bodyPr/>
          <a:lstStyle/>
          <a:p>
            <a:fld id="{33DC2AB1-3121-DC42-81EB-8FDD8A73E93A}" type="slidenum">
              <a:rPr lang="en-GB"/>
              <a:pPr/>
              <a:t>‹N°›</a:t>
            </a:fld>
            <a:endParaRPr lang="en-GB"/>
          </a:p>
        </p:txBody>
      </p:sp>
      <p:sp>
        <p:nvSpPr>
          <p:cNvPr id="3" name="Freeform 2">
            <a:extLst>
              <a:ext uri="{FF2B5EF4-FFF2-40B4-BE49-F238E27FC236}">
                <a16:creationId xmlns:a16="http://schemas.microsoft.com/office/drawing/2014/main" id="{68B99832-5751-2B30-D049-D44B8233D37E}"/>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BE5E4572-205A-B2B7-71C4-F99DC5054AAB}"/>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587884EE-B7A2-B80A-BEF4-AA0271AEC72B}"/>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FB949FEB-6190-DCD5-D140-37202A1798CB}"/>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076B477D-F42A-97D6-19CB-545316670635}"/>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83C54B0F-A73D-F3E9-1058-8462636F4A54}"/>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DED242D0-06DB-5BB4-0DAB-2FF00143F9A6}"/>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D2B54CC0-9B8E-CEA7-373E-69E572AED461}"/>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D135B300-B786-4F8C-E6DC-52CE8DA522FD}"/>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CA6F1977-DC9E-ECAA-3496-704B5718F23A}"/>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16A21B73-D494-583B-A2A7-95DF1D5DF71C}"/>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C38AF3B6-5BD1-3659-9F6B-484E1C1121BE}"/>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43BBA78D-131F-4EBA-5D3B-577C4B4229D1}"/>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2D259D15-2714-3319-A41E-32937EF4677B}"/>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49003FE-3614-ABD7-10FF-20BD4B3C5B78}"/>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235138E0-4E59-4AD7-9EA6-C2C33AE45DA4}"/>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448162CE-7E2C-EED0-A5EA-3B54E479E98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56F89691-577A-5AF2-E61E-C437051C642B}"/>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84C13E86-1BDD-5EFB-AEC3-EB0A9E43AE3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ADD5B09A-6B56-D8DC-259A-9B1B48A336E1}"/>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9DA5E00C-D62A-F553-FDFC-557B4EB00053}"/>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01B6EB5A-4F86-09A3-A677-A727F1C4EF98}"/>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BA2CA867-BAB6-52F1-5851-52C26A72BCD8}"/>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5C568E3C-BA7F-D287-6AA7-BD7F35FC31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D55B1BCF-86DF-0D45-8417-093919EDBFF6}"/>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4A73F452-B247-D8EB-F31B-16BB6768EFEB}"/>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79A9E256-16F6-E767-C1FF-2BBAF85CF8A7}"/>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D34C9C13-A5A7-BF49-7E14-E709D99F4B45}"/>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6E0510C-FDF7-EDF7-F490-F4EAA2ECA498}"/>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029BB7B0-25F5-BCA8-1EC5-6EC152F2CFBE}"/>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E731DDC7-AB26-F2E6-B349-FFF4CAC32E43}"/>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DE189A47-F17B-192A-C9C1-8D4EA748828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7287E6B8-911F-4AB1-452A-90B178A9910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AF818F09-B2A5-99DB-E0AD-A3B0C4F9F940}"/>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4F3DBC7C-F8DE-7F89-05EC-EF226D4CCF99}"/>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8E7F93F7-EF2D-2F27-BDD9-2865F29F83AC}"/>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B14B1624-9860-4584-2538-F9CD66A271D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AF549B49-A1DA-2674-C696-16CD2BAB3A1B}"/>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151D859A-888D-5216-5470-7ADBB831FF22}"/>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ECEA4C36-CF61-EC1C-5D8D-D190810BE420}"/>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75ED51C3-2E64-6C48-7623-4E8B81050B83}"/>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50896CFB-F3D2-91F3-88B1-4B603D5D066B}"/>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B77CF311-4250-0061-0A39-1CE08EC7AE6E}"/>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35FECDEE-1E68-A8BE-BEBB-4D0AC36CC8F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5DF0D7DA-6F92-9BE4-063C-F6982F6B3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25999585-7124-725C-6111-90AA2A07799E}"/>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168133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426748"/>
            <a:ext cx="2520000" cy="2786400"/>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 name="Text Placeholder 41">
            <a:extLst>
              <a:ext uri="{FF2B5EF4-FFF2-40B4-BE49-F238E27FC236}">
                <a16:creationId xmlns:a16="http://schemas.microsoft.com/office/drawing/2014/main" id="{1ABB06EF-660B-AFE6-9785-63D39A616B04}"/>
              </a:ext>
            </a:extLst>
          </p:cNvPr>
          <p:cNvSpPr>
            <a:spLocks noGrp="1"/>
          </p:cNvSpPr>
          <p:nvPr>
            <p:ph type="body" sz="quarter" idx="13" hasCustomPrompt="1"/>
          </p:nvPr>
        </p:nvSpPr>
        <p:spPr>
          <a:xfrm>
            <a:off x="3327779" y="1426748"/>
            <a:ext cx="2520000" cy="2786400"/>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sp>
        <p:nvSpPr>
          <p:cNvPr id="3" name="Text Placeholder 41">
            <a:extLst>
              <a:ext uri="{FF2B5EF4-FFF2-40B4-BE49-F238E27FC236}">
                <a16:creationId xmlns:a16="http://schemas.microsoft.com/office/drawing/2014/main" id="{ECF7D9B6-D26D-703E-03C5-76D41635029C}"/>
              </a:ext>
            </a:extLst>
          </p:cNvPr>
          <p:cNvSpPr>
            <a:spLocks noGrp="1"/>
          </p:cNvSpPr>
          <p:nvPr>
            <p:ph type="body" sz="quarter" idx="14" hasCustomPrompt="1"/>
          </p:nvPr>
        </p:nvSpPr>
        <p:spPr>
          <a:xfrm>
            <a:off x="6087913" y="1426748"/>
            <a:ext cx="2520000" cy="2786400"/>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sp>
        <p:nvSpPr>
          <p:cNvPr id="5" name="Slide Number Placeholder 4">
            <a:extLst>
              <a:ext uri="{FF2B5EF4-FFF2-40B4-BE49-F238E27FC236}">
                <a16:creationId xmlns:a16="http://schemas.microsoft.com/office/drawing/2014/main" id="{F0521EB4-D3EA-0A62-EA98-C5ECA0AF4E6F}"/>
              </a:ext>
            </a:extLst>
          </p:cNvPr>
          <p:cNvSpPr>
            <a:spLocks noGrp="1"/>
          </p:cNvSpPr>
          <p:nvPr>
            <p:ph type="sldNum" sz="quarter" idx="15"/>
          </p:nvPr>
        </p:nvSpPr>
        <p:spPr/>
        <p:txBody>
          <a:bodyPr/>
          <a:lstStyle/>
          <a:p>
            <a:fld id="{33DC2AB1-3121-DC42-81EB-8FDD8A73E93A}" type="slidenum">
              <a:rPr lang="en-GB"/>
              <a:pPr/>
              <a:t>‹N°›</a:t>
            </a:fld>
            <a:endParaRPr lang="en-GB"/>
          </a:p>
        </p:txBody>
      </p:sp>
      <p:sp>
        <p:nvSpPr>
          <p:cNvPr id="4" name="Freeform 3">
            <a:extLst>
              <a:ext uri="{FF2B5EF4-FFF2-40B4-BE49-F238E27FC236}">
                <a16:creationId xmlns:a16="http://schemas.microsoft.com/office/drawing/2014/main" id="{BF5A43E2-6A8A-C43E-88CC-1081D2EA0C0E}"/>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6" name="Graphic 4">
            <a:extLst>
              <a:ext uri="{FF2B5EF4-FFF2-40B4-BE49-F238E27FC236}">
                <a16:creationId xmlns:a16="http://schemas.microsoft.com/office/drawing/2014/main" id="{E98A25D9-4935-D1E1-8648-2FAA4A79B6AF}"/>
              </a:ext>
            </a:extLst>
          </p:cNvPr>
          <p:cNvGrpSpPr>
            <a:grpSpLocks noChangeAspect="1"/>
          </p:cNvGrpSpPr>
          <p:nvPr userDrawn="1"/>
        </p:nvGrpSpPr>
        <p:grpSpPr>
          <a:xfrm>
            <a:off x="540000" y="4632363"/>
            <a:ext cx="2787779" cy="234000"/>
            <a:chOff x="638302" y="6272366"/>
            <a:chExt cx="3044222" cy="255525"/>
          </a:xfrm>
        </p:grpSpPr>
        <p:sp>
          <p:nvSpPr>
            <p:cNvPr id="9" name="Freeform 8">
              <a:extLst>
                <a:ext uri="{FF2B5EF4-FFF2-40B4-BE49-F238E27FC236}">
                  <a16:creationId xmlns:a16="http://schemas.microsoft.com/office/drawing/2014/main" id="{D7686401-9F2E-18EE-DCC8-A34BB59272DA}"/>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01367BD4-52F6-3FFA-BE73-E29AD16CC855}"/>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2C8FE947-AF59-BC31-36B3-E79EA0E8A440}"/>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16975E8C-7BD4-2830-6F4D-BFC2130060B6}"/>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A4FC7316-E098-788A-E081-72494F8E9D69}"/>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18B7A0C0-D626-0329-7034-BDA1A79964C4}"/>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BFE527E2-B056-4E51-16AC-692902230F71}"/>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2C984E23-7C07-04F0-0374-5708EFABC9B7}"/>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A0A48166-77D7-1F47-BEBF-7A2EBA5A1FE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D5827FB7-9F38-67DA-225E-97FAAD23CE7D}"/>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D439685C-E08B-89FC-DF0F-FA91A41D6C7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04E7A81A-9F69-44AB-D26E-987622231DEC}"/>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BB3A4D05-F995-FE94-3028-280A169D34B5}"/>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C79DA81E-D7A9-DB73-BE0A-3DA1AA0963B8}"/>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55AAF1B0-49AF-F34A-7BCD-39E19D0F30A8}"/>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5CFC2CA4-33CB-B2A6-5F77-821EFFCB0921}"/>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B95B1441-A6CF-3701-8032-0C871BD309DA}"/>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F7353ACB-66E3-9918-19CE-EDD17966AE20}"/>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88C8B5DE-CCB9-D83F-192E-2BF86FE3E5FF}"/>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E9349995-AE75-CD73-4F89-E6B89322847C}"/>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1CE51C8C-8652-6222-5B33-9695D8F7EC7E}"/>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240023BB-4821-29C3-0E46-AD3D45456689}"/>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3A9EC0DB-3C71-FAFD-F239-5FB6789307B4}"/>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6749260F-7313-9F07-14AB-DDF5478FC8FA}"/>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4EE240F4-BFF5-060F-8CD2-673EF428ADAA}"/>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94561F8-879D-D0FC-1B4A-D84CCD48FEA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5555935E-47FF-9B98-A928-EFA36E8D702C}"/>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1EA20679-C5F5-D99C-E6C7-4B7F5BA198D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4722805D-262E-24B1-C263-4F3392B3DB42}"/>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08515F8-19FB-7F7F-5FD5-FEEE3E0984A4}"/>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F8783CB6-1415-E212-6603-13F4C55AEE25}"/>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B51A0714-179E-CA6C-3B77-1BC509F8EEFC}"/>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0875818E-DA22-B5F1-F2AA-23EBCF30C468}"/>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4DE0B1CC-1FAA-5A75-3BAE-54B5BEAF2D5F}"/>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FF9528D7-20E6-6C0B-3551-5E0E49525377}"/>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FB5EDAF9-2138-0880-F80A-5B473F19DB6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D097D437-578A-67C8-B674-3989A2AB4585}"/>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D8524FDA-8740-48D9-5620-A7E1F9FE5FD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8B837884-61FE-47D3-11D1-1AFAFEC911C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234DD85F-58F5-8274-3702-36C821256252}"/>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FF776F11-46C5-16E3-6F9D-D5B6CF7DDF0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F0DCA12B-17BF-596A-42AA-72D283C58F2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4EF8E583-3F74-9106-6765-034C1770FA6D}"/>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A1B25A07-AD68-E455-65CA-C10DD25A2A3D}"/>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384068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s + 3 row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4" name="Text Placeholder 27">
            <a:extLst>
              <a:ext uri="{FF2B5EF4-FFF2-40B4-BE49-F238E27FC236}">
                <a16:creationId xmlns:a16="http://schemas.microsoft.com/office/drawing/2014/main" id="{B13FC33C-908F-E5B9-815B-73C4B68032CA}"/>
              </a:ext>
            </a:extLst>
          </p:cNvPr>
          <p:cNvSpPr>
            <a:spLocks noGrp="1"/>
          </p:cNvSpPr>
          <p:nvPr>
            <p:ph type="body" sz="quarter" idx="13" hasCustomPrompt="1"/>
          </p:nvPr>
        </p:nvSpPr>
        <p:spPr>
          <a:xfrm>
            <a:off x="540001" y="1390289"/>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5" name="Text Placeholder 28">
            <a:extLst>
              <a:ext uri="{FF2B5EF4-FFF2-40B4-BE49-F238E27FC236}">
                <a16:creationId xmlns:a16="http://schemas.microsoft.com/office/drawing/2014/main" id="{F620C8D0-3A4A-D795-B764-A341BFE7B898}"/>
              </a:ext>
            </a:extLst>
          </p:cNvPr>
          <p:cNvSpPr>
            <a:spLocks noGrp="1"/>
          </p:cNvSpPr>
          <p:nvPr>
            <p:ph type="body" sz="quarter" idx="15" hasCustomPrompt="1"/>
          </p:nvPr>
        </p:nvSpPr>
        <p:spPr>
          <a:xfrm>
            <a:off x="540001" y="1719815"/>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6" name="Text Placeholder 29">
            <a:extLst>
              <a:ext uri="{FF2B5EF4-FFF2-40B4-BE49-F238E27FC236}">
                <a16:creationId xmlns:a16="http://schemas.microsoft.com/office/drawing/2014/main" id="{713BDCE3-1EAE-E658-CF6F-B42F19156A16}"/>
              </a:ext>
            </a:extLst>
          </p:cNvPr>
          <p:cNvSpPr>
            <a:spLocks noGrp="1"/>
          </p:cNvSpPr>
          <p:nvPr>
            <p:ph type="body" sz="quarter" idx="16" hasCustomPrompt="1"/>
          </p:nvPr>
        </p:nvSpPr>
        <p:spPr>
          <a:xfrm>
            <a:off x="3311304" y="1390289"/>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9" name="Text Placeholder 30">
            <a:extLst>
              <a:ext uri="{FF2B5EF4-FFF2-40B4-BE49-F238E27FC236}">
                <a16:creationId xmlns:a16="http://schemas.microsoft.com/office/drawing/2014/main" id="{DA7D5226-2897-7637-5CE1-A603A611AE56}"/>
              </a:ext>
            </a:extLst>
          </p:cNvPr>
          <p:cNvSpPr>
            <a:spLocks noGrp="1"/>
          </p:cNvSpPr>
          <p:nvPr>
            <p:ph type="body" sz="quarter" idx="17" hasCustomPrompt="1"/>
          </p:nvPr>
        </p:nvSpPr>
        <p:spPr>
          <a:xfrm>
            <a:off x="3311304" y="1719815"/>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0" name="Text Placeholder 31">
            <a:extLst>
              <a:ext uri="{FF2B5EF4-FFF2-40B4-BE49-F238E27FC236}">
                <a16:creationId xmlns:a16="http://schemas.microsoft.com/office/drawing/2014/main" id="{FFA030CE-803F-F37D-FFF9-B2E4AE47205E}"/>
              </a:ext>
            </a:extLst>
          </p:cNvPr>
          <p:cNvSpPr>
            <a:spLocks noGrp="1"/>
          </p:cNvSpPr>
          <p:nvPr>
            <p:ph type="body" sz="quarter" idx="18" hasCustomPrompt="1"/>
          </p:nvPr>
        </p:nvSpPr>
        <p:spPr>
          <a:xfrm>
            <a:off x="6090601" y="1390289"/>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1" name="Text Placeholder 32">
            <a:extLst>
              <a:ext uri="{FF2B5EF4-FFF2-40B4-BE49-F238E27FC236}">
                <a16:creationId xmlns:a16="http://schemas.microsoft.com/office/drawing/2014/main" id="{2911B8EB-5A06-4CE3-F81D-8F9AFE9AFA8D}"/>
              </a:ext>
            </a:extLst>
          </p:cNvPr>
          <p:cNvSpPr>
            <a:spLocks noGrp="1"/>
          </p:cNvSpPr>
          <p:nvPr>
            <p:ph type="body" sz="quarter" idx="19" hasCustomPrompt="1"/>
          </p:nvPr>
        </p:nvSpPr>
        <p:spPr>
          <a:xfrm>
            <a:off x="6090601" y="1719815"/>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2" name="Text Placeholder 33">
            <a:extLst>
              <a:ext uri="{FF2B5EF4-FFF2-40B4-BE49-F238E27FC236}">
                <a16:creationId xmlns:a16="http://schemas.microsoft.com/office/drawing/2014/main" id="{7A627FA7-893F-37EE-1ACF-DE8F87F58C45}"/>
              </a:ext>
            </a:extLst>
          </p:cNvPr>
          <p:cNvSpPr>
            <a:spLocks noGrp="1"/>
          </p:cNvSpPr>
          <p:nvPr>
            <p:ph type="body" sz="quarter" idx="20" hasCustomPrompt="1"/>
          </p:nvPr>
        </p:nvSpPr>
        <p:spPr>
          <a:xfrm>
            <a:off x="540001" y="2866093"/>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3" name="Text Placeholder 34">
            <a:extLst>
              <a:ext uri="{FF2B5EF4-FFF2-40B4-BE49-F238E27FC236}">
                <a16:creationId xmlns:a16="http://schemas.microsoft.com/office/drawing/2014/main" id="{901FBF74-592A-F94B-DD97-D8A0D5C4CBA0}"/>
              </a:ext>
            </a:extLst>
          </p:cNvPr>
          <p:cNvSpPr>
            <a:spLocks noGrp="1"/>
          </p:cNvSpPr>
          <p:nvPr>
            <p:ph type="body" sz="quarter" idx="21" hasCustomPrompt="1"/>
          </p:nvPr>
        </p:nvSpPr>
        <p:spPr>
          <a:xfrm>
            <a:off x="540001" y="3195619"/>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4" name="Text Placeholder 35">
            <a:extLst>
              <a:ext uri="{FF2B5EF4-FFF2-40B4-BE49-F238E27FC236}">
                <a16:creationId xmlns:a16="http://schemas.microsoft.com/office/drawing/2014/main" id="{9471D7B3-F03E-DFE7-0A6D-7E4409C56A85}"/>
              </a:ext>
            </a:extLst>
          </p:cNvPr>
          <p:cNvSpPr>
            <a:spLocks noGrp="1"/>
          </p:cNvSpPr>
          <p:nvPr>
            <p:ph type="body" sz="quarter" idx="22" hasCustomPrompt="1"/>
          </p:nvPr>
        </p:nvSpPr>
        <p:spPr>
          <a:xfrm>
            <a:off x="3311304" y="2866093"/>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5" name="Text Placeholder 36">
            <a:extLst>
              <a:ext uri="{FF2B5EF4-FFF2-40B4-BE49-F238E27FC236}">
                <a16:creationId xmlns:a16="http://schemas.microsoft.com/office/drawing/2014/main" id="{116B1643-61C5-8046-AF8E-65D5381215EB}"/>
              </a:ext>
            </a:extLst>
          </p:cNvPr>
          <p:cNvSpPr>
            <a:spLocks noGrp="1"/>
          </p:cNvSpPr>
          <p:nvPr>
            <p:ph type="body" sz="quarter" idx="23" hasCustomPrompt="1"/>
          </p:nvPr>
        </p:nvSpPr>
        <p:spPr>
          <a:xfrm>
            <a:off x="3311304" y="3195619"/>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6" name="Text Placeholder 37">
            <a:extLst>
              <a:ext uri="{FF2B5EF4-FFF2-40B4-BE49-F238E27FC236}">
                <a16:creationId xmlns:a16="http://schemas.microsoft.com/office/drawing/2014/main" id="{841F7B4B-4A02-4CF8-972C-64771438CE20}"/>
              </a:ext>
            </a:extLst>
          </p:cNvPr>
          <p:cNvSpPr>
            <a:spLocks noGrp="1"/>
          </p:cNvSpPr>
          <p:nvPr>
            <p:ph type="body" sz="quarter" idx="24" hasCustomPrompt="1"/>
          </p:nvPr>
        </p:nvSpPr>
        <p:spPr>
          <a:xfrm>
            <a:off x="6090601" y="2866093"/>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7" name="Text Placeholder 38">
            <a:extLst>
              <a:ext uri="{FF2B5EF4-FFF2-40B4-BE49-F238E27FC236}">
                <a16:creationId xmlns:a16="http://schemas.microsoft.com/office/drawing/2014/main" id="{8BD4DC35-7C01-9616-864C-FC5951D28E69}"/>
              </a:ext>
            </a:extLst>
          </p:cNvPr>
          <p:cNvSpPr>
            <a:spLocks noGrp="1"/>
          </p:cNvSpPr>
          <p:nvPr>
            <p:ph type="body" sz="quarter" idx="25" hasCustomPrompt="1"/>
          </p:nvPr>
        </p:nvSpPr>
        <p:spPr>
          <a:xfrm>
            <a:off x="6090601" y="3195619"/>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9" name="Slide Number Placeholder 18">
            <a:extLst>
              <a:ext uri="{FF2B5EF4-FFF2-40B4-BE49-F238E27FC236}">
                <a16:creationId xmlns:a16="http://schemas.microsoft.com/office/drawing/2014/main" id="{F82CFF97-5AFB-4F30-2547-8A160CE419D5}"/>
              </a:ext>
            </a:extLst>
          </p:cNvPr>
          <p:cNvSpPr>
            <a:spLocks noGrp="1"/>
          </p:cNvSpPr>
          <p:nvPr>
            <p:ph type="sldNum" sz="quarter" idx="26"/>
          </p:nvPr>
        </p:nvSpPr>
        <p:spPr/>
        <p:txBody>
          <a:bodyPr/>
          <a:lstStyle/>
          <a:p>
            <a:fld id="{33DC2AB1-3121-DC42-81EB-8FDD8A73E93A}" type="slidenum">
              <a:rPr lang="en-GB"/>
              <a:pPr/>
              <a:t>‹N°›</a:t>
            </a:fld>
            <a:endParaRPr lang="en-GB"/>
          </a:p>
        </p:txBody>
      </p:sp>
      <p:sp>
        <p:nvSpPr>
          <p:cNvPr id="2" name="Freeform 1">
            <a:extLst>
              <a:ext uri="{FF2B5EF4-FFF2-40B4-BE49-F238E27FC236}">
                <a16:creationId xmlns:a16="http://schemas.microsoft.com/office/drawing/2014/main" id="{DE5F01BF-6E99-17A3-128F-0BF3862EC6E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3" name="Graphic 4">
            <a:extLst>
              <a:ext uri="{FF2B5EF4-FFF2-40B4-BE49-F238E27FC236}">
                <a16:creationId xmlns:a16="http://schemas.microsoft.com/office/drawing/2014/main" id="{2C7D20D9-1748-31B5-54AB-3C4E627978D5}"/>
              </a:ext>
            </a:extLst>
          </p:cNvPr>
          <p:cNvGrpSpPr>
            <a:grpSpLocks noChangeAspect="1"/>
          </p:cNvGrpSpPr>
          <p:nvPr userDrawn="1"/>
        </p:nvGrpSpPr>
        <p:grpSpPr>
          <a:xfrm>
            <a:off x="540000" y="4632363"/>
            <a:ext cx="2787779" cy="234000"/>
            <a:chOff x="638302" y="6272366"/>
            <a:chExt cx="3044222" cy="255525"/>
          </a:xfrm>
        </p:grpSpPr>
        <p:sp>
          <p:nvSpPr>
            <p:cNvPr id="18" name="Freeform 17">
              <a:extLst>
                <a:ext uri="{FF2B5EF4-FFF2-40B4-BE49-F238E27FC236}">
                  <a16:creationId xmlns:a16="http://schemas.microsoft.com/office/drawing/2014/main" id="{85B6FD28-0A17-85F9-6366-5B820DD54FEE}"/>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AF38A8A-831C-6935-0289-EFD9A300FE0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BB33D54E-8333-19D3-20C0-62E7372B94EC}"/>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EA27CA59-CEFC-6212-4647-C2A0DC429C3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F9994993-D6C3-D265-83CF-D7D6F61E376A}"/>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796A3DAD-AED0-F07F-0B89-FD7B28E741C0}"/>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1BEC664C-6511-8B03-256B-8A9CC597FFED}"/>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418725B8-F69E-CD18-94B7-D0E6DB9420E9}"/>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6B9050CE-4C5B-325D-566F-FCEA1BAF01FA}"/>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E4FBE2DC-2167-94F6-7015-382C9865844E}"/>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2672444E-6962-4CF6-6E46-12B4AAE4D581}"/>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14930FCB-2F46-3828-2B85-994148A8A03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7AB5AB1B-0953-4226-561D-AA01C179C37F}"/>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0723380D-3974-E6AF-8FF3-B8D94D76B499}"/>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5607EB9B-C73F-21AF-1757-475566408F96}"/>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0B6E4C6-80E3-EFCF-8BD9-2429D6EE4C28}"/>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79F837E9-E2C2-2797-687C-66C7C69906F4}"/>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0255F60C-E5CB-B617-7DBE-D1A946D8D967}"/>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02361FB8-ECAE-F2CD-6B90-0E938C12BAEE}"/>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23F6D83-BC32-31D0-7795-B9C7777DCA63}"/>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48CBE4BB-013D-0694-662F-62AB8C858851}"/>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D5F8A909-3BA9-5F74-293B-2CD673C70B3A}"/>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5C2ECDFD-EBA7-9252-5CDF-9615E15D87B4}"/>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D973FE97-9B1C-F450-B670-D225CC7B85A9}"/>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94881B39-B05B-958B-2905-65D407D387DE}"/>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EA38CD91-2AD2-077D-15AF-7536AF22BC49}"/>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395C653A-F4EE-7AA2-1761-D7744B5F0391}"/>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A492212C-AFBC-EE3D-FD8E-9DA638AD3ED0}"/>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B690FAD8-0B29-D370-D614-EFC4ADB6ABD9}"/>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6BDF7BAD-3C21-F240-BDDE-C6A621559D0A}"/>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086D7606-331A-6D60-B5AC-BA77D69791F4}"/>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7A92E657-0803-2F42-D682-DD93C0D56FB3}"/>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CE8B412E-8184-0FAB-0A06-55602E6BF980}"/>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CA50BD1E-A455-16C4-BE95-EB59A40FD9F3}"/>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CD588A26-3002-52AB-DAA8-42FA0E39959B}"/>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75A564FD-6881-5A21-ADA7-E477D8523EA0}"/>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D121E4A4-E6AB-822A-A1E8-8AD82F1EEA9E}"/>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777AF39C-91EB-D4EF-2BC6-975C9415F274}"/>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AB9DD096-CC04-8205-72FF-76FB9F9EC9C7}"/>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84E37D6C-74A5-5DA0-83DC-6ED515D9A74C}"/>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9" name="Freeform 58">
              <a:extLst>
                <a:ext uri="{FF2B5EF4-FFF2-40B4-BE49-F238E27FC236}">
                  <a16:creationId xmlns:a16="http://schemas.microsoft.com/office/drawing/2014/main" id="{EAC1B9AD-C09D-FF8B-0490-BBD22AF63CC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60" name="Freeform 59">
              <a:extLst>
                <a:ext uri="{FF2B5EF4-FFF2-40B4-BE49-F238E27FC236}">
                  <a16:creationId xmlns:a16="http://schemas.microsoft.com/office/drawing/2014/main" id="{B4D4909F-2AFC-2FBA-A0BF-CAE8E914DF93}"/>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61" name="Freeform 60">
              <a:extLst>
                <a:ext uri="{FF2B5EF4-FFF2-40B4-BE49-F238E27FC236}">
                  <a16:creationId xmlns:a16="http://schemas.microsoft.com/office/drawing/2014/main" id="{F8E59752-EB4E-2141-B4EA-4D5F8F0CE5A1}"/>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62" name="Freeform 61">
              <a:extLst>
                <a:ext uri="{FF2B5EF4-FFF2-40B4-BE49-F238E27FC236}">
                  <a16:creationId xmlns:a16="http://schemas.microsoft.com/office/drawing/2014/main" id="{A684BD52-F878-BB1D-F0EC-561A19BF0D38}"/>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10106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Main Point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rmAutofit/>
          </a:bodyPr>
          <a:lstStyle>
            <a:lvl1pPr marL="0" indent="0">
              <a:buNone/>
              <a:defRPr sz="1400"/>
            </a:lvl1pPr>
          </a:lstStyle>
          <a:p>
            <a:pPr lvl="0"/>
            <a:r>
              <a:rPr lang="en-GB"/>
              <a:t>Click to edit subtitle</a:t>
            </a:r>
          </a:p>
        </p:txBody>
      </p:sp>
      <p:sp>
        <p:nvSpPr>
          <p:cNvPr id="2" name="Oval 1">
            <a:extLst>
              <a:ext uri="{FF2B5EF4-FFF2-40B4-BE49-F238E27FC236}">
                <a16:creationId xmlns:a16="http://schemas.microsoft.com/office/drawing/2014/main" id="{208EE1C3-D253-575A-9B9B-14F055F8D131}"/>
              </a:ext>
            </a:extLst>
          </p:cNvPr>
          <p:cNvSpPr/>
          <p:nvPr/>
        </p:nvSpPr>
        <p:spPr>
          <a:xfrm>
            <a:off x="3309166"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
        <p:nvSpPr>
          <p:cNvPr id="3" name="Oval 2">
            <a:extLst>
              <a:ext uri="{FF2B5EF4-FFF2-40B4-BE49-F238E27FC236}">
                <a16:creationId xmlns:a16="http://schemas.microsoft.com/office/drawing/2014/main" id="{50BB0158-5E13-1D51-20AD-74D2A0F5DFDC}"/>
              </a:ext>
            </a:extLst>
          </p:cNvPr>
          <p:cNvSpPr/>
          <p:nvPr/>
        </p:nvSpPr>
        <p:spPr>
          <a:xfrm>
            <a:off x="6090602" y="1607848"/>
            <a:ext cx="2519999" cy="2520000"/>
          </a:xfrm>
          <a:prstGeom prst="ellipse">
            <a:avLst/>
          </a:prstGeom>
          <a:solidFill>
            <a:schemeClr val="accent2"/>
          </a:solidFill>
          <a:ln w="0" cap="flat">
            <a:noFill/>
            <a:prstDash val="solid"/>
            <a:miter/>
          </a:ln>
        </p:spPr>
        <p:txBody>
          <a:bodyPr rtlCol="0" anchor="ctr"/>
          <a:lstStyle/>
          <a:p>
            <a:pPr>
              <a:lnSpc>
                <a:spcPts val="1400"/>
              </a:lnSpc>
            </a:pPr>
            <a:endParaRPr lang="en-AD" sz="1100"/>
          </a:p>
        </p:txBody>
      </p:sp>
      <p:sp>
        <p:nvSpPr>
          <p:cNvPr id="18" name="Oval 17">
            <a:extLst>
              <a:ext uri="{FF2B5EF4-FFF2-40B4-BE49-F238E27FC236}">
                <a16:creationId xmlns:a16="http://schemas.microsoft.com/office/drawing/2014/main" id="{3A5940AD-9798-B64E-486A-C8FE5927AC6C}"/>
              </a:ext>
            </a:extLst>
          </p:cNvPr>
          <p:cNvSpPr/>
          <p:nvPr/>
        </p:nvSpPr>
        <p:spPr>
          <a:xfrm>
            <a:off x="543157"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
        <p:nvSpPr>
          <p:cNvPr id="19" name="Text Placeholder 18">
            <a:extLst>
              <a:ext uri="{FF2B5EF4-FFF2-40B4-BE49-F238E27FC236}">
                <a16:creationId xmlns:a16="http://schemas.microsoft.com/office/drawing/2014/main" id="{6802DCB4-1770-D223-62D3-1639A39E1BD8}"/>
              </a:ext>
            </a:extLst>
          </p:cNvPr>
          <p:cNvSpPr>
            <a:spLocks noGrp="1"/>
          </p:cNvSpPr>
          <p:nvPr>
            <p:ph type="body" sz="quarter" idx="15" hasCustomPrompt="1"/>
          </p:nvPr>
        </p:nvSpPr>
        <p:spPr>
          <a:xfrm>
            <a:off x="729258" y="2564470"/>
            <a:ext cx="2155825" cy="1355999"/>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20" name="Text Placeholder 18">
            <a:extLst>
              <a:ext uri="{FF2B5EF4-FFF2-40B4-BE49-F238E27FC236}">
                <a16:creationId xmlns:a16="http://schemas.microsoft.com/office/drawing/2014/main" id="{BF34D8FD-D439-C585-60C9-768484637C95}"/>
              </a:ext>
            </a:extLst>
          </p:cNvPr>
          <p:cNvSpPr>
            <a:spLocks noGrp="1"/>
          </p:cNvSpPr>
          <p:nvPr>
            <p:ph type="body" sz="quarter" idx="16" hasCustomPrompt="1"/>
          </p:nvPr>
        </p:nvSpPr>
        <p:spPr>
          <a:xfrm>
            <a:off x="3491880" y="2564470"/>
            <a:ext cx="2155825" cy="1355999"/>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21" name="Text Placeholder 18">
            <a:extLst>
              <a:ext uri="{FF2B5EF4-FFF2-40B4-BE49-F238E27FC236}">
                <a16:creationId xmlns:a16="http://schemas.microsoft.com/office/drawing/2014/main" id="{193BB598-82AD-00E6-E5E6-346BC5A5F35C}"/>
              </a:ext>
            </a:extLst>
          </p:cNvPr>
          <p:cNvSpPr>
            <a:spLocks noGrp="1"/>
          </p:cNvSpPr>
          <p:nvPr>
            <p:ph type="body" sz="quarter" idx="17" hasCustomPrompt="1"/>
          </p:nvPr>
        </p:nvSpPr>
        <p:spPr>
          <a:xfrm>
            <a:off x="6276477" y="2564470"/>
            <a:ext cx="2155825" cy="1355999"/>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22" name="Text Placeholder 22">
            <a:extLst>
              <a:ext uri="{FF2B5EF4-FFF2-40B4-BE49-F238E27FC236}">
                <a16:creationId xmlns:a16="http://schemas.microsoft.com/office/drawing/2014/main" id="{E04181D7-E464-2844-E645-11232219FC42}"/>
              </a:ext>
            </a:extLst>
          </p:cNvPr>
          <p:cNvSpPr>
            <a:spLocks noGrp="1"/>
          </p:cNvSpPr>
          <p:nvPr>
            <p:ph type="body" sz="quarter" idx="18" hasCustomPrompt="1"/>
          </p:nvPr>
        </p:nvSpPr>
        <p:spPr>
          <a:xfrm>
            <a:off x="1303113" y="1587775"/>
            <a:ext cx="992187" cy="950913"/>
          </a:xfrm>
          <a:prstGeom prst="rect">
            <a:avLst/>
          </a:prstGeom>
        </p:spPr>
        <p:txBody>
          <a:bodyPr anchor="ctr" anchorCtr="0">
            <a:normAutofit/>
          </a:bodyPr>
          <a:lstStyle>
            <a:lvl1pPr marL="0" indent="0" algn="ctr">
              <a:buNone/>
              <a:defRPr sz="4800" b="1">
                <a:solidFill>
                  <a:schemeClr val="bg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1</a:t>
            </a:r>
          </a:p>
        </p:txBody>
      </p:sp>
      <p:sp>
        <p:nvSpPr>
          <p:cNvPr id="23" name="Text Placeholder 22">
            <a:extLst>
              <a:ext uri="{FF2B5EF4-FFF2-40B4-BE49-F238E27FC236}">
                <a16:creationId xmlns:a16="http://schemas.microsoft.com/office/drawing/2014/main" id="{3F73F7D4-80DA-7A2C-637C-E29954E1CDAE}"/>
              </a:ext>
            </a:extLst>
          </p:cNvPr>
          <p:cNvSpPr>
            <a:spLocks noGrp="1"/>
          </p:cNvSpPr>
          <p:nvPr>
            <p:ph type="body" sz="quarter" idx="19" hasCustomPrompt="1"/>
          </p:nvPr>
        </p:nvSpPr>
        <p:spPr>
          <a:xfrm>
            <a:off x="4067944" y="1587775"/>
            <a:ext cx="992187" cy="950913"/>
          </a:xfrm>
          <a:prstGeom prst="rect">
            <a:avLst/>
          </a:prstGeom>
        </p:spPr>
        <p:txBody>
          <a:bodyPr anchor="ctr" anchorCtr="0">
            <a:normAutofit/>
          </a:bodyPr>
          <a:lstStyle>
            <a:lvl1pPr marL="0" indent="0" algn="ctr">
              <a:buNone/>
              <a:defRPr sz="4800" b="1">
                <a:solidFill>
                  <a:schemeClr val="bg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2</a:t>
            </a:r>
          </a:p>
        </p:txBody>
      </p:sp>
      <p:sp>
        <p:nvSpPr>
          <p:cNvPr id="24" name="Text Placeholder 22">
            <a:extLst>
              <a:ext uri="{FF2B5EF4-FFF2-40B4-BE49-F238E27FC236}">
                <a16:creationId xmlns:a16="http://schemas.microsoft.com/office/drawing/2014/main" id="{AB024A39-0968-EEA0-E9ED-CC05805E1994}"/>
              </a:ext>
            </a:extLst>
          </p:cNvPr>
          <p:cNvSpPr>
            <a:spLocks noGrp="1"/>
          </p:cNvSpPr>
          <p:nvPr>
            <p:ph type="body" sz="quarter" idx="20" hasCustomPrompt="1"/>
          </p:nvPr>
        </p:nvSpPr>
        <p:spPr>
          <a:xfrm>
            <a:off x="6852541" y="1587775"/>
            <a:ext cx="992187" cy="950913"/>
          </a:xfrm>
          <a:prstGeom prst="rect">
            <a:avLst/>
          </a:prstGeom>
        </p:spPr>
        <p:txBody>
          <a:bodyPr anchor="ctr" anchorCtr="0">
            <a:normAutofit/>
          </a:bodyPr>
          <a:lstStyle>
            <a:lvl1pPr marL="0" indent="0" algn="ctr">
              <a:buNone/>
              <a:defRPr sz="4800" b="1">
                <a:solidFill>
                  <a:schemeClr val="bg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3</a:t>
            </a:r>
          </a:p>
        </p:txBody>
      </p:sp>
      <p:sp>
        <p:nvSpPr>
          <p:cNvPr id="25" name="Slide Number Placeholder 24">
            <a:extLst>
              <a:ext uri="{FF2B5EF4-FFF2-40B4-BE49-F238E27FC236}">
                <a16:creationId xmlns:a16="http://schemas.microsoft.com/office/drawing/2014/main" id="{FBDCAAD4-676E-FF00-AEB6-54E09C733BB1}"/>
              </a:ext>
            </a:extLst>
          </p:cNvPr>
          <p:cNvSpPr>
            <a:spLocks noGrp="1"/>
          </p:cNvSpPr>
          <p:nvPr>
            <p:ph type="sldNum" sz="quarter" idx="21"/>
          </p:nvPr>
        </p:nvSpPr>
        <p:spPr/>
        <p:txBody>
          <a:bodyPr/>
          <a:lstStyle/>
          <a:p>
            <a:fld id="{33DC2AB1-3121-DC42-81EB-8FDD8A73E93A}" type="slidenum">
              <a:rPr lang="en-GB"/>
              <a:pPr/>
              <a:t>‹N°›</a:t>
            </a:fld>
            <a:endParaRPr lang="en-GB"/>
          </a:p>
        </p:txBody>
      </p:sp>
      <p:sp>
        <p:nvSpPr>
          <p:cNvPr id="4" name="Freeform 3">
            <a:extLst>
              <a:ext uri="{FF2B5EF4-FFF2-40B4-BE49-F238E27FC236}">
                <a16:creationId xmlns:a16="http://schemas.microsoft.com/office/drawing/2014/main" id="{2F47B43B-0AC7-493C-C619-FC319D41A890}"/>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3FD297D2-19C3-B47B-B2C6-57CA0D8ABD8A}"/>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CD139418-391B-8058-E810-D5FA4E418F72}"/>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E3B7DE0E-8499-9691-92D3-B288259AEF1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AB10A71C-C512-DA3D-18A3-0531DE2E9E08}"/>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FEA73F70-E34B-98FF-3A4A-3CA03817B7FE}"/>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E7CFABE4-0393-7101-4B3B-3B640C89DF6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D8E316DE-6246-43AD-3570-248D377F7667}"/>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AF0C731B-8772-FBD2-574D-B034D400C809}"/>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DB188908-5957-5052-29F6-873626E0CE9F}"/>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82E09CAD-5BE1-E1B1-8D2C-53BCA13C322B}"/>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25D41A94-AB9F-19B8-08BA-8253674CB0E7}"/>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CF9D2E57-032B-680B-4DF2-0071D3319882}"/>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1ED99283-E497-3C5D-CA5C-64EEC5CA22E7}"/>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2D1956A5-D6F4-12B5-7E5C-523D17738AFA}"/>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2FCE1FD1-A8B0-54B5-15A5-D11EE92C04A0}"/>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63ABF02E-6F91-EF55-B12F-B47B688AB8EB}"/>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6EF2E624-DE68-8B34-BDBB-7458312A8AAA}"/>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8960C1C0-6520-A896-3200-BCF05E7D9065}"/>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8FF6C805-B894-70D5-9A9E-382D07FD74B1}"/>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48A71D87-1F30-C987-F6DB-91CFE3EBCA59}"/>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A86CBE8B-7D69-08F3-CB68-DD60A94A157B}"/>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8881DE65-680B-9338-5529-7A26AA368F61}"/>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EE20BCB9-6E33-3451-ABEC-B410933D87EF}"/>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E07E6136-9F0C-4C95-A6D4-F223ADC1B3B1}"/>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251EC2B9-DCE4-2279-D443-6DFDD6A4AA91}"/>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B29E0A08-6F6B-29B4-1509-F24589708D0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3131B6F3-438F-4992-D941-92B58558CC19}"/>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D868E6AE-7297-AE34-77B1-96CEF4D419DD}"/>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6C8BB078-D499-77A2-01E7-0D76C9D8AF29}"/>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CA1CDB49-1C87-8C47-4B42-A1FDDECE04FA}"/>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75AC83C6-7FAC-22A9-09ED-02578A44B359}"/>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0852BAFC-4E78-F7C8-D355-91998F34CFFE}"/>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0E5362BD-5233-DC67-D856-D8ADE9FD3BE2}"/>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CD04F750-831B-FB21-4FCD-6DB7BC40E278}"/>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B57FE618-6B38-762C-CCD4-6750D8D48A10}"/>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8512C49A-0D08-833E-5F2D-87753D1B470D}"/>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633A3122-7982-8908-6575-58E5AE19091C}"/>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24FB8A56-6EB9-E7DB-7E63-9D86A6D7DB6A}"/>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0D0DDB70-4693-96EE-A4AA-0AD952FD1F2E}"/>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4A98785F-360A-0875-461C-7D1B39B7259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E5062925-33FC-7C62-B7A2-D119D9BA1410}"/>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AE97CB31-D486-9FD8-5D68-1AAE0F6A5B0F}"/>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42B79305-1D53-A16E-AF2D-8A70E6A43228}"/>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E1809BB9-9886-3DA9-A336-537047408EF4}"/>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9" name="Freeform 58">
              <a:extLst>
                <a:ext uri="{FF2B5EF4-FFF2-40B4-BE49-F238E27FC236}">
                  <a16:creationId xmlns:a16="http://schemas.microsoft.com/office/drawing/2014/main" id="{622F7642-B9E3-00C3-97AD-E3D7CF9E6A2B}"/>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60" name="Oval 59">
            <a:extLst>
              <a:ext uri="{FF2B5EF4-FFF2-40B4-BE49-F238E27FC236}">
                <a16:creationId xmlns:a16="http://schemas.microsoft.com/office/drawing/2014/main" id="{04436180-2FFF-26B8-EC0C-1BA1A7988C3D}"/>
              </a:ext>
            </a:extLst>
          </p:cNvPr>
          <p:cNvSpPr/>
          <p:nvPr userDrawn="1"/>
        </p:nvSpPr>
        <p:spPr>
          <a:xfrm>
            <a:off x="3309166"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
        <p:nvSpPr>
          <p:cNvPr id="61" name="Oval 60">
            <a:extLst>
              <a:ext uri="{FF2B5EF4-FFF2-40B4-BE49-F238E27FC236}">
                <a16:creationId xmlns:a16="http://schemas.microsoft.com/office/drawing/2014/main" id="{37B40338-9877-1AD8-6369-E22FDAD69D44}"/>
              </a:ext>
            </a:extLst>
          </p:cNvPr>
          <p:cNvSpPr/>
          <p:nvPr userDrawn="1"/>
        </p:nvSpPr>
        <p:spPr>
          <a:xfrm>
            <a:off x="6090602" y="1607848"/>
            <a:ext cx="2519999" cy="2520000"/>
          </a:xfrm>
          <a:prstGeom prst="ellipse">
            <a:avLst/>
          </a:prstGeom>
          <a:solidFill>
            <a:schemeClr val="accent2"/>
          </a:solidFill>
          <a:ln w="0" cap="flat">
            <a:noFill/>
            <a:prstDash val="solid"/>
            <a:miter/>
          </a:ln>
        </p:spPr>
        <p:txBody>
          <a:bodyPr rtlCol="0" anchor="ctr"/>
          <a:lstStyle/>
          <a:p>
            <a:pPr>
              <a:lnSpc>
                <a:spcPts val="1400"/>
              </a:lnSpc>
            </a:pPr>
            <a:endParaRPr lang="en-AD" sz="1100"/>
          </a:p>
        </p:txBody>
      </p:sp>
      <p:sp>
        <p:nvSpPr>
          <p:cNvPr id="62" name="Oval 61">
            <a:extLst>
              <a:ext uri="{FF2B5EF4-FFF2-40B4-BE49-F238E27FC236}">
                <a16:creationId xmlns:a16="http://schemas.microsoft.com/office/drawing/2014/main" id="{45B112A9-C560-470A-84BE-F8334C918976}"/>
              </a:ext>
            </a:extLst>
          </p:cNvPr>
          <p:cNvSpPr/>
          <p:nvPr userDrawn="1"/>
        </p:nvSpPr>
        <p:spPr>
          <a:xfrm>
            <a:off x="543157"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Tree>
    <p:extLst>
      <p:ext uri="{BB962C8B-B14F-4D97-AF65-F5344CB8AC3E}">
        <p14:creationId xmlns:p14="http://schemas.microsoft.com/office/powerpoint/2010/main" val="294570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Main Points bi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25" name="Rounded Rectangle 24">
            <a:extLst>
              <a:ext uri="{FF2B5EF4-FFF2-40B4-BE49-F238E27FC236}">
                <a16:creationId xmlns:a16="http://schemas.microsoft.com/office/drawing/2014/main" id="{E18C04F7-59E4-206D-D371-FC10FF644FEB}"/>
              </a:ext>
            </a:extLst>
          </p:cNvPr>
          <p:cNvSpPr/>
          <p:nvPr/>
        </p:nvSpPr>
        <p:spPr>
          <a:xfrm>
            <a:off x="3312001"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26" name="Rounded Rectangle 25">
            <a:extLst>
              <a:ext uri="{FF2B5EF4-FFF2-40B4-BE49-F238E27FC236}">
                <a16:creationId xmlns:a16="http://schemas.microsoft.com/office/drawing/2014/main" id="{D69BC66D-F86E-9F83-699D-198378138503}"/>
              </a:ext>
            </a:extLst>
          </p:cNvPr>
          <p:cNvSpPr/>
          <p:nvPr/>
        </p:nvSpPr>
        <p:spPr>
          <a:xfrm>
            <a:off x="6084774" y="1800599"/>
            <a:ext cx="2519999" cy="2381934"/>
          </a:xfrm>
          <a:prstGeom prst="roundRect">
            <a:avLst>
              <a:gd name="adj" fmla="val 3228"/>
            </a:avLst>
          </a:prstGeom>
          <a:solidFill>
            <a:schemeClr val="accent2"/>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rmAutofit/>
          </a:bodyPr>
          <a:lstStyle>
            <a:lvl1pPr marL="0" indent="0">
              <a:buNone/>
              <a:defRPr sz="1400"/>
            </a:lvl1pPr>
          </a:lstStyle>
          <a:p>
            <a:pPr lvl="0"/>
            <a:r>
              <a:rPr lang="en-GB"/>
              <a:t>Click to edit subtitle</a:t>
            </a:r>
          </a:p>
        </p:txBody>
      </p:sp>
      <p:sp>
        <p:nvSpPr>
          <p:cNvPr id="6" name="Freeform 5">
            <a:extLst>
              <a:ext uri="{FF2B5EF4-FFF2-40B4-BE49-F238E27FC236}">
                <a16:creationId xmlns:a16="http://schemas.microsoft.com/office/drawing/2014/main" id="{FB56C177-45DA-E564-780E-21146B0E97DA}"/>
              </a:ext>
            </a:extLst>
          </p:cNvPr>
          <p:cNvSpPr/>
          <p:nvPr/>
        </p:nvSpPr>
        <p:spPr>
          <a:xfrm>
            <a:off x="6806856" y="1257949"/>
            <a:ext cx="1086401" cy="1086834"/>
          </a:xfrm>
          <a:custGeom>
            <a:avLst/>
            <a:gdLst>
              <a:gd name="connsiteX0" fmla="*/ 1271413 w 1271413"/>
              <a:gd name="connsiteY0" fmla="*/ 635960 h 1271920"/>
              <a:gd name="connsiteX1" fmla="*/ 635706 w 1271413"/>
              <a:gd name="connsiteY1" fmla="*/ 1271920 h 1271920"/>
              <a:gd name="connsiteX2" fmla="*/ 0 w 1271413"/>
              <a:gd name="connsiteY2" fmla="*/ 635960 h 1271920"/>
              <a:gd name="connsiteX3" fmla="*/ 635706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6" y="1271920"/>
                </a:cubicBezTo>
                <a:cubicBezTo>
                  <a:pt x="284615" y="1271920"/>
                  <a:pt x="0" y="987191"/>
                  <a:pt x="0" y="635960"/>
                </a:cubicBezTo>
                <a:cubicBezTo>
                  <a:pt x="0" y="284729"/>
                  <a:pt x="284615" y="0"/>
                  <a:pt x="635706"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9" name="Freeform 8">
            <a:extLst>
              <a:ext uri="{FF2B5EF4-FFF2-40B4-BE49-F238E27FC236}">
                <a16:creationId xmlns:a16="http://schemas.microsoft.com/office/drawing/2014/main" id="{13C03F4C-A821-50F4-E6D8-CEB87E7C545B}"/>
              </a:ext>
            </a:extLst>
          </p:cNvPr>
          <p:cNvSpPr/>
          <p:nvPr/>
        </p:nvSpPr>
        <p:spPr>
          <a:xfrm>
            <a:off x="4025965" y="1257949"/>
            <a:ext cx="1086401" cy="1086834"/>
          </a:xfrm>
          <a:custGeom>
            <a:avLst/>
            <a:gdLst>
              <a:gd name="connsiteX0" fmla="*/ 1271414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4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4" y="635960"/>
                </a:moveTo>
                <a:cubicBezTo>
                  <a:pt x="1271414" y="987191"/>
                  <a:pt x="986798" y="1271920"/>
                  <a:pt x="635707" y="1271920"/>
                </a:cubicBezTo>
                <a:cubicBezTo>
                  <a:pt x="284616" y="1271920"/>
                  <a:pt x="0" y="987191"/>
                  <a:pt x="0" y="635960"/>
                </a:cubicBezTo>
                <a:cubicBezTo>
                  <a:pt x="0" y="284729"/>
                  <a:pt x="284616" y="0"/>
                  <a:pt x="635707" y="0"/>
                </a:cubicBezTo>
                <a:cubicBezTo>
                  <a:pt x="986798" y="0"/>
                  <a:pt x="1271414" y="284729"/>
                  <a:pt x="1271414"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0" name="Rounded Rectangle 9">
            <a:extLst>
              <a:ext uri="{FF2B5EF4-FFF2-40B4-BE49-F238E27FC236}">
                <a16:creationId xmlns:a16="http://schemas.microsoft.com/office/drawing/2014/main" id="{6DDB390A-0DA3-C596-2DD0-63EEE7C49DEA}"/>
              </a:ext>
            </a:extLst>
          </p:cNvPr>
          <p:cNvSpPr/>
          <p:nvPr/>
        </p:nvSpPr>
        <p:spPr>
          <a:xfrm>
            <a:off x="539107"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11" name="Freeform 10">
            <a:extLst>
              <a:ext uri="{FF2B5EF4-FFF2-40B4-BE49-F238E27FC236}">
                <a16:creationId xmlns:a16="http://schemas.microsoft.com/office/drawing/2014/main" id="{995025C4-9557-E76F-004C-B36BD288F987}"/>
              </a:ext>
            </a:extLst>
          </p:cNvPr>
          <p:cNvSpPr/>
          <p:nvPr/>
        </p:nvSpPr>
        <p:spPr>
          <a:xfrm>
            <a:off x="1255906" y="1257949"/>
            <a:ext cx="1086401" cy="1086834"/>
          </a:xfrm>
          <a:custGeom>
            <a:avLst/>
            <a:gdLst>
              <a:gd name="connsiteX0" fmla="*/ 1271413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7" y="1271920"/>
                </a:cubicBezTo>
                <a:cubicBezTo>
                  <a:pt x="284616" y="1271920"/>
                  <a:pt x="0" y="987191"/>
                  <a:pt x="0" y="635960"/>
                </a:cubicBezTo>
                <a:cubicBezTo>
                  <a:pt x="0" y="284729"/>
                  <a:pt x="284616" y="0"/>
                  <a:pt x="635707"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2" name="Text Placeholder 18">
            <a:extLst>
              <a:ext uri="{FF2B5EF4-FFF2-40B4-BE49-F238E27FC236}">
                <a16:creationId xmlns:a16="http://schemas.microsoft.com/office/drawing/2014/main" id="{70F13EB0-0E2D-5F8F-CF9C-0706FD6BB806}"/>
              </a:ext>
            </a:extLst>
          </p:cNvPr>
          <p:cNvSpPr>
            <a:spLocks noGrp="1"/>
          </p:cNvSpPr>
          <p:nvPr>
            <p:ph type="body" sz="quarter" idx="15" hasCustomPrompt="1"/>
          </p:nvPr>
        </p:nvSpPr>
        <p:spPr>
          <a:xfrm>
            <a:off x="725208" y="2484445"/>
            <a:ext cx="2155825" cy="1554155"/>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13" name="Text Placeholder 18">
            <a:extLst>
              <a:ext uri="{FF2B5EF4-FFF2-40B4-BE49-F238E27FC236}">
                <a16:creationId xmlns:a16="http://schemas.microsoft.com/office/drawing/2014/main" id="{341C705C-E0D9-31CB-FE5C-4CE82A7E7A38}"/>
              </a:ext>
            </a:extLst>
          </p:cNvPr>
          <p:cNvSpPr>
            <a:spLocks noGrp="1"/>
          </p:cNvSpPr>
          <p:nvPr>
            <p:ph type="body" sz="quarter" idx="16" hasCustomPrompt="1"/>
          </p:nvPr>
        </p:nvSpPr>
        <p:spPr>
          <a:xfrm>
            <a:off x="3491880" y="2484445"/>
            <a:ext cx="2155825" cy="1554155"/>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14" name="Text Placeholder 18">
            <a:extLst>
              <a:ext uri="{FF2B5EF4-FFF2-40B4-BE49-F238E27FC236}">
                <a16:creationId xmlns:a16="http://schemas.microsoft.com/office/drawing/2014/main" id="{A3C4DA9E-15E7-F95D-E5AB-4680B9AD5951}"/>
              </a:ext>
            </a:extLst>
          </p:cNvPr>
          <p:cNvSpPr>
            <a:spLocks noGrp="1"/>
          </p:cNvSpPr>
          <p:nvPr>
            <p:ph type="body" sz="quarter" idx="17" hasCustomPrompt="1"/>
          </p:nvPr>
        </p:nvSpPr>
        <p:spPr>
          <a:xfrm>
            <a:off x="6275932" y="2484445"/>
            <a:ext cx="2155825" cy="1554155"/>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15" name="Text Placeholder 22">
            <a:extLst>
              <a:ext uri="{FF2B5EF4-FFF2-40B4-BE49-F238E27FC236}">
                <a16:creationId xmlns:a16="http://schemas.microsoft.com/office/drawing/2014/main" id="{3712DEC7-BDF4-9ECD-066C-46585EF5C4CF}"/>
              </a:ext>
            </a:extLst>
          </p:cNvPr>
          <p:cNvSpPr>
            <a:spLocks noGrp="1"/>
          </p:cNvSpPr>
          <p:nvPr>
            <p:ph type="body" sz="quarter" idx="18" hasCustomPrompt="1"/>
          </p:nvPr>
        </p:nvSpPr>
        <p:spPr>
          <a:xfrm>
            <a:off x="1299063" y="1312234"/>
            <a:ext cx="992187" cy="950913"/>
          </a:xfrm>
          <a:prstGeom prst="rect">
            <a:avLst/>
          </a:prstGeom>
        </p:spPr>
        <p:txBody>
          <a:bodyPr anchor="ctr" anchorCtr="0">
            <a:normAutofit/>
          </a:bodyPr>
          <a:lstStyle>
            <a:lvl1pPr marL="0" indent="0" algn="ctr">
              <a:buNone/>
              <a:defRPr sz="4800" b="1">
                <a:solidFill>
                  <a:schemeClr val="accent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1</a:t>
            </a:r>
          </a:p>
        </p:txBody>
      </p:sp>
      <p:sp>
        <p:nvSpPr>
          <p:cNvPr id="16" name="Text Placeholder 22">
            <a:extLst>
              <a:ext uri="{FF2B5EF4-FFF2-40B4-BE49-F238E27FC236}">
                <a16:creationId xmlns:a16="http://schemas.microsoft.com/office/drawing/2014/main" id="{54B25FA8-DC76-5653-5098-9E9006DC574F}"/>
              </a:ext>
            </a:extLst>
          </p:cNvPr>
          <p:cNvSpPr>
            <a:spLocks noGrp="1"/>
          </p:cNvSpPr>
          <p:nvPr>
            <p:ph type="body" sz="quarter" idx="19" hasCustomPrompt="1"/>
          </p:nvPr>
        </p:nvSpPr>
        <p:spPr>
          <a:xfrm>
            <a:off x="4067944" y="1312234"/>
            <a:ext cx="992187" cy="950913"/>
          </a:xfrm>
          <a:prstGeom prst="rect">
            <a:avLst/>
          </a:prstGeom>
        </p:spPr>
        <p:txBody>
          <a:bodyPr anchor="ctr" anchorCtr="0">
            <a:normAutofit/>
          </a:bodyPr>
          <a:lstStyle>
            <a:lvl1pPr marL="0" indent="0" algn="ctr">
              <a:buNone/>
              <a:defRPr sz="4800" b="1">
                <a:solidFill>
                  <a:schemeClr val="accent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2</a:t>
            </a:r>
          </a:p>
        </p:txBody>
      </p:sp>
      <p:sp>
        <p:nvSpPr>
          <p:cNvPr id="17" name="Text Placeholder 22">
            <a:extLst>
              <a:ext uri="{FF2B5EF4-FFF2-40B4-BE49-F238E27FC236}">
                <a16:creationId xmlns:a16="http://schemas.microsoft.com/office/drawing/2014/main" id="{95A8BF77-22AA-F7A6-5CF5-72CBE463BB8E}"/>
              </a:ext>
            </a:extLst>
          </p:cNvPr>
          <p:cNvSpPr>
            <a:spLocks noGrp="1"/>
          </p:cNvSpPr>
          <p:nvPr>
            <p:ph type="body" sz="quarter" idx="20" hasCustomPrompt="1"/>
          </p:nvPr>
        </p:nvSpPr>
        <p:spPr>
          <a:xfrm>
            <a:off x="6851996" y="1312234"/>
            <a:ext cx="992187" cy="950913"/>
          </a:xfrm>
          <a:prstGeom prst="rect">
            <a:avLst/>
          </a:prstGeom>
        </p:spPr>
        <p:txBody>
          <a:bodyPr anchor="ctr" anchorCtr="0">
            <a:normAutofit/>
          </a:bodyPr>
          <a:lstStyle>
            <a:lvl1pPr marL="0" indent="0" algn="ctr">
              <a:buNone/>
              <a:defRPr sz="4800" b="1">
                <a:solidFill>
                  <a:schemeClr val="accent2"/>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3</a:t>
            </a:r>
          </a:p>
        </p:txBody>
      </p:sp>
      <p:sp>
        <p:nvSpPr>
          <p:cNvPr id="27" name="Slide Number Placeholder 26">
            <a:extLst>
              <a:ext uri="{FF2B5EF4-FFF2-40B4-BE49-F238E27FC236}">
                <a16:creationId xmlns:a16="http://schemas.microsoft.com/office/drawing/2014/main" id="{293C4491-7F74-7494-233C-B4073ECD7619}"/>
              </a:ext>
            </a:extLst>
          </p:cNvPr>
          <p:cNvSpPr>
            <a:spLocks noGrp="1"/>
          </p:cNvSpPr>
          <p:nvPr>
            <p:ph type="sldNum" sz="quarter" idx="21"/>
          </p:nvPr>
        </p:nvSpPr>
        <p:spPr/>
        <p:txBody>
          <a:bodyPr/>
          <a:lstStyle/>
          <a:p>
            <a:fld id="{33DC2AB1-3121-DC42-81EB-8FDD8A73E93A}" type="slidenum">
              <a:rPr lang="en-GB"/>
              <a:pPr/>
              <a:t>‹N°›</a:t>
            </a:fld>
            <a:endParaRPr lang="en-GB"/>
          </a:p>
        </p:txBody>
      </p:sp>
      <p:sp>
        <p:nvSpPr>
          <p:cNvPr id="2" name="Freeform 1">
            <a:extLst>
              <a:ext uri="{FF2B5EF4-FFF2-40B4-BE49-F238E27FC236}">
                <a16:creationId xmlns:a16="http://schemas.microsoft.com/office/drawing/2014/main" id="{498EAD9D-E0D1-54C3-097D-7B28C8DF41E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3" name="Rounded Rectangle 2">
            <a:extLst>
              <a:ext uri="{FF2B5EF4-FFF2-40B4-BE49-F238E27FC236}">
                <a16:creationId xmlns:a16="http://schemas.microsoft.com/office/drawing/2014/main" id="{A39CA580-5FC3-95ED-ABF6-76DBFAED5910}"/>
              </a:ext>
            </a:extLst>
          </p:cNvPr>
          <p:cNvSpPr/>
          <p:nvPr userDrawn="1"/>
        </p:nvSpPr>
        <p:spPr>
          <a:xfrm>
            <a:off x="3312001"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4" name="Rounded Rectangle 3">
            <a:extLst>
              <a:ext uri="{FF2B5EF4-FFF2-40B4-BE49-F238E27FC236}">
                <a16:creationId xmlns:a16="http://schemas.microsoft.com/office/drawing/2014/main" id="{BD75EBEE-0A33-7954-1BE1-B22F2AFD940B}"/>
              </a:ext>
            </a:extLst>
          </p:cNvPr>
          <p:cNvSpPr/>
          <p:nvPr userDrawn="1"/>
        </p:nvSpPr>
        <p:spPr>
          <a:xfrm>
            <a:off x="6084774" y="1800599"/>
            <a:ext cx="2519999" cy="2381934"/>
          </a:xfrm>
          <a:prstGeom prst="roundRect">
            <a:avLst>
              <a:gd name="adj" fmla="val 3228"/>
            </a:avLst>
          </a:prstGeom>
          <a:solidFill>
            <a:schemeClr val="accent2"/>
          </a:solidFill>
          <a:ln w="0" cap="flat">
            <a:noFill/>
            <a:prstDash val="solid"/>
            <a:miter/>
          </a:ln>
        </p:spPr>
        <p:txBody>
          <a:bodyPr rtlCol="0" anchor="ctr">
            <a:normAutofit/>
          </a:bodyPr>
          <a:lstStyle/>
          <a:p>
            <a:pPr>
              <a:lnSpc>
                <a:spcPts val="1400"/>
              </a:lnSpc>
            </a:pPr>
            <a:endParaRPr lang="en-AD" sz="1100">
              <a:solidFill>
                <a:schemeClr val="accent1"/>
              </a:solidFill>
            </a:endParaRPr>
          </a:p>
        </p:txBody>
      </p:sp>
      <p:grpSp>
        <p:nvGrpSpPr>
          <p:cNvPr id="5" name="Graphic 4">
            <a:extLst>
              <a:ext uri="{FF2B5EF4-FFF2-40B4-BE49-F238E27FC236}">
                <a16:creationId xmlns:a16="http://schemas.microsoft.com/office/drawing/2014/main" id="{3C8DB5BF-6F32-0D91-D919-654124C758CB}"/>
              </a:ext>
            </a:extLst>
          </p:cNvPr>
          <p:cNvGrpSpPr>
            <a:grpSpLocks noChangeAspect="1"/>
          </p:cNvGrpSpPr>
          <p:nvPr userDrawn="1"/>
        </p:nvGrpSpPr>
        <p:grpSpPr>
          <a:xfrm>
            <a:off x="540000" y="4632363"/>
            <a:ext cx="2787779" cy="234000"/>
            <a:chOff x="638302" y="6272366"/>
            <a:chExt cx="3044222" cy="255525"/>
          </a:xfrm>
        </p:grpSpPr>
        <p:sp>
          <p:nvSpPr>
            <p:cNvPr id="18" name="Freeform 17">
              <a:extLst>
                <a:ext uri="{FF2B5EF4-FFF2-40B4-BE49-F238E27FC236}">
                  <a16:creationId xmlns:a16="http://schemas.microsoft.com/office/drawing/2014/main" id="{4D785160-C1ED-EB68-9FB7-0C5182F82D58}"/>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54AD10B7-3330-8C15-522F-FC981A09901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5D9C6D28-CDE4-998A-F0E8-BE612BBD86B3}"/>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D1638340-E7E2-0939-0A71-2D9868636AD3}"/>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1C2769A3-45B2-04F7-CB25-4FDD7EF3B312}"/>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C4ECF20C-E3FA-8FAF-52CC-9DD444B3DCDD}"/>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B01CC6DE-4C12-0583-A116-8F8118B3AD04}"/>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5EC261B8-81E1-B385-C796-58CC890DC91C}"/>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85445564-11E9-7F04-1225-9648F2472D6A}"/>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868A0ABA-ECC7-674C-6C8C-7009F0C6EE08}"/>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0C803642-D45D-C3E1-A2E1-CFC8D135DE16}"/>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431D3598-6463-44A9-0758-9AB824A719DB}"/>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DA0FC495-09C4-FC3E-06AE-9B3E770DAECC}"/>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10636211-B18B-81EC-6505-D3B29669D90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18479C6C-B6A9-E5B6-AF6C-355AB62C7FE5}"/>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0274BA10-613E-8669-ED18-D2CA21D531F5}"/>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F0B338D2-1E9F-5916-A20E-F56FAA2E224B}"/>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CD706523-AC7F-64FD-C56C-14FA6DD6E4F5}"/>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6F5E72CD-7756-05A9-E1DD-686C3F63EEA6}"/>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19658B36-F2AA-94C4-BA68-A56C64DF8F79}"/>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DEE0E471-08E4-2ACF-3185-3EACC254D154}"/>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8916D14F-8F40-83D3-8FEF-862B258C7AB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68EF2624-E133-0822-48A6-4103D512F7BA}"/>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D6D83B22-743C-DD7A-FF66-A546087D44B9}"/>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AC725C10-4F23-9534-0CC5-5EDBCE1DFF3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BF215A03-5B54-3F19-44DC-B9AB7A63C37F}"/>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DF42821E-B202-4429-0EFD-B37991F3A05B}"/>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44814221-73CB-C759-C957-AF1F2362E97B}"/>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0DAFA6C0-9EDC-4F2E-EB25-C9E50D1766D9}"/>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6393806D-D909-5ED0-5C63-75EDC07FA73E}"/>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3E7EBA9E-0F6C-C66C-BAE2-BC8684495BC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A98588B3-92C1-FEA2-21BD-52CEF1AEF80A}"/>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5C14520B-5792-5441-804A-63F00F10057D}"/>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2A240CAE-DE08-C725-65F2-5661796A955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458EDEB3-F9D6-1A0E-0401-7B023DDDDEB5}"/>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E32F31EE-7652-D443-80E2-3CD3142585E0}"/>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F896C03D-0B51-13DF-B339-C44241EFE89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BD2F7D70-6890-55F4-38B1-DCED7E2775A4}"/>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9" name="Freeform 58">
              <a:extLst>
                <a:ext uri="{FF2B5EF4-FFF2-40B4-BE49-F238E27FC236}">
                  <a16:creationId xmlns:a16="http://schemas.microsoft.com/office/drawing/2014/main" id="{F4E088B4-B93B-07AE-EB9B-B1AFE96C25A9}"/>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60" name="Freeform 59">
              <a:extLst>
                <a:ext uri="{FF2B5EF4-FFF2-40B4-BE49-F238E27FC236}">
                  <a16:creationId xmlns:a16="http://schemas.microsoft.com/office/drawing/2014/main" id="{4985D955-2AB5-35DA-B65F-3BF96D6632FC}"/>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61" name="Freeform 60">
              <a:extLst>
                <a:ext uri="{FF2B5EF4-FFF2-40B4-BE49-F238E27FC236}">
                  <a16:creationId xmlns:a16="http://schemas.microsoft.com/office/drawing/2014/main" id="{123E4E09-A336-3264-C3D1-DD7F410DBBB9}"/>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62" name="Freeform 61">
              <a:extLst>
                <a:ext uri="{FF2B5EF4-FFF2-40B4-BE49-F238E27FC236}">
                  <a16:creationId xmlns:a16="http://schemas.microsoft.com/office/drawing/2014/main" id="{24B2A29B-1391-D4CD-56EA-FCF17840784B}"/>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63" name="Freeform 62">
              <a:extLst>
                <a:ext uri="{FF2B5EF4-FFF2-40B4-BE49-F238E27FC236}">
                  <a16:creationId xmlns:a16="http://schemas.microsoft.com/office/drawing/2014/main" id="{E575B748-45A9-4303-6E02-96659D2AFDCA}"/>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3BECF35A-93DD-E55B-3B31-34CB0F1764F7}"/>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29" name="Freeform 128">
            <a:extLst>
              <a:ext uri="{FF2B5EF4-FFF2-40B4-BE49-F238E27FC236}">
                <a16:creationId xmlns:a16="http://schemas.microsoft.com/office/drawing/2014/main" id="{218C918E-AA7E-D69E-DD6F-821BC5AB73E1}"/>
              </a:ext>
            </a:extLst>
          </p:cNvPr>
          <p:cNvSpPr/>
          <p:nvPr userDrawn="1"/>
        </p:nvSpPr>
        <p:spPr>
          <a:xfrm>
            <a:off x="6806856" y="1257949"/>
            <a:ext cx="1086401" cy="1086834"/>
          </a:xfrm>
          <a:custGeom>
            <a:avLst/>
            <a:gdLst>
              <a:gd name="connsiteX0" fmla="*/ 1271413 w 1271413"/>
              <a:gd name="connsiteY0" fmla="*/ 635960 h 1271920"/>
              <a:gd name="connsiteX1" fmla="*/ 635706 w 1271413"/>
              <a:gd name="connsiteY1" fmla="*/ 1271920 h 1271920"/>
              <a:gd name="connsiteX2" fmla="*/ 0 w 1271413"/>
              <a:gd name="connsiteY2" fmla="*/ 635960 h 1271920"/>
              <a:gd name="connsiteX3" fmla="*/ 635706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6" y="1271920"/>
                </a:cubicBezTo>
                <a:cubicBezTo>
                  <a:pt x="284615" y="1271920"/>
                  <a:pt x="0" y="987191"/>
                  <a:pt x="0" y="635960"/>
                </a:cubicBezTo>
                <a:cubicBezTo>
                  <a:pt x="0" y="284729"/>
                  <a:pt x="284615" y="0"/>
                  <a:pt x="635706"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30" name="Freeform 129">
            <a:extLst>
              <a:ext uri="{FF2B5EF4-FFF2-40B4-BE49-F238E27FC236}">
                <a16:creationId xmlns:a16="http://schemas.microsoft.com/office/drawing/2014/main" id="{6E0AEA9C-4A3F-C135-66D4-50F549D573A7}"/>
              </a:ext>
            </a:extLst>
          </p:cNvPr>
          <p:cNvSpPr/>
          <p:nvPr userDrawn="1"/>
        </p:nvSpPr>
        <p:spPr>
          <a:xfrm>
            <a:off x="4025965" y="1257949"/>
            <a:ext cx="1086401" cy="1086834"/>
          </a:xfrm>
          <a:custGeom>
            <a:avLst/>
            <a:gdLst>
              <a:gd name="connsiteX0" fmla="*/ 1271414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4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4" y="635960"/>
                </a:moveTo>
                <a:cubicBezTo>
                  <a:pt x="1271414" y="987191"/>
                  <a:pt x="986798" y="1271920"/>
                  <a:pt x="635707" y="1271920"/>
                </a:cubicBezTo>
                <a:cubicBezTo>
                  <a:pt x="284616" y="1271920"/>
                  <a:pt x="0" y="987191"/>
                  <a:pt x="0" y="635960"/>
                </a:cubicBezTo>
                <a:cubicBezTo>
                  <a:pt x="0" y="284729"/>
                  <a:pt x="284616" y="0"/>
                  <a:pt x="635707" y="0"/>
                </a:cubicBezTo>
                <a:cubicBezTo>
                  <a:pt x="986798" y="0"/>
                  <a:pt x="1271414" y="284729"/>
                  <a:pt x="1271414"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31" name="Rounded Rectangle 130">
            <a:extLst>
              <a:ext uri="{FF2B5EF4-FFF2-40B4-BE49-F238E27FC236}">
                <a16:creationId xmlns:a16="http://schemas.microsoft.com/office/drawing/2014/main" id="{BAD06482-D5DE-32DF-9CAC-509A301EB9D6}"/>
              </a:ext>
            </a:extLst>
          </p:cNvPr>
          <p:cNvSpPr/>
          <p:nvPr userDrawn="1"/>
        </p:nvSpPr>
        <p:spPr>
          <a:xfrm>
            <a:off x="539107"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132" name="Freeform 131">
            <a:extLst>
              <a:ext uri="{FF2B5EF4-FFF2-40B4-BE49-F238E27FC236}">
                <a16:creationId xmlns:a16="http://schemas.microsoft.com/office/drawing/2014/main" id="{24829642-80E5-5F2B-A066-E64209DB6056}"/>
              </a:ext>
            </a:extLst>
          </p:cNvPr>
          <p:cNvSpPr/>
          <p:nvPr userDrawn="1"/>
        </p:nvSpPr>
        <p:spPr>
          <a:xfrm>
            <a:off x="1255906" y="1257949"/>
            <a:ext cx="1086401" cy="1086834"/>
          </a:xfrm>
          <a:custGeom>
            <a:avLst/>
            <a:gdLst>
              <a:gd name="connsiteX0" fmla="*/ 1271413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7" y="1271920"/>
                </a:cubicBezTo>
                <a:cubicBezTo>
                  <a:pt x="284616" y="1271920"/>
                  <a:pt x="0" y="987191"/>
                  <a:pt x="0" y="635960"/>
                </a:cubicBezTo>
                <a:cubicBezTo>
                  <a:pt x="0" y="284729"/>
                  <a:pt x="284616" y="0"/>
                  <a:pt x="635707"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Tree>
    <p:extLst>
      <p:ext uri="{BB962C8B-B14F-4D97-AF65-F5344CB8AC3E}">
        <p14:creationId xmlns:p14="http://schemas.microsoft.com/office/powerpoint/2010/main" val="982307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picture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 name="Picture Placeholder 2">
            <a:extLst>
              <a:ext uri="{FF2B5EF4-FFF2-40B4-BE49-F238E27FC236}">
                <a16:creationId xmlns:a16="http://schemas.microsoft.com/office/drawing/2014/main" id="{D7160D19-3DDE-FDD8-9007-150E8D9F8017}"/>
              </a:ext>
            </a:extLst>
          </p:cNvPr>
          <p:cNvSpPr>
            <a:spLocks noGrp="1" noChangeAspect="1"/>
          </p:cNvSpPr>
          <p:nvPr>
            <p:ph type="pic" sz="quarter" idx="15"/>
          </p:nvPr>
        </p:nvSpPr>
        <p:spPr>
          <a:xfrm>
            <a:off x="540000" y="1560169"/>
            <a:ext cx="1800000" cy="1800000"/>
          </a:xfrm>
          <a:prstGeom prst="rect">
            <a:avLst/>
          </a:prstGeom>
          <a:solidFill>
            <a:schemeClr val="bg2"/>
          </a:solidFill>
        </p:spPr>
        <p:txBody>
          <a:bodyPr anchor="ctr" anchorCtr="0">
            <a:normAutofit/>
          </a:bodyPr>
          <a:lstStyle>
            <a:lvl1pPr marL="0" indent="0" algn="ctr">
              <a:buNone/>
              <a:defRPr sz="800">
                <a:solidFill>
                  <a:schemeClr val="accent1"/>
                </a:solidFill>
              </a:defRPr>
            </a:lvl1pPr>
          </a:lstStyle>
          <a:p>
            <a:r>
              <a:rPr lang="fr-FR"/>
              <a:t>Cliquez sur l'icône pour ajouter une image</a:t>
            </a:r>
            <a:endParaRPr lang="en-AD"/>
          </a:p>
        </p:txBody>
      </p:sp>
      <p:sp>
        <p:nvSpPr>
          <p:cNvPr id="3" name="Picture Placeholder 4">
            <a:extLst>
              <a:ext uri="{FF2B5EF4-FFF2-40B4-BE49-F238E27FC236}">
                <a16:creationId xmlns:a16="http://schemas.microsoft.com/office/drawing/2014/main" id="{330F029E-7C48-563D-565A-A4F4C2D08D82}"/>
              </a:ext>
            </a:extLst>
          </p:cNvPr>
          <p:cNvSpPr>
            <a:spLocks noGrp="1" noChangeAspect="1"/>
          </p:cNvSpPr>
          <p:nvPr>
            <p:ph type="pic" sz="quarter" idx="16"/>
          </p:nvPr>
        </p:nvSpPr>
        <p:spPr>
          <a:xfrm>
            <a:off x="4720400" y="1560169"/>
            <a:ext cx="1800000" cy="1800000"/>
          </a:xfrm>
          <a:prstGeom prst="rect">
            <a:avLst/>
          </a:prstGeom>
          <a:solidFill>
            <a:schemeClr val="bg2"/>
          </a:solidFill>
        </p:spPr>
        <p:txBody>
          <a:bodyPr anchor="ctr" anchorCtr="0">
            <a:normAutofit/>
          </a:bodyPr>
          <a:lstStyle>
            <a:lvl1pPr marL="0" indent="0" algn="ctr">
              <a:buNone/>
              <a:defRPr sz="900">
                <a:solidFill>
                  <a:schemeClr val="accent1"/>
                </a:solidFill>
              </a:defRPr>
            </a:lvl1pPr>
          </a:lstStyle>
          <a:p>
            <a:r>
              <a:rPr lang="fr-FR"/>
              <a:t>Cliquez sur l'icône pour ajouter une image</a:t>
            </a:r>
            <a:endParaRPr lang="en-AD"/>
          </a:p>
        </p:txBody>
      </p:sp>
      <p:sp>
        <p:nvSpPr>
          <p:cNvPr id="4" name="Picture Placeholder 6">
            <a:extLst>
              <a:ext uri="{FF2B5EF4-FFF2-40B4-BE49-F238E27FC236}">
                <a16:creationId xmlns:a16="http://schemas.microsoft.com/office/drawing/2014/main" id="{0FF73E1F-E634-84BE-45B2-72D657A11F55}"/>
              </a:ext>
            </a:extLst>
          </p:cNvPr>
          <p:cNvSpPr>
            <a:spLocks noGrp="1" noChangeAspect="1"/>
          </p:cNvSpPr>
          <p:nvPr>
            <p:ph type="pic" sz="quarter" idx="17"/>
          </p:nvPr>
        </p:nvSpPr>
        <p:spPr>
          <a:xfrm>
            <a:off x="6810601" y="1571153"/>
            <a:ext cx="1800000" cy="1800000"/>
          </a:xfrm>
          <a:prstGeom prst="rect">
            <a:avLst/>
          </a:prstGeom>
          <a:solidFill>
            <a:schemeClr val="bg2"/>
          </a:solidFill>
        </p:spPr>
        <p:txBody>
          <a:bodyPr anchor="ctr" anchorCtr="0">
            <a:normAutofit/>
          </a:bodyPr>
          <a:lstStyle>
            <a:lvl1pPr marL="0" indent="0" algn="ctr">
              <a:buNone/>
              <a:defRPr sz="900">
                <a:solidFill>
                  <a:schemeClr val="accent1"/>
                </a:solidFill>
              </a:defRPr>
            </a:lvl1pPr>
          </a:lstStyle>
          <a:p>
            <a:r>
              <a:rPr lang="fr-FR"/>
              <a:t>Cliquez sur l'icône pour ajouter une image</a:t>
            </a:r>
            <a:endParaRPr lang="en-AD"/>
          </a:p>
        </p:txBody>
      </p:sp>
      <p:sp>
        <p:nvSpPr>
          <p:cNvPr id="5" name="Picture Placeholder 10">
            <a:extLst>
              <a:ext uri="{FF2B5EF4-FFF2-40B4-BE49-F238E27FC236}">
                <a16:creationId xmlns:a16="http://schemas.microsoft.com/office/drawing/2014/main" id="{5968CEBE-D1FB-DD12-20AC-6022A61CCDF1}"/>
              </a:ext>
            </a:extLst>
          </p:cNvPr>
          <p:cNvSpPr>
            <a:spLocks noGrp="1" noChangeAspect="1"/>
          </p:cNvSpPr>
          <p:nvPr>
            <p:ph type="pic" sz="quarter" idx="18"/>
          </p:nvPr>
        </p:nvSpPr>
        <p:spPr>
          <a:xfrm>
            <a:off x="2630200" y="1571153"/>
            <a:ext cx="1800000" cy="1800000"/>
          </a:xfrm>
          <a:prstGeom prst="rect">
            <a:avLst/>
          </a:prstGeom>
          <a:solidFill>
            <a:schemeClr val="bg2"/>
          </a:solidFill>
        </p:spPr>
        <p:txBody>
          <a:bodyPr anchor="ctr" anchorCtr="0">
            <a:normAutofit/>
          </a:bodyPr>
          <a:lstStyle>
            <a:lvl1pPr marL="0" indent="0" algn="ctr">
              <a:buNone/>
              <a:defRPr sz="900">
                <a:solidFill>
                  <a:schemeClr val="accent1"/>
                </a:solidFill>
              </a:defRPr>
            </a:lvl1pPr>
          </a:lstStyle>
          <a:p>
            <a:r>
              <a:rPr lang="fr-FR"/>
              <a:t>Cliquez sur l'icône pour ajouter une image</a:t>
            </a:r>
            <a:endParaRPr lang="en-AD"/>
          </a:p>
        </p:txBody>
      </p:sp>
      <p:sp>
        <p:nvSpPr>
          <p:cNvPr id="18" name="Text Placeholder 28">
            <a:extLst>
              <a:ext uri="{FF2B5EF4-FFF2-40B4-BE49-F238E27FC236}">
                <a16:creationId xmlns:a16="http://schemas.microsoft.com/office/drawing/2014/main" id="{96655BCD-79E3-E413-3310-613545F89442}"/>
              </a:ext>
            </a:extLst>
          </p:cNvPr>
          <p:cNvSpPr>
            <a:spLocks noGrp="1"/>
          </p:cNvSpPr>
          <p:nvPr>
            <p:ph type="body" sz="quarter" idx="19" hasCustomPrompt="1"/>
          </p:nvPr>
        </p:nvSpPr>
        <p:spPr>
          <a:xfrm>
            <a:off x="540001"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1" name="Text Placeholder 28">
            <a:extLst>
              <a:ext uri="{FF2B5EF4-FFF2-40B4-BE49-F238E27FC236}">
                <a16:creationId xmlns:a16="http://schemas.microsoft.com/office/drawing/2014/main" id="{1073EEFE-FC8B-8182-54F2-E5D94DEC7C3B}"/>
              </a:ext>
            </a:extLst>
          </p:cNvPr>
          <p:cNvSpPr>
            <a:spLocks noGrp="1"/>
          </p:cNvSpPr>
          <p:nvPr>
            <p:ph type="body" sz="quarter" idx="20" hasCustomPrompt="1"/>
          </p:nvPr>
        </p:nvSpPr>
        <p:spPr>
          <a:xfrm>
            <a:off x="2631136"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2" name="Text Placeholder 28">
            <a:extLst>
              <a:ext uri="{FF2B5EF4-FFF2-40B4-BE49-F238E27FC236}">
                <a16:creationId xmlns:a16="http://schemas.microsoft.com/office/drawing/2014/main" id="{C7EF4248-9911-89C9-E4E7-9D8657EE7965}"/>
              </a:ext>
            </a:extLst>
          </p:cNvPr>
          <p:cNvSpPr>
            <a:spLocks noGrp="1"/>
          </p:cNvSpPr>
          <p:nvPr>
            <p:ph type="body" sz="quarter" idx="21" hasCustomPrompt="1"/>
          </p:nvPr>
        </p:nvSpPr>
        <p:spPr>
          <a:xfrm>
            <a:off x="4722271"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3" name="Text Placeholder 28">
            <a:extLst>
              <a:ext uri="{FF2B5EF4-FFF2-40B4-BE49-F238E27FC236}">
                <a16:creationId xmlns:a16="http://schemas.microsoft.com/office/drawing/2014/main" id="{43972335-D1FB-35F7-6A67-DE5D105728C2}"/>
              </a:ext>
            </a:extLst>
          </p:cNvPr>
          <p:cNvSpPr>
            <a:spLocks noGrp="1"/>
          </p:cNvSpPr>
          <p:nvPr>
            <p:ph type="body" sz="quarter" idx="22" hasCustomPrompt="1"/>
          </p:nvPr>
        </p:nvSpPr>
        <p:spPr>
          <a:xfrm>
            <a:off x="6813407"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4" name="Slide Number Placeholder 23">
            <a:extLst>
              <a:ext uri="{FF2B5EF4-FFF2-40B4-BE49-F238E27FC236}">
                <a16:creationId xmlns:a16="http://schemas.microsoft.com/office/drawing/2014/main" id="{AC5C6E14-56F3-A03C-09E7-C8C49F1CD01F}"/>
              </a:ext>
            </a:extLst>
          </p:cNvPr>
          <p:cNvSpPr>
            <a:spLocks noGrp="1"/>
          </p:cNvSpPr>
          <p:nvPr>
            <p:ph type="sldNum" sz="quarter" idx="23"/>
          </p:nvPr>
        </p:nvSpPr>
        <p:spPr/>
        <p:txBody>
          <a:bodyPr/>
          <a:lstStyle/>
          <a:p>
            <a:fld id="{33DC2AB1-3121-DC42-81EB-8FDD8A73E93A}" type="slidenum">
              <a:rPr lang="en-GB"/>
              <a:pPr/>
              <a:t>‹N°›</a:t>
            </a:fld>
            <a:endParaRPr lang="en-GB"/>
          </a:p>
        </p:txBody>
      </p:sp>
      <p:sp>
        <p:nvSpPr>
          <p:cNvPr id="6" name="Freeform 5">
            <a:extLst>
              <a:ext uri="{FF2B5EF4-FFF2-40B4-BE49-F238E27FC236}">
                <a16:creationId xmlns:a16="http://schemas.microsoft.com/office/drawing/2014/main" id="{DD132802-8AFC-F8EA-3201-0CBD64047E8F}"/>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9" name="Graphic 4">
            <a:extLst>
              <a:ext uri="{FF2B5EF4-FFF2-40B4-BE49-F238E27FC236}">
                <a16:creationId xmlns:a16="http://schemas.microsoft.com/office/drawing/2014/main" id="{17A44106-4F78-A393-089A-8965DA4151E3}"/>
              </a:ext>
            </a:extLst>
          </p:cNvPr>
          <p:cNvGrpSpPr>
            <a:grpSpLocks noChangeAspect="1"/>
          </p:cNvGrpSpPr>
          <p:nvPr userDrawn="1"/>
        </p:nvGrpSpPr>
        <p:grpSpPr>
          <a:xfrm>
            <a:off x="540000" y="4632363"/>
            <a:ext cx="2787779" cy="234000"/>
            <a:chOff x="638302" y="6272366"/>
            <a:chExt cx="3044222" cy="255525"/>
          </a:xfrm>
        </p:grpSpPr>
        <p:sp>
          <p:nvSpPr>
            <p:cNvPr id="10" name="Freeform 9">
              <a:extLst>
                <a:ext uri="{FF2B5EF4-FFF2-40B4-BE49-F238E27FC236}">
                  <a16:creationId xmlns:a16="http://schemas.microsoft.com/office/drawing/2014/main" id="{A4C15848-C306-DAFF-7AF0-8D3A468B357F}"/>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467E1EA0-0BFE-7152-6DA2-6F0372F60FB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53A57437-A206-59CB-CB27-BB0F6A60CBC6}"/>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94296292-9EF2-3662-64AB-9B0EBADC7C64}"/>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6270A7CB-D34F-7473-0B0E-A57E38C8A43B}"/>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4FC07040-1C9B-8DD1-FC7D-6459B32E2C21}"/>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CB2F2FF4-D37C-A114-887A-688CACD142C4}"/>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04848A49-848E-3F7E-E107-4306505F4B46}"/>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E2824144-DA1B-7D50-F5ED-316A74BA6EAA}"/>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1FC97DCA-DA07-3842-F2AF-1D482F1E42D0}"/>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7B79E954-779B-AA34-ADD4-56C927DAC40E}"/>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A257D87E-9AE3-C192-81BD-D4CDC2F15083}"/>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320B17B4-6F87-8566-5030-C7225429219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9C41632B-55B8-A819-A5B2-B09AB7C389C4}"/>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C5406B50-A943-E4DB-FAC9-9C44C569ECDC}"/>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D21063B4-483F-E73F-F834-6B6537F8F7E8}"/>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7BC23E87-68B8-DB39-85B2-173758DE5EC2}"/>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8F744311-D071-1E13-CF98-7325591C71C9}"/>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3A2B2CF3-86E1-9241-B40B-68118213ADF2}"/>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E0E7D42-3CBA-0894-CABF-4C34FD41A33C}"/>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A000150A-9A11-87CA-0003-202C295B409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398B7A1B-FE1D-A7FD-CF36-9EBB45E9C165}"/>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88849352-B0FB-9955-CDC9-9EC42B304A66}"/>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D9A8F9A0-E9BC-B307-9476-A67A494909FA}"/>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91D3EE18-27AC-B709-DD9D-1EE2DD46052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CD614DA2-6E3B-2D09-9B50-470618B65FEA}"/>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7BC16FCE-5ADE-38AD-6B2B-77562654EC99}"/>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35A3127B-7C19-7DE3-FCC7-938888699C8A}"/>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3036C351-AECE-DE13-0A4F-F2330622EBC9}"/>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AAB716D9-FFA5-A760-58C5-C66219D66793}"/>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89F6FA4C-5E02-1040-6406-EC8D877DC9AC}"/>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A425DDA0-5730-F434-BF74-576B2F426659}"/>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91E760A4-3664-9607-FF9A-EAFB4A416699}"/>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EF7A4D50-4870-3C4A-9E08-2ED26BA6F420}"/>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4EECC84E-784F-E37B-245D-52009963EB7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653DC6D7-36D8-7D3A-3C7C-0BF9FFB96BD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B816A5D2-2E0E-9056-30B8-F2306D787D28}"/>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F0704687-EC6F-6067-AADD-D1E5945ECFFC}"/>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08566991-CAED-B584-C1B3-E0BD93EE3911}"/>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4DF6B38D-DB57-B45F-C5C2-8465996CFEB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1825C72D-20FE-54FA-11AF-74CC5CB8DCDC}"/>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603C684C-32FF-930C-FED9-A285F686F3A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CB54D3C4-1F4E-9A7A-7D73-7747751EB84D}"/>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78B5D028-4BEE-4CAD-0FCC-4D8FF8815DCB}"/>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527045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0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947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369332"/>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28661B06-6792-4DB8-A6EC-32332B97BF10}" type="datetime1">
              <a:rPr lang="fr-FR" smtClean="0"/>
              <a:t>27/06/2025</a:t>
            </a:fld>
            <a:endParaRPr lang="fr-BE"/>
          </a:p>
        </p:txBody>
      </p:sp>
      <p:sp>
        <p:nvSpPr>
          <p:cNvPr id="5" name="Espace réservé du pied de page 4"/>
          <p:cNvSpPr>
            <a:spLocks noGrp="1"/>
          </p:cNvSpPr>
          <p:nvPr>
            <p:ph type="ftr" sz="quarter" idx="11"/>
          </p:nvPr>
        </p:nvSpPr>
        <p:spPr/>
        <p:txBody>
          <a:bodyPr/>
          <a:lstStyle/>
          <a:p>
            <a:r>
              <a:rPr lang="en-US"/>
              <a:t>ESHG Course_Covering the gaps_28-29_10_2024</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921968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41732D03-2CFA-4C25-B756-C42E2D4170B9}" type="datetime1">
              <a:rPr lang="fr-FR" smtClean="0"/>
              <a:t>27/06/2025</a:t>
            </a:fld>
            <a:endParaRPr lang="fr-BE"/>
          </a:p>
        </p:txBody>
      </p:sp>
      <p:sp>
        <p:nvSpPr>
          <p:cNvPr id="5" name="Espace réservé du pied de page 4"/>
          <p:cNvSpPr>
            <a:spLocks noGrp="1"/>
          </p:cNvSpPr>
          <p:nvPr>
            <p:ph type="ftr" sz="quarter" idx="11"/>
          </p:nvPr>
        </p:nvSpPr>
        <p:spPr/>
        <p:txBody>
          <a:bodyPr/>
          <a:lstStyle/>
          <a:p>
            <a:r>
              <a:rPr lang="en-US"/>
              <a:t>ESHG Course_Covering the gaps_28-29_10_2024</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153858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79F72DCA-D3E8-42DA-8058-95C0CA5EF419}" type="datetime1">
              <a:rPr lang="fr-FR" smtClean="0"/>
              <a:t>27/06/2025</a:t>
            </a:fld>
            <a:endParaRPr lang="fr-BE"/>
          </a:p>
        </p:txBody>
      </p:sp>
      <p:sp>
        <p:nvSpPr>
          <p:cNvPr id="8" name="Espace réservé du pied de page 7"/>
          <p:cNvSpPr>
            <a:spLocks noGrp="1"/>
          </p:cNvSpPr>
          <p:nvPr>
            <p:ph type="ftr" sz="quarter" idx="11"/>
          </p:nvPr>
        </p:nvSpPr>
        <p:spPr/>
        <p:txBody>
          <a:bodyPr/>
          <a:lstStyle/>
          <a:p>
            <a:r>
              <a:rPr lang="en-US"/>
              <a:t>ESHG Course_Covering the gaps_28-29_10_2024</a:t>
            </a:r>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46563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lumn">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426748"/>
            <a:ext cx="8070600" cy="2786791"/>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38" name="Slide Number Placeholder 237">
            <a:extLst>
              <a:ext uri="{FF2B5EF4-FFF2-40B4-BE49-F238E27FC236}">
                <a16:creationId xmlns:a16="http://schemas.microsoft.com/office/drawing/2014/main" id="{D05E4AC1-35A5-4B9A-30C7-6A351C4EB165}"/>
              </a:ext>
            </a:extLst>
          </p:cNvPr>
          <p:cNvSpPr>
            <a:spLocks noGrp="1"/>
          </p:cNvSpPr>
          <p:nvPr>
            <p:ph type="sldNum" sz="quarter" idx="13"/>
          </p:nvPr>
        </p:nvSpPr>
        <p:spPr/>
        <p:txBody>
          <a:bodyPr/>
          <a:lstStyle/>
          <a:p>
            <a:fld id="{33DC2AB1-3121-DC42-81EB-8FDD8A73E93A}" type="slidenum">
              <a:rPr lang="en-GB"/>
              <a:pPr/>
              <a:t>‹N°›</a:t>
            </a:fld>
            <a:endParaRPr lang="en-GB"/>
          </a:p>
        </p:txBody>
      </p:sp>
      <p:sp>
        <p:nvSpPr>
          <p:cNvPr id="2" name="Freeform 1">
            <a:extLst>
              <a:ext uri="{FF2B5EF4-FFF2-40B4-BE49-F238E27FC236}">
                <a16:creationId xmlns:a16="http://schemas.microsoft.com/office/drawing/2014/main" id="{9D85492E-3CBD-A27B-E74A-365554DC429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3" name="Graphic 4">
            <a:extLst>
              <a:ext uri="{FF2B5EF4-FFF2-40B4-BE49-F238E27FC236}">
                <a16:creationId xmlns:a16="http://schemas.microsoft.com/office/drawing/2014/main" id="{F61E0188-076E-ABD1-3DA6-39D6CD0C4A33}"/>
              </a:ext>
            </a:extLst>
          </p:cNvPr>
          <p:cNvGrpSpPr>
            <a:grpSpLocks noChangeAspect="1"/>
          </p:cNvGrpSpPr>
          <p:nvPr userDrawn="1"/>
        </p:nvGrpSpPr>
        <p:grpSpPr>
          <a:xfrm>
            <a:off x="540000" y="4632363"/>
            <a:ext cx="2787779" cy="234000"/>
            <a:chOff x="638302" y="6272366"/>
            <a:chExt cx="3044222" cy="255525"/>
          </a:xfrm>
        </p:grpSpPr>
        <p:sp>
          <p:nvSpPr>
            <p:cNvPr id="4" name="Freeform 3">
              <a:extLst>
                <a:ext uri="{FF2B5EF4-FFF2-40B4-BE49-F238E27FC236}">
                  <a16:creationId xmlns:a16="http://schemas.microsoft.com/office/drawing/2014/main" id="{041CDC4D-00BB-EDDA-3778-9D15F580A2CA}"/>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B30E3737-CF8A-4276-9F85-375D480592C7}"/>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6" name="Freeform 5">
              <a:extLst>
                <a:ext uri="{FF2B5EF4-FFF2-40B4-BE49-F238E27FC236}">
                  <a16:creationId xmlns:a16="http://schemas.microsoft.com/office/drawing/2014/main" id="{F4359590-CC89-B7B1-9F66-1BBCB5A99634}"/>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3FF14D98-5660-E3C0-8ADF-50BBACF192E9}"/>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0D767DD7-3EB7-520D-F133-29E674815E2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98EC0C02-644F-AAD9-66F2-71A9D2302AAE}"/>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C70637CB-C307-DA21-3C29-6581456DBE63}"/>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94A20596-437C-2FED-2BA2-E9C6C5A6BC20}"/>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393C2DA3-532F-6CA1-1343-0B5199EE1C46}"/>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9B8C587F-642D-872C-9015-E7759351189C}"/>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2206A853-0AB4-B49A-AA4A-7D6ABE1E02D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D3495625-2246-C1F4-358E-F37DFBEAC54D}"/>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176834FD-34EC-BEAB-9B48-42820CC3ABE4}"/>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20275FC6-E585-4D69-4590-B83FCC6148AE}"/>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5B2FD3B-4D55-9D23-0D14-CF9F3A616C5A}"/>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68ACD225-8CD2-2608-F5A6-8D8FFFD39977}"/>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D34974E3-E73C-C6D8-115A-1910FD82D025}"/>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415E0929-A10A-8721-E072-63138E777537}"/>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D3904C4D-F459-36CE-CBDE-F3889CAF880B}"/>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8B5FB28E-E1C9-3867-DEDC-BE2365EFEC1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F5000BAF-C1FF-2E2C-B2B3-455BBD0C33F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0AF1718D-EBF1-C3FE-3FDE-FD0664E53812}"/>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04DB2603-FB17-37BB-81F0-8CCACEBEF143}"/>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3D5F66DF-A3B7-83AB-1999-3FE71FB12AE3}"/>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96DB3EB5-5DBF-857C-4BBE-0B64C3A49465}"/>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336EBB4D-4000-B63B-9ECA-0B1306ABD452}"/>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E04A29CF-ACC1-73C7-B586-9BC539464193}"/>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150BD12D-3F75-6A4B-F671-A8745DFE96DB}"/>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14DA9F68-F941-07D7-A037-7D29BAF48863}"/>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82AC31EF-40F9-9F88-9D62-BB38FBC21832}"/>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42FDAC8B-A66F-9ECF-DA4E-5A2F742E4EB9}"/>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3FD341EC-8320-4E05-E643-7264A789292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A5EE3B4-34B9-EC5A-2AE3-4FEE265FCFCE}"/>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03C269CA-0453-40C9-0A4E-3C8E17234181}"/>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4D03CF77-3A6E-7854-BA39-1BF79C3A41A8}"/>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55BB43D9-E50B-A7CC-53C2-F0C87AA063A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AC1AD045-745D-6A3A-748F-1742D82A7410}"/>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047DD6BB-FED5-3E2D-5189-1C1B9561194B}"/>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9680F071-B21F-833E-28B5-CF37AC334793}"/>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76C2B29A-4218-F921-D719-5810486B7681}"/>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906F9D67-6CDB-2656-A569-9F76E5D80E8E}"/>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F7CB7426-FE85-F1D0-CE0B-868F7C65B1BA}"/>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7795CE36-A650-6A26-BF96-70DEDB7141CE}"/>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4C26EC2E-9DE2-A3EF-44BF-FE795C4B8D47}"/>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1949968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D62A81B-2457-4C07-A065-8113E1377990}" type="datetime1">
              <a:rPr lang="fr-FR" smtClean="0"/>
              <a:t>27/06/2025</a:t>
            </a:fld>
            <a:endParaRPr lang="fr-BE"/>
          </a:p>
        </p:txBody>
      </p:sp>
      <p:sp>
        <p:nvSpPr>
          <p:cNvPr id="3" name="Espace réservé du pied de page 2"/>
          <p:cNvSpPr>
            <a:spLocks noGrp="1"/>
          </p:cNvSpPr>
          <p:nvPr>
            <p:ph type="ftr" sz="quarter" idx="11"/>
          </p:nvPr>
        </p:nvSpPr>
        <p:spPr/>
        <p:txBody>
          <a:bodyPr/>
          <a:lstStyle/>
          <a:p>
            <a:r>
              <a:rPr lang="en-US"/>
              <a:t>ESHG Course_Covering the gaps_28-29_10_2024</a:t>
            </a:r>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617158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85E86355-A87D-4329-A9F6-C4A629F8A856}" type="datetime1">
              <a:rPr lang="fr-FR" smtClean="0"/>
              <a:t>27/06/2025</a:t>
            </a:fld>
            <a:endParaRPr lang="fr-BE"/>
          </a:p>
        </p:txBody>
      </p:sp>
      <p:sp>
        <p:nvSpPr>
          <p:cNvPr id="6" name="Espace réservé du pied de page 5"/>
          <p:cNvSpPr>
            <a:spLocks noGrp="1"/>
          </p:cNvSpPr>
          <p:nvPr>
            <p:ph type="ftr" sz="quarter" idx="11"/>
          </p:nvPr>
        </p:nvSpPr>
        <p:spPr/>
        <p:txBody>
          <a:bodyPr/>
          <a:lstStyle/>
          <a:p>
            <a:r>
              <a:rPr lang="en-US"/>
              <a:t>ESHG Course_Covering the gaps_28-29_10_2024</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3604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lines title + 1 Column">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4999"/>
            <a:ext cx="8070600" cy="757029"/>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930400"/>
            <a:ext cx="8070600" cy="2283139"/>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1258022"/>
            <a:ext cx="8070600" cy="369332"/>
          </a:xfrm>
        </p:spPr>
        <p:txBody>
          <a:bodyPr>
            <a:noAutofit/>
          </a:bodyPr>
          <a:lstStyle>
            <a:lvl1pPr marL="0" indent="0">
              <a:buNone/>
              <a:defRPr sz="1400"/>
            </a:lvl1pPr>
          </a:lstStyle>
          <a:p>
            <a:pPr lvl="0"/>
            <a:r>
              <a:rPr lang="en-GB"/>
              <a:t>Click to edit subtitle</a:t>
            </a:r>
          </a:p>
        </p:txBody>
      </p:sp>
      <p:sp>
        <p:nvSpPr>
          <p:cNvPr id="3" name="Slide Number Placeholder 2">
            <a:extLst>
              <a:ext uri="{FF2B5EF4-FFF2-40B4-BE49-F238E27FC236}">
                <a16:creationId xmlns:a16="http://schemas.microsoft.com/office/drawing/2014/main" id="{1304D07A-5042-64DE-8C43-15F1D74FD2B6}"/>
              </a:ext>
            </a:extLst>
          </p:cNvPr>
          <p:cNvSpPr>
            <a:spLocks noGrp="1"/>
          </p:cNvSpPr>
          <p:nvPr>
            <p:ph type="sldNum" sz="quarter" idx="13"/>
          </p:nvPr>
        </p:nvSpPr>
        <p:spPr/>
        <p:txBody>
          <a:bodyPr/>
          <a:lstStyle/>
          <a:p>
            <a:fld id="{33DC2AB1-3121-DC42-81EB-8FDD8A73E93A}" type="slidenum">
              <a:rPr lang="en-GB"/>
              <a:pPr/>
              <a:t>‹N°›</a:t>
            </a:fld>
            <a:endParaRPr lang="en-GB"/>
          </a:p>
        </p:txBody>
      </p:sp>
      <p:sp>
        <p:nvSpPr>
          <p:cNvPr id="2" name="Freeform 1">
            <a:extLst>
              <a:ext uri="{FF2B5EF4-FFF2-40B4-BE49-F238E27FC236}">
                <a16:creationId xmlns:a16="http://schemas.microsoft.com/office/drawing/2014/main" id="{6FF300D3-06AC-96E7-9E8B-DB46AF6EDE3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4" name="Graphic 4">
            <a:extLst>
              <a:ext uri="{FF2B5EF4-FFF2-40B4-BE49-F238E27FC236}">
                <a16:creationId xmlns:a16="http://schemas.microsoft.com/office/drawing/2014/main" id="{28E21664-BE6A-1119-ABF9-B635E718CF6F}"/>
              </a:ext>
            </a:extLst>
          </p:cNvPr>
          <p:cNvGrpSpPr>
            <a:grpSpLocks noChangeAspect="1"/>
          </p:cNvGrpSpPr>
          <p:nvPr userDrawn="1"/>
        </p:nvGrpSpPr>
        <p:grpSpPr>
          <a:xfrm>
            <a:off x="540000" y="4632363"/>
            <a:ext cx="2787779" cy="234000"/>
            <a:chOff x="638302" y="6272366"/>
            <a:chExt cx="3044222" cy="255525"/>
          </a:xfrm>
        </p:grpSpPr>
        <p:sp>
          <p:nvSpPr>
            <p:cNvPr id="5" name="Freeform 4">
              <a:extLst>
                <a:ext uri="{FF2B5EF4-FFF2-40B4-BE49-F238E27FC236}">
                  <a16:creationId xmlns:a16="http://schemas.microsoft.com/office/drawing/2014/main" id="{160B72DF-974E-936E-A603-63FAAEE832B7}"/>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6" name="Freeform 5">
              <a:extLst>
                <a:ext uri="{FF2B5EF4-FFF2-40B4-BE49-F238E27FC236}">
                  <a16:creationId xmlns:a16="http://schemas.microsoft.com/office/drawing/2014/main" id="{BE72C67F-5008-94A0-4A40-D88116996470}"/>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45C55FFC-129C-D9B3-FDAD-E7AD4ED4043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203A7CF3-42FC-E4EE-C35F-399684C23A2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FD46045D-300D-060F-AF2B-93DE0C1D3FAA}"/>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A047F995-0687-B894-EFA2-C684D99AB3C7}"/>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57E056FD-30F7-4747-52F7-AE951A94AE7B}"/>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055226FE-9B75-675E-E3D0-F64DCF2F5FA2}"/>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55E55F1E-833C-1CB6-DCF0-966580750FA2}"/>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5A5F03B8-FF99-5D15-90B4-54C33D026FA8}"/>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4734FFA8-B86E-727E-5D69-D620D95D5CA3}"/>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354C27B0-EC79-BEBF-A5DC-50E47E1365EF}"/>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DD534792-DAFE-71D9-0A5E-F1CBA2960D24}"/>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BBA423BF-C85D-2E45-F921-E23126961BB0}"/>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6C7A1A31-8C75-AF1C-5922-4F2176178FB2}"/>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A20D91C8-A74D-0429-8C5A-8A81E6BDD5EB}"/>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AA0FF65C-1DF9-425A-D999-EABCFEBFA828}"/>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F62D6F42-414A-48A6-A9CB-D9E269C2993C}"/>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D30AF619-F910-1A9A-7950-96A178177E5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CC063F3F-4AB7-226B-9C09-886800291A08}"/>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C66B0545-BE8E-21FC-CA4C-280FFBE92C59}"/>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E5CD65B8-4EF5-DE29-B553-E412F9B27B11}"/>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C9FFC0FA-1E1B-80BF-4148-8D3EC36CDD7A}"/>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B0B1469C-22CE-58DF-0AAD-AFEF64ED78E5}"/>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786CFB9C-C080-D22F-1FFA-41E63774A496}"/>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4D3D48D5-4B3F-3E1B-5645-49FFCF9685F1}"/>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FC988487-F242-7F5B-6ED0-999DB168D4D3}"/>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67C86822-8D66-21D7-B96B-ECA6464F9F8A}"/>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164A72D8-8FC3-86AC-2335-01057207FEE4}"/>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240C0A15-06D7-CC5A-ED63-1D9C472CEB1F}"/>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97A3CDB9-8DF0-DAA7-B847-A73E95585096}"/>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77CE3F7A-C4A3-337E-772F-1EDF9FD6A4DC}"/>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DDA894BF-6FB4-2C07-31DD-E51F95C2DC2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D4B67829-6CC6-497E-A774-7ADDE8E1507F}"/>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54C21B89-9DC8-D916-61B7-7560718EC6ED}"/>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5364A5E3-8012-20E4-1639-4545C0879ED4}"/>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50AC4BA3-34B3-3CD2-B65F-6D273BFD32A7}"/>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96F0DC6C-BDBA-EAA5-F6BF-10D3F279BA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6DDC6F69-7028-86E5-6316-56FE689D3BFA}"/>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C9A0B1FD-A84E-A614-8F81-B7F2F5E6C1D5}"/>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2F5D443E-466E-73EA-62AA-25A752F0D7E5}"/>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52040355-1423-9E93-4CA0-1B4962B29E36}"/>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FB2E17B2-4067-2D7D-A00E-6D9EFCCEBAD4}"/>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A9B05709-4EB8-EC7D-5021-364F461D4B7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423752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Subtitle">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p:txBody>
          <a:bodyPr>
            <a:noAutofit/>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3" name="Slide Number Placeholder 2">
            <a:extLst>
              <a:ext uri="{FF2B5EF4-FFF2-40B4-BE49-F238E27FC236}">
                <a16:creationId xmlns:a16="http://schemas.microsoft.com/office/drawing/2014/main" id="{A42B1B80-8BF9-0DC2-28D1-0A7CC170DF69}"/>
              </a:ext>
            </a:extLst>
          </p:cNvPr>
          <p:cNvSpPr>
            <a:spLocks noGrp="1"/>
          </p:cNvSpPr>
          <p:nvPr>
            <p:ph type="sldNum" sz="quarter" idx="13"/>
          </p:nvPr>
        </p:nvSpPr>
        <p:spPr/>
        <p:txBody>
          <a:bodyPr/>
          <a:lstStyle/>
          <a:p>
            <a:fld id="{33DC2AB1-3121-DC42-81EB-8FDD8A73E93A}" type="slidenum">
              <a:rPr lang="en-GB"/>
              <a:pPr/>
              <a:t>‹N°›</a:t>
            </a:fld>
            <a:endParaRPr lang="en-GB"/>
          </a:p>
        </p:txBody>
      </p:sp>
      <p:sp>
        <p:nvSpPr>
          <p:cNvPr id="2" name="Freeform 1">
            <a:extLst>
              <a:ext uri="{FF2B5EF4-FFF2-40B4-BE49-F238E27FC236}">
                <a16:creationId xmlns:a16="http://schemas.microsoft.com/office/drawing/2014/main" id="{A5FEBAC4-88DA-FC9F-6BE7-582EA0A1BE7E}"/>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4" name="Graphic 4">
            <a:extLst>
              <a:ext uri="{FF2B5EF4-FFF2-40B4-BE49-F238E27FC236}">
                <a16:creationId xmlns:a16="http://schemas.microsoft.com/office/drawing/2014/main" id="{3496B2F8-6A93-8D21-A2DA-E228BD189B3F}"/>
              </a:ext>
            </a:extLst>
          </p:cNvPr>
          <p:cNvGrpSpPr>
            <a:grpSpLocks noChangeAspect="1"/>
          </p:cNvGrpSpPr>
          <p:nvPr userDrawn="1"/>
        </p:nvGrpSpPr>
        <p:grpSpPr>
          <a:xfrm>
            <a:off x="540000" y="4632363"/>
            <a:ext cx="2787779" cy="234000"/>
            <a:chOff x="638302" y="6272366"/>
            <a:chExt cx="3044222" cy="255525"/>
          </a:xfrm>
        </p:grpSpPr>
        <p:sp>
          <p:nvSpPr>
            <p:cNvPr id="5" name="Freeform 4">
              <a:extLst>
                <a:ext uri="{FF2B5EF4-FFF2-40B4-BE49-F238E27FC236}">
                  <a16:creationId xmlns:a16="http://schemas.microsoft.com/office/drawing/2014/main" id="{3595A611-D967-CE14-17D9-6E73802DED3A}"/>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6" name="Freeform 5">
              <a:extLst>
                <a:ext uri="{FF2B5EF4-FFF2-40B4-BE49-F238E27FC236}">
                  <a16:creationId xmlns:a16="http://schemas.microsoft.com/office/drawing/2014/main" id="{910FF167-3D04-4F72-6B75-36929DBF8E3D}"/>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522B8366-6F2A-2526-71F9-C06915133761}"/>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E1C16627-259D-5036-90E6-5804258940F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11E8174F-7D6A-7E8A-6277-45609BD0910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F830BA13-FE4E-D1FD-092B-C0E0DF19E3E8}"/>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813CB25E-5165-947C-06E3-AD37E929037B}"/>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E9F479B2-1846-8302-86B1-3A5750C6735C}"/>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95EC16E9-40FF-D7F0-E474-D197C2C87B2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081B8032-D2F9-0C3F-0CF8-79F96E2DDB37}"/>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EF9461B1-F067-5671-B1D0-3DD628BF3E32}"/>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69932B57-BBFE-C46B-17D4-3C697B64A5F9}"/>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8C8E5D1D-2EEC-19A4-DFFB-85E4D6E70775}"/>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925966C-43A9-1DA0-D3D8-3EF0BA352EF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FDE059A0-49A7-1C56-D248-6349AEC0ECC9}"/>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D98EA9D3-48AC-0ADF-C778-CAAF85F1F74F}"/>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E1965400-C5A8-2E0A-18CC-D94F1323DFC9}"/>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B4BA6345-4B67-BB17-E152-8D9CADDEA352}"/>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AE01C4B9-D3A0-EA12-23C9-24FB8FCFCCB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2FD8F0A8-2AFC-3A4E-8F50-D19DB109C723}"/>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D81B0D04-DA2A-65E5-FB38-90FEA996384A}"/>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80CDAE28-9DE5-5449-AC87-AEBB827DF612}"/>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E9B08B0B-0B41-9594-F657-E546DBCB758F}"/>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5B85DB29-AB15-08B9-E04B-6763D81F584B}"/>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A474C2A5-089F-835A-1363-E8134404677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72130504-66CE-02A9-D350-98E0F6BEB13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57517A64-DB88-721E-B5EC-DA611B71C242}"/>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D272A52-5514-1CA6-C0A0-52BB9D102AD7}"/>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85F6366A-5D61-0D1C-7B67-1E5BA23BD00C}"/>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C479E708-003E-D3CD-3D9C-D5C8B5CFC2E2}"/>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CDE9B5F8-2A40-AEE0-723D-E86D1747295B}"/>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B5C68A3-FF63-9860-F26A-5EE24921F7D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8B005B5D-ABA8-7F13-3026-5FFF242F521C}"/>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E10870B6-75A5-F43A-6431-55716A4EF23E}"/>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4AFA86CA-1B81-206F-79F4-9228FC97BFFA}"/>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8CEABDDE-C466-F7AD-3C80-9122D4AEE0E2}"/>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1E9EA99B-B24D-BBC8-8A67-30B5C8114FA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4943E5C6-2A7C-94C0-623B-B1EE4018EE66}"/>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81EEDC94-FFC8-CB8D-4E57-E86955ABDEFE}"/>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0A7106F8-812C-6745-1ED3-918B42320002}"/>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42244B34-9286-E3D2-6E7F-0706D6D94536}"/>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6742CC96-FDCF-06D1-7EF0-96F7DA7E0EE7}"/>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4677D6F5-0627-0F15-573E-55DDBEFF1C4E}"/>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5788BE6D-B8FC-98BB-58AA-4146FA11273A}"/>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77024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left">
    <p:bg>
      <p:bgPr>
        <a:solidFill>
          <a:schemeClr val="bg1"/>
        </a:solid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667754FC-2D3B-5DDE-7CC3-F1276402D3C4}"/>
              </a:ext>
            </a:extLst>
          </p:cNvPr>
          <p:cNvSpPr>
            <a:spLocks noGrp="1"/>
          </p:cNvSpPr>
          <p:nvPr>
            <p:ph type="pic" sz="quarter" idx="13" hasCustomPrompt="1"/>
          </p:nvPr>
        </p:nvSpPr>
        <p:spPr>
          <a:xfrm>
            <a:off x="-1" y="-1"/>
            <a:ext cx="3600000" cy="4351335"/>
          </a:xfrm>
          <a:prstGeom prst="rect">
            <a:avLst/>
          </a:prstGeom>
          <a:solidFill>
            <a:schemeClr val="bg2"/>
          </a:solidFill>
        </p:spPr>
        <p:txBody>
          <a:bodyPr anchor="ctr">
            <a:normAutofit/>
          </a:bodyPr>
          <a:lstStyle>
            <a:lvl1pPr marL="0" indent="0" algn="ctr">
              <a:buNone/>
              <a:defRPr sz="1200">
                <a:solidFill>
                  <a:schemeClr val="accent1"/>
                </a:solidFill>
              </a:defRPr>
            </a:lvl1pPr>
          </a:lstStyle>
          <a:p>
            <a:r>
              <a:rPr lang="en-US" dirty="0"/>
              <a:t>Click to insert picture</a:t>
            </a:r>
          </a:p>
        </p:txBody>
      </p:sp>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4114800" y="405000"/>
            <a:ext cx="4495801"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p:nvPr>
        </p:nvSpPr>
        <p:spPr>
          <a:xfrm>
            <a:off x="4114800" y="1065796"/>
            <a:ext cx="4495801" cy="3147743"/>
          </a:xfrm>
        </p:spPr>
        <p:txBody>
          <a:bodyPr>
            <a:noAutofit/>
          </a:bodyPr>
          <a:lstStyle>
            <a:lvl1pPr marL="126000" indent="-126000">
              <a:defRPr/>
            </a:lvl1pPr>
            <a:lvl2pPr marL="252000" indent="-126000">
              <a:defRPr/>
            </a:lvl2pPr>
            <a:lvl3pPr marL="378000" indent="-126000">
              <a:defRPr/>
            </a:lvl3pPr>
            <a:lvl4pPr marL="504000" indent="-126000">
              <a:defRPr/>
            </a:lvl4pPr>
            <a:lvl5pPr marL="630000" indent="-12600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grpSp>
        <p:nvGrpSpPr>
          <p:cNvPr id="47" name="Graphic 4">
            <a:extLst>
              <a:ext uri="{FF2B5EF4-FFF2-40B4-BE49-F238E27FC236}">
                <a16:creationId xmlns:a16="http://schemas.microsoft.com/office/drawing/2014/main" id="{7764F58A-CDBB-B01A-7692-DC58CEA0E5FC}"/>
              </a:ext>
            </a:extLst>
          </p:cNvPr>
          <p:cNvGrpSpPr>
            <a:grpSpLocks noChangeAspect="1"/>
          </p:cNvGrpSpPr>
          <p:nvPr/>
        </p:nvGrpSpPr>
        <p:grpSpPr>
          <a:xfrm>
            <a:off x="540000" y="4632363"/>
            <a:ext cx="2787779" cy="234000"/>
            <a:chOff x="638302" y="6272366"/>
            <a:chExt cx="3044222" cy="255525"/>
          </a:xfrm>
        </p:grpSpPr>
        <p:sp>
          <p:nvSpPr>
            <p:cNvPr id="144" name="Freeform 143">
              <a:extLst>
                <a:ext uri="{FF2B5EF4-FFF2-40B4-BE49-F238E27FC236}">
                  <a16:creationId xmlns:a16="http://schemas.microsoft.com/office/drawing/2014/main" id="{FC85296C-3641-0DBE-BB2E-0B52CF067094}"/>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45" name="Freeform 144">
              <a:extLst>
                <a:ext uri="{FF2B5EF4-FFF2-40B4-BE49-F238E27FC236}">
                  <a16:creationId xmlns:a16="http://schemas.microsoft.com/office/drawing/2014/main" id="{FD7F7730-CDDF-62A6-B1AB-183231A44008}"/>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46" name="Freeform 145">
              <a:extLst>
                <a:ext uri="{FF2B5EF4-FFF2-40B4-BE49-F238E27FC236}">
                  <a16:creationId xmlns:a16="http://schemas.microsoft.com/office/drawing/2014/main" id="{336603F5-DCCC-94DD-9D06-8DA8EEA2C017}"/>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47" name="Freeform 146">
              <a:extLst>
                <a:ext uri="{FF2B5EF4-FFF2-40B4-BE49-F238E27FC236}">
                  <a16:creationId xmlns:a16="http://schemas.microsoft.com/office/drawing/2014/main" id="{574216C8-AA62-72F9-663F-DE58A7FF500E}"/>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49" name="Freeform 148">
              <a:extLst>
                <a:ext uri="{FF2B5EF4-FFF2-40B4-BE49-F238E27FC236}">
                  <a16:creationId xmlns:a16="http://schemas.microsoft.com/office/drawing/2014/main" id="{933701F2-CA42-DF3A-EE14-92A337739126}"/>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50" name="Freeform 149">
              <a:extLst>
                <a:ext uri="{FF2B5EF4-FFF2-40B4-BE49-F238E27FC236}">
                  <a16:creationId xmlns:a16="http://schemas.microsoft.com/office/drawing/2014/main" id="{80212ED4-46C3-9E4F-3757-910E2D50DF79}"/>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51" name="Freeform 150">
              <a:extLst>
                <a:ext uri="{FF2B5EF4-FFF2-40B4-BE49-F238E27FC236}">
                  <a16:creationId xmlns:a16="http://schemas.microsoft.com/office/drawing/2014/main" id="{BC66A2F7-8DFB-4830-0E19-428661D9DB23}"/>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2" name="Freeform 151">
              <a:extLst>
                <a:ext uri="{FF2B5EF4-FFF2-40B4-BE49-F238E27FC236}">
                  <a16:creationId xmlns:a16="http://schemas.microsoft.com/office/drawing/2014/main" id="{1FF9B61D-D7FD-E88B-30EE-0847FCE409E1}"/>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3" name="Freeform 152">
              <a:extLst>
                <a:ext uri="{FF2B5EF4-FFF2-40B4-BE49-F238E27FC236}">
                  <a16:creationId xmlns:a16="http://schemas.microsoft.com/office/drawing/2014/main" id="{D77D7C04-91E3-2613-9535-8B32950A4716}"/>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54" name="Freeform 153">
              <a:extLst>
                <a:ext uri="{FF2B5EF4-FFF2-40B4-BE49-F238E27FC236}">
                  <a16:creationId xmlns:a16="http://schemas.microsoft.com/office/drawing/2014/main" id="{C42F0087-E529-2103-BA0F-2622ECB773CC}"/>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55" name="Freeform 154">
              <a:extLst>
                <a:ext uri="{FF2B5EF4-FFF2-40B4-BE49-F238E27FC236}">
                  <a16:creationId xmlns:a16="http://schemas.microsoft.com/office/drawing/2014/main" id="{67EC890F-EACA-10B3-232F-C5508ECD8870}"/>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6" name="Freeform 155">
              <a:extLst>
                <a:ext uri="{FF2B5EF4-FFF2-40B4-BE49-F238E27FC236}">
                  <a16:creationId xmlns:a16="http://schemas.microsoft.com/office/drawing/2014/main" id="{5A8E9892-DF0E-1BF1-1D3C-858D7AEE3DE1}"/>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57" name="Freeform 156">
              <a:extLst>
                <a:ext uri="{FF2B5EF4-FFF2-40B4-BE49-F238E27FC236}">
                  <a16:creationId xmlns:a16="http://schemas.microsoft.com/office/drawing/2014/main" id="{7F92F442-AE60-0A82-9E2F-143763D5B0A3}"/>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58" name="Freeform 157">
              <a:extLst>
                <a:ext uri="{FF2B5EF4-FFF2-40B4-BE49-F238E27FC236}">
                  <a16:creationId xmlns:a16="http://schemas.microsoft.com/office/drawing/2014/main" id="{B2925D5D-DD61-5409-B1FA-843E0B6D759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59" name="Freeform 158">
              <a:extLst>
                <a:ext uri="{FF2B5EF4-FFF2-40B4-BE49-F238E27FC236}">
                  <a16:creationId xmlns:a16="http://schemas.microsoft.com/office/drawing/2014/main" id="{D531A82E-2647-4E36-51B6-A13689A0ABDB}"/>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60" name="Freeform 159">
              <a:extLst>
                <a:ext uri="{FF2B5EF4-FFF2-40B4-BE49-F238E27FC236}">
                  <a16:creationId xmlns:a16="http://schemas.microsoft.com/office/drawing/2014/main" id="{72F00041-B9B1-56DF-0AA5-3702CA4FBE2D}"/>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61" name="Freeform 160">
              <a:extLst>
                <a:ext uri="{FF2B5EF4-FFF2-40B4-BE49-F238E27FC236}">
                  <a16:creationId xmlns:a16="http://schemas.microsoft.com/office/drawing/2014/main" id="{A257976F-AA57-7258-003E-6D2BDD6840C1}"/>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62" name="Freeform 161">
              <a:extLst>
                <a:ext uri="{FF2B5EF4-FFF2-40B4-BE49-F238E27FC236}">
                  <a16:creationId xmlns:a16="http://schemas.microsoft.com/office/drawing/2014/main" id="{6EE4C0B0-E66E-3595-929B-508ED2393BDA}"/>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63" name="Freeform 162">
              <a:extLst>
                <a:ext uri="{FF2B5EF4-FFF2-40B4-BE49-F238E27FC236}">
                  <a16:creationId xmlns:a16="http://schemas.microsoft.com/office/drawing/2014/main" id="{1ACBD0FE-567D-64DF-9511-23060D55BDCC}"/>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4" name="Freeform 163">
              <a:extLst>
                <a:ext uri="{FF2B5EF4-FFF2-40B4-BE49-F238E27FC236}">
                  <a16:creationId xmlns:a16="http://schemas.microsoft.com/office/drawing/2014/main" id="{63DA2613-1CE2-23AC-41CA-FBEBD8EE404B}"/>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65" name="Freeform 164">
              <a:extLst>
                <a:ext uri="{FF2B5EF4-FFF2-40B4-BE49-F238E27FC236}">
                  <a16:creationId xmlns:a16="http://schemas.microsoft.com/office/drawing/2014/main" id="{7A763EDE-79A7-3BB4-F8BD-97F83D5DE75B}"/>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66" name="Freeform 165">
              <a:extLst>
                <a:ext uri="{FF2B5EF4-FFF2-40B4-BE49-F238E27FC236}">
                  <a16:creationId xmlns:a16="http://schemas.microsoft.com/office/drawing/2014/main" id="{401EE7E1-945A-AC86-F67B-0E62BA2303E0}"/>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67" name="Freeform 166">
              <a:extLst>
                <a:ext uri="{FF2B5EF4-FFF2-40B4-BE49-F238E27FC236}">
                  <a16:creationId xmlns:a16="http://schemas.microsoft.com/office/drawing/2014/main" id="{38B10012-CB27-16A4-8B33-3CCBAC42EE0E}"/>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8" name="Freeform 167">
              <a:extLst>
                <a:ext uri="{FF2B5EF4-FFF2-40B4-BE49-F238E27FC236}">
                  <a16:creationId xmlns:a16="http://schemas.microsoft.com/office/drawing/2014/main" id="{4F24907A-FC7A-17BB-1061-69B16DE85554}"/>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69" name="Freeform 168">
              <a:extLst>
                <a:ext uri="{FF2B5EF4-FFF2-40B4-BE49-F238E27FC236}">
                  <a16:creationId xmlns:a16="http://schemas.microsoft.com/office/drawing/2014/main" id="{342658AB-2256-FBC3-E40E-40FFAF9A64DF}"/>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70" name="Freeform 169">
              <a:extLst>
                <a:ext uri="{FF2B5EF4-FFF2-40B4-BE49-F238E27FC236}">
                  <a16:creationId xmlns:a16="http://schemas.microsoft.com/office/drawing/2014/main" id="{3DF60BF0-388D-E735-FF02-CB1873958AA5}"/>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71" name="Freeform 170">
              <a:extLst>
                <a:ext uri="{FF2B5EF4-FFF2-40B4-BE49-F238E27FC236}">
                  <a16:creationId xmlns:a16="http://schemas.microsoft.com/office/drawing/2014/main" id="{FE5DB8EC-AFCF-F2F2-ACBD-A5E949B417F9}"/>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72" name="Freeform 171">
              <a:extLst>
                <a:ext uri="{FF2B5EF4-FFF2-40B4-BE49-F238E27FC236}">
                  <a16:creationId xmlns:a16="http://schemas.microsoft.com/office/drawing/2014/main" id="{448B0EF7-ECB3-EDD4-1DE3-7BA0B7BF7831}"/>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73" name="Freeform 172">
              <a:extLst>
                <a:ext uri="{FF2B5EF4-FFF2-40B4-BE49-F238E27FC236}">
                  <a16:creationId xmlns:a16="http://schemas.microsoft.com/office/drawing/2014/main" id="{3DB9E795-6E3B-59BB-4699-73A346EA4C1E}"/>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74" name="Freeform 173">
              <a:extLst>
                <a:ext uri="{FF2B5EF4-FFF2-40B4-BE49-F238E27FC236}">
                  <a16:creationId xmlns:a16="http://schemas.microsoft.com/office/drawing/2014/main" id="{9117AD87-0031-38CC-BE63-1092EC5A7A49}"/>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75" name="Freeform 174">
              <a:extLst>
                <a:ext uri="{FF2B5EF4-FFF2-40B4-BE49-F238E27FC236}">
                  <a16:creationId xmlns:a16="http://schemas.microsoft.com/office/drawing/2014/main" id="{4DE632F9-C0C7-30AB-E3C1-676B46F3698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6" name="Freeform 175">
              <a:extLst>
                <a:ext uri="{FF2B5EF4-FFF2-40B4-BE49-F238E27FC236}">
                  <a16:creationId xmlns:a16="http://schemas.microsoft.com/office/drawing/2014/main" id="{425D571C-C9E9-12AF-9D34-F764A07C29CD}"/>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7" name="Freeform 176">
              <a:extLst>
                <a:ext uri="{FF2B5EF4-FFF2-40B4-BE49-F238E27FC236}">
                  <a16:creationId xmlns:a16="http://schemas.microsoft.com/office/drawing/2014/main" id="{52BED73B-7644-14B3-E696-1027204B0646}"/>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78" name="Freeform 177">
              <a:extLst>
                <a:ext uri="{FF2B5EF4-FFF2-40B4-BE49-F238E27FC236}">
                  <a16:creationId xmlns:a16="http://schemas.microsoft.com/office/drawing/2014/main" id="{8CC9546F-716B-4B94-A524-8EA73FFEAE6D}"/>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79" name="Freeform 178">
              <a:extLst>
                <a:ext uri="{FF2B5EF4-FFF2-40B4-BE49-F238E27FC236}">
                  <a16:creationId xmlns:a16="http://schemas.microsoft.com/office/drawing/2014/main" id="{2ACB4540-01BC-7265-325E-21AA6C8B2EC0}"/>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80" name="Freeform 179">
              <a:extLst>
                <a:ext uri="{FF2B5EF4-FFF2-40B4-BE49-F238E27FC236}">
                  <a16:creationId xmlns:a16="http://schemas.microsoft.com/office/drawing/2014/main" id="{551D98BD-9B88-00D2-6D73-310BDA9E26C9}"/>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81" name="Freeform 180">
              <a:extLst>
                <a:ext uri="{FF2B5EF4-FFF2-40B4-BE49-F238E27FC236}">
                  <a16:creationId xmlns:a16="http://schemas.microsoft.com/office/drawing/2014/main" id="{A5EC1769-7E1A-974E-316C-AEC1EA803D7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82" name="Freeform 181">
              <a:extLst>
                <a:ext uri="{FF2B5EF4-FFF2-40B4-BE49-F238E27FC236}">
                  <a16:creationId xmlns:a16="http://schemas.microsoft.com/office/drawing/2014/main" id="{0B51E402-8CC6-5FA3-8AEB-5C440F54EE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83" name="Freeform 182">
              <a:extLst>
                <a:ext uri="{FF2B5EF4-FFF2-40B4-BE49-F238E27FC236}">
                  <a16:creationId xmlns:a16="http://schemas.microsoft.com/office/drawing/2014/main" id="{B2122445-E32E-AADC-4F43-04621BD8B47B}"/>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4" name="Freeform 183">
              <a:extLst>
                <a:ext uri="{FF2B5EF4-FFF2-40B4-BE49-F238E27FC236}">
                  <a16:creationId xmlns:a16="http://schemas.microsoft.com/office/drawing/2014/main" id="{FA8483D1-339D-0C27-57F4-57C4DEA02520}"/>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5" name="Freeform 184">
              <a:extLst>
                <a:ext uri="{FF2B5EF4-FFF2-40B4-BE49-F238E27FC236}">
                  <a16:creationId xmlns:a16="http://schemas.microsoft.com/office/drawing/2014/main" id="{0EEBF29A-BC08-B45B-C50B-7540F7605336}"/>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86" name="Freeform 185">
              <a:extLst>
                <a:ext uri="{FF2B5EF4-FFF2-40B4-BE49-F238E27FC236}">
                  <a16:creationId xmlns:a16="http://schemas.microsoft.com/office/drawing/2014/main" id="{A0092D7E-EAD3-9547-784E-8C4A5A359CDA}"/>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87" name="Freeform 186">
              <a:extLst>
                <a:ext uri="{FF2B5EF4-FFF2-40B4-BE49-F238E27FC236}">
                  <a16:creationId xmlns:a16="http://schemas.microsoft.com/office/drawing/2014/main" id="{76B007A5-37E3-9E05-486B-8013F36304AF}"/>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88" name="Freeform 187">
              <a:extLst>
                <a:ext uri="{FF2B5EF4-FFF2-40B4-BE49-F238E27FC236}">
                  <a16:creationId xmlns:a16="http://schemas.microsoft.com/office/drawing/2014/main" id="{14EA54D4-0DF6-B4A1-5E2C-E557AEBF841F}"/>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3" name="Slide Number Placeholder 2">
            <a:extLst>
              <a:ext uri="{FF2B5EF4-FFF2-40B4-BE49-F238E27FC236}">
                <a16:creationId xmlns:a16="http://schemas.microsoft.com/office/drawing/2014/main" id="{AD1CD997-94AA-E579-10B8-5051D3DC11D1}"/>
              </a:ext>
            </a:extLst>
          </p:cNvPr>
          <p:cNvSpPr>
            <a:spLocks noGrp="1"/>
          </p:cNvSpPr>
          <p:nvPr>
            <p:ph type="sldNum" sz="quarter" idx="14"/>
          </p:nvPr>
        </p:nvSpPr>
        <p:spPr/>
        <p:txBody>
          <a:bodyPr/>
          <a:lstStyle/>
          <a:p>
            <a:fld id="{33DC2AB1-3121-DC42-81EB-8FDD8A73E93A}" type="slidenum">
              <a:rPr lang="en-GB"/>
              <a:pPr/>
              <a:t>‹N°›</a:t>
            </a:fld>
            <a:endParaRPr lang="en-GB"/>
          </a:p>
        </p:txBody>
      </p:sp>
      <p:sp>
        <p:nvSpPr>
          <p:cNvPr id="4" name="Freeform 3">
            <a:extLst>
              <a:ext uri="{FF2B5EF4-FFF2-40B4-BE49-F238E27FC236}">
                <a16:creationId xmlns:a16="http://schemas.microsoft.com/office/drawing/2014/main" id="{CD906B70-1C08-742C-4BCD-2EA2FC912EA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312FB515-F5B3-2D3B-8FF4-243588B9F9D6}"/>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BFBFAEB4-065D-68F5-0142-EAA9956E4A45}"/>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11D49B90-21B6-D1E9-051C-8B13BD466ECE}"/>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A825BEAA-DC15-A893-549F-AB29FCF23055}"/>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2EF3920F-26CC-5A82-D39B-2F3B9FAFE153}"/>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1DDEE1A5-C657-3D5A-F855-0A82C7BE7982}"/>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B6E90BC3-636C-0932-2D57-C7F46BAADC88}"/>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7AE966CC-89CB-43D5-872D-AC70E31FA72F}"/>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9D0F71EF-92E8-2FAA-61F9-63DDDBA3252E}"/>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552AD3CD-D445-0159-B3B1-9F8E58FCF81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87300DB6-F233-CCCB-E20B-A8EC623728F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309F2ACE-598B-2249-E96E-8F6720E5ACF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1C4C7B46-08CA-0B56-C28E-663CC070510F}"/>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F4242BF1-8D10-088D-210A-0CC74F779ABD}"/>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0D0A8A85-D61B-1B9D-BB61-B7A3E45BFD28}"/>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4B8E8F74-B71F-A3A5-5819-D76EF1A77C58}"/>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98BD919A-054F-F4EC-7DE8-727FF5C49490}"/>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87656121-BB5E-85D0-0A70-7228D6925CF1}"/>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3FA85A0F-79F7-FBBC-9226-4D46745BD70C}"/>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5A5BECF1-5599-F498-336B-95A00D3AD81D}"/>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03B1A178-7082-D64D-5B0B-3003F073EF50}"/>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05981F15-1C14-B69A-019B-AD35355A54E4}"/>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6238ED6B-EB59-E971-CD6E-D80287D14BC6}"/>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E58C0EE9-4C5D-6F6E-DC6C-00726069FFBB}"/>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B7AD4592-947C-9875-13C3-7C6E67E79118}"/>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4ADD203A-92A8-2E2F-8F8A-6876C574FE26}"/>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7FAEAEFC-8CA0-6B97-8884-52C272F88689}"/>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4DF05A78-151C-1A30-8A19-664A34D892A7}"/>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EE20520F-0E8F-A6F3-6613-A33391CD833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E211A23C-E53D-0153-36B7-72C88D270CA8}"/>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904654CD-F6D3-1743-B04C-26AA0C69015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0FCEB0A8-9E1F-7009-A714-F564CA94B602}"/>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C0735822-2EB6-3856-85E7-DA26855D8472}"/>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8A11344C-A4F7-A0B5-6973-52551DE0BC28}"/>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18B6D291-3E8B-F8DD-398B-5CF9073A9408}"/>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2FA7E016-C34F-74A2-D7EF-8EBA9AC295E6}"/>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BFB4E383-C92E-99DE-F691-827B20132392}"/>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0368279B-181A-59B9-9922-0A3A316B0D45}"/>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6B6040D6-8A16-5CE4-268D-C96B40E766F4}"/>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87222C10-DC39-3AB8-2EDE-B0702DE48E8B}"/>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733BF6C7-CA90-75F9-9E96-34BCFBD48CF5}"/>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2EA09037-8FEE-11F3-0782-ECB188E55140}"/>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178CFCC3-2673-6D86-8A1E-01C9F5132FFD}"/>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D49C48D3-1057-AFF6-C75D-7585AF214602}"/>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8DEFC6E9-2E7C-E787-E7EB-636A975C4888}"/>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425930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right">
    <p:bg>
      <p:bgPr>
        <a:solidFill>
          <a:schemeClr val="bg1"/>
        </a:solid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667754FC-2D3B-5DDE-7CC3-F1276402D3C4}"/>
              </a:ext>
            </a:extLst>
          </p:cNvPr>
          <p:cNvSpPr>
            <a:spLocks noGrp="1"/>
          </p:cNvSpPr>
          <p:nvPr>
            <p:ph type="pic" sz="quarter" idx="13" hasCustomPrompt="1"/>
          </p:nvPr>
        </p:nvSpPr>
        <p:spPr>
          <a:xfrm>
            <a:off x="5544000" y="-1"/>
            <a:ext cx="3600000" cy="4351335"/>
          </a:xfrm>
          <a:prstGeom prst="rect">
            <a:avLst/>
          </a:prstGeom>
          <a:solidFill>
            <a:schemeClr val="bg2"/>
          </a:solidFill>
        </p:spPr>
        <p:txBody>
          <a:bodyPr anchor="ctr">
            <a:normAutofit/>
          </a:bodyPr>
          <a:lstStyle>
            <a:lvl1pPr marL="0" indent="0" algn="ctr">
              <a:buNone/>
              <a:defRPr sz="1200">
                <a:solidFill>
                  <a:schemeClr val="accent1"/>
                </a:solidFill>
              </a:defRPr>
            </a:lvl1pPr>
          </a:lstStyle>
          <a:p>
            <a:r>
              <a:rPr lang="en-US" dirty="0"/>
              <a:t>Click to insert picture</a:t>
            </a:r>
          </a:p>
        </p:txBody>
      </p:sp>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0" y="405000"/>
            <a:ext cx="4495801"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p:nvPr>
        </p:nvSpPr>
        <p:spPr>
          <a:xfrm>
            <a:off x="540000" y="1065796"/>
            <a:ext cx="4495801" cy="3147743"/>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grpSp>
        <p:nvGrpSpPr>
          <p:cNvPr id="47" name="Graphic 4">
            <a:extLst>
              <a:ext uri="{FF2B5EF4-FFF2-40B4-BE49-F238E27FC236}">
                <a16:creationId xmlns:a16="http://schemas.microsoft.com/office/drawing/2014/main" id="{7764F58A-CDBB-B01A-7692-DC58CEA0E5FC}"/>
              </a:ext>
            </a:extLst>
          </p:cNvPr>
          <p:cNvGrpSpPr>
            <a:grpSpLocks noChangeAspect="1"/>
          </p:cNvGrpSpPr>
          <p:nvPr/>
        </p:nvGrpSpPr>
        <p:grpSpPr>
          <a:xfrm>
            <a:off x="540000" y="4632363"/>
            <a:ext cx="2787779" cy="234000"/>
            <a:chOff x="638302" y="6272366"/>
            <a:chExt cx="3044222" cy="255525"/>
          </a:xfrm>
        </p:grpSpPr>
        <p:sp>
          <p:nvSpPr>
            <p:cNvPr id="144" name="Freeform 143">
              <a:extLst>
                <a:ext uri="{FF2B5EF4-FFF2-40B4-BE49-F238E27FC236}">
                  <a16:creationId xmlns:a16="http://schemas.microsoft.com/office/drawing/2014/main" id="{FC85296C-3641-0DBE-BB2E-0B52CF067094}"/>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45" name="Freeform 144">
              <a:extLst>
                <a:ext uri="{FF2B5EF4-FFF2-40B4-BE49-F238E27FC236}">
                  <a16:creationId xmlns:a16="http://schemas.microsoft.com/office/drawing/2014/main" id="{FD7F7730-CDDF-62A6-B1AB-183231A44008}"/>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46" name="Freeform 145">
              <a:extLst>
                <a:ext uri="{FF2B5EF4-FFF2-40B4-BE49-F238E27FC236}">
                  <a16:creationId xmlns:a16="http://schemas.microsoft.com/office/drawing/2014/main" id="{336603F5-DCCC-94DD-9D06-8DA8EEA2C017}"/>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47" name="Freeform 146">
              <a:extLst>
                <a:ext uri="{FF2B5EF4-FFF2-40B4-BE49-F238E27FC236}">
                  <a16:creationId xmlns:a16="http://schemas.microsoft.com/office/drawing/2014/main" id="{574216C8-AA62-72F9-663F-DE58A7FF500E}"/>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49" name="Freeform 148">
              <a:extLst>
                <a:ext uri="{FF2B5EF4-FFF2-40B4-BE49-F238E27FC236}">
                  <a16:creationId xmlns:a16="http://schemas.microsoft.com/office/drawing/2014/main" id="{933701F2-CA42-DF3A-EE14-92A337739126}"/>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50" name="Freeform 149">
              <a:extLst>
                <a:ext uri="{FF2B5EF4-FFF2-40B4-BE49-F238E27FC236}">
                  <a16:creationId xmlns:a16="http://schemas.microsoft.com/office/drawing/2014/main" id="{80212ED4-46C3-9E4F-3757-910E2D50DF79}"/>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51" name="Freeform 150">
              <a:extLst>
                <a:ext uri="{FF2B5EF4-FFF2-40B4-BE49-F238E27FC236}">
                  <a16:creationId xmlns:a16="http://schemas.microsoft.com/office/drawing/2014/main" id="{BC66A2F7-8DFB-4830-0E19-428661D9DB23}"/>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2" name="Freeform 151">
              <a:extLst>
                <a:ext uri="{FF2B5EF4-FFF2-40B4-BE49-F238E27FC236}">
                  <a16:creationId xmlns:a16="http://schemas.microsoft.com/office/drawing/2014/main" id="{1FF9B61D-D7FD-E88B-30EE-0847FCE409E1}"/>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3" name="Freeform 152">
              <a:extLst>
                <a:ext uri="{FF2B5EF4-FFF2-40B4-BE49-F238E27FC236}">
                  <a16:creationId xmlns:a16="http://schemas.microsoft.com/office/drawing/2014/main" id="{D77D7C04-91E3-2613-9535-8B32950A4716}"/>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54" name="Freeform 153">
              <a:extLst>
                <a:ext uri="{FF2B5EF4-FFF2-40B4-BE49-F238E27FC236}">
                  <a16:creationId xmlns:a16="http://schemas.microsoft.com/office/drawing/2014/main" id="{C42F0087-E529-2103-BA0F-2622ECB773CC}"/>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55" name="Freeform 154">
              <a:extLst>
                <a:ext uri="{FF2B5EF4-FFF2-40B4-BE49-F238E27FC236}">
                  <a16:creationId xmlns:a16="http://schemas.microsoft.com/office/drawing/2014/main" id="{67EC890F-EACA-10B3-232F-C5508ECD8870}"/>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6" name="Freeform 155">
              <a:extLst>
                <a:ext uri="{FF2B5EF4-FFF2-40B4-BE49-F238E27FC236}">
                  <a16:creationId xmlns:a16="http://schemas.microsoft.com/office/drawing/2014/main" id="{5A8E9892-DF0E-1BF1-1D3C-858D7AEE3DE1}"/>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57" name="Freeform 156">
              <a:extLst>
                <a:ext uri="{FF2B5EF4-FFF2-40B4-BE49-F238E27FC236}">
                  <a16:creationId xmlns:a16="http://schemas.microsoft.com/office/drawing/2014/main" id="{7F92F442-AE60-0A82-9E2F-143763D5B0A3}"/>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58" name="Freeform 157">
              <a:extLst>
                <a:ext uri="{FF2B5EF4-FFF2-40B4-BE49-F238E27FC236}">
                  <a16:creationId xmlns:a16="http://schemas.microsoft.com/office/drawing/2014/main" id="{B2925D5D-DD61-5409-B1FA-843E0B6D759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59" name="Freeform 158">
              <a:extLst>
                <a:ext uri="{FF2B5EF4-FFF2-40B4-BE49-F238E27FC236}">
                  <a16:creationId xmlns:a16="http://schemas.microsoft.com/office/drawing/2014/main" id="{D531A82E-2647-4E36-51B6-A13689A0ABDB}"/>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60" name="Freeform 159">
              <a:extLst>
                <a:ext uri="{FF2B5EF4-FFF2-40B4-BE49-F238E27FC236}">
                  <a16:creationId xmlns:a16="http://schemas.microsoft.com/office/drawing/2014/main" id="{72F00041-B9B1-56DF-0AA5-3702CA4FBE2D}"/>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61" name="Freeform 160">
              <a:extLst>
                <a:ext uri="{FF2B5EF4-FFF2-40B4-BE49-F238E27FC236}">
                  <a16:creationId xmlns:a16="http://schemas.microsoft.com/office/drawing/2014/main" id="{A257976F-AA57-7258-003E-6D2BDD6840C1}"/>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62" name="Freeform 161">
              <a:extLst>
                <a:ext uri="{FF2B5EF4-FFF2-40B4-BE49-F238E27FC236}">
                  <a16:creationId xmlns:a16="http://schemas.microsoft.com/office/drawing/2014/main" id="{6EE4C0B0-E66E-3595-929B-508ED2393BDA}"/>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63" name="Freeform 162">
              <a:extLst>
                <a:ext uri="{FF2B5EF4-FFF2-40B4-BE49-F238E27FC236}">
                  <a16:creationId xmlns:a16="http://schemas.microsoft.com/office/drawing/2014/main" id="{1ACBD0FE-567D-64DF-9511-23060D55BDCC}"/>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4" name="Freeform 163">
              <a:extLst>
                <a:ext uri="{FF2B5EF4-FFF2-40B4-BE49-F238E27FC236}">
                  <a16:creationId xmlns:a16="http://schemas.microsoft.com/office/drawing/2014/main" id="{63DA2613-1CE2-23AC-41CA-FBEBD8EE404B}"/>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65" name="Freeform 164">
              <a:extLst>
                <a:ext uri="{FF2B5EF4-FFF2-40B4-BE49-F238E27FC236}">
                  <a16:creationId xmlns:a16="http://schemas.microsoft.com/office/drawing/2014/main" id="{7A763EDE-79A7-3BB4-F8BD-97F83D5DE75B}"/>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66" name="Freeform 165">
              <a:extLst>
                <a:ext uri="{FF2B5EF4-FFF2-40B4-BE49-F238E27FC236}">
                  <a16:creationId xmlns:a16="http://schemas.microsoft.com/office/drawing/2014/main" id="{401EE7E1-945A-AC86-F67B-0E62BA2303E0}"/>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67" name="Freeform 166">
              <a:extLst>
                <a:ext uri="{FF2B5EF4-FFF2-40B4-BE49-F238E27FC236}">
                  <a16:creationId xmlns:a16="http://schemas.microsoft.com/office/drawing/2014/main" id="{38B10012-CB27-16A4-8B33-3CCBAC42EE0E}"/>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8" name="Freeform 167">
              <a:extLst>
                <a:ext uri="{FF2B5EF4-FFF2-40B4-BE49-F238E27FC236}">
                  <a16:creationId xmlns:a16="http://schemas.microsoft.com/office/drawing/2014/main" id="{4F24907A-FC7A-17BB-1061-69B16DE85554}"/>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69" name="Freeform 168">
              <a:extLst>
                <a:ext uri="{FF2B5EF4-FFF2-40B4-BE49-F238E27FC236}">
                  <a16:creationId xmlns:a16="http://schemas.microsoft.com/office/drawing/2014/main" id="{342658AB-2256-FBC3-E40E-40FFAF9A64DF}"/>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70" name="Freeform 169">
              <a:extLst>
                <a:ext uri="{FF2B5EF4-FFF2-40B4-BE49-F238E27FC236}">
                  <a16:creationId xmlns:a16="http://schemas.microsoft.com/office/drawing/2014/main" id="{3DF60BF0-388D-E735-FF02-CB1873958AA5}"/>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71" name="Freeform 170">
              <a:extLst>
                <a:ext uri="{FF2B5EF4-FFF2-40B4-BE49-F238E27FC236}">
                  <a16:creationId xmlns:a16="http://schemas.microsoft.com/office/drawing/2014/main" id="{FE5DB8EC-AFCF-F2F2-ACBD-A5E949B417F9}"/>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72" name="Freeform 171">
              <a:extLst>
                <a:ext uri="{FF2B5EF4-FFF2-40B4-BE49-F238E27FC236}">
                  <a16:creationId xmlns:a16="http://schemas.microsoft.com/office/drawing/2014/main" id="{448B0EF7-ECB3-EDD4-1DE3-7BA0B7BF7831}"/>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73" name="Freeform 172">
              <a:extLst>
                <a:ext uri="{FF2B5EF4-FFF2-40B4-BE49-F238E27FC236}">
                  <a16:creationId xmlns:a16="http://schemas.microsoft.com/office/drawing/2014/main" id="{3DB9E795-6E3B-59BB-4699-73A346EA4C1E}"/>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74" name="Freeform 173">
              <a:extLst>
                <a:ext uri="{FF2B5EF4-FFF2-40B4-BE49-F238E27FC236}">
                  <a16:creationId xmlns:a16="http://schemas.microsoft.com/office/drawing/2014/main" id="{9117AD87-0031-38CC-BE63-1092EC5A7A49}"/>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75" name="Freeform 174">
              <a:extLst>
                <a:ext uri="{FF2B5EF4-FFF2-40B4-BE49-F238E27FC236}">
                  <a16:creationId xmlns:a16="http://schemas.microsoft.com/office/drawing/2014/main" id="{4DE632F9-C0C7-30AB-E3C1-676B46F3698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6" name="Freeform 175">
              <a:extLst>
                <a:ext uri="{FF2B5EF4-FFF2-40B4-BE49-F238E27FC236}">
                  <a16:creationId xmlns:a16="http://schemas.microsoft.com/office/drawing/2014/main" id="{425D571C-C9E9-12AF-9D34-F764A07C29CD}"/>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7" name="Freeform 176">
              <a:extLst>
                <a:ext uri="{FF2B5EF4-FFF2-40B4-BE49-F238E27FC236}">
                  <a16:creationId xmlns:a16="http://schemas.microsoft.com/office/drawing/2014/main" id="{52BED73B-7644-14B3-E696-1027204B0646}"/>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78" name="Freeform 177">
              <a:extLst>
                <a:ext uri="{FF2B5EF4-FFF2-40B4-BE49-F238E27FC236}">
                  <a16:creationId xmlns:a16="http://schemas.microsoft.com/office/drawing/2014/main" id="{8CC9546F-716B-4B94-A524-8EA73FFEAE6D}"/>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79" name="Freeform 178">
              <a:extLst>
                <a:ext uri="{FF2B5EF4-FFF2-40B4-BE49-F238E27FC236}">
                  <a16:creationId xmlns:a16="http://schemas.microsoft.com/office/drawing/2014/main" id="{2ACB4540-01BC-7265-325E-21AA6C8B2EC0}"/>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80" name="Freeform 179">
              <a:extLst>
                <a:ext uri="{FF2B5EF4-FFF2-40B4-BE49-F238E27FC236}">
                  <a16:creationId xmlns:a16="http://schemas.microsoft.com/office/drawing/2014/main" id="{551D98BD-9B88-00D2-6D73-310BDA9E26C9}"/>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81" name="Freeform 180">
              <a:extLst>
                <a:ext uri="{FF2B5EF4-FFF2-40B4-BE49-F238E27FC236}">
                  <a16:creationId xmlns:a16="http://schemas.microsoft.com/office/drawing/2014/main" id="{A5EC1769-7E1A-974E-316C-AEC1EA803D7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82" name="Freeform 181">
              <a:extLst>
                <a:ext uri="{FF2B5EF4-FFF2-40B4-BE49-F238E27FC236}">
                  <a16:creationId xmlns:a16="http://schemas.microsoft.com/office/drawing/2014/main" id="{0B51E402-8CC6-5FA3-8AEB-5C440F54EE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83" name="Freeform 182">
              <a:extLst>
                <a:ext uri="{FF2B5EF4-FFF2-40B4-BE49-F238E27FC236}">
                  <a16:creationId xmlns:a16="http://schemas.microsoft.com/office/drawing/2014/main" id="{B2122445-E32E-AADC-4F43-04621BD8B47B}"/>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4" name="Freeform 183">
              <a:extLst>
                <a:ext uri="{FF2B5EF4-FFF2-40B4-BE49-F238E27FC236}">
                  <a16:creationId xmlns:a16="http://schemas.microsoft.com/office/drawing/2014/main" id="{FA8483D1-339D-0C27-57F4-57C4DEA02520}"/>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5" name="Freeform 184">
              <a:extLst>
                <a:ext uri="{FF2B5EF4-FFF2-40B4-BE49-F238E27FC236}">
                  <a16:creationId xmlns:a16="http://schemas.microsoft.com/office/drawing/2014/main" id="{0EEBF29A-BC08-B45B-C50B-7540F7605336}"/>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86" name="Freeform 185">
              <a:extLst>
                <a:ext uri="{FF2B5EF4-FFF2-40B4-BE49-F238E27FC236}">
                  <a16:creationId xmlns:a16="http://schemas.microsoft.com/office/drawing/2014/main" id="{A0092D7E-EAD3-9547-784E-8C4A5A359CDA}"/>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87" name="Freeform 186">
              <a:extLst>
                <a:ext uri="{FF2B5EF4-FFF2-40B4-BE49-F238E27FC236}">
                  <a16:creationId xmlns:a16="http://schemas.microsoft.com/office/drawing/2014/main" id="{76B007A5-37E3-9E05-486B-8013F36304AF}"/>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88" name="Freeform 187">
              <a:extLst>
                <a:ext uri="{FF2B5EF4-FFF2-40B4-BE49-F238E27FC236}">
                  <a16:creationId xmlns:a16="http://schemas.microsoft.com/office/drawing/2014/main" id="{14EA54D4-0DF6-B4A1-5E2C-E557AEBF841F}"/>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4" name="Slide Number Placeholder 3">
            <a:extLst>
              <a:ext uri="{FF2B5EF4-FFF2-40B4-BE49-F238E27FC236}">
                <a16:creationId xmlns:a16="http://schemas.microsoft.com/office/drawing/2014/main" id="{26346218-F4D3-C649-676E-76D4D85A76AA}"/>
              </a:ext>
            </a:extLst>
          </p:cNvPr>
          <p:cNvSpPr>
            <a:spLocks noGrp="1"/>
          </p:cNvSpPr>
          <p:nvPr>
            <p:ph type="sldNum" sz="quarter" idx="14"/>
          </p:nvPr>
        </p:nvSpPr>
        <p:spPr/>
        <p:txBody>
          <a:bodyPr/>
          <a:lstStyle/>
          <a:p>
            <a:fld id="{33DC2AB1-3121-DC42-81EB-8FDD8A73E93A}" type="slidenum">
              <a:rPr lang="en-GB"/>
              <a:pPr/>
              <a:t>‹N°›</a:t>
            </a:fld>
            <a:endParaRPr lang="en-GB"/>
          </a:p>
        </p:txBody>
      </p:sp>
      <p:sp>
        <p:nvSpPr>
          <p:cNvPr id="3" name="Freeform 2">
            <a:extLst>
              <a:ext uri="{FF2B5EF4-FFF2-40B4-BE49-F238E27FC236}">
                <a16:creationId xmlns:a16="http://schemas.microsoft.com/office/drawing/2014/main" id="{FAD272DC-DFF6-15C3-E46C-743159638DAA}"/>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876CDB87-A06B-08FF-7FE8-0F09FFACF8C5}"/>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D52942B5-3F62-A4CC-C8DF-62515385706D}"/>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F53CDD50-D306-25E1-F221-79CE159EFBF6}"/>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582A1405-EE6D-593D-0E78-7BF6740D1E46}"/>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D05DBB79-D3BF-1087-D222-D3E2F6FE54A6}"/>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650486FB-CC4D-FEE5-2980-2651970E5AED}"/>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6605A48A-B2B1-5CFC-51B6-415D9497BED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83DC17A8-0A4E-2774-061D-8140570EC0B6}"/>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33964522-AD15-EFE8-23FF-BB5399984A47}"/>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6A9ACC21-6878-42C0-06F2-44EF879DBB5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147E28D6-A24E-CACA-0749-B4C3B1419F4F}"/>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5CDFE65E-4AEB-6C7A-C314-93995892DB8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A14A7AF9-C453-B96E-8A1D-A9027A3CD619}"/>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36E667C3-9042-75A2-16C6-99168FCC90BE}"/>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630B24E1-777B-7786-877D-3C2FB8E659FE}"/>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A2070493-F21E-8260-5499-BF9CC3A04C13}"/>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BB256FC6-5F29-BD71-B1D1-6EB24E2159F2}"/>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AD54A5D9-AFD7-77F9-B5C1-B26D907EB842}"/>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3389A4A3-49DC-AA34-4B55-63B2CF25DEE4}"/>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9AAC4C2B-D2BD-2839-2F8A-6D85030BBF49}"/>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992D8A5A-6679-FA35-78AA-1FA23B786CD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0C6A7313-1BBF-065A-A193-F59EA7AFC462}"/>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52CE3BBC-977D-2B8C-C6A6-5FE693C5C330}"/>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6539FFF6-CF7F-109D-E3C3-0BA465546829}"/>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AA7FD586-EB76-3F84-0930-31A0B2B92C16}"/>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D94C6F13-8627-65C8-8B47-928D42B7BB9F}"/>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79958EF7-764A-2547-086A-D532270801ED}"/>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A9823A04-5E74-E3B1-8AD4-C3FF82EEBEB2}"/>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5506DC05-97FE-D1D4-D6EE-74BB13E5B45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283CC7EF-1213-324D-9EBA-9348BC932D0D}"/>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DBE4CF12-F1D3-40B4-DAB5-E5D0B5C2FE12}"/>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3714A542-0105-8B0F-7EBA-1400E778B8B0}"/>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DEB485CE-26B8-9952-C569-2369EF521708}"/>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10E2D391-9264-4017-5391-57AA87F3951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8521C660-1304-5E7F-675A-859D9308686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462920CC-51A3-D39F-8DF0-E5B1C116C49B}"/>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F4310585-4FD1-405F-C183-D476E3CF5905}"/>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7E3C0B94-8CB1-047E-AFE1-FF9E0FA9D8B2}"/>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0F4FD4B3-7CC9-4AC8-46CC-B5A4A6A1FD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441EE32E-3658-C423-7778-330EE368885C}"/>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29924FED-242D-F822-7766-50460B0A9008}"/>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1146386D-E48B-2029-DAFD-B5835CB1205D}"/>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EED0E302-A52B-13C6-7ADF-832E967F56B9}"/>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797C8C5F-B380-6EDC-9D2F-7F93A6845496}"/>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A12FC874-C54B-21C0-2ADF-47A0B937C7DE}"/>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62033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ist">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86AB22-F9E5-9F39-A9BB-79C06504A6A0}"/>
              </a:ext>
            </a:extLst>
          </p:cNvPr>
          <p:cNvGrpSpPr/>
          <p:nvPr/>
        </p:nvGrpSpPr>
        <p:grpSpPr>
          <a:xfrm>
            <a:off x="1179635" y="0"/>
            <a:ext cx="7577994" cy="4381500"/>
            <a:chOff x="1572846" y="0"/>
            <a:chExt cx="10154512" cy="5871210"/>
          </a:xfrm>
          <a:solidFill>
            <a:schemeClr val="bg2">
              <a:alpha val="30000"/>
            </a:schemeClr>
          </a:solidFill>
        </p:grpSpPr>
        <p:sp>
          <p:nvSpPr>
            <p:cNvPr id="3" name="Freeform 2">
              <a:extLst>
                <a:ext uri="{FF2B5EF4-FFF2-40B4-BE49-F238E27FC236}">
                  <a16:creationId xmlns:a16="http://schemas.microsoft.com/office/drawing/2014/main" id="{9EDC0C81-C24A-617B-8478-73D1FA616492}"/>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4" name="Freeform 3">
              <a:extLst>
                <a:ext uri="{FF2B5EF4-FFF2-40B4-BE49-F238E27FC236}">
                  <a16:creationId xmlns:a16="http://schemas.microsoft.com/office/drawing/2014/main" id="{A456977B-0DF3-39DB-5C16-D4B456A60583}"/>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D7B42A4E-C520-8C74-1A05-378167E17DEF}"/>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accent1"/>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p:nvPr>
        </p:nvSpPr>
        <p:spPr>
          <a:xfrm>
            <a:off x="540001" y="1459129"/>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fr-FR"/>
              <a:t>Modifier les styles du texte du masque</a:t>
            </a:r>
          </a:p>
        </p:txBody>
      </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6" name="Text Placeholder 41">
            <a:extLst>
              <a:ext uri="{FF2B5EF4-FFF2-40B4-BE49-F238E27FC236}">
                <a16:creationId xmlns:a16="http://schemas.microsoft.com/office/drawing/2014/main" id="{EF2E8C46-E4DD-B351-2AAA-4913060E3BF7}"/>
              </a:ext>
            </a:extLst>
          </p:cNvPr>
          <p:cNvSpPr>
            <a:spLocks noGrp="1"/>
          </p:cNvSpPr>
          <p:nvPr>
            <p:ph type="body" sz="quarter" idx="13"/>
          </p:nvPr>
        </p:nvSpPr>
        <p:spPr>
          <a:xfrm>
            <a:off x="540001" y="1969246"/>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fr-FR"/>
              <a:t>Modifier les styles du texte du masque</a:t>
            </a:r>
          </a:p>
        </p:txBody>
      </p:sp>
      <p:sp>
        <p:nvSpPr>
          <p:cNvPr id="10" name="Text Placeholder 41">
            <a:extLst>
              <a:ext uri="{FF2B5EF4-FFF2-40B4-BE49-F238E27FC236}">
                <a16:creationId xmlns:a16="http://schemas.microsoft.com/office/drawing/2014/main" id="{513E76DC-0042-1404-FE67-8B45BE570B5B}"/>
              </a:ext>
            </a:extLst>
          </p:cNvPr>
          <p:cNvSpPr>
            <a:spLocks noGrp="1"/>
          </p:cNvSpPr>
          <p:nvPr>
            <p:ph type="body" sz="quarter" idx="14"/>
          </p:nvPr>
        </p:nvSpPr>
        <p:spPr>
          <a:xfrm>
            <a:off x="540001" y="2479363"/>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fr-FR"/>
              <a:t>Modifier les styles du texte du masque</a:t>
            </a:r>
          </a:p>
        </p:txBody>
      </p:sp>
      <p:sp>
        <p:nvSpPr>
          <p:cNvPr id="11" name="Text Placeholder 41">
            <a:extLst>
              <a:ext uri="{FF2B5EF4-FFF2-40B4-BE49-F238E27FC236}">
                <a16:creationId xmlns:a16="http://schemas.microsoft.com/office/drawing/2014/main" id="{1FFEAB1B-22D7-1913-ED51-536EF6869050}"/>
              </a:ext>
            </a:extLst>
          </p:cNvPr>
          <p:cNvSpPr>
            <a:spLocks noGrp="1"/>
          </p:cNvSpPr>
          <p:nvPr>
            <p:ph type="body" sz="quarter" idx="15"/>
          </p:nvPr>
        </p:nvSpPr>
        <p:spPr>
          <a:xfrm>
            <a:off x="540001" y="2989480"/>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fr-FR"/>
              <a:t>Modifier les styles du texte du masque</a:t>
            </a:r>
          </a:p>
        </p:txBody>
      </p:sp>
      <p:sp>
        <p:nvSpPr>
          <p:cNvPr id="12" name="Text Placeholder 41">
            <a:extLst>
              <a:ext uri="{FF2B5EF4-FFF2-40B4-BE49-F238E27FC236}">
                <a16:creationId xmlns:a16="http://schemas.microsoft.com/office/drawing/2014/main" id="{DD0CB0F2-3308-E2D0-9661-9933AC26AA09}"/>
              </a:ext>
            </a:extLst>
          </p:cNvPr>
          <p:cNvSpPr>
            <a:spLocks noGrp="1"/>
          </p:cNvSpPr>
          <p:nvPr>
            <p:ph type="body" sz="quarter" idx="16"/>
          </p:nvPr>
        </p:nvSpPr>
        <p:spPr>
          <a:xfrm>
            <a:off x="540001" y="3499595"/>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fr-FR"/>
              <a:t>Modifier les styles du texte du masque</a:t>
            </a:r>
          </a:p>
        </p:txBody>
      </p:sp>
      <p:grpSp>
        <p:nvGrpSpPr>
          <p:cNvPr id="21" name="Graphic 19">
            <a:extLst>
              <a:ext uri="{FF2B5EF4-FFF2-40B4-BE49-F238E27FC236}">
                <a16:creationId xmlns:a16="http://schemas.microsoft.com/office/drawing/2014/main" id="{4C40EBF3-9B57-CF17-507A-7CFCE6C9D1F3}"/>
              </a:ext>
            </a:extLst>
          </p:cNvPr>
          <p:cNvGrpSpPr>
            <a:grpSpLocks noChangeAspect="1"/>
          </p:cNvGrpSpPr>
          <p:nvPr/>
        </p:nvGrpSpPr>
        <p:grpSpPr>
          <a:xfrm>
            <a:off x="540000" y="4635262"/>
            <a:ext cx="2786400" cy="228200"/>
            <a:chOff x="493485" y="5371918"/>
            <a:chExt cx="2328386" cy="190690"/>
          </a:xfrm>
        </p:grpSpPr>
        <p:sp>
          <p:nvSpPr>
            <p:cNvPr id="22" name="Freeform 21">
              <a:extLst>
                <a:ext uri="{FF2B5EF4-FFF2-40B4-BE49-F238E27FC236}">
                  <a16:creationId xmlns:a16="http://schemas.microsoft.com/office/drawing/2014/main" id="{520178BC-406D-2456-F103-E653E0609B49}"/>
                </a:ext>
              </a:extLst>
            </p:cNvPr>
            <p:cNvSpPr/>
            <p:nvPr/>
          </p:nvSpPr>
          <p:spPr>
            <a:xfrm>
              <a:off x="2157121" y="5375823"/>
              <a:ext cx="53625" cy="68008"/>
            </a:xfrm>
            <a:custGeom>
              <a:avLst/>
              <a:gdLst>
                <a:gd name="connsiteX0" fmla="*/ 39814 w 53625"/>
                <a:gd name="connsiteY0" fmla="*/ 41243 h 68008"/>
                <a:gd name="connsiteX1" fmla="*/ 48292 w 53625"/>
                <a:gd name="connsiteY1" fmla="*/ 33814 h 68008"/>
                <a:gd name="connsiteX2" fmla="*/ 51244 w 53625"/>
                <a:gd name="connsiteY2" fmla="*/ 22193 h 68008"/>
                <a:gd name="connsiteX3" fmla="*/ 48387 w 53625"/>
                <a:gd name="connsiteY3" fmla="*/ 10478 h 68008"/>
                <a:gd name="connsiteX4" fmla="*/ 40005 w 53625"/>
                <a:gd name="connsiteY4" fmla="*/ 2762 h 68008"/>
                <a:gd name="connsiteX5" fmla="*/ 26860 w 53625"/>
                <a:gd name="connsiteY5" fmla="*/ 0 h 68008"/>
                <a:gd name="connsiteX6" fmla="*/ 0 w 53625"/>
                <a:gd name="connsiteY6" fmla="*/ 0 h 68008"/>
                <a:gd name="connsiteX7" fmla="*/ 0 w 53625"/>
                <a:gd name="connsiteY7" fmla="*/ 68009 h 68008"/>
                <a:gd name="connsiteX8" fmla="*/ 14383 w 53625"/>
                <a:gd name="connsiteY8" fmla="*/ 68009 h 68008"/>
                <a:gd name="connsiteX9" fmla="*/ 14383 w 53625"/>
                <a:gd name="connsiteY9" fmla="*/ 43910 h 68008"/>
                <a:gd name="connsiteX10" fmla="*/ 24860 w 53625"/>
                <a:gd name="connsiteY10" fmla="*/ 43910 h 68008"/>
                <a:gd name="connsiteX11" fmla="*/ 37719 w 53625"/>
                <a:gd name="connsiteY11" fmla="*/ 68009 h 68008"/>
                <a:gd name="connsiteX12" fmla="*/ 53626 w 53625"/>
                <a:gd name="connsiteY12" fmla="*/ 68009 h 68008"/>
                <a:gd name="connsiteX13" fmla="*/ 39148 w 53625"/>
                <a:gd name="connsiteY13" fmla="*/ 41529 h 68008"/>
                <a:gd name="connsiteX14" fmla="*/ 39814 w 53625"/>
                <a:gd name="connsiteY14" fmla="*/ 41339 h 68008"/>
                <a:gd name="connsiteX15" fmla="*/ 14383 w 53625"/>
                <a:gd name="connsiteY15" fmla="*/ 11716 h 68008"/>
                <a:gd name="connsiteX16" fmla="*/ 24098 w 53625"/>
                <a:gd name="connsiteY16" fmla="*/ 11716 h 68008"/>
                <a:gd name="connsiteX17" fmla="*/ 30956 w 53625"/>
                <a:gd name="connsiteY17" fmla="*/ 12954 h 68008"/>
                <a:gd name="connsiteX18" fmla="*/ 35052 w 53625"/>
                <a:gd name="connsiteY18" fmla="*/ 16478 h 68008"/>
                <a:gd name="connsiteX19" fmla="*/ 36385 w 53625"/>
                <a:gd name="connsiteY19" fmla="*/ 22193 h 68008"/>
                <a:gd name="connsiteX20" fmla="*/ 35052 w 53625"/>
                <a:gd name="connsiteY20" fmla="*/ 27813 h 68008"/>
                <a:gd name="connsiteX21" fmla="*/ 30956 w 53625"/>
                <a:gd name="connsiteY21" fmla="*/ 31242 h 68008"/>
                <a:gd name="connsiteX22" fmla="*/ 24098 w 53625"/>
                <a:gd name="connsiteY22" fmla="*/ 32385 h 68008"/>
                <a:gd name="connsiteX23" fmla="*/ 14383 w 53625"/>
                <a:gd name="connsiteY23" fmla="*/ 32385 h 68008"/>
                <a:gd name="connsiteX24" fmla="*/ 14383 w 53625"/>
                <a:gd name="connsiteY24" fmla="*/ 11716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25" h="68008">
                  <a:moveTo>
                    <a:pt x="39814" y="41243"/>
                  </a:moveTo>
                  <a:cubicBezTo>
                    <a:pt x="43529" y="39529"/>
                    <a:pt x="46292" y="37052"/>
                    <a:pt x="48292" y="33814"/>
                  </a:cubicBezTo>
                  <a:cubicBezTo>
                    <a:pt x="50197" y="30575"/>
                    <a:pt x="51244" y="26670"/>
                    <a:pt x="51244" y="22193"/>
                  </a:cubicBezTo>
                  <a:cubicBezTo>
                    <a:pt x="51244" y="17717"/>
                    <a:pt x="50292" y="13811"/>
                    <a:pt x="48387" y="10478"/>
                  </a:cubicBezTo>
                  <a:cubicBezTo>
                    <a:pt x="46482" y="7144"/>
                    <a:pt x="43720" y="4572"/>
                    <a:pt x="40005" y="2762"/>
                  </a:cubicBezTo>
                  <a:cubicBezTo>
                    <a:pt x="36385" y="952"/>
                    <a:pt x="32004" y="0"/>
                    <a:pt x="26860" y="0"/>
                  </a:cubicBezTo>
                  <a:lnTo>
                    <a:pt x="0" y="0"/>
                  </a:lnTo>
                  <a:lnTo>
                    <a:pt x="0" y="68009"/>
                  </a:lnTo>
                  <a:lnTo>
                    <a:pt x="14383" y="68009"/>
                  </a:lnTo>
                  <a:lnTo>
                    <a:pt x="14383" y="43910"/>
                  </a:lnTo>
                  <a:lnTo>
                    <a:pt x="24860" y="43910"/>
                  </a:lnTo>
                  <a:lnTo>
                    <a:pt x="37719" y="68009"/>
                  </a:lnTo>
                  <a:lnTo>
                    <a:pt x="53626" y="68009"/>
                  </a:lnTo>
                  <a:lnTo>
                    <a:pt x="39148" y="41529"/>
                  </a:lnTo>
                  <a:cubicBezTo>
                    <a:pt x="39148" y="41529"/>
                    <a:pt x="39624" y="41434"/>
                    <a:pt x="39814" y="41339"/>
                  </a:cubicBezTo>
                  <a:close/>
                  <a:moveTo>
                    <a:pt x="14383" y="11716"/>
                  </a:moveTo>
                  <a:lnTo>
                    <a:pt x="24098" y="11716"/>
                  </a:lnTo>
                  <a:cubicBezTo>
                    <a:pt x="26860" y="11716"/>
                    <a:pt x="29146" y="12097"/>
                    <a:pt x="30956" y="12954"/>
                  </a:cubicBezTo>
                  <a:cubicBezTo>
                    <a:pt x="32766" y="13716"/>
                    <a:pt x="34100" y="14954"/>
                    <a:pt x="35052" y="16478"/>
                  </a:cubicBezTo>
                  <a:cubicBezTo>
                    <a:pt x="35909" y="18002"/>
                    <a:pt x="36385" y="19907"/>
                    <a:pt x="36385" y="22193"/>
                  </a:cubicBezTo>
                  <a:cubicBezTo>
                    <a:pt x="36385" y="24479"/>
                    <a:pt x="35909" y="26289"/>
                    <a:pt x="35052" y="27813"/>
                  </a:cubicBezTo>
                  <a:cubicBezTo>
                    <a:pt x="34195" y="29337"/>
                    <a:pt x="32766" y="30480"/>
                    <a:pt x="30956" y="31242"/>
                  </a:cubicBezTo>
                  <a:cubicBezTo>
                    <a:pt x="29146" y="32004"/>
                    <a:pt x="26860" y="32385"/>
                    <a:pt x="24098" y="32385"/>
                  </a:cubicBezTo>
                  <a:lnTo>
                    <a:pt x="14383" y="32385"/>
                  </a:lnTo>
                  <a:lnTo>
                    <a:pt x="14383" y="11716"/>
                  </a:lnTo>
                  <a:close/>
                </a:path>
              </a:pathLst>
            </a:custGeom>
            <a:solidFill>
              <a:srgbClr val="14336A"/>
            </a:solidFill>
            <a:ln w="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C66ED3DD-C4C1-AFE3-A853-5D4EB350D673}"/>
                </a:ext>
              </a:extLst>
            </p:cNvPr>
            <p:cNvSpPr/>
            <p:nvPr/>
          </p:nvSpPr>
          <p:spPr>
            <a:xfrm>
              <a:off x="2218176"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815 w 45529"/>
                <a:gd name="connsiteY29" fmla="*/ 9144 h 52387"/>
                <a:gd name="connsiteX30" fmla="*/ 39052 w 45529"/>
                <a:gd name="connsiteY30" fmla="*/ 3810 h 52387"/>
                <a:gd name="connsiteX31" fmla="*/ 31623 w 45529"/>
                <a:gd name="connsiteY31" fmla="*/ 33338 h 52387"/>
                <a:gd name="connsiteX32" fmla="*/ 30289 w 45529"/>
                <a:gd name="connsiteY32" fmla="*/ 38195 h 52387"/>
                <a:gd name="connsiteX33" fmla="*/ 26575 w 45529"/>
                <a:gd name="connsiteY33" fmla="*/ 41529 h 52387"/>
                <a:gd name="connsiteX34" fmla="*/ 21050 w 45529"/>
                <a:gd name="connsiteY34" fmla="*/ 42767 h 52387"/>
                <a:gd name="connsiteX35" fmla="*/ 15716 w 45529"/>
                <a:gd name="connsiteY35" fmla="*/ 41243 h 52387"/>
                <a:gd name="connsiteX36" fmla="*/ 13621 w 45529"/>
                <a:gd name="connsiteY36" fmla="*/ 36862 h 52387"/>
                <a:gd name="connsiteX37" fmla="*/ 14668 w 45529"/>
                <a:gd name="connsiteY37" fmla="*/ 33528 h 52387"/>
                <a:gd name="connsiteX38" fmla="*/ 17526 w 45529"/>
                <a:gd name="connsiteY38" fmla="*/ 31432 h 52387"/>
                <a:gd name="connsiteX39" fmla="*/ 21907 w 45529"/>
                <a:gd name="connsiteY39" fmla="*/ 30289 h 52387"/>
                <a:gd name="connsiteX40" fmla="*/ 24479 w 45529"/>
                <a:gd name="connsiteY40" fmla="*/ 29908 h 52387"/>
                <a:gd name="connsiteX41" fmla="*/ 27337 w 45529"/>
                <a:gd name="connsiteY41" fmla="*/ 29432 h 52387"/>
                <a:gd name="connsiteX42" fmla="*/ 29908 w 45529"/>
                <a:gd name="connsiteY42" fmla="*/ 28766 h 52387"/>
                <a:gd name="connsiteX43" fmla="*/ 31718 w 45529"/>
                <a:gd name="connsiteY43" fmla="*/ 28004 h 52387"/>
                <a:gd name="connsiteX44" fmla="*/ 31718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336"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815" y="9144"/>
                  </a:cubicBezTo>
                  <a:cubicBezTo>
                    <a:pt x="42672" y="6953"/>
                    <a:pt x="41053" y="5143"/>
                    <a:pt x="39052" y="3810"/>
                  </a:cubicBezTo>
                  <a:close/>
                  <a:moveTo>
                    <a:pt x="31623" y="33338"/>
                  </a:moveTo>
                  <a:cubicBezTo>
                    <a:pt x="31623" y="35147"/>
                    <a:pt x="31147" y="36766"/>
                    <a:pt x="30289" y="38195"/>
                  </a:cubicBezTo>
                  <a:cubicBezTo>
                    <a:pt x="29337" y="39624"/>
                    <a:pt x="28099" y="40767"/>
                    <a:pt x="26575" y="41529"/>
                  </a:cubicBezTo>
                  <a:cubicBezTo>
                    <a:pt x="24955" y="42386"/>
                    <a:pt x="23146" y="42767"/>
                    <a:pt x="21050" y="42767"/>
                  </a:cubicBezTo>
                  <a:cubicBezTo>
                    <a:pt x="18955" y="42767"/>
                    <a:pt x="17050" y="42291"/>
                    <a:pt x="15716" y="41243"/>
                  </a:cubicBezTo>
                  <a:cubicBezTo>
                    <a:pt x="14288" y="40195"/>
                    <a:pt x="13621" y="38767"/>
                    <a:pt x="13621" y="36862"/>
                  </a:cubicBezTo>
                  <a:cubicBezTo>
                    <a:pt x="13621" y="35528"/>
                    <a:pt x="14002" y="34385"/>
                    <a:pt x="14668" y="33528"/>
                  </a:cubicBezTo>
                  <a:cubicBezTo>
                    <a:pt x="15335" y="32671"/>
                    <a:pt x="16288" y="31909"/>
                    <a:pt x="17526" y="31432"/>
                  </a:cubicBezTo>
                  <a:cubicBezTo>
                    <a:pt x="18764" y="30861"/>
                    <a:pt x="20193" y="30480"/>
                    <a:pt x="21907" y="30289"/>
                  </a:cubicBezTo>
                  <a:cubicBezTo>
                    <a:pt x="22669" y="30194"/>
                    <a:pt x="23527" y="30099"/>
                    <a:pt x="24479" y="29908"/>
                  </a:cubicBezTo>
                  <a:cubicBezTo>
                    <a:pt x="25432" y="29718"/>
                    <a:pt x="26384" y="29623"/>
                    <a:pt x="27337" y="29432"/>
                  </a:cubicBezTo>
                  <a:cubicBezTo>
                    <a:pt x="28289" y="29242"/>
                    <a:pt x="29146" y="29051"/>
                    <a:pt x="29908" y="28766"/>
                  </a:cubicBezTo>
                  <a:cubicBezTo>
                    <a:pt x="30670" y="28575"/>
                    <a:pt x="31242" y="28289"/>
                    <a:pt x="31718" y="28004"/>
                  </a:cubicBezTo>
                  <a:lnTo>
                    <a:pt x="31718" y="33433"/>
                  </a:lnTo>
                  <a:close/>
                </a:path>
              </a:pathLst>
            </a:custGeom>
            <a:solidFill>
              <a:srgbClr val="14336A"/>
            </a:solidFill>
            <a:ln w="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75CE3938-C123-78F7-5A22-F377F3BC57C3}"/>
                </a:ext>
              </a:extLst>
            </p:cNvPr>
            <p:cNvSpPr/>
            <p:nvPr/>
          </p:nvSpPr>
          <p:spPr>
            <a:xfrm>
              <a:off x="2277136" y="5392015"/>
              <a:ext cx="30861" cy="51720"/>
            </a:xfrm>
            <a:custGeom>
              <a:avLst/>
              <a:gdLst>
                <a:gd name="connsiteX0" fmla="*/ 26479 w 30861"/>
                <a:gd name="connsiteY0" fmla="*/ 0 h 51720"/>
                <a:gd name="connsiteX1" fmla="*/ 18955 w 30861"/>
                <a:gd name="connsiteY1" fmla="*/ 2477 h 51720"/>
                <a:gd name="connsiteX2" fmla="*/ 14288 w 30861"/>
                <a:gd name="connsiteY2" fmla="*/ 9620 h 51720"/>
                <a:gd name="connsiteX3" fmla="*/ 13716 w 30861"/>
                <a:gd name="connsiteY3" fmla="*/ 9620 h 51720"/>
                <a:gd name="connsiteX4" fmla="*/ 13716 w 30861"/>
                <a:gd name="connsiteY4" fmla="*/ 762 h 51720"/>
                <a:gd name="connsiteX5" fmla="*/ 0 w 30861"/>
                <a:gd name="connsiteY5" fmla="*/ 762 h 51720"/>
                <a:gd name="connsiteX6" fmla="*/ 0 w 30861"/>
                <a:gd name="connsiteY6" fmla="*/ 51721 h 51720"/>
                <a:gd name="connsiteX7" fmla="*/ 14097 w 30861"/>
                <a:gd name="connsiteY7" fmla="*/ 51721 h 51720"/>
                <a:gd name="connsiteX8" fmla="*/ 14097 w 30861"/>
                <a:gd name="connsiteY8" fmla="*/ 22860 h 51720"/>
                <a:gd name="connsiteX9" fmla="*/ 15526 w 30861"/>
                <a:gd name="connsiteY9" fmla="*/ 17336 h 51720"/>
                <a:gd name="connsiteX10" fmla="*/ 19336 w 30861"/>
                <a:gd name="connsiteY10" fmla="*/ 13621 h 51720"/>
                <a:gd name="connsiteX11" fmla="*/ 24860 w 30861"/>
                <a:gd name="connsiteY11" fmla="*/ 12287 h 51720"/>
                <a:gd name="connsiteX12" fmla="*/ 28099 w 30861"/>
                <a:gd name="connsiteY12" fmla="*/ 12478 h 51720"/>
                <a:gd name="connsiteX13" fmla="*/ 30861 w 30861"/>
                <a:gd name="connsiteY13" fmla="*/ 13049 h 51720"/>
                <a:gd name="connsiteX14" fmla="*/ 30861 w 30861"/>
                <a:gd name="connsiteY14" fmla="*/ 476 h 51720"/>
                <a:gd name="connsiteX15" fmla="*/ 28670 w 30861"/>
                <a:gd name="connsiteY15" fmla="*/ 95 h 51720"/>
                <a:gd name="connsiteX16" fmla="*/ 26384 w 30861"/>
                <a:gd name="connsiteY16" fmla="*/ 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 h="51720">
                  <a:moveTo>
                    <a:pt x="26479" y="0"/>
                  </a:moveTo>
                  <a:cubicBezTo>
                    <a:pt x="23622" y="0"/>
                    <a:pt x="21146" y="857"/>
                    <a:pt x="18955" y="2477"/>
                  </a:cubicBezTo>
                  <a:cubicBezTo>
                    <a:pt x="16764" y="4096"/>
                    <a:pt x="15240" y="6477"/>
                    <a:pt x="14288" y="9620"/>
                  </a:cubicBezTo>
                  <a:lnTo>
                    <a:pt x="13716" y="9620"/>
                  </a:lnTo>
                  <a:lnTo>
                    <a:pt x="13716" y="762"/>
                  </a:lnTo>
                  <a:lnTo>
                    <a:pt x="0" y="762"/>
                  </a:lnTo>
                  <a:lnTo>
                    <a:pt x="0" y="51721"/>
                  </a:lnTo>
                  <a:lnTo>
                    <a:pt x="14097" y="51721"/>
                  </a:lnTo>
                  <a:lnTo>
                    <a:pt x="14097" y="22860"/>
                  </a:lnTo>
                  <a:cubicBezTo>
                    <a:pt x="14097" y="20765"/>
                    <a:pt x="14573" y="18955"/>
                    <a:pt x="15526" y="17336"/>
                  </a:cubicBezTo>
                  <a:cubicBezTo>
                    <a:pt x="16478" y="15716"/>
                    <a:pt x="17717" y="14478"/>
                    <a:pt x="19336" y="13621"/>
                  </a:cubicBezTo>
                  <a:cubicBezTo>
                    <a:pt x="20955" y="12764"/>
                    <a:pt x="22860" y="12287"/>
                    <a:pt x="24860" y="12287"/>
                  </a:cubicBezTo>
                  <a:cubicBezTo>
                    <a:pt x="25813" y="12287"/>
                    <a:pt x="26861" y="12287"/>
                    <a:pt x="28099" y="12478"/>
                  </a:cubicBezTo>
                  <a:cubicBezTo>
                    <a:pt x="29242" y="12668"/>
                    <a:pt x="30194" y="12764"/>
                    <a:pt x="30861" y="13049"/>
                  </a:cubicBezTo>
                  <a:lnTo>
                    <a:pt x="30861" y="476"/>
                  </a:lnTo>
                  <a:cubicBezTo>
                    <a:pt x="30290" y="286"/>
                    <a:pt x="29528" y="191"/>
                    <a:pt x="28670" y="95"/>
                  </a:cubicBezTo>
                  <a:cubicBezTo>
                    <a:pt x="27813" y="95"/>
                    <a:pt x="27051" y="0"/>
                    <a:pt x="26384" y="0"/>
                  </a:cubicBezTo>
                  <a:close/>
                </a:path>
              </a:pathLst>
            </a:custGeom>
            <a:solidFill>
              <a:srgbClr val="14336A"/>
            </a:solidFill>
            <a:ln w="0"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78374971-E821-2E9B-9D66-35D955829CF3}"/>
                </a:ext>
              </a:extLst>
            </p:cNvPr>
            <p:cNvSpPr/>
            <p:nvPr/>
          </p:nvSpPr>
          <p:spPr>
            <a:xfrm>
              <a:off x="2313236"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04" y="0"/>
                    <a:pt x="24670" y="0"/>
                  </a:cubicBezTo>
                  <a:cubicBezTo>
                    <a:pt x="19717"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387" y="43053"/>
                    <a:pt x="47720" y="40386"/>
                    <a:pt x="48387" y="37243"/>
                  </a:cubicBezTo>
                  <a:lnTo>
                    <a:pt x="35338" y="36386"/>
                  </a:lnTo>
                  <a:cubicBezTo>
                    <a:pt x="34862" y="37624"/>
                    <a:pt x="34100" y="38767"/>
                    <a:pt x="33242" y="39624"/>
                  </a:cubicBezTo>
                  <a:cubicBezTo>
                    <a:pt x="32290" y="40481"/>
                    <a:pt x="31242"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860"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14336A"/>
            </a:solidFill>
            <a:ln w="0"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F2DDC948-D36A-7C57-3D9C-E04379205242}"/>
                </a:ext>
              </a:extLst>
            </p:cNvPr>
            <p:cNvSpPr/>
            <p:nvPr/>
          </p:nvSpPr>
          <p:spPr>
            <a:xfrm>
              <a:off x="2397818" y="5375728"/>
              <a:ext cx="57340" cy="68008"/>
            </a:xfrm>
            <a:custGeom>
              <a:avLst/>
              <a:gdLst>
                <a:gd name="connsiteX0" fmla="*/ 41910 w 57340"/>
                <a:gd name="connsiteY0" fmla="*/ 4096 h 68008"/>
                <a:gd name="connsiteX1" fmla="*/ 24289 w 57340"/>
                <a:gd name="connsiteY1" fmla="*/ 0 h 68008"/>
                <a:gd name="connsiteX2" fmla="*/ 0 w 57340"/>
                <a:gd name="connsiteY2" fmla="*/ 0 h 68008"/>
                <a:gd name="connsiteX3" fmla="*/ 0 w 57340"/>
                <a:gd name="connsiteY3" fmla="*/ 68009 h 68008"/>
                <a:gd name="connsiteX4" fmla="*/ 24098 w 57340"/>
                <a:gd name="connsiteY4" fmla="*/ 68009 h 68008"/>
                <a:gd name="connsiteX5" fmla="*/ 41910 w 57340"/>
                <a:gd name="connsiteY5" fmla="*/ 63913 h 68008"/>
                <a:gd name="connsiteX6" fmla="*/ 53340 w 57340"/>
                <a:gd name="connsiteY6" fmla="*/ 52197 h 68008"/>
                <a:gd name="connsiteX7" fmla="*/ 57341 w 57340"/>
                <a:gd name="connsiteY7" fmla="*/ 33909 h 68008"/>
                <a:gd name="connsiteX8" fmla="*/ 53340 w 57340"/>
                <a:gd name="connsiteY8" fmla="*/ 15716 h 68008"/>
                <a:gd name="connsiteX9" fmla="*/ 41910 w 57340"/>
                <a:gd name="connsiteY9" fmla="*/ 4000 h 68008"/>
                <a:gd name="connsiteX10" fmla="*/ 40767 w 57340"/>
                <a:gd name="connsiteY10" fmla="*/ 46387 h 68008"/>
                <a:gd name="connsiteX11" fmla="*/ 34195 w 57340"/>
                <a:gd name="connsiteY11" fmla="*/ 53435 h 68008"/>
                <a:gd name="connsiteX12" fmla="*/ 23432 w 57340"/>
                <a:gd name="connsiteY12" fmla="*/ 55721 h 68008"/>
                <a:gd name="connsiteX13" fmla="*/ 14288 w 57340"/>
                <a:gd name="connsiteY13" fmla="*/ 55721 h 68008"/>
                <a:gd name="connsiteX14" fmla="*/ 14288 w 57340"/>
                <a:gd name="connsiteY14" fmla="*/ 12383 h 68008"/>
                <a:gd name="connsiteX15" fmla="*/ 23432 w 57340"/>
                <a:gd name="connsiteY15" fmla="*/ 12383 h 68008"/>
                <a:gd name="connsiteX16" fmla="*/ 34195 w 57340"/>
                <a:gd name="connsiteY16" fmla="*/ 14669 h 68008"/>
                <a:gd name="connsiteX17" fmla="*/ 40767 w 57340"/>
                <a:gd name="connsiteY17" fmla="*/ 21717 h 68008"/>
                <a:gd name="connsiteX18" fmla="*/ 42958 w 57340"/>
                <a:gd name="connsiteY18" fmla="*/ 34004 h 68008"/>
                <a:gd name="connsiteX19" fmla="*/ 40767 w 57340"/>
                <a:gd name="connsiteY19" fmla="*/ 46387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340" h="68008">
                  <a:moveTo>
                    <a:pt x="41910" y="4096"/>
                  </a:moveTo>
                  <a:cubicBezTo>
                    <a:pt x="36957" y="1429"/>
                    <a:pt x="31052" y="0"/>
                    <a:pt x="24289" y="0"/>
                  </a:cubicBezTo>
                  <a:lnTo>
                    <a:pt x="0" y="0"/>
                  </a:lnTo>
                  <a:lnTo>
                    <a:pt x="0" y="68009"/>
                  </a:lnTo>
                  <a:lnTo>
                    <a:pt x="24098" y="68009"/>
                  </a:lnTo>
                  <a:cubicBezTo>
                    <a:pt x="31052" y="68009"/>
                    <a:pt x="36957" y="66675"/>
                    <a:pt x="41910" y="63913"/>
                  </a:cubicBezTo>
                  <a:cubicBezTo>
                    <a:pt x="46863" y="61151"/>
                    <a:pt x="50673" y="57245"/>
                    <a:pt x="53340" y="52197"/>
                  </a:cubicBezTo>
                  <a:cubicBezTo>
                    <a:pt x="56007" y="47149"/>
                    <a:pt x="57341" y="41053"/>
                    <a:pt x="57341" y="33909"/>
                  </a:cubicBezTo>
                  <a:cubicBezTo>
                    <a:pt x="57341" y="26765"/>
                    <a:pt x="56007" y="20765"/>
                    <a:pt x="53340" y="15716"/>
                  </a:cubicBezTo>
                  <a:cubicBezTo>
                    <a:pt x="50673" y="10668"/>
                    <a:pt x="46863" y="6763"/>
                    <a:pt x="41910" y="4000"/>
                  </a:cubicBezTo>
                  <a:close/>
                  <a:moveTo>
                    <a:pt x="40767" y="46387"/>
                  </a:moveTo>
                  <a:cubicBezTo>
                    <a:pt x="39338" y="49625"/>
                    <a:pt x="37148" y="51911"/>
                    <a:pt x="34195" y="53435"/>
                  </a:cubicBezTo>
                  <a:cubicBezTo>
                    <a:pt x="31242" y="54959"/>
                    <a:pt x="27718" y="55721"/>
                    <a:pt x="23432" y="55721"/>
                  </a:cubicBezTo>
                  <a:lnTo>
                    <a:pt x="14288" y="55721"/>
                  </a:lnTo>
                  <a:lnTo>
                    <a:pt x="14288" y="12383"/>
                  </a:lnTo>
                  <a:lnTo>
                    <a:pt x="23432" y="12383"/>
                  </a:lnTo>
                  <a:cubicBezTo>
                    <a:pt x="27718" y="12383"/>
                    <a:pt x="31242" y="13145"/>
                    <a:pt x="34195" y="14669"/>
                  </a:cubicBezTo>
                  <a:cubicBezTo>
                    <a:pt x="37052" y="16192"/>
                    <a:pt x="39243" y="18479"/>
                    <a:pt x="40767" y="21717"/>
                  </a:cubicBezTo>
                  <a:cubicBezTo>
                    <a:pt x="42196" y="24860"/>
                    <a:pt x="42958" y="29051"/>
                    <a:pt x="42958" y="34004"/>
                  </a:cubicBezTo>
                  <a:cubicBezTo>
                    <a:pt x="42958" y="38957"/>
                    <a:pt x="42196" y="43244"/>
                    <a:pt x="40767" y="46387"/>
                  </a:cubicBezTo>
                  <a:close/>
                </a:path>
              </a:pathLst>
            </a:custGeom>
            <a:solidFill>
              <a:srgbClr val="14336A"/>
            </a:solidFill>
            <a:ln w="0"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C83E18ED-A3A5-08EA-46CC-D85348981801}"/>
                </a:ext>
              </a:extLst>
            </p:cNvPr>
            <p:cNvSpPr/>
            <p:nvPr/>
          </p:nvSpPr>
          <p:spPr>
            <a:xfrm>
              <a:off x="2467160" y="5371918"/>
              <a:ext cx="15335" cy="14287"/>
            </a:xfrm>
            <a:custGeom>
              <a:avLst/>
              <a:gdLst>
                <a:gd name="connsiteX0" fmla="*/ 7715 w 15335"/>
                <a:gd name="connsiteY0" fmla="*/ 0 h 14287"/>
                <a:gd name="connsiteX1" fmla="*/ 2286 w 15335"/>
                <a:gd name="connsiteY1" fmla="*/ 2096 h 14287"/>
                <a:gd name="connsiteX2" fmla="*/ 0 w 15335"/>
                <a:gd name="connsiteY2" fmla="*/ 7144 h 14287"/>
                <a:gd name="connsiteX3" fmla="*/ 2286 w 15335"/>
                <a:gd name="connsiteY3" fmla="*/ 12192 h 14287"/>
                <a:gd name="connsiteX4" fmla="*/ 7715 w 15335"/>
                <a:gd name="connsiteY4" fmla="*/ 14288 h 14287"/>
                <a:gd name="connsiteX5" fmla="*/ 13144 w 15335"/>
                <a:gd name="connsiteY5" fmla="*/ 12192 h 14287"/>
                <a:gd name="connsiteX6" fmla="*/ 15335 w 15335"/>
                <a:gd name="connsiteY6" fmla="*/ 7144 h 14287"/>
                <a:gd name="connsiteX7" fmla="*/ 13144 w 15335"/>
                <a:gd name="connsiteY7" fmla="*/ 2096 h 14287"/>
                <a:gd name="connsiteX8" fmla="*/ 7715 w 15335"/>
                <a:gd name="connsiteY8" fmla="*/ 0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5" h="14287">
                  <a:moveTo>
                    <a:pt x="7715" y="0"/>
                  </a:moveTo>
                  <a:cubicBezTo>
                    <a:pt x="5620" y="0"/>
                    <a:pt x="3810" y="667"/>
                    <a:pt x="2286" y="2096"/>
                  </a:cubicBezTo>
                  <a:cubicBezTo>
                    <a:pt x="762" y="3524"/>
                    <a:pt x="0" y="5144"/>
                    <a:pt x="0" y="7144"/>
                  </a:cubicBezTo>
                  <a:cubicBezTo>
                    <a:pt x="0" y="9144"/>
                    <a:pt x="762" y="10763"/>
                    <a:pt x="2286" y="12192"/>
                  </a:cubicBezTo>
                  <a:cubicBezTo>
                    <a:pt x="3810" y="13621"/>
                    <a:pt x="5620" y="14288"/>
                    <a:pt x="7715" y="14288"/>
                  </a:cubicBezTo>
                  <a:cubicBezTo>
                    <a:pt x="9811" y="14288"/>
                    <a:pt x="11620" y="13621"/>
                    <a:pt x="13144" y="12192"/>
                  </a:cubicBezTo>
                  <a:cubicBezTo>
                    <a:pt x="14668" y="10763"/>
                    <a:pt x="15335" y="9144"/>
                    <a:pt x="15335" y="7144"/>
                  </a:cubicBezTo>
                  <a:cubicBezTo>
                    <a:pt x="15335" y="5144"/>
                    <a:pt x="14573" y="3524"/>
                    <a:pt x="13144" y="2096"/>
                  </a:cubicBezTo>
                  <a:cubicBezTo>
                    <a:pt x="11620" y="667"/>
                    <a:pt x="9811" y="0"/>
                    <a:pt x="7715" y="0"/>
                  </a:cubicBezTo>
                  <a:close/>
                </a:path>
              </a:pathLst>
            </a:custGeom>
            <a:solidFill>
              <a:srgbClr val="14336A"/>
            </a:solidFill>
            <a:ln w="0"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3915B84E-6D4A-B73F-D2A7-813B0F78BF38}"/>
                </a:ext>
              </a:extLst>
            </p:cNvPr>
            <p:cNvSpPr/>
            <p:nvPr/>
          </p:nvSpPr>
          <p:spPr>
            <a:xfrm>
              <a:off x="2467827" y="5392777"/>
              <a:ext cx="14096" cy="50958"/>
            </a:xfrm>
            <a:custGeom>
              <a:avLst/>
              <a:gdLst>
                <a:gd name="connsiteX0" fmla="*/ 0 w 14096"/>
                <a:gd name="connsiteY0" fmla="*/ 0 h 50958"/>
                <a:gd name="connsiteX1" fmla="*/ 14097 w 14096"/>
                <a:gd name="connsiteY1" fmla="*/ 0 h 50958"/>
                <a:gd name="connsiteX2" fmla="*/ 14097 w 14096"/>
                <a:gd name="connsiteY2" fmla="*/ 50959 h 50958"/>
                <a:gd name="connsiteX3" fmla="*/ 0 w 14096"/>
                <a:gd name="connsiteY3" fmla="*/ 50959 h 50958"/>
              </a:gdLst>
              <a:ahLst/>
              <a:cxnLst>
                <a:cxn ang="0">
                  <a:pos x="connsiteX0" y="connsiteY0"/>
                </a:cxn>
                <a:cxn ang="0">
                  <a:pos x="connsiteX1" y="connsiteY1"/>
                </a:cxn>
                <a:cxn ang="0">
                  <a:pos x="connsiteX2" y="connsiteY2"/>
                </a:cxn>
                <a:cxn ang="0">
                  <a:pos x="connsiteX3" y="connsiteY3"/>
                </a:cxn>
              </a:cxnLst>
              <a:rect l="l" t="t" r="r" b="b"/>
              <a:pathLst>
                <a:path w="14096" h="50958">
                  <a:moveTo>
                    <a:pt x="0" y="0"/>
                  </a:moveTo>
                  <a:lnTo>
                    <a:pt x="14097" y="0"/>
                  </a:lnTo>
                  <a:lnTo>
                    <a:pt x="14097" y="50959"/>
                  </a:lnTo>
                  <a:lnTo>
                    <a:pt x="0" y="50959"/>
                  </a:lnTo>
                  <a:close/>
                </a:path>
              </a:pathLst>
            </a:custGeom>
            <a:solidFill>
              <a:srgbClr val="14336A"/>
            </a:solidFill>
            <a:ln w="0"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B9CEA934-7EB6-1641-9297-609CD3F8E20D}"/>
                </a:ext>
              </a:extLst>
            </p:cNvPr>
            <p:cNvSpPr/>
            <p:nvPr/>
          </p:nvSpPr>
          <p:spPr>
            <a:xfrm>
              <a:off x="249335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2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2" y="14954"/>
                    <a:pt x="31623" y="16002"/>
                  </a:cubicBezTo>
                  <a:lnTo>
                    <a:pt x="44577" y="15240"/>
                  </a:lnTo>
                  <a:cubicBezTo>
                    <a:pt x="43910" y="10573"/>
                    <a:pt x="41815" y="6858"/>
                    <a:pt x="38100" y="4096"/>
                  </a:cubicBezTo>
                  <a:cubicBezTo>
                    <a:pt x="34385" y="1333"/>
                    <a:pt x="29337" y="0"/>
                    <a:pt x="22860" y="0"/>
                  </a:cubicBezTo>
                  <a:cubicBezTo>
                    <a:pt x="18478" y="0"/>
                    <a:pt x="14668" y="667"/>
                    <a:pt x="11430" y="1905"/>
                  </a:cubicBezTo>
                  <a:cubicBezTo>
                    <a:pt x="8192" y="3143"/>
                    <a:pt x="5715" y="5048"/>
                    <a:pt x="3905" y="7334"/>
                  </a:cubicBezTo>
                  <a:cubicBezTo>
                    <a:pt x="2095"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2" y="35909"/>
                    <a:pt x="31432" y="37148"/>
                  </a:cubicBezTo>
                  <a:cubicBezTo>
                    <a:pt x="31432" y="38672"/>
                    <a:pt x="30670"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7"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14336A"/>
            </a:solidFill>
            <a:ln w="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B87BE587-8524-2A82-AEC6-D646D6891A4C}"/>
                </a:ext>
              </a:extLst>
            </p:cNvPr>
            <p:cNvSpPr/>
            <p:nvPr/>
          </p:nvSpPr>
          <p:spPr>
            <a:xfrm>
              <a:off x="254840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3 w 48863"/>
                <a:gd name="connsiteY22" fmla="*/ 14669 h 52768"/>
                <a:gd name="connsiteX23" fmla="*/ 42005 w 48863"/>
                <a:gd name="connsiteY23" fmla="*/ 6572 h 52768"/>
                <a:gd name="connsiteX24" fmla="*/ 14002 w 48863"/>
                <a:gd name="connsiteY24" fmla="*/ 21050 h 52768"/>
                <a:gd name="connsiteX25" fmla="*/ 15335 w 48863"/>
                <a:gd name="connsiteY25" fmla="*/ 16002 h 52768"/>
                <a:gd name="connsiteX26" fmla="*/ 19240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1"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3" y="14669"/>
                  </a:cubicBezTo>
                  <a:cubicBezTo>
                    <a:pt x="45815" y="11430"/>
                    <a:pt x="44101" y="8763"/>
                    <a:pt x="42005" y="6572"/>
                  </a:cubicBezTo>
                  <a:close/>
                  <a:moveTo>
                    <a:pt x="14002" y="21050"/>
                  </a:moveTo>
                  <a:cubicBezTo>
                    <a:pt x="14002" y="19241"/>
                    <a:pt x="14478" y="17526"/>
                    <a:pt x="15335" y="16002"/>
                  </a:cubicBezTo>
                  <a:cubicBezTo>
                    <a:pt x="16288" y="14383"/>
                    <a:pt x="17526" y="13049"/>
                    <a:pt x="19240"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14336A"/>
            </a:solidFill>
            <a:ln w="0"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75C5D757-DA42-3F11-3877-1A5C34877B2F}"/>
                </a:ext>
              </a:extLst>
            </p:cNvPr>
            <p:cNvSpPr/>
            <p:nvPr/>
          </p:nvSpPr>
          <p:spPr>
            <a:xfrm>
              <a:off x="2606320"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720 w 45529"/>
                <a:gd name="connsiteY29" fmla="*/ 9144 h 52387"/>
                <a:gd name="connsiteX30" fmla="*/ 38957 w 45529"/>
                <a:gd name="connsiteY30" fmla="*/ 3810 h 52387"/>
                <a:gd name="connsiteX31" fmla="*/ 31528 w 45529"/>
                <a:gd name="connsiteY31" fmla="*/ 33338 h 52387"/>
                <a:gd name="connsiteX32" fmla="*/ 30194 w 45529"/>
                <a:gd name="connsiteY32" fmla="*/ 38195 h 52387"/>
                <a:gd name="connsiteX33" fmla="*/ 26479 w 45529"/>
                <a:gd name="connsiteY33" fmla="*/ 41529 h 52387"/>
                <a:gd name="connsiteX34" fmla="*/ 20955 w 45529"/>
                <a:gd name="connsiteY34" fmla="*/ 42767 h 52387"/>
                <a:gd name="connsiteX35" fmla="*/ 15621 w 45529"/>
                <a:gd name="connsiteY35" fmla="*/ 41243 h 52387"/>
                <a:gd name="connsiteX36" fmla="*/ 13525 w 45529"/>
                <a:gd name="connsiteY36" fmla="*/ 36862 h 52387"/>
                <a:gd name="connsiteX37" fmla="*/ 14573 w 45529"/>
                <a:gd name="connsiteY37" fmla="*/ 33528 h 52387"/>
                <a:gd name="connsiteX38" fmla="*/ 17431 w 45529"/>
                <a:gd name="connsiteY38" fmla="*/ 31432 h 52387"/>
                <a:gd name="connsiteX39" fmla="*/ 21812 w 45529"/>
                <a:gd name="connsiteY39" fmla="*/ 30289 h 52387"/>
                <a:gd name="connsiteX40" fmla="*/ 24384 w 45529"/>
                <a:gd name="connsiteY40" fmla="*/ 29908 h 52387"/>
                <a:gd name="connsiteX41" fmla="*/ 27241 w 45529"/>
                <a:gd name="connsiteY41" fmla="*/ 29432 h 52387"/>
                <a:gd name="connsiteX42" fmla="*/ 29813 w 45529"/>
                <a:gd name="connsiteY42" fmla="*/ 28766 h 52387"/>
                <a:gd name="connsiteX43" fmla="*/ 31623 w 45529"/>
                <a:gd name="connsiteY43" fmla="*/ 28004 h 52387"/>
                <a:gd name="connsiteX44" fmla="*/ 31623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431"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720" y="9144"/>
                  </a:cubicBezTo>
                  <a:cubicBezTo>
                    <a:pt x="42577" y="6953"/>
                    <a:pt x="40957" y="5143"/>
                    <a:pt x="38957" y="3810"/>
                  </a:cubicBezTo>
                  <a:close/>
                  <a:moveTo>
                    <a:pt x="31528" y="33338"/>
                  </a:moveTo>
                  <a:cubicBezTo>
                    <a:pt x="31528" y="35147"/>
                    <a:pt x="31051" y="36766"/>
                    <a:pt x="30194" y="38195"/>
                  </a:cubicBezTo>
                  <a:cubicBezTo>
                    <a:pt x="29242" y="39624"/>
                    <a:pt x="28003" y="40767"/>
                    <a:pt x="26479" y="41529"/>
                  </a:cubicBezTo>
                  <a:cubicBezTo>
                    <a:pt x="24860" y="42386"/>
                    <a:pt x="23050" y="42767"/>
                    <a:pt x="20955" y="42767"/>
                  </a:cubicBezTo>
                  <a:cubicBezTo>
                    <a:pt x="18859" y="42767"/>
                    <a:pt x="16954" y="42291"/>
                    <a:pt x="15621" y="41243"/>
                  </a:cubicBezTo>
                  <a:cubicBezTo>
                    <a:pt x="14192" y="40195"/>
                    <a:pt x="13525" y="38767"/>
                    <a:pt x="13525" y="36862"/>
                  </a:cubicBezTo>
                  <a:cubicBezTo>
                    <a:pt x="13525" y="35528"/>
                    <a:pt x="13906" y="34385"/>
                    <a:pt x="14573" y="33528"/>
                  </a:cubicBezTo>
                  <a:cubicBezTo>
                    <a:pt x="15240" y="32671"/>
                    <a:pt x="16192" y="31909"/>
                    <a:pt x="17431" y="31432"/>
                  </a:cubicBezTo>
                  <a:cubicBezTo>
                    <a:pt x="18669" y="30861"/>
                    <a:pt x="20098" y="30480"/>
                    <a:pt x="21812" y="30289"/>
                  </a:cubicBezTo>
                  <a:cubicBezTo>
                    <a:pt x="22574" y="30194"/>
                    <a:pt x="23431" y="30099"/>
                    <a:pt x="24384" y="29908"/>
                  </a:cubicBezTo>
                  <a:cubicBezTo>
                    <a:pt x="25336" y="29718"/>
                    <a:pt x="26289" y="29623"/>
                    <a:pt x="27241" y="29432"/>
                  </a:cubicBezTo>
                  <a:cubicBezTo>
                    <a:pt x="28194" y="29242"/>
                    <a:pt x="29051" y="29051"/>
                    <a:pt x="29813" y="28766"/>
                  </a:cubicBezTo>
                  <a:cubicBezTo>
                    <a:pt x="30575" y="28575"/>
                    <a:pt x="31147" y="28289"/>
                    <a:pt x="31623" y="28004"/>
                  </a:cubicBezTo>
                  <a:lnTo>
                    <a:pt x="31623" y="33433"/>
                  </a:lnTo>
                  <a:close/>
                </a:path>
              </a:pathLst>
            </a:custGeom>
            <a:solidFill>
              <a:srgbClr val="14336A"/>
            </a:solidFill>
            <a:ln w="0"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0ECE1AB0-0007-AF99-270C-F322801A80F0}"/>
                </a:ext>
              </a:extLst>
            </p:cNvPr>
            <p:cNvSpPr/>
            <p:nvPr/>
          </p:nvSpPr>
          <p:spPr>
            <a:xfrm>
              <a:off x="266299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3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3" y="14954"/>
                    <a:pt x="31623" y="16002"/>
                  </a:cubicBezTo>
                  <a:lnTo>
                    <a:pt x="44577" y="15240"/>
                  </a:lnTo>
                  <a:cubicBezTo>
                    <a:pt x="43910" y="10573"/>
                    <a:pt x="41815" y="6858"/>
                    <a:pt x="38100" y="4096"/>
                  </a:cubicBezTo>
                  <a:cubicBezTo>
                    <a:pt x="34385" y="1333"/>
                    <a:pt x="29337" y="0"/>
                    <a:pt x="22860" y="0"/>
                  </a:cubicBezTo>
                  <a:cubicBezTo>
                    <a:pt x="18479" y="0"/>
                    <a:pt x="14668" y="667"/>
                    <a:pt x="11430" y="1905"/>
                  </a:cubicBezTo>
                  <a:cubicBezTo>
                    <a:pt x="8192" y="3143"/>
                    <a:pt x="5715" y="5048"/>
                    <a:pt x="3905" y="7334"/>
                  </a:cubicBezTo>
                  <a:cubicBezTo>
                    <a:pt x="2096"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8"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14336A"/>
            </a:solidFill>
            <a:ln w="0"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C425AD06-F874-6238-F1D8-AF0DBA876CDE}"/>
                </a:ext>
              </a:extLst>
            </p:cNvPr>
            <p:cNvSpPr/>
            <p:nvPr/>
          </p:nvSpPr>
          <p:spPr>
            <a:xfrm>
              <a:off x="271804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242" y="476"/>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2"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14336A"/>
            </a:solidFill>
            <a:ln w="0"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89F0C425-F6E0-3582-CFA7-D046B939F5C5}"/>
                </a:ext>
              </a:extLst>
            </p:cNvPr>
            <p:cNvSpPr/>
            <p:nvPr/>
          </p:nvSpPr>
          <p:spPr>
            <a:xfrm>
              <a:off x="2776055" y="5392110"/>
              <a:ext cx="45815" cy="52482"/>
            </a:xfrm>
            <a:custGeom>
              <a:avLst/>
              <a:gdLst>
                <a:gd name="connsiteX0" fmla="*/ 42100 w 45815"/>
                <a:gd name="connsiteY0" fmla="*/ 26956 h 52482"/>
                <a:gd name="connsiteX1" fmla="*/ 31051 w 45815"/>
                <a:gd name="connsiteY1" fmla="*/ 22003 h 52482"/>
                <a:gd name="connsiteX2" fmla="*/ 21812 w 45815"/>
                <a:gd name="connsiteY2" fmla="*/ 20098 h 52482"/>
                <a:gd name="connsiteX3" fmla="*/ 16764 w 45815"/>
                <a:gd name="connsiteY3" fmla="*/ 18098 h 52482"/>
                <a:gd name="connsiteX4" fmla="*/ 15335 w 45815"/>
                <a:gd name="connsiteY4" fmla="*/ 15050 h 52482"/>
                <a:gd name="connsiteX5" fmla="*/ 17621 w 45815"/>
                <a:gd name="connsiteY5" fmla="*/ 11335 h 52482"/>
                <a:gd name="connsiteX6" fmla="*/ 23146 w 45815"/>
                <a:gd name="connsiteY6" fmla="*/ 10001 h 52482"/>
                <a:gd name="connsiteX7" fmla="*/ 27337 w 45815"/>
                <a:gd name="connsiteY7" fmla="*/ 10859 h 52482"/>
                <a:gd name="connsiteX8" fmla="*/ 30194 w 45815"/>
                <a:gd name="connsiteY8" fmla="*/ 13049 h 52482"/>
                <a:gd name="connsiteX9" fmla="*/ 31623 w 45815"/>
                <a:gd name="connsiteY9" fmla="*/ 16002 h 52482"/>
                <a:gd name="connsiteX10" fmla="*/ 44577 w 45815"/>
                <a:gd name="connsiteY10" fmla="*/ 15240 h 52482"/>
                <a:gd name="connsiteX11" fmla="*/ 38100 w 45815"/>
                <a:gd name="connsiteY11" fmla="*/ 4096 h 52482"/>
                <a:gd name="connsiteX12" fmla="*/ 22860 w 45815"/>
                <a:gd name="connsiteY12" fmla="*/ 0 h 52482"/>
                <a:gd name="connsiteX13" fmla="*/ 11430 w 45815"/>
                <a:gd name="connsiteY13" fmla="*/ 1905 h 52482"/>
                <a:gd name="connsiteX14" fmla="*/ 3905 w 45815"/>
                <a:gd name="connsiteY14" fmla="*/ 7334 h 52482"/>
                <a:gd name="connsiteX15" fmla="*/ 1238 w 45815"/>
                <a:gd name="connsiteY15" fmla="*/ 15812 h 52482"/>
                <a:gd name="connsiteX16" fmla="*/ 4858 w 45815"/>
                <a:gd name="connsiteY16" fmla="*/ 25241 h 52482"/>
                <a:gd name="connsiteX17" fmla="*/ 16002 w 45815"/>
                <a:gd name="connsiteY17" fmla="*/ 30385 h 52482"/>
                <a:gd name="connsiteX18" fmla="*/ 24860 w 45815"/>
                <a:gd name="connsiteY18" fmla="*/ 32099 h 52482"/>
                <a:gd name="connsiteX19" fmla="*/ 29813 w 45815"/>
                <a:gd name="connsiteY19" fmla="*/ 34004 h 52482"/>
                <a:gd name="connsiteX20" fmla="*/ 31433 w 45815"/>
                <a:gd name="connsiteY20" fmla="*/ 37148 h 52482"/>
                <a:gd name="connsiteX21" fmla="*/ 29146 w 45815"/>
                <a:gd name="connsiteY21" fmla="*/ 40862 h 52482"/>
                <a:gd name="connsiteX22" fmla="*/ 23146 w 45815"/>
                <a:gd name="connsiteY22" fmla="*/ 42291 h 52482"/>
                <a:gd name="connsiteX23" fmla="*/ 16954 w 45815"/>
                <a:gd name="connsiteY23" fmla="*/ 40672 h 52482"/>
                <a:gd name="connsiteX24" fmla="*/ 13907 w 45815"/>
                <a:gd name="connsiteY24" fmla="*/ 36005 h 52482"/>
                <a:gd name="connsiteX25" fmla="*/ 0 w 45815"/>
                <a:gd name="connsiteY25" fmla="*/ 36767 h 52482"/>
                <a:gd name="connsiteX26" fmla="*/ 7049 w 45815"/>
                <a:gd name="connsiteY26" fmla="*/ 48292 h 52482"/>
                <a:gd name="connsiteX27" fmla="*/ 23146 w 45815"/>
                <a:gd name="connsiteY27" fmla="*/ 52483 h 52482"/>
                <a:gd name="connsiteX28" fmla="*/ 34862 w 45815"/>
                <a:gd name="connsiteY28" fmla="*/ 50387 h 52482"/>
                <a:gd name="connsiteX29" fmla="*/ 42863 w 45815"/>
                <a:gd name="connsiteY29" fmla="*/ 44482 h 52482"/>
                <a:gd name="connsiteX30" fmla="*/ 45815 w 45815"/>
                <a:gd name="connsiteY30" fmla="*/ 35719 h 52482"/>
                <a:gd name="connsiteX31" fmla="*/ 42196 w 45815"/>
                <a:gd name="connsiteY31" fmla="*/ 26861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42100" y="26956"/>
                  </a:moveTo>
                  <a:cubicBezTo>
                    <a:pt x="39624" y="24670"/>
                    <a:pt x="36004" y="23051"/>
                    <a:pt x="31051" y="22003"/>
                  </a:cubicBezTo>
                  <a:lnTo>
                    <a:pt x="21812" y="20098"/>
                  </a:lnTo>
                  <a:cubicBezTo>
                    <a:pt x="19431" y="19622"/>
                    <a:pt x="17812" y="18955"/>
                    <a:pt x="16764" y="18098"/>
                  </a:cubicBezTo>
                  <a:cubicBezTo>
                    <a:pt x="15812" y="17240"/>
                    <a:pt x="15335" y="16193"/>
                    <a:pt x="15335" y="15050"/>
                  </a:cubicBezTo>
                  <a:cubicBezTo>
                    <a:pt x="15335" y="13526"/>
                    <a:pt x="16097" y="12287"/>
                    <a:pt x="17621" y="11335"/>
                  </a:cubicBezTo>
                  <a:cubicBezTo>
                    <a:pt x="19145" y="10382"/>
                    <a:pt x="20955" y="10001"/>
                    <a:pt x="23146" y="10001"/>
                  </a:cubicBezTo>
                  <a:cubicBezTo>
                    <a:pt x="24765" y="10001"/>
                    <a:pt x="26194" y="10287"/>
                    <a:pt x="27337" y="10859"/>
                  </a:cubicBezTo>
                  <a:cubicBezTo>
                    <a:pt x="28480" y="11430"/>
                    <a:pt x="29432" y="12097"/>
                    <a:pt x="30194" y="13049"/>
                  </a:cubicBezTo>
                  <a:cubicBezTo>
                    <a:pt x="30956" y="13907"/>
                    <a:pt x="31433" y="14954"/>
                    <a:pt x="31623" y="16002"/>
                  </a:cubicBezTo>
                  <a:lnTo>
                    <a:pt x="44577" y="15240"/>
                  </a:lnTo>
                  <a:cubicBezTo>
                    <a:pt x="44005" y="10573"/>
                    <a:pt x="41815" y="6858"/>
                    <a:pt x="38100" y="4096"/>
                  </a:cubicBezTo>
                  <a:cubicBezTo>
                    <a:pt x="34385" y="1334"/>
                    <a:pt x="29337" y="0"/>
                    <a:pt x="22860" y="0"/>
                  </a:cubicBezTo>
                  <a:cubicBezTo>
                    <a:pt x="18479" y="0"/>
                    <a:pt x="14668" y="667"/>
                    <a:pt x="11430" y="1905"/>
                  </a:cubicBezTo>
                  <a:cubicBezTo>
                    <a:pt x="8192" y="3143"/>
                    <a:pt x="5715" y="5048"/>
                    <a:pt x="3905" y="7334"/>
                  </a:cubicBezTo>
                  <a:cubicBezTo>
                    <a:pt x="2096" y="9716"/>
                    <a:pt x="1238" y="12478"/>
                    <a:pt x="1238" y="15812"/>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7" y="36005"/>
                  </a:cubicBezTo>
                  <a:lnTo>
                    <a:pt x="0" y="36767"/>
                  </a:lnTo>
                  <a:cubicBezTo>
                    <a:pt x="667" y="41624"/>
                    <a:pt x="3048" y="45530"/>
                    <a:pt x="7049" y="48292"/>
                  </a:cubicBezTo>
                  <a:cubicBezTo>
                    <a:pt x="11049" y="51149"/>
                    <a:pt x="16383" y="52483"/>
                    <a:pt x="23146" y="52483"/>
                  </a:cubicBezTo>
                  <a:cubicBezTo>
                    <a:pt x="27527" y="52483"/>
                    <a:pt x="31528" y="51816"/>
                    <a:pt x="34862" y="50387"/>
                  </a:cubicBezTo>
                  <a:cubicBezTo>
                    <a:pt x="38291" y="48959"/>
                    <a:pt x="40958" y="47054"/>
                    <a:pt x="42863" y="44482"/>
                  </a:cubicBezTo>
                  <a:cubicBezTo>
                    <a:pt x="44863" y="42005"/>
                    <a:pt x="45815" y="39053"/>
                    <a:pt x="45815" y="35719"/>
                  </a:cubicBezTo>
                  <a:cubicBezTo>
                    <a:pt x="45815" y="32004"/>
                    <a:pt x="44577" y="29051"/>
                    <a:pt x="42196" y="26861"/>
                  </a:cubicBezTo>
                  <a:close/>
                </a:path>
              </a:pathLst>
            </a:custGeom>
            <a:solidFill>
              <a:srgbClr val="14336A"/>
            </a:solidFill>
            <a:ln w="0"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7D78A3CB-C76F-9D22-EDCA-E79E85C3E853}"/>
                </a:ext>
              </a:extLst>
            </p:cNvPr>
            <p:cNvSpPr/>
            <p:nvPr/>
          </p:nvSpPr>
          <p:spPr>
            <a:xfrm>
              <a:off x="1688967" y="5375823"/>
              <a:ext cx="43052" cy="67913"/>
            </a:xfrm>
            <a:custGeom>
              <a:avLst/>
              <a:gdLst>
                <a:gd name="connsiteX0" fmla="*/ 43053 w 43052"/>
                <a:gd name="connsiteY0" fmla="*/ 59150 h 67913"/>
                <a:gd name="connsiteX1" fmla="*/ 10287 w 43052"/>
                <a:gd name="connsiteY1" fmla="*/ 59150 h 67913"/>
                <a:gd name="connsiteX2" fmla="*/ 10287 w 43052"/>
                <a:gd name="connsiteY2" fmla="*/ 38291 h 67913"/>
                <a:gd name="connsiteX3" fmla="*/ 40386 w 43052"/>
                <a:gd name="connsiteY3" fmla="*/ 38291 h 67913"/>
                <a:gd name="connsiteX4" fmla="*/ 40386 w 43052"/>
                <a:gd name="connsiteY4" fmla="*/ 29528 h 67913"/>
                <a:gd name="connsiteX5" fmla="*/ 10287 w 43052"/>
                <a:gd name="connsiteY5" fmla="*/ 29528 h 67913"/>
                <a:gd name="connsiteX6" fmla="*/ 10287 w 43052"/>
                <a:gd name="connsiteY6" fmla="*/ 8763 h 67913"/>
                <a:gd name="connsiteX7" fmla="*/ 42672 w 43052"/>
                <a:gd name="connsiteY7" fmla="*/ 8763 h 67913"/>
                <a:gd name="connsiteX8" fmla="*/ 42672 w 43052"/>
                <a:gd name="connsiteY8" fmla="*/ 0 h 67913"/>
                <a:gd name="connsiteX9" fmla="*/ 0 w 43052"/>
                <a:gd name="connsiteY9" fmla="*/ 0 h 67913"/>
                <a:gd name="connsiteX10" fmla="*/ 0 w 43052"/>
                <a:gd name="connsiteY10" fmla="*/ 67913 h 67913"/>
                <a:gd name="connsiteX11" fmla="*/ 43053 w 43052"/>
                <a:gd name="connsiteY11" fmla="*/ 67913 h 67913"/>
                <a:gd name="connsiteX12" fmla="*/ 43053 w 43052"/>
                <a:gd name="connsiteY12" fmla="*/ 59150 h 6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 h="67913">
                  <a:moveTo>
                    <a:pt x="43053" y="59150"/>
                  </a:moveTo>
                  <a:lnTo>
                    <a:pt x="10287" y="59150"/>
                  </a:lnTo>
                  <a:lnTo>
                    <a:pt x="10287" y="38291"/>
                  </a:lnTo>
                  <a:lnTo>
                    <a:pt x="40386" y="38291"/>
                  </a:lnTo>
                  <a:lnTo>
                    <a:pt x="40386" y="29528"/>
                  </a:lnTo>
                  <a:lnTo>
                    <a:pt x="10287" y="29528"/>
                  </a:lnTo>
                  <a:lnTo>
                    <a:pt x="10287" y="8763"/>
                  </a:lnTo>
                  <a:lnTo>
                    <a:pt x="42672" y="8763"/>
                  </a:lnTo>
                  <a:lnTo>
                    <a:pt x="42672" y="0"/>
                  </a:lnTo>
                  <a:lnTo>
                    <a:pt x="0" y="0"/>
                  </a:lnTo>
                  <a:lnTo>
                    <a:pt x="0" y="67913"/>
                  </a:lnTo>
                  <a:lnTo>
                    <a:pt x="43053" y="67913"/>
                  </a:lnTo>
                  <a:lnTo>
                    <a:pt x="43053" y="59150"/>
                  </a:lnTo>
                  <a:close/>
                </a:path>
              </a:pathLst>
            </a:custGeom>
            <a:solidFill>
              <a:srgbClr val="FFFFFF"/>
            </a:solidFill>
            <a:ln w="0"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5685B939-3A7E-BA9F-16ED-2C0B42BAE0AB}"/>
                </a:ext>
              </a:extLst>
            </p:cNvPr>
            <p:cNvSpPr/>
            <p:nvPr/>
          </p:nvSpPr>
          <p:spPr>
            <a:xfrm>
              <a:off x="1746975" y="5392777"/>
              <a:ext cx="42195" cy="51720"/>
            </a:xfrm>
            <a:custGeom>
              <a:avLst/>
              <a:gdLst>
                <a:gd name="connsiteX0" fmla="*/ 8001 w 42195"/>
                <a:gd name="connsiteY0" fmla="*/ 49530 h 51720"/>
                <a:gd name="connsiteX1" fmla="*/ 16669 w 42195"/>
                <a:gd name="connsiteY1" fmla="*/ 51721 h 51720"/>
                <a:gd name="connsiteX2" fmla="*/ 26289 w 42195"/>
                <a:gd name="connsiteY2" fmla="*/ 49054 h 51720"/>
                <a:gd name="connsiteX3" fmla="*/ 31909 w 42195"/>
                <a:gd name="connsiteY3" fmla="*/ 42291 h 51720"/>
                <a:gd name="connsiteX4" fmla="*/ 32480 w 42195"/>
                <a:gd name="connsiteY4" fmla="*/ 42291 h 51720"/>
                <a:gd name="connsiteX5" fmla="*/ 32480 w 42195"/>
                <a:gd name="connsiteY5" fmla="*/ 51149 h 51720"/>
                <a:gd name="connsiteX6" fmla="*/ 42196 w 42195"/>
                <a:gd name="connsiteY6" fmla="*/ 51149 h 51720"/>
                <a:gd name="connsiteX7" fmla="*/ 42196 w 42195"/>
                <a:gd name="connsiteY7" fmla="*/ 0 h 51720"/>
                <a:gd name="connsiteX8" fmla="*/ 32194 w 42195"/>
                <a:gd name="connsiteY8" fmla="*/ 0 h 51720"/>
                <a:gd name="connsiteX9" fmla="*/ 32194 w 42195"/>
                <a:gd name="connsiteY9" fmla="*/ 29813 h 51720"/>
                <a:gd name="connsiteX10" fmla="*/ 30385 w 42195"/>
                <a:gd name="connsiteY10" fmla="*/ 36957 h 51720"/>
                <a:gd name="connsiteX11" fmla="*/ 25813 w 42195"/>
                <a:gd name="connsiteY11" fmla="*/ 41148 h 51720"/>
                <a:gd name="connsiteX12" fmla="*/ 20288 w 42195"/>
                <a:gd name="connsiteY12" fmla="*/ 42577 h 51720"/>
                <a:gd name="connsiteX13" fmla="*/ 12763 w 42195"/>
                <a:gd name="connsiteY13" fmla="*/ 39529 h 51720"/>
                <a:gd name="connsiteX14" fmla="*/ 9906 w 42195"/>
                <a:gd name="connsiteY14" fmla="*/ 31242 h 51720"/>
                <a:gd name="connsiteX15" fmla="*/ 9906 w 42195"/>
                <a:gd name="connsiteY15" fmla="*/ 0 h 51720"/>
                <a:gd name="connsiteX16" fmla="*/ 0 w 42195"/>
                <a:gd name="connsiteY16" fmla="*/ 0 h 51720"/>
                <a:gd name="connsiteX17" fmla="*/ 0 w 42195"/>
                <a:gd name="connsiteY17" fmla="*/ 32480 h 51720"/>
                <a:gd name="connsiteX18" fmla="*/ 2096 w 42195"/>
                <a:gd name="connsiteY18" fmla="*/ 43053 h 51720"/>
                <a:gd name="connsiteX19" fmla="*/ 8001 w 42195"/>
                <a:gd name="connsiteY19" fmla="*/ 4953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95" h="51720">
                  <a:moveTo>
                    <a:pt x="8001" y="49530"/>
                  </a:moveTo>
                  <a:cubicBezTo>
                    <a:pt x="10477" y="50959"/>
                    <a:pt x="13430" y="51721"/>
                    <a:pt x="16669" y="51721"/>
                  </a:cubicBezTo>
                  <a:cubicBezTo>
                    <a:pt x="20479" y="51721"/>
                    <a:pt x="23717" y="50864"/>
                    <a:pt x="26289" y="49054"/>
                  </a:cubicBezTo>
                  <a:cubicBezTo>
                    <a:pt x="28861" y="47244"/>
                    <a:pt x="30766" y="44958"/>
                    <a:pt x="31909" y="42291"/>
                  </a:cubicBezTo>
                  <a:lnTo>
                    <a:pt x="32480" y="42291"/>
                  </a:lnTo>
                  <a:lnTo>
                    <a:pt x="32480" y="51149"/>
                  </a:lnTo>
                  <a:lnTo>
                    <a:pt x="42196" y="51149"/>
                  </a:lnTo>
                  <a:lnTo>
                    <a:pt x="42196" y="0"/>
                  </a:lnTo>
                  <a:lnTo>
                    <a:pt x="32194" y="0"/>
                  </a:lnTo>
                  <a:lnTo>
                    <a:pt x="32194" y="29813"/>
                  </a:lnTo>
                  <a:cubicBezTo>
                    <a:pt x="32194" y="32671"/>
                    <a:pt x="31623" y="35147"/>
                    <a:pt x="30385" y="36957"/>
                  </a:cubicBezTo>
                  <a:cubicBezTo>
                    <a:pt x="29146" y="38862"/>
                    <a:pt x="27622" y="40195"/>
                    <a:pt x="25813" y="41148"/>
                  </a:cubicBezTo>
                  <a:cubicBezTo>
                    <a:pt x="24003" y="42101"/>
                    <a:pt x="22098" y="42577"/>
                    <a:pt x="20288" y="42577"/>
                  </a:cubicBezTo>
                  <a:cubicBezTo>
                    <a:pt x="17240" y="42577"/>
                    <a:pt x="14668" y="41529"/>
                    <a:pt x="12763" y="39529"/>
                  </a:cubicBezTo>
                  <a:cubicBezTo>
                    <a:pt x="10858" y="37433"/>
                    <a:pt x="9906" y="34671"/>
                    <a:pt x="9906" y="31242"/>
                  </a:cubicBezTo>
                  <a:lnTo>
                    <a:pt x="9906" y="0"/>
                  </a:lnTo>
                  <a:lnTo>
                    <a:pt x="0" y="0"/>
                  </a:lnTo>
                  <a:lnTo>
                    <a:pt x="0" y="32480"/>
                  </a:lnTo>
                  <a:cubicBezTo>
                    <a:pt x="0" y="36671"/>
                    <a:pt x="762" y="40195"/>
                    <a:pt x="2096" y="43053"/>
                  </a:cubicBezTo>
                  <a:cubicBezTo>
                    <a:pt x="3524" y="45911"/>
                    <a:pt x="5524" y="48101"/>
                    <a:pt x="8001" y="49530"/>
                  </a:cubicBezTo>
                  <a:close/>
                </a:path>
              </a:pathLst>
            </a:custGeom>
            <a:solidFill>
              <a:srgbClr val="FFFFFF"/>
            </a:solidFill>
            <a:ln w="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E7375AFF-EC84-DC58-0CE5-FAA9A84BB22C}"/>
                </a:ext>
              </a:extLst>
            </p:cNvPr>
            <p:cNvSpPr/>
            <p:nvPr/>
          </p:nvSpPr>
          <p:spPr>
            <a:xfrm>
              <a:off x="1804696" y="5392015"/>
              <a:ext cx="27336" cy="51720"/>
            </a:xfrm>
            <a:custGeom>
              <a:avLst/>
              <a:gdLst>
                <a:gd name="connsiteX0" fmla="*/ 10001 w 27336"/>
                <a:gd name="connsiteY0" fmla="*/ 20669 h 51720"/>
                <a:gd name="connsiteX1" fmla="*/ 11621 w 27336"/>
                <a:gd name="connsiteY1" fmla="*/ 14764 h 51720"/>
                <a:gd name="connsiteX2" fmla="*/ 15907 w 27336"/>
                <a:gd name="connsiteY2" fmla="*/ 10668 h 51720"/>
                <a:gd name="connsiteX3" fmla="*/ 22193 w 27336"/>
                <a:gd name="connsiteY3" fmla="*/ 9144 h 51720"/>
                <a:gd name="connsiteX4" fmla="*/ 25241 w 27336"/>
                <a:gd name="connsiteY4" fmla="*/ 9335 h 51720"/>
                <a:gd name="connsiteX5" fmla="*/ 27337 w 27336"/>
                <a:gd name="connsiteY5" fmla="*/ 9716 h 51720"/>
                <a:gd name="connsiteX6" fmla="*/ 27337 w 27336"/>
                <a:gd name="connsiteY6" fmla="*/ 191 h 51720"/>
                <a:gd name="connsiteX7" fmla="*/ 25337 w 27336"/>
                <a:gd name="connsiteY7" fmla="*/ 0 h 51720"/>
                <a:gd name="connsiteX8" fmla="*/ 23146 w 27336"/>
                <a:gd name="connsiteY8" fmla="*/ 0 h 51720"/>
                <a:gd name="connsiteX9" fmla="*/ 15145 w 27336"/>
                <a:gd name="connsiteY9" fmla="*/ 2381 h 51720"/>
                <a:gd name="connsiteX10" fmla="*/ 10192 w 27336"/>
                <a:gd name="connsiteY10" fmla="*/ 8858 h 51720"/>
                <a:gd name="connsiteX11" fmla="*/ 9620 w 27336"/>
                <a:gd name="connsiteY11" fmla="*/ 8858 h 51720"/>
                <a:gd name="connsiteX12" fmla="*/ 9620 w 27336"/>
                <a:gd name="connsiteY12" fmla="*/ 762 h 51720"/>
                <a:gd name="connsiteX13" fmla="*/ 0 w 27336"/>
                <a:gd name="connsiteY13" fmla="*/ 762 h 51720"/>
                <a:gd name="connsiteX14" fmla="*/ 0 w 27336"/>
                <a:gd name="connsiteY14" fmla="*/ 51721 h 51720"/>
                <a:gd name="connsiteX15" fmla="*/ 9906 w 27336"/>
                <a:gd name="connsiteY15" fmla="*/ 51721 h 51720"/>
                <a:gd name="connsiteX16" fmla="*/ 9906 w 27336"/>
                <a:gd name="connsiteY16" fmla="*/ 20574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 h="51720">
                  <a:moveTo>
                    <a:pt x="10001" y="20669"/>
                  </a:moveTo>
                  <a:cubicBezTo>
                    <a:pt x="10001" y="18479"/>
                    <a:pt x="10573" y="16478"/>
                    <a:pt x="11621" y="14764"/>
                  </a:cubicBezTo>
                  <a:cubicBezTo>
                    <a:pt x="12668" y="13049"/>
                    <a:pt x="14097" y="11621"/>
                    <a:pt x="15907" y="10668"/>
                  </a:cubicBezTo>
                  <a:cubicBezTo>
                    <a:pt x="17717" y="9716"/>
                    <a:pt x="19812" y="9144"/>
                    <a:pt x="22193" y="9144"/>
                  </a:cubicBezTo>
                  <a:cubicBezTo>
                    <a:pt x="23241" y="9144"/>
                    <a:pt x="24193" y="9144"/>
                    <a:pt x="25241" y="9335"/>
                  </a:cubicBezTo>
                  <a:cubicBezTo>
                    <a:pt x="26289" y="9525"/>
                    <a:pt x="26956" y="9620"/>
                    <a:pt x="27337" y="9716"/>
                  </a:cubicBezTo>
                  <a:lnTo>
                    <a:pt x="27337" y="191"/>
                  </a:lnTo>
                  <a:cubicBezTo>
                    <a:pt x="26860" y="191"/>
                    <a:pt x="26194" y="95"/>
                    <a:pt x="25337" y="0"/>
                  </a:cubicBezTo>
                  <a:cubicBezTo>
                    <a:pt x="24479" y="0"/>
                    <a:pt x="23717" y="0"/>
                    <a:pt x="23146" y="0"/>
                  </a:cubicBezTo>
                  <a:cubicBezTo>
                    <a:pt x="20193" y="0"/>
                    <a:pt x="17526" y="762"/>
                    <a:pt x="15145" y="2381"/>
                  </a:cubicBezTo>
                  <a:cubicBezTo>
                    <a:pt x="12763" y="4001"/>
                    <a:pt x="11144" y="6096"/>
                    <a:pt x="10192" y="8858"/>
                  </a:cubicBezTo>
                  <a:lnTo>
                    <a:pt x="9620" y="8858"/>
                  </a:lnTo>
                  <a:lnTo>
                    <a:pt x="9620" y="762"/>
                  </a:lnTo>
                  <a:lnTo>
                    <a:pt x="0" y="762"/>
                  </a:lnTo>
                  <a:lnTo>
                    <a:pt x="0" y="51721"/>
                  </a:lnTo>
                  <a:lnTo>
                    <a:pt x="9906" y="51721"/>
                  </a:lnTo>
                  <a:lnTo>
                    <a:pt x="9906" y="20574"/>
                  </a:lnTo>
                  <a:close/>
                </a:path>
              </a:pathLst>
            </a:custGeom>
            <a:solidFill>
              <a:srgbClr val="FFFFFF"/>
            </a:solidFill>
            <a:ln w="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ACB1E474-D7F6-592B-5C8C-FA5C8DE5530F}"/>
                </a:ext>
              </a:extLst>
            </p:cNvPr>
            <p:cNvSpPr/>
            <p:nvPr/>
          </p:nvSpPr>
          <p:spPr>
            <a:xfrm>
              <a:off x="1838986" y="5392206"/>
              <a:ext cx="47434" cy="52577"/>
            </a:xfrm>
            <a:custGeom>
              <a:avLst/>
              <a:gdLst>
                <a:gd name="connsiteX0" fmla="*/ 36195 w 47434"/>
                <a:gd name="connsiteY0" fmla="*/ 49340 h 52577"/>
                <a:gd name="connsiteX1" fmla="*/ 44482 w 47434"/>
                <a:gd name="connsiteY1" fmla="*/ 40195 h 52577"/>
                <a:gd name="connsiteX2" fmla="*/ 47435 w 47434"/>
                <a:gd name="connsiteY2" fmla="*/ 26384 h 52577"/>
                <a:gd name="connsiteX3" fmla="*/ 44482 w 47434"/>
                <a:gd name="connsiteY3" fmla="*/ 12478 h 52577"/>
                <a:gd name="connsiteX4" fmla="*/ 36195 w 47434"/>
                <a:gd name="connsiteY4" fmla="*/ 3238 h 52577"/>
                <a:gd name="connsiteX5" fmla="*/ 23717 w 47434"/>
                <a:gd name="connsiteY5" fmla="*/ 0 h 52577"/>
                <a:gd name="connsiteX6" fmla="*/ 11240 w 47434"/>
                <a:gd name="connsiteY6" fmla="*/ 3238 h 52577"/>
                <a:gd name="connsiteX7" fmla="*/ 2953 w 47434"/>
                <a:gd name="connsiteY7" fmla="*/ 12478 h 52577"/>
                <a:gd name="connsiteX8" fmla="*/ 0 w 47434"/>
                <a:gd name="connsiteY8" fmla="*/ 26384 h 52577"/>
                <a:gd name="connsiteX9" fmla="*/ 2953 w 47434"/>
                <a:gd name="connsiteY9" fmla="*/ 40195 h 52577"/>
                <a:gd name="connsiteX10" fmla="*/ 11240 w 47434"/>
                <a:gd name="connsiteY10" fmla="*/ 49340 h 52577"/>
                <a:gd name="connsiteX11" fmla="*/ 23717 w 47434"/>
                <a:gd name="connsiteY11" fmla="*/ 52578 h 52577"/>
                <a:gd name="connsiteX12" fmla="*/ 36195 w 47434"/>
                <a:gd name="connsiteY12" fmla="*/ 49340 h 52577"/>
                <a:gd name="connsiteX13" fmla="*/ 11430 w 47434"/>
                <a:gd name="connsiteY13" fmla="*/ 35243 h 52577"/>
                <a:gd name="connsiteX14" fmla="*/ 9906 w 47434"/>
                <a:gd name="connsiteY14" fmla="*/ 26289 h 52577"/>
                <a:gd name="connsiteX15" fmla="*/ 11430 w 47434"/>
                <a:gd name="connsiteY15" fmla="*/ 17336 h 52577"/>
                <a:gd name="connsiteX16" fmla="*/ 16002 w 47434"/>
                <a:gd name="connsiteY16" fmla="*/ 10763 h 52577"/>
                <a:gd name="connsiteX17" fmla="*/ 23717 w 47434"/>
                <a:gd name="connsiteY17" fmla="*/ 8287 h 52577"/>
                <a:gd name="connsiteX18" fmla="*/ 31433 w 47434"/>
                <a:gd name="connsiteY18" fmla="*/ 10763 h 52577"/>
                <a:gd name="connsiteX19" fmla="*/ 36004 w 47434"/>
                <a:gd name="connsiteY19" fmla="*/ 17336 h 52577"/>
                <a:gd name="connsiteX20" fmla="*/ 37529 w 47434"/>
                <a:gd name="connsiteY20" fmla="*/ 26289 h 52577"/>
                <a:gd name="connsiteX21" fmla="*/ 36004 w 47434"/>
                <a:gd name="connsiteY21" fmla="*/ 35243 h 52577"/>
                <a:gd name="connsiteX22" fmla="*/ 31433 w 47434"/>
                <a:gd name="connsiteY22" fmla="*/ 41815 h 52577"/>
                <a:gd name="connsiteX23" fmla="*/ 23717 w 47434"/>
                <a:gd name="connsiteY23" fmla="*/ 44291 h 52577"/>
                <a:gd name="connsiteX24" fmla="*/ 16002 w 47434"/>
                <a:gd name="connsiteY24" fmla="*/ 41815 h 52577"/>
                <a:gd name="connsiteX25" fmla="*/ 11430 w 47434"/>
                <a:gd name="connsiteY25" fmla="*/ 35243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34" h="52577">
                  <a:moveTo>
                    <a:pt x="36195" y="49340"/>
                  </a:moveTo>
                  <a:cubicBezTo>
                    <a:pt x="39719" y="47149"/>
                    <a:pt x="42482" y="44101"/>
                    <a:pt x="44482" y="40195"/>
                  </a:cubicBezTo>
                  <a:cubicBezTo>
                    <a:pt x="46482" y="36290"/>
                    <a:pt x="47435" y="31623"/>
                    <a:pt x="47435" y="26384"/>
                  </a:cubicBezTo>
                  <a:cubicBezTo>
                    <a:pt x="47435" y="21145"/>
                    <a:pt x="46482" y="16478"/>
                    <a:pt x="44482" y="12478"/>
                  </a:cubicBezTo>
                  <a:cubicBezTo>
                    <a:pt x="42482" y="8477"/>
                    <a:pt x="39719" y="5429"/>
                    <a:pt x="36195" y="3238"/>
                  </a:cubicBezTo>
                  <a:cubicBezTo>
                    <a:pt x="32671" y="1048"/>
                    <a:pt x="28480" y="0"/>
                    <a:pt x="23717" y="0"/>
                  </a:cubicBezTo>
                  <a:cubicBezTo>
                    <a:pt x="18955" y="0"/>
                    <a:pt x="14764" y="1048"/>
                    <a:pt x="11240" y="3238"/>
                  </a:cubicBezTo>
                  <a:cubicBezTo>
                    <a:pt x="7715" y="5429"/>
                    <a:pt x="4953" y="8477"/>
                    <a:pt x="2953" y="12478"/>
                  </a:cubicBezTo>
                  <a:cubicBezTo>
                    <a:pt x="953" y="16478"/>
                    <a:pt x="0" y="21050"/>
                    <a:pt x="0" y="26384"/>
                  </a:cubicBezTo>
                  <a:cubicBezTo>
                    <a:pt x="0" y="31718"/>
                    <a:pt x="953" y="36290"/>
                    <a:pt x="2953" y="40195"/>
                  </a:cubicBezTo>
                  <a:cubicBezTo>
                    <a:pt x="4953" y="44101"/>
                    <a:pt x="7715" y="47149"/>
                    <a:pt x="11240" y="49340"/>
                  </a:cubicBezTo>
                  <a:cubicBezTo>
                    <a:pt x="14764" y="51530"/>
                    <a:pt x="18955" y="52578"/>
                    <a:pt x="23717" y="52578"/>
                  </a:cubicBezTo>
                  <a:cubicBezTo>
                    <a:pt x="28480" y="52578"/>
                    <a:pt x="32671" y="51530"/>
                    <a:pt x="36195" y="49340"/>
                  </a:cubicBezTo>
                  <a:close/>
                  <a:moveTo>
                    <a:pt x="11430" y="35243"/>
                  </a:moveTo>
                  <a:cubicBezTo>
                    <a:pt x="10478" y="32480"/>
                    <a:pt x="9906" y="29528"/>
                    <a:pt x="9906" y="26289"/>
                  </a:cubicBezTo>
                  <a:cubicBezTo>
                    <a:pt x="9906" y="23051"/>
                    <a:pt x="10382" y="20003"/>
                    <a:pt x="11430" y="17336"/>
                  </a:cubicBezTo>
                  <a:cubicBezTo>
                    <a:pt x="12383" y="14573"/>
                    <a:pt x="13907" y="12383"/>
                    <a:pt x="16002" y="10763"/>
                  </a:cubicBezTo>
                  <a:cubicBezTo>
                    <a:pt x="18002" y="9144"/>
                    <a:pt x="20669" y="8287"/>
                    <a:pt x="23717" y="8287"/>
                  </a:cubicBezTo>
                  <a:cubicBezTo>
                    <a:pt x="26765" y="8287"/>
                    <a:pt x="29337" y="9144"/>
                    <a:pt x="31433" y="10763"/>
                  </a:cubicBezTo>
                  <a:cubicBezTo>
                    <a:pt x="33433" y="12383"/>
                    <a:pt x="34957" y="14669"/>
                    <a:pt x="36004" y="17336"/>
                  </a:cubicBezTo>
                  <a:cubicBezTo>
                    <a:pt x="36957" y="20098"/>
                    <a:pt x="37529" y="23051"/>
                    <a:pt x="37529" y="26289"/>
                  </a:cubicBezTo>
                  <a:cubicBezTo>
                    <a:pt x="37529" y="29528"/>
                    <a:pt x="37052" y="32576"/>
                    <a:pt x="36004" y="35243"/>
                  </a:cubicBezTo>
                  <a:cubicBezTo>
                    <a:pt x="35052" y="38005"/>
                    <a:pt x="33528" y="40100"/>
                    <a:pt x="31433" y="41815"/>
                  </a:cubicBezTo>
                  <a:cubicBezTo>
                    <a:pt x="29432" y="43434"/>
                    <a:pt x="26861" y="44291"/>
                    <a:pt x="23717" y="44291"/>
                  </a:cubicBezTo>
                  <a:cubicBezTo>
                    <a:pt x="20574" y="44291"/>
                    <a:pt x="18002" y="43434"/>
                    <a:pt x="16002" y="41815"/>
                  </a:cubicBezTo>
                  <a:cubicBezTo>
                    <a:pt x="13907" y="40195"/>
                    <a:pt x="12478" y="38005"/>
                    <a:pt x="11430" y="35243"/>
                  </a:cubicBezTo>
                  <a:close/>
                </a:path>
              </a:pathLst>
            </a:custGeom>
            <a:solidFill>
              <a:srgbClr val="FFFFFF"/>
            </a:solidFill>
            <a:ln w="0"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F26C105B-DFF9-EE9C-B4D9-7AED5800C73B}"/>
                </a:ext>
              </a:extLst>
            </p:cNvPr>
            <p:cNvSpPr/>
            <p:nvPr/>
          </p:nvSpPr>
          <p:spPr>
            <a:xfrm>
              <a:off x="1899755" y="5392206"/>
              <a:ext cx="46577" cy="70865"/>
            </a:xfrm>
            <a:custGeom>
              <a:avLst/>
              <a:gdLst>
                <a:gd name="connsiteX0" fmla="*/ 25337 w 46577"/>
                <a:gd name="connsiteY0" fmla="*/ 52578 h 70865"/>
                <a:gd name="connsiteX1" fmla="*/ 36290 w 46577"/>
                <a:gd name="connsiteY1" fmla="*/ 49435 h 70865"/>
                <a:gd name="connsiteX2" fmla="*/ 43815 w 46577"/>
                <a:gd name="connsiteY2" fmla="*/ 40386 h 70865"/>
                <a:gd name="connsiteX3" fmla="*/ 46577 w 46577"/>
                <a:gd name="connsiteY3" fmla="*/ 26194 h 70865"/>
                <a:gd name="connsiteX4" fmla="*/ 43815 w 46577"/>
                <a:gd name="connsiteY4" fmla="*/ 12097 h 70865"/>
                <a:gd name="connsiteX5" fmla="*/ 36195 w 46577"/>
                <a:gd name="connsiteY5" fmla="*/ 3143 h 70865"/>
                <a:gd name="connsiteX6" fmla="*/ 25146 w 46577"/>
                <a:gd name="connsiteY6" fmla="*/ 0 h 70865"/>
                <a:gd name="connsiteX7" fmla="*/ 17526 w 46577"/>
                <a:gd name="connsiteY7" fmla="*/ 1619 h 70865"/>
                <a:gd name="connsiteX8" fmla="*/ 13049 w 46577"/>
                <a:gd name="connsiteY8" fmla="*/ 5334 h 70865"/>
                <a:gd name="connsiteX9" fmla="*/ 10573 w 46577"/>
                <a:gd name="connsiteY9" fmla="*/ 9049 h 70865"/>
                <a:gd name="connsiteX10" fmla="*/ 9716 w 46577"/>
                <a:gd name="connsiteY10" fmla="*/ 9049 h 70865"/>
                <a:gd name="connsiteX11" fmla="*/ 9716 w 46577"/>
                <a:gd name="connsiteY11" fmla="*/ 762 h 70865"/>
                <a:gd name="connsiteX12" fmla="*/ 0 w 46577"/>
                <a:gd name="connsiteY12" fmla="*/ 762 h 70865"/>
                <a:gd name="connsiteX13" fmla="*/ 0 w 46577"/>
                <a:gd name="connsiteY13" fmla="*/ 70866 h 70865"/>
                <a:gd name="connsiteX14" fmla="*/ 9906 w 46577"/>
                <a:gd name="connsiteY14" fmla="*/ 70866 h 70865"/>
                <a:gd name="connsiteX15" fmla="*/ 9906 w 46577"/>
                <a:gd name="connsiteY15" fmla="*/ 43815 h 70865"/>
                <a:gd name="connsiteX16" fmla="*/ 10478 w 46577"/>
                <a:gd name="connsiteY16" fmla="*/ 43815 h 70865"/>
                <a:gd name="connsiteX17" fmla="*/ 13049 w 46577"/>
                <a:gd name="connsiteY17" fmla="*/ 47530 h 70865"/>
                <a:gd name="connsiteX18" fmla="*/ 17621 w 46577"/>
                <a:gd name="connsiteY18" fmla="*/ 51149 h 70865"/>
                <a:gd name="connsiteX19" fmla="*/ 25241 w 46577"/>
                <a:gd name="connsiteY19" fmla="*/ 52673 h 70865"/>
                <a:gd name="connsiteX20" fmla="*/ 11335 w 46577"/>
                <a:gd name="connsiteY20" fmla="*/ 35528 h 70865"/>
                <a:gd name="connsiteX21" fmla="*/ 9811 w 46577"/>
                <a:gd name="connsiteY21" fmla="*/ 26098 h 70865"/>
                <a:gd name="connsiteX22" fmla="*/ 11335 w 46577"/>
                <a:gd name="connsiteY22" fmla="*/ 16764 h 70865"/>
                <a:gd name="connsiteX23" fmla="*/ 15812 w 46577"/>
                <a:gd name="connsiteY23" fmla="*/ 10573 h 70865"/>
                <a:gd name="connsiteX24" fmla="*/ 23146 w 46577"/>
                <a:gd name="connsiteY24" fmla="*/ 8382 h 70865"/>
                <a:gd name="connsiteX25" fmla="*/ 30671 w 46577"/>
                <a:gd name="connsiteY25" fmla="*/ 10668 h 70865"/>
                <a:gd name="connsiteX26" fmla="*/ 35147 w 46577"/>
                <a:gd name="connsiteY26" fmla="*/ 17050 h 70865"/>
                <a:gd name="connsiteX27" fmla="*/ 36671 w 46577"/>
                <a:gd name="connsiteY27" fmla="*/ 26098 h 70865"/>
                <a:gd name="connsiteX28" fmla="*/ 35147 w 46577"/>
                <a:gd name="connsiteY28" fmla="*/ 35338 h 70865"/>
                <a:gd name="connsiteX29" fmla="*/ 30575 w 46577"/>
                <a:gd name="connsiteY29" fmla="*/ 41815 h 70865"/>
                <a:gd name="connsiteX30" fmla="*/ 23146 w 46577"/>
                <a:gd name="connsiteY30" fmla="*/ 44196 h 70865"/>
                <a:gd name="connsiteX31" fmla="*/ 15907 w 46577"/>
                <a:gd name="connsiteY31" fmla="*/ 41910 h 70865"/>
                <a:gd name="connsiteX32" fmla="*/ 11430 w 46577"/>
                <a:gd name="connsiteY32" fmla="*/ 35623 h 7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577" h="70865">
                  <a:moveTo>
                    <a:pt x="25337" y="52578"/>
                  </a:moveTo>
                  <a:cubicBezTo>
                    <a:pt x="29432" y="52578"/>
                    <a:pt x="33147" y="51530"/>
                    <a:pt x="36290" y="49435"/>
                  </a:cubicBezTo>
                  <a:cubicBezTo>
                    <a:pt x="39529" y="47339"/>
                    <a:pt x="42005" y="44291"/>
                    <a:pt x="43815" y="40386"/>
                  </a:cubicBezTo>
                  <a:cubicBezTo>
                    <a:pt x="45625" y="36481"/>
                    <a:pt x="46577" y="31718"/>
                    <a:pt x="46577" y="26194"/>
                  </a:cubicBezTo>
                  <a:cubicBezTo>
                    <a:pt x="46577" y="20669"/>
                    <a:pt x="45625" y="16002"/>
                    <a:pt x="43815" y="12097"/>
                  </a:cubicBezTo>
                  <a:cubicBezTo>
                    <a:pt x="42005" y="8191"/>
                    <a:pt x="39433" y="5143"/>
                    <a:pt x="36195" y="3143"/>
                  </a:cubicBezTo>
                  <a:cubicBezTo>
                    <a:pt x="32957" y="1048"/>
                    <a:pt x="29242" y="0"/>
                    <a:pt x="25146" y="0"/>
                  </a:cubicBezTo>
                  <a:cubicBezTo>
                    <a:pt x="22003" y="0"/>
                    <a:pt x="19431" y="571"/>
                    <a:pt x="17526" y="1619"/>
                  </a:cubicBezTo>
                  <a:cubicBezTo>
                    <a:pt x="15621" y="2667"/>
                    <a:pt x="14097" y="3905"/>
                    <a:pt x="13049" y="5334"/>
                  </a:cubicBezTo>
                  <a:cubicBezTo>
                    <a:pt x="12001" y="6763"/>
                    <a:pt x="11144" y="7906"/>
                    <a:pt x="10573" y="9049"/>
                  </a:cubicBezTo>
                  <a:lnTo>
                    <a:pt x="9716" y="9049"/>
                  </a:lnTo>
                  <a:lnTo>
                    <a:pt x="9716" y="762"/>
                  </a:lnTo>
                  <a:lnTo>
                    <a:pt x="0" y="762"/>
                  </a:lnTo>
                  <a:lnTo>
                    <a:pt x="0" y="70866"/>
                  </a:lnTo>
                  <a:lnTo>
                    <a:pt x="9906" y="70866"/>
                  </a:lnTo>
                  <a:lnTo>
                    <a:pt x="9906" y="43815"/>
                  </a:lnTo>
                  <a:lnTo>
                    <a:pt x="10478" y="43815"/>
                  </a:lnTo>
                  <a:cubicBezTo>
                    <a:pt x="11049" y="44863"/>
                    <a:pt x="11906" y="46101"/>
                    <a:pt x="13049" y="47530"/>
                  </a:cubicBezTo>
                  <a:cubicBezTo>
                    <a:pt x="14192" y="48959"/>
                    <a:pt x="15716" y="50101"/>
                    <a:pt x="17621" y="51149"/>
                  </a:cubicBezTo>
                  <a:cubicBezTo>
                    <a:pt x="19621" y="52197"/>
                    <a:pt x="22098" y="52673"/>
                    <a:pt x="25241" y="52673"/>
                  </a:cubicBezTo>
                  <a:close/>
                  <a:moveTo>
                    <a:pt x="11335" y="35528"/>
                  </a:moveTo>
                  <a:cubicBezTo>
                    <a:pt x="10287" y="32861"/>
                    <a:pt x="9811" y="29718"/>
                    <a:pt x="9811" y="26098"/>
                  </a:cubicBezTo>
                  <a:cubicBezTo>
                    <a:pt x="9811" y="22479"/>
                    <a:pt x="10287" y="19431"/>
                    <a:pt x="11335" y="16764"/>
                  </a:cubicBezTo>
                  <a:cubicBezTo>
                    <a:pt x="12383" y="14097"/>
                    <a:pt x="13811" y="12002"/>
                    <a:pt x="15812" y="10573"/>
                  </a:cubicBezTo>
                  <a:cubicBezTo>
                    <a:pt x="17812" y="9049"/>
                    <a:pt x="20193" y="8382"/>
                    <a:pt x="23146" y="8382"/>
                  </a:cubicBezTo>
                  <a:cubicBezTo>
                    <a:pt x="26099" y="8382"/>
                    <a:pt x="28670" y="9144"/>
                    <a:pt x="30671" y="10668"/>
                  </a:cubicBezTo>
                  <a:cubicBezTo>
                    <a:pt x="32671" y="12192"/>
                    <a:pt x="34195" y="14288"/>
                    <a:pt x="35147" y="17050"/>
                  </a:cubicBezTo>
                  <a:cubicBezTo>
                    <a:pt x="36195" y="19717"/>
                    <a:pt x="36671" y="22765"/>
                    <a:pt x="36671" y="26098"/>
                  </a:cubicBezTo>
                  <a:cubicBezTo>
                    <a:pt x="36671" y="29432"/>
                    <a:pt x="36195" y="32576"/>
                    <a:pt x="35147" y="35338"/>
                  </a:cubicBezTo>
                  <a:cubicBezTo>
                    <a:pt x="34100" y="38100"/>
                    <a:pt x="32575" y="40195"/>
                    <a:pt x="30575" y="41815"/>
                  </a:cubicBezTo>
                  <a:cubicBezTo>
                    <a:pt x="28575" y="43434"/>
                    <a:pt x="26099" y="44196"/>
                    <a:pt x="23146" y="44196"/>
                  </a:cubicBezTo>
                  <a:cubicBezTo>
                    <a:pt x="20193" y="44196"/>
                    <a:pt x="17907" y="43434"/>
                    <a:pt x="15907" y="41910"/>
                  </a:cubicBezTo>
                  <a:cubicBezTo>
                    <a:pt x="13907" y="40386"/>
                    <a:pt x="12478" y="38291"/>
                    <a:pt x="11430" y="35623"/>
                  </a:cubicBezTo>
                  <a:close/>
                </a:path>
              </a:pathLst>
            </a:custGeom>
            <a:solidFill>
              <a:srgbClr val="FFFFFF"/>
            </a:solidFill>
            <a:ln w="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8A7E8A0B-86BF-D75F-B636-9823AF8CBE30}"/>
                </a:ext>
              </a:extLst>
            </p:cNvPr>
            <p:cNvSpPr/>
            <p:nvPr/>
          </p:nvSpPr>
          <p:spPr>
            <a:xfrm>
              <a:off x="1957572" y="5392110"/>
              <a:ext cx="46100" cy="52673"/>
            </a:xfrm>
            <a:custGeom>
              <a:avLst/>
              <a:gdLst>
                <a:gd name="connsiteX0" fmla="*/ 39148 w 46100"/>
                <a:gd name="connsiteY0" fmla="*/ 5906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80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2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6"/>
                  </a:moveTo>
                  <a:cubicBezTo>
                    <a:pt x="36957" y="3905"/>
                    <a:pt x="34576" y="2381"/>
                    <a:pt x="31909" y="1429"/>
                  </a:cubicBezTo>
                  <a:cubicBezTo>
                    <a:pt x="29242" y="476"/>
                    <a:pt x="26384" y="0"/>
                    <a:pt x="23527" y="0"/>
                  </a:cubicBezTo>
                  <a:cubicBezTo>
                    <a:pt x="18764" y="0"/>
                    <a:pt x="14668" y="1143"/>
                    <a:pt x="11144" y="3334"/>
                  </a:cubicBezTo>
                  <a:cubicBezTo>
                    <a:pt x="7620" y="5525"/>
                    <a:pt x="4858" y="8668"/>
                    <a:pt x="2953" y="12668"/>
                  </a:cubicBezTo>
                  <a:cubicBezTo>
                    <a:pt x="952" y="16669"/>
                    <a:pt x="0" y="21241"/>
                    <a:pt x="0" y="26480"/>
                  </a:cubicBezTo>
                  <a:cubicBezTo>
                    <a:pt x="0" y="31718"/>
                    <a:pt x="952" y="36386"/>
                    <a:pt x="2953" y="40291"/>
                  </a:cubicBezTo>
                  <a:cubicBezTo>
                    <a:pt x="4953" y="44196"/>
                    <a:pt x="7715" y="47244"/>
                    <a:pt x="11335" y="49435"/>
                  </a:cubicBezTo>
                  <a:cubicBezTo>
                    <a:pt x="14954" y="51626"/>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529" y="16955"/>
                    <a:pt x="44196" y="13716"/>
                  </a:cubicBezTo>
                  <a:cubicBezTo>
                    <a:pt x="42958" y="10478"/>
                    <a:pt x="41243" y="7811"/>
                    <a:pt x="39148" y="5810"/>
                  </a:cubicBezTo>
                  <a:close/>
                  <a:moveTo>
                    <a:pt x="10001" y="21717"/>
                  </a:moveTo>
                  <a:cubicBezTo>
                    <a:pt x="10096" y="19526"/>
                    <a:pt x="10573" y="17431"/>
                    <a:pt x="11525" y="15526"/>
                  </a:cubicBezTo>
                  <a:cubicBezTo>
                    <a:pt x="12668" y="13335"/>
                    <a:pt x="14192" y="11525"/>
                    <a:pt x="16288" y="10192"/>
                  </a:cubicBezTo>
                  <a:cubicBezTo>
                    <a:pt x="18383" y="8858"/>
                    <a:pt x="20764" y="8192"/>
                    <a:pt x="23622" y="8192"/>
                  </a:cubicBezTo>
                  <a:cubicBezTo>
                    <a:pt x="26194" y="8192"/>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140D7752-24FB-6D7E-042D-1636538525FD}"/>
                </a:ext>
              </a:extLst>
            </p:cNvPr>
            <p:cNvSpPr/>
            <p:nvPr/>
          </p:nvSpPr>
          <p:spPr>
            <a:xfrm>
              <a:off x="2014722" y="5392206"/>
              <a:ext cx="42386" cy="52768"/>
            </a:xfrm>
            <a:custGeom>
              <a:avLst/>
              <a:gdLst>
                <a:gd name="connsiteX0" fmla="*/ 35528 w 42386"/>
                <a:gd name="connsiteY0" fmla="*/ 3238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3 h 52768"/>
                <a:gd name="connsiteX13" fmla="*/ 26956 w 42386"/>
                <a:gd name="connsiteY13" fmla="*/ 21145 h 52768"/>
                <a:gd name="connsiteX14" fmla="*/ 19526 w 42386"/>
                <a:gd name="connsiteY14" fmla="*/ 22003 h 52768"/>
                <a:gd name="connsiteX15" fmla="*/ 12382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6 h 52768"/>
                <a:gd name="connsiteX27" fmla="*/ 42386 w 42386"/>
                <a:gd name="connsiteY27" fmla="*/ 51626 h 52768"/>
                <a:gd name="connsiteX28" fmla="*/ 42386 w 42386"/>
                <a:gd name="connsiteY28" fmla="*/ 17812 h 52768"/>
                <a:gd name="connsiteX29" fmla="*/ 40481 w 42386"/>
                <a:gd name="connsiteY29" fmla="*/ 8763 h 52768"/>
                <a:gd name="connsiteX30" fmla="*/ 35528 w 42386"/>
                <a:gd name="connsiteY30" fmla="*/ 3334 h 52768"/>
                <a:gd name="connsiteX31" fmla="*/ 32480 w 42386"/>
                <a:gd name="connsiteY31" fmla="*/ 33147 h 52768"/>
                <a:gd name="connsiteX32" fmla="*/ 30956 w 42386"/>
                <a:gd name="connsiteY32" fmla="*/ 38767 h 52768"/>
                <a:gd name="connsiteX33" fmla="*/ 26479 w 42386"/>
                <a:gd name="connsiteY33" fmla="*/ 43053 h 52768"/>
                <a:gd name="connsiteX34" fmla="*/ 19431 w 42386"/>
                <a:gd name="connsiteY34" fmla="*/ 44672 h 52768"/>
                <a:gd name="connsiteX35" fmla="*/ 12478 w 42386"/>
                <a:gd name="connsiteY35" fmla="*/ 42767 h 52768"/>
                <a:gd name="connsiteX36" fmla="*/ 9715 w 42386"/>
                <a:gd name="connsiteY36" fmla="*/ 37243 h 52768"/>
                <a:gd name="connsiteX37" fmla="*/ 11144 w 42386"/>
                <a:gd name="connsiteY37" fmla="*/ 32957 h 52768"/>
                <a:gd name="connsiteX38" fmla="*/ 14954 w 42386"/>
                <a:gd name="connsiteY38" fmla="*/ 30480 h 52768"/>
                <a:gd name="connsiteX39" fmla="*/ 20193 w 42386"/>
                <a:gd name="connsiteY39" fmla="*/ 29242 h 52768"/>
                <a:gd name="connsiteX40" fmla="*/ 23241 w 42386"/>
                <a:gd name="connsiteY40" fmla="*/ 28861 h 52768"/>
                <a:gd name="connsiteX41" fmla="*/ 26956 w 42386"/>
                <a:gd name="connsiteY41" fmla="*/ 28289 h 52768"/>
                <a:gd name="connsiteX42" fmla="*/ 30385 w 42386"/>
                <a:gd name="connsiteY42" fmla="*/ 27527 h 52768"/>
                <a:gd name="connsiteX43" fmla="*/ 32385 w 42386"/>
                <a:gd name="connsiteY43" fmla="*/ 26575 h 52768"/>
                <a:gd name="connsiteX44" fmla="*/ 32385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8"/>
                  </a:moveTo>
                  <a:cubicBezTo>
                    <a:pt x="33528" y="2000"/>
                    <a:pt x="31337" y="1143"/>
                    <a:pt x="29051" y="667"/>
                  </a:cubicBezTo>
                  <a:cubicBezTo>
                    <a:pt x="26765" y="190"/>
                    <a:pt x="24574" y="0"/>
                    <a:pt x="22574" y="0"/>
                  </a:cubicBezTo>
                  <a:cubicBezTo>
                    <a:pt x="19526" y="0"/>
                    <a:pt x="16573" y="476"/>
                    <a:pt x="13811" y="1333"/>
                  </a:cubicBezTo>
                  <a:cubicBezTo>
                    <a:pt x="11049" y="2191"/>
                    <a:pt x="8572" y="3619"/>
                    <a:pt x="6382" y="5524"/>
                  </a:cubicBezTo>
                  <a:cubicBezTo>
                    <a:pt x="4286" y="7429"/>
                    <a:pt x="2667" y="9906"/>
                    <a:pt x="1524" y="13049"/>
                  </a:cubicBezTo>
                  <a:lnTo>
                    <a:pt x="10858" y="15145"/>
                  </a:lnTo>
                  <a:cubicBezTo>
                    <a:pt x="11620" y="13335"/>
                    <a:pt x="12954" y="11716"/>
                    <a:pt x="14859" y="10287"/>
                  </a:cubicBezTo>
                  <a:cubicBezTo>
                    <a:pt x="16764" y="8858"/>
                    <a:pt x="19431" y="8096"/>
                    <a:pt x="22765" y="8096"/>
                  </a:cubicBezTo>
                  <a:cubicBezTo>
                    <a:pt x="26098" y="8096"/>
                    <a:pt x="28384" y="8858"/>
                    <a:pt x="30004" y="10477"/>
                  </a:cubicBezTo>
                  <a:cubicBezTo>
                    <a:pt x="31623" y="12097"/>
                    <a:pt x="32480" y="14288"/>
                    <a:pt x="32480" y="17240"/>
                  </a:cubicBezTo>
                  <a:lnTo>
                    <a:pt x="32480" y="17431"/>
                  </a:lnTo>
                  <a:cubicBezTo>
                    <a:pt x="32480" y="18669"/>
                    <a:pt x="32004" y="19526"/>
                    <a:pt x="31147" y="20003"/>
                  </a:cubicBezTo>
                  <a:cubicBezTo>
                    <a:pt x="30289" y="20574"/>
                    <a:pt x="28861" y="20955"/>
                    <a:pt x="26956" y="21145"/>
                  </a:cubicBezTo>
                  <a:cubicBezTo>
                    <a:pt x="25051" y="21336"/>
                    <a:pt x="22574" y="21622"/>
                    <a:pt x="19526" y="22003"/>
                  </a:cubicBezTo>
                  <a:cubicBezTo>
                    <a:pt x="17145" y="22288"/>
                    <a:pt x="14764" y="22670"/>
                    <a:pt x="12382" y="23241"/>
                  </a:cubicBezTo>
                  <a:cubicBezTo>
                    <a:pt x="10001" y="23813"/>
                    <a:pt x="8001" y="24575"/>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8"/>
                    <a:pt x="24479" y="51530"/>
                  </a:cubicBezTo>
                  <a:cubicBezTo>
                    <a:pt x="26479" y="50673"/>
                    <a:pt x="28099" y="49720"/>
                    <a:pt x="29432" y="48482"/>
                  </a:cubicBezTo>
                  <a:cubicBezTo>
                    <a:pt x="30670" y="47244"/>
                    <a:pt x="31718" y="46006"/>
                    <a:pt x="32290" y="44672"/>
                  </a:cubicBezTo>
                  <a:lnTo>
                    <a:pt x="32671" y="44672"/>
                  </a:lnTo>
                  <a:lnTo>
                    <a:pt x="32671" y="51626"/>
                  </a:lnTo>
                  <a:lnTo>
                    <a:pt x="42386" y="51626"/>
                  </a:lnTo>
                  <a:lnTo>
                    <a:pt x="42386" y="17812"/>
                  </a:lnTo>
                  <a:cubicBezTo>
                    <a:pt x="42386" y="14097"/>
                    <a:pt x="41719" y="11049"/>
                    <a:pt x="40481" y="8763"/>
                  </a:cubicBezTo>
                  <a:cubicBezTo>
                    <a:pt x="39243" y="6382"/>
                    <a:pt x="37528" y="4667"/>
                    <a:pt x="35528" y="3334"/>
                  </a:cubicBezTo>
                  <a:close/>
                  <a:moveTo>
                    <a:pt x="32480" y="33147"/>
                  </a:moveTo>
                  <a:cubicBezTo>
                    <a:pt x="32480" y="35147"/>
                    <a:pt x="32004" y="37052"/>
                    <a:pt x="30956" y="38767"/>
                  </a:cubicBezTo>
                  <a:cubicBezTo>
                    <a:pt x="29908" y="40481"/>
                    <a:pt x="28480" y="41910"/>
                    <a:pt x="26479" y="43053"/>
                  </a:cubicBezTo>
                  <a:cubicBezTo>
                    <a:pt x="24479" y="44101"/>
                    <a:pt x="22193" y="44672"/>
                    <a:pt x="19431" y="44672"/>
                  </a:cubicBezTo>
                  <a:cubicBezTo>
                    <a:pt x="16669" y="44672"/>
                    <a:pt x="14288" y="44006"/>
                    <a:pt x="12478" y="42767"/>
                  </a:cubicBezTo>
                  <a:cubicBezTo>
                    <a:pt x="10668" y="41529"/>
                    <a:pt x="9715" y="39624"/>
                    <a:pt x="9715" y="37243"/>
                  </a:cubicBezTo>
                  <a:cubicBezTo>
                    <a:pt x="9715" y="35433"/>
                    <a:pt x="10192" y="34004"/>
                    <a:pt x="11144" y="32957"/>
                  </a:cubicBezTo>
                  <a:cubicBezTo>
                    <a:pt x="12097" y="31909"/>
                    <a:pt x="13335" y="31051"/>
                    <a:pt x="14954" y="30480"/>
                  </a:cubicBezTo>
                  <a:cubicBezTo>
                    <a:pt x="16573" y="29908"/>
                    <a:pt x="18288" y="29528"/>
                    <a:pt x="20193" y="29242"/>
                  </a:cubicBezTo>
                  <a:cubicBezTo>
                    <a:pt x="21050" y="29147"/>
                    <a:pt x="22003" y="28956"/>
                    <a:pt x="23241" y="28861"/>
                  </a:cubicBezTo>
                  <a:cubicBezTo>
                    <a:pt x="24479" y="28670"/>
                    <a:pt x="25717" y="28480"/>
                    <a:pt x="26956" y="28289"/>
                  </a:cubicBezTo>
                  <a:cubicBezTo>
                    <a:pt x="28194" y="28099"/>
                    <a:pt x="29432" y="27813"/>
                    <a:pt x="30385" y="27527"/>
                  </a:cubicBezTo>
                  <a:cubicBezTo>
                    <a:pt x="31432" y="27241"/>
                    <a:pt x="32099" y="26860"/>
                    <a:pt x="32385" y="26575"/>
                  </a:cubicBezTo>
                  <a:lnTo>
                    <a:pt x="32385" y="33147"/>
                  </a:lnTo>
                  <a:close/>
                </a:path>
              </a:pathLst>
            </a:custGeom>
            <a:solidFill>
              <a:srgbClr val="FFFFFF"/>
            </a:solidFill>
            <a:ln w="0"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992B105C-2D19-A3C1-6357-D1CEAF515352}"/>
                </a:ext>
              </a:extLst>
            </p:cNvPr>
            <p:cNvSpPr/>
            <p:nvPr/>
          </p:nvSpPr>
          <p:spPr>
            <a:xfrm>
              <a:off x="2072539" y="5392110"/>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4 h 51625"/>
                <a:gd name="connsiteX4" fmla="*/ 9525 w 42386"/>
                <a:gd name="connsiteY4" fmla="*/ 8954 h 51625"/>
                <a:gd name="connsiteX5" fmla="*/ 9525 w 42386"/>
                <a:gd name="connsiteY5" fmla="*/ 667 h 51625"/>
                <a:gd name="connsiteX6" fmla="*/ 0 w 42386"/>
                <a:gd name="connsiteY6" fmla="*/ 667 h 51625"/>
                <a:gd name="connsiteX7" fmla="*/ 0 w 42386"/>
                <a:gd name="connsiteY7" fmla="*/ 51626 h 51625"/>
                <a:gd name="connsiteX8" fmla="*/ 9906 w 42386"/>
                <a:gd name="connsiteY8" fmla="*/ 51626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3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3" y="762"/>
                    <a:pt x="28766" y="0"/>
                    <a:pt x="25241" y="0"/>
                  </a:cubicBezTo>
                  <a:cubicBezTo>
                    <a:pt x="21431" y="0"/>
                    <a:pt x="18288" y="857"/>
                    <a:pt x="15716" y="2477"/>
                  </a:cubicBezTo>
                  <a:cubicBezTo>
                    <a:pt x="13240" y="4096"/>
                    <a:pt x="11335" y="6287"/>
                    <a:pt x="10192" y="8954"/>
                  </a:cubicBezTo>
                  <a:lnTo>
                    <a:pt x="9525" y="8954"/>
                  </a:lnTo>
                  <a:lnTo>
                    <a:pt x="9525" y="667"/>
                  </a:lnTo>
                  <a:lnTo>
                    <a:pt x="0" y="667"/>
                  </a:lnTo>
                  <a:lnTo>
                    <a:pt x="0" y="51626"/>
                  </a:lnTo>
                  <a:lnTo>
                    <a:pt x="9906" y="51626"/>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3"/>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EBC7BCA2-C0D6-DCB5-195F-8DAA65077291}"/>
                </a:ext>
              </a:extLst>
            </p:cNvPr>
            <p:cNvSpPr/>
            <p:nvPr/>
          </p:nvSpPr>
          <p:spPr>
            <a:xfrm>
              <a:off x="1688967" y="5493361"/>
              <a:ext cx="50387" cy="68103"/>
            </a:xfrm>
            <a:custGeom>
              <a:avLst/>
              <a:gdLst>
                <a:gd name="connsiteX0" fmla="*/ 37338 w 50387"/>
                <a:gd name="connsiteY0" fmla="*/ 39624 h 68103"/>
                <a:gd name="connsiteX1" fmla="*/ 45148 w 50387"/>
                <a:gd name="connsiteY1" fmla="*/ 32290 h 68103"/>
                <a:gd name="connsiteX2" fmla="*/ 47720 w 50387"/>
                <a:gd name="connsiteY2" fmla="*/ 21336 h 68103"/>
                <a:gd name="connsiteX3" fmla="*/ 45148 w 50387"/>
                <a:gd name="connsiteY3" fmla="*/ 10287 h 68103"/>
                <a:gd name="connsiteX4" fmla="*/ 37338 w 50387"/>
                <a:gd name="connsiteY4" fmla="*/ 2762 h 68103"/>
                <a:gd name="connsiteX5" fmla="*/ 24194 w 50387"/>
                <a:gd name="connsiteY5" fmla="*/ 0 h 68103"/>
                <a:gd name="connsiteX6" fmla="*/ 0 w 50387"/>
                <a:gd name="connsiteY6" fmla="*/ 0 h 68103"/>
                <a:gd name="connsiteX7" fmla="*/ 0 w 50387"/>
                <a:gd name="connsiteY7" fmla="*/ 68008 h 68103"/>
                <a:gd name="connsiteX8" fmla="*/ 10287 w 50387"/>
                <a:gd name="connsiteY8" fmla="*/ 68008 h 68103"/>
                <a:gd name="connsiteX9" fmla="*/ 10287 w 50387"/>
                <a:gd name="connsiteY9" fmla="*/ 42291 h 68103"/>
                <a:gd name="connsiteX10" fmla="*/ 24194 w 50387"/>
                <a:gd name="connsiteY10" fmla="*/ 42291 h 68103"/>
                <a:gd name="connsiteX11" fmla="*/ 24860 w 50387"/>
                <a:gd name="connsiteY11" fmla="*/ 42291 h 68103"/>
                <a:gd name="connsiteX12" fmla="*/ 38672 w 50387"/>
                <a:gd name="connsiteY12" fmla="*/ 68104 h 68103"/>
                <a:gd name="connsiteX13" fmla="*/ 50387 w 50387"/>
                <a:gd name="connsiteY13" fmla="*/ 68104 h 68103"/>
                <a:gd name="connsiteX14" fmla="*/ 35243 w 50387"/>
                <a:gd name="connsiteY14" fmla="*/ 40481 h 68103"/>
                <a:gd name="connsiteX15" fmla="*/ 37338 w 50387"/>
                <a:gd name="connsiteY15" fmla="*/ 39815 h 68103"/>
                <a:gd name="connsiteX16" fmla="*/ 10287 w 50387"/>
                <a:gd name="connsiteY16" fmla="*/ 8763 h 68103"/>
                <a:gd name="connsiteX17" fmla="*/ 23146 w 50387"/>
                <a:gd name="connsiteY17" fmla="*/ 8763 h 68103"/>
                <a:gd name="connsiteX18" fmla="*/ 31337 w 50387"/>
                <a:gd name="connsiteY18" fmla="*/ 10287 h 68103"/>
                <a:gd name="connsiteX19" fmla="*/ 35909 w 50387"/>
                <a:gd name="connsiteY19" fmla="*/ 14669 h 68103"/>
                <a:gd name="connsiteX20" fmla="*/ 37338 w 50387"/>
                <a:gd name="connsiteY20" fmla="*/ 21336 h 68103"/>
                <a:gd name="connsiteX21" fmla="*/ 35909 w 50387"/>
                <a:gd name="connsiteY21" fmla="*/ 27908 h 68103"/>
                <a:gd name="connsiteX22" fmla="*/ 31337 w 50387"/>
                <a:gd name="connsiteY22" fmla="*/ 32099 h 68103"/>
                <a:gd name="connsiteX23" fmla="*/ 23241 w 50387"/>
                <a:gd name="connsiteY23" fmla="*/ 33528 h 68103"/>
                <a:gd name="connsiteX24" fmla="*/ 10192 w 50387"/>
                <a:gd name="connsiteY24" fmla="*/ 33528 h 68103"/>
                <a:gd name="connsiteX25" fmla="*/ 10192 w 50387"/>
                <a:gd name="connsiteY25" fmla="*/ 8858 h 6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387" h="68103">
                  <a:moveTo>
                    <a:pt x="37338" y="39624"/>
                  </a:moveTo>
                  <a:cubicBezTo>
                    <a:pt x="40862" y="37909"/>
                    <a:pt x="43434" y="35433"/>
                    <a:pt x="45148" y="32290"/>
                  </a:cubicBezTo>
                  <a:cubicBezTo>
                    <a:pt x="46863" y="29147"/>
                    <a:pt x="47720" y="25432"/>
                    <a:pt x="47720" y="21336"/>
                  </a:cubicBezTo>
                  <a:cubicBezTo>
                    <a:pt x="47720" y="17240"/>
                    <a:pt x="46863" y="13430"/>
                    <a:pt x="45148" y="10287"/>
                  </a:cubicBezTo>
                  <a:cubicBezTo>
                    <a:pt x="43434" y="7048"/>
                    <a:pt x="40862" y="4572"/>
                    <a:pt x="37338" y="2762"/>
                  </a:cubicBezTo>
                  <a:cubicBezTo>
                    <a:pt x="33814" y="953"/>
                    <a:pt x="29432" y="0"/>
                    <a:pt x="24194" y="0"/>
                  </a:cubicBezTo>
                  <a:lnTo>
                    <a:pt x="0" y="0"/>
                  </a:lnTo>
                  <a:lnTo>
                    <a:pt x="0" y="68008"/>
                  </a:lnTo>
                  <a:lnTo>
                    <a:pt x="10287" y="68008"/>
                  </a:lnTo>
                  <a:lnTo>
                    <a:pt x="10287" y="42291"/>
                  </a:lnTo>
                  <a:lnTo>
                    <a:pt x="24194" y="42291"/>
                  </a:lnTo>
                  <a:cubicBezTo>
                    <a:pt x="24194" y="42291"/>
                    <a:pt x="24574" y="42291"/>
                    <a:pt x="24860" y="42291"/>
                  </a:cubicBezTo>
                  <a:lnTo>
                    <a:pt x="38672" y="68104"/>
                  </a:lnTo>
                  <a:lnTo>
                    <a:pt x="50387" y="68104"/>
                  </a:lnTo>
                  <a:lnTo>
                    <a:pt x="35243" y="40481"/>
                  </a:lnTo>
                  <a:cubicBezTo>
                    <a:pt x="35909" y="40195"/>
                    <a:pt x="36766" y="40100"/>
                    <a:pt x="37338" y="39815"/>
                  </a:cubicBezTo>
                  <a:close/>
                  <a:moveTo>
                    <a:pt x="10287" y="8763"/>
                  </a:moveTo>
                  <a:lnTo>
                    <a:pt x="23146" y="8763"/>
                  </a:lnTo>
                  <a:cubicBezTo>
                    <a:pt x="26575" y="8763"/>
                    <a:pt x="29242" y="9239"/>
                    <a:pt x="31337" y="10287"/>
                  </a:cubicBezTo>
                  <a:cubicBezTo>
                    <a:pt x="33433" y="11335"/>
                    <a:pt x="34957" y="12764"/>
                    <a:pt x="35909" y="14669"/>
                  </a:cubicBezTo>
                  <a:cubicBezTo>
                    <a:pt x="36862" y="16573"/>
                    <a:pt x="37338" y="18764"/>
                    <a:pt x="37338" y="21336"/>
                  </a:cubicBezTo>
                  <a:cubicBezTo>
                    <a:pt x="37338" y="23908"/>
                    <a:pt x="36862" y="26098"/>
                    <a:pt x="35909" y="27908"/>
                  </a:cubicBezTo>
                  <a:cubicBezTo>
                    <a:pt x="34957" y="29718"/>
                    <a:pt x="33433" y="31147"/>
                    <a:pt x="31337" y="32099"/>
                  </a:cubicBezTo>
                  <a:cubicBezTo>
                    <a:pt x="29242" y="33052"/>
                    <a:pt x="26575" y="33528"/>
                    <a:pt x="23241" y="33528"/>
                  </a:cubicBezTo>
                  <a:lnTo>
                    <a:pt x="10192" y="33528"/>
                  </a:lnTo>
                  <a:lnTo>
                    <a:pt x="10192" y="8858"/>
                  </a:lnTo>
                  <a:close/>
                </a:path>
              </a:pathLst>
            </a:custGeom>
            <a:solidFill>
              <a:srgbClr val="FFFFFF"/>
            </a:solidFill>
            <a:ln w="0"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756C0962-F674-F4F1-A55A-108CDED4423C}"/>
                </a:ext>
              </a:extLst>
            </p:cNvPr>
            <p:cNvSpPr/>
            <p:nvPr/>
          </p:nvSpPr>
          <p:spPr>
            <a:xfrm>
              <a:off x="1747927"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1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2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9"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8"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1" y="37052"/>
                  </a:cubicBezTo>
                  <a:cubicBezTo>
                    <a:pt x="10478"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5" y="8191"/>
                    <a:pt x="23622" y="8191"/>
                  </a:cubicBezTo>
                  <a:cubicBezTo>
                    <a:pt x="26194" y="8191"/>
                    <a:pt x="28384" y="8763"/>
                    <a:pt x="30385" y="9906"/>
                  </a:cubicBezTo>
                  <a:cubicBezTo>
                    <a:pt x="32290" y="11049"/>
                    <a:pt x="33814" y="12668"/>
                    <a:pt x="34862"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EB6034F0-7ED4-D15F-D287-34EEA364DEB4}"/>
                </a:ext>
              </a:extLst>
            </p:cNvPr>
            <p:cNvSpPr/>
            <p:nvPr/>
          </p:nvSpPr>
          <p:spPr>
            <a:xfrm>
              <a:off x="1805172" y="5509554"/>
              <a:ext cx="41529" cy="52673"/>
            </a:xfrm>
            <a:custGeom>
              <a:avLst/>
              <a:gdLst>
                <a:gd name="connsiteX0" fmla="*/ 27527 w 41529"/>
                <a:gd name="connsiteY0" fmla="*/ 23146 h 52673"/>
                <a:gd name="connsiteX1" fmla="*/ 19431 w 41529"/>
                <a:gd name="connsiteY1" fmla="*/ 21336 h 52673"/>
                <a:gd name="connsiteX2" fmla="*/ 13335 w 41529"/>
                <a:gd name="connsiteY2" fmla="*/ 18764 h 52673"/>
                <a:gd name="connsiteX3" fmla="*/ 11430 w 41529"/>
                <a:gd name="connsiteY3" fmla="*/ 14669 h 52673"/>
                <a:gd name="connsiteX4" fmla="*/ 14288 w 41529"/>
                <a:gd name="connsiteY4" fmla="*/ 9811 h 52673"/>
                <a:gd name="connsiteX5" fmla="*/ 21336 w 41529"/>
                <a:gd name="connsiteY5" fmla="*/ 7906 h 52673"/>
                <a:gd name="connsiteX6" fmla="*/ 26479 w 41529"/>
                <a:gd name="connsiteY6" fmla="*/ 8858 h 52673"/>
                <a:gd name="connsiteX7" fmla="*/ 29718 w 41529"/>
                <a:gd name="connsiteY7" fmla="*/ 11430 h 52673"/>
                <a:gd name="connsiteX8" fmla="*/ 31528 w 41529"/>
                <a:gd name="connsiteY8" fmla="*/ 14669 h 52673"/>
                <a:gd name="connsiteX9" fmla="*/ 40481 w 41529"/>
                <a:gd name="connsiteY9" fmla="*/ 13049 h 52673"/>
                <a:gd name="connsiteX10" fmla="*/ 34195 w 41529"/>
                <a:gd name="connsiteY10" fmla="*/ 3524 h 52673"/>
                <a:gd name="connsiteX11" fmla="*/ 21145 w 41529"/>
                <a:gd name="connsiteY11" fmla="*/ 0 h 52673"/>
                <a:gd name="connsiteX12" fmla="*/ 10954 w 41529"/>
                <a:gd name="connsiteY12" fmla="*/ 1905 h 52673"/>
                <a:gd name="connsiteX13" fmla="*/ 4000 w 41529"/>
                <a:gd name="connsiteY13" fmla="*/ 7239 h 52673"/>
                <a:gd name="connsiteX14" fmla="*/ 1429 w 41529"/>
                <a:gd name="connsiteY14" fmla="*/ 15145 h 52673"/>
                <a:gd name="connsiteX15" fmla="*/ 4858 w 41529"/>
                <a:gd name="connsiteY15" fmla="*/ 24098 h 52673"/>
                <a:gd name="connsiteX16" fmla="*/ 15430 w 41529"/>
                <a:gd name="connsiteY16" fmla="*/ 29242 h 52673"/>
                <a:gd name="connsiteX17" fmla="*/ 24098 w 41529"/>
                <a:gd name="connsiteY17" fmla="*/ 31147 h 52673"/>
                <a:gd name="connsiteX18" fmla="*/ 29527 w 41529"/>
                <a:gd name="connsiteY18" fmla="*/ 33623 h 52673"/>
                <a:gd name="connsiteX19" fmla="*/ 31337 w 41529"/>
                <a:gd name="connsiteY19" fmla="*/ 37624 h 52673"/>
                <a:gd name="connsiteX20" fmla="*/ 28384 w 41529"/>
                <a:gd name="connsiteY20" fmla="*/ 42577 h 52673"/>
                <a:gd name="connsiteX21" fmla="*/ 20574 w 41529"/>
                <a:gd name="connsiteY21" fmla="*/ 44577 h 52673"/>
                <a:gd name="connsiteX22" fmla="*/ 13335 w 41529"/>
                <a:gd name="connsiteY22" fmla="*/ 42672 h 52673"/>
                <a:gd name="connsiteX23" fmla="*/ 9620 w 41529"/>
                <a:gd name="connsiteY23" fmla="*/ 37052 h 52673"/>
                <a:gd name="connsiteX24" fmla="*/ 0 w 41529"/>
                <a:gd name="connsiteY24" fmla="*/ 38481 h 52673"/>
                <a:gd name="connsiteX25" fmla="*/ 6667 w 41529"/>
                <a:gd name="connsiteY25" fmla="*/ 48959 h 52673"/>
                <a:gd name="connsiteX26" fmla="*/ 20669 w 41529"/>
                <a:gd name="connsiteY26" fmla="*/ 52673 h 52673"/>
                <a:gd name="connsiteX27" fmla="*/ 31528 w 41529"/>
                <a:gd name="connsiteY27" fmla="*/ 50673 h 52673"/>
                <a:gd name="connsiteX28" fmla="*/ 38862 w 41529"/>
                <a:gd name="connsiteY28" fmla="*/ 45053 h 52673"/>
                <a:gd name="connsiteX29" fmla="*/ 41529 w 41529"/>
                <a:gd name="connsiteY29" fmla="*/ 36862 h 52673"/>
                <a:gd name="connsiteX30" fmla="*/ 38100 w 41529"/>
                <a:gd name="connsiteY30" fmla="*/ 28099 h 52673"/>
                <a:gd name="connsiteX31" fmla="*/ 27622 w 41529"/>
                <a:gd name="connsiteY31" fmla="*/ 23051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529" h="52673">
                  <a:moveTo>
                    <a:pt x="27527" y="23146"/>
                  </a:moveTo>
                  <a:lnTo>
                    <a:pt x="19431" y="21336"/>
                  </a:lnTo>
                  <a:cubicBezTo>
                    <a:pt x="16669" y="20669"/>
                    <a:pt x="14573" y="19812"/>
                    <a:pt x="13335" y="18764"/>
                  </a:cubicBezTo>
                  <a:cubicBezTo>
                    <a:pt x="12097" y="17716"/>
                    <a:pt x="11430" y="16383"/>
                    <a:pt x="11430" y="14669"/>
                  </a:cubicBezTo>
                  <a:cubicBezTo>
                    <a:pt x="11430" y="12668"/>
                    <a:pt x="12382" y="11049"/>
                    <a:pt x="14288" y="9811"/>
                  </a:cubicBezTo>
                  <a:cubicBezTo>
                    <a:pt x="16192" y="8573"/>
                    <a:pt x="18478" y="7906"/>
                    <a:pt x="21336" y="7906"/>
                  </a:cubicBezTo>
                  <a:cubicBezTo>
                    <a:pt x="23431" y="7906"/>
                    <a:pt x="25146" y="8287"/>
                    <a:pt x="26479" y="8858"/>
                  </a:cubicBezTo>
                  <a:cubicBezTo>
                    <a:pt x="27813" y="9525"/>
                    <a:pt x="28956" y="10382"/>
                    <a:pt x="29718" y="11430"/>
                  </a:cubicBezTo>
                  <a:cubicBezTo>
                    <a:pt x="30480" y="12478"/>
                    <a:pt x="31147" y="13526"/>
                    <a:pt x="31528" y="14669"/>
                  </a:cubicBezTo>
                  <a:lnTo>
                    <a:pt x="40481" y="13049"/>
                  </a:lnTo>
                  <a:cubicBezTo>
                    <a:pt x="39433" y="9049"/>
                    <a:pt x="37338" y="5905"/>
                    <a:pt x="34195" y="3524"/>
                  </a:cubicBezTo>
                  <a:cubicBezTo>
                    <a:pt x="31051" y="1143"/>
                    <a:pt x="26670" y="0"/>
                    <a:pt x="21145" y="0"/>
                  </a:cubicBezTo>
                  <a:cubicBezTo>
                    <a:pt x="17335" y="0"/>
                    <a:pt x="13906" y="667"/>
                    <a:pt x="10954" y="1905"/>
                  </a:cubicBezTo>
                  <a:cubicBezTo>
                    <a:pt x="8001" y="3143"/>
                    <a:pt x="5620" y="4953"/>
                    <a:pt x="4000" y="7239"/>
                  </a:cubicBezTo>
                  <a:cubicBezTo>
                    <a:pt x="2286" y="9525"/>
                    <a:pt x="1429" y="12097"/>
                    <a:pt x="1429" y="15145"/>
                  </a:cubicBezTo>
                  <a:cubicBezTo>
                    <a:pt x="1429" y="18764"/>
                    <a:pt x="2572" y="21812"/>
                    <a:pt x="4858" y="24098"/>
                  </a:cubicBezTo>
                  <a:cubicBezTo>
                    <a:pt x="7144" y="26479"/>
                    <a:pt x="10668" y="28194"/>
                    <a:pt x="15430" y="29242"/>
                  </a:cubicBezTo>
                  <a:lnTo>
                    <a:pt x="24098" y="31147"/>
                  </a:lnTo>
                  <a:cubicBezTo>
                    <a:pt x="26575" y="31718"/>
                    <a:pt x="28384" y="32480"/>
                    <a:pt x="29527" y="33623"/>
                  </a:cubicBezTo>
                  <a:cubicBezTo>
                    <a:pt x="30670" y="34671"/>
                    <a:pt x="31337" y="36004"/>
                    <a:pt x="31337" y="37624"/>
                  </a:cubicBezTo>
                  <a:cubicBezTo>
                    <a:pt x="31337" y="39624"/>
                    <a:pt x="30385" y="41243"/>
                    <a:pt x="28384" y="42577"/>
                  </a:cubicBezTo>
                  <a:cubicBezTo>
                    <a:pt x="26479" y="43910"/>
                    <a:pt x="23813" y="44577"/>
                    <a:pt x="20574" y="44577"/>
                  </a:cubicBezTo>
                  <a:cubicBezTo>
                    <a:pt x="17621" y="44577"/>
                    <a:pt x="15145" y="43910"/>
                    <a:pt x="13335" y="42672"/>
                  </a:cubicBezTo>
                  <a:cubicBezTo>
                    <a:pt x="11525" y="41434"/>
                    <a:pt x="10287" y="39529"/>
                    <a:pt x="9620" y="37052"/>
                  </a:cubicBezTo>
                  <a:lnTo>
                    <a:pt x="0" y="38481"/>
                  </a:lnTo>
                  <a:cubicBezTo>
                    <a:pt x="857" y="42958"/>
                    <a:pt x="3048" y="46482"/>
                    <a:pt x="6667" y="48959"/>
                  </a:cubicBezTo>
                  <a:cubicBezTo>
                    <a:pt x="10287" y="51435"/>
                    <a:pt x="14954" y="52673"/>
                    <a:pt x="20669" y="52673"/>
                  </a:cubicBezTo>
                  <a:cubicBezTo>
                    <a:pt x="24765" y="52673"/>
                    <a:pt x="28384" y="52007"/>
                    <a:pt x="31528" y="50673"/>
                  </a:cubicBezTo>
                  <a:cubicBezTo>
                    <a:pt x="34671" y="49339"/>
                    <a:pt x="37147" y="47435"/>
                    <a:pt x="38862" y="45053"/>
                  </a:cubicBezTo>
                  <a:cubicBezTo>
                    <a:pt x="40576" y="42672"/>
                    <a:pt x="41529" y="39910"/>
                    <a:pt x="41529" y="36862"/>
                  </a:cubicBezTo>
                  <a:cubicBezTo>
                    <a:pt x="41529" y="33242"/>
                    <a:pt x="40386" y="30289"/>
                    <a:pt x="38100" y="28099"/>
                  </a:cubicBezTo>
                  <a:cubicBezTo>
                    <a:pt x="35814" y="25908"/>
                    <a:pt x="32290" y="24194"/>
                    <a:pt x="27622" y="23051"/>
                  </a:cubicBezTo>
                  <a:close/>
                </a:path>
              </a:pathLst>
            </a:custGeom>
            <a:solidFill>
              <a:srgbClr val="FFFFFF"/>
            </a:solidFill>
            <a:ln w="0" cap="flat">
              <a:no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B6638422-5685-2500-06D6-BC42814E7248}"/>
                </a:ext>
              </a:extLst>
            </p:cNvPr>
            <p:cNvSpPr/>
            <p:nvPr/>
          </p:nvSpPr>
          <p:spPr>
            <a:xfrm>
              <a:off x="1857560"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2" y="16669"/>
                    <a:pt x="0" y="21241"/>
                    <a:pt x="0" y="26479"/>
                  </a:cubicBezTo>
                  <a:cubicBezTo>
                    <a:pt x="0" y="31718"/>
                    <a:pt x="952" y="36386"/>
                    <a:pt x="2953" y="40291"/>
                  </a:cubicBezTo>
                  <a:cubicBezTo>
                    <a:pt x="4953" y="44196"/>
                    <a:pt x="7715" y="47244"/>
                    <a:pt x="11335" y="49435"/>
                  </a:cubicBezTo>
                  <a:cubicBezTo>
                    <a:pt x="14954" y="51625"/>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4" y="8191"/>
                    <a:pt x="23622" y="8191"/>
                  </a:cubicBezTo>
                  <a:cubicBezTo>
                    <a:pt x="26194" y="8191"/>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E90C0602-EC51-D137-A133-328203A98664}"/>
                </a:ext>
              </a:extLst>
            </p:cNvPr>
            <p:cNvSpPr/>
            <p:nvPr/>
          </p:nvSpPr>
          <p:spPr>
            <a:xfrm>
              <a:off x="1914805" y="5509744"/>
              <a:ext cx="42386" cy="52768"/>
            </a:xfrm>
            <a:custGeom>
              <a:avLst/>
              <a:gdLst>
                <a:gd name="connsiteX0" fmla="*/ 35433 w 42386"/>
                <a:gd name="connsiteY0" fmla="*/ 3239 h 52768"/>
                <a:gd name="connsiteX1" fmla="*/ 28956 w 42386"/>
                <a:gd name="connsiteY1" fmla="*/ 667 h 52768"/>
                <a:gd name="connsiteX2" fmla="*/ 22479 w 42386"/>
                <a:gd name="connsiteY2" fmla="*/ 0 h 52768"/>
                <a:gd name="connsiteX3" fmla="*/ 13716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433" y="3239"/>
                  </a:moveTo>
                  <a:cubicBezTo>
                    <a:pt x="33433" y="2000"/>
                    <a:pt x="31242" y="1143"/>
                    <a:pt x="28956" y="667"/>
                  </a:cubicBezTo>
                  <a:cubicBezTo>
                    <a:pt x="26670" y="190"/>
                    <a:pt x="24479" y="0"/>
                    <a:pt x="22479" y="0"/>
                  </a:cubicBezTo>
                  <a:cubicBezTo>
                    <a:pt x="19431" y="0"/>
                    <a:pt x="16478" y="476"/>
                    <a:pt x="13716" y="1333"/>
                  </a:cubicBezTo>
                  <a:cubicBezTo>
                    <a:pt x="10954" y="2191"/>
                    <a:pt x="8477" y="3620"/>
                    <a:pt x="6382" y="5524"/>
                  </a:cubicBezTo>
                  <a:cubicBezTo>
                    <a:pt x="4286" y="7429"/>
                    <a:pt x="2572"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99"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8001"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242"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335AA1F7-6F2D-F22F-A730-11C441C2A88C}"/>
                </a:ext>
              </a:extLst>
            </p:cNvPr>
            <p:cNvSpPr/>
            <p:nvPr/>
          </p:nvSpPr>
          <p:spPr>
            <a:xfrm>
              <a:off x="1972526" y="5509458"/>
              <a:ext cx="27241" cy="51815"/>
            </a:xfrm>
            <a:custGeom>
              <a:avLst/>
              <a:gdLst>
                <a:gd name="connsiteX0" fmla="*/ 23146 w 27241"/>
                <a:gd name="connsiteY0" fmla="*/ 95 h 51815"/>
                <a:gd name="connsiteX1" fmla="*/ 15145 w 27241"/>
                <a:gd name="connsiteY1" fmla="*/ 2477 h 51815"/>
                <a:gd name="connsiteX2" fmla="*/ 10192 w 27241"/>
                <a:gd name="connsiteY2" fmla="*/ 8954 h 51815"/>
                <a:gd name="connsiteX3" fmla="*/ 9620 w 27241"/>
                <a:gd name="connsiteY3" fmla="*/ 8954 h 51815"/>
                <a:gd name="connsiteX4" fmla="*/ 9620 w 27241"/>
                <a:gd name="connsiteY4" fmla="*/ 857 h 51815"/>
                <a:gd name="connsiteX5" fmla="*/ 0 w 27241"/>
                <a:gd name="connsiteY5" fmla="*/ 857 h 51815"/>
                <a:gd name="connsiteX6" fmla="*/ 0 w 27241"/>
                <a:gd name="connsiteY6" fmla="*/ 51816 h 51815"/>
                <a:gd name="connsiteX7" fmla="*/ 9906 w 27241"/>
                <a:gd name="connsiteY7" fmla="*/ 51816 h 51815"/>
                <a:gd name="connsiteX8" fmla="*/ 9906 w 27241"/>
                <a:gd name="connsiteY8" fmla="*/ 20669 h 51815"/>
                <a:gd name="connsiteX9" fmla="*/ 11525 w 27241"/>
                <a:gd name="connsiteY9" fmla="*/ 14764 h 51815"/>
                <a:gd name="connsiteX10" fmla="*/ 15812 w 27241"/>
                <a:gd name="connsiteY10" fmla="*/ 10668 h 51815"/>
                <a:gd name="connsiteX11" fmla="*/ 22098 w 27241"/>
                <a:gd name="connsiteY11" fmla="*/ 9144 h 51815"/>
                <a:gd name="connsiteX12" fmla="*/ 25146 w 27241"/>
                <a:gd name="connsiteY12" fmla="*/ 9335 h 51815"/>
                <a:gd name="connsiteX13" fmla="*/ 27242 w 27241"/>
                <a:gd name="connsiteY13" fmla="*/ 9716 h 51815"/>
                <a:gd name="connsiteX14" fmla="*/ 27242 w 27241"/>
                <a:gd name="connsiteY14" fmla="*/ 191 h 51815"/>
                <a:gd name="connsiteX15" fmla="*/ 25241 w 27241"/>
                <a:gd name="connsiteY15" fmla="*/ 0 h 51815"/>
                <a:gd name="connsiteX16" fmla="*/ 23050 w 27241"/>
                <a:gd name="connsiteY16" fmla="*/ 0 h 5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41" h="51815">
                  <a:moveTo>
                    <a:pt x="23146" y="95"/>
                  </a:moveTo>
                  <a:cubicBezTo>
                    <a:pt x="20193" y="95"/>
                    <a:pt x="17526" y="857"/>
                    <a:pt x="15145" y="2477"/>
                  </a:cubicBezTo>
                  <a:cubicBezTo>
                    <a:pt x="12763" y="4096"/>
                    <a:pt x="11144" y="6191"/>
                    <a:pt x="10192" y="8954"/>
                  </a:cubicBezTo>
                  <a:lnTo>
                    <a:pt x="9620" y="8954"/>
                  </a:lnTo>
                  <a:lnTo>
                    <a:pt x="9620" y="857"/>
                  </a:lnTo>
                  <a:lnTo>
                    <a:pt x="0" y="857"/>
                  </a:lnTo>
                  <a:lnTo>
                    <a:pt x="0" y="51816"/>
                  </a:lnTo>
                  <a:lnTo>
                    <a:pt x="9906" y="51816"/>
                  </a:lnTo>
                  <a:lnTo>
                    <a:pt x="9906" y="20669"/>
                  </a:lnTo>
                  <a:cubicBezTo>
                    <a:pt x="9906" y="18478"/>
                    <a:pt x="10478" y="16478"/>
                    <a:pt x="11525" y="14764"/>
                  </a:cubicBezTo>
                  <a:cubicBezTo>
                    <a:pt x="12573" y="13049"/>
                    <a:pt x="14002" y="11621"/>
                    <a:pt x="15812" y="10668"/>
                  </a:cubicBezTo>
                  <a:cubicBezTo>
                    <a:pt x="17621" y="9716"/>
                    <a:pt x="19717" y="9144"/>
                    <a:pt x="22098" y="9144"/>
                  </a:cubicBezTo>
                  <a:cubicBezTo>
                    <a:pt x="23146" y="9144"/>
                    <a:pt x="24098" y="9144"/>
                    <a:pt x="25146" y="9335"/>
                  </a:cubicBezTo>
                  <a:cubicBezTo>
                    <a:pt x="26194" y="9525"/>
                    <a:pt x="26861" y="9620"/>
                    <a:pt x="27242" y="9716"/>
                  </a:cubicBezTo>
                  <a:lnTo>
                    <a:pt x="27242" y="191"/>
                  </a:lnTo>
                  <a:cubicBezTo>
                    <a:pt x="26765" y="191"/>
                    <a:pt x="26099" y="95"/>
                    <a:pt x="25241" y="0"/>
                  </a:cubicBezTo>
                  <a:cubicBezTo>
                    <a:pt x="24384" y="0"/>
                    <a:pt x="23622" y="0"/>
                    <a:pt x="23050" y="0"/>
                  </a:cubicBezTo>
                  <a:close/>
                </a:path>
              </a:pathLst>
            </a:custGeom>
            <a:solidFill>
              <a:srgbClr val="FFFFFF"/>
            </a:solidFill>
            <a:ln w="0" cap="flat">
              <a:no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6916161D-9B26-97FB-2012-7D878DF912C1}"/>
                </a:ext>
              </a:extLst>
            </p:cNvPr>
            <p:cNvSpPr/>
            <p:nvPr/>
          </p:nvSpPr>
          <p:spPr>
            <a:xfrm>
              <a:off x="2006721" y="5509649"/>
              <a:ext cx="44767" cy="52673"/>
            </a:xfrm>
            <a:custGeom>
              <a:avLst/>
              <a:gdLst>
                <a:gd name="connsiteX0" fmla="*/ 16574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9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8 w 44767"/>
                <a:gd name="connsiteY16" fmla="*/ 35528 h 52673"/>
                <a:gd name="connsiteX17" fmla="*/ 35147 w 44767"/>
                <a:gd name="connsiteY17" fmla="*/ 35528 h 52673"/>
                <a:gd name="connsiteX18" fmla="*/ 32957 w 44767"/>
                <a:gd name="connsiteY18" fmla="*/ 40291 h 52673"/>
                <a:gd name="connsiteX19" fmla="*/ 29051 w 44767"/>
                <a:gd name="connsiteY19" fmla="*/ 43339 h 52673"/>
                <a:gd name="connsiteX20" fmla="*/ 23908 w 44767"/>
                <a:gd name="connsiteY20" fmla="*/ 44387 h 52673"/>
                <a:gd name="connsiteX21" fmla="*/ 16574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4" y="10573"/>
                  </a:moveTo>
                  <a:cubicBezTo>
                    <a:pt x="18669" y="9144"/>
                    <a:pt x="21050" y="8382"/>
                    <a:pt x="23813" y="8382"/>
                  </a:cubicBezTo>
                  <a:cubicBezTo>
                    <a:pt x="26956" y="8382"/>
                    <a:pt x="29528" y="9239"/>
                    <a:pt x="31433" y="10954"/>
                  </a:cubicBezTo>
                  <a:cubicBezTo>
                    <a:pt x="33338" y="12668"/>
                    <a:pt x="34576" y="14764"/>
                    <a:pt x="35052" y="17145"/>
                  </a:cubicBezTo>
                  <a:lnTo>
                    <a:pt x="44672" y="17145"/>
                  </a:lnTo>
                  <a:cubicBezTo>
                    <a:pt x="44291" y="13716"/>
                    <a:pt x="43244" y="10668"/>
                    <a:pt x="41339" y="8191"/>
                  </a:cubicBezTo>
                  <a:cubicBezTo>
                    <a:pt x="39433" y="5620"/>
                    <a:pt x="37052" y="3620"/>
                    <a:pt x="34004" y="2191"/>
                  </a:cubicBezTo>
                  <a:cubicBezTo>
                    <a:pt x="30956" y="762"/>
                    <a:pt x="27527" y="0"/>
                    <a:pt x="23622" y="0"/>
                  </a:cubicBezTo>
                  <a:cubicBezTo>
                    <a:pt x="18860" y="0"/>
                    <a:pt x="14669" y="1143"/>
                    <a:pt x="11144" y="3334"/>
                  </a:cubicBezTo>
                  <a:cubicBezTo>
                    <a:pt x="7620" y="5524"/>
                    <a:pt x="4858" y="8668"/>
                    <a:pt x="2953" y="12668"/>
                  </a:cubicBezTo>
                  <a:cubicBezTo>
                    <a:pt x="1048" y="16669"/>
                    <a:pt x="0" y="21241"/>
                    <a:pt x="0" y="26384"/>
                  </a:cubicBezTo>
                  <a:cubicBezTo>
                    <a:pt x="0" y="31528"/>
                    <a:pt x="953" y="36004"/>
                    <a:pt x="2858" y="40005"/>
                  </a:cubicBezTo>
                  <a:cubicBezTo>
                    <a:pt x="4763" y="44006"/>
                    <a:pt x="7525" y="47053"/>
                    <a:pt x="11049" y="49339"/>
                  </a:cubicBezTo>
                  <a:cubicBezTo>
                    <a:pt x="14573" y="51625"/>
                    <a:pt x="18860" y="52673"/>
                    <a:pt x="23813" y="52673"/>
                  </a:cubicBezTo>
                  <a:cubicBezTo>
                    <a:pt x="27813" y="52673"/>
                    <a:pt x="31337" y="51911"/>
                    <a:pt x="34385" y="50483"/>
                  </a:cubicBezTo>
                  <a:cubicBezTo>
                    <a:pt x="37433" y="49054"/>
                    <a:pt x="39815" y="46958"/>
                    <a:pt x="41529" y="44387"/>
                  </a:cubicBezTo>
                  <a:cubicBezTo>
                    <a:pt x="43339" y="41815"/>
                    <a:pt x="44387" y="38862"/>
                    <a:pt x="44768" y="35528"/>
                  </a:cubicBezTo>
                  <a:lnTo>
                    <a:pt x="35147" y="35528"/>
                  </a:lnTo>
                  <a:cubicBezTo>
                    <a:pt x="34766" y="37338"/>
                    <a:pt x="34004" y="38957"/>
                    <a:pt x="32957" y="40291"/>
                  </a:cubicBezTo>
                  <a:cubicBezTo>
                    <a:pt x="31909" y="41624"/>
                    <a:pt x="30575" y="42577"/>
                    <a:pt x="29051" y="43339"/>
                  </a:cubicBezTo>
                  <a:cubicBezTo>
                    <a:pt x="27527" y="44006"/>
                    <a:pt x="25813" y="44387"/>
                    <a:pt x="23908" y="44387"/>
                  </a:cubicBezTo>
                  <a:cubicBezTo>
                    <a:pt x="21146" y="44387"/>
                    <a:pt x="18669" y="43625"/>
                    <a:pt x="16574" y="42196"/>
                  </a:cubicBezTo>
                  <a:cubicBezTo>
                    <a:pt x="14478" y="40672"/>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879D7073-50FF-FD21-E197-D4B8E4143F6D}"/>
                </a:ext>
              </a:extLst>
            </p:cNvPr>
            <p:cNvSpPr/>
            <p:nvPr/>
          </p:nvSpPr>
          <p:spPr>
            <a:xfrm>
              <a:off x="2064347" y="5493266"/>
              <a:ext cx="42957" cy="68008"/>
            </a:xfrm>
            <a:custGeom>
              <a:avLst/>
              <a:gdLst>
                <a:gd name="connsiteX0" fmla="*/ 34766 w 42957"/>
                <a:gd name="connsiteY0" fmla="*/ 18574 h 68008"/>
                <a:gd name="connsiteX1" fmla="*/ 25622 w 42957"/>
                <a:gd name="connsiteY1" fmla="*/ 16383 h 68008"/>
                <a:gd name="connsiteX2" fmla="*/ 16002 w 42957"/>
                <a:gd name="connsiteY2" fmla="*/ 18764 h 68008"/>
                <a:gd name="connsiteX3" fmla="*/ 10478 w 42957"/>
                <a:gd name="connsiteY3" fmla="*/ 25336 h 68008"/>
                <a:gd name="connsiteX4" fmla="*/ 9811 w 42957"/>
                <a:gd name="connsiteY4" fmla="*/ 25336 h 68008"/>
                <a:gd name="connsiteX5" fmla="*/ 9811 w 42957"/>
                <a:gd name="connsiteY5" fmla="*/ 0 h 68008"/>
                <a:gd name="connsiteX6" fmla="*/ 0 w 42957"/>
                <a:gd name="connsiteY6" fmla="*/ 0 h 68008"/>
                <a:gd name="connsiteX7" fmla="*/ 0 w 42957"/>
                <a:gd name="connsiteY7" fmla="*/ 68008 h 68008"/>
                <a:gd name="connsiteX8" fmla="*/ 9906 w 42957"/>
                <a:gd name="connsiteY8" fmla="*/ 68008 h 68008"/>
                <a:gd name="connsiteX9" fmla="*/ 9906 w 42957"/>
                <a:gd name="connsiteY9" fmla="*/ 37719 h 68008"/>
                <a:gd name="connsiteX10" fmla="*/ 11525 w 42957"/>
                <a:gd name="connsiteY10" fmla="*/ 30766 h 68008"/>
                <a:gd name="connsiteX11" fmla="*/ 15907 w 42957"/>
                <a:gd name="connsiteY11" fmla="*/ 26384 h 68008"/>
                <a:gd name="connsiteX12" fmla="*/ 22193 w 42957"/>
                <a:gd name="connsiteY12" fmla="*/ 24860 h 68008"/>
                <a:gd name="connsiteX13" fmla="*/ 30194 w 42957"/>
                <a:gd name="connsiteY13" fmla="*/ 28004 h 68008"/>
                <a:gd name="connsiteX14" fmla="*/ 33052 w 42957"/>
                <a:gd name="connsiteY14" fmla="*/ 36767 h 68008"/>
                <a:gd name="connsiteX15" fmla="*/ 33052 w 42957"/>
                <a:gd name="connsiteY15" fmla="*/ 68008 h 68008"/>
                <a:gd name="connsiteX16" fmla="*/ 42958 w 42957"/>
                <a:gd name="connsiteY16" fmla="*/ 68008 h 68008"/>
                <a:gd name="connsiteX17" fmla="*/ 42958 w 42957"/>
                <a:gd name="connsiteY17" fmla="*/ 35623 h 68008"/>
                <a:gd name="connsiteX18" fmla="*/ 40767 w 42957"/>
                <a:gd name="connsiteY18" fmla="*/ 24955 h 68008"/>
                <a:gd name="connsiteX19" fmla="*/ 34671 w 42957"/>
                <a:gd name="connsiteY19" fmla="*/ 1857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57" h="68008">
                  <a:moveTo>
                    <a:pt x="34766" y="18574"/>
                  </a:moveTo>
                  <a:cubicBezTo>
                    <a:pt x="32099" y="17145"/>
                    <a:pt x="29051" y="16383"/>
                    <a:pt x="25622" y="16383"/>
                  </a:cubicBezTo>
                  <a:cubicBezTo>
                    <a:pt x="21622" y="16383"/>
                    <a:pt x="18479" y="17145"/>
                    <a:pt x="16002" y="18764"/>
                  </a:cubicBezTo>
                  <a:cubicBezTo>
                    <a:pt x="13525" y="20384"/>
                    <a:pt x="11716" y="22574"/>
                    <a:pt x="10478" y="25336"/>
                  </a:cubicBezTo>
                  <a:lnTo>
                    <a:pt x="9811" y="25336"/>
                  </a:lnTo>
                  <a:lnTo>
                    <a:pt x="9811" y="0"/>
                  </a:lnTo>
                  <a:lnTo>
                    <a:pt x="0" y="0"/>
                  </a:lnTo>
                  <a:lnTo>
                    <a:pt x="0" y="68008"/>
                  </a:lnTo>
                  <a:lnTo>
                    <a:pt x="9906" y="68008"/>
                  </a:lnTo>
                  <a:lnTo>
                    <a:pt x="9906" y="37719"/>
                  </a:lnTo>
                  <a:cubicBezTo>
                    <a:pt x="9906" y="35052"/>
                    <a:pt x="10382" y="32671"/>
                    <a:pt x="11525" y="30766"/>
                  </a:cubicBezTo>
                  <a:cubicBezTo>
                    <a:pt x="12573" y="28861"/>
                    <a:pt x="14002" y="27432"/>
                    <a:pt x="15907" y="26384"/>
                  </a:cubicBezTo>
                  <a:cubicBezTo>
                    <a:pt x="17717" y="25432"/>
                    <a:pt x="19812" y="24860"/>
                    <a:pt x="22193" y="24860"/>
                  </a:cubicBezTo>
                  <a:cubicBezTo>
                    <a:pt x="25622" y="24860"/>
                    <a:pt x="28289" y="25908"/>
                    <a:pt x="30194" y="28004"/>
                  </a:cubicBezTo>
                  <a:cubicBezTo>
                    <a:pt x="32099" y="30099"/>
                    <a:pt x="33052" y="32957"/>
                    <a:pt x="33052" y="36767"/>
                  </a:cubicBezTo>
                  <a:lnTo>
                    <a:pt x="33052" y="68008"/>
                  </a:lnTo>
                  <a:lnTo>
                    <a:pt x="42958" y="68008"/>
                  </a:lnTo>
                  <a:lnTo>
                    <a:pt x="42958" y="35623"/>
                  </a:lnTo>
                  <a:cubicBezTo>
                    <a:pt x="42958" y="31337"/>
                    <a:pt x="42196" y="27813"/>
                    <a:pt x="40767" y="24955"/>
                  </a:cubicBezTo>
                  <a:cubicBezTo>
                    <a:pt x="39338" y="22098"/>
                    <a:pt x="37243" y="20003"/>
                    <a:pt x="34671" y="18574"/>
                  </a:cubicBezTo>
                  <a:close/>
                </a:path>
              </a:pathLst>
            </a:custGeom>
            <a:solidFill>
              <a:srgbClr val="FFFFFF"/>
            </a:solidFill>
            <a:ln w="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6483D746-8438-37E5-72AF-83D1B4328E22}"/>
                </a:ext>
              </a:extLst>
            </p:cNvPr>
            <p:cNvSpPr/>
            <p:nvPr/>
          </p:nvSpPr>
          <p:spPr>
            <a:xfrm>
              <a:off x="2145786" y="5493266"/>
              <a:ext cx="60674" cy="68008"/>
            </a:xfrm>
            <a:custGeom>
              <a:avLst/>
              <a:gdLst>
                <a:gd name="connsiteX0" fmla="*/ 24479 w 60674"/>
                <a:gd name="connsiteY0" fmla="*/ 0 h 68008"/>
                <a:gd name="connsiteX1" fmla="*/ 0 w 60674"/>
                <a:gd name="connsiteY1" fmla="*/ 68008 h 68008"/>
                <a:gd name="connsiteX2" fmla="*/ 10858 w 60674"/>
                <a:gd name="connsiteY2" fmla="*/ 68008 h 68008"/>
                <a:gd name="connsiteX3" fmla="*/ 17050 w 60674"/>
                <a:gd name="connsiteY3" fmla="*/ 50006 h 68008"/>
                <a:gd name="connsiteX4" fmla="*/ 43625 w 60674"/>
                <a:gd name="connsiteY4" fmla="*/ 50006 h 68008"/>
                <a:gd name="connsiteX5" fmla="*/ 49816 w 60674"/>
                <a:gd name="connsiteY5" fmla="*/ 68008 h 68008"/>
                <a:gd name="connsiteX6" fmla="*/ 60674 w 60674"/>
                <a:gd name="connsiteY6" fmla="*/ 68008 h 68008"/>
                <a:gd name="connsiteX7" fmla="*/ 36195 w 60674"/>
                <a:gd name="connsiteY7" fmla="*/ 0 h 68008"/>
                <a:gd name="connsiteX8" fmla="*/ 24384 w 60674"/>
                <a:gd name="connsiteY8" fmla="*/ 0 h 68008"/>
                <a:gd name="connsiteX9" fmla="*/ 20098 w 60674"/>
                <a:gd name="connsiteY9" fmla="*/ 41434 h 68008"/>
                <a:gd name="connsiteX10" fmla="*/ 30099 w 60674"/>
                <a:gd name="connsiteY10" fmla="*/ 12383 h 68008"/>
                <a:gd name="connsiteX11" fmla="*/ 30671 w 60674"/>
                <a:gd name="connsiteY11" fmla="*/ 12383 h 68008"/>
                <a:gd name="connsiteX12" fmla="*/ 40672 w 60674"/>
                <a:gd name="connsiteY12" fmla="*/ 41434 h 68008"/>
                <a:gd name="connsiteX13" fmla="*/ 20098 w 60674"/>
                <a:gd name="connsiteY13" fmla="*/ 4143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4" h="68008">
                  <a:moveTo>
                    <a:pt x="24479" y="0"/>
                  </a:moveTo>
                  <a:lnTo>
                    <a:pt x="0" y="68008"/>
                  </a:lnTo>
                  <a:lnTo>
                    <a:pt x="10858" y="68008"/>
                  </a:lnTo>
                  <a:lnTo>
                    <a:pt x="17050" y="50006"/>
                  </a:lnTo>
                  <a:lnTo>
                    <a:pt x="43625" y="50006"/>
                  </a:lnTo>
                  <a:lnTo>
                    <a:pt x="49816" y="68008"/>
                  </a:lnTo>
                  <a:lnTo>
                    <a:pt x="60674" y="68008"/>
                  </a:lnTo>
                  <a:lnTo>
                    <a:pt x="36195" y="0"/>
                  </a:lnTo>
                  <a:lnTo>
                    <a:pt x="24384" y="0"/>
                  </a:lnTo>
                  <a:close/>
                  <a:moveTo>
                    <a:pt x="20098" y="41434"/>
                  </a:moveTo>
                  <a:lnTo>
                    <a:pt x="30099" y="12383"/>
                  </a:lnTo>
                  <a:lnTo>
                    <a:pt x="30671" y="12383"/>
                  </a:lnTo>
                  <a:lnTo>
                    <a:pt x="40672" y="41434"/>
                  </a:lnTo>
                  <a:lnTo>
                    <a:pt x="20098" y="41434"/>
                  </a:lnTo>
                  <a:close/>
                </a:path>
              </a:pathLst>
            </a:custGeom>
            <a:solidFill>
              <a:srgbClr val="FFFFFF"/>
            </a:solidFill>
            <a:ln w="0"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ED13296B-B348-B813-F724-A3B9BC2354E4}"/>
                </a:ext>
              </a:extLst>
            </p:cNvPr>
            <p:cNvSpPr/>
            <p:nvPr/>
          </p:nvSpPr>
          <p:spPr>
            <a:xfrm>
              <a:off x="2217891"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886EC5B7-F621-B91F-3D0C-7EE92FBDFD69}"/>
                </a:ext>
              </a:extLst>
            </p:cNvPr>
            <p:cNvSpPr/>
            <p:nvPr/>
          </p:nvSpPr>
          <p:spPr>
            <a:xfrm>
              <a:off x="2243513"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EAB7DEAF-1F30-54F3-4721-7F507166E092}"/>
                </a:ext>
              </a:extLst>
            </p:cNvPr>
            <p:cNvSpPr/>
            <p:nvPr/>
          </p:nvSpPr>
          <p:spPr>
            <a:xfrm>
              <a:off x="2267801" y="5490599"/>
              <a:ext cx="12573" cy="11810"/>
            </a:xfrm>
            <a:custGeom>
              <a:avLst/>
              <a:gdLst>
                <a:gd name="connsiteX0" fmla="*/ 6287 w 12573"/>
                <a:gd name="connsiteY0" fmla="*/ 0 h 11810"/>
                <a:gd name="connsiteX1" fmla="*/ 1810 w 12573"/>
                <a:gd name="connsiteY1" fmla="*/ 1715 h 11810"/>
                <a:gd name="connsiteX2" fmla="*/ 0 w 12573"/>
                <a:gd name="connsiteY2" fmla="*/ 5905 h 11810"/>
                <a:gd name="connsiteX3" fmla="*/ 1810 w 12573"/>
                <a:gd name="connsiteY3" fmla="*/ 10097 h 11810"/>
                <a:gd name="connsiteX4" fmla="*/ 6287 w 12573"/>
                <a:gd name="connsiteY4" fmla="*/ 11811 h 11810"/>
                <a:gd name="connsiteX5" fmla="*/ 10763 w 12573"/>
                <a:gd name="connsiteY5" fmla="*/ 10097 h 11810"/>
                <a:gd name="connsiteX6" fmla="*/ 12573 w 12573"/>
                <a:gd name="connsiteY6" fmla="*/ 5905 h 11810"/>
                <a:gd name="connsiteX7" fmla="*/ 10763 w 12573"/>
                <a:gd name="connsiteY7" fmla="*/ 1715 h 11810"/>
                <a:gd name="connsiteX8" fmla="*/ 6287 w 12573"/>
                <a:gd name="connsiteY8" fmla="*/ 0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 h="11810">
                  <a:moveTo>
                    <a:pt x="6287" y="0"/>
                  </a:moveTo>
                  <a:cubicBezTo>
                    <a:pt x="4572" y="0"/>
                    <a:pt x="3048" y="572"/>
                    <a:pt x="1810" y="1715"/>
                  </a:cubicBezTo>
                  <a:cubicBezTo>
                    <a:pt x="571" y="2858"/>
                    <a:pt x="0" y="4286"/>
                    <a:pt x="0" y="5905"/>
                  </a:cubicBezTo>
                  <a:cubicBezTo>
                    <a:pt x="0" y="7525"/>
                    <a:pt x="571" y="8858"/>
                    <a:pt x="1810" y="10097"/>
                  </a:cubicBezTo>
                  <a:cubicBezTo>
                    <a:pt x="3048" y="11240"/>
                    <a:pt x="4477" y="11811"/>
                    <a:pt x="6287" y="11811"/>
                  </a:cubicBezTo>
                  <a:cubicBezTo>
                    <a:pt x="8096" y="11811"/>
                    <a:pt x="9525" y="11240"/>
                    <a:pt x="10763" y="10097"/>
                  </a:cubicBezTo>
                  <a:cubicBezTo>
                    <a:pt x="12001" y="8953"/>
                    <a:pt x="12573" y="7525"/>
                    <a:pt x="12573" y="5905"/>
                  </a:cubicBezTo>
                  <a:cubicBezTo>
                    <a:pt x="12573" y="4286"/>
                    <a:pt x="12001" y="2858"/>
                    <a:pt x="10763" y="1715"/>
                  </a:cubicBezTo>
                  <a:cubicBezTo>
                    <a:pt x="9525" y="572"/>
                    <a:pt x="8096" y="0"/>
                    <a:pt x="6287" y="0"/>
                  </a:cubicBezTo>
                  <a:close/>
                </a:path>
              </a:pathLst>
            </a:custGeom>
            <a:solidFill>
              <a:srgbClr val="FFFFFF"/>
            </a:solidFill>
            <a:ln w="0" cap="flat">
              <a:no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087D5851-707A-D268-1E96-1BDFE612BE34}"/>
                </a:ext>
              </a:extLst>
            </p:cNvPr>
            <p:cNvSpPr/>
            <p:nvPr/>
          </p:nvSpPr>
          <p:spPr>
            <a:xfrm>
              <a:off x="2269135" y="5510316"/>
              <a:ext cx="9905" cy="50958"/>
            </a:xfrm>
            <a:custGeom>
              <a:avLst/>
              <a:gdLst>
                <a:gd name="connsiteX0" fmla="*/ 0 w 9905"/>
                <a:gd name="connsiteY0" fmla="*/ 0 h 50958"/>
                <a:gd name="connsiteX1" fmla="*/ 9906 w 9905"/>
                <a:gd name="connsiteY1" fmla="*/ 0 h 50958"/>
                <a:gd name="connsiteX2" fmla="*/ 9906 w 9905"/>
                <a:gd name="connsiteY2" fmla="*/ 50959 h 50958"/>
                <a:gd name="connsiteX3" fmla="*/ 0 w 9905"/>
                <a:gd name="connsiteY3" fmla="*/ 50959 h 50958"/>
              </a:gdLst>
              <a:ahLst/>
              <a:cxnLst>
                <a:cxn ang="0">
                  <a:pos x="connsiteX0" y="connsiteY0"/>
                </a:cxn>
                <a:cxn ang="0">
                  <a:pos x="connsiteX1" y="connsiteY1"/>
                </a:cxn>
                <a:cxn ang="0">
                  <a:pos x="connsiteX2" y="connsiteY2"/>
                </a:cxn>
                <a:cxn ang="0">
                  <a:pos x="connsiteX3" y="connsiteY3"/>
                </a:cxn>
              </a:cxnLst>
              <a:rect l="l" t="t" r="r" b="b"/>
              <a:pathLst>
                <a:path w="9905" h="50958">
                  <a:moveTo>
                    <a:pt x="0" y="0"/>
                  </a:moveTo>
                  <a:lnTo>
                    <a:pt x="9906" y="0"/>
                  </a:lnTo>
                  <a:lnTo>
                    <a:pt x="9906" y="50959"/>
                  </a:lnTo>
                  <a:lnTo>
                    <a:pt x="0" y="50959"/>
                  </a:lnTo>
                  <a:close/>
                </a:path>
              </a:pathLst>
            </a:custGeom>
            <a:solidFill>
              <a:srgbClr val="FFFFFF"/>
            </a:solidFill>
            <a:ln w="0"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A773DB9C-16BF-23DE-E3CA-9BB8D4020A9F}"/>
                </a:ext>
              </a:extLst>
            </p:cNvPr>
            <p:cNvSpPr/>
            <p:nvPr/>
          </p:nvSpPr>
          <p:spPr>
            <a:xfrm>
              <a:off x="2292376" y="5509744"/>
              <a:ext cx="42386" cy="52768"/>
            </a:xfrm>
            <a:custGeom>
              <a:avLst/>
              <a:gdLst>
                <a:gd name="connsiteX0" fmla="*/ 35528 w 42386"/>
                <a:gd name="connsiteY0" fmla="*/ 3239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9"/>
                  </a:moveTo>
                  <a:cubicBezTo>
                    <a:pt x="33528" y="2000"/>
                    <a:pt x="31337" y="1143"/>
                    <a:pt x="29051" y="667"/>
                  </a:cubicBezTo>
                  <a:cubicBezTo>
                    <a:pt x="26765" y="190"/>
                    <a:pt x="24575" y="0"/>
                    <a:pt x="22574" y="0"/>
                  </a:cubicBezTo>
                  <a:cubicBezTo>
                    <a:pt x="19526" y="0"/>
                    <a:pt x="16574" y="476"/>
                    <a:pt x="13811" y="1333"/>
                  </a:cubicBezTo>
                  <a:cubicBezTo>
                    <a:pt x="11049" y="2191"/>
                    <a:pt x="8572" y="3620"/>
                    <a:pt x="6382" y="5524"/>
                  </a:cubicBezTo>
                  <a:cubicBezTo>
                    <a:pt x="4286" y="7429"/>
                    <a:pt x="2667"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04"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7906"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337"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173E624D-5C4E-50AD-F8BA-3E8A55BAF087}"/>
                </a:ext>
              </a:extLst>
            </p:cNvPr>
            <p:cNvSpPr/>
            <p:nvPr/>
          </p:nvSpPr>
          <p:spPr>
            <a:xfrm>
              <a:off x="2350193" y="5509649"/>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3 h 51625"/>
                <a:gd name="connsiteX4" fmla="*/ 9525 w 42386"/>
                <a:gd name="connsiteY4" fmla="*/ 8953 h 51625"/>
                <a:gd name="connsiteX5" fmla="*/ 9525 w 42386"/>
                <a:gd name="connsiteY5" fmla="*/ 667 h 51625"/>
                <a:gd name="connsiteX6" fmla="*/ 0 w 42386"/>
                <a:gd name="connsiteY6" fmla="*/ 667 h 51625"/>
                <a:gd name="connsiteX7" fmla="*/ 0 w 42386"/>
                <a:gd name="connsiteY7" fmla="*/ 51625 h 51625"/>
                <a:gd name="connsiteX8" fmla="*/ 9906 w 42386"/>
                <a:gd name="connsiteY8" fmla="*/ 51625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2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4" y="762"/>
                    <a:pt x="28766" y="0"/>
                    <a:pt x="25241" y="0"/>
                  </a:cubicBezTo>
                  <a:cubicBezTo>
                    <a:pt x="21431" y="0"/>
                    <a:pt x="18193" y="857"/>
                    <a:pt x="15716" y="2477"/>
                  </a:cubicBezTo>
                  <a:cubicBezTo>
                    <a:pt x="13240" y="4096"/>
                    <a:pt x="11335" y="6286"/>
                    <a:pt x="10192" y="8953"/>
                  </a:cubicBezTo>
                  <a:lnTo>
                    <a:pt x="9525" y="8953"/>
                  </a:lnTo>
                  <a:lnTo>
                    <a:pt x="9525" y="667"/>
                  </a:lnTo>
                  <a:lnTo>
                    <a:pt x="0" y="667"/>
                  </a:lnTo>
                  <a:lnTo>
                    <a:pt x="0" y="51625"/>
                  </a:lnTo>
                  <a:lnTo>
                    <a:pt x="9906" y="51625"/>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2"/>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775A23F0-2EA7-7CE1-F6A6-3E1DBFBC69BA}"/>
                </a:ext>
              </a:extLst>
            </p:cNvPr>
            <p:cNvSpPr/>
            <p:nvPr/>
          </p:nvSpPr>
          <p:spPr>
            <a:xfrm>
              <a:off x="2406105" y="5509649"/>
              <a:ext cx="44767" cy="52673"/>
            </a:xfrm>
            <a:custGeom>
              <a:avLst/>
              <a:gdLst>
                <a:gd name="connsiteX0" fmla="*/ 16573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8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7 w 44767"/>
                <a:gd name="connsiteY16" fmla="*/ 35528 h 52673"/>
                <a:gd name="connsiteX17" fmla="*/ 35147 w 44767"/>
                <a:gd name="connsiteY17" fmla="*/ 35528 h 52673"/>
                <a:gd name="connsiteX18" fmla="*/ 32956 w 44767"/>
                <a:gd name="connsiteY18" fmla="*/ 40291 h 52673"/>
                <a:gd name="connsiteX19" fmla="*/ 29051 w 44767"/>
                <a:gd name="connsiteY19" fmla="*/ 43339 h 52673"/>
                <a:gd name="connsiteX20" fmla="*/ 23908 w 44767"/>
                <a:gd name="connsiteY20" fmla="*/ 44387 h 52673"/>
                <a:gd name="connsiteX21" fmla="*/ 16573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3" y="10573"/>
                  </a:moveTo>
                  <a:cubicBezTo>
                    <a:pt x="18669" y="9144"/>
                    <a:pt x="21050" y="8382"/>
                    <a:pt x="23813" y="8382"/>
                  </a:cubicBezTo>
                  <a:cubicBezTo>
                    <a:pt x="26956" y="8382"/>
                    <a:pt x="29527" y="9239"/>
                    <a:pt x="31433" y="10954"/>
                  </a:cubicBezTo>
                  <a:cubicBezTo>
                    <a:pt x="33338" y="12668"/>
                    <a:pt x="34576" y="14764"/>
                    <a:pt x="35052" y="17145"/>
                  </a:cubicBezTo>
                  <a:lnTo>
                    <a:pt x="44672" y="17145"/>
                  </a:lnTo>
                  <a:cubicBezTo>
                    <a:pt x="44291" y="13716"/>
                    <a:pt x="43243" y="10668"/>
                    <a:pt x="41338" y="8191"/>
                  </a:cubicBezTo>
                  <a:cubicBezTo>
                    <a:pt x="39433" y="5620"/>
                    <a:pt x="37052" y="3620"/>
                    <a:pt x="34004" y="2191"/>
                  </a:cubicBezTo>
                  <a:cubicBezTo>
                    <a:pt x="30956" y="762"/>
                    <a:pt x="27527" y="0"/>
                    <a:pt x="23622" y="0"/>
                  </a:cubicBezTo>
                  <a:cubicBezTo>
                    <a:pt x="18859" y="0"/>
                    <a:pt x="14668" y="1143"/>
                    <a:pt x="11144" y="3334"/>
                  </a:cubicBezTo>
                  <a:cubicBezTo>
                    <a:pt x="7620" y="5524"/>
                    <a:pt x="4858" y="8668"/>
                    <a:pt x="2953" y="12668"/>
                  </a:cubicBezTo>
                  <a:cubicBezTo>
                    <a:pt x="1048" y="16669"/>
                    <a:pt x="0" y="21241"/>
                    <a:pt x="0" y="26384"/>
                  </a:cubicBezTo>
                  <a:cubicBezTo>
                    <a:pt x="0" y="31528"/>
                    <a:pt x="952" y="36004"/>
                    <a:pt x="2858" y="40005"/>
                  </a:cubicBezTo>
                  <a:cubicBezTo>
                    <a:pt x="4763" y="44006"/>
                    <a:pt x="7525" y="47053"/>
                    <a:pt x="11049" y="49339"/>
                  </a:cubicBezTo>
                  <a:cubicBezTo>
                    <a:pt x="14573" y="51625"/>
                    <a:pt x="18859" y="52673"/>
                    <a:pt x="23813" y="52673"/>
                  </a:cubicBezTo>
                  <a:cubicBezTo>
                    <a:pt x="27813" y="52673"/>
                    <a:pt x="31337" y="51911"/>
                    <a:pt x="34385" y="50483"/>
                  </a:cubicBezTo>
                  <a:cubicBezTo>
                    <a:pt x="37433" y="49054"/>
                    <a:pt x="39814" y="46958"/>
                    <a:pt x="41529" y="44387"/>
                  </a:cubicBezTo>
                  <a:cubicBezTo>
                    <a:pt x="43339" y="41815"/>
                    <a:pt x="44387" y="38862"/>
                    <a:pt x="44767" y="35528"/>
                  </a:cubicBezTo>
                  <a:lnTo>
                    <a:pt x="35147" y="35528"/>
                  </a:lnTo>
                  <a:cubicBezTo>
                    <a:pt x="34766" y="37338"/>
                    <a:pt x="34004" y="38957"/>
                    <a:pt x="32956" y="40291"/>
                  </a:cubicBezTo>
                  <a:cubicBezTo>
                    <a:pt x="31909" y="41624"/>
                    <a:pt x="30575" y="42577"/>
                    <a:pt x="29051" y="43339"/>
                  </a:cubicBezTo>
                  <a:cubicBezTo>
                    <a:pt x="27527" y="44006"/>
                    <a:pt x="25813" y="44387"/>
                    <a:pt x="23908" y="44387"/>
                  </a:cubicBezTo>
                  <a:cubicBezTo>
                    <a:pt x="21050" y="44387"/>
                    <a:pt x="18669" y="43625"/>
                    <a:pt x="16573" y="42196"/>
                  </a:cubicBezTo>
                  <a:cubicBezTo>
                    <a:pt x="14478" y="40767"/>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7609997F-0731-9680-7033-15A9D5B65B68}"/>
                </a:ext>
              </a:extLst>
            </p:cNvPr>
            <p:cNvSpPr/>
            <p:nvPr/>
          </p:nvSpPr>
          <p:spPr>
            <a:xfrm>
              <a:off x="2461730" y="5509649"/>
              <a:ext cx="46100" cy="52673"/>
            </a:xfrm>
            <a:custGeom>
              <a:avLst/>
              <a:gdLst>
                <a:gd name="connsiteX0" fmla="*/ 46006 w 46100"/>
                <a:gd name="connsiteY0" fmla="*/ 25622 h 52673"/>
                <a:gd name="connsiteX1" fmla="*/ 44196 w 46100"/>
                <a:gd name="connsiteY1" fmla="*/ 13811 h 52673"/>
                <a:gd name="connsiteX2" fmla="*/ 39148 w 46100"/>
                <a:gd name="connsiteY2" fmla="*/ 5905 h 52673"/>
                <a:gd name="connsiteX3" fmla="*/ 31909 w 46100"/>
                <a:gd name="connsiteY3" fmla="*/ 1429 h 52673"/>
                <a:gd name="connsiteX4" fmla="*/ 23527 w 46100"/>
                <a:gd name="connsiteY4" fmla="*/ 0 h 52673"/>
                <a:gd name="connsiteX5" fmla="*/ 11144 w 46100"/>
                <a:gd name="connsiteY5" fmla="*/ 3334 h 52673"/>
                <a:gd name="connsiteX6" fmla="*/ 2953 w 46100"/>
                <a:gd name="connsiteY6" fmla="*/ 12668 h 52673"/>
                <a:gd name="connsiteX7" fmla="*/ 0 w 46100"/>
                <a:gd name="connsiteY7" fmla="*/ 26479 h 52673"/>
                <a:gd name="connsiteX8" fmla="*/ 2953 w 46100"/>
                <a:gd name="connsiteY8" fmla="*/ 40291 h 52673"/>
                <a:gd name="connsiteX9" fmla="*/ 11335 w 46100"/>
                <a:gd name="connsiteY9" fmla="*/ 49435 h 52673"/>
                <a:gd name="connsiteX10" fmla="*/ 24289 w 46100"/>
                <a:gd name="connsiteY10" fmla="*/ 52673 h 52673"/>
                <a:gd name="connsiteX11" fmla="*/ 34195 w 46100"/>
                <a:gd name="connsiteY11" fmla="*/ 50959 h 52673"/>
                <a:gd name="connsiteX12" fmla="*/ 41434 w 46100"/>
                <a:gd name="connsiteY12" fmla="*/ 46101 h 52673"/>
                <a:gd name="connsiteX13" fmla="*/ 45434 w 46100"/>
                <a:gd name="connsiteY13" fmla="*/ 38862 h 52673"/>
                <a:gd name="connsiteX14" fmla="*/ 36004 w 46100"/>
                <a:gd name="connsiteY14" fmla="*/ 37148 h 52673"/>
                <a:gd name="connsiteX15" fmla="*/ 33433 w 46100"/>
                <a:gd name="connsiteY15" fmla="*/ 41148 h 52673"/>
                <a:gd name="connsiteX16" fmla="*/ 29432 w 46100"/>
                <a:gd name="connsiteY16" fmla="*/ 43625 h 52673"/>
                <a:gd name="connsiteX17" fmla="*/ 24289 w 46100"/>
                <a:gd name="connsiteY17" fmla="*/ 44387 h 52673"/>
                <a:gd name="connsiteX18" fmla="*/ 16669 w 46100"/>
                <a:gd name="connsiteY18" fmla="*/ 42482 h 52673"/>
                <a:gd name="connsiteX19" fmla="*/ 11621 w 46100"/>
                <a:gd name="connsiteY19" fmla="*/ 37052 h 52673"/>
                <a:gd name="connsiteX20" fmla="*/ 9906 w 46100"/>
                <a:gd name="connsiteY20" fmla="*/ 29051 h 52673"/>
                <a:gd name="connsiteX21" fmla="*/ 46101 w 46100"/>
                <a:gd name="connsiteY21" fmla="*/ 29051 h 52673"/>
                <a:gd name="connsiteX22" fmla="*/ 46101 w 46100"/>
                <a:gd name="connsiteY22" fmla="*/ 25527 h 52673"/>
                <a:gd name="connsiteX23" fmla="*/ 9811 w 46100"/>
                <a:gd name="connsiteY23" fmla="*/ 21717 h 52673"/>
                <a:gd name="connsiteX24" fmla="*/ 11430 w 46100"/>
                <a:gd name="connsiteY24" fmla="*/ 15526 h 52673"/>
                <a:gd name="connsiteX25" fmla="*/ 16192 w 46100"/>
                <a:gd name="connsiteY25" fmla="*/ 10192 h 52673"/>
                <a:gd name="connsiteX26" fmla="*/ 23527 w 46100"/>
                <a:gd name="connsiteY26" fmla="*/ 8191 h 52673"/>
                <a:gd name="connsiteX27" fmla="*/ 30290 w 46100"/>
                <a:gd name="connsiteY27" fmla="*/ 9906 h 52673"/>
                <a:gd name="connsiteX28" fmla="*/ 34766 w 46100"/>
                <a:gd name="connsiteY28" fmla="*/ 14669 h 52673"/>
                <a:gd name="connsiteX29" fmla="*/ 36386 w 46100"/>
                <a:gd name="connsiteY29" fmla="*/ 21622 h 52673"/>
                <a:gd name="connsiteX30" fmla="*/ 10001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46006" y="25622"/>
                  </a:moveTo>
                  <a:cubicBezTo>
                    <a:pt x="46006" y="20955"/>
                    <a:pt x="45434" y="17050"/>
                    <a:pt x="44196" y="13811"/>
                  </a:cubicBezTo>
                  <a:cubicBezTo>
                    <a:pt x="42958" y="10573"/>
                    <a:pt x="41243" y="7906"/>
                    <a:pt x="39148" y="5905"/>
                  </a:cubicBez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763" y="39434"/>
                    <a:pt x="11621" y="37052"/>
                  </a:cubicBezTo>
                  <a:cubicBezTo>
                    <a:pt x="10478" y="34862"/>
                    <a:pt x="10001" y="32099"/>
                    <a:pt x="9906" y="29051"/>
                  </a:cubicBezTo>
                  <a:lnTo>
                    <a:pt x="46101" y="29051"/>
                  </a:lnTo>
                  <a:lnTo>
                    <a:pt x="46101" y="25527"/>
                  </a:lnTo>
                  <a:close/>
                  <a:moveTo>
                    <a:pt x="9811" y="21717"/>
                  </a:moveTo>
                  <a:cubicBezTo>
                    <a:pt x="9906" y="19526"/>
                    <a:pt x="10382" y="17431"/>
                    <a:pt x="11430" y="15526"/>
                  </a:cubicBezTo>
                  <a:cubicBezTo>
                    <a:pt x="12573" y="13335"/>
                    <a:pt x="14097" y="11525"/>
                    <a:pt x="16192" y="10192"/>
                  </a:cubicBezTo>
                  <a:cubicBezTo>
                    <a:pt x="18288" y="8858"/>
                    <a:pt x="20669" y="8191"/>
                    <a:pt x="23527" y="8191"/>
                  </a:cubicBezTo>
                  <a:cubicBezTo>
                    <a:pt x="26099" y="8191"/>
                    <a:pt x="28289" y="8763"/>
                    <a:pt x="30290" y="9906"/>
                  </a:cubicBezTo>
                  <a:cubicBezTo>
                    <a:pt x="32195" y="11049"/>
                    <a:pt x="33718" y="12668"/>
                    <a:pt x="34766" y="14669"/>
                  </a:cubicBezTo>
                  <a:cubicBezTo>
                    <a:pt x="35814" y="16669"/>
                    <a:pt x="36386" y="19050"/>
                    <a:pt x="36386" y="21622"/>
                  </a:cubicBezTo>
                  <a:lnTo>
                    <a:pt x="10001" y="21622"/>
                  </a:lnTo>
                  <a:close/>
                </a:path>
              </a:pathLst>
            </a:custGeom>
            <a:solidFill>
              <a:srgbClr val="FFFFFF"/>
            </a:solidFill>
            <a:ln w="0"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CB0EFCFC-D5E7-7712-AB3C-835CA94A02A3}"/>
                </a:ext>
              </a:extLst>
            </p:cNvPr>
            <p:cNvSpPr/>
            <p:nvPr/>
          </p:nvSpPr>
          <p:spPr>
            <a:xfrm>
              <a:off x="49348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CCC7A37A-D60D-632C-FE25-78622A5A998E}"/>
                </a:ext>
              </a:extLst>
            </p:cNvPr>
            <p:cNvSpPr/>
            <p:nvPr/>
          </p:nvSpPr>
          <p:spPr>
            <a:xfrm>
              <a:off x="695415" y="5418495"/>
              <a:ext cx="91344" cy="39052"/>
            </a:xfrm>
            <a:custGeom>
              <a:avLst/>
              <a:gdLst>
                <a:gd name="connsiteX0" fmla="*/ 82677 w 91344"/>
                <a:gd name="connsiteY0" fmla="*/ 2477 h 39052"/>
                <a:gd name="connsiteX1" fmla="*/ 74962 w 91344"/>
                <a:gd name="connsiteY1" fmla="*/ 0 h 39052"/>
                <a:gd name="connsiteX2" fmla="*/ 0 w 91344"/>
                <a:gd name="connsiteY2" fmla="*/ 0 h 39052"/>
                <a:gd name="connsiteX3" fmla="*/ 0 w 91344"/>
                <a:gd name="connsiteY3" fmla="*/ 39053 h 39052"/>
                <a:gd name="connsiteX4" fmla="*/ 74771 w 91344"/>
                <a:gd name="connsiteY4" fmla="*/ 39053 h 39052"/>
                <a:gd name="connsiteX5" fmla="*/ 82772 w 91344"/>
                <a:gd name="connsiteY5" fmla="*/ 36671 h 39052"/>
                <a:gd name="connsiteX6" fmla="*/ 88964 w 91344"/>
                <a:gd name="connsiteY6" fmla="*/ 29718 h 39052"/>
                <a:gd name="connsiteX7" fmla="*/ 91345 w 91344"/>
                <a:gd name="connsiteY7" fmla="*/ 19717 h 39052"/>
                <a:gd name="connsiteX8" fmla="*/ 88964 w 91344"/>
                <a:gd name="connsiteY8" fmla="*/ 9811 h 39052"/>
                <a:gd name="connsiteX9" fmla="*/ 82677 w 91344"/>
                <a:gd name="connsiteY9" fmla="*/ 2477 h 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44" h="39052">
                  <a:moveTo>
                    <a:pt x="82677" y="2477"/>
                  </a:moveTo>
                  <a:cubicBezTo>
                    <a:pt x="80296" y="762"/>
                    <a:pt x="77724" y="0"/>
                    <a:pt x="74962" y="0"/>
                  </a:cubicBezTo>
                  <a:lnTo>
                    <a:pt x="0" y="0"/>
                  </a:lnTo>
                  <a:lnTo>
                    <a:pt x="0" y="39053"/>
                  </a:lnTo>
                  <a:lnTo>
                    <a:pt x="74771" y="39053"/>
                  </a:lnTo>
                  <a:cubicBezTo>
                    <a:pt x="77629" y="39053"/>
                    <a:pt x="80391" y="38291"/>
                    <a:pt x="82772" y="36671"/>
                  </a:cubicBezTo>
                  <a:cubicBezTo>
                    <a:pt x="85344" y="34957"/>
                    <a:pt x="87344" y="32671"/>
                    <a:pt x="88964" y="29718"/>
                  </a:cubicBezTo>
                  <a:cubicBezTo>
                    <a:pt x="90488" y="26765"/>
                    <a:pt x="91345" y="23432"/>
                    <a:pt x="91345" y="19717"/>
                  </a:cubicBezTo>
                  <a:cubicBezTo>
                    <a:pt x="91345" y="16002"/>
                    <a:pt x="90583" y="12954"/>
                    <a:pt x="88964" y="9811"/>
                  </a:cubicBezTo>
                  <a:cubicBezTo>
                    <a:pt x="87344" y="6763"/>
                    <a:pt x="85249" y="4286"/>
                    <a:pt x="82677" y="2477"/>
                  </a:cubicBezTo>
                  <a:close/>
                </a:path>
              </a:pathLst>
            </a:custGeom>
            <a:solidFill>
              <a:srgbClr val="14336A"/>
            </a:solidFill>
            <a:ln w="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47DA465B-4609-BAC7-C57D-33EA12A5864D}"/>
                </a:ext>
              </a:extLst>
            </p:cNvPr>
            <p:cNvSpPr/>
            <p:nvPr/>
          </p:nvSpPr>
          <p:spPr>
            <a:xfrm>
              <a:off x="814953" y="5372108"/>
              <a:ext cx="217265" cy="190404"/>
            </a:xfrm>
            <a:custGeom>
              <a:avLst/>
              <a:gdLst>
                <a:gd name="connsiteX0" fmla="*/ 204502 w 217265"/>
                <a:gd name="connsiteY0" fmla="*/ 45244 h 190404"/>
                <a:gd name="connsiteX1" fmla="*/ 168593 w 217265"/>
                <a:gd name="connsiteY1" fmla="*/ 11906 h 190404"/>
                <a:gd name="connsiteX2" fmla="*/ 114300 w 217265"/>
                <a:gd name="connsiteY2" fmla="*/ 0 h 190404"/>
                <a:gd name="connsiteX3" fmla="*/ 0 w 217265"/>
                <a:gd name="connsiteY3" fmla="*/ 0 h 190404"/>
                <a:gd name="connsiteX4" fmla="*/ 27527 w 217265"/>
                <a:gd name="connsiteY4" fmla="*/ 26765 h 190404"/>
                <a:gd name="connsiteX5" fmla="*/ 37814 w 217265"/>
                <a:gd name="connsiteY5" fmla="*/ 66104 h 190404"/>
                <a:gd name="connsiteX6" fmla="*/ 27623 w 217265"/>
                <a:gd name="connsiteY6" fmla="*/ 105347 h 190404"/>
                <a:gd name="connsiteX7" fmla="*/ 4381 w 217265"/>
                <a:gd name="connsiteY7" fmla="*/ 129635 h 190404"/>
                <a:gd name="connsiteX8" fmla="*/ 41624 w 217265"/>
                <a:gd name="connsiteY8" fmla="*/ 190405 h 190404"/>
                <a:gd name="connsiteX9" fmla="*/ 114776 w 217265"/>
                <a:gd name="connsiteY9" fmla="*/ 190405 h 190404"/>
                <a:gd name="connsiteX10" fmla="*/ 168878 w 217265"/>
                <a:gd name="connsiteY10" fmla="*/ 178403 h 190404"/>
                <a:gd name="connsiteX11" fmla="*/ 204597 w 217265"/>
                <a:gd name="connsiteY11" fmla="*/ 145066 h 190404"/>
                <a:gd name="connsiteX12" fmla="*/ 217265 w 217265"/>
                <a:gd name="connsiteY12" fmla="*/ 95060 h 190404"/>
                <a:gd name="connsiteX13" fmla="*/ 204502 w 217265"/>
                <a:gd name="connsiteY13" fmla="*/ 45339 h 190404"/>
                <a:gd name="connsiteX14" fmla="*/ 156115 w 217265"/>
                <a:gd name="connsiteY14" fmla="*/ 136874 h 190404"/>
                <a:gd name="connsiteX15" fmla="*/ 112681 w 217265"/>
                <a:gd name="connsiteY15" fmla="*/ 151543 h 190404"/>
                <a:gd name="connsiteX16" fmla="*/ 79153 w 217265"/>
                <a:gd name="connsiteY16" fmla="*/ 151543 h 190404"/>
                <a:gd name="connsiteX17" fmla="*/ 79153 w 217265"/>
                <a:gd name="connsiteY17" fmla="*/ 38672 h 190404"/>
                <a:gd name="connsiteX18" fmla="*/ 112681 w 217265"/>
                <a:gd name="connsiteY18" fmla="*/ 38672 h 190404"/>
                <a:gd name="connsiteX19" fmla="*/ 156496 w 217265"/>
                <a:gd name="connsiteY19" fmla="*/ 54007 h 190404"/>
                <a:gd name="connsiteX20" fmla="*/ 171736 w 217265"/>
                <a:gd name="connsiteY20" fmla="*/ 95536 h 190404"/>
                <a:gd name="connsiteX21" fmla="*/ 156115 w 217265"/>
                <a:gd name="connsiteY21" fmla="*/ 136779 h 19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265" h="190404">
                  <a:moveTo>
                    <a:pt x="204502" y="45244"/>
                  </a:moveTo>
                  <a:cubicBezTo>
                    <a:pt x="196025" y="31052"/>
                    <a:pt x="183928" y="19812"/>
                    <a:pt x="168593" y="11906"/>
                  </a:cubicBezTo>
                  <a:cubicBezTo>
                    <a:pt x="153067" y="4001"/>
                    <a:pt x="134779" y="0"/>
                    <a:pt x="114300" y="0"/>
                  </a:cubicBezTo>
                  <a:lnTo>
                    <a:pt x="0" y="0"/>
                  </a:lnTo>
                  <a:cubicBezTo>
                    <a:pt x="11621" y="6477"/>
                    <a:pt x="20860" y="15526"/>
                    <a:pt x="27527" y="26765"/>
                  </a:cubicBezTo>
                  <a:cubicBezTo>
                    <a:pt x="34385" y="38386"/>
                    <a:pt x="37814" y="51626"/>
                    <a:pt x="37814" y="66104"/>
                  </a:cubicBezTo>
                  <a:cubicBezTo>
                    <a:pt x="37814" y="80581"/>
                    <a:pt x="34385" y="93821"/>
                    <a:pt x="27623" y="105347"/>
                  </a:cubicBezTo>
                  <a:cubicBezTo>
                    <a:pt x="21812" y="115253"/>
                    <a:pt x="14002" y="123444"/>
                    <a:pt x="4381" y="129635"/>
                  </a:cubicBezTo>
                  <a:lnTo>
                    <a:pt x="41624" y="190405"/>
                  </a:lnTo>
                  <a:lnTo>
                    <a:pt x="114776" y="190405"/>
                  </a:lnTo>
                  <a:cubicBezTo>
                    <a:pt x="135160" y="190405"/>
                    <a:pt x="153352" y="186404"/>
                    <a:pt x="168878" y="178403"/>
                  </a:cubicBezTo>
                  <a:cubicBezTo>
                    <a:pt x="184214" y="170498"/>
                    <a:pt x="196215" y="159353"/>
                    <a:pt x="204597" y="145066"/>
                  </a:cubicBezTo>
                  <a:cubicBezTo>
                    <a:pt x="213074" y="130778"/>
                    <a:pt x="217265" y="113919"/>
                    <a:pt x="217265" y="95060"/>
                  </a:cubicBezTo>
                  <a:cubicBezTo>
                    <a:pt x="217265" y="76200"/>
                    <a:pt x="212979" y="59627"/>
                    <a:pt x="204502" y="45339"/>
                  </a:cubicBezTo>
                  <a:close/>
                  <a:moveTo>
                    <a:pt x="156115" y="136874"/>
                  </a:moveTo>
                  <a:cubicBezTo>
                    <a:pt x="145828" y="146590"/>
                    <a:pt x="131159" y="151543"/>
                    <a:pt x="112681" y="151543"/>
                  </a:cubicBezTo>
                  <a:lnTo>
                    <a:pt x="79153" y="151543"/>
                  </a:lnTo>
                  <a:lnTo>
                    <a:pt x="79153" y="38672"/>
                  </a:lnTo>
                  <a:lnTo>
                    <a:pt x="112681" y="38672"/>
                  </a:lnTo>
                  <a:cubicBezTo>
                    <a:pt x="131636" y="38672"/>
                    <a:pt x="146399" y="43815"/>
                    <a:pt x="156496" y="54007"/>
                  </a:cubicBezTo>
                  <a:cubicBezTo>
                    <a:pt x="166592" y="64199"/>
                    <a:pt x="171736" y="78105"/>
                    <a:pt x="171736" y="95536"/>
                  </a:cubicBezTo>
                  <a:cubicBezTo>
                    <a:pt x="171736" y="112967"/>
                    <a:pt x="166497" y="126968"/>
                    <a:pt x="156115" y="136779"/>
                  </a:cubicBezTo>
                  <a:close/>
                </a:path>
              </a:pathLst>
            </a:custGeom>
            <a:solidFill>
              <a:srgbClr val="14336A"/>
            </a:solidFill>
            <a:ln w="0" cap="flat">
              <a:no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C86ABA20-DAF5-BB01-8CD3-A49F40B9017D}"/>
                </a:ext>
              </a:extLst>
            </p:cNvPr>
            <p:cNvSpPr/>
            <p:nvPr/>
          </p:nvSpPr>
          <p:spPr>
            <a:xfrm>
              <a:off x="695415" y="5514221"/>
              <a:ext cx="85820" cy="48196"/>
            </a:xfrm>
            <a:custGeom>
              <a:avLst/>
              <a:gdLst>
                <a:gd name="connsiteX0" fmla="*/ 0 w 85820"/>
                <a:gd name="connsiteY0" fmla="*/ 0 h 48196"/>
                <a:gd name="connsiteX1" fmla="*/ 0 w 85820"/>
                <a:gd name="connsiteY1" fmla="*/ 48197 h 48196"/>
                <a:gd name="connsiteX2" fmla="*/ 85820 w 85820"/>
                <a:gd name="connsiteY2" fmla="*/ 48197 h 48196"/>
                <a:gd name="connsiteX3" fmla="*/ 59150 w 85820"/>
                <a:gd name="connsiteY3" fmla="*/ 0 h 48196"/>
                <a:gd name="connsiteX4" fmla="*/ 0 w 85820"/>
                <a:gd name="connsiteY4" fmla="*/ 0 h 4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 h="48196">
                  <a:moveTo>
                    <a:pt x="0" y="0"/>
                  </a:moveTo>
                  <a:lnTo>
                    <a:pt x="0" y="48197"/>
                  </a:lnTo>
                  <a:lnTo>
                    <a:pt x="85820" y="48197"/>
                  </a:lnTo>
                  <a:lnTo>
                    <a:pt x="59150" y="0"/>
                  </a:lnTo>
                  <a:lnTo>
                    <a:pt x="0" y="0"/>
                  </a:lnTo>
                  <a:close/>
                </a:path>
              </a:pathLst>
            </a:custGeom>
            <a:solidFill>
              <a:srgbClr val="14336A"/>
            </a:solidFill>
            <a:ln w="0" cap="flat">
              <a:no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CF8B0D50-8211-70CA-B221-370C831C7E12}"/>
                </a:ext>
              </a:extLst>
            </p:cNvPr>
            <p:cNvSpPr/>
            <p:nvPr/>
          </p:nvSpPr>
          <p:spPr>
            <a:xfrm>
              <a:off x="106155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6B59E778-7591-056C-0171-0D75CFC9DC0C}"/>
                </a:ext>
              </a:extLst>
            </p:cNvPr>
            <p:cNvSpPr/>
            <p:nvPr/>
          </p:nvSpPr>
          <p:spPr>
            <a:xfrm>
              <a:off x="1236244" y="5371918"/>
              <a:ext cx="374808" cy="190690"/>
            </a:xfrm>
            <a:custGeom>
              <a:avLst/>
              <a:gdLst>
                <a:gd name="connsiteX0" fmla="*/ 298037 w 374808"/>
                <a:gd name="connsiteY0" fmla="*/ 0 h 190690"/>
                <a:gd name="connsiteX1" fmla="*/ 253079 w 374808"/>
                <a:gd name="connsiteY1" fmla="*/ 0 h 190690"/>
                <a:gd name="connsiteX2" fmla="*/ 190595 w 374808"/>
                <a:gd name="connsiteY2" fmla="*/ 154591 h 190690"/>
                <a:gd name="connsiteX3" fmla="*/ 178594 w 374808"/>
                <a:gd name="connsiteY3" fmla="*/ 154591 h 190690"/>
                <a:gd name="connsiteX4" fmla="*/ 157924 w 374808"/>
                <a:gd name="connsiteY4" fmla="*/ 151924 h 190690"/>
                <a:gd name="connsiteX5" fmla="*/ 143065 w 374808"/>
                <a:gd name="connsiteY5" fmla="*/ 143161 h 190690"/>
                <a:gd name="connsiteX6" fmla="*/ 132493 w 374808"/>
                <a:gd name="connsiteY6" fmla="*/ 128016 h 190690"/>
                <a:gd name="connsiteX7" fmla="*/ 130207 w 374808"/>
                <a:gd name="connsiteY7" fmla="*/ 123539 h 190690"/>
                <a:gd name="connsiteX8" fmla="*/ 134588 w 374808"/>
                <a:gd name="connsiteY8" fmla="*/ 121158 h 190690"/>
                <a:gd name="connsiteX9" fmla="*/ 165544 w 374808"/>
                <a:gd name="connsiteY9" fmla="*/ 64580 h 190690"/>
                <a:gd name="connsiteX10" fmla="*/ 156686 w 374808"/>
                <a:gd name="connsiteY10" fmla="*/ 31147 h 190690"/>
                <a:gd name="connsiteX11" fmla="*/ 132207 w 374808"/>
                <a:gd name="connsiteY11" fmla="*/ 8477 h 190690"/>
                <a:gd name="connsiteX12" fmla="*/ 95917 w 374808"/>
                <a:gd name="connsiteY12" fmla="*/ 286 h 190690"/>
                <a:gd name="connsiteX13" fmla="*/ 0 w 374808"/>
                <a:gd name="connsiteY13" fmla="*/ 286 h 190690"/>
                <a:gd name="connsiteX14" fmla="*/ 0 w 374808"/>
                <a:gd name="connsiteY14" fmla="*/ 190595 h 190690"/>
                <a:gd name="connsiteX15" fmla="*/ 45244 w 374808"/>
                <a:gd name="connsiteY15" fmla="*/ 190595 h 190690"/>
                <a:gd name="connsiteX16" fmla="*/ 45244 w 374808"/>
                <a:gd name="connsiteY16" fmla="*/ 134398 h 190690"/>
                <a:gd name="connsiteX17" fmla="*/ 58960 w 374808"/>
                <a:gd name="connsiteY17" fmla="*/ 134398 h 190690"/>
                <a:gd name="connsiteX18" fmla="*/ 82772 w 374808"/>
                <a:gd name="connsiteY18" fmla="*/ 134112 h 190690"/>
                <a:gd name="connsiteX19" fmla="*/ 86392 w 374808"/>
                <a:gd name="connsiteY19" fmla="*/ 134112 h 190690"/>
                <a:gd name="connsiteX20" fmla="*/ 87820 w 374808"/>
                <a:gd name="connsiteY20" fmla="*/ 137351 h 190690"/>
                <a:gd name="connsiteX21" fmla="*/ 120491 w 374808"/>
                <a:gd name="connsiteY21" fmla="*/ 178689 h 190690"/>
                <a:gd name="connsiteX22" fmla="*/ 164497 w 374808"/>
                <a:gd name="connsiteY22" fmla="*/ 190691 h 190690"/>
                <a:gd name="connsiteX23" fmla="*/ 223456 w 374808"/>
                <a:gd name="connsiteY23" fmla="*/ 190691 h 190690"/>
                <a:gd name="connsiteX24" fmla="*/ 233743 w 374808"/>
                <a:gd name="connsiteY24" fmla="*/ 163544 h 190690"/>
                <a:gd name="connsiteX25" fmla="*/ 316897 w 374808"/>
                <a:gd name="connsiteY25" fmla="*/ 163544 h 190690"/>
                <a:gd name="connsiteX26" fmla="*/ 327374 w 374808"/>
                <a:gd name="connsiteY26" fmla="*/ 190691 h 190690"/>
                <a:gd name="connsiteX27" fmla="*/ 374809 w 374808"/>
                <a:gd name="connsiteY27" fmla="*/ 190691 h 190690"/>
                <a:gd name="connsiteX28" fmla="*/ 298037 w 374808"/>
                <a:gd name="connsiteY28" fmla="*/ 0 h 190690"/>
                <a:gd name="connsiteX29" fmla="*/ 116205 w 374808"/>
                <a:gd name="connsiteY29" fmla="*/ 81058 h 190690"/>
                <a:gd name="connsiteX30" fmla="*/ 106585 w 374808"/>
                <a:gd name="connsiteY30" fmla="*/ 91821 h 190690"/>
                <a:gd name="connsiteX31" fmla="*/ 92869 w 374808"/>
                <a:gd name="connsiteY31" fmla="*/ 95917 h 190690"/>
                <a:gd name="connsiteX32" fmla="*/ 45339 w 374808"/>
                <a:gd name="connsiteY32" fmla="*/ 95917 h 190690"/>
                <a:gd name="connsiteX33" fmla="*/ 45339 w 374808"/>
                <a:gd name="connsiteY33" fmla="*/ 39053 h 190690"/>
                <a:gd name="connsiteX34" fmla="*/ 93059 w 374808"/>
                <a:gd name="connsiteY34" fmla="*/ 39053 h 190690"/>
                <a:gd name="connsiteX35" fmla="*/ 106585 w 374808"/>
                <a:gd name="connsiteY35" fmla="*/ 43244 h 190690"/>
                <a:gd name="connsiteX36" fmla="*/ 116205 w 374808"/>
                <a:gd name="connsiteY36" fmla="*/ 53340 h 190690"/>
                <a:gd name="connsiteX37" fmla="*/ 119824 w 374808"/>
                <a:gd name="connsiteY37" fmla="*/ 66199 h 190690"/>
                <a:gd name="connsiteX38" fmla="*/ 116300 w 374808"/>
                <a:gd name="connsiteY38" fmla="*/ 81058 h 190690"/>
                <a:gd name="connsiteX39" fmla="*/ 247459 w 374808"/>
                <a:gd name="connsiteY39" fmla="*/ 127826 h 190690"/>
                <a:gd name="connsiteX40" fmla="*/ 268605 w 374808"/>
                <a:gd name="connsiteY40" fmla="*/ 72866 h 190690"/>
                <a:gd name="connsiteX41" fmla="*/ 271082 w 374808"/>
                <a:gd name="connsiteY41" fmla="*/ 61627 h 190690"/>
                <a:gd name="connsiteX42" fmla="*/ 280130 w 374808"/>
                <a:gd name="connsiteY42" fmla="*/ 61627 h 190690"/>
                <a:gd name="connsiteX43" fmla="*/ 282321 w 374808"/>
                <a:gd name="connsiteY43" fmla="*/ 72581 h 190690"/>
                <a:gd name="connsiteX44" fmla="*/ 303562 w 374808"/>
                <a:gd name="connsiteY44" fmla="*/ 127826 h 190690"/>
                <a:gd name="connsiteX45" fmla="*/ 247555 w 374808"/>
                <a:gd name="connsiteY45" fmla="*/ 127826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74808" h="190690">
                  <a:moveTo>
                    <a:pt x="298037" y="0"/>
                  </a:moveTo>
                  <a:lnTo>
                    <a:pt x="253079" y="0"/>
                  </a:lnTo>
                  <a:lnTo>
                    <a:pt x="190595" y="154591"/>
                  </a:lnTo>
                  <a:lnTo>
                    <a:pt x="178594" y="154591"/>
                  </a:lnTo>
                  <a:cubicBezTo>
                    <a:pt x="170402" y="154591"/>
                    <a:pt x="163449" y="153734"/>
                    <a:pt x="157924" y="151924"/>
                  </a:cubicBezTo>
                  <a:cubicBezTo>
                    <a:pt x="152114" y="150019"/>
                    <a:pt x="147066" y="147066"/>
                    <a:pt x="143065" y="143161"/>
                  </a:cubicBezTo>
                  <a:cubicBezTo>
                    <a:pt x="139255" y="139351"/>
                    <a:pt x="135636" y="134303"/>
                    <a:pt x="132493" y="128016"/>
                  </a:cubicBezTo>
                  <a:lnTo>
                    <a:pt x="130207" y="123539"/>
                  </a:lnTo>
                  <a:lnTo>
                    <a:pt x="134588" y="121158"/>
                  </a:lnTo>
                  <a:cubicBezTo>
                    <a:pt x="155162" y="109823"/>
                    <a:pt x="165544" y="90773"/>
                    <a:pt x="165544" y="64580"/>
                  </a:cubicBezTo>
                  <a:cubicBezTo>
                    <a:pt x="165544" y="52007"/>
                    <a:pt x="162592" y="40767"/>
                    <a:pt x="156686" y="31147"/>
                  </a:cubicBezTo>
                  <a:cubicBezTo>
                    <a:pt x="150781" y="21527"/>
                    <a:pt x="142589" y="13907"/>
                    <a:pt x="132207" y="8477"/>
                  </a:cubicBezTo>
                  <a:cubicBezTo>
                    <a:pt x="121729" y="3048"/>
                    <a:pt x="109442" y="286"/>
                    <a:pt x="95917" y="286"/>
                  </a:cubicBezTo>
                  <a:lnTo>
                    <a:pt x="0" y="286"/>
                  </a:lnTo>
                  <a:lnTo>
                    <a:pt x="0" y="190595"/>
                  </a:lnTo>
                  <a:lnTo>
                    <a:pt x="45244" y="190595"/>
                  </a:lnTo>
                  <a:lnTo>
                    <a:pt x="45244" y="134398"/>
                  </a:lnTo>
                  <a:lnTo>
                    <a:pt x="58960" y="134398"/>
                  </a:lnTo>
                  <a:cubicBezTo>
                    <a:pt x="61627" y="134398"/>
                    <a:pt x="77629" y="134303"/>
                    <a:pt x="82772" y="134112"/>
                  </a:cubicBezTo>
                  <a:lnTo>
                    <a:pt x="86392" y="134112"/>
                  </a:lnTo>
                  <a:cubicBezTo>
                    <a:pt x="86392" y="134112"/>
                    <a:pt x="87820" y="137351"/>
                    <a:pt x="87820" y="137351"/>
                  </a:cubicBezTo>
                  <a:cubicBezTo>
                    <a:pt x="96012" y="156972"/>
                    <a:pt x="106966" y="170879"/>
                    <a:pt x="120491" y="178689"/>
                  </a:cubicBezTo>
                  <a:cubicBezTo>
                    <a:pt x="134207" y="186690"/>
                    <a:pt x="148971" y="190691"/>
                    <a:pt x="164497" y="190691"/>
                  </a:cubicBezTo>
                  <a:lnTo>
                    <a:pt x="223456" y="190691"/>
                  </a:lnTo>
                  <a:lnTo>
                    <a:pt x="233743" y="163544"/>
                  </a:lnTo>
                  <a:lnTo>
                    <a:pt x="316897" y="163544"/>
                  </a:lnTo>
                  <a:lnTo>
                    <a:pt x="327374" y="190691"/>
                  </a:lnTo>
                  <a:lnTo>
                    <a:pt x="374809" y="190691"/>
                  </a:lnTo>
                  <a:lnTo>
                    <a:pt x="298037" y="0"/>
                  </a:lnTo>
                  <a:close/>
                  <a:moveTo>
                    <a:pt x="116205" y="81058"/>
                  </a:moveTo>
                  <a:cubicBezTo>
                    <a:pt x="113824" y="85534"/>
                    <a:pt x="110585" y="89154"/>
                    <a:pt x="106585" y="91821"/>
                  </a:cubicBezTo>
                  <a:cubicBezTo>
                    <a:pt x="102394" y="94583"/>
                    <a:pt x="97822" y="95917"/>
                    <a:pt x="92869" y="95917"/>
                  </a:cubicBezTo>
                  <a:lnTo>
                    <a:pt x="45339" y="95917"/>
                  </a:lnTo>
                  <a:lnTo>
                    <a:pt x="45339" y="39053"/>
                  </a:lnTo>
                  <a:lnTo>
                    <a:pt x="93059" y="39053"/>
                  </a:lnTo>
                  <a:cubicBezTo>
                    <a:pt x="97822" y="39053"/>
                    <a:pt x="102394" y="40481"/>
                    <a:pt x="106585" y="43244"/>
                  </a:cubicBezTo>
                  <a:cubicBezTo>
                    <a:pt x="110585" y="45911"/>
                    <a:pt x="113824" y="49340"/>
                    <a:pt x="116205" y="53340"/>
                  </a:cubicBezTo>
                  <a:cubicBezTo>
                    <a:pt x="118586" y="57531"/>
                    <a:pt x="119824" y="61817"/>
                    <a:pt x="119824" y="66199"/>
                  </a:cubicBezTo>
                  <a:cubicBezTo>
                    <a:pt x="119824" y="71533"/>
                    <a:pt x="118586" y="76581"/>
                    <a:pt x="116300" y="81058"/>
                  </a:cubicBezTo>
                  <a:close/>
                  <a:moveTo>
                    <a:pt x="247459" y="127826"/>
                  </a:moveTo>
                  <a:lnTo>
                    <a:pt x="268605" y="72866"/>
                  </a:lnTo>
                  <a:lnTo>
                    <a:pt x="271082" y="61627"/>
                  </a:lnTo>
                  <a:lnTo>
                    <a:pt x="280130" y="61627"/>
                  </a:lnTo>
                  <a:lnTo>
                    <a:pt x="282321" y="72581"/>
                  </a:lnTo>
                  <a:lnTo>
                    <a:pt x="303562" y="127826"/>
                  </a:lnTo>
                  <a:lnTo>
                    <a:pt x="247555" y="127826"/>
                  </a:lnTo>
                  <a:close/>
                </a:path>
              </a:pathLst>
            </a:custGeom>
            <a:solidFill>
              <a:srgbClr val="FFFFFF"/>
            </a:solidFill>
            <a:ln w="0" cap="flat">
              <a:no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FD214AEE-896E-96B7-81BC-ABCD6E4E2B76}"/>
                </a:ext>
              </a:extLst>
            </p:cNvPr>
            <p:cNvSpPr/>
            <p:nvPr/>
          </p:nvSpPr>
          <p:spPr>
            <a:xfrm>
              <a:off x="2157121" y="5375823"/>
              <a:ext cx="53625" cy="68008"/>
            </a:xfrm>
            <a:custGeom>
              <a:avLst/>
              <a:gdLst>
                <a:gd name="connsiteX0" fmla="*/ 39814 w 53625"/>
                <a:gd name="connsiteY0" fmla="*/ 41243 h 68008"/>
                <a:gd name="connsiteX1" fmla="*/ 48292 w 53625"/>
                <a:gd name="connsiteY1" fmla="*/ 33814 h 68008"/>
                <a:gd name="connsiteX2" fmla="*/ 51244 w 53625"/>
                <a:gd name="connsiteY2" fmla="*/ 22193 h 68008"/>
                <a:gd name="connsiteX3" fmla="*/ 48387 w 53625"/>
                <a:gd name="connsiteY3" fmla="*/ 10478 h 68008"/>
                <a:gd name="connsiteX4" fmla="*/ 40005 w 53625"/>
                <a:gd name="connsiteY4" fmla="*/ 2762 h 68008"/>
                <a:gd name="connsiteX5" fmla="*/ 26860 w 53625"/>
                <a:gd name="connsiteY5" fmla="*/ 0 h 68008"/>
                <a:gd name="connsiteX6" fmla="*/ 0 w 53625"/>
                <a:gd name="connsiteY6" fmla="*/ 0 h 68008"/>
                <a:gd name="connsiteX7" fmla="*/ 0 w 53625"/>
                <a:gd name="connsiteY7" fmla="*/ 68009 h 68008"/>
                <a:gd name="connsiteX8" fmla="*/ 14383 w 53625"/>
                <a:gd name="connsiteY8" fmla="*/ 68009 h 68008"/>
                <a:gd name="connsiteX9" fmla="*/ 14383 w 53625"/>
                <a:gd name="connsiteY9" fmla="*/ 43910 h 68008"/>
                <a:gd name="connsiteX10" fmla="*/ 24860 w 53625"/>
                <a:gd name="connsiteY10" fmla="*/ 43910 h 68008"/>
                <a:gd name="connsiteX11" fmla="*/ 37719 w 53625"/>
                <a:gd name="connsiteY11" fmla="*/ 68009 h 68008"/>
                <a:gd name="connsiteX12" fmla="*/ 53626 w 53625"/>
                <a:gd name="connsiteY12" fmla="*/ 68009 h 68008"/>
                <a:gd name="connsiteX13" fmla="*/ 39148 w 53625"/>
                <a:gd name="connsiteY13" fmla="*/ 41529 h 68008"/>
                <a:gd name="connsiteX14" fmla="*/ 39814 w 53625"/>
                <a:gd name="connsiteY14" fmla="*/ 41339 h 68008"/>
                <a:gd name="connsiteX15" fmla="*/ 14383 w 53625"/>
                <a:gd name="connsiteY15" fmla="*/ 11716 h 68008"/>
                <a:gd name="connsiteX16" fmla="*/ 24098 w 53625"/>
                <a:gd name="connsiteY16" fmla="*/ 11716 h 68008"/>
                <a:gd name="connsiteX17" fmla="*/ 30956 w 53625"/>
                <a:gd name="connsiteY17" fmla="*/ 12954 h 68008"/>
                <a:gd name="connsiteX18" fmla="*/ 35052 w 53625"/>
                <a:gd name="connsiteY18" fmla="*/ 16478 h 68008"/>
                <a:gd name="connsiteX19" fmla="*/ 36385 w 53625"/>
                <a:gd name="connsiteY19" fmla="*/ 22193 h 68008"/>
                <a:gd name="connsiteX20" fmla="*/ 35052 w 53625"/>
                <a:gd name="connsiteY20" fmla="*/ 27813 h 68008"/>
                <a:gd name="connsiteX21" fmla="*/ 30956 w 53625"/>
                <a:gd name="connsiteY21" fmla="*/ 31242 h 68008"/>
                <a:gd name="connsiteX22" fmla="*/ 24098 w 53625"/>
                <a:gd name="connsiteY22" fmla="*/ 32385 h 68008"/>
                <a:gd name="connsiteX23" fmla="*/ 14383 w 53625"/>
                <a:gd name="connsiteY23" fmla="*/ 32385 h 68008"/>
                <a:gd name="connsiteX24" fmla="*/ 14383 w 53625"/>
                <a:gd name="connsiteY24" fmla="*/ 11716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25" h="68008">
                  <a:moveTo>
                    <a:pt x="39814" y="41243"/>
                  </a:moveTo>
                  <a:cubicBezTo>
                    <a:pt x="43529" y="39529"/>
                    <a:pt x="46292" y="37052"/>
                    <a:pt x="48292" y="33814"/>
                  </a:cubicBezTo>
                  <a:cubicBezTo>
                    <a:pt x="50197" y="30575"/>
                    <a:pt x="51244" y="26670"/>
                    <a:pt x="51244" y="22193"/>
                  </a:cubicBezTo>
                  <a:cubicBezTo>
                    <a:pt x="51244" y="17717"/>
                    <a:pt x="50292" y="13811"/>
                    <a:pt x="48387" y="10478"/>
                  </a:cubicBezTo>
                  <a:cubicBezTo>
                    <a:pt x="46482" y="7144"/>
                    <a:pt x="43720" y="4572"/>
                    <a:pt x="40005" y="2762"/>
                  </a:cubicBezTo>
                  <a:cubicBezTo>
                    <a:pt x="36385" y="952"/>
                    <a:pt x="32004" y="0"/>
                    <a:pt x="26860" y="0"/>
                  </a:cubicBezTo>
                  <a:lnTo>
                    <a:pt x="0" y="0"/>
                  </a:lnTo>
                  <a:lnTo>
                    <a:pt x="0" y="68009"/>
                  </a:lnTo>
                  <a:lnTo>
                    <a:pt x="14383" y="68009"/>
                  </a:lnTo>
                  <a:lnTo>
                    <a:pt x="14383" y="43910"/>
                  </a:lnTo>
                  <a:lnTo>
                    <a:pt x="24860" y="43910"/>
                  </a:lnTo>
                  <a:lnTo>
                    <a:pt x="37719" y="68009"/>
                  </a:lnTo>
                  <a:lnTo>
                    <a:pt x="53626" y="68009"/>
                  </a:lnTo>
                  <a:lnTo>
                    <a:pt x="39148" y="41529"/>
                  </a:lnTo>
                  <a:cubicBezTo>
                    <a:pt x="39148" y="41529"/>
                    <a:pt x="39624" y="41434"/>
                    <a:pt x="39814" y="41339"/>
                  </a:cubicBezTo>
                  <a:close/>
                  <a:moveTo>
                    <a:pt x="14383" y="11716"/>
                  </a:moveTo>
                  <a:lnTo>
                    <a:pt x="24098" y="11716"/>
                  </a:lnTo>
                  <a:cubicBezTo>
                    <a:pt x="26860" y="11716"/>
                    <a:pt x="29146" y="12097"/>
                    <a:pt x="30956" y="12954"/>
                  </a:cubicBezTo>
                  <a:cubicBezTo>
                    <a:pt x="32766" y="13716"/>
                    <a:pt x="34100" y="14954"/>
                    <a:pt x="35052" y="16478"/>
                  </a:cubicBezTo>
                  <a:cubicBezTo>
                    <a:pt x="35909" y="18002"/>
                    <a:pt x="36385" y="19907"/>
                    <a:pt x="36385" y="22193"/>
                  </a:cubicBezTo>
                  <a:cubicBezTo>
                    <a:pt x="36385" y="24479"/>
                    <a:pt x="35909" y="26289"/>
                    <a:pt x="35052" y="27813"/>
                  </a:cubicBezTo>
                  <a:cubicBezTo>
                    <a:pt x="34195" y="29337"/>
                    <a:pt x="32766" y="30480"/>
                    <a:pt x="30956" y="31242"/>
                  </a:cubicBezTo>
                  <a:cubicBezTo>
                    <a:pt x="29146" y="32004"/>
                    <a:pt x="26860" y="32385"/>
                    <a:pt x="24098" y="32385"/>
                  </a:cubicBezTo>
                  <a:lnTo>
                    <a:pt x="14383" y="32385"/>
                  </a:lnTo>
                  <a:lnTo>
                    <a:pt x="14383" y="11716"/>
                  </a:lnTo>
                  <a:close/>
                </a:path>
              </a:pathLst>
            </a:custGeom>
            <a:solidFill>
              <a:srgbClr val="FFFFFF"/>
            </a:solidFill>
            <a:ln w="0" cap="flat">
              <a:no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7265A2CA-F458-19E1-449C-2349DBDBF1F6}"/>
                </a:ext>
              </a:extLst>
            </p:cNvPr>
            <p:cNvSpPr/>
            <p:nvPr/>
          </p:nvSpPr>
          <p:spPr>
            <a:xfrm>
              <a:off x="2218176"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815 w 45529"/>
                <a:gd name="connsiteY29" fmla="*/ 9144 h 52387"/>
                <a:gd name="connsiteX30" fmla="*/ 39052 w 45529"/>
                <a:gd name="connsiteY30" fmla="*/ 3810 h 52387"/>
                <a:gd name="connsiteX31" fmla="*/ 31623 w 45529"/>
                <a:gd name="connsiteY31" fmla="*/ 33338 h 52387"/>
                <a:gd name="connsiteX32" fmla="*/ 30289 w 45529"/>
                <a:gd name="connsiteY32" fmla="*/ 38195 h 52387"/>
                <a:gd name="connsiteX33" fmla="*/ 26575 w 45529"/>
                <a:gd name="connsiteY33" fmla="*/ 41529 h 52387"/>
                <a:gd name="connsiteX34" fmla="*/ 21050 w 45529"/>
                <a:gd name="connsiteY34" fmla="*/ 42767 h 52387"/>
                <a:gd name="connsiteX35" fmla="*/ 15716 w 45529"/>
                <a:gd name="connsiteY35" fmla="*/ 41243 h 52387"/>
                <a:gd name="connsiteX36" fmla="*/ 13621 w 45529"/>
                <a:gd name="connsiteY36" fmla="*/ 36862 h 52387"/>
                <a:gd name="connsiteX37" fmla="*/ 14668 w 45529"/>
                <a:gd name="connsiteY37" fmla="*/ 33528 h 52387"/>
                <a:gd name="connsiteX38" fmla="*/ 17526 w 45529"/>
                <a:gd name="connsiteY38" fmla="*/ 31432 h 52387"/>
                <a:gd name="connsiteX39" fmla="*/ 21907 w 45529"/>
                <a:gd name="connsiteY39" fmla="*/ 30289 h 52387"/>
                <a:gd name="connsiteX40" fmla="*/ 24479 w 45529"/>
                <a:gd name="connsiteY40" fmla="*/ 29908 h 52387"/>
                <a:gd name="connsiteX41" fmla="*/ 27337 w 45529"/>
                <a:gd name="connsiteY41" fmla="*/ 29432 h 52387"/>
                <a:gd name="connsiteX42" fmla="*/ 29908 w 45529"/>
                <a:gd name="connsiteY42" fmla="*/ 28766 h 52387"/>
                <a:gd name="connsiteX43" fmla="*/ 31718 w 45529"/>
                <a:gd name="connsiteY43" fmla="*/ 28004 h 52387"/>
                <a:gd name="connsiteX44" fmla="*/ 31718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336"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815" y="9144"/>
                  </a:cubicBezTo>
                  <a:cubicBezTo>
                    <a:pt x="42672" y="6953"/>
                    <a:pt x="41053" y="5143"/>
                    <a:pt x="39052" y="3810"/>
                  </a:cubicBezTo>
                  <a:close/>
                  <a:moveTo>
                    <a:pt x="31623" y="33338"/>
                  </a:moveTo>
                  <a:cubicBezTo>
                    <a:pt x="31623" y="35147"/>
                    <a:pt x="31147" y="36766"/>
                    <a:pt x="30289" y="38195"/>
                  </a:cubicBezTo>
                  <a:cubicBezTo>
                    <a:pt x="29337" y="39624"/>
                    <a:pt x="28099" y="40767"/>
                    <a:pt x="26575" y="41529"/>
                  </a:cubicBezTo>
                  <a:cubicBezTo>
                    <a:pt x="24955" y="42386"/>
                    <a:pt x="23146" y="42767"/>
                    <a:pt x="21050" y="42767"/>
                  </a:cubicBezTo>
                  <a:cubicBezTo>
                    <a:pt x="18955" y="42767"/>
                    <a:pt x="17050" y="42291"/>
                    <a:pt x="15716" y="41243"/>
                  </a:cubicBezTo>
                  <a:cubicBezTo>
                    <a:pt x="14288" y="40195"/>
                    <a:pt x="13621" y="38767"/>
                    <a:pt x="13621" y="36862"/>
                  </a:cubicBezTo>
                  <a:cubicBezTo>
                    <a:pt x="13621" y="35528"/>
                    <a:pt x="14002" y="34385"/>
                    <a:pt x="14668" y="33528"/>
                  </a:cubicBezTo>
                  <a:cubicBezTo>
                    <a:pt x="15335" y="32671"/>
                    <a:pt x="16288" y="31909"/>
                    <a:pt x="17526" y="31432"/>
                  </a:cubicBezTo>
                  <a:cubicBezTo>
                    <a:pt x="18764" y="30861"/>
                    <a:pt x="20193" y="30480"/>
                    <a:pt x="21907" y="30289"/>
                  </a:cubicBezTo>
                  <a:cubicBezTo>
                    <a:pt x="22669" y="30194"/>
                    <a:pt x="23527" y="30099"/>
                    <a:pt x="24479" y="29908"/>
                  </a:cubicBezTo>
                  <a:cubicBezTo>
                    <a:pt x="25432" y="29718"/>
                    <a:pt x="26384" y="29623"/>
                    <a:pt x="27337" y="29432"/>
                  </a:cubicBezTo>
                  <a:cubicBezTo>
                    <a:pt x="28289" y="29242"/>
                    <a:pt x="29146" y="29051"/>
                    <a:pt x="29908" y="28766"/>
                  </a:cubicBezTo>
                  <a:cubicBezTo>
                    <a:pt x="30670" y="28575"/>
                    <a:pt x="31242" y="28289"/>
                    <a:pt x="31718" y="28004"/>
                  </a:cubicBezTo>
                  <a:lnTo>
                    <a:pt x="31718" y="33433"/>
                  </a:lnTo>
                  <a:close/>
                </a:path>
              </a:pathLst>
            </a:custGeom>
            <a:solidFill>
              <a:srgbClr val="FFFFFF"/>
            </a:solidFill>
            <a:ln w="0" cap="flat">
              <a:no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6A74F0BA-1339-D3ED-CAFA-C1C92DB840A5}"/>
                </a:ext>
              </a:extLst>
            </p:cNvPr>
            <p:cNvSpPr/>
            <p:nvPr/>
          </p:nvSpPr>
          <p:spPr>
            <a:xfrm>
              <a:off x="2277136" y="5392015"/>
              <a:ext cx="30861" cy="51720"/>
            </a:xfrm>
            <a:custGeom>
              <a:avLst/>
              <a:gdLst>
                <a:gd name="connsiteX0" fmla="*/ 26479 w 30861"/>
                <a:gd name="connsiteY0" fmla="*/ 0 h 51720"/>
                <a:gd name="connsiteX1" fmla="*/ 18955 w 30861"/>
                <a:gd name="connsiteY1" fmla="*/ 2477 h 51720"/>
                <a:gd name="connsiteX2" fmla="*/ 14288 w 30861"/>
                <a:gd name="connsiteY2" fmla="*/ 9620 h 51720"/>
                <a:gd name="connsiteX3" fmla="*/ 13716 w 30861"/>
                <a:gd name="connsiteY3" fmla="*/ 9620 h 51720"/>
                <a:gd name="connsiteX4" fmla="*/ 13716 w 30861"/>
                <a:gd name="connsiteY4" fmla="*/ 762 h 51720"/>
                <a:gd name="connsiteX5" fmla="*/ 0 w 30861"/>
                <a:gd name="connsiteY5" fmla="*/ 762 h 51720"/>
                <a:gd name="connsiteX6" fmla="*/ 0 w 30861"/>
                <a:gd name="connsiteY6" fmla="*/ 51721 h 51720"/>
                <a:gd name="connsiteX7" fmla="*/ 14097 w 30861"/>
                <a:gd name="connsiteY7" fmla="*/ 51721 h 51720"/>
                <a:gd name="connsiteX8" fmla="*/ 14097 w 30861"/>
                <a:gd name="connsiteY8" fmla="*/ 22860 h 51720"/>
                <a:gd name="connsiteX9" fmla="*/ 15526 w 30861"/>
                <a:gd name="connsiteY9" fmla="*/ 17336 h 51720"/>
                <a:gd name="connsiteX10" fmla="*/ 19336 w 30861"/>
                <a:gd name="connsiteY10" fmla="*/ 13621 h 51720"/>
                <a:gd name="connsiteX11" fmla="*/ 24860 w 30861"/>
                <a:gd name="connsiteY11" fmla="*/ 12287 h 51720"/>
                <a:gd name="connsiteX12" fmla="*/ 28099 w 30861"/>
                <a:gd name="connsiteY12" fmla="*/ 12478 h 51720"/>
                <a:gd name="connsiteX13" fmla="*/ 30861 w 30861"/>
                <a:gd name="connsiteY13" fmla="*/ 13049 h 51720"/>
                <a:gd name="connsiteX14" fmla="*/ 30861 w 30861"/>
                <a:gd name="connsiteY14" fmla="*/ 476 h 51720"/>
                <a:gd name="connsiteX15" fmla="*/ 28670 w 30861"/>
                <a:gd name="connsiteY15" fmla="*/ 95 h 51720"/>
                <a:gd name="connsiteX16" fmla="*/ 26384 w 30861"/>
                <a:gd name="connsiteY16" fmla="*/ 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 h="51720">
                  <a:moveTo>
                    <a:pt x="26479" y="0"/>
                  </a:moveTo>
                  <a:cubicBezTo>
                    <a:pt x="23622" y="0"/>
                    <a:pt x="21146" y="857"/>
                    <a:pt x="18955" y="2477"/>
                  </a:cubicBezTo>
                  <a:cubicBezTo>
                    <a:pt x="16764" y="4096"/>
                    <a:pt x="15240" y="6477"/>
                    <a:pt x="14288" y="9620"/>
                  </a:cubicBezTo>
                  <a:lnTo>
                    <a:pt x="13716" y="9620"/>
                  </a:lnTo>
                  <a:lnTo>
                    <a:pt x="13716" y="762"/>
                  </a:lnTo>
                  <a:lnTo>
                    <a:pt x="0" y="762"/>
                  </a:lnTo>
                  <a:lnTo>
                    <a:pt x="0" y="51721"/>
                  </a:lnTo>
                  <a:lnTo>
                    <a:pt x="14097" y="51721"/>
                  </a:lnTo>
                  <a:lnTo>
                    <a:pt x="14097" y="22860"/>
                  </a:lnTo>
                  <a:cubicBezTo>
                    <a:pt x="14097" y="20765"/>
                    <a:pt x="14573" y="18955"/>
                    <a:pt x="15526" y="17336"/>
                  </a:cubicBezTo>
                  <a:cubicBezTo>
                    <a:pt x="16478" y="15716"/>
                    <a:pt x="17717" y="14478"/>
                    <a:pt x="19336" y="13621"/>
                  </a:cubicBezTo>
                  <a:cubicBezTo>
                    <a:pt x="20955" y="12764"/>
                    <a:pt x="22860" y="12287"/>
                    <a:pt x="24860" y="12287"/>
                  </a:cubicBezTo>
                  <a:cubicBezTo>
                    <a:pt x="25813" y="12287"/>
                    <a:pt x="26861" y="12287"/>
                    <a:pt x="28099" y="12478"/>
                  </a:cubicBezTo>
                  <a:cubicBezTo>
                    <a:pt x="29242" y="12668"/>
                    <a:pt x="30194" y="12764"/>
                    <a:pt x="30861" y="13049"/>
                  </a:cubicBezTo>
                  <a:lnTo>
                    <a:pt x="30861" y="476"/>
                  </a:lnTo>
                  <a:cubicBezTo>
                    <a:pt x="30290" y="286"/>
                    <a:pt x="29528" y="191"/>
                    <a:pt x="28670" y="95"/>
                  </a:cubicBezTo>
                  <a:cubicBezTo>
                    <a:pt x="27813" y="95"/>
                    <a:pt x="27051" y="0"/>
                    <a:pt x="26384" y="0"/>
                  </a:cubicBezTo>
                  <a:close/>
                </a:path>
              </a:pathLst>
            </a:custGeom>
            <a:solidFill>
              <a:srgbClr val="FFFFFF"/>
            </a:solidFill>
            <a:ln w="0" cap="flat">
              <a:no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D2EA7C3B-E07F-8214-B08E-3FA2716BE343}"/>
                </a:ext>
              </a:extLst>
            </p:cNvPr>
            <p:cNvSpPr/>
            <p:nvPr/>
          </p:nvSpPr>
          <p:spPr>
            <a:xfrm>
              <a:off x="2313236"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04" y="0"/>
                    <a:pt x="24670" y="0"/>
                  </a:cubicBezTo>
                  <a:cubicBezTo>
                    <a:pt x="19717"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387" y="43053"/>
                    <a:pt x="47720" y="40386"/>
                    <a:pt x="48387" y="37243"/>
                  </a:cubicBezTo>
                  <a:lnTo>
                    <a:pt x="35338" y="36386"/>
                  </a:lnTo>
                  <a:cubicBezTo>
                    <a:pt x="34862" y="37624"/>
                    <a:pt x="34100" y="38767"/>
                    <a:pt x="33242" y="39624"/>
                  </a:cubicBezTo>
                  <a:cubicBezTo>
                    <a:pt x="32290" y="40481"/>
                    <a:pt x="31242"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860"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FFFFFF"/>
            </a:solidFill>
            <a:ln w="0" cap="flat">
              <a:no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C21DEF00-661B-DC26-3A64-679610B46A3F}"/>
                </a:ext>
              </a:extLst>
            </p:cNvPr>
            <p:cNvSpPr/>
            <p:nvPr/>
          </p:nvSpPr>
          <p:spPr>
            <a:xfrm>
              <a:off x="2397818" y="5375728"/>
              <a:ext cx="57340" cy="68008"/>
            </a:xfrm>
            <a:custGeom>
              <a:avLst/>
              <a:gdLst>
                <a:gd name="connsiteX0" fmla="*/ 41910 w 57340"/>
                <a:gd name="connsiteY0" fmla="*/ 4096 h 68008"/>
                <a:gd name="connsiteX1" fmla="*/ 24289 w 57340"/>
                <a:gd name="connsiteY1" fmla="*/ 0 h 68008"/>
                <a:gd name="connsiteX2" fmla="*/ 0 w 57340"/>
                <a:gd name="connsiteY2" fmla="*/ 0 h 68008"/>
                <a:gd name="connsiteX3" fmla="*/ 0 w 57340"/>
                <a:gd name="connsiteY3" fmla="*/ 68009 h 68008"/>
                <a:gd name="connsiteX4" fmla="*/ 24098 w 57340"/>
                <a:gd name="connsiteY4" fmla="*/ 68009 h 68008"/>
                <a:gd name="connsiteX5" fmla="*/ 41910 w 57340"/>
                <a:gd name="connsiteY5" fmla="*/ 63913 h 68008"/>
                <a:gd name="connsiteX6" fmla="*/ 53340 w 57340"/>
                <a:gd name="connsiteY6" fmla="*/ 52197 h 68008"/>
                <a:gd name="connsiteX7" fmla="*/ 57341 w 57340"/>
                <a:gd name="connsiteY7" fmla="*/ 33909 h 68008"/>
                <a:gd name="connsiteX8" fmla="*/ 53340 w 57340"/>
                <a:gd name="connsiteY8" fmla="*/ 15716 h 68008"/>
                <a:gd name="connsiteX9" fmla="*/ 41910 w 57340"/>
                <a:gd name="connsiteY9" fmla="*/ 4000 h 68008"/>
                <a:gd name="connsiteX10" fmla="*/ 40767 w 57340"/>
                <a:gd name="connsiteY10" fmla="*/ 46387 h 68008"/>
                <a:gd name="connsiteX11" fmla="*/ 34195 w 57340"/>
                <a:gd name="connsiteY11" fmla="*/ 53435 h 68008"/>
                <a:gd name="connsiteX12" fmla="*/ 23432 w 57340"/>
                <a:gd name="connsiteY12" fmla="*/ 55721 h 68008"/>
                <a:gd name="connsiteX13" fmla="*/ 14288 w 57340"/>
                <a:gd name="connsiteY13" fmla="*/ 55721 h 68008"/>
                <a:gd name="connsiteX14" fmla="*/ 14288 w 57340"/>
                <a:gd name="connsiteY14" fmla="*/ 12383 h 68008"/>
                <a:gd name="connsiteX15" fmla="*/ 23432 w 57340"/>
                <a:gd name="connsiteY15" fmla="*/ 12383 h 68008"/>
                <a:gd name="connsiteX16" fmla="*/ 34195 w 57340"/>
                <a:gd name="connsiteY16" fmla="*/ 14669 h 68008"/>
                <a:gd name="connsiteX17" fmla="*/ 40767 w 57340"/>
                <a:gd name="connsiteY17" fmla="*/ 21717 h 68008"/>
                <a:gd name="connsiteX18" fmla="*/ 42958 w 57340"/>
                <a:gd name="connsiteY18" fmla="*/ 34004 h 68008"/>
                <a:gd name="connsiteX19" fmla="*/ 40767 w 57340"/>
                <a:gd name="connsiteY19" fmla="*/ 46387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340" h="68008">
                  <a:moveTo>
                    <a:pt x="41910" y="4096"/>
                  </a:moveTo>
                  <a:cubicBezTo>
                    <a:pt x="36957" y="1429"/>
                    <a:pt x="31052" y="0"/>
                    <a:pt x="24289" y="0"/>
                  </a:cubicBezTo>
                  <a:lnTo>
                    <a:pt x="0" y="0"/>
                  </a:lnTo>
                  <a:lnTo>
                    <a:pt x="0" y="68009"/>
                  </a:lnTo>
                  <a:lnTo>
                    <a:pt x="24098" y="68009"/>
                  </a:lnTo>
                  <a:cubicBezTo>
                    <a:pt x="31052" y="68009"/>
                    <a:pt x="36957" y="66675"/>
                    <a:pt x="41910" y="63913"/>
                  </a:cubicBezTo>
                  <a:cubicBezTo>
                    <a:pt x="46863" y="61151"/>
                    <a:pt x="50673" y="57245"/>
                    <a:pt x="53340" y="52197"/>
                  </a:cubicBezTo>
                  <a:cubicBezTo>
                    <a:pt x="56007" y="47149"/>
                    <a:pt x="57341" y="41053"/>
                    <a:pt x="57341" y="33909"/>
                  </a:cubicBezTo>
                  <a:cubicBezTo>
                    <a:pt x="57341" y="26765"/>
                    <a:pt x="56007" y="20765"/>
                    <a:pt x="53340" y="15716"/>
                  </a:cubicBezTo>
                  <a:cubicBezTo>
                    <a:pt x="50673" y="10668"/>
                    <a:pt x="46863" y="6763"/>
                    <a:pt x="41910" y="4000"/>
                  </a:cubicBezTo>
                  <a:close/>
                  <a:moveTo>
                    <a:pt x="40767" y="46387"/>
                  </a:moveTo>
                  <a:cubicBezTo>
                    <a:pt x="39338" y="49625"/>
                    <a:pt x="37148" y="51911"/>
                    <a:pt x="34195" y="53435"/>
                  </a:cubicBezTo>
                  <a:cubicBezTo>
                    <a:pt x="31242" y="54959"/>
                    <a:pt x="27718" y="55721"/>
                    <a:pt x="23432" y="55721"/>
                  </a:cubicBezTo>
                  <a:lnTo>
                    <a:pt x="14288" y="55721"/>
                  </a:lnTo>
                  <a:lnTo>
                    <a:pt x="14288" y="12383"/>
                  </a:lnTo>
                  <a:lnTo>
                    <a:pt x="23432" y="12383"/>
                  </a:lnTo>
                  <a:cubicBezTo>
                    <a:pt x="27718" y="12383"/>
                    <a:pt x="31242" y="13145"/>
                    <a:pt x="34195" y="14669"/>
                  </a:cubicBezTo>
                  <a:cubicBezTo>
                    <a:pt x="37052" y="16192"/>
                    <a:pt x="39243" y="18479"/>
                    <a:pt x="40767" y="21717"/>
                  </a:cubicBezTo>
                  <a:cubicBezTo>
                    <a:pt x="42196" y="24860"/>
                    <a:pt x="42958" y="29051"/>
                    <a:pt x="42958" y="34004"/>
                  </a:cubicBezTo>
                  <a:cubicBezTo>
                    <a:pt x="42958" y="38957"/>
                    <a:pt x="42196" y="43244"/>
                    <a:pt x="40767" y="46387"/>
                  </a:cubicBezTo>
                  <a:close/>
                </a:path>
              </a:pathLst>
            </a:custGeom>
            <a:solidFill>
              <a:srgbClr val="FFFFFF"/>
            </a:solidFill>
            <a:ln w="0" cap="flat">
              <a:no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C3DD036D-AD67-D22C-2B4A-69D51826F8DA}"/>
                </a:ext>
              </a:extLst>
            </p:cNvPr>
            <p:cNvSpPr/>
            <p:nvPr/>
          </p:nvSpPr>
          <p:spPr>
            <a:xfrm>
              <a:off x="2467160" y="5371918"/>
              <a:ext cx="15335" cy="14287"/>
            </a:xfrm>
            <a:custGeom>
              <a:avLst/>
              <a:gdLst>
                <a:gd name="connsiteX0" fmla="*/ 7715 w 15335"/>
                <a:gd name="connsiteY0" fmla="*/ 0 h 14287"/>
                <a:gd name="connsiteX1" fmla="*/ 2286 w 15335"/>
                <a:gd name="connsiteY1" fmla="*/ 2096 h 14287"/>
                <a:gd name="connsiteX2" fmla="*/ 0 w 15335"/>
                <a:gd name="connsiteY2" fmla="*/ 7144 h 14287"/>
                <a:gd name="connsiteX3" fmla="*/ 2286 w 15335"/>
                <a:gd name="connsiteY3" fmla="*/ 12192 h 14287"/>
                <a:gd name="connsiteX4" fmla="*/ 7715 w 15335"/>
                <a:gd name="connsiteY4" fmla="*/ 14288 h 14287"/>
                <a:gd name="connsiteX5" fmla="*/ 13144 w 15335"/>
                <a:gd name="connsiteY5" fmla="*/ 12192 h 14287"/>
                <a:gd name="connsiteX6" fmla="*/ 15335 w 15335"/>
                <a:gd name="connsiteY6" fmla="*/ 7144 h 14287"/>
                <a:gd name="connsiteX7" fmla="*/ 13144 w 15335"/>
                <a:gd name="connsiteY7" fmla="*/ 2096 h 14287"/>
                <a:gd name="connsiteX8" fmla="*/ 7715 w 15335"/>
                <a:gd name="connsiteY8" fmla="*/ 0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5" h="14287">
                  <a:moveTo>
                    <a:pt x="7715" y="0"/>
                  </a:moveTo>
                  <a:cubicBezTo>
                    <a:pt x="5620" y="0"/>
                    <a:pt x="3810" y="667"/>
                    <a:pt x="2286" y="2096"/>
                  </a:cubicBezTo>
                  <a:cubicBezTo>
                    <a:pt x="762" y="3524"/>
                    <a:pt x="0" y="5144"/>
                    <a:pt x="0" y="7144"/>
                  </a:cubicBezTo>
                  <a:cubicBezTo>
                    <a:pt x="0" y="9144"/>
                    <a:pt x="762" y="10763"/>
                    <a:pt x="2286" y="12192"/>
                  </a:cubicBezTo>
                  <a:cubicBezTo>
                    <a:pt x="3810" y="13621"/>
                    <a:pt x="5620" y="14288"/>
                    <a:pt x="7715" y="14288"/>
                  </a:cubicBezTo>
                  <a:cubicBezTo>
                    <a:pt x="9811" y="14288"/>
                    <a:pt x="11620" y="13621"/>
                    <a:pt x="13144" y="12192"/>
                  </a:cubicBezTo>
                  <a:cubicBezTo>
                    <a:pt x="14668" y="10763"/>
                    <a:pt x="15335" y="9144"/>
                    <a:pt x="15335" y="7144"/>
                  </a:cubicBezTo>
                  <a:cubicBezTo>
                    <a:pt x="15335" y="5144"/>
                    <a:pt x="14573" y="3524"/>
                    <a:pt x="13144" y="2096"/>
                  </a:cubicBezTo>
                  <a:cubicBezTo>
                    <a:pt x="11620" y="667"/>
                    <a:pt x="9811" y="0"/>
                    <a:pt x="7715" y="0"/>
                  </a:cubicBezTo>
                  <a:close/>
                </a:path>
              </a:pathLst>
            </a:custGeom>
            <a:solidFill>
              <a:srgbClr val="FFFFFF"/>
            </a:solidFill>
            <a:ln w="0" cap="flat">
              <a:no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CB3FD605-4E82-7095-91FC-394B1DCD55B5}"/>
                </a:ext>
              </a:extLst>
            </p:cNvPr>
            <p:cNvSpPr/>
            <p:nvPr/>
          </p:nvSpPr>
          <p:spPr>
            <a:xfrm>
              <a:off x="2467827" y="5392777"/>
              <a:ext cx="14096" cy="50958"/>
            </a:xfrm>
            <a:custGeom>
              <a:avLst/>
              <a:gdLst>
                <a:gd name="connsiteX0" fmla="*/ 0 w 14096"/>
                <a:gd name="connsiteY0" fmla="*/ 0 h 50958"/>
                <a:gd name="connsiteX1" fmla="*/ 14097 w 14096"/>
                <a:gd name="connsiteY1" fmla="*/ 0 h 50958"/>
                <a:gd name="connsiteX2" fmla="*/ 14097 w 14096"/>
                <a:gd name="connsiteY2" fmla="*/ 50959 h 50958"/>
                <a:gd name="connsiteX3" fmla="*/ 0 w 14096"/>
                <a:gd name="connsiteY3" fmla="*/ 50959 h 50958"/>
              </a:gdLst>
              <a:ahLst/>
              <a:cxnLst>
                <a:cxn ang="0">
                  <a:pos x="connsiteX0" y="connsiteY0"/>
                </a:cxn>
                <a:cxn ang="0">
                  <a:pos x="connsiteX1" y="connsiteY1"/>
                </a:cxn>
                <a:cxn ang="0">
                  <a:pos x="connsiteX2" y="connsiteY2"/>
                </a:cxn>
                <a:cxn ang="0">
                  <a:pos x="connsiteX3" y="connsiteY3"/>
                </a:cxn>
              </a:cxnLst>
              <a:rect l="l" t="t" r="r" b="b"/>
              <a:pathLst>
                <a:path w="14096" h="50958">
                  <a:moveTo>
                    <a:pt x="0" y="0"/>
                  </a:moveTo>
                  <a:lnTo>
                    <a:pt x="14097" y="0"/>
                  </a:lnTo>
                  <a:lnTo>
                    <a:pt x="14097" y="50959"/>
                  </a:lnTo>
                  <a:lnTo>
                    <a:pt x="0" y="50959"/>
                  </a:lnTo>
                  <a:close/>
                </a:path>
              </a:pathLst>
            </a:custGeom>
            <a:solidFill>
              <a:srgbClr val="FFFFFF"/>
            </a:solidFill>
            <a:ln w="0" cap="flat">
              <a:no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66CB7C1F-64D3-B9BD-0F04-92072466B3AF}"/>
                </a:ext>
              </a:extLst>
            </p:cNvPr>
            <p:cNvSpPr/>
            <p:nvPr/>
          </p:nvSpPr>
          <p:spPr>
            <a:xfrm>
              <a:off x="249335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2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2" y="14954"/>
                    <a:pt x="31623" y="16002"/>
                  </a:cubicBezTo>
                  <a:lnTo>
                    <a:pt x="44577" y="15240"/>
                  </a:lnTo>
                  <a:cubicBezTo>
                    <a:pt x="43910" y="10573"/>
                    <a:pt x="41815" y="6858"/>
                    <a:pt x="38100" y="4096"/>
                  </a:cubicBezTo>
                  <a:cubicBezTo>
                    <a:pt x="34385" y="1333"/>
                    <a:pt x="29337" y="0"/>
                    <a:pt x="22860" y="0"/>
                  </a:cubicBezTo>
                  <a:cubicBezTo>
                    <a:pt x="18478" y="0"/>
                    <a:pt x="14668" y="667"/>
                    <a:pt x="11430" y="1905"/>
                  </a:cubicBezTo>
                  <a:cubicBezTo>
                    <a:pt x="8192" y="3143"/>
                    <a:pt x="5715" y="5048"/>
                    <a:pt x="3905" y="7334"/>
                  </a:cubicBezTo>
                  <a:cubicBezTo>
                    <a:pt x="2095"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2" y="35909"/>
                    <a:pt x="31432" y="37148"/>
                  </a:cubicBezTo>
                  <a:cubicBezTo>
                    <a:pt x="31432" y="38672"/>
                    <a:pt x="30670"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7"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FFFFFF"/>
            </a:solidFill>
            <a:ln w="0" cap="flat">
              <a:no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6E963534-16F0-BAB7-F32D-4633F26FE88B}"/>
                </a:ext>
              </a:extLst>
            </p:cNvPr>
            <p:cNvSpPr/>
            <p:nvPr/>
          </p:nvSpPr>
          <p:spPr>
            <a:xfrm>
              <a:off x="254840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3 w 48863"/>
                <a:gd name="connsiteY22" fmla="*/ 14669 h 52768"/>
                <a:gd name="connsiteX23" fmla="*/ 42005 w 48863"/>
                <a:gd name="connsiteY23" fmla="*/ 6572 h 52768"/>
                <a:gd name="connsiteX24" fmla="*/ 14002 w 48863"/>
                <a:gd name="connsiteY24" fmla="*/ 21050 h 52768"/>
                <a:gd name="connsiteX25" fmla="*/ 15335 w 48863"/>
                <a:gd name="connsiteY25" fmla="*/ 16002 h 52768"/>
                <a:gd name="connsiteX26" fmla="*/ 19240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1"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3" y="14669"/>
                  </a:cubicBezTo>
                  <a:cubicBezTo>
                    <a:pt x="45815" y="11430"/>
                    <a:pt x="44101" y="8763"/>
                    <a:pt x="42005" y="6572"/>
                  </a:cubicBezTo>
                  <a:close/>
                  <a:moveTo>
                    <a:pt x="14002" y="21050"/>
                  </a:moveTo>
                  <a:cubicBezTo>
                    <a:pt x="14002" y="19241"/>
                    <a:pt x="14478" y="17526"/>
                    <a:pt x="15335" y="16002"/>
                  </a:cubicBezTo>
                  <a:cubicBezTo>
                    <a:pt x="16288" y="14383"/>
                    <a:pt x="17526" y="13049"/>
                    <a:pt x="19240"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FFFFFF"/>
            </a:solidFill>
            <a:ln w="0"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F19BA62-A6B1-6D3C-6988-28FFB86B3BF3}"/>
                </a:ext>
              </a:extLst>
            </p:cNvPr>
            <p:cNvSpPr/>
            <p:nvPr/>
          </p:nvSpPr>
          <p:spPr>
            <a:xfrm>
              <a:off x="2606320"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720 w 45529"/>
                <a:gd name="connsiteY29" fmla="*/ 9144 h 52387"/>
                <a:gd name="connsiteX30" fmla="*/ 38957 w 45529"/>
                <a:gd name="connsiteY30" fmla="*/ 3810 h 52387"/>
                <a:gd name="connsiteX31" fmla="*/ 31528 w 45529"/>
                <a:gd name="connsiteY31" fmla="*/ 33338 h 52387"/>
                <a:gd name="connsiteX32" fmla="*/ 30194 w 45529"/>
                <a:gd name="connsiteY32" fmla="*/ 38195 h 52387"/>
                <a:gd name="connsiteX33" fmla="*/ 26479 w 45529"/>
                <a:gd name="connsiteY33" fmla="*/ 41529 h 52387"/>
                <a:gd name="connsiteX34" fmla="*/ 20955 w 45529"/>
                <a:gd name="connsiteY34" fmla="*/ 42767 h 52387"/>
                <a:gd name="connsiteX35" fmla="*/ 15621 w 45529"/>
                <a:gd name="connsiteY35" fmla="*/ 41243 h 52387"/>
                <a:gd name="connsiteX36" fmla="*/ 13525 w 45529"/>
                <a:gd name="connsiteY36" fmla="*/ 36862 h 52387"/>
                <a:gd name="connsiteX37" fmla="*/ 14573 w 45529"/>
                <a:gd name="connsiteY37" fmla="*/ 33528 h 52387"/>
                <a:gd name="connsiteX38" fmla="*/ 17431 w 45529"/>
                <a:gd name="connsiteY38" fmla="*/ 31432 h 52387"/>
                <a:gd name="connsiteX39" fmla="*/ 21812 w 45529"/>
                <a:gd name="connsiteY39" fmla="*/ 30289 h 52387"/>
                <a:gd name="connsiteX40" fmla="*/ 24384 w 45529"/>
                <a:gd name="connsiteY40" fmla="*/ 29908 h 52387"/>
                <a:gd name="connsiteX41" fmla="*/ 27241 w 45529"/>
                <a:gd name="connsiteY41" fmla="*/ 29432 h 52387"/>
                <a:gd name="connsiteX42" fmla="*/ 29813 w 45529"/>
                <a:gd name="connsiteY42" fmla="*/ 28766 h 52387"/>
                <a:gd name="connsiteX43" fmla="*/ 31623 w 45529"/>
                <a:gd name="connsiteY43" fmla="*/ 28004 h 52387"/>
                <a:gd name="connsiteX44" fmla="*/ 31623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431"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720" y="9144"/>
                  </a:cubicBezTo>
                  <a:cubicBezTo>
                    <a:pt x="42577" y="6953"/>
                    <a:pt x="40957" y="5143"/>
                    <a:pt x="38957" y="3810"/>
                  </a:cubicBezTo>
                  <a:close/>
                  <a:moveTo>
                    <a:pt x="31528" y="33338"/>
                  </a:moveTo>
                  <a:cubicBezTo>
                    <a:pt x="31528" y="35147"/>
                    <a:pt x="31051" y="36766"/>
                    <a:pt x="30194" y="38195"/>
                  </a:cubicBezTo>
                  <a:cubicBezTo>
                    <a:pt x="29242" y="39624"/>
                    <a:pt x="28003" y="40767"/>
                    <a:pt x="26479" y="41529"/>
                  </a:cubicBezTo>
                  <a:cubicBezTo>
                    <a:pt x="24860" y="42386"/>
                    <a:pt x="23050" y="42767"/>
                    <a:pt x="20955" y="42767"/>
                  </a:cubicBezTo>
                  <a:cubicBezTo>
                    <a:pt x="18859" y="42767"/>
                    <a:pt x="16954" y="42291"/>
                    <a:pt x="15621" y="41243"/>
                  </a:cubicBezTo>
                  <a:cubicBezTo>
                    <a:pt x="14192" y="40195"/>
                    <a:pt x="13525" y="38767"/>
                    <a:pt x="13525" y="36862"/>
                  </a:cubicBezTo>
                  <a:cubicBezTo>
                    <a:pt x="13525" y="35528"/>
                    <a:pt x="13906" y="34385"/>
                    <a:pt x="14573" y="33528"/>
                  </a:cubicBezTo>
                  <a:cubicBezTo>
                    <a:pt x="15240" y="32671"/>
                    <a:pt x="16192" y="31909"/>
                    <a:pt x="17431" y="31432"/>
                  </a:cubicBezTo>
                  <a:cubicBezTo>
                    <a:pt x="18669" y="30861"/>
                    <a:pt x="20098" y="30480"/>
                    <a:pt x="21812" y="30289"/>
                  </a:cubicBezTo>
                  <a:cubicBezTo>
                    <a:pt x="22574" y="30194"/>
                    <a:pt x="23431" y="30099"/>
                    <a:pt x="24384" y="29908"/>
                  </a:cubicBezTo>
                  <a:cubicBezTo>
                    <a:pt x="25336" y="29718"/>
                    <a:pt x="26289" y="29623"/>
                    <a:pt x="27241" y="29432"/>
                  </a:cubicBezTo>
                  <a:cubicBezTo>
                    <a:pt x="28194" y="29242"/>
                    <a:pt x="29051" y="29051"/>
                    <a:pt x="29813" y="28766"/>
                  </a:cubicBezTo>
                  <a:cubicBezTo>
                    <a:pt x="30575" y="28575"/>
                    <a:pt x="31147" y="28289"/>
                    <a:pt x="31623" y="28004"/>
                  </a:cubicBezTo>
                  <a:lnTo>
                    <a:pt x="31623" y="33433"/>
                  </a:lnTo>
                  <a:close/>
                </a:path>
              </a:pathLst>
            </a:custGeom>
            <a:solidFill>
              <a:srgbClr val="FFFFFF"/>
            </a:solidFill>
            <a:ln w="0"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5C1FC1C9-1F21-1994-8E37-D3931C77DCCC}"/>
                </a:ext>
              </a:extLst>
            </p:cNvPr>
            <p:cNvSpPr/>
            <p:nvPr/>
          </p:nvSpPr>
          <p:spPr>
            <a:xfrm>
              <a:off x="266299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3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3" y="14954"/>
                    <a:pt x="31623" y="16002"/>
                  </a:cubicBezTo>
                  <a:lnTo>
                    <a:pt x="44577" y="15240"/>
                  </a:lnTo>
                  <a:cubicBezTo>
                    <a:pt x="43910" y="10573"/>
                    <a:pt x="41815" y="6858"/>
                    <a:pt x="38100" y="4096"/>
                  </a:cubicBezTo>
                  <a:cubicBezTo>
                    <a:pt x="34385" y="1333"/>
                    <a:pt x="29337" y="0"/>
                    <a:pt x="22860" y="0"/>
                  </a:cubicBezTo>
                  <a:cubicBezTo>
                    <a:pt x="18479" y="0"/>
                    <a:pt x="14668" y="667"/>
                    <a:pt x="11430" y="1905"/>
                  </a:cubicBezTo>
                  <a:cubicBezTo>
                    <a:pt x="8192" y="3143"/>
                    <a:pt x="5715" y="5048"/>
                    <a:pt x="3905" y="7334"/>
                  </a:cubicBezTo>
                  <a:cubicBezTo>
                    <a:pt x="2096"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8"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FFFFFF"/>
            </a:solidFill>
            <a:ln w="0"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39D62E44-76BC-EEB6-857D-2DD3098D237C}"/>
                </a:ext>
              </a:extLst>
            </p:cNvPr>
            <p:cNvSpPr/>
            <p:nvPr/>
          </p:nvSpPr>
          <p:spPr>
            <a:xfrm>
              <a:off x="271804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242" y="476"/>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2"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FFFFFF"/>
            </a:solidFill>
            <a:ln w="0" cap="flat">
              <a:no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C79A5B10-7F0B-9E52-7FDC-29EE5B83AD78}"/>
                </a:ext>
              </a:extLst>
            </p:cNvPr>
            <p:cNvSpPr/>
            <p:nvPr/>
          </p:nvSpPr>
          <p:spPr>
            <a:xfrm>
              <a:off x="2776055" y="5392110"/>
              <a:ext cx="45815" cy="52482"/>
            </a:xfrm>
            <a:custGeom>
              <a:avLst/>
              <a:gdLst>
                <a:gd name="connsiteX0" fmla="*/ 42100 w 45815"/>
                <a:gd name="connsiteY0" fmla="*/ 26956 h 52482"/>
                <a:gd name="connsiteX1" fmla="*/ 31051 w 45815"/>
                <a:gd name="connsiteY1" fmla="*/ 22003 h 52482"/>
                <a:gd name="connsiteX2" fmla="*/ 21812 w 45815"/>
                <a:gd name="connsiteY2" fmla="*/ 20098 h 52482"/>
                <a:gd name="connsiteX3" fmla="*/ 16764 w 45815"/>
                <a:gd name="connsiteY3" fmla="*/ 18098 h 52482"/>
                <a:gd name="connsiteX4" fmla="*/ 15335 w 45815"/>
                <a:gd name="connsiteY4" fmla="*/ 15050 h 52482"/>
                <a:gd name="connsiteX5" fmla="*/ 17621 w 45815"/>
                <a:gd name="connsiteY5" fmla="*/ 11335 h 52482"/>
                <a:gd name="connsiteX6" fmla="*/ 23146 w 45815"/>
                <a:gd name="connsiteY6" fmla="*/ 10001 h 52482"/>
                <a:gd name="connsiteX7" fmla="*/ 27337 w 45815"/>
                <a:gd name="connsiteY7" fmla="*/ 10859 h 52482"/>
                <a:gd name="connsiteX8" fmla="*/ 30194 w 45815"/>
                <a:gd name="connsiteY8" fmla="*/ 13049 h 52482"/>
                <a:gd name="connsiteX9" fmla="*/ 31623 w 45815"/>
                <a:gd name="connsiteY9" fmla="*/ 16002 h 52482"/>
                <a:gd name="connsiteX10" fmla="*/ 44577 w 45815"/>
                <a:gd name="connsiteY10" fmla="*/ 15240 h 52482"/>
                <a:gd name="connsiteX11" fmla="*/ 38100 w 45815"/>
                <a:gd name="connsiteY11" fmla="*/ 4096 h 52482"/>
                <a:gd name="connsiteX12" fmla="*/ 22860 w 45815"/>
                <a:gd name="connsiteY12" fmla="*/ 0 h 52482"/>
                <a:gd name="connsiteX13" fmla="*/ 11430 w 45815"/>
                <a:gd name="connsiteY13" fmla="*/ 1905 h 52482"/>
                <a:gd name="connsiteX14" fmla="*/ 3905 w 45815"/>
                <a:gd name="connsiteY14" fmla="*/ 7334 h 52482"/>
                <a:gd name="connsiteX15" fmla="*/ 1238 w 45815"/>
                <a:gd name="connsiteY15" fmla="*/ 15812 h 52482"/>
                <a:gd name="connsiteX16" fmla="*/ 4858 w 45815"/>
                <a:gd name="connsiteY16" fmla="*/ 25241 h 52482"/>
                <a:gd name="connsiteX17" fmla="*/ 16002 w 45815"/>
                <a:gd name="connsiteY17" fmla="*/ 30385 h 52482"/>
                <a:gd name="connsiteX18" fmla="*/ 24860 w 45815"/>
                <a:gd name="connsiteY18" fmla="*/ 32099 h 52482"/>
                <a:gd name="connsiteX19" fmla="*/ 29813 w 45815"/>
                <a:gd name="connsiteY19" fmla="*/ 34004 h 52482"/>
                <a:gd name="connsiteX20" fmla="*/ 31433 w 45815"/>
                <a:gd name="connsiteY20" fmla="*/ 37148 h 52482"/>
                <a:gd name="connsiteX21" fmla="*/ 29146 w 45815"/>
                <a:gd name="connsiteY21" fmla="*/ 40862 h 52482"/>
                <a:gd name="connsiteX22" fmla="*/ 23146 w 45815"/>
                <a:gd name="connsiteY22" fmla="*/ 42291 h 52482"/>
                <a:gd name="connsiteX23" fmla="*/ 16954 w 45815"/>
                <a:gd name="connsiteY23" fmla="*/ 40672 h 52482"/>
                <a:gd name="connsiteX24" fmla="*/ 13907 w 45815"/>
                <a:gd name="connsiteY24" fmla="*/ 36005 h 52482"/>
                <a:gd name="connsiteX25" fmla="*/ 0 w 45815"/>
                <a:gd name="connsiteY25" fmla="*/ 36767 h 52482"/>
                <a:gd name="connsiteX26" fmla="*/ 7049 w 45815"/>
                <a:gd name="connsiteY26" fmla="*/ 48292 h 52482"/>
                <a:gd name="connsiteX27" fmla="*/ 23146 w 45815"/>
                <a:gd name="connsiteY27" fmla="*/ 52483 h 52482"/>
                <a:gd name="connsiteX28" fmla="*/ 34862 w 45815"/>
                <a:gd name="connsiteY28" fmla="*/ 50387 h 52482"/>
                <a:gd name="connsiteX29" fmla="*/ 42863 w 45815"/>
                <a:gd name="connsiteY29" fmla="*/ 44482 h 52482"/>
                <a:gd name="connsiteX30" fmla="*/ 45815 w 45815"/>
                <a:gd name="connsiteY30" fmla="*/ 35719 h 52482"/>
                <a:gd name="connsiteX31" fmla="*/ 42196 w 45815"/>
                <a:gd name="connsiteY31" fmla="*/ 26861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42100" y="26956"/>
                  </a:moveTo>
                  <a:cubicBezTo>
                    <a:pt x="39624" y="24670"/>
                    <a:pt x="36004" y="23051"/>
                    <a:pt x="31051" y="22003"/>
                  </a:cubicBezTo>
                  <a:lnTo>
                    <a:pt x="21812" y="20098"/>
                  </a:lnTo>
                  <a:cubicBezTo>
                    <a:pt x="19431" y="19622"/>
                    <a:pt x="17812" y="18955"/>
                    <a:pt x="16764" y="18098"/>
                  </a:cubicBezTo>
                  <a:cubicBezTo>
                    <a:pt x="15812" y="17240"/>
                    <a:pt x="15335" y="16193"/>
                    <a:pt x="15335" y="15050"/>
                  </a:cubicBezTo>
                  <a:cubicBezTo>
                    <a:pt x="15335" y="13526"/>
                    <a:pt x="16097" y="12287"/>
                    <a:pt x="17621" y="11335"/>
                  </a:cubicBezTo>
                  <a:cubicBezTo>
                    <a:pt x="19145" y="10382"/>
                    <a:pt x="20955" y="10001"/>
                    <a:pt x="23146" y="10001"/>
                  </a:cubicBezTo>
                  <a:cubicBezTo>
                    <a:pt x="24765" y="10001"/>
                    <a:pt x="26194" y="10287"/>
                    <a:pt x="27337" y="10859"/>
                  </a:cubicBezTo>
                  <a:cubicBezTo>
                    <a:pt x="28480" y="11430"/>
                    <a:pt x="29432" y="12097"/>
                    <a:pt x="30194" y="13049"/>
                  </a:cubicBezTo>
                  <a:cubicBezTo>
                    <a:pt x="30956" y="13907"/>
                    <a:pt x="31433" y="14954"/>
                    <a:pt x="31623" y="16002"/>
                  </a:cubicBezTo>
                  <a:lnTo>
                    <a:pt x="44577" y="15240"/>
                  </a:lnTo>
                  <a:cubicBezTo>
                    <a:pt x="44005" y="10573"/>
                    <a:pt x="41815" y="6858"/>
                    <a:pt x="38100" y="4096"/>
                  </a:cubicBezTo>
                  <a:cubicBezTo>
                    <a:pt x="34385" y="1334"/>
                    <a:pt x="29337" y="0"/>
                    <a:pt x="22860" y="0"/>
                  </a:cubicBezTo>
                  <a:cubicBezTo>
                    <a:pt x="18479" y="0"/>
                    <a:pt x="14668" y="667"/>
                    <a:pt x="11430" y="1905"/>
                  </a:cubicBezTo>
                  <a:cubicBezTo>
                    <a:pt x="8192" y="3143"/>
                    <a:pt x="5715" y="5048"/>
                    <a:pt x="3905" y="7334"/>
                  </a:cubicBezTo>
                  <a:cubicBezTo>
                    <a:pt x="2096" y="9716"/>
                    <a:pt x="1238" y="12478"/>
                    <a:pt x="1238" y="15812"/>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7" y="36005"/>
                  </a:cubicBezTo>
                  <a:lnTo>
                    <a:pt x="0" y="36767"/>
                  </a:lnTo>
                  <a:cubicBezTo>
                    <a:pt x="667" y="41624"/>
                    <a:pt x="3048" y="45530"/>
                    <a:pt x="7049" y="48292"/>
                  </a:cubicBezTo>
                  <a:cubicBezTo>
                    <a:pt x="11049" y="51149"/>
                    <a:pt x="16383" y="52483"/>
                    <a:pt x="23146" y="52483"/>
                  </a:cubicBezTo>
                  <a:cubicBezTo>
                    <a:pt x="27527" y="52483"/>
                    <a:pt x="31528" y="51816"/>
                    <a:pt x="34862" y="50387"/>
                  </a:cubicBezTo>
                  <a:cubicBezTo>
                    <a:pt x="38291" y="48959"/>
                    <a:pt x="40958" y="47054"/>
                    <a:pt x="42863" y="44482"/>
                  </a:cubicBezTo>
                  <a:cubicBezTo>
                    <a:pt x="44863" y="42005"/>
                    <a:pt x="45815" y="39053"/>
                    <a:pt x="45815" y="35719"/>
                  </a:cubicBezTo>
                  <a:cubicBezTo>
                    <a:pt x="45815" y="32004"/>
                    <a:pt x="44577" y="29051"/>
                    <a:pt x="42196" y="26861"/>
                  </a:cubicBezTo>
                  <a:close/>
                </a:path>
              </a:pathLst>
            </a:custGeom>
            <a:solidFill>
              <a:srgbClr val="FFFFFF"/>
            </a:solidFill>
            <a:ln w="0"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A4FA0D0B-C9C9-6469-3D6D-015C094C6333}"/>
                </a:ext>
              </a:extLst>
            </p:cNvPr>
            <p:cNvSpPr/>
            <p:nvPr/>
          </p:nvSpPr>
          <p:spPr>
            <a:xfrm>
              <a:off x="1688967" y="5375823"/>
              <a:ext cx="43052" cy="67913"/>
            </a:xfrm>
            <a:custGeom>
              <a:avLst/>
              <a:gdLst>
                <a:gd name="connsiteX0" fmla="*/ 43053 w 43052"/>
                <a:gd name="connsiteY0" fmla="*/ 59150 h 67913"/>
                <a:gd name="connsiteX1" fmla="*/ 10287 w 43052"/>
                <a:gd name="connsiteY1" fmla="*/ 59150 h 67913"/>
                <a:gd name="connsiteX2" fmla="*/ 10287 w 43052"/>
                <a:gd name="connsiteY2" fmla="*/ 38291 h 67913"/>
                <a:gd name="connsiteX3" fmla="*/ 40386 w 43052"/>
                <a:gd name="connsiteY3" fmla="*/ 38291 h 67913"/>
                <a:gd name="connsiteX4" fmla="*/ 40386 w 43052"/>
                <a:gd name="connsiteY4" fmla="*/ 29528 h 67913"/>
                <a:gd name="connsiteX5" fmla="*/ 10287 w 43052"/>
                <a:gd name="connsiteY5" fmla="*/ 29528 h 67913"/>
                <a:gd name="connsiteX6" fmla="*/ 10287 w 43052"/>
                <a:gd name="connsiteY6" fmla="*/ 8763 h 67913"/>
                <a:gd name="connsiteX7" fmla="*/ 42672 w 43052"/>
                <a:gd name="connsiteY7" fmla="*/ 8763 h 67913"/>
                <a:gd name="connsiteX8" fmla="*/ 42672 w 43052"/>
                <a:gd name="connsiteY8" fmla="*/ 0 h 67913"/>
                <a:gd name="connsiteX9" fmla="*/ 0 w 43052"/>
                <a:gd name="connsiteY9" fmla="*/ 0 h 67913"/>
                <a:gd name="connsiteX10" fmla="*/ 0 w 43052"/>
                <a:gd name="connsiteY10" fmla="*/ 67913 h 67913"/>
                <a:gd name="connsiteX11" fmla="*/ 43053 w 43052"/>
                <a:gd name="connsiteY11" fmla="*/ 67913 h 67913"/>
                <a:gd name="connsiteX12" fmla="*/ 43053 w 43052"/>
                <a:gd name="connsiteY12" fmla="*/ 59150 h 6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 h="67913">
                  <a:moveTo>
                    <a:pt x="43053" y="59150"/>
                  </a:moveTo>
                  <a:lnTo>
                    <a:pt x="10287" y="59150"/>
                  </a:lnTo>
                  <a:lnTo>
                    <a:pt x="10287" y="38291"/>
                  </a:lnTo>
                  <a:lnTo>
                    <a:pt x="40386" y="38291"/>
                  </a:lnTo>
                  <a:lnTo>
                    <a:pt x="40386" y="29528"/>
                  </a:lnTo>
                  <a:lnTo>
                    <a:pt x="10287" y="29528"/>
                  </a:lnTo>
                  <a:lnTo>
                    <a:pt x="10287" y="8763"/>
                  </a:lnTo>
                  <a:lnTo>
                    <a:pt x="42672" y="8763"/>
                  </a:lnTo>
                  <a:lnTo>
                    <a:pt x="42672" y="0"/>
                  </a:lnTo>
                  <a:lnTo>
                    <a:pt x="0" y="0"/>
                  </a:lnTo>
                  <a:lnTo>
                    <a:pt x="0" y="67913"/>
                  </a:lnTo>
                  <a:lnTo>
                    <a:pt x="43053" y="67913"/>
                  </a:lnTo>
                  <a:lnTo>
                    <a:pt x="43053" y="59150"/>
                  </a:lnTo>
                  <a:close/>
                </a:path>
              </a:pathLst>
            </a:custGeom>
            <a:solidFill>
              <a:srgbClr val="FFFFFF"/>
            </a:solidFill>
            <a:ln w="0"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045AF65C-6EB7-627A-BF9A-247F510D3251}"/>
                </a:ext>
              </a:extLst>
            </p:cNvPr>
            <p:cNvSpPr/>
            <p:nvPr/>
          </p:nvSpPr>
          <p:spPr>
            <a:xfrm>
              <a:off x="1746975" y="5392777"/>
              <a:ext cx="42195" cy="51720"/>
            </a:xfrm>
            <a:custGeom>
              <a:avLst/>
              <a:gdLst>
                <a:gd name="connsiteX0" fmla="*/ 8001 w 42195"/>
                <a:gd name="connsiteY0" fmla="*/ 49530 h 51720"/>
                <a:gd name="connsiteX1" fmla="*/ 16669 w 42195"/>
                <a:gd name="connsiteY1" fmla="*/ 51721 h 51720"/>
                <a:gd name="connsiteX2" fmla="*/ 26289 w 42195"/>
                <a:gd name="connsiteY2" fmla="*/ 49054 h 51720"/>
                <a:gd name="connsiteX3" fmla="*/ 31909 w 42195"/>
                <a:gd name="connsiteY3" fmla="*/ 42291 h 51720"/>
                <a:gd name="connsiteX4" fmla="*/ 32480 w 42195"/>
                <a:gd name="connsiteY4" fmla="*/ 42291 h 51720"/>
                <a:gd name="connsiteX5" fmla="*/ 32480 w 42195"/>
                <a:gd name="connsiteY5" fmla="*/ 51149 h 51720"/>
                <a:gd name="connsiteX6" fmla="*/ 42196 w 42195"/>
                <a:gd name="connsiteY6" fmla="*/ 51149 h 51720"/>
                <a:gd name="connsiteX7" fmla="*/ 42196 w 42195"/>
                <a:gd name="connsiteY7" fmla="*/ 0 h 51720"/>
                <a:gd name="connsiteX8" fmla="*/ 32194 w 42195"/>
                <a:gd name="connsiteY8" fmla="*/ 0 h 51720"/>
                <a:gd name="connsiteX9" fmla="*/ 32194 w 42195"/>
                <a:gd name="connsiteY9" fmla="*/ 29813 h 51720"/>
                <a:gd name="connsiteX10" fmla="*/ 30385 w 42195"/>
                <a:gd name="connsiteY10" fmla="*/ 36957 h 51720"/>
                <a:gd name="connsiteX11" fmla="*/ 25813 w 42195"/>
                <a:gd name="connsiteY11" fmla="*/ 41148 h 51720"/>
                <a:gd name="connsiteX12" fmla="*/ 20288 w 42195"/>
                <a:gd name="connsiteY12" fmla="*/ 42577 h 51720"/>
                <a:gd name="connsiteX13" fmla="*/ 12763 w 42195"/>
                <a:gd name="connsiteY13" fmla="*/ 39529 h 51720"/>
                <a:gd name="connsiteX14" fmla="*/ 9906 w 42195"/>
                <a:gd name="connsiteY14" fmla="*/ 31242 h 51720"/>
                <a:gd name="connsiteX15" fmla="*/ 9906 w 42195"/>
                <a:gd name="connsiteY15" fmla="*/ 0 h 51720"/>
                <a:gd name="connsiteX16" fmla="*/ 0 w 42195"/>
                <a:gd name="connsiteY16" fmla="*/ 0 h 51720"/>
                <a:gd name="connsiteX17" fmla="*/ 0 w 42195"/>
                <a:gd name="connsiteY17" fmla="*/ 32480 h 51720"/>
                <a:gd name="connsiteX18" fmla="*/ 2096 w 42195"/>
                <a:gd name="connsiteY18" fmla="*/ 43053 h 51720"/>
                <a:gd name="connsiteX19" fmla="*/ 8001 w 42195"/>
                <a:gd name="connsiteY19" fmla="*/ 4953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95" h="51720">
                  <a:moveTo>
                    <a:pt x="8001" y="49530"/>
                  </a:moveTo>
                  <a:cubicBezTo>
                    <a:pt x="10477" y="50959"/>
                    <a:pt x="13430" y="51721"/>
                    <a:pt x="16669" y="51721"/>
                  </a:cubicBezTo>
                  <a:cubicBezTo>
                    <a:pt x="20479" y="51721"/>
                    <a:pt x="23717" y="50864"/>
                    <a:pt x="26289" y="49054"/>
                  </a:cubicBezTo>
                  <a:cubicBezTo>
                    <a:pt x="28861" y="47244"/>
                    <a:pt x="30766" y="44958"/>
                    <a:pt x="31909" y="42291"/>
                  </a:cubicBezTo>
                  <a:lnTo>
                    <a:pt x="32480" y="42291"/>
                  </a:lnTo>
                  <a:lnTo>
                    <a:pt x="32480" y="51149"/>
                  </a:lnTo>
                  <a:lnTo>
                    <a:pt x="42196" y="51149"/>
                  </a:lnTo>
                  <a:lnTo>
                    <a:pt x="42196" y="0"/>
                  </a:lnTo>
                  <a:lnTo>
                    <a:pt x="32194" y="0"/>
                  </a:lnTo>
                  <a:lnTo>
                    <a:pt x="32194" y="29813"/>
                  </a:lnTo>
                  <a:cubicBezTo>
                    <a:pt x="32194" y="32671"/>
                    <a:pt x="31623" y="35147"/>
                    <a:pt x="30385" y="36957"/>
                  </a:cubicBezTo>
                  <a:cubicBezTo>
                    <a:pt x="29146" y="38862"/>
                    <a:pt x="27622" y="40195"/>
                    <a:pt x="25813" y="41148"/>
                  </a:cubicBezTo>
                  <a:cubicBezTo>
                    <a:pt x="24003" y="42101"/>
                    <a:pt x="22098" y="42577"/>
                    <a:pt x="20288" y="42577"/>
                  </a:cubicBezTo>
                  <a:cubicBezTo>
                    <a:pt x="17240" y="42577"/>
                    <a:pt x="14668" y="41529"/>
                    <a:pt x="12763" y="39529"/>
                  </a:cubicBezTo>
                  <a:cubicBezTo>
                    <a:pt x="10858" y="37433"/>
                    <a:pt x="9906" y="34671"/>
                    <a:pt x="9906" y="31242"/>
                  </a:cubicBezTo>
                  <a:lnTo>
                    <a:pt x="9906" y="0"/>
                  </a:lnTo>
                  <a:lnTo>
                    <a:pt x="0" y="0"/>
                  </a:lnTo>
                  <a:lnTo>
                    <a:pt x="0" y="32480"/>
                  </a:lnTo>
                  <a:cubicBezTo>
                    <a:pt x="0" y="36671"/>
                    <a:pt x="762" y="40195"/>
                    <a:pt x="2096" y="43053"/>
                  </a:cubicBezTo>
                  <a:cubicBezTo>
                    <a:pt x="3524" y="45911"/>
                    <a:pt x="5524" y="48101"/>
                    <a:pt x="8001" y="49530"/>
                  </a:cubicBezTo>
                  <a:close/>
                </a:path>
              </a:pathLst>
            </a:custGeom>
            <a:solidFill>
              <a:srgbClr val="FFFFFF"/>
            </a:solidFill>
            <a:ln w="0"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4491D265-6FF8-5276-DC7C-684A569DBAF9}"/>
                </a:ext>
              </a:extLst>
            </p:cNvPr>
            <p:cNvSpPr/>
            <p:nvPr/>
          </p:nvSpPr>
          <p:spPr>
            <a:xfrm>
              <a:off x="1804696" y="5392015"/>
              <a:ext cx="27336" cy="51720"/>
            </a:xfrm>
            <a:custGeom>
              <a:avLst/>
              <a:gdLst>
                <a:gd name="connsiteX0" fmla="*/ 10001 w 27336"/>
                <a:gd name="connsiteY0" fmla="*/ 20669 h 51720"/>
                <a:gd name="connsiteX1" fmla="*/ 11621 w 27336"/>
                <a:gd name="connsiteY1" fmla="*/ 14764 h 51720"/>
                <a:gd name="connsiteX2" fmla="*/ 15907 w 27336"/>
                <a:gd name="connsiteY2" fmla="*/ 10668 h 51720"/>
                <a:gd name="connsiteX3" fmla="*/ 22193 w 27336"/>
                <a:gd name="connsiteY3" fmla="*/ 9144 h 51720"/>
                <a:gd name="connsiteX4" fmla="*/ 25241 w 27336"/>
                <a:gd name="connsiteY4" fmla="*/ 9335 h 51720"/>
                <a:gd name="connsiteX5" fmla="*/ 27337 w 27336"/>
                <a:gd name="connsiteY5" fmla="*/ 9716 h 51720"/>
                <a:gd name="connsiteX6" fmla="*/ 27337 w 27336"/>
                <a:gd name="connsiteY6" fmla="*/ 191 h 51720"/>
                <a:gd name="connsiteX7" fmla="*/ 25337 w 27336"/>
                <a:gd name="connsiteY7" fmla="*/ 0 h 51720"/>
                <a:gd name="connsiteX8" fmla="*/ 23146 w 27336"/>
                <a:gd name="connsiteY8" fmla="*/ 0 h 51720"/>
                <a:gd name="connsiteX9" fmla="*/ 15145 w 27336"/>
                <a:gd name="connsiteY9" fmla="*/ 2381 h 51720"/>
                <a:gd name="connsiteX10" fmla="*/ 10192 w 27336"/>
                <a:gd name="connsiteY10" fmla="*/ 8858 h 51720"/>
                <a:gd name="connsiteX11" fmla="*/ 9620 w 27336"/>
                <a:gd name="connsiteY11" fmla="*/ 8858 h 51720"/>
                <a:gd name="connsiteX12" fmla="*/ 9620 w 27336"/>
                <a:gd name="connsiteY12" fmla="*/ 762 h 51720"/>
                <a:gd name="connsiteX13" fmla="*/ 0 w 27336"/>
                <a:gd name="connsiteY13" fmla="*/ 762 h 51720"/>
                <a:gd name="connsiteX14" fmla="*/ 0 w 27336"/>
                <a:gd name="connsiteY14" fmla="*/ 51721 h 51720"/>
                <a:gd name="connsiteX15" fmla="*/ 9906 w 27336"/>
                <a:gd name="connsiteY15" fmla="*/ 51721 h 51720"/>
                <a:gd name="connsiteX16" fmla="*/ 9906 w 27336"/>
                <a:gd name="connsiteY16" fmla="*/ 20574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 h="51720">
                  <a:moveTo>
                    <a:pt x="10001" y="20669"/>
                  </a:moveTo>
                  <a:cubicBezTo>
                    <a:pt x="10001" y="18479"/>
                    <a:pt x="10573" y="16478"/>
                    <a:pt x="11621" y="14764"/>
                  </a:cubicBezTo>
                  <a:cubicBezTo>
                    <a:pt x="12668" y="13049"/>
                    <a:pt x="14097" y="11621"/>
                    <a:pt x="15907" y="10668"/>
                  </a:cubicBezTo>
                  <a:cubicBezTo>
                    <a:pt x="17717" y="9716"/>
                    <a:pt x="19812" y="9144"/>
                    <a:pt x="22193" y="9144"/>
                  </a:cubicBezTo>
                  <a:cubicBezTo>
                    <a:pt x="23241" y="9144"/>
                    <a:pt x="24193" y="9144"/>
                    <a:pt x="25241" y="9335"/>
                  </a:cubicBezTo>
                  <a:cubicBezTo>
                    <a:pt x="26289" y="9525"/>
                    <a:pt x="26956" y="9620"/>
                    <a:pt x="27337" y="9716"/>
                  </a:cubicBezTo>
                  <a:lnTo>
                    <a:pt x="27337" y="191"/>
                  </a:lnTo>
                  <a:cubicBezTo>
                    <a:pt x="26860" y="191"/>
                    <a:pt x="26194" y="95"/>
                    <a:pt x="25337" y="0"/>
                  </a:cubicBezTo>
                  <a:cubicBezTo>
                    <a:pt x="24479" y="0"/>
                    <a:pt x="23717" y="0"/>
                    <a:pt x="23146" y="0"/>
                  </a:cubicBezTo>
                  <a:cubicBezTo>
                    <a:pt x="20193" y="0"/>
                    <a:pt x="17526" y="762"/>
                    <a:pt x="15145" y="2381"/>
                  </a:cubicBezTo>
                  <a:cubicBezTo>
                    <a:pt x="12763" y="4001"/>
                    <a:pt x="11144" y="6096"/>
                    <a:pt x="10192" y="8858"/>
                  </a:cubicBezTo>
                  <a:lnTo>
                    <a:pt x="9620" y="8858"/>
                  </a:lnTo>
                  <a:lnTo>
                    <a:pt x="9620" y="762"/>
                  </a:lnTo>
                  <a:lnTo>
                    <a:pt x="0" y="762"/>
                  </a:lnTo>
                  <a:lnTo>
                    <a:pt x="0" y="51721"/>
                  </a:lnTo>
                  <a:lnTo>
                    <a:pt x="9906" y="51721"/>
                  </a:lnTo>
                  <a:lnTo>
                    <a:pt x="9906" y="20574"/>
                  </a:lnTo>
                  <a:close/>
                </a:path>
              </a:pathLst>
            </a:custGeom>
            <a:solidFill>
              <a:srgbClr val="FFFFFF"/>
            </a:solidFill>
            <a:ln w="0"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4658744A-71DE-6067-B073-B65A40975194}"/>
                </a:ext>
              </a:extLst>
            </p:cNvPr>
            <p:cNvSpPr/>
            <p:nvPr/>
          </p:nvSpPr>
          <p:spPr>
            <a:xfrm>
              <a:off x="1838986" y="5392206"/>
              <a:ext cx="47434" cy="52577"/>
            </a:xfrm>
            <a:custGeom>
              <a:avLst/>
              <a:gdLst>
                <a:gd name="connsiteX0" fmla="*/ 36195 w 47434"/>
                <a:gd name="connsiteY0" fmla="*/ 49340 h 52577"/>
                <a:gd name="connsiteX1" fmla="*/ 44482 w 47434"/>
                <a:gd name="connsiteY1" fmla="*/ 40195 h 52577"/>
                <a:gd name="connsiteX2" fmla="*/ 47435 w 47434"/>
                <a:gd name="connsiteY2" fmla="*/ 26384 h 52577"/>
                <a:gd name="connsiteX3" fmla="*/ 44482 w 47434"/>
                <a:gd name="connsiteY3" fmla="*/ 12478 h 52577"/>
                <a:gd name="connsiteX4" fmla="*/ 36195 w 47434"/>
                <a:gd name="connsiteY4" fmla="*/ 3238 h 52577"/>
                <a:gd name="connsiteX5" fmla="*/ 23717 w 47434"/>
                <a:gd name="connsiteY5" fmla="*/ 0 h 52577"/>
                <a:gd name="connsiteX6" fmla="*/ 11240 w 47434"/>
                <a:gd name="connsiteY6" fmla="*/ 3238 h 52577"/>
                <a:gd name="connsiteX7" fmla="*/ 2953 w 47434"/>
                <a:gd name="connsiteY7" fmla="*/ 12478 h 52577"/>
                <a:gd name="connsiteX8" fmla="*/ 0 w 47434"/>
                <a:gd name="connsiteY8" fmla="*/ 26384 h 52577"/>
                <a:gd name="connsiteX9" fmla="*/ 2953 w 47434"/>
                <a:gd name="connsiteY9" fmla="*/ 40195 h 52577"/>
                <a:gd name="connsiteX10" fmla="*/ 11240 w 47434"/>
                <a:gd name="connsiteY10" fmla="*/ 49340 h 52577"/>
                <a:gd name="connsiteX11" fmla="*/ 23717 w 47434"/>
                <a:gd name="connsiteY11" fmla="*/ 52578 h 52577"/>
                <a:gd name="connsiteX12" fmla="*/ 36195 w 47434"/>
                <a:gd name="connsiteY12" fmla="*/ 49340 h 52577"/>
                <a:gd name="connsiteX13" fmla="*/ 11430 w 47434"/>
                <a:gd name="connsiteY13" fmla="*/ 35243 h 52577"/>
                <a:gd name="connsiteX14" fmla="*/ 9906 w 47434"/>
                <a:gd name="connsiteY14" fmla="*/ 26289 h 52577"/>
                <a:gd name="connsiteX15" fmla="*/ 11430 w 47434"/>
                <a:gd name="connsiteY15" fmla="*/ 17336 h 52577"/>
                <a:gd name="connsiteX16" fmla="*/ 16002 w 47434"/>
                <a:gd name="connsiteY16" fmla="*/ 10763 h 52577"/>
                <a:gd name="connsiteX17" fmla="*/ 23717 w 47434"/>
                <a:gd name="connsiteY17" fmla="*/ 8287 h 52577"/>
                <a:gd name="connsiteX18" fmla="*/ 31433 w 47434"/>
                <a:gd name="connsiteY18" fmla="*/ 10763 h 52577"/>
                <a:gd name="connsiteX19" fmla="*/ 36004 w 47434"/>
                <a:gd name="connsiteY19" fmla="*/ 17336 h 52577"/>
                <a:gd name="connsiteX20" fmla="*/ 37529 w 47434"/>
                <a:gd name="connsiteY20" fmla="*/ 26289 h 52577"/>
                <a:gd name="connsiteX21" fmla="*/ 36004 w 47434"/>
                <a:gd name="connsiteY21" fmla="*/ 35243 h 52577"/>
                <a:gd name="connsiteX22" fmla="*/ 31433 w 47434"/>
                <a:gd name="connsiteY22" fmla="*/ 41815 h 52577"/>
                <a:gd name="connsiteX23" fmla="*/ 23717 w 47434"/>
                <a:gd name="connsiteY23" fmla="*/ 44291 h 52577"/>
                <a:gd name="connsiteX24" fmla="*/ 16002 w 47434"/>
                <a:gd name="connsiteY24" fmla="*/ 41815 h 52577"/>
                <a:gd name="connsiteX25" fmla="*/ 11430 w 47434"/>
                <a:gd name="connsiteY25" fmla="*/ 35243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34" h="52577">
                  <a:moveTo>
                    <a:pt x="36195" y="49340"/>
                  </a:moveTo>
                  <a:cubicBezTo>
                    <a:pt x="39719" y="47149"/>
                    <a:pt x="42482" y="44101"/>
                    <a:pt x="44482" y="40195"/>
                  </a:cubicBezTo>
                  <a:cubicBezTo>
                    <a:pt x="46482" y="36290"/>
                    <a:pt x="47435" y="31623"/>
                    <a:pt x="47435" y="26384"/>
                  </a:cubicBezTo>
                  <a:cubicBezTo>
                    <a:pt x="47435" y="21145"/>
                    <a:pt x="46482" y="16478"/>
                    <a:pt x="44482" y="12478"/>
                  </a:cubicBezTo>
                  <a:cubicBezTo>
                    <a:pt x="42482" y="8477"/>
                    <a:pt x="39719" y="5429"/>
                    <a:pt x="36195" y="3238"/>
                  </a:cubicBezTo>
                  <a:cubicBezTo>
                    <a:pt x="32671" y="1048"/>
                    <a:pt x="28480" y="0"/>
                    <a:pt x="23717" y="0"/>
                  </a:cubicBezTo>
                  <a:cubicBezTo>
                    <a:pt x="18955" y="0"/>
                    <a:pt x="14764" y="1048"/>
                    <a:pt x="11240" y="3238"/>
                  </a:cubicBezTo>
                  <a:cubicBezTo>
                    <a:pt x="7715" y="5429"/>
                    <a:pt x="4953" y="8477"/>
                    <a:pt x="2953" y="12478"/>
                  </a:cubicBezTo>
                  <a:cubicBezTo>
                    <a:pt x="953" y="16478"/>
                    <a:pt x="0" y="21050"/>
                    <a:pt x="0" y="26384"/>
                  </a:cubicBezTo>
                  <a:cubicBezTo>
                    <a:pt x="0" y="31718"/>
                    <a:pt x="953" y="36290"/>
                    <a:pt x="2953" y="40195"/>
                  </a:cubicBezTo>
                  <a:cubicBezTo>
                    <a:pt x="4953" y="44101"/>
                    <a:pt x="7715" y="47149"/>
                    <a:pt x="11240" y="49340"/>
                  </a:cubicBezTo>
                  <a:cubicBezTo>
                    <a:pt x="14764" y="51530"/>
                    <a:pt x="18955" y="52578"/>
                    <a:pt x="23717" y="52578"/>
                  </a:cubicBezTo>
                  <a:cubicBezTo>
                    <a:pt x="28480" y="52578"/>
                    <a:pt x="32671" y="51530"/>
                    <a:pt x="36195" y="49340"/>
                  </a:cubicBezTo>
                  <a:close/>
                  <a:moveTo>
                    <a:pt x="11430" y="35243"/>
                  </a:moveTo>
                  <a:cubicBezTo>
                    <a:pt x="10478" y="32480"/>
                    <a:pt x="9906" y="29528"/>
                    <a:pt x="9906" y="26289"/>
                  </a:cubicBezTo>
                  <a:cubicBezTo>
                    <a:pt x="9906" y="23051"/>
                    <a:pt x="10382" y="20003"/>
                    <a:pt x="11430" y="17336"/>
                  </a:cubicBezTo>
                  <a:cubicBezTo>
                    <a:pt x="12383" y="14573"/>
                    <a:pt x="13907" y="12383"/>
                    <a:pt x="16002" y="10763"/>
                  </a:cubicBezTo>
                  <a:cubicBezTo>
                    <a:pt x="18002" y="9144"/>
                    <a:pt x="20669" y="8287"/>
                    <a:pt x="23717" y="8287"/>
                  </a:cubicBezTo>
                  <a:cubicBezTo>
                    <a:pt x="26765" y="8287"/>
                    <a:pt x="29337" y="9144"/>
                    <a:pt x="31433" y="10763"/>
                  </a:cubicBezTo>
                  <a:cubicBezTo>
                    <a:pt x="33433" y="12383"/>
                    <a:pt x="34957" y="14669"/>
                    <a:pt x="36004" y="17336"/>
                  </a:cubicBezTo>
                  <a:cubicBezTo>
                    <a:pt x="36957" y="20098"/>
                    <a:pt x="37529" y="23051"/>
                    <a:pt x="37529" y="26289"/>
                  </a:cubicBezTo>
                  <a:cubicBezTo>
                    <a:pt x="37529" y="29528"/>
                    <a:pt x="37052" y="32576"/>
                    <a:pt x="36004" y="35243"/>
                  </a:cubicBezTo>
                  <a:cubicBezTo>
                    <a:pt x="35052" y="38005"/>
                    <a:pt x="33528" y="40100"/>
                    <a:pt x="31433" y="41815"/>
                  </a:cubicBezTo>
                  <a:cubicBezTo>
                    <a:pt x="29432" y="43434"/>
                    <a:pt x="26861" y="44291"/>
                    <a:pt x="23717" y="44291"/>
                  </a:cubicBezTo>
                  <a:cubicBezTo>
                    <a:pt x="20574" y="44291"/>
                    <a:pt x="18002" y="43434"/>
                    <a:pt x="16002" y="41815"/>
                  </a:cubicBezTo>
                  <a:cubicBezTo>
                    <a:pt x="13907" y="40195"/>
                    <a:pt x="12478" y="38005"/>
                    <a:pt x="11430" y="35243"/>
                  </a:cubicBezTo>
                  <a:close/>
                </a:path>
              </a:pathLst>
            </a:custGeom>
            <a:solidFill>
              <a:srgbClr val="FFFFFF"/>
            </a:solidFill>
            <a:ln w="0"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4F640F43-C7C9-1A7A-6930-2F8A8D7A02A0}"/>
                </a:ext>
              </a:extLst>
            </p:cNvPr>
            <p:cNvSpPr/>
            <p:nvPr/>
          </p:nvSpPr>
          <p:spPr>
            <a:xfrm>
              <a:off x="1899755" y="5392206"/>
              <a:ext cx="46577" cy="70865"/>
            </a:xfrm>
            <a:custGeom>
              <a:avLst/>
              <a:gdLst>
                <a:gd name="connsiteX0" fmla="*/ 25337 w 46577"/>
                <a:gd name="connsiteY0" fmla="*/ 52578 h 70865"/>
                <a:gd name="connsiteX1" fmla="*/ 36290 w 46577"/>
                <a:gd name="connsiteY1" fmla="*/ 49435 h 70865"/>
                <a:gd name="connsiteX2" fmla="*/ 43815 w 46577"/>
                <a:gd name="connsiteY2" fmla="*/ 40386 h 70865"/>
                <a:gd name="connsiteX3" fmla="*/ 46577 w 46577"/>
                <a:gd name="connsiteY3" fmla="*/ 26194 h 70865"/>
                <a:gd name="connsiteX4" fmla="*/ 43815 w 46577"/>
                <a:gd name="connsiteY4" fmla="*/ 12097 h 70865"/>
                <a:gd name="connsiteX5" fmla="*/ 36195 w 46577"/>
                <a:gd name="connsiteY5" fmla="*/ 3143 h 70865"/>
                <a:gd name="connsiteX6" fmla="*/ 25146 w 46577"/>
                <a:gd name="connsiteY6" fmla="*/ 0 h 70865"/>
                <a:gd name="connsiteX7" fmla="*/ 17526 w 46577"/>
                <a:gd name="connsiteY7" fmla="*/ 1619 h 70865"/>
                <a:gd name="connsiteX8" fmla="*/ 13049 w 46577"/>
                <a:gd name="connsiteY8" fmla="*/ 5334 h 70865"/>
                <a:gd name="connsiteX9" fmla="*/ 10573 w 46577"/>
                <a:gd name="connsiteY9" fmla="*/ 9049 h 70865"/>
                <a:gd name="connsiteX10" fmla="*/ 9716 w 46577"/>
                <a:gd name="connsiteY10" fmla="*/ 9049 h 70865"/>
                <a:gd name="connsiteX11" fmla="*/ 9716 w 46577"/>
                <a:gd name="connsiteY11" fmla="*/ 762 h 70865"/>
                <a:gd name="connsiteX12" fmla="*/ 0 w 46577"/>
                <a:gd name="connsiteY12" fmla="*/ 762 h 70865"/>
                <a:gd name="connsiteX13" fmla="*/ 0 w 46577"/>
                <a:gd name="connsiteY13" fmla="*/ 70866 h 70865"/>
                <a:gd name="connsiteX14" fmla="*/ 9906 w 46577"/>
                <a:gd name="connsiteY14" fmla="*/ 70866 h 70865"/>
                <a:gd name="connsiteX15" fmla="*/ 9906 w 46577"/>
                <a:gd name="connsiteY15" fmla="*/ 43815 h 70865"/>
                <a:gd name="connsiteX16" fmla="*/ 10478 w 46577"/>
                <a:gd name="connsiteY16" fmla="*/ 43815 h 70865"/>
                <a:gd name="connsiteX17" fmla="*/ 13049 w 46577"/>
                <a:gd name="connsiteY17" fmla="*/ 47530 h 70865"/>
                <a:gd name="connsiteX18" fmla="*/ 17621 w 46577"/>
                <a:gd name="connsiteY18" fmla="*/ 51149 h 70865"/>
                <a:gd name="connsiteX19" fmla="*/ 25241 w 46577"/>
                <a:gd name="connsiteY19" fmla="*/ 52673 h 70865"/>
                <a:gd name="connsiteX20" fmla="*/ 11335 w 46577"/>
                <a:gd name="connsiteY20" fmla="*/ 35528 h 70865"/>
                <a:gd name="connsiteX21" fmla="*/ 9811 w 46577"/>
                <a:gd name="connsiteY21" fmla="*/ 26098 h 70865"/>
                <a:gd name="connsiteX22" fmla="*/ 11335 w 46577"/>
                <a:gd name="connsiteY22" fmla="*/ 16764 h 70865"/>
                <a:gd name="connsiteX23" fmla="*/ 15812 w 46577"/>
                <a:gd name="connsiteY23" fmla="*/ 10573 h 70865"/>
                <a:gd name="connsiteX24" fmla="*/ 23146 w 46577"/>
                <a:gd name="connsiteY24" fmla="*/ 8382 h 70865"/>
                <a:gd name="connsiteX25" fmla="*/ 30671 w 46577"/>
                <a:gd name="connsiteY25" fmla="*/ 10668 h 70865"/>
                <a:gd name="connsiteX26" fmla="*/ 35147 w 46577"/>
                <a:gd name="connsiteY26" fmla="*/ 17050 h 70865"/>
                <a:gd name="connsiteX27" fmla="*/ 36671 w 46577"/>
                <a:gd name="connsiteY27" fmla="*/ 26098 h 70865"/>
                <a:gd name="connsiteX28" fmla="*/ 35147 w 46577"/>
                <a:gd name="connsiteY28" fmla="*/ 35338 h 70865"/>
                <a:gd name="connsiteX29" fmla="*/ 30575 w 46577"/>
                <a:gd name="connsiteY29" fmla="*/ 41815 h 70865"/>
                <a:gd name="connsiteX30" fmla="*/ 23146 w 46577"/>
                <a:gd name="connsiteY30" fmla="*/ 44196 h 70865"/>
                <a:gd name="connsiteX31" fmla="*/ 15907 w 46577"/>
                <a:gd name="connsiteY31" fmla="*/ 41910 h 70865"/>
                <a:gd name="connsiteX32" fmla="*/ 11430 w 46577"/>
                <a:gd name="connsiteY32" fmla="*/ 35623 h 7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577" h="70865">
                  <a:moveTo>
                    <a:pt x="25337" y="52578"/>
                  </a:moveTo>
                  <a:cubicBezTo>
                    <a:pt x="29432" y="52578"/>
                    <a:pt x="33147" y="51530"/>
                    <a:pt x="36290" y="49435"/>
                  </a:cubicBezTo>
                  <a:cubicBezTo>
                    <a:pt x="39529" y="47339"/>
                    <a:pt x="42005" y="44291"/>
                    <a:pt x="43815" y="40386"/>
                  </a:cubicBezTo>
                  <a:cubicBezTo>
                    <a:pt x="45625" y="36481"/>
                    <a:pt x="46577" y="31718"/>
                    <a:pt x="46577" y="26194"/>
                  </a:cubicBezTo>
                  <a:cubicBezTo>
                    <a:pt x="46577" y="20669"/>
                    <a:pt x="45625" y="16002"/>
                    <a:pt x="43815" y="12097"/>
                  </a:cubicBezTo>
                  <a:cubicBezTo>
                    <a:pt x="42005" y="8191"/>
                    <a:pt x="39433" y="5143"/>
                    <a:pt x="36195" y="3143"/>
                  </a:cubicBezTo>
                  <a:cubicBezTo>
                    <a:pt x="32957" y="1048"/>
                    <a:pt x="29242" y="0"/>
                    <a:pt x="25146" y="0"/>
                  </a:cubicBezTo>
                  <a:cubicBezTo>
                    <a:pt x="22003" y="0"/>
                    <a:pt x="19431" y="571"/>
                    <a:pt x="17526" y="1619"/>
                  </a:cubicBezTo>
                  <a:cubicBezTo>
                    <a:pt x="15621" y="2667"/>
                    <a:pt x="14097" y="3905"/>
                    <a:pt x="13049" y="5334"/>
                  </a:cubicBezTo>
                  <a:cubicBezTo>
                    <a:pt x="12001" y="6763"/>
                    <a:pt x="11144" y="7906"/>
                    <a:pt x="10573" y="9049"/>
                  </a:cubicBezTo>
                  <a:lnTo>
                    <a:pt x="9716" y="9049"/>
                  </a:lnTo>
                  <a:lnTo>
                    <a:pt x="9716" y="762"/>
                  </a:lnTo>
                  <a:lnTo>
                    <a:pt x="0" y="762"/>
                  </a:lnTo>
                  <a:lnTo>
                    <a:pt x="0" y="70866"/>
                  </a:lnTo>
                  <a:lnTo>
                    <a:pt x="9906" y="70866"/>
                  </a:lnTo>
                  <a:lnTo>
                    <a:pt x="9906" y="43815"/>
                  </a:lnTo>
                  <a:lnTo>
                    <a:pt x="10478" y="43815"/>
                  </a:lnTo>
                  <a:cubicBezTo>
                    <a:pt x="11049" y="44863"/>
                    <a:pt x="11906" y="46101"/>
                    <a:pt x="13049" y="47530"/>
                  </a:cubicBezTo>
                  <a:cubicBezTo>
                    <a:pt x="14192" y="48959"/>
                    <a:pt x="15716" y="50101"/>
                    <a:pt x="17621" y="51149"/>
                  </a:cubicBezTo>
                  <a:cubicBezTo>
                    <a:pt x="19621" y="52197"/>
                    <a:pt x="22098" y="52673"/>
                    <a:pt x="25241" y="52673"/>
                  </a:cubicBezTo>
                  <a:close/>
                  <a:moveTo>
                    <a:pt x="11335" y="35528"/>
                  </a:moveTo>
                  <a:cubicBezTo>
                    <a:pt x="10287" y="32861"/>
                    <a:pt x="9811" y="29718"/>
                    <a:pt x="9811" y="26098"/>
                  </a:cubicBezTo>
                  <a:cubicBezTo>
                    <a:pt x="9811" y="22479"/>
                    <a:pt x="10287" y="19431"/>
                    <a:pt x="11335" y="16764"/>
                  </a:cubicBezTo>
                  <a:cubicBezTo>
                    <a:pt x="12383" y="14097"/>
                    <a:pt x="13811" y="12002"/>
                    <a:pt x="15812" y="10573"/>
                  </a:cubicBezTo>
                  <a:cubicBezTo>
                    <a:pt x="17812" y="9049"/>
                    <a:pt x="20193" y="8382"/>
                    <a:pt x="23146" y="8382"/>
                  </a:cubicBezTo>
                  <a:cubicBezTo>
                    <a:pt x="26099" y="8382"/>
                    <a:pt x="28670" y="9144"/>
                    <a:pt x="30671" y="10668"/>
                  </a:cubicBezTo>
                  <a:cubicBezTo>
                    <a:pt x="32671" y="12192"/>
                    <a:pt x="34195" y="14288"/>
                    <a:pt x="35147" y="17050"/>
                  </a:cubicBezTo>
                  <a:cubicBezTo>
                    <a:pt x="36195" y="19717"/>
                    <a:pt x="36671" y="22765"/>
                    <a:pt x="36671" y="26098"/>
                  </a:cubicBezTo>
                  <a:cubicBezTo>
                    <a:pt x="36671" y="29432"/>
                    <a:pt x="36195" y="32576"/>
                    <a:pt x="35147" y="35338"/>
                  </a:cubicBezTo>
                  <a:cubicBezTo>
                    <a:pt x="34100" y="38100"/>
                    <a:pt x="32575" y="40195"/>
                    <a:pt x="30575" y="41815"/>
                  </a:cubicBezTo>
                  <a:cubicBezTo>
                    <a:pt x="28575" y="43434"/>
                    <a:pt x="26099" y="44196"/>
                    <a:pt x="23146" y="44196"/>
                  </a:cubicBezTo>
                  <a:cubicBezTo>
                    <a:pt x="20193" y="44196"/>
                    <a:pt x="17907" y="43434"/>
                    <a:pt x="15907" y="41910"/>
                  </a:cubicBezTo>
                  <a:cubicBezTo>
                    <a:pt x="13907" y="40386"/>
                    <a:pt x="12478" y="38291"/>
                    <a:pt x="11430" y="35623"/>
                  </a:cubicBezTo>
                  <a:close/>
                </a:path>
              </a:pathLst>
            </a:custGeom>
            <a:solidFill>
              <a:srgbClr val="FFFFFF"/>
            </a:solidFill>
            <a:ln w="0" cap="flat">
              <a:noFill/>
              <a:prstDash val="solid"/>
              <a:miter/>
            </a:ln>
          </p:spPr>
          <p:txBody>
            <a:bodyPr rtlCol="0" anchor="ctr"/>
            <a:lstStyle/>
            <a:p>
              <a:endParaRPr lang="en-GB"/>
            </a:p>
          </p:txBody>
        </p:sp>
        <p:sp>
          <p:nvSpPr>
            <p:cNvPr id="149" name="Freeform 148">
              <a:extLst>
                <a:ext uri="{FF2B5EF4-FFF2-40B4-BE49-F238E27FC236}">
                  <a16:creationId xmlns:a16="http://schemas.microsoft.com/office/drawing/2014/main" id="{52663FB8-A655-AB1A-80E9-7AC4D5C51512}"/>
                </a:ext>
              </a:extLst>
            </p:cNvPr>
            <p:cNvSpPr/>
            <p:nvPr/>
          </p:nvSpPr>
          <p:spPr>
            <a:xfrm>
              <a:off x="1957572" y="5392110"/>
              <a:ext cx="46100" cy="52673"/>
            </a:xfrm>
            <a:custGeom>
              <a:avLst/>
              <a:gdLst>
                <a:gd name="connsiteX0" fmla="*/ 39148 w 46100"/>
                <a:gd name="connsiteY0" fmla="*/ 5906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80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2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6"/>
                  </a:moveTo>
                  <a:cubicBezTo>
                    <a:pt x="36957" y="3905"/>
                    <a:pt x="34576" y="2381"/>
                    <a:pt x="31909" y="1429"/>
                  </a:cubicBezTo>
                  <a:cubicBezTo>
                    <a:pt x="29242" y="476"/>
                    <a:pt x="26384" y="0"/>
                    <a:pt x="23527" y="0"/>
                  </a:cubicBezTo>
                  <a:cubicBezTo>
                    <a:pt x="18764" y="0"/>
                    <a:pt x="14668" y="1143"/>
                    <a:pt x="11144" y="3334"/>
                  </a:cubicBezTo>
                  <a:cubicBezTo>
                    <a:pt x="7620" y="5525"/>
                    <a:pt x="4858" y="8668"/>
                    <a:pt x="2953" y="12668"/>
                  </a:cubicBezTo>
                  <a:cubicBezTo>
                    <a:pt x="952" y="16669"/>
                    <a:pt x="0" y="21241"/>
                    <a:pt x="0" y="26480"/>
                  </a:cubicBezTo>
                  <a:cubicBezTo>
                    <a:pt x="0" y="31718"/>
                    <a:pt x="952" y="36386"/>
                    <a:pt x="2953" y="40291"/>
                  </a:cubicBezTo>
                  <a:cubicBezTo>
                    <a:pt x="4953" y="44196"/>
                    <a:pt x="7715" y="47244"/>
                    <a:pt x="11335" y="49435"/>
                  </a:cubicBezTo>
                  <a:cubicBezTo>
                    <a:pt x="14954" y="51626"/>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529" y="16955"/>
                    <a:pt x="44196" y="13716"/>
                  </a:cubicBezTo>
                  <a:cubicBezTo>
                    <a:pt x="42958" y="10478"/>
                    <a:pt x="41243" y="7811"/>
                    <a:pt x="39148" y="5810"/>
                  </a:cubicBezTo>
                  <a:close/>
                  <a:moveTo>
                    <a:pt x="10001" y="21717"/>
                  </a:moveTo>
                  <a:cubicBezTo>
                    <a:pt x="10096" y="19526"/>
                    <a:pt x="10573" y="17431"/>
                    <a:pt x="11525" y="15526"/>
                  </a:cubicBezTo>
                  <a:cubicBezTo>
                    <a:pt x="12668" y="13335"/>
                    <a:pt x="14192" y="11525"/>
                    <a:pt x="16288" y="10192"/>
                  </a:cubicBezTo>
                  <a:cubicBezTo>
                    <a:pt x="18383" y="8858"/>
                    <a:pt x="20764" y="8192"/>
                    <a:pt x="23622" y="8192"/>
                  </a:cubicBezTo>
                  <a:cubicBezTo>
                    <a:pt x="26194" y="8192"/>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D24B1DB7-8DA2-6D10-AB54-6CBB52C5A0B1}"/>
                </a:ext>
              </a:extLst>
            </p:cNvPr>
            <p:cNvSpPr/>
            <p:nvPr/>
          </p:nvSpPr>
          <p:spPr>
            <a:xfrm>
              <a:off x="2014722" y="5392206"/>
              <a:ext cx="42386" cy="52768"/>
            </a:xfrm>
            <a:custGeom>
              <a:avLst/>
              <a:gdLst>
                <a:gd name="connsiteX0" fmla="*/ 35528 w 42386"/>
                <a:gd name="connsiteY0" fmla="*/ 3238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3 h 52768"/>
                <a:gd name="connsiteX13" fmla="*/ 26956 w 42386"/>
                <a:gd name="connsiteY13" fmla="*/ 21145 h 52768"/>
                <a:gd name="connsiteX14" fmla="*/ 19526 w 42386"/>
                <a:gd name="connsiteY14" fmla="*/ 22003 h 52768"/>
                <a:gd name="connsiteX15" fmla="*/ 12382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6 h 52768"/>
                <a:gd name="connsiteX27" fmla="*/ 42386 w 42386"/>
                <a:gd name="connsiteY27" fmla="*/ 51626 h 52768"/>
                <a:gd name="connsiteX28" fmla="*/ 42386 w 42386"/>
                <a:gd name="connsiteY28" fmla="*/ 17812 h 52768"/>
                <a:gd name="connsiteX29" fmla="*/ 40481 w 42386"/>
                <a:gd name="connsiteY29" fmla="*/ 8763 h 52768"/>
                <a:gd name="connsiteX30" fmla="*/ 35528 w 42386"/>
                <a:gd name="connsiteY30" fmla="*/ 3334 h 52768"/>
                <a:gd name="connsiteX31" fmla="*/ 32480 w 42386"/>
                <a:gd name="connsiteY31" fmla="*/ 33147 h 52768"/>
                <a:gd name="connsiteX32" fmla="*/ 30956 w 42386"/>
                <a:gd name="connsiteY32" fmla="*/ 38767 h 52768"/>
                <a:gd name="connsiteX33" fmla="*/ 26479 w 42386"/>
                <a:gd name="connsiteY33" fmla="*/ 43053 h 52768"/>
                <a:gd name="connsiteX34" fmla="*/ 19431 w 42386"/>
                <a:gd name="connsiteY34" fmla="*/ 44672 h 52768"/>
                <a:gd name="connsiteX35" fmla="*/ 12478 w 42386"/>
                <a:gd name="connsiteY35" fmla="*/ 42767 h 52768"/>
                <a:gd name="connsiteX36" fmla="*/ 9715 w 42386"/>
                <a:gd name="connsiteY36" fmla="*/ 37243 h 52768"/>
                <a:gd name="connsiteX37" fmla="*/ 11144 w 42386"/>
                <a:gd name="connsiteY37" fmla="*/ 32957 h 52768"/>
                <a:gd name="connsiteX38" fmla="*/ 14954 w 42386"/>
                <a:gd name="connsiteY38" fmla="*/ 30480 h 52768"/>
                <a:gd name="connsiteX39" fmla="*/ 20193 w 42386"/>
                <a:gd name="connsiteY39" fmla="*/ 29242 h 52768"/>
                <a:gd name="connsiteX40" fmla="*/ 23241 w 42386"/>
                <a:gd name="connsiteY40" fmla="*/ 28861 h 52768"/>
                <a:gd name="connsiteX41" fmla="*/ 26956 w 42386"/>
                <a:gd name="connsiteY41" fmla="*/ 28289 h 52768"/>
                <a:gd name="connsiteX42" fmla="*/ 30385 w 42386"/>
                <a:gd name="connsiteY42" fmla="*/ 27527 h 52768"/>
                <a:gd name="connsiteX43" fmla="*/ 32385 w 42386"/>
                <a:gd name="connsiteY43" fmla="*/ 26575 h 52768"/>
                <a:gd name="connsiteX44" fmla="*/ 32385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8"/>
                  </a:moveTo>
                  <a:cubicBezTo>
                    <a:pt x="33528" y="2000"/>
                    <a:pt x="31337" y="1143"/>
                    <a:pt x="29051" y="667"/>
                  </a:cubicBezTo>
                  <a:cubicBezTo>
                    <a:pt x="26765" y="190"/>
                    <a:pt x="24574" y="0"/>
                    <a:pt x="22574" y="0"/>
                  </a:cubicBezTo>
                  <a:cubicBezTo>
                    <a:pt x="19526" y="0"/>
                    <a:pt x="16573" y="476"/>
                    <a:pt x="13811" y="1333"/>
                  </a:cubicBezTo>
                  <a:cubicBezTo>
                    <a:pt x="11049" y="2191"/>
                    <a:pt x="8572" y="3619"/>
                    <a:pt x="6382" y="5524"/>
                  </a:cubicBezTo>
                  <a:cubicBezTo>
                    <a:pt x="4286" y="7429"/>
                    <a:pt x="2667" y="9906"/>
                    <a:pt x="1524" y="13049"/>
                  </a:cubicBezTo>
                  <a:lnTo>
                    <a:pt x="10858" y="15145"/>
                  </a:lnTo>
                  <a:cubicBezTo>
                    <a:pt x="11620" y="13335"/>
                    <a:pt x="12954" y="11716"/>
                    <a:pt x="14859" y="10287"/>
                  </a:cubicBezTo>
                  <a:cubicBezTo>
                    <a:pt x="16764" y="8858"/>
                    <a:pt x="19431" y="8096"/>
                    <a:pt x="22765" y="8096"/>
                  </a:cubicBezTo>
                  <a:cubicBezTo>
                    <a:pt x="26098" y="8096"/>
                    <a:pt x="28384" y="8858"/>
                    <a:pt x="30004" y="10477"/>
                  </a:cubicBezTo>
                  <a:cubicBezTo>
                    <a:pt x="31623" y="12097"/>
                    <a:pt x="32480" y="14288"/>
                    <a:pt x="32480" y="17240"/>
                  </a:cubicBezTo>
                  <a:lnTo>
                    <a:pt x="32480" y="17431"/>
                  </a:lnTo>
                  <a:cubicBezTo>
                    <a:pt x="32480" y="18669"/>
                    <a:pt x="32004" y="19526"/>
                    <a:pt x="31147" y="20003"/>
                  </a:cubicBezTo>
                  <a:cubicBezTo>
                    <a:pt x="30289" y="20574"/>
                    <a:pt x="28861" y="20955"/>
                    <a:pt x="26956" y="21145"/>
                  </a:cubicBezTo>
                  <a:cubicBezTo>
                    <a:pt x="25051" y="21336"/>
                    <a:pt x="22574" y="21622"/>
                    <a:pt x="19526" y="22003"/>
                  </a:cubicBezTo>
                  <a:cubicBezTo>
                    <a:pt x="17145" y="22288"/>
                    <a:pt x="14764" y="22670"/>
                    <a:pt x="12382" y="23241"/>
                  </a:cubicBezTo>
                  <a:cubicBezTo>
                    <a:pt x="10001" y="23813"/>
                    <a:pt x="8001" y="24575"/>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8"/>
                    <a:pt x="24479" y="51530"/>
                  </a:cubicBezTo>
                  <a:cubicBezTo>
                    <a:pt x="26479" y="50673"/>
                    <a:pt x="28099" y="49720"/>
                    <a:pt x="29432" y="48482"/>
                  </a:cubicBezTo>
                  <a:cubicBezTo>
                    <a:pt x="30670" y="47244"/>
                    <a:pt x="31718" y="46006"/>
                    <a:pt x="32290" y="44672"/>
                  </a:cubicBezTo>
                  <a:lnTo>
                    <a:pt x="32671" y="44672"/>
                  </a:lnTo>
                  <a:lnTo>
                    <a:pt x="32671" y="51626"/>
                  </a:lnTo>
                  <a:lnTo>
                    <a:pt x="42386" y="51626"/>
                  </a:lnTo>
                  <a:lnTo>
                    <a:pt x="42386" y="17812"/>
                  </a:lnTo>
                  <a:cubicBezTo>
                    <a:pt x="42386" y="14097"/>
                    <a:pt x="41719" y="11049"/>
                    <a:pt x="40481" y="8763"/>
                  </a:cubicBezTo>
                  <a:cubicBezTo>
                    <a:pt x="39243" y="6382"/>
                    <a:pt x="37528" y="4667"/>
                    <a:pt x="35528" y="3334"/>
                  </a:cubicBezTo>
                  <a:close/>
                  <a:moveTo>
                    <a:pt x="32480" y="33147"/>
                  </a:moveTo>
                  <a:cubicBezTo>
                    <a:pt x="32480" y="35147"/>
                    <a:pt x="32004" y="37052"/>
                    <a:pt x="30956" y="38767"/>
                  </a:cubicBezTo>
                  <a:cubicBezTo>
                    <a:pt x="29908" y="40481"/>
                    <a:pt x="28480" y="41910"/>
                    <a:pt x="26479" y="43053"/>
                  </a:cubicBezTo>
                  <a:cubicBezTo>
                    <a:pt x="24479" y="44101"/>
                    <a:pt x="22193" y="44672"/>
                    <a:pt x="19431" y="44672"/>
                  </a:cubicBezTo>
                  <a:cubicBezTo>
                    <a:pt x="16669" y="44672"/>
                    <a:pt x="14288" y="44006"/>
                    <a:pt x="12478" y="42767"/>
                  </a:cubicBezTo>
                  <a:cubicBezTo>
                    <a:pt x="10668" y="41529"/>
                    <a:pt x="9715" y="39624"/>
                    <a:pt x="9715" y="37243"/>
                  </a:cubicBezTo>
                  <a:cubicBezTo>
                    <a:pt x="9715" y="35433"/>
                    <a:pt x="10192" y="34004"/>
                    <a:pt x="11144" y="32957"/>
                  </a:cubicBezTo>
                  <a:cubicBezTo>
                    <a:pt x="12097" y="31909"/>
                    <a:pt x="13335" y="31051"/>
                    <a:pt x="14954" y="30480"/>
                  </a:cubicBezTo>
                  <a:cubicBezTo>
                    <a:pt x="16573" y="29908"/>
                    <a:pt x="18288" y="29528"/>
                    <a:pt x="20193" y="29242"/>
                  </a:cubicBezTo>
                  <a:cubicBezTo>
                    <a:pt x="21050" y="29147"/>
                    <a:pt x="22003" y="28956"/>
                    <a:pt x="23241" y="28861"/>
                  </a:cubicBezTo>
                  <a:cubicBezTo>
                    <a:pt x="24479" y="28670"/>
                    <a:pt x="25717" y="28480"/>
                    <a:pt x="26956" y="28289"/>
                  </a:cubicBezTo>
                  <a:cubicBezTo>
                    <a:pt x="28194" y="28099"/>
                    <a:pt x="29432" y="27813"/>
                    <a:pt x="30385" y="27527"/>
                  </a:cubicBezTo>
                  <a:cubicBezTo>
                    <a:pt x="31432" y="27241"/>
                    <a:pt x="32099" y="26860"/>
                    <a:pt x="32385" y="26575"/>
                  </a:cubicBezTo>
                  <a:lnTo>
                    <a:pt x="32385" y="33147"/>
                  </a:lnTo>
                  <a:close/>
                </a:path>
              </a:pathLst>
            </a:custGeom>
            <a:solidFill>
              <a:srgbClr val="FFFFFF"/>
            </a:solidFill>
            <a:ln w="0" cap="flat">
              <a:noFill/>
              <a:prstDash val="solid"/>
              <a:miter/>
            </a:ln>
          </p:spPr>
          <p:txBody>
            <a:bodyPr rtlCol="0" anchor="ctr"/>
            <a:lstStyle/>
            <a:p>
              <a:endParaRPr lang="en-GB"/>
            </a:p>
          </p:txBody>
        </p:sp>
        <p:sp>
          <p:nvSpPr>
            <p:cNvPr id="151" name="Freeform 150">
              <a:extLst>
                <a:ext uri="{FF2B5EF4-FFF2-40B4-BE49-F238E27FC236}">
                  <a16:creationId xmlns:a16="http://schemas.microsoft.com/office/drawing/2014/main" id="{0D33E29C-9CC6-A98A-9DD6-7A58E896AD06}"/>
                </a:ext>
              </a:extLst>
            </p:cNvPr>
            <p:cNvSpPr/>
            <p:nvPr/>
          </p:nvSpPr>
          <p:spPr>
            <a:xfrm>
              <a:off x="2072539" y="5392110"/>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4 h 51625"/>
                <a:gd name="connsiteX4" fmla="*/ 9525 w 42386"/>
                <a:gd name="connsiteY4" fmla="*/ 8954 h 51625"/>
                <a:gd name="connsiteX5" fmla="*/ 9525 w 42386"/>
                <a:gd name="connsiteY5" fmla="*/ 667 h 51625"/>
                <a:gd name="connsiteX6" fmla="*/ 0 w 42386"/>
                <a:gd name="connsiteY6" fmla="*/ 667 h 51625"/>
                <a:gd name="connsiteX7" fmla="*/ 0 w 42386"/>
                <a:gd name="connsiteY7" fmla="*/ 51626 h 51625"/>
                <a:gd name="connsiteX8" fmla="*/ 9906 w 42386"/>
                <a:gd name="connsiteY8" fmla="*/ 51626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3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3" y="762"/>
                    <a:pt x="28766" y="0"/>
                    <a:pt x="25241" y="0"/>
                  </a:cubicBezTo>
                  <a:cubicBezTo>
                    <a:pt x="21431" y="0"/>
                    <a:pt x="18288" y="857"/>
                    <a:pt x="15716" y="2477"/>
                  </a:cubicBezTo>
                  <a:cubicBezTo>
                    <a:pt x="13240" y="4096"/>
                    <a:pt x="11335" y="6287"/>
                    <a:pt x="10192" y="8954"/>
                  </a:cubicBezTo>
                  <a:lnTo>
                    <a:pt x="9525" y="8954"/>
                  </a:lnTo>
                  <a:lnTo>
                    <a:pt x="9525" y="667"/>
                  </a:lnTo>
                  <a:lnTo>
                    <a:pt x="0" y="667"/>
                  </a:lnTo>
                  <a:lnTo>
                    <a:pt x="0" y="51626"/>
                  </a:lnTo>
                  <a:lnTo>
                    <a:pt x="9906" y="51626"/>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3"/>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81747F4F-FFF4-F46B-7496-43332FFE2F3D}"/>
                </a:ext>
              </a:extLst>
            </p:cNvPr>
            <p:cNvSpPr/>
            <p:nvPr/>
          </p:nvSpPr>
          <p:spPr>
            <a:xfrm>
              <a:off x="1688967" y="5493361"/>
              <a:ext cx="50387" cy="68103"/>
            </a:xfrm>
            <a:custGeom>
              <a:avLst/>
              <a:gdLst>
                <a:gd name="connsiteX0" fmla="*/ 37338 w 50387"/>
                <a:gd name="connsiteY0" fmla="*/ 39624 h 68103"/>
                <a:gd name="connsiteX1" fmla="*/ 45148 w 50387"/>
                <a:gd name="connsiteY1" fmla="*/ 32290 h 68103"/>
                <a:gd name="connsiteX2" fmla="*/ 47720 w 50387"/>
                <a:gd name="connsiteY2" fmla="*/ 21336 h 68103"/>
                <a:gd name="connsiteX3" fmla="*/ 45148 w 50387"/>
                <a:gd name="connsiteY3" fmla="*/ 10287 h 68103"/>
                <a:gd name="connsiteX4" fmla="*/ 37338 w 50387"/>
                <a:gd name="connsiteY4" fmla="*/ 2762 h 68103"/>
                <a:gd name="connsiteX5" fmla="*/ 24194 w 50387"/>
                <a:gd name="connsiteY5" fmla="*/ 0 h 68103"/>
                <a:gd name="connsiteX6" fmla="*/ 0 w 50387"/>
                <a:gd name="connsiteY6" fmla="*/ 0 h 68103"/>
                <a:gd name="connsiteX7" fmla="*/ 0 w 50387"/>
                <a:gd name="connsiteY7" fmla="*/ 68008 h 68103"/>
                <a:gd name="connsiteX8" fmla="*/ 10287 w 50387"/>
                <a:gd name="connsiteY8" fmla="*/ 68008 h 68103"/>
                <a:gd name="connsiteX9" fmla="*/ 10287 w 50387"/>
                <a:gd name="connsiteY9" fmla="*/ 42291 h 68103"/>
                <a:gd name="connsiteX10" fmla="*/ 24194 w 50387"/>
                <a:gd name="connsiteY10" fmla="*/ 42291 h 68103"/>
                <a:gd name="connsiteX11" fmla="*/ 24860 w 50387"/>
                <a:gd name="connsiteY11" fmla="*/ 42291 h 68103"/>
                <a:gd name="connsiteX12" fmla="*/ 38672 w 50387"/>
                <a:gd name="connsiteY12" fmla="*/ 68104 h 68103"/>
                <a:gd name="connsiteX13" fmla="*/ 50387 w 50387"/>
                <a:gd name="connsiteY13" fmla="*/ 68104 h 68103"/>
                <a:gd name="connsiteX14" fmla="*/ 35243 w 50387"/>
                <a:gd name="connsiteY14" fmla="*/ 40481 h 68103"/>
                <a:gd name="connsiteX15" fmla="*/ 37338 w 50387"/>
                <a:gd name="connsiteY15" fmla="*/ 39815 h 68103"/>
                <a:gd name="connsiteX16" fmla="*/ 10287 w 50387"/>
                <a:gd name="connsiteY16" fmla="*/ 8763 h 68103"/>
                <a:gd name="connsiteX17" fmla="*/ 23146 w 50387"/>
                <a:gd name="connsiteY17" fmla="*/ 8763 h 68103"/>
                <a:gd name="connsiteX18" fmla="*/ 31337 w 50387"/>
                <a:gd name="connsiteY18" fmla="*/ 10287 h 68103"/>
                <a:gd name="connsiteX19" fmla="*/ 35909 w 50387"/>
                <a:gd name="connsiteY19" fmla="*/ 14669 h 68103"/>
                <a:gd name="connsiteX20" fmla="*/ 37338 w 50387"/>
                <a:gd name="connsiteY20" fmla="*/ 21336 h 68103"/>
                <a:gd name="connsiteX21" fmla="*/ 35909 w 50387"/>
                <a:gd name="connsiteY21" fmla="*/ 27908 h 68103"/>
                <a:gd name="connsiteX22" fmla="*/ 31337 w 50387"/>
                <a:gd name="connsiteY22" fmla="*/ 32099 h 68103"/>
                <a:gd name="connsiteX23" fmla="*/ 23241 w 50387"/>
                <a:gd name="connsiteY23" fmla="*/ 33528 h 68103"/>
                <a:gd name="connsiteX24" fmla="*/ 10192 w 50387"/>
                <a:gd name="connsiteY24" fmla="*/ 33528 h 68103"/>
                <a:gd name="connsiteX25" fmla="*/ 10192 w 50387"/>
                <a:gd name="connsiteY25" fmla="*/ 8858 h 6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387" h="68103">
                  <a:moveTo>
                    <a:pt x="37338" y="39624"/>
                  </a:moveTo>
                  <a:cubicBezTo>
                    <a:pt x="40862" y="37909"/>
                    <a:pt x="43434" y="35433"/>
                    <a:pt x="45148" y="32290"/>
                  </a:cubicBezTo>
                  <a:cubicBezTo>
                    <a:pt x="46863" y="29147"/>
                    <a:pt x="47720" y="25432"/>
                    <a:pt x="47720" y="21336"/>
                  </a:cubicBezTo>
                  <a:cubicBezTo>
                    <a:pt x="47720" y="17240"/>
                    <a:pt x="46863" y="13430"/>
                    <a:pt x="45148" y="10287"/>
                  </a:cubicBezTo>
                  <a:cubicBezTo>
                    <a:pt x="43434" y="7048"/>
                    <a:pt x="40862" y="4572"/>
                    <a:pt x="37338" y="2762"/>
                  </a:cubicBezTo>
                  <a:cubicBezTo>
                    <a:pt x="33814" y="953"/>
                    <a:pt x="29432" y="0"/>
                    <a:pt x="24194" y="0"/>
                  </a:cubicBezTo>
                  <a:lnTo>
                    <a:pt x="0" y="0"/>
                  </a:lnTo>
                  <a:lnTo>
                    <a:pt x="0" y="68008"/>
                  </a:lnTo>
                  <a:lnTo>
                    <a:pt x="10287" y="68008"/>
                  </a:lnTo>
                  <a:lnTo>
                    <a:pt x="10287" y="42291"/>
                  </a:lnTo>
                  <a:lnTo>
                    <a:pt x="24194" y="42291"/>
                  </a:lnTo>
                  <a:cubicBezTo>
                    <a:pt x="24194" y="42291"/>
                    <a:pt x="24574" y="42291"/>
                    <a:pt x="24860" y="42291"/>
                  </a:cubicBezTo>
                  <a:lnTo>
                    <a:pt x="38672" y="68104"/>
                  </a:lnTo>
                  <a:lnTo>
                    <a:pt x="50387" y="68104"/>
                  </a:lnTo>
                  <a:lnTo>
                    <a:pt x="35243" y="40481"/>
                  </a:lnTo>
                  <a:cubicBezTo>
                    <a:pt x="35909" y="40195"/>
                    <a:pt x="36766" y="40100"/>
                    <a:pt x="37338" y="39815"/>
                  </a:cubicBezTo>
                  <a:close/>
                  <a:moveTo>
                    <a:pt x="10287" y="8763"/>
                  </a:moveTo>
                  <a:lnTo>
                    <a:pt x="23146" y="8763"/>
                  </a:lnTo>
                  <a:cubicBezTo>
                    <a:pt x="26575" y="8763"/>
                    <a:pt x="29242" y="9239"/>
                    <a:pt x="31337" y="10287"/>
                  </a:cubicBezTo>
                  <a:cubicBezTo>
                    <a:pt x="33433" y="11335"/>
                    <a:pt x="34957" y="12764"/>
                    <a:pt x="35909" y="14669"/>
                  </a:cubicBezTo>
                  <a:cubicBezTo>
                    <a:pt x="36862" y="16573"/>
                    <a:pt x="37338" y="18764"/>
                    <a:pt x="37338" y="21336"/>
                  </a:cubicBezTo>
                  <a:cubicBezTo>
                    <a:pt x="37338" y="23908"/>
                    <a:pt x="36862" y="26098"/>
                    <a:pt x="35909" y="27908"/>
                  </a:cubicBezTo>
                  <a:cubicBezTo>
                    <a:pt x="34957" y="29718"/>
                    <a:pt x="33433" y="31147"/>
                    <a:pt x="31337" y="32099"/>
                  </a:cubicBezTo>
                  <a:cubicBezTo>
                    <a:pt x="29242" y="33052"/>
                    <a:pt x="26575" y="33528"/>
                    <a:pt x="23241" y="33528"/>
                  </a:cubicBezTo>
                  <a:lnTo>
                    <a:pt x="10192" y="33528"/>
                  </a:lnTo>
                  <a:lnTo>
                    <a:pt x="10192" y="8858"/>
                  </a:lnTo>
                  <a:close/>
                </a:path>
              </a:pathLst>
            </a:custGeom>
            <a:solidFill>
              <a:srgbClr val="FFFFFF"/>
            </a:solidFill>
            <a:ln w="0"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5CA023CD-FDE7-C409-6540-4CE84B66366E}"/>
                </a:ext>
              </a:extLst>
            </p:cNvPr>
            <p:cNvSpPr/>
            <p:nvPr/>
          </p:nvSpPr>
          <p:spPr>
            <a:xfrm>
              <a:off x="1747927"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1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2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9"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8"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1" y="37052"/>
                  </a:cubicBezTo>
                  <a:cubicBezTo>
                    <a:pt x="10478"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5" y="8191"/>
                    <a:pt x="23622" y="8191"/>
                  </a:cubicBezTo>
                  <a:cubicBezTo>
                    <a:pt x="26194" y="8191"/>
                    <a:pt x="28384" y="8763"/>
                    <a:pt x="30385" y="9906"/>
                  </a:cubicBezTo>
                  <a:cubicBezTo>
                    <a:pt x="32290" y="11049"/>
                    <a:pt x="33814" y="12668"/>
                    <a:pt x="34862"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189CA7F7-39DF-FAA7-3EC7-02C983A4D351}"/>
                </a:ext>
              </a:extLst>
            </p:cNvPr>
            <p:cNvSpPr/>
            <p:nvPr/>
          </p:nvSpPr>
          <p:spPr>
            <a:xfrm>
              <a:off x="1805172" y="5509554"/>
              <a:ext cx="41529" cy="52673"/>
            </a:xfrm>
            <a:custGeom>
              <a:avLst/>
              <a:gdLst>
                <a:gd name="connsiteX0" fmla="*/ 27527 w 41529"/>
                <a:gd name="connsiteY0" fmla="*/ 23146 h 52673"/>
                <a:gd name="connsiteX1" fmla="*/ 19431 w 41529"/>
                <a:gd name="connsiteY1" fmla="*/ 21336 h 52673"/>
                <a:gd name="connsiteX2" fmla="*/ 13335 w 41529"/>
                <a:gd name="connsiteY2" fmla="*/ 18764 h 52673"/>
                <a:gd name="connsiteX3" fmla="*/ 11430 w 41529"/>
                <a:gd name="connsiteY3" fmla="*/ 14669 h 52673"/>
                <a:gd name="connsiteX4" fmla="*/ 14288 w 41529"/>
                <a:gd name="connsiteY4" fmla="*/ 9811 h 52673"/>
                <a:gd name="connsiteX5" fmla="*/ 21336 w 41529"/>
                <a:gd name="connsiteY5" fmla="*/ 7906 h 52673"/>
                <a:gd name="connsiteX6" fmla="*/ 26479 w 41529"/>
                <a:gd name="connsiteY6" fmla="*/ 8858 h 52673"/>
                <a:gd name="connsiteX7" fmla="*/ 29718 w 41529"/>
                <a:gd name="connsiteY7" fmla="*/ 11430 h 52673"/>
                <a:gd name="connsiteX8" fmla="*/ 31528 w 41529"/>
                <a:gd name="connsiteY8" fmla="*/ 14669 h 52673"/>
                <a:gd name="connsiteX9" fmla="*/ 40481 w 41529"/>
                <a:gd name="connsiteY9" fmla="*/ 13049 h 52673"/>
                <a:gd name="connsiteX10" fmla="*/ 34195 w 41529"/>
                <a:gd name="connsiteY10" fmla="*/ 3524 h 52673"/>
                <a:gd name="connsiteX11" fmla="*/ 21145 w 41529"/>
                <a:gd name="connsiteY11" fmla="*/ 0 h 52673"/>
                <a:gd name="connsiteX12" fmla="*/ 10954 w 41529"/>
                <a:gd name="connsiteY12" fmla="*/ 1905 h 52673"/>
                <a:gd name="connsiteX13" fmla="*/ 4000 w 41529"/>
                <a:gd name="connsiteY13" fmla="*/ 7239 h 52673"/>
                <a:gd name="connsiteX14" fmla="*/ 1429 w 41529"/>
                <a:gd name="connsiteY14" fmla="*/ 15145 h 52673"/>
                <a:gd name="connsiteX15" fmla="*/ 4858 w 41529"/>
                <a:gd name="connsiteY15" fmla="*/ 24098 h 52673"/>
                <a:gd name="connsiteX16" fmla="*/ 15430 w 41529"/>
                <a:gd name="connsiteY16" fmla="*/ 29242 h 52673"/>
                <a:gd name="connsiteX17" fmla="*/ 24098 w 41529"/>
                <a:gd name="connsiteY17" fmla="*/ 31147 h 52673"/>
                <a:gd name="connsiteX18" fmla="*/ 29527 w 41529"/>
                <a:gd name="connsiteY18" fmla="*/ 33623 h 52673"/>
                <a:gd name="connsiteX19" fmla="*/ 31337 w 41529"/>
                <a:gd name="connsiteY19" fmla="*/ 37624 h 52673"/>
                <a:gd name="connsiteX20" fmla="*/ 28384 w 41529"/>
                <a:gd name="connsiteY20" fmla="*/ 42577 h 52673"/>
                <a:gd name="connsiteX21" fmla="*/ 20574 w 41529"/>
                <a:gd name="connsiteY21" fmla="*/ 44577 h 52673"/>
                <a:gd name="connsiteX22" fmla="*/ 13335 w 41529"/>
                <a:gd name="connsiteY22" fmla="*/ 42672 h 52673"/>
                <a:gd name="connsiteX23" fmla="*/ 9620 w 41529"/>
                <a:gd name="connsiteY23" fmla="*/ 37052 h 52673"/>
                <a:gd name="connsiteX24" fmla="*/ 0 w 41529"/>
                <a:gd name="connsiteY24" fmla="*/ 38481 h 52673"/>
                <a:gd name="connsiteX25" fmla="*/ 6667 w 41529"/>
                <a:gd name="connsiteY25" fmla="*/ 48959 h 52673"/>
                <a:gd name="connsiteX26" fmla="*/ 20669 w 41529"/>
                <a:gd name="connsiteY26" fmla="*/ 52673 h 52673"/>
                <a:gd name="connsiteX27" fmla="*/ 31528 w 41529"/>
                <a:gd name="connsiteY27" fmla="*/ 50673 h 52673"/>
                <a:gd name="connsiteX28" fmla="*/ 38862 w 41529"/>
                <a:gd name="connsiteY28" fmla="*/ 45053 h 52673"/>
                <a:gd name="connsiteX29" fmla="*/ 41529 w 41529"/>
                <a:gd name="connsiteY29" fmla="*/ 36862 h 52673"/>
                <a:gd name="connsiteX30" fmla="*/ 38100 w 41529"/>
                <a:gd name="connsiteY30" fmla="*/ 28099 h 52673"/>
                <a:gd name="connsiteX31" fmla="*/ 27622 w 41529"/>
                <a:gd name="connsiteY31" fmla="*/ 23051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529" h="52673">
                  <a:moveTo>
                    <a:pt x="27527" y="23146"/>
                  </a:moveTo>
                  <a:lnTo>
                    <a:pt x="19431" y="21336"/>
                  </a:lnTo>
                  <a:cubicBezTo>
                    <a:pt x="16669" y="20669"/>
                    <a:pt x="14573" y="19812"/>
                    <a:pt x="13335" y="18764"/>
                  </a:cubicBezTo>
                  <a:cubicBezTo>
                    <a:pt x="12097" y="17716"/>
                    <a:pt x="11430" y="16383"/>
                    <a:pt x="11430" y="14669"/>
                  </a:cubicBezTo>
                  <a:cubicBezTo>
                    <a:pt x="11430" y="12668"/>
                    <a:pt x="12382" y="11049"/>
                    <a:pt x="14288" y="9811"/>
                  </a:cubicBezTo>
                  <a:cubicBezTo>
                    <a:pt x="16192" y="8573"/>
                    <a:pt x="18478" y="7906"/>
                    <a:pt x="21336" y="7906"/>
                  </a:cubicBezTo>
                  <a:cubicBezTo>
                    <a:pt x="23431" y="7906"/>
                    <a:pt x="25146" y="8287"/>
                    <a:pt x="26479" y="8858"/>
                  </a:cubicBezTo>
                  <a:cubicBezTo>
                    <a:pt x="27813" y="9525"/>
                    <a:pt x="28956" y="10382"/>
                    <a:pt x="29718" y="11430"/>
                  </a:cubicBezTo>
                  <a:cubicBezTo>
                    <a:pt x="30480" y="12478"/>
                    <a:pt x="31147" y="13526"/>
                    <a:pt x="31528" y="14669"/>
                  </a:cubicBezTo>
                  <a:lnTo>
                    <a:pt x="40481" y="13049"/>
                  </a:lnTo>
                  <a:cubicBezTo>
                    <a:pt x="39433" y="9049"/>
                    <a:pt x="37338" y="5905"/>
                    <a:pt x="34195" y="3524"/>
                  </a:cubicBezTo>
                  <a:cubicBezTo>
                    <a:pt x="31051" y="1143"/>
                    <a:pt x="26670" y="0"/>
                    <a:pt x="21145" y="0"/>
                  </a:cubicBezTo>
                  <a:cubicBezTo>
                    <a:pt x="17335" y="0"/>
                    <a:pt x="13906" y="667"/>
                    <a:pt x="10954" y="1905"/>
                  </a:cubicBezTo>
                  <a:cubicBezTo>
                    <a:pt x="8001" y="3143"/>
                    <a:pt x="5620" y="4953"/>
                    <a:pt x="4000" y="7239"/>
                  </a:cubicBezTo>
                  <a:cubicBezTo>
                    <a:pt x="2286" y="9525"/>
                    <a:pt x="1429" y="12097"/>
                    <a:pt x="1429" y="15145"/>
                  </a:cubicBezTo>
                  <a:cubicBezTo>
                    <a:pt x="1429" y="18764"/>
                    <a:pt x="2572" y="21812"/>
                    <a:pt x="4858" y="24098"/>
                  </a:cubicBezTo>
                  <a:cubicBezTo>
                    <a:pt x="7144" y="26479"/>
                    <a:pt x="10668" y="28194"/>
                    <a:pt x="15430" y="29242"/>
                  </a:cubicBezTo>
                  <a:lnTo>
                    <a:pt x="24098" y="31147"/>
                  </a:lnTo>
                  <a:cubicBezTo>
                    <a:pt x="26575" y="31718"/>
                    <a:pt x="28384" y="32480"/>
                    <a:pt x="29527" y="33623"/>
                  </a:cubicBezTo>
                  <a:cubicBezTo>
                    <a:pt x="30670" y="34671"/>
                    <a:pt x="31337" y="36004"/>
                    <a:pt x="31337" y="37624"/>
                  </a:cubicBezTo>
                  <a:cubicBezTo>
                    <a:pt x="31337" y="39624"/>
                    <a:pt x="30385" y="41243"/>
                    <a:pt x="28384" y="42577"/>
                  </a:cubicBezTo>
                  <a:cubicBezTo>
                    <a:pt x="26479" y="43910"/>
                    <a:pt x="23813" y="44577"/>
                    <a:pt x="20574" y="44577"/>
                  </a:cubicBezTo>
                  <a:cubicBezTo>
                    <a:pt x="17621" y="44577"/>
                    <a:pt x="15145" y="43910"/>
                    <a:pt x="13335" y="42672"/>
                  </a:cubicBezTo>
                  <a:cubicBezTo>
                    <a:pt x="11525" y="41434"/>
                    <a:pt x="10287" y="39529"/>
                    <a:pt x="9620" y="37052"/>
                  </a:cubicBezTo>
                  <a:lnTo>
                    <a:pt x="0" y="38481"/>
                  </a:lnTo>
                  <a:cubicBezTo>
                    <a:pt x="857" y="42958"/>
                    <a:pt x="3048" y="46482"/>
                    <a:pt x="6667" y="48959"/>
                  </a:cubicBezTo>
                  <a:cubicBezTo>
                    <a:pt x="10287" y="51435"/>
                    <a:pt x="14954" y="52673"/>
                    <a:pt x="20669" y="52673"/>
                  </a:cubicBezTo>
                  <a:cubicBezTo>
                    <a:pt x="24765" y="52673"/>
                    <a:pt x="28384" y="52007"/>
                    <a:pt x="31528" y="50673"/>
                  </a:cubicBezTo>
                  <a:cubicBezTo>
                    <a:pt x="34671" y="49339"/>
                    <a:pt x="37147" y="47435"/>
                    <a:pt x="38862" y="45053"/>
                  </a:cubicBezTo>
                  <a:cubicBezTo>
                    <a:pt x="40576" y="42672"/>
                    <a:pt x="41529" y="39910"/>
                    <a:pt x="41529" y="36862"/>
                  </a:cubicBezTo>
                  <a:cubicBezTo>
                    <a:pt x="41529" y="33242"/>
                    <a:pt x="40386" y="30289"/>
                    <a:pt x="38100" y="28099"/>
                  </a:cubicBezTo>
                  <a:cubicBezTo>
                    <a:pt x="35814" y="25908"/>
                    <a:pt x="32290" y="24194"/>
                    <a:pt x="27622" y="23051"/>
                  </a:cubicBezTo>
                  <a:close/>
                </a:path>
              </a:pathLst>
            </a:custGeom>
            <a:solidFill>
              <a:srgbClr val="FFFFFF"/>
            </a:solidFill>
            <a:ln w="0"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683AD929-921D-DAA6-E08D-97806D7A974B}"/>
                </a:ext>
              </a:extLst>
            </p:cNvPr>
            <p:cNvSpPr/>
            <p:nvPr/>
          </p:nvSpPr>
          <p:spPr>
            <a:xfrm>
              <a:off x="1857560"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2" y="16669"/>
                    <a:pt x="0" y="21241"/>
                    <a:pt x="0" y="26479"/>
                  </a:cubicBezTo>
                  <a:cubicBezTo>
                    <a:pt x="0" y="31718"/>
                    <a:pt x="952" y="36386"/>
                    <a:pt x="2953" y="40291"/>
                  </a:cubicBezTo>
                  <a:cubicBezTo>
                    <a:pt x="4953" y="44196"/>
                    <a:pt x="7715" y="47244"/>
                    <a:pt x="11335" y="49435"/>
                  </a:cubicBezTo>
                  <a:cubicBezTo>
                    <a:pt x="14954" y="51625"/>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4" y="8191"/>
                    <a:pt x="23622" y="8191"/>
                  </a:cubicBezTo>
                  <a:cubicBezTo>
                    <a:pt x="26194" y="8191"/>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156" name="Freeform 155">
              <a:extLst>
                <a:ext uri="{FF2B5EF4-FFF2-40B4-BE49-F238E27FC236}">
                  <a16:creationId xmlns:a16="http://schemas.microsoft.com/office/drawing/2014/main" id="{F3E0A88D-3724-9F30-ACBE-E4639DF753A8}"/>
                </a:ext>
              </a:extLst>
            </p:cNvPr>
            <p:cNvSpPr/>
            <p:nvPr/>
          </p:nvSpPr>
          <p:spPr>
            <a:xfrm>
              <a:off x="1914805" y="5509744"/>
              <a:ext cx="42386" cy="52768"/>
            </a:xfrm>
            <a:custGeom>
              <a:avLst/>
              <a:gdLst>
                <a:gd name="connsiteX0" fmla="*/ 35433 w 42386"/>
                <a:gd name="connsiteY0" fmla="*/ 3239 h 52768"/>
                <a:gd name="connsiteX1" fmla="*/ 28956 w 42386"/>
                <a:gd name="connsiteY1" fmla="*/ 667 h 52768"/>
                <a:gd name="connsiteX2" fmla="*/ 22479 w 42386"/>
                <a:gd name="connsiteY2" fmla="*/ 0 h 52768"/>
                <a:gd name="connsiteX3" fmla="*/ 13716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433" y="3239"/>
                  </a:moveTo>
                  <a:cubicBezTo>
                    <a:pt x="33433" y="2000"/>
                    <a:pt x="31242" y="1143"/>
                    <a:pt x="28956" y="667"/>
                  </a:cubicBezTo>
                  <a:cubicBezTo>
                    <a:pt x="26670" y="190"/>
                    <a:pt x="24479" y="0"/>
                    <a:pt x="22479" y="0"/>
                  </a:cubicBezTo>
                  <a:cubicBezTo>
                    <a:pt x="19431" y="0"/>
                    <a:pt x="16478" y="476"/>
                    <a:pt x="13716" y="1333"/>
                  </a:cubicBezTo>
                  <a:cubicBezTo>
                    <a:pt x="10954" y="2191"/>
                    <a:pt x="8477" y="3620"/>
                    <a:pt x="6382" y="5524"/>
                  </a:cubicBezTo>
                  <a:cubicBezTo>
                    <a:pt x="4286" y="7429"/>
                    <a:pt x="2572"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99"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8001"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242"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157" name="Freeform 156">
              <a:extLst>
                <a:ext uri="{FF2B5EF4-FFF2-40B4-BE49-F238E27FC236}">
                  <a16:creationId xmlns:a16="http://schemas.microsoft.com/office/drawing/2014/main" id="{57427EA1-5D58-36D6-AFB4-7713FD594BF1}"/>
                </a:ext>
              </a:extLst>
            </p:cNvPr>
            <p:cNvSpPr/>
            <p:nvPr/>
          </p:nvSpPr>
          <p:spPr>
            <a:xfrm>
              <a:off x="1972526" y="5509458"/>
              <a:ext cx="27241" cy="51815"/>
            </a:xfrm>
            <a:custGeom>
              <a:avLst/>
              <a:gdLst>
                <a:gd name="connsiteX0" fmla="*/ 23146 w 27241"/>
                <a:gd name="connsiteY0" fmla="*/ 95 h 51815"/>
                <a:gd name="connsiteX1" fmla="*/ 15145 w 27241"/>
                <a:gd name="connsiteY1" fmla="*/ 2477 h 51815"/>
                <a:gd name="connsiteX2" fmla="*/ 10192 w 27241"/>
                <a:gd name="connsiteY2" fmla="*/ 8954 h 51815"/>
                <a:gd name="connsiteX3" fmla="*/ 9620 w 27241"/>
                <a:gd name="connsiteY3" fmla="*/ 8954 h 51815"/>
                <a:gd name="connsiteX4" fmla="*/ 9620 w 27241"/>
                <a:gd name="connsiteY4" fmla="*/ 857 h 51815"/>
                <a:gd name="connsiteX5" fmla="*/ 0 w 27241"/>
                <a:gd name="connsiteY5" fmla="*/ 857 h 51815"/>
                <a:gd name="connsiteX6" fmla="*/ 0 w 27241"/>
                <a:gd name="connsiteY6" fmla="*/ 51816 h 51815"/>
                <a:gd name="connsiteX7" fmla="*/ 9906 w 27241"/>
                <a:gd name="connsiteY7" fmla="*/ 51816 h 51815"/>
                <a:gd name="connsiteX8" fmla="*/ 9906 w 27241"/>
                <a:gd name="connsiteY8" fmla="*/ 20669 h 51815"/>
                <a:gd name="connsiteX9" fmla="*/ 11525 w 27241"/>
                <a:gd name="connsiteY9" fmla="*/ 14764 h 51815"/>
                <a:gd name="connsiteX10" fmla="*/ 15812 w 27241"/>
                <a:gd name="connsiteY10" fmla="*/ 10668 h 51815"/>
                <a:gd name="connsiteX11" fmla="*/ 22098 w 27241"/>
                <a:gd name="connsiteY11" fmla="*/ 9144 h 51815"/>
                <a:gd name="connsiteX12" fmla="*/ 25146 w 27241"/>
                <a:gd name="connsiteY12" fmla="*/ 9335 h 51815"/>
                <a:gd name="connsiteX13" fmla="*/ 27242 w 27241"/>
                <a:gd name="connsiteY13" fmla="*/ 9716 h 51815"/>
                <a:gd name="connsiteX14" fmla="*/ 27242 w 27241"/>
                <a:gd name="connsiteY14" fmla="*/ 191 h 51815"/>
                <a:gd name="connsiteX15" fmla="*/ 25241 w 27241"/>
                <a:gd name="connsiteY15" fmla="*/ 0 h 51815"/>
                <a:gd name="connsiteX16" fmla="*/ 23050 w 27241"/>
                <a:gd name="connsiteY16" fmla="*/ 0 h 5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41" h="51815">
                  <a:moveTo>
                    <a:pt x="23146" y="95"/>
                  </a:moveTo>
                  <a:cubicBezTo>
                    <a:pt x="20193" y="95"/>
                    <a:pt x="17526" y="857"/>
                    <a:pt x="15145" y="2477"/>
                  </a:cubicBezTo>
                  <a:cubicBezTo>
                    <a:pt x="12763" y="4096"/>
                    <a:pt x="11144" y="6191"/>
                    <a:pt x="10192" y="8954"/>
                  </a:cubicBezTo>
                  <a:lnTo>
                    <a:pt x="9620" y="8954"/>
                  </a:lnTo>
                  <a:lnTo>
                    <a:pt x="9620" y="857"/>
                  </a:lnTo>
                  <a:lnTo>
                    <a:pt x="0" y="857"/>
                  </a:lnTo>
                  <a:lnTo>
                    <a:pt x="0" y="51816"/>
                  </a:lnTo>
                  <a:lnTo>
                    <a:pt x="9906" y="51816"/>
                  </a:lnTo>
                  <a:lnTo>
                    <a:pt x="9906" y="20669"/>
                  </a:lnTo>
                  <a:cubicBezTo>
                    <a:pt x="9906" y="18478"/>
                    <a:pt x="10478" y="16478"/>
                    <a:pt x="11525" y="14764"/>
                  </a:cubicBezTo>
                  <a:cubicBezTo>
                    <a:pt x="12573" y="13049"/>
                    <a:pt x="14002" y="11621"/>
                    <a:pt x="15812" y="10668"/>
                  </a:cubicBezTo>
                  <a:cubicBezTo>
                    <a:pt x="17621" y="9716"/>
                    <a:pt x="19717" y="9144"/>
                    <a:pt x="22098" y="9144"/>
                  </a:cubicBezTo>
                  <a:cubicBezTo>
                    <a:pt x="23146" y="9144"/>
                    <a:pt x="24098" y="9144"/>
                    <a:pt x="25146" y="9335"/>
                  </a:cubicBezTo>
                  <a:cubicBezTo>
                    <a:pt x="26194" y="9525"/>
                    <a:pt x="26861" y="9620"/>
                    <a:pt x="27242" y="9716"/>
                  </a:cubicBezTo>
                  <a:lnTo>
                    <a:pt x="27242" y="191"/>
                  </a:lnTo>
                  <a:cubicBezTo>
                    <a:pt x="26765" y="191"/>
                    <a:pt x="26099" y="95"/>
                    <a:pt x="25241" y="0"/>
                  </a:cubicBezTo>
                  <a:cubicBezTo>
                    <a:pt x="24384" y="0"/>
                    <a:pt x="23622" y="0"/>
                    <a:pt x="23050" y="0"/>
                  </a:cubicBezTo>
                  <a:close/>
                </a:path>
              </a:pathLst>
            </a:custGeom>
            <a:solidFill>
              <a:srgbClr val="FFFFFF"/>
            </a:solidFill>
            <a:ln w="0" cap="flat">
              <a:noFill/>
              <a:prstDash val="solid"/>
              <a:miter/>
            </a:ln>
          </p:spPr>
          <p:txBody>
            <a:bodyPr rtlCol="0" anchor="ctr"/>
            <a:lstStyle/>
            <a:p>
              <a:endParaRPr lang="en-GB"/>
            </a:p>
          </p:txBody>
        </p:sp>
        <p:sp>
          <p:nvSpPr>
            <p:cNvPr id="158" name="Freeform 157">
              <a:extLst>
                <a:ext uri="{FF2B5EF4-FFF2-40B4-BE49-F238E27FC236}">
                  <a16:creationId xmlns:a16="http://schemas.microsoft.com/office/drawing/2014/main" id="{32ACA6AF-0A03-50F1-1EE8-48DD3CDCBEC0}"/>
                </a:ext>
              </a:extLst>
            </p:cNvPr>
            <p:cNvSpPr/>
            <p:nvPr/>
          </p:nvSpPr>
          <p:spPr>
            <a:xfrm>
              <a:off x="2006721" y="5509649"/>
              <a:ext cx="44767" cy="52673"/>
            </a:xfrm>
            <a:custGeom>
              <a:avLst/>
              <a:gdLst>
                <a:gd name="connsiteX0" fmla="*/ 16574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9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8 w 44767"/>
                <a:gd name="connsiteY16" fmla="*/ 35528 h 52673"/>
                <a:gd name="connsiteX17" fmla="*/ 35147 w 44767"/>
                <a:gd name="connsiteY17" fmla="*/ 35528 h 52673"/>
                <a:gd name="connsiteX18" fmla="*/ 32957 w 44767"/>
                <a:gd name="connsiteY18" fmla="*/ 40291 h 52673"/>
                <a:gd name="connsiteX19" fmla="*/ 29051 w 44767"/>
                <a:gd name="connsiteY19" fmla="*/ 43339 h 52673"/>
                <a:gd name="connsiteX20" fmla="*/ 23908 w 44767"/>
                <a:gd name="connsiteY20" fmla="*/ 44387 h 52673"/>
                <a:gd name="connsiteX21" fmla="*/ 16574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4" y="10573"/>
                  </a:moveTo>
                  <a:cubicBezTo>
                    <a:pt x="18669" y="9144"/>
                    <a:pt x="21050" y="8382"/>
                    <a:pt x="23813" y="8382"/>
                  </a:cubicBezTo>
                  <a:cubicBezTo>
                    <a:pt x="26956" y="8382"/>
                    <a:pt x="29528" y="9239"/>
                    <a:pt x="31433" y="10954"/>
                  </a:cubicBezTo>
                  <a:cubicBezTo>
                    <a:pt x="33338" y="12668"/>
                    <a:pt x="34576" y="14764"/>
                    <a:pt x="35052" y="17145"/>
                  </a:cubicBezTo>
                  <a:lnTo>
                    <a:pt x="44672" y="17145"/>
                  </a:lnTo>
                  <a:cubicBezTo>
                    <a:pt x="44291" y="13716"/>
                    <a:pt x="43244" y="10668"/>
                    <a:pt x="41339" y="8191"/>
                  </a:cubicBezTo>
                  <a:cubicBezTo>
                    <a:pt x="39433" y="5620"/>
                    <a:pt x="37052" y="3620"/>
                    <a:pt x="34004" y="2191"/>
                  </a:cubicBezTo>
                  <a:cubicBezTo>
                    <a:pt x="30956" y="762"/>
                    <a:pt x="27527" y="0"/>
                    <a:pt x="23622" y="0"/>
                  </a:cubicBezTo>
                  <a:cubicBezTo>
                    <a:pt x="18860" y="0"/>
                    <a:pt x="14669" y="1143"/>
                    <a:pt x="11144" y="3334"/>
                  </a:cubicBezTo>
                  <a:cubicBezTo>
                    <a:pt x="7620" y="5524"/>
                    <a:pt x="4858" y="8668"/>
                    <a:pt x="2953" y="12668"/>
                  </a:cubicBezTo>
                  <a:cubicBezTo>
                    <a:pt x="1048" y="16669"/>
                    <a:pt x="0" y="21241"/>
                    <a:pt x="0" y="26384"/>
                  </a:cubicBezTo>
                  <a:cubicBezTo>
                    <a:pt x="0" y="31528"/>
                    <a:pt x="953" y="36004"/>
                    <a:pt x="2858" y="40005"/>
                  </a:cubicBezTo>
                  <a:cubicBezTo>
                    <a:pt x="4763" y="44006"/>
                    <a:pt x="7525" y="47053"/>
                    <a:pt x="11049" y="49339"/>
                  </a:cubicBezTo>
                  <a:cubicBezTo>
                    <a:pt x="14573" y="51625"/>
                    <a:pt x="18860" y="52673"/>
                    <a:pt x="23813" y="52673"/>
                  </a:cubicBezTo>
                  <a:cubicBezTo>
                    <a:pt x="27813" y="52673"/>
                    <a:pt x="31337" y="51911"/>
                    <a:pt x="34385" y="50483"/>
                  </a:cubicBezTo>
                  <a:cubicBezTo>
                    <a:pt x="37433" y="49054"/>
                    <a:pt x="39815" y="46958"/>
                    <a:pt x="41529" y="44387"/>
                  </a:cubicBezTo>
                  <a:cubicBezTo>
                    <a:pt x="43339" y="41815"/>
                    <a:pt x="44387" y="38862"/>
                    <a:pt x="44768" y="35528"/>
                  </a:cubicBezTo>
                  <a:lnTo>
                    <a:pt x="35147" y="35528"/>
                  </a:lnTo>
                  <a:cubicBezTo>
                    <a:pt x="34766" y="37338"/>
                    <a:pt x="34004" y="38957"/>
                    <a:pt x="32957" y="40291"/>
                  </a:cubicBezTo>
                  <a:cubicBezTo>
                    <a:pt x="31909" y="41624"/>
                    <a:pt x="30575" y="42577"/>
                    <a:pt x="29051" y="43339"/>
                  </a:cubicBezTo>
                  <a:cubicBezTo>
                    <a:pt x="27527" y="44006"/>
                    <a:pt x="25813" y="44387"/>
                    <a:pt x="23908" y="44387"/>
                  </a:cubicBezTo>
                  <a:cubicBezTo>
                    <a:pt x="21146" y="44387"/>
                    <a:pt x="18669" y="43625"/>
                    <a:pt x="16574" y="42196"/>
                  </a:cubicBezTo>
                  <a:cubicBezTo>
                    <a:pt x="14478" y="40672"/>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159" name="Freeform 158">
              <a:extLst>
                <a:ext uri="{FF2B5EF4-FFF2-40B4-BE49-F238E27FC236}">
                  <a16:creationId xmlns:a16="http://schemas.microsoft.com/office/drawing/2014/main" id="{CE181F4F-6D49-AA30-3F6F-61EE5F5C4E94}"/>
                </a:ext>
              </a:extLst>
            </p:cNvPr>
            <p:cNvSpPr/>
            <p:nvPr/>
          </p:nvSpPr>
          <p:spPr>
            <a:xfrm>
              <a:off x="2064347" y="5493266"/>
              <a:ext cx="42957" cy="68008"/>
            </a:xfrm>
            <a:custGeom>
              <a:avLst/>
              <a:gdLst>
                <a:gd name="connsiteX0" fmla="*/ 34766 w 42957"/>
                <a:gd name="connsiteY0" fmla="*/ 18574 h 68008"/>
                <a:gd name="connsiteX1" fmla="*/ 25622 w 42957"/>
                <a:gd name="connsiteY1" fmla="*/ 16383 h 68008"/>
                <a:gd name="connsiteX2" fmla="*/ 16002 w 42957"/>
                <a:gd name="connsiteY2" fmla="*/ 18764 h 68008"/>
                <a:gd name="connsiteX3" fmla="*/ 10478 w 42957"/>
                <a:gd name="connsiteY3" fmla="*/ 25336 h 68008"/>
                <a:gd name="connsiteX4" fmla="*/ 9811 w 42957"/>
                <a:gd name="connsiteY4" fmla="*/ 25336 h 68008"/>
                <a:gd name="connsiteX5" fmla="*/ 9811 w 42957"/>
                <a:gd name="connsiteY5" fmla="*/ 0 h 68008"/>
                <a:gd name="connsiteX6" fmla="*/ 0 w 42957"/>
                <a:gd name="connsiteY6" fmla="*/ 0 h 68008"/>
                <a:gd name="connsiteX7" fmla="*/ 0 w 42957"/>
                <a:gd name="connsiteY7" fmla="*/ 68008 h 68008"/>
                <a:gd name="connsiteX8" fmla="*/ 9906 w 42957"/>
                <a:gd name="connsiteY8" fmla="*/ 68008 h 68008"/>
                <a:gd name="connsiteX9" fmla="*/ 9906 w 42957"/>
                <a:gd name="connsiteY9" fmla="*/ 37719 h 68008"/>
                <a:gd name="connsiteX10" fmla="*/ 11525 w 42957"/>
                <a:gd name="connsiteY10" fmla="*/ 30766 h 68008"/>
                <a:gd name="connsiteX11" fmla="*/ 15907 w 42957"/>
                <a:gd name="connsiteY11" fmla="*/ 26384 h 68008"/>
                <a:gd name="connsiteX12" fmla="*/ 22193 w 42957"/>
                <a:gd name="connsiteY12" fmla="*/ 24860 h 68008"/>
                <a:gd name="connsiteX13" fmla="*/ 30194 w 42957"/>
                <a:gd name="connsiteY13" fmla="*/ 28004 h 68008"/>
                <a:gd name="connsiteX14" fmla="*/ 33052 w 42957"/>
                <a:gd name="connsiteY14" fmla="*/ 36767 h 68008"/>
                <a:gd name="connsiteX15" fmla="*/ 33052 w 42957"/>
                <a:gd name="connsiteY15" fmla="*/ 68008 h 68008"/>
                <a:gd name="connsiteX16" fmla="*/ 42958 w 42957"/>
                <a:gd name="connsiteY16" fmla="*/ 68008 h 68008"/>
                <a:gd name="connsiteX17" fmla="*/ 42958 w 42957"/>
                <a:gd name="connsiteY17" fmla="*/ 35623 h 68008"/>
                <a:gd name="connsiteX18" fmla="*/ 40767 w 42957"/>
                <a:gd name="connsiteY18" fmla="*/ 24955 h 68008"/>
                <a:gd name="connsiteX19" fmla="*/ 34671 w 42957"/>
                <a:gd name="connsiteY19" fmla="*/ 1857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57" h="68008">
                  <a:moveTo>
                    <a:pt x="34766" y="18574"/>
                  </a:moveTo>
                  <a:cubicBezTo>
                    <a:pt x="32099" y="17145"/>
                    <a:pt x="29051" y="16383"/>
                    <a:pt x="25622" y="16383"/>
                  </a:cubicBezTo>
                  <a:cubicBezTo>
                    <a:pt x="21622" y="16383"/>
                    <a:pt x="18479" y="17145"/>
                    <a:pt x="16002" y="18764"/>
                  </a:cubicBezTo>
                  <a:cubicBezTo>
                    <a:pt x="13525" y="20384"/>
                    <a:pt x="11716" y="22574"/>
                    <a:pt x="10478" y="25336"/>
                  </a:cubicBezTo>
                  <a:lnTo>
                    <a:pt x="9811" y="25336"/>
                  </a:lnTo>
                  <a:lnTo>
                    <a:pt x="9811" y="0"/>
                  </a:lnTo>
                  <a:lnTo>
                    <a:pt x="0" y="0"/>
                  </a:lnTo>
                  <a:lnTo>
                    <a:pt x="0" y="68008"/>
                  </a:lnTo>
                  <a:lnTo>
                    <a:pt x="9906" y="68008"/>
                  </a:lnTo>
                  <a:lnTo>
                    <a:pt x="9906" y="37719"/>
                  </a:lnTo>
                  <a:cubicBezTo>
                    <a:pt x="9906" y="35052"/>
                    <a:pt x="10382" y="32671"/>
                    <a:pt x="11525" y="30766"/>
                  </a:cubicBezTo>
                  <a:cubicBezTo>
                    <a:pt x="12573" y="28861"/>
                    <a:pt x="14002" y="27432"/>
                    <a:pt x="15907" y="26384"/>
                  </a:cubicBezTo>
                  <a:cubicBezTo>
                    <a:pt x="17717" y="25432"/>
                    <a:pt x="19812" y="24860"/>
                    <a:pt x="22193" y="24860"/>
                  </a:cubicBezTo>
                  <a:cubicBezTo>
                    <a:pt x="25622" y="24860"/>
                    <a:pt x="28289" y="25908"/>
                    <a:pt x="30194" y="28004"/>
                  </a:cubicBezTo>
                  <a:cubicBezTo>
                    <a:pt x="32099" y="30099"/>
                    <a:pt x="33052" y="32957"/>
                    <a:pt x="33052" y="36767"/>
                  </a:cubicBezTo>
                  <a:lnTo>
                    <a:pt x="33052" y="68008"/>
                  </a:lnTo>
                  <a:lnTo>
                    <a:pt x="42958" y="68008"/>
                  </a:lnTo>
                  <a:lnTo>
                    <a:pt x="42958" y="35623"/>
                  </a:lnTo>
                  <a:cubicBezTo>
                    <a:pt x="42958" y="31337"/>
                    <a:pt x="42196" y="27813"/>
                    <a:pt x="40767" y="24955"/>
                  </a:cubicBezTo>
                  <a:cubicBezTo>
                    <a:pt x="39338" y="22098"/>
                    <a:pt x="37243" y="20003"/>
                    <a:pt x="34671" y="18574"/>
                  </a:cubicBezTo>
                  <a:close/>
                </a:path>
              </a:pathLst>
            </a:custGeom>
            <a:solidFill>
              <a:srgbClr val="FFFFFF"/>
            </a:solidFill>
            <a:ln w="0"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F397014E-BA09-F64F-2EBB-CDBA91205A5D}"/>
                </a:ext>
              </a:extLst>
            </p:cNvPr>
            <p:cNvSpPr/>
            <p:nvPr/>
          </p:nvSpPr>
          <p:spPr>
            <a:xfrm>
              <a:off x="2145786" y="5493266"/>
              <a:ext cx="60674" cy="68008"/>
            </a:xfrm>
            <a:custGeom>
              <a:avLst/>
              <a:gdLst>
                <a:gd name="connsiteX0" fmla="*/ 24479 w 60674"/>
                <a:gd name="connsiteY0" fmla="*/ 0 h 68008"/>
                <a:gd name="connsiteX1" fmla="*/ 0 w 60674"/>
                <a:gd name="connsiteY1" fmla="*/ 68008 h 68008"/>
                <a:gd name="connsiteX2" fmla="*/ 10858 w 60674"/>
                <a:gd name="connsiteY2" fmla="*/ 68008 h 68008"/>
                <a:gd name="connsiteX3" fmla="*/ 17050 w 60674"/>
                <a:gd name="connsiteY3" fmla="*/ 50006 h 68008"/>
                <a:gd name="connsiteX4" fmla="*/ 43625 w 60674"/>
                <a:gd name="connsiteY4" fmla="*/ 50006 h 68008"/>
                <a:gd name="connsiteX5" fmla="*/ 49816 w 60674"/>
                <a:gd name="connsiteY5" fmla="*/ 68008 h 68008"/>
                <a:gd name="connsiteX6" fmla="*/ 60674 w 60674"/>
                <a:gd name="connsiteY6" fmla="*/ 68008 h 68008"/>
                <a:gd name="connsiteX7" fmla="*/ 36195 w 60674"/>
                <a:gd name="connsiteY7" fmla="*/ 0 h 68008"/>
                <a:gd name="connsiteX8" fmla="*/ 24384 w 60674"/>
                <a:gd name="connsiteY8" fmla="*/ 0 h 68008"/>
                <a:gd name="connsiteX9" fmla="*/ 20098 w 60674"/>
                <a:gd name="connsiteY9" fmla="*/ 41434 h 68008"/>
                <a:gd name="connsiteX10" fmla="*/ 30099 w 60674"/>
                <a:gd name="connsiteY10" fmla="*/ 12383 h 68008"/>
                <a:gd name="connsiteX11" fmla="*/ 30671 w 60674"/>
                <a:gd name="connsiteY11" fmla="*/ 12383 h 68008"/>
                <a:gd name="connsiteX12" fmla="*/ 40672 w 60674"/>
                <a:gd name="connsiteY12" fmla="*/ 41434 h 68008"/>
                <a:gd name="connsiteX13" fmla="*/ 20098 w 60674"/>
                <a:gd name="connsiteY13" fmla="*/ 4143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4" h="68008">
                  <a:moveTo>
                    <a:pt x="24479" y="0"/>
                  </a:moveTo>
                  <a:lnTo>
                    <a:pt x="0" y="68008"/>
                  </a:lnTo>
                  <a:lnTo>
                    <a:pt x="10858" y="68008"/>
                  </a:lnTo>
                  <a:lnTo>
                    <a:pt x="17050" y="50006"/>
                  </a:lnTo>
                  <a:lnTo>
                    <a:pt x="43625" y="50006"/>
                  </a:lnTo>
                  <a:lnTo>
                    <a:pt x="49816" y="68008"/>
                  </a:lnTo>
                  <a:lnTo>
                    <a:pt x="60674" y="68008"/>
                  </a:lnTo>
                  <a:lnTo>
                    <a:pt x="36195" y="0"/>
                  </a:lnTo>
                  <a:lnTo>
                    <a:pt x="24384" y="0"/>
                  </a:lnTo>
                  <a:close/>
                  <a:moveTo>
                    <a:pt x="20098" y="41434"/>
                  </a:moveTo>
                  <a:lnTo>
                    <a:pt x="30099" y="12383"/>
                  </a:lnTo>
                  <a:lnTo>
                    <a:pt x="30671" y="12383"/>
                  </a:lnTo>
                  <a:lnTo>
                    <a:pt x="40672" y="41434"/>
                  </a:lnTo>
                  <a:lnTo>
                    <a:pt x="20098" y="41434"/>
                  </a:lnTo>
                  <a:close/>
                </a:path>
              </a:pathLst>
            </a:custGeom>
            <a:solidFill>
              <a:srgbClr val="FFFFFF"/>
            </a:solidFill>
            <a:ln w="0" cap="flat">
              <a:noFill/>
              <a:prstDash val="solid"/>
              <a:miter/>
            </a:ln>
          </p:spPr>
          <p:txBody>
            <a:bodyPr rtlCol="0" anchor="ctr"/>
            <a:lstStyle/>
            <a:p>
              <a:endParaRPr lang="en-GB"/>
            </a:p>
          </p:txBody>
        </p:sp>
        <p:sp>
          <p:nvSpPr>
            <p:cNvPr id="161" name="Freeform 160">
              <a:extLst>
                <a:ext uri="{FF2B5EF4-FFF2-40B4-BE49-F238E27FC236}">
                  <a16:creationId xmlns:a16="http://schemas.microsoft.com/office/drawing/2014/main" id="{1CD2EB4D-EDFA-7D31-CEE5-210666C0EF4F}"/>
                </a:ext>
              </a:extLst>
            </p:cNvPr>
            <p:cNvSpPr/>
            <p:nvPr/>
          </p:nvSpPr>
          <p:spPr>
            <a:xfrm>
              <a:off x="2217891"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162" name="Freeform 161">
              <a:extLst>
                <a:ext uri="{FF2B5EF4-FFF2-40B4-BE49-F238E27FC236}">
                  <a16:creationId xmlns:a16="http://schemas.microsoft.com/office/drawing/2014/main" id="{CDC5FA3B-1E9B-ADE4-836A-7713021C4B30}"/>
                </a:ext>
              </a:extLst>
            </p:cNvPr>
            <p:cNvSpPr/>
            <p:nvPr/>
          </p:nvSpPr>
          <p:spPr>
            <a:xfrm>
              <a:off x="2243513"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163" name="Freeform 162">
              <a:extLst>
                <a:ext uri="{FF2B5EF4-FFF2-40B4-BE49-F238E27FC236}">
                  <a16:creationId xmlns:a16="http://schemas.microsoft.com/office/drawing/2014/main" id="{9FA5DE2A-F33F-8974-2333-BD8C14FD7EEE}"/>
                </a:ext>
              </a:extLst>
            </p:cNvPr>
            <p:cNvSpPr/>
            <p:nvPr/>
          </p:nvSpPr>
          <p:spPr>
            <a:xfrm>
              <a:off x="2267801" y="5490599"/>
              <a:ext cx="12573" cy="11810"/>
            </a:xfrm>
            <a:custGeom>
              <a:avLst/>
              <a:gdLst>
                <a:gd name="connsiteX0" fmla="*/ 6287 w 12573"/>
                <a:gd name="connsiteY0" fmla="*/ 0 h 11810"/>
                <a:gd name="connsiteX1" fmla="*/ 1810 w 12573"/>
                <a:gd name="connsiteY1" fmla="*/ 1715 h 11810"/>
                <a:gd name="connsiteX2" fmla="*/ 0 w 12573"/>
                <a:gd name="connsiteY2" fmla="*/ 5905 h 11810"/>
                <a:gd name="connsiteX3" fmla="*/ 1810 w 12573"/>
                <a:gd name="connsiteY3" fmla="*/ 10097 h 11810"/>
                <a:gd name="connsiteX4" fmla="*/ 6287 w 12573"/>
                <a:gd name="connsiteY4" fmla="*/ 11811 h 11810"/>
                <a:gd name="connsiteX5" fmla="*/ 10763 w 12573"/>
                <a:gd name="connsiteY5" fmla="*/ 10097 h 11810"/>
                <a:gd name="connsiteX6" fmla="*/ 12573 w 12573"/>
                <a:gd name="connsiteY6" fmla="*/ 5905 h 11810"/>
                <a:gd name="connsiteX7" fmla="*/ 10763 w 12573"/>
                <a:gd name="connsiteY7" fmla="*/ 1715 h 11810"/>
                <a:gd name="connsiteX8" fmla="*/ 6287 w 12573"/>
                <a:gd name="connsiteY8" fmla="*/ 0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 h="11810">
                  <a:moveTo>
                    <a:pt x="6287" y="0"/>
                  </a:moveTo>
                  <a:cubicBezTo>
                    <a:pt x="4572" y="0"/>
                    <a:pt x="3048" y="572"/>
                    <a:pt x="1810" y="1715"/>
                  </a:cubicBezTo>
                  <a:cubicBezTo>
                    <a:pt x="571" y="2858"/>
                    <a:pt x="0" y="4286"/>
                    <a:pt x="0" y="5905"/>
                  </a:cubicBezTo>
                  <a:cubicBezTo>
                    <a:pt x="0" y="7525"/>
                    <a:pt x="571" y="8858"/>
                    <a:pt x="1810" y="10097"/>
                  </a:cubicBezTo>
                  <a:cubicBezTo>
                    <a:pt x="3048" y="11240"/>
                    <a:pt x="4477" y="11811"/>
                    <a:pt x="6287" y="11811"/>
                  </a:cubicBezTo>
                  <a:cubicBezTo>
                    <a:pt x="8096" y="11811"/>
                    <a:pt x="9525" y="11240"/>
                    <a:pt x="10763" y="10097"/>
                  </a:cubicBezTo>
                  <a:cubicBezTo>
                    <a:pt x="12001" y="8953"/>
                    <a:pt x="12573" y="7525"/>
                    <a:pt x="12573" y="5905"/>
                  </a:cubicBezTo>
                  <a:cubicBezTo>
                    <a:pt x="12573" y="4286"/>
                    <a:pt x="12001" y="2858"/>
                    <a:pt x="10763" y="1715"/>
                  </a:cubicBezTo>
                  <a:cubicBezTo>
                    <a:pt x="9525" y="572"/>
                    <a:pt x="8096" y="0"/>
                    <a:pt x="6287" y="0"/>
                  </a:cubicBezTo>
                  <a:close/>
                </a:path>
              </a:pathLst>
            </a:custGeom>
            <a:solidFill>
              <a:srgbClr val="FFFFFF"/>
            </a:solidFill>
            <a:ln w="0" cap="flat">
              <a:noFill/>
              <a:prstDash val="solid"/>
              <a:miter/>
            </a:ln>
          </p:spPr>
          <p:txBody>
            <a:bodyPr rtlCol="0" anchor="ctr"/>
            <a:lstStyle/>
            <a:p>
              <a:endParaRPr lang="en-GB"/>
            </a:p>
          </p:txBody>
        </p:sp>
        <p:sp>
          <p:nvSpPr>
            <p:cNvPr id="164" name="Freeform 163">
              <a:extLst>
                <a:ext uri="{FF2B5EF4-FFF2-40B4-BE49-F238E27FC236}">
                  <a16:creationId xmlns:a16="http://schemas.microsoft.com/office/drawing/2014/main" id="{7AA35899-F362-022D-9A61-18C62B27AC78}"/>
                </a:ext>
              </a:extLst>
            </p:cNvPr>
            <p:cNvSpPr/>
            <p:nvPr/>
          </p:nvSpPr>
          <p:spPr>
            <a:xfrm>
              <a:off x="2269135" y="5510316"/>
              <a:ext cx="9905" cy="50958"/>
            </a:xfrm>
            <a:custGeom>
              <a:avLst/>
              <a:gdLst>
                <a:gd name="connsiteX0" fmla="*/ 0 w 9905"/>
                <a:gd name="connsiteY0" fmla="*/ 0 h 50958"/>
                <a:gd name="connsiteX1" fmla="*/ 9906 w 9905"/>
                <a:gd name="connsiteY1" fmla="*/ 0 h 50958"/>
                <a:gd name="connsiteX2" fmla="*/ 9906 w 9905"/>
                <a:gd name="connsiteY2" fmla="*/ 50959 h 50958"/>
                <a:gd name="connsiteX3" fmla="*/ 0 w 9905"/>
                <a:gd name="connsiteY3" fmla="*/ 50959 h 50958"/>
              </a:gdLst>
              <a:ahLst/>
              <a:cxnLst>
                <a:cxn ang="0">
                  <a:pos x="connsiteX0" y="connsiteY0"/>
                </a:cxn>
                <a:cxn ang="0">
                  <a:pos x="connsiteX1" y="connsiteY1"/>
                </a:cxn>
                <a:cxn ang="0">
                  <a:pos x="connsiteX2" y="connsiteY2"/>
                </a:cxn>
                <a:cxn ang="0">
                  <a:pos x="connsiteX3" y="connsiteY3"/>
                </a:cxn>
              </a:cxnLst>
              <a:rect l="l" t="t" r="r" b="b"/>
              <a:pathLst>
                <a:path w="9905" h="50958">
                  <a:moveTo>
                    <a:pt x="0" y="0"/>
                  </a:moveTo>
                  <a:lnTo>
                    <a:pt x="9906" y="0"/>
                  </a:lnTo>
                  <a:lnTo>
                    <a:pt x="9906" y="50959"/>
                  </a:lnTo>
                  <a:lnTo>
                    <a:pt x="0" y="50959"/>
                  </a:lnTo>
                  <a:close/>
                </a:path>
              </a:pathLst>
            </a:custGeom>
            <a:solidFill>
              <a:srgbClr val="FFFFFF"/>
            </a:solidFill>
            <a:ln w="0" cap="flat">
              <a:noFill/>
              <a:prstDash val="solid"/>
              <a:miter/>
            </a:ln>
          </p:spPr>
          <p:txBody>
            <a:bodyPr rtlCol="0" anchor="ctr"/>
            <a:lstStyle/>
            <a:p>
              <a:endParaRPr lang="en-GB"/>
            </a:p>
          </p:txBody>
        </p:sp>
        <p:sp>
          <p:nvSpPr>
            <p:cNvPr id="165" name="Freeform 164">
              <a:extLst>
                <a:ext uri="{FF2B5EF4-FFF2-40B4-BE49-F238E27FC236}">
                  <a16:creationId xmlns:a16="http://schemas.microsoft.com/office/drawing/2014/main" id="{C2884934-65DC-762A-7331-7D024E1423BD}"/>
                </a:ext>
              </a:extLst>
            </p:cNvPr>
            <p:cNvSpPr/>
            <p:nvPr/>
          </p:nvSpPr>
          <p:spPr>
            <a:xfrm>
              <a:off x="2292376" y="5509744"/>
              <a:ext cx="42386" cy="52768"/>
            </a:xfrm>
            <a:custGeom>
              <a:avLst/>
              <a:gdLst>
                <a:gd name="connsiteX0" fmla="*/ 35528 w 42386"/>
                <a:gd name="connsiteY0" fmla="*/ 3239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9"/>
                  </a:moveTo>
                  <a:cubicBezTo>
                    <a:pt x="33528" y="2000"/>
                    <a:pt x="31337" y="1143"/>
                    <a:pt x="29051" y="667"/>
                  </a:cubicBezTo>
                  <a:cubicBezTo>
                    <a:pt x="26765" y="190"/>
                    <a:pt x="24575" y="0"/>
                    <a:pt x="22574" y="0"/>
                  </a:cubicBezTo>
                  <a:cubicBezTo>
                    <a:pt x="19526" y="0"/>
                    <a:pt x="16574" y="476"/>
                    <a:pt x="13811" y="1333"/>
                  </a:cubicBezTo>
                  <a:cubicBezTo>
                    <a:pt x="11049" y="2191"/>
                    <a:pt x="8572" y="3620"/>
                    <a:pt x="6382" y="5524"/>
                  </a:cubicBezTo>
                  <a:cubicBezTo>
                    <a:pt x="4286" y="7429"/>
                    <a:pt x="2667"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04"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7906"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337"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166" name="Freeform 165">
              <a:extLst>
                <a:ext uri="{FF2B5EF4-FFF2-40B4-BE49-F238E27FC236}">
                  <a16:creationId xmlns:a16="http://schemas.microsoft.com/office/drawing/2014/main" id="{4A5E9D5A-B8CF-D6B8-AD18-EDBABCE6B86D}"/>
                </a:ext>
              </a:extLst>
            </p:cNvPr>
            <p:cNvSpPr/>
            <p:nvPr/>
          </p:nvSpPr>
          <p:spPr>
            <a:xfrm>
              <a:off x="2350193" y="5509649"/>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3 h 51625"/>
                <a:gd name="connsiteX4" fmla="*/ 9525 w 42386"/>
                <a:gd name="connsiteY4" fmla="*/ 8953 h 51625"/>
                <a:gd name="connsiteX5" fmla="*/ 9525 w 42386"/>
                <a:gd name="connsiteY5" fmla="*/ 667 h 51625"/>
                <a:gd name="connsiteX6" fmla="*/ 0 w 42386"/>
                <a:gd name="connsiteY6" fmla="*/ 667 h 51625"/>
                <a:gd name="connsiteX7" fmla="*/ 0 w 42386"/>
                <a:gd name="connsiteY7" fmla="*/ 51625 h 51625"/>
                <a:gd name="connsiteX8" fmla="*/ 9906 w 42386"/>
                <a:gd name="connsiteY8" fmla="*/ 51625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2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4" y="762"/>
                    <a:pt x="28766" y="0"/>
                    <a:pt x="25241" y="0"/>
                  </a:cubicBezTo>
                  <a:cubicBezTo>
                    <a:pt x="21431" y="0"/>
                    <a:pt x="18193" y="857"/>
                    <a:pt x="15716" y="2477"/>
                  </a:cubicBezTo>
                  <a:cubicBezTo>
                    <a:pt x="13240" y="4096"/>
                    <a:pt x="11335" y="6286"/>
                    <a:pt x="10192" y="8953"/>
                  </a:cubicBezTo>
                  <a:lnTo>
                    <a:pt x="9525" y="8953"/>
                  </a:lnTo>
                  <a:lnTo>
                    <a:pt x="9525" y="667"/>
                  </a:lnTo>
                  <a:lnTo>
                    <a:pt x="0" y="667"/>
                  </a:lnTo>
                  <a:lnTo>
                    <a:pt x="0" y="51625"/>
                  </a:lnTo>
                  <a:lnTo>
                    <a:pt x="9906" y="51625"/>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2"/>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167" name="Freeform 166">
              <a:extLst>
                <a:ext uri="{FF2B5EF4-FFF2-40B4-BE49-F238E27FC236}">
                  <a16:creationId xmlns:a16="http://schemas.microsoft.com/office/drawing/2014/main" id="{CC8B57D4-BE18-1190-2E0B-9CB701C1AD1F}"/>
                </a:ext>
              </a:extLst>
            </p:cNvPr>
            <p:cNvSpPr/>
            <p:nvPr/>
          </p:nvSpPr>
          <p:spPr>
            <a:xfrm>
              <a:off x="2406105" y="5509649"/>
              <a:ext cx="44767" cy="52673"/>
            </a:xfrm>
            <a:custGeom>
              <a:avLst/>
              <a:gdLst>
                <a:gd name="connsiteX0" fmla="*/ 16573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8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7 w 44767"/>
                <a:gd name="connsiteY16" fmla="*/ 35528 h 52673"/>
                <a:gd name="connsiteX17" fmla="*/ 35147 w 44767"/>
                <a:gd name="connsiteY17" fmla="*/ 35528 h 52673"/>
                <a:gd name="connsiteX18" fmla="*/ 32956 w 44767"/>
                <a:gd name="connsiteY18" fmla="*/ 40291 h 52673"/>
                <a:gd name="connsiteX19" fmla="*/ 29051 w 44767"/>
                <a:gd name="connsiteY19" fmla="*/ 43339 h 52673"/>
                <a:gd name="connsiteX20" fmla="*/ 23908 w 44767"/>
                <a:gd name="connsiteY20" fmla="*/ 44387 h 52673"/>
                <a:gd name="connsiteX21" fmla="*/ 16573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3" y="10573"/>
                  </a:moveTo>
                  <a:cubicBezTo>
                    <a:pt x="18669" y="9144"/>
                    <a:pt x="21050" y="8382"/>
                    <a:pt x="23813" y="8382"/>
                  </a:cubicBezTo>
                  <a:cubicBezTo>
                    <a:pt x="26956" y="8382"/>
                    <a:pt x="29527" y="9239"/>
                    <a:pt x="31433" y="10954"/>
                  </a:cubicBezTo>
                  <a:cubicBezTo>
                    <a:pt x="33338" y="12668"/>
                    <a:pt x="34576" y="14764"/>
                    <a:pt x="35052" y="17145"/>
                  </a:cubicBezTo>
                  <a:lnTo>
                    <a:pt x="44672" y="17145"/>
                  </a:lnTo>
                  <a:cubicBezTo>
                    <a:pt x="44291" y="13716"/>
                    <a:pt x="43243" y="10668"/>
                    <a:pt x="41338" y="8191"/>
                  </a:cubicBezTo>
                  <a:cubicBezTo>
                    <a:pt x="39433" y="5620"/>
                    <a:pt x="37052" y="3620"/>
                    <a:pt x="34004" y="2191"/>
                  </a:cubicBezTo>
                  <a:cubicBezTo>
                    <a:pt x="30956" y="762"/>
                    <a:pt x="27527" y="0"/>
                    <a:pt x="23622" y="0"/>
                  </a:cubicBezTo>
                  <a:cubicBezTo>
                    <a:pt x="18859" y="0"/>
                    <a:pt x="14668" y="1143"/>
                    <a:pt x="11144" y="3334"/>
                  </a:cubicBezTo>
                  <a:cubicBezTo>
                    <a:pt x="7620" y="5524"/>
                    <a:pt x="4858" y="8668"/>
                    <a:pt x="2953" y="12668"/>
                  </a:cubicBezTo>
                  <a:cubicBezTo>
                    <a:pt x="1048" y="16669"/>
                    <a:pt x="0" y="21241"/>
                    <a:pt x="0" y="26384"/>
                  </a:cubicBezTo>
                  <a:cubicBezTo>
                    <a:pt x="0" y="31528"/>
                    <a:pt x="952" y="36004"/>
                    <a:pt x="2858" y="40005"/>
                  </a:cubicBezTo>
                  <a:cubicBezTo>
                    <a:pt x="4763" y="44006"/>
                    <a:pt x="7525" y="47053"/>
                    <a:pt x="11049" y="49339"/>
                  </a:cubicBezTo>
                  <a:cubicBezTo>
                    <a:pt x="14573" y="51625"/>
                    <a:pt x="18859" y="52673"/>
                    <a:pt x="23813" y="52673"/>
                  </a:cubicBezTo>
                  <a:cubicBezTo>
                    <a:pt x="27813" y="52673"/>
                    <a:pt x="31337" y="51911"/>
                    <a:pt x="34385" y="50483"/>
                  </a:cubicBezTo>
                  <a:cubicBezTo>
                    <a:pt x="37433" y="49054"/>
                    <a:pt x="39814" y="46958"/>
                    <a:pt x="41529" y="44387"/>
                  </a:cubicBezTo>
                  <a:cubicBezTo>
                    <a:pt x="43339" y="41815"/>
                    <a:pt x="44387" y="38862"/>
                    <a:pt x="44767" y="35528"/>
                  </a:cubicBezTo>
                  <a:lnTo>
                    <a:pt x="35147" y="35528"/>
                  </a:lnTo>
                  <a:cubicBezTo>
                    <a:pt x="34766" y="37338"/>
                    <a:pt x="34004" y="38957"/>
                    <a:pt x="32956" y="40291"/>
                  </a:cubicBezTo>
                  <a:cubicBezTo>
                    <a:pt x="31909" y="41624"/>
                    <a:pt x="30575" y="42577"/>
                    <a:pt x="29051" y="43339"/>
                  </a:cubicBezTo>
                  <a:cubicBezTo>
                    <a:pt x="27527" y="44006"/>
                    <a:pt x="25813" y="44387"/>
                    <a:pt x="23908" y="44387"/>
                  </a:cubicBezTo>
                  <a:cubicBezTo>
                    <a:pt x="21050" y="44387"/>
                    <a:pt x="18669" y="43625"/>
                    <a:pt x="16573" y="42196"/>
                  </a:cubicBezTo>
                  <a:cubicBezTo>
                    <a:pt x="14478" y="40767"/>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168" name="Freeform 167">
              <a:extLst>
                <a:ext uri="{FF2B5EF4-FFF2-40B4-BE49-F238E27FC236}">
                  <a16:creationId xmlns:a16="http://schemas.microsoft.com/office/drawing/2014/main" id="{A4DAA64C-71A9-5537-4C37-91E278E82D37}"/>
                </a:ext>
              </a:extLst>
            </p:cNvPr>
            <p:cNvSpPr/>
            <p:nvPr/>
          </p:nvSpPr>
          <p:spPr>
            <a:xfrm>
              <a:off x="2461730" y="5509649"/>
              <a:ext cx="46100" cy="52673"/>
            </a:xfrm>
            <a:custGeom>
              <a:avLst/>
              <a:gdLst>
                <a:gd name="connsiteX0" fmla="*/ 46006 w 46100"/>
                <a:gd name="connsiteY0" fmla="*/ 25622 h 52673"/>
                <a:gd name="connsiteX1" fmla="*/ 44196 w 46100"/>
                <a:gd name="connsiteY1" fmla="*/ 13811 h 52673"/>
                <a:gd name="connsiteX2" fmla="*/ 39148 w 46100"/>
                <a:gd name="connsiteY2" fmla="*/ 5905 h 52673"/>
                <a:gd name="connsiteX3" fmla="*/ 31909 w 46100"/>
                <a:gd name="connsiteY3" fmla="*/ 1429 h 52673"/>
                <a:gd name="connsiteX4" fmla="*/ 23527 w 46100"/>
                <a:gd name="connsiteY4" fmla="*/ 0 h 52673"/>
                <a:gd name="connsiteX5" fmla="*/ 11144 w 46100"/>
                <a:gd name="connsiteY5" fmla="*/ 3334 h 52673"/>
                <a:gd name="connsiteX6" fmla="*/ 2953 w 46100"/>
                <a:gd name="connsiteY6" fmla="*/ 12668 h 52673"/>
                <a:gd name="connsiteX7" fmla="*/ 0 w 46100"/>
                <a:gd name="connsiteY7" fmla="*/ 26479 h 52673"/>
                <a:gd name="connsiteX8" fmla="*/ 2953 w 46100"/>
                <a:gd name="connsiteY8" fmla="*/ 40291 h 52673"/>
                <a:gd name="connsiteX9" fmla="*/ 11335 w 46100"/>
                <a:gd name="connsiteY9" fmla="*/ 49435 h 52673"/>
                <a:gd name="connsiteX10" fmla="*/ 24289 w 46100"/>
                <a:gd name="connsiteY10" fmla="*/ 52673 h 52673"/>
                <a:gd name="connsiteX11" fmla="*/ 34195 w 46100"/>
                <a:gd name="connsiteY11" fmla="*/ 50959 h 52673"/>
                <a:gd name="connsiteX12" fmla="*/ 41434 w 46100"/>
                <a:gd name="connsiteY12" fmla="*/ 46101 h 52673"/>
                <a:gd name="connsiteX13" fmla="*/ 45434 w 46100"/>
                <a:gd name="connsiteY13" fmla="*/ 38862 h 52673"/>
                <a:gd name="connsiteX14" fmla="*/ 36004 w 46100"/>
                <a:gd name="connsiteY14" fmla="*/ 37148 h 52673"/>
                <a:gd name="connsiteX15" fmla="*/ 33433 w 46100"/>
                <a:gd name="connsiteY15" fmla="*/ 41148 h 52673"/>
                <a:gd name="connsiteX16" fmla="*/ 29432 w 46100"/>
                <a:gd name="connsiteY16" fmla="*/ 43625 h 52673"/>
                <a:gd name="connsiteX17" fmla="*/ 24289 w 46100"/>
                <a:gd name="connsiteY17" fmla="*/ 44387 h 52673"/>
                <a:gd name="connsiteX18" fmla="*/ 16669 w 46100"/>
                <a:gd name="connsiteY18" fmla="*/ 42482 h 52673"/>
                <a:gd name="connsiteX19" fmla="*/ 11621 w 46100"/>
                <a:gd name="connsiteY19" fmla="*/ 37052 h 52673"/>
                <a:gd name="connsiteX20" fmla="*/ 9906 w 46100"/>
                <a:gd name="connsiteY20" fmla="*/ 29051 h 52673"/>
                <a:gd name="connsiteX21" fmla="*/ 46101 w 46100"/>
                <a:gd name="connsiteY21" fmla="*/ 29051 h 52673"/>
                <a:gd name="connsiteX22" fmla="*/ 46101 w 46100"/>
                <a:gd name="connsiteY22" fmla="*/ 25527 h 52673"/>
                <a:gd name="connsiteX23" fmla="*/ 9811 w 46100"/>
                <a:gd name="connsiteY23" fmla="*/ 21717 h 52673"/>
                <a:gd name="connsiteX24" fmla="*/ 11430 w 46100"/>
                <a:gd name="connsiteY24" fmla="*/ 15526 h 52673"/>
                <a:gd name="connsiteX25" fmla="*/ 16192 w 46100"/>
                <a:gd name="connsiteY25" fmla="*/ 10192 h 52673"/>
                <a:gd name="connsiteX26" fmla="*/ 23527 w 46100"/>
                <a:gd name="connsiteY26" fmla="*/ 8191 h 52673"/>
                <a:gd name="connsiteX27" fmla="*/ 30290 w 46100"/>
                <a:gd name="connsiteY27" fmla="*/ 9906 h 52673"/>
                <a:gd name="connsiteX28" fmla="*/ 34766 w 46100"/>
                <a:gd name="connsiteY28" fmla="*/ 14669 h 52673"/>
                <a:gd name="connsiteX29" fmla="*/ 36386 w 46100"/>
                <a:gd name="connsiteY29" fmla="*/ 21622 h 52673"/>
                <a:gd name="connsiteX30" fmla="*/ 10001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46006" y="25622"/>
                  </a:moveTo>
                  <a:cubicBezTo>
                    <a:pt x="46006" y="20955"/>
                    <a:pt x="45434" y="17050"/>
                    <a:pt x="44196" y="13811"/>
                  </a:cubicBezTo>
                  <a:cubicBezTo>
                    <a:pt x="42958" y="10573"/>
                    <a:pt x="41243" y="7906"/>
                    <a:pt x="39148" y="5905"/>
                  </a:cubicBez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763" y="39434"/>
                    <a:pt x="11621" y="37052"/>
                  </a:cubicBezTo>
                  <a:cubicBezTo>
                    <a:pt x="10478" y="34862"/>
                    <a:pt x="10001" y="32099"/>
                    <a:pt x="9906" y="29051"/>
                  </a:cubicBezTo>
                  <a:lnTo>
                    <a:pt x="46101" y="29051"/>
                  </a:lnTo>
                  <a:lnTo>
                    <a:pt x="46101" y="25527"/>
                  </a:lnTo>
                  <a:close/>
                  <a:moveTo>
                    <a:pt x="9811" y="21717"/>
                  </a:moveTo>
                  <a:cubicBezTo>
                    <a:pt x="9906" y="19526"/>
                    <a:pt x="10382" y="17431"/>
                    <a:pt x="11430" y="15526"/>
                  </a:cubicBezTo>
                  <a:cubicBezTo>
                    <a:pt x="12573" y="13335"/>
                    <a:pt x="14097" y="11525"/>
                    <a:pt x="16192" y="10192"/>
                  </a:cubicBezTo>
                  <a:cubicBezTo>
                    <a:pt x="18288" y="8858"/>
                    <a:pt x="20669" y="8191"/>
                    <a:pt x="23527" y="8191"/>
                  </a:cubicBezTo>
                  <a:cubicBezTo>
                    <a:pt x="26099" y="8191"/>
                    <a:pt x="28289" y="8763"/>
                    <a:pt x="30290" y="9906"/>
                  </a:cubicBezTo>
                  <a:cubicBezTo>
                    <a:pt x="32195" y="11049"/>
                    <a:pt x="33718" y="12668"/>
                    <a:pt x="34766" y="14669"/>
                  </a:cubicBezTo>
                  <a:cubicBezTo>
                    <a:pt x="35814" y="16669"/>
                    <a:pt x="36386" y="19050"/>
                    <a:pt x="36386" y="21622"/>
                  </a:cubicBezTo>
                  <a:lnTo>
                    <a:pt x="10001" y="21622"/>
                  </a:lnTo>
                  <a:close/>
                </a:path>
              </a:pathLst>
            </a:custGeom>
            <a:solidFill>
              <a:srgbClr val="FFFFFF"/>
            </a:solidFill>
            <a:ln w="0" cap="flat">
              <a:noFill/>
              <a:prstDash val="solid"/>
              <a:miter/>
            </a:ln>
          </p:spPr>
          <p:txBody>
            <a:bodyPr rtlCol="0" anchor="ctr"/>
            <a:lstStyle/>
            <a:p>
              <a:endParaRPr lang="en-GB"/>
            </a:p>
          </p:txBody>
        </p:sp>
        <p:sp>
          <p:nvSpPr>
            <p:cNvPr id="169" name="Freeform 168">
              <a:extLst>
                <a:ext uri="{FF2B5EF4-FFF2-40B4-BE49-F238E27FC236}">
                  <a16:creationId xmlns:a16="http://schemas.microsoft.com/office/drawing/2014/main" id="{45B824F1-735D-1885-2F20-9DF1FEFDF7A8}"/>
                </a:ext>
              </a:extLst>
            </p:cNvPr>
            <p:cNvSpPr/>
            <p:nvPr/>
          </p:nvSpPr>
          <p:spPr>
            <a:xfrm>
              <a:off x="49348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170" name="Freeform 169">
              <a:extLst>
                <a:ext uri="{FF2B5EF4-FFF2-40B4-BE49-F238E27FC236}">
                  <a16:creationId xmlns:a16="http://schemas.microsoft.com/office/drawing/2014/main" id="{35F1C0F9-26E1-12D0-A5B9-72AE6402B971}"/>
                </a:ext>
              </a:extLst>
            </p:cNvPr>
            <p:cNvSpPr/>
            <p:nvPr/>
          </p:nvSpPr>
          <p:spPr>
            <a:xfrm>
              <a:off x="695415" y="5418495"/>
              <a:ext cx="91344" cy="39052"/>
            </a:xfrm>
            <a:custGeom>
              <a:avLst/>
              <a:gdLst>
                <a:gd name="connsiteX0" fmla="*/ 82677 w 91344"/>
                <a:gd name="connsiteY0" fmla="*/ 2477 h 39052"/>
                <a:gd name="connsiteX1" fmla="*/ 74962 w 91344"/>
                <a:gd name="connsiteY1" fmla="*/ 0 h 39052"/>
                <a:gd name="connsiteX2" fmla="*/ 0 w 91344"/>
                <a:gd name="connsiteY2" fmla="*/ 0 h 39052"/>
                <a:gd name="connsiteX3" fmla="*/ 0 w 91344"/>
                <a:gd name="connsiteY3" fmla="*/ 39053 h 39052"/>
                <a:gd name="connsiteX4" fmla="*/ 74771 w 91344"/>
                <a:gd name="connsiteY4" fmla="*/ 39053 h 39052"/>
                <a:gd name="connsiteX5" fmla="*/ 82772 w 91344"/>
                <a:gd name="connsiteY5" fmla="*/ 36671 h 39052"/>
                <a:gd name="connsiteX6" fmla="*/ 88964 w 91344"/>
                <a:gd name="connsiteY6" fmla="*/ 29718 h 39052"/>
                <a:gd name="connsiteX7" fmla="*/ 91345 w 91344"/>
                <a:gd name="connsiteY7" fmla="*/ 19717 h 39052"/>
                <a:gd name="connsiteX8" fmla="*/ 88964 w 91344"/>
                <a:gd name="connsiteY8" fmla="*/ 9811 h 39052"/>
                <a:gd name="connsiteX9" fmla="*/ 82677 w 91344"/>
                <a:gd name="connsiteY9" fmla="*/ 2477 h 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44" h="39052">
                  <a:moveTo>
                    <a:pt x="82677" y="2477"/>
                  </a:moveTo>
                  <a:cubicBezTo>
                    <a:pt x="80296" y="762"/>
                    <a:pt x="77724" y="0"/>
                    <a:pt x="74962" y="0"/>
                  </a:cubicBezTo>
                  <a:lnTo>
                    <a:pt x="0" y="0"/>
                  </a:lnTo>
                  <a:lnTo>
                    <a:pt x="0" y="39053"/>
                  </a:lnTo>
                  <a:lnTo>
                    <a:pt x="74771" y="39053"/>
                  </a:lnTo>
                  <a:cubicBezTo>
                    <a:pt x="77629" y="39053"/>
                    <a:pt x="80391" y="38291"/>
                    <a:pt x="82772" y="36671"/>
                  </a:cubicBezTo>
                  <a:cubicBezTo>
                    <a:pt x="85344" y="34957"/>
                    <a:pt x="87344" y="32671"/>
                    <a:pt x="88964" y="29718"/>
                  </a:cubicBezTo>
                  <a:cubicBezTo>
                    <a:pt x="90488" y="26765"/>
                    <a:pt x="91345" y="23432"/>
                    <a:pt x="91345" y="19717"/>
                  </a:cubicBezTo>
                  <a:cubicBezTo>
                    <a:pt x="91345" y="16002"/>
                    <a:pt x="90583" y="12954"/>
                    <a:pt x="88964" y="9811"/>
                  </a:cubicBezTo>
                  <a:cubicBezTo>
                    <a:pt x="87344" y="6763"/>
                    <a:pt x="85249" y="4286"/>
                    <a:pt x="82677" y="2477"/>
                  </a:cubicBezTo>
                  <a:close/>
                </a:path>
              </a:pathLst>
            </a:custGeom>
            <a:solidFill>
              <a:srgbClr val="FFFFFF"/>
            </a:solidFill>
            <a:ln w="0" cap="flat">
              <a:noFill/>
              <a:prstDash val="solid"/>
              <a:miter/>
            </a:ln>
          </p:spPr>
          <p:txBody>
            <a:bodyPr rtlCol="0" anchor="ctr"/>
            <a:lstStyle/>
            <a:p>
              <a:endParaRPr lang="en-GB"/>
            </a:p>
          </p:txBody>
        </p:sp>
        <p:sp>
          <p:nvSpPr>
            <p:cNvPr id="171" name="Freeform 170">
              <a:extLst>
                <a:ext uri="{FF2B5EF4-FFF2-40B4-BE49-F238E27FC236}">
                  <a16:creationId xmlns:a16="http://schemas.microsoft.com/office/drawing/2014/main" id="{A3087893-AAA2-C9B0-88A6-92FEB51EE984}"/>
                </a:ext>
              </a:extLst>
            </p:cNvPr>
            <p:cNvSpPr/>
            <p:nvPr/>
          </p:nvSpPr>
          <p:spPr>
            <a:xfrm>
              <a:off x="814953" y="5372108"/>
              <a:ext cx="217265" cy="190404"/>
            </a:xfrm>
            <a:custGeom>
              <a:avLst/>
              <a:gdLst>
                <a:gd name="connsiteX0" fmla="*/ 204502 w 217265"/>
                <a:gd name="connsiteY0" fmla="*/ 45244 h 190404"/>
                <a:gd name="connsiteX1" fmla="*/ 168593 w 217265"/>
                <a:gd name="connsiteY1" fmla="*/ 11906 h 190404"/>
                <a:gd name="connsiteX2" fmla="*/ 114300 w 217265"/>
                <a:gd name="connsiteY2" fmla="*/ 0 h 190404"/>
                <a:gd name="connsiteX3" fmla="*/ 0 w 217265"/>
                <a:gd name="connsiteY3" fmla="*/ 0 h 190404"/>
                <a:gd name="connsiteX4" fmla="*/ 27527 w 217265"/>
                <a:gd name="connsiteY4" fmla="*/ 26765 h 190404"/>
                <a:gd name="connsiteX5" fmla="*/ 37814 w 217265"/>
                <a:gd name="connsiteY5" fmla="*/ 66104 h 190404"/>
                <a:gd name="connsiteX6" fmla="*/ 27623 w 217265"/>
                <a:gd name="connsiteY6" fmla="*/ 105347 h 190404"/>
                <a:gd name="connsiteX7" fmla="*/ 4381 w 217265"/>
                <a:gd name="connsiteY7" fmla="*/ 129635 h 190404"/>
                <a:gd name="connsiteX8" fmla="*/ 41624 w 217265"/>
                <a:gd name="connsiteY8" fmla="*/ 190405 h 190404"/>
                <a:gd name="connsiteX9" fmla="*/ 114776 w 217265"/>
                <a:gd name="connsiteY9" fmla="*/ 190405 h 190404"/>
                <a:gd name="connsiteX10" fmla="*/ 168878 w 217265"/>
                <a:gd name="connsiteY10" fmla="*/ 178403 h 190404"/>
                <a:gd name="connsiteX11" fmla="*/ 204597 w 217265"/>
                <a:gd name="connsiteY11" fmla="*/ 145066 h 190404"/>
                <a:gd name="connsiteX12" fmla="*/ 217265 w 217265"/>
                <a:gd name="connsiteY12" fmla="*/ 95060 h 190404"/>
                <a:gd name="connsiteX13" fmla="*/ 204502 w 217265"/>
                <a:gd name="connsiteY13" fmla="*/ 45339 h 190404"/>
                <a:gd name="connsiteX14" fmla="*/ 156115 w 217265"/>
                <a:gd name="connsiteY14" fmla="*/ 136874 h 190404"/>
                <a:gd name="connsiteX15" fmla="*/ 112681 w 217265"/>
                <a:gd name="connsiteY15" fmla="*/ 151543 h 190404"/>
                <a:gd name="connsiteX16" fmla="*/ 79153 w 217265"/>
                <a:gd name="connsiteY16" fmla="*/ 151543 h 190404"/>
                <a:gd name="connsiteX17" fmla="*/ 79153 w 217265"/>
                <a:gd name="connsiteY17" fmla="*/ 38672 h 190404"/>
                <a:gd name="connsiteX18" fmla="*/ 112681 w 217265"/>
                <a:gd name="connsiteY18" fmla="*/ 38672 h 190404"/>
                <a:gd name="connsiteX19" fmla="*/ 156496 w 217265"/>
                <a:gd name="connsiteY19" fmla="*/ 54007 h 190404"/>
                <a:gd name="connsiteX20" fmla="*/ 171736 w 217265"/>
                <a:gd name="connsiteY20" fmla="*/ 95536 h 190404"/>
                <a:gd name="connsiteX21" fmla="*/ 156115 w 217265"/>
                <a:gd name="connsiteY21" fmla="*/ 136779 h 19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265" h="190404">
                  <a:moveTo>
                    <a:pt x="204502" y="45244"/>
                  </a:moveTo>
                  <a:cubicBezTo>
                    <a:pt x="196025" y="31052"/>
                    <a:pt x="183928" y="19812"/>
                    <a:pt x="168593" y="11906"/>
                  </a:cubicBezTo>
                  <a:cubicBezTo>
                    <a:pt x="153067" y="4001"/>
                    <a:pt x="134779" y="0"/>
                    <a:pt x="114300" y="0"/>
                  </a:cubicBezTo>
                  <a:lnTo>
                    <a:pt x="0" y="0"/>
                  </a:lnTo>
                  <a:cubicBezTo>
                    <a:pt x="11621" y="6477"/>
                    <a:pt x="20860" y="15526"/>
                    <a:pt x="27527" y="26765"/>
                  </a:cubicBezTo>
                  <a:cubicBezTo>
                    <a:pt x="34385" y="38386"/>
                    <a:pt x="37814" y="51626"/>
                    <a:pt x="37814" y="66104"/>
                  </a:cubicBezTo>
                  <a:cubicBezTo>
                    <a:pt x="37814" y="80581"/>
                    <a:pt x="34385" y="93821"/>
                    <a:pt x="27623" y="105347"/>
                  </a:cubicBezTo>
                  <a:cubicBezTo>
                    <a:pt x="21812" y="115253"/>
                    <a:pt x="14002" y="123444"/>
                    <a:pt x="4381" y="129635"/>
                  </a:cubicBezTo>
                  <a:lnTo>
                    <a:pt x="41624" y="190405"/>
                  </a:lnTo>
                  <a:lnTo>
                    <a:pt x="114776" y="190405"/>
                  </a:lnTo>
                  <a:cubicBezTo>
                    <a:pt x="135160" y="190405"/>
                    <a:pt x="153352" y="186404"/>
                    <a:pt x="168878" y="178403"/>
                  </a:cubicBezTo>
                  <a:cubicBezTo>
                    <a:pt x="184214" y="170498"/>
                    <a:pt x="196215" y="159353"/>
                    <a:pt x="204597" y="145066"/>
                  </a:cubicBezTo>
                  <a:cubicBezTo>
                    <a:pt x="213074" y="130778"/>
                    <a:pt x="217265" y="113919"/>
                    <a:pt x="217265" y="95060"/>
                  </a:cubicBezTo>
                  <a:cubicBezTo>
                    <a:pt x="217265" y="76200"/>
                    <a:pt x="212979" y="59627"/>
                    <a:pt x="204502" y="45339"/>
                  </a:cubicBezTo>
                  <a:close/>
                  <a:moveTo>
                    <a:pt x="156115" y="136874"/>
                  </a:moveTo>
                  <a:cubicBezTo>
                    <a:pt x="145828" y="146590"/>
                    <a:pt x="131159" y="151543"/>
                    <a:pt x="112681" y="151543"/>
                  </a:cubicBezTo>
                  <a:lnTo>
                    <a:pt x="79153" y="151543"/>
                  </a:lnTo>
                  <a:lnTo>
                    <a:pt x="79153" y="38672"/>
                  </a:lnTo>
                  <a:lnTo>
                    <a:pt x="112681" y="38672"/>
                  </a:lnTo>
                  <a:cubicBezTo>
                    <a:pt x="131636" y="38672"/>
                    <a:pt x="146399" y="43815"/>
                    <a:pt x="156496" y="54007"/>
                  </a:cubicBezTo>
                  <a:cubicBezTo>
                    <a:pt x="166592" y="64199"/>
                    <a:pt x="171736" y="78105"/>
                    <a:pt x="171736" y="95536"/>
                  </a:cubicBezTo>
                  <a:cubicBezTo>
                    <a:pt x="171736" y="112967"/>
                    <a:pt x="166497" y="126968"/>
                    <a:pt x="156115" y="136779"/>
                  </a:cubicBezTo>
                  <a:close/>
                </a:path>
              </a:pathLst>
            </a:custGeom>
            <a:solidFill>
              <a:srgbClr val="FFFFFF"/>
            </a:solidFill>
            <a:ln w="0" cap="flat">
              <a:noFill/>
              <a:prstDash val="solid"/>
              <a:miter/>
            </a:ln>
          </p:spPr>
          <p:txBody>
            <a:bodyPr rtlCol="0" anchor="ctr"/>
            <a:lstStyle/>
            <a:p>
              <a:endParaRPr lang="en-GB"/>
            </a:p>
          </p:txBody>
        </p:sp>
        <p:sp>
          <p:nvSpPr>
            <p:cNvPr id="172" name="Freeform 171">
              <a:extLst>
                <a:ext uri="{FF2B5EF4-FFF2-40B4-BE49-F238E27FC236}">
                  <a16:creationId xmlns:a16="http://schemas.microsoft.com/office/drawing/2014/main" id="{EE5B0A36-0B45-19EE-DB9E-BF53C86CF0A6}"/>
                </a:ext>
              </a:extLst>
            </p:cNvPr>
            <p:cNvSpPr/>
            <p:nvPr/>
          </p:nvSpPr>
          <p:spPr>
            <a:xfrm>
              <a:off x="695415" y="5514221"/>
              <a:ext cx="85820" cy="48196"/>
            </a:xfrm>
            <a:custGeom>
              <a:avLst/>
              <a:gdLst>
                <a:gd name="connsiteX0" fmla="*/ 0 w 85820"/>
                <a:gd name="connsiteY0" fmla="*/ 0 h 48196"/>
                <a:gd name="connsiteX1" fmla="*/ 0 w 85820"/>
                <a:gd name="connsiteY1" fmla="*/ 48197 h 48196"/>
                <a:gd name="connsiteX2" fmla="*/ 85820 w 85820"/>
                <a:gd name="connsiteY2" fmla="*/ 48197 h 48196"/>
                <a:gd name="connsiteX3" fmla="*/ 59150 w 85820"/>
                <a:gd name="connsiteY3" fmla="*/ 0 h 48196"/>
                <a:gd name="connsiteX4" fmla="*/ 0 w 85820"/>
                <a:gd name="connsiteY4" fmla="*/ 0 h 4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 h="48196">
                  <a:moveTo>
                    <a:pt x="0" y="0"/>
                  </a:moveTo>
                  <a:lnTo>
                    <a:pt x="0" y="48197"/>
                  </a:lnTo>
                  <a:lnTo>
                    <a:pt x="85820" y="48197"/>
                  </a:lnTo>
                  <a:lnTo>
                    <a:pt x="59150" y="0"/>
                  </a:lnTo>
                  <a:lnTo>
                    <a:pt x="0" y="0"/>
                  </a:lnTo>
                  <a:close/>
                </a:path>
              </a:pathLst>
            </a:custGeom>
            <a:solidFill>
              <a:srgbClr val="FFFFFF"/>
            </a:solidFill>
            <a:ln w="0" cap="flat">
              <a:noFill/>
              <a:prstDash val="solid"/>
              <a:miter/>
            </a:ln>
          </p:spPr>
          <p:txBody>
            <a:bodyPr rtlCol="0" anchor="ctr"/>
            <a:lstStyle/>
            <a:p>
              <a:endParaRPr lang="en-GB"/>
            </a:p>
          </p:txBody>
        </p:sp>
        <p:sp>
          <p:nvSpPr>
            <p:cNvPr id="173" name="Freeform 172">
              <a:extLst>
                <a:ext uri="{FF2B5EF4-FFF2-40B4-BE49-F238E27FC236}">
                  <a16:creationId xmlns:a16="http://schemas.microsoft.com/office/drawing/2014/main" id="{0840FD61-EE96-4E05-BFE7-92FEB0F58B0E}"/>
                </a:ext>
              </a:extLst>
            </p:cNvPr>
            <p:cNvSpPr/>
            <p:nvPr/>
          </p:nvSpPr>
          <p:spPr>
            <a:xfrm>
              <a:off x="106155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174" name="Freeform 173">
              <a:extLst>
                <a:ext uri="{FF2B5EF4-FFF2-40B4-BE49-F238E27FC236}">
                  <a16:creationId xmlns:a16="http://schemas.microsoft.com/office/drawing/2014/main" id="{8773D1D1-B9C8-231D-FAA7-2E7285A366DF}"/>
                </a:ext>
              </a:extLst>
            </p:cNvPr>
            <p:cNvSpPr/>
            <p:nvPr/>
          </p:nvSpPr>
          <p:spPr>
            <a:xfrm>
              <a:off x="1236244" y="5371918"/>
              <a:ext cx="374808" cy="190690"/>
            </a:xfrm>
            <a:custGeom>
              <a:avLst/>
              <a:gdLst>
                <a:gd name="connsiteX0" fmla="*/ 298037 w 374808"/>
                <a:gd name="connsiteY0" fmla="*/ 0 h 190690"/>
                <a:gd name="connsiteX1" fmla="*/ 253079 w 374808"/>
                <a:gd name="connsiteY1" fmla="*/ 0 h 190690"/>
                <a:gd name="connsiteX2" fmla="*/ 190595 w 374808"/>
                <a:gd name="connsiteY2" fmla="*/ 154591 h 190690"/>
                <a:gd name="connsiteX3" fmla="*/ 178594 w 374808"/>
                <a:gd name="connsiteY3" fmla="*/ 154591 h 190690"/>
                <a:gd name="connsiteX4" fmla="*/ 157924 w 374808"/>
                <a:gd name="connsiteY4" fmla="*/ 151924 h 190690"/>
                <a:gd name="connsiteX5" fmla="*/ 143065 w 374808"/>
                <a:gd name="connsiteY5" fmla="*/ 143161 h 190690"/>
                <a:gd name="connsiteX6" fmla="*/ 132493 w 374808"/>
                <a:gd name="connsiteY6" fmla="*/ 128016 h 190690"/>
                <a:gd name="connsiteX7" fmla="*/ 130207 w 374808"/>
                <a:gd name="connsiteY7" fmla="*/ 123539 h 190690"/>
                <a:gd name="connsiteX8" fmla="*/ 134588 w 374808"/>
                <a:gd name="connsiteY8" fmla="*/ 121158 h 190690"/>
                <a:gd name="connsiteX9" fmla="*/ 165544 w 374808"/>
                <a:gd name="connsiteY9" fmla="*/ 64580 h 190690"/>
                <a:gd name="connsiteX10" fmla="*/ 156686 w 374808"/>
                <a:gd name="connsiteY10" fmla="*/ 31147 h 190690"/>
                <a:gd name="connsiteX11" fmla="*/ 132207 w 374808"/>
                <a:gd name="connsiteY11" fmla="*/ 8477 h 190690"/>
                <a:gd name="connsiteX12" fmla="*/ 95917 w 374808"/>
                <a:gd name="connsiteY12" fmla="*/ 286 h 190690"/>
                <a:gd name="connsiteX13" fmla="*/ 0 w 374808"/>
                <a:gd name="connsiteY13" fmla="*/ 286 h 190690"/>
                <a:gd name="connsiteX14" fmla="*/ 0 w 374808"/>
                <a:gd name="connsiteY14" fmla="*/ 190595 h 190690"/>
                <a:gd name="connsiteX15" fmla="*/ 45244 w 374808"/>
                <a:gd name="connsiteY15" fmla="*/ 190595 h 190690"/>
                <a:gd name="connsiteX16" fmla="*/ 45244 w 374808"/>
                <a:gd name="connsiteY16" fmla="*/ 134398 h 190690"/>
                <a:gd name="connsiteX17" fmla="*/ 58960 w 374808"/>
                <a:gd name="connsiteY17" fmla="*/ 134398 h 190690"/>
                <a:gd name="connsiteX18" fmla="*/ 82772 w 374808"/>
                <a:gd name="connsiteY18" fmla="*/ 134112 h 190690"/>
                <a:gd name="connsiteX19" fmla="*/ 86392 w 374808"/>
                <a:gd name="connsiteY19" fmla="*/ 134112 h 190690"/>
                <a:gd name="connsiteX20" fmla="*/ 87820 w 374808"/>
                <a:gd name="connsiteY20" fmla="*/ 137351 h 190690"/>
                <a:gd name="connsiteX21" fmla="*/ 120491 w 374808"/>
                <a:gd name="connsiteY21" fmla="*/ 178689 h 190690"/>
                <a:gd name="connsiteX22" fmla="*/ 164497 w 374808"/>
                <a:gd name="connsiteY22" fmla="*/ 190691 h 190690"/>
                <a:gd name="connsiteX23" fmla="*/ 223456 w 374808"/>
                <a:gd name="connsiteY23" fmla="*/ 190691 h 190690"/>
                <a:gd name="connsiteX24" fmla="*/ 233743 w 374808"/>
                <a:gd name="connsiteY24" fmla="*/ 163544 h 190690"/>
                <a:gd name="connsiteX25" fmla="*/ 316897 w 374808"/>
                <a:gd name="connsiteY25" fmla="*/ 163544 h 190690"/>
                <a:gd name="connsiteX26" fmla="*/ 327374 w 374808"/>
                <a:gd name="connsiteY26" fmla="*/ 190691 h 190690"/>
                <a:gd name="connsiteX27" fmla="*/ 374809 w 374808"/>
                <a:gd name="connsiteY27" fmla="*/ 190691 h 190690"/>
                <a:gd name="connsiteX28" fmla="*/ 298037 w 374808"/>
                <a:gd name="connsiteY28" fmla="*/ 0 h 190690"/>
                <a:gd name="connsiteX29" fmla="*/ 116205 w 374808"/>
                <a:gd name="connsiteY29" fmla="*/ 81058 h 190690"/>
                <a:gd name="connsiteX30" fmla="*/ 106585 w 374808"/>
                <a:gd name="connsiteY30" fmla="*/ 91821 h 190690"/>
                <a:gd name="connsiteX31" fmla="*/ 92869 w 374808"/>
                <a:gd name="connsiteY31" fmla="*/ 95917 h 190690"/>
                <a:gd name="connsiteX32" fmla="*/ 45339 w 374808"/>
                <a:gd name="connsiteY32" fmla="*/ 95917 h 190690"/>
                <a:gd name="connsiteX33" fmla="*/ 45339 w 374808"/>
                <a:gd name="connsiteY33" fmla="*/ 39053 h 190690"/>
                <a:gd name="connsiteX34" fmla="*/ 93059 w 374808"/>
                <a:gd name="connsiteY34" fmla="*/ 39053 h 190690"/>
                <a:gd name="connsiteX35" fmla="*/ 106585 w 374808"/>
                <a:gd name="connsiteY35" fmla="*/ 43244 h 190690"/>
                <a:gd name="connsiteX36" fmla="*/ 116205 w 374808"/>
                <a:gd name="connsiteY36" fmla="*/ 53340 h 190690"/>
                <a:gd name="connsiteX37" fmla="*/ 119824 w 374808"/>
                <a:gd name="connsiteY37" fmla="*/ 66199 h 190690"/>
                <a:gd name="connsiteX38" fmla="*/ 116300 w 374808"/>
                <a:gd name="connsiteY38" fmla="*/ 81058 h 190690"/>
                <a:gd name="connsiteX39" fmla="*/ 247459 w 374808"/>
                <a:gd name="connsiteY39" fmla="*/ 127826 h 190690"/>
                <a:gd name="connsiteX40" fmla="*/ 268605 w 374808"/>
                <a:gd name="connsiteY40" fmla="*/ 72866 h 190690"/>
                <a:gd name="connsiteX41" fmla="*/ 271082 w 374808"/>
                <a:gd name="connsiteY41" fmla="*/ 61627 h 190690"/>
                <a:gd name="connsiteX42" fmla="*/ 280130 w 374808"/>
                <a:gd name="connsiteY42" fmla="*/ 61627 h 190690"/>
                <a:gd name="connsiteX43" fmla="*/ 282321 w 374808"/>
                <a:gd name="connsiteY43" fmla="*/ 72581 h 190690"/>
                <a:gd name="connsiteX44" fmla="*/ 303562 w 374808"/>
                <a:gd name="connsiteY44" fmla="*/ 127826 h 190690"/>
                <a:gd name="connsiteX45" fmla="*/ 247555 w 374808"/>
                <a:gd name="connsiteY45" fmla="*/ 127826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74808" h="190690">
                  <a:moveTo>
                    <a:pt x="298037" y="0"/>
                  </a:moveTo>
                  <a:lnTo>
                    <a:pt x="253079" y="0"/>
                  </a:lnTo>
                  <a:lnTo>
                    <a:pt x="190595" y="154591"/>
                  </a:lnTo>
                  <a:lnTo>
                    <a:pt x="178594" y="154591"/>
                  </a:lnTo>
                  <a:cubicBezTo>
                    <a:pt x="170402" y="154591"/>
                    <a:pt x="163449" y="153734"/>
                    <a:pt x="157924" y="151924"/>
                  </a:cubicBezTo>
                  <a:cubicBezTo>
                    <a:pt x="152114" y="150019"/>
                    <a:pt x="147066" y="147066"/>
                    <a:pt x="143065" y="143161"/>
                  </a:cubicBezTo>
                  <a:cubicBezTo>
                    <a:pt x="139255" y="139351"/>
                    <a:pt x="135636" y="134303"/>
                    <a:pt x="132493" y="128016"/>
                  </a:cubicBezTo>
                  <a:lnTo>
                    <a:pt x="130207" y="123539"/>
                  </a:lnTo>
                  <a:lnTo>
                    <a:pt x="134588" y="121158"/>
                  </a:lnTo>
                  <a:cubicBezTo>
                    <a:pt x="155162" y="109823"/>
                    <a:pt x="165544" y="90773"/>
                    <a:pt x="165544" y="64580"/>
                  </a:cubicBezTo>
                  <a:cubicBezTo>
                    <a:pt x="165544" y="52007"/>
                    <a:pt x="162592" y="40767"/>
                    <a:pt x="156686" y="31147"/>
                  </a:cubicBezTo>
                  <a:cubicBezTo>
                    <a:pt x="150781" y="21527"/>
                    <a:pt x="142589" y="13907"/>
                    <a:pt x="132207" y="8477"/>
                  </a:cubicBezTo>
                  <a:cubicBezTo>
                    <a:pt x="121729" y="3048"/>
                    <a:pt x="109442" y="286"/>
                    <a:pt x="95917" y="286"/>
                  </a:cubicBezTo>
                  <a:lnTo>
                    <a:pt x="0" y="286"/>
                  </a:lnTo>
                  <a:lnTo>
                    <a:pt x="0" y="190595"/>
                  </a:lnTo>
                  <a:lnTo>
                    <a:pt x="45244" y="190595"/>
                  </a:lnTo>
                  <a:lnTo>
                    <a:pt x="45244" y="134398"/>
                  </a:lnTo>
                  <a:lnTo>
                    <a:pt x="58960" y="134398"/>
                  </a:lnTo>
                  <a:cubicBezTo>
                    <a:pt x="61627" y="134398"/>
                    <a:pt x="77629" y="134303"/>
                    <a:pt x="82772" y="134112"/>
                  </a:cubicBezTo>
                  <a:lnTo>
                    <a:pt x="86392" y="134112"/>
                  </a:lnTo>
                  <a:cubicBezTo>
                    <a:pt x="86392" y="134112"/>
                    <a:pt x="87820" y="137351"/>
                    <a:pt x="87820" y="137351"/>
                  </a:cubicBezTo>
                  <a:cubicBezTo>
                    <a:pt x="96012" y="156972"/>
                    <a:pt x="106966" y="170879"/>
                    <a:pt x="120491" y="178689"/>
                  </a:cubicBezTo>
                  <a:cubicBezTo>
                    <a:pt x="134207" y="186690"/>
                    <a:pt x="148971" y="190691"/>
                    <a:pt x="164497" y="190691"/>
                  </a:cubicBezTo>
                  <a:lnTo>
                    <a:pt x="223456" y="190691"/>
                  </a:lnTo>
                  <a:lnTo>
                    <a:pt x="233743" y="163544"/>
                  </a:lnTo>
                  <a:lnTo>
                    <a:pt x="316897" y="163544"/>
                  </a:lnTo>
                  <a:lnTo>
                    <a:pt x="327374" y="190691"/>
                  </a:lnTo>
                  <a:lnTo>
                    <a:pt x="374809" y="190691"/>
                  </a:lnTo>
                  <a:lnTo>
                    <a:pt x="298037" y="0"/>
                  </a:lnTo>
                  <a:close/>
                  <a:moveTo>
                    <a:pt x="116205" y="81058"/>
                  </a:moveTo>
                  <a:cubicBezTo>
                    <a:pt x="113824" y="85534"/>
                    <a:pt x="110585" y="89154"/>
                    <a:pt x="106585" y="91821"/>
                  </a:cubicBezTo>
                  <a:cubicBezTo>
                    <a:pt x="102394" y="94583"/>
                    <a:pt x="97822" y="95917"/>
                    <a:pt x="92869" y="95917"/>
                  </a:cubicBezTo>
                  <a:lnTo>
                    <a:pt x="45339" y="95917"/>
                  </a:lnTo>
                  <a:lnTo>
                    <a:pt x="45339" y="39053"/>
                  </a:lnTo>
                  <a:lnTo>
                    <a:pt x="93059" y="39053"/>
                  </a:lnTo>
                  <a:cubicBezTo>
                    <a:pt x="97822" y="39053"/>
                    <a:pt x="102394" y="40481"/>
                    <a:pt x="106585" y="43244"/>
                  </a:cubicBezTo>
                  <a:cubicBezTo>
                    <a:pt x="110585" y="45911"/>
                    <a:pt x="113824" y="49340"/>
                    <a:pt x="116205" y="53340"/>
                  </a:cubicBezTo>
                  <a:cubicBezTo>
                    <a:pt x="118586" y="57531"/>
                    <a:pt x="119824" y="61817"/>
                    <a:pt x="119824" y="66199"/>
                  </a:cubicBezTo>
                  <a:cubicBezTo>
                    <a:pt x="119824" y="71533"/>
                    <a:pt x="118586" y="76581"/>
                    <a:pt x="116300" y="81058"/>
                  </a:cubicBezTo>
                  <a:close/>
                  <a:moveTo>
                    <a:pt x="247459" y="127826"/>
                  </a:moveTo>
                  <a:lnTo>
                    <a:pt x="268605" y="72866"/>
                  </a:lnTo>
                  <a:lnTo>
                    <a:pt x="271082" y="61627"/>
                  </a:lnTo>
                  <a:lnTo>
                    <a:pt x="280130" y="61627"/>
                  </a:lnTo>
                  <a:lnTo>
                    <a:pt x="282321" y="72581"/>
                  </a:lnTo>
                  <a:lnTo>
                    <a:pt x="303562" y="127826"/>
                  </a:lnTo>
                  <a:lnTo>
                    <a:pt x="247555" y="127826"/>
                  </a:lnTo>
                  <a:close/>
                </a:path>
              </a:pathLst>
            </a:custGeom>
            <a:solidFill>
              <a:srgbClr val="FFFFFF"/>
            </a:solidFill>
            <a:ln w="0" cap="flat">
              <a:noFill/>
              <a:prstDash val="solid"/>
              <a:miter/>
            </a:ln>
          </p:spPr>
          <p:txBody>
            <a:bodyPr rtlCol="0" anchor="ctr"/>
            <a:lstStyle/>
            <a:p>
              <a:endParaRPr lang="en-GB"/>
            </a:p>
          </p:txBody>
        </p:sp>
      </p:grpSp>
      <p:sp>
        <p:nvSpPr>
          <p:cNvPr id="176" name="Slide Number Placeholder 175">
            <a:extLst>
              <a:ext uri="{FF2B5EF4-FFF2-40B4-BE49-F238E27FC236}">
                <a16:creationId xmlns:a16="http://schemas.microsoft.com/office/drawing/2014/main" id="{A1097F07-D90E-3DD9-DA87-85C5F4D1655E}"/>
              </a:ext>
            </a:extLst>
          </p:cNvPr>
          <p:cNvSpPr>
            <a:spLocks noGrp="1"/>
          </p:cNvSpPr>
          <p:nvPr>
            <p:ph type="sldNum" sz="quarter" idx="17"/>
          </p:nvPr>
        </p:nvSpPr>
        <p:spPr/>
        <p:txBody>
          <a:bodyPr/>
          <a:lstStyle>
            <a:lvl1pPr>
              <a:defRPr>
                <a:solidFill>
                  <a:schemeClr val="bg1"/>
                </a:solidFill>
              </a:defRPr>
            </a:lvl1pPr>
          </a:lstStyle>
          <a:p>
            <a:fld id="{33DC2AB1-3121-DC42-81EB-8FDD8A73E93A}" type="slidenum">
              <a:rPr lang="en-GB"/>
              <a:pPr/>
              <a:t>‹N°›</a:t>
            </a:fld>
            <a:endParaRPr lang="en-GB"/>
          </a:p>
        </p:txBody>
      </p:sp>
      <p:grpSp>
        <p:nvGrpSpPr>
          <p:cNvPr id="9" name="Group 8">
            <a:extLst>
              <a:ext uri="{FF2B5EF4-FFF2-40B4-BE49-F238E27FC236}">
                <a16:creationId xmlns:a16="http://schemas.microsoft.com/office/drawing/2014/main" id="{C7F37C50-77DE-1C0C-DDC9-D47929D2295A}"/>
              </a:ext>
            </a:extLst>
          </p:cNvPr>
          <p:cNvGrpSpPr/>
          <p:nvPr userDrawn="1"/>
        </p:nvGrpSpPr>
        <p:grpSpPr>
          <a:xfrm>
            <a:off x="1179635" y="0"/>
            <a:ext cx="7577994" cy="4381500"/>
            <a:chOff x="1572846" y="0"/>
            <a:chExt cx="10154512" cy="5871210"/>
          </a:xfrm>
          <a:solidFill>
            <a:schemeClr val="bg2">
              <a:alpha val="30000"/>
            </a:schemeClr>
          </a:solidFill>
        </p:grpSpPr>
        <p:sp>
          <p:nvSpPr>
            <p:cNvPr id="13" name="Freeform 12">
              <a:extLst>
                <a:ext uri="{FF2B5EF4-FFF2-40B4-BE49-F238E27FC236}">
                  <a16:creationId xmlns:a16="http://schemas.microsoft.com/office/drawing/2014/main" id="{E4BF513A-F10E-08B3-F284-9CFF015DDF13}"/>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011EA638-2FDE-48E9-2693-39C845026294}"/>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6A10FA14-75F7-90AE-0AFB-FC4F3E08E062}"/>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16" name="Freeform 15">
            <a:extLst>
              <a:ext uri="{FF2B5EF4-FFF2-40B4-BE49-F238E27FC236}">
                <a16:creationId xmlns:a16="http://schemas.microsoft.com/office/drawing/2014/main" id="{060C10FE-A040-526F-8518-DAE84DED1DA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accent1"/>
          </a:solidFill>
          <a:ln w="0" cap="flat">
            <a:noFill/>
            <a:prstDash val="solid"/>
            <a:miter/>
          </a:ln>
        </p:spPr>
        <p:txBody>
          <a:bodyPr rtlCol="0" anchor="ctr"/>
          <a:lstStyle/>
          <a:p>
            <a:endParaRPr lang="en-GB" sz="1013"/>
          </a:p>
        </p:txBody>
      </p:sp>
    </p:spTree>
    <p:extLst>
      <p:ext uri="{BB962C8B-B14F-4D97-AF65-F5344CB8AC3E}">
        <p14:creationId xmlns:p14="http://schemas.microsoft.com/office/powerpoint/2010/main" val="87052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g quote">
    <p:bg>
      <p:bgPr>
        <a:solidFill>
          <a:schemeClr val="accent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BE3ED65-47EB-039E-3234-D27E2E48B522}"/>
              </a:ext>
            </a:extLst>
          </p:cNvPr>
          <p:cNvGrpSpPr/>
          <p:nvPr/>
        </p:nvGrpSpPr>
        <p:grpSpPr>
          <a:xfrm>
            <a:off x="1179635" y="0"/>
            <a:ext cx="7577994" cy="4381500"/>
            <a:chOff x="1572846" y="0"/>
            <a:chExt cx="10154512" cy="5871210"/>
          </a:xfrm>
          <a:solidFill>
            <a:schemeClr val="bg1">
              <a:alpha val="10000"/>
            </a:schemeClr>
          </a:solidFill>
        </p:grpSpPr>
        <p:sp>
          <p:nvSpPr>
            <p:cNvPr id="7" name="Freeform 6">
              <a:extLst>
                <a:ext uri="{FF2B5EF4-FFF2-40B4-BE49-F238E27FC236}">
                  <a16:creationId xmlns:a16="http://schemas.microsoft.com/office/drawing/2014/main" id="{E59B32B7-941D-0BFC-8B4D-962D609F796A}"/>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8" name="Freeform 7">
              <a:extLst>
                <a:ext uri="{FF2B5EF4-FFF2-40B4-BE49-F238E27FC236}">
                  <a16:creationId xmlns:a16="http://schemas.microsoft.com/office/drawing/2014/main" id="{918AFE2F-06BB-24C3-090C-6A27DDCE461C}"/>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9F9CB14A-156C-615A-E50C-330504260603}"/>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3" name="Freeform 2">
            <a:extLst>
              <a:ext uri="{FF2B5EF4-FFF2-40B4-BE49-F238E27FC236}">
                <a16:creationId xmlns:a16="http://schemas.microsoft.com/office/drawing/2014/main" id="{C58A6A5D-05ED-B063-3F9D-F22149E48C71}"/>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85" name="Graphic 4">
            <a:extLst>
              <a:ext uri="{FF2B5EF4-FFF2-40B4-BE49-F238E27FC236}">
                <a16:creationId xmlns:a16="http://schemas.microsoft.com/office/drawing/2014/main" id="{E3C64D63-27D8-6369-A234-9656CF0DFF0D}"/>
              </a:ext>
            </a:extLst>
          </p:cNvPr>
          <p:cNvGrpSpPr>
            <a:grpSpLocks noChangeAspect="1"/>
          </p:cNvGrpSpPr>
          <p:nvPr/>
        </p:nvGrpSpPr>
        <p:grpSpPr>
          <a:xfrm>
            <a:off x="540000" y="4632363"/>
            <a:ext cx="2787779" cy="234000"/>
            <a:chOff x="638302" y="6272366"/>
            <a:chExt cx="3044222" cy="255525"/>
          </a:xfrm>
        </p:grpSpPr>
        <p:sp>
          <p:nvSpPr>
            <p:cNvPr id="86" name="Freeform 85">
              <a:extLst>
                <a:ext uri="{FF2B5EF4-FFF2-40B4-BE49-F238E27FC236}">
                  <a16:creationId xmlns:a16="http://schemas.microsoft.com/office/drawing/2014/main" id="{09D4B963-99CA-64DA-2C45-EFE802CC6A37}"/>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87" name="Freeform 86">
              <a:extLst>
                <a:ext uri="{FF2B5EF4-FFF2-40B4-BE49-F238E27FC236}">
                  <a16:creationId xmlns:a16="http://schemas.microsoft.com/office/drawing/2014/main" id="{E77A0D47-6E8D-1F59-66B8-D036EDD70AD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88" name="Freeform 87">
              <a:extLst>
                <a:ext uri="{FF2B5EF4-FFF2-40B4-BE49-F238E27FC236}">
                  <a16:creationId xmlns:a16="http://schemas.microsoft.com/office/drawing/2014/main" id="{EFE1C316-DE2D-9C6F-2F67-8D03E77DCB88}"/>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89" name="Freeform 88">
              <a:extLst>
                <a:ext uri="{FF2B5EF4-FFF2-40B4-BE49-F238E27FC236}">
                  <a16:creationId xmlns:a16="http://schemas.microsoft.com/office/drawing/2014/main" id="{4AB0BA45-1BE5-76C2-F71D-1C0619104B8C}"/>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0" name="Freeform 89">
              <a:extLst>
                <a:ext uri="{FF2B5EF4-FFF2-40B4-BE49-F238E27FC236}">
                  <a16:creationId xmlns:a16="http://schemas.microsoft.com/office/drawing/2014/main" id="{C96DF618-90D6-6D81-9FBE-0E2C392C7391}"/>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91" name="Freeform 90">
              <a:extLst>
                <a:ext uri="{FF2B5EF4-FFF2-40B4-BE49-F238E27FC236}">
                  <a16:creationId xmlns:a16="http://schemas.microsoft.com/office/drawing/2014/main" id="{33DA4C29-1A05-0031-8929-71A15B28931A}"/>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92" name="Freeform 91">
              <a:extLst>
                <a:ext uri="{FF2B5EF4-FFF2-40B4-BE49-F238E27FC236}">
                  <a16:creationId xmlns:a16="http://schemas.microsoft.com/office/drawing/2014/main" id="{14CE706F-3F7C-7677-D42F-FF50017CCE59}"/>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93" name="Freeform 92">
              <a:extLst>
                <a:ext uri="{FF2B5EF4-FFF2-40B4-BE49-F238E27FC236}">
                  <a16:creationId xmlns:a16="http://schemas.microsoft.com/office/drawing/2014/main" id="{066F9443-D203-EF07-0E8E-A5C2AE84794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4" name="Freeform 93">
              <a:extLst>
                <a:ext uri="{FF2B5EF4-FFF2-40B4-BE49-F238E27FC236}">
                  <a16:creationId xmlns:a16="http://schemas.microsoft.com/office/drawing/2014/main" id="{399C070E-CEA9-23E4-E1EF-D55B96C4E63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95" name="Freeform 94">
              <a:extLst>
                <a:ext uri="{FF2B5EF4-FFF2-40B4-BE49-F238E27FC236}">
                  <a16:creationId xmlns:a16="http://schemas.microsoft.com/office/drawing/2014/main" id="{5392D6E3-DDBF-4F53-473D-6721CF1DC119}"/>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6" name="Freeform 95">
              <a:extLst>
                <a:ext uri="{FF2B5EF4-FFF2-40B4-BE49-F238E27FC236}">
                  <a16:creationId xmlns:a16="http://schemas.microsoft.com/office/drawing/2014/main" id="{59A8D820-1814-18BE-BAE6-8CE66AB01F95}"/>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7" name="Freeform 96">
              <a:extLst>
                <a:ext uri="{FF2B5EF4-FFF2-40B4-BE49-F238E27FC236}">
                  <a16:creationId xmlns:a16="http://schemas.microsoft.com/office/drawing/2014/main" id="{C16AC98F-A5FB-A98E-F25C-77BA667277B5}"/>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8" name="Freeform 97">
              <a:extLst>
                <a:ext uri="{FF2B5EF4-FFF2-40B4-BE49-F238E27FC236}">
                  <a16:creationId xmlns:a16="http://schemas.microsoft.com/office/drawing/2014/main" id="{89CC5C82-AFAB-F919-2779-30B4B38D102D}"/>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99" name="Freeform 98">
              <a:extLst>
                <a:ext uri="{FF2B5EF4-FFF2-40B4-BE49-F238E27FC236}">
                  <a16:creationId xmlns:a16="http://schemas.microsoft.com/office/drawing/2014/main" id="{55A82706-7F93-EFE3-DBA3-74F10501513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00" name="Freeform 99">
              <a:extLst>
                <a:ext uri="{FF2B5EF4-FFF2-40B4-BE49-F238E27FC236}">
                  <a16:creationId xmlns:a16="http://schemas.microsoft.com/office/drawing/2014/main" id="{AE2A7CAC-286E-7BE2-761B-0C721E01BAF1}"/>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01" name="Freeform 100">
              <a:extLst>
                <a:ext uri="{FF2B5EF4-FFF2-40B4-BE49-F238E27FC236}">
                  <a16:creationId xmlns:a16="http://schemas.microsoft.com/office/drawing/2014/main" id="{23A5B87D-2048-E19E-99E6-F75F45A36272}"/>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02" name="Freeform 101">
              <a:extLst>
                <a:ext uri="{FF2B5EF4-FFF2-40B4-BE49-F238E27FC236}">
                  <a16:creationId xmlns:a16="http://schemas.microsoft.com/office/drawing/2014/main" id="{0679739A-ABD6-C30F-C703-F58B707FA09E}"/>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03" name="Freeform 102">
              <a:extLst>
                <a:ext uri="{FF2B5EF4-FFF2-40B4-BE49-F238E27FC236}">
                  <a16:creationId xmlns:a16="http://schemas.microsoft.com/office/drawing/2014/main" id="{F8D9EF0B-D9A7-DA84-EFC6-699ECBEAA4C6}"/>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04" name="Freeform 103">
              <a:extLst>
                <a:ext uri="{FF2B5EF4-FFF2-40B4-BE49-F238E27FC236}">
                  <a16:creationId xmlns:a16="http://schemas.microsoft.com/office/drawing/2014/main" id="{0A599F80-BB28-3F3B-89A0-13B7259EC38A}"/>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5" name="Freeform 104">
              <a:extLst>
                <a:ext uri="{FF2B5EF4-FFF2-40B4-BE49-F238E27FC236}">
                  <a16:creationId xmlns:a16="http://schemas.microsoft.com/office/drawing/2014/main" id="{9267B262-8743-1D3D-5EC2-43F4D098CC81}"/>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06" name="Freeform 105">
              <a:extLst>
                <a:ext uri="{FF2B5EF4-FFF2-40B4-BE49-F238E27FC236}">
                  <a16:creationId xmlns:a16="http://schemas.microsoft.com/office/drawing/2014/main" id="{6C13A9A2-BED1-9BEA-D7E6-177207AFB148}"/>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07" name="Freeform 106">
              <a:extLst>
                <a:ext uri="{FF2B5EF4-FFF2-40B4-BE49-F238E27FC236}">
                  <a16:creationId xmlns:a16="http://schemas.microsoft.com/office/drawing/2014/main" id="{00E7358B-A7BC-2ED5-946F-A8EEED848E45}"/>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08" name="Freeform 107">
              <a:extLst>
                <a:ext uri="{FF2B5EF4-FFF2-40B4-BE49-F238E27FC236}">
                  <a16:creationId xmlns:a16="http://schemas.microsoft.com/office/drawing/2014/main" id="{352EF5BE-00D3-8111-8920-DEADD813834B}"/>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9" name="Freeform 108">
              <a:extLst>
                <a:ext uri="{FF2B5EF4-FFF2-40B4-BE49-F238E27FC236}">
                  <a16:creationId xmlns:a16="http://schemas.microsoft.com/office/drawing/2014/main" id="{ABBC70AA-0F09-574E-CD38-BFC8AC5DF8E8}"/>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10" name="Freeform 109">
              <a:extLst>
                <a:ext uri="{FF2B5EF4-FFF2-40B4-BE49-F238E27FC236}">
                  <a16:creationId xmlns:a16="http://schemas.microsoft.com/office/drawing/2014/main" id="{3BBBDBAC-EE16-241F-ECED-F86C56D08D87}"/>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11" name="Freeform 110">
              <a:extLst>
                <a:ext uri="{FF2B5EF4-FFF2-40B4-BE49-F238E27FC236}">
                  <a16:creationId xmlns:a16="http://schemas.microsoft.com/office/drawing/2014/main" id="{59A09925-DA2B-8D3B-C234-DF7F533D2AE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12" name="Freeform 111">
              <a:extLst>
                <a:ext uri="{FF2B5EF4-FFF2-40B4-BE49-F238E27FC236}">
                  <a16:creationId xmlns:a16="http://schemas.microsoft.com/office/drawing/2014/main" id="{79D8CBA1-258B-3B29-08EF-DA3D8DD8537E}"/>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13" name="Freeform 112">
              <a:extLst>
                <a:ext uri="{FF2B5EF4-FFF2-40B4-BE49-F238E27FC236}">
                  <a16:creationId xmlns:a16="http://schemas.microsoft.com/office/drawing/2014/main" id="{559CD6FB-7A7B-6695-0970-70AA8EF9F83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14" name="Freeform 113">
              <a:extLst>
                <a:ext uri="{FF2B5EF4-FFF2-40B4-BE49-F238E27FC236}">
                  <a16:creationId xmlns:a16="http://schemas.microsoft.com/office/drawing/2014/main" id="{639D50BB-078A-57D7-C593-6D689273548D}"/>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15" name="Freeform 114">
              <a:extLst>
                <a:ext uri="{FF2B5EF4-FFF2-40B4-BE49-F238E27FC236}">
                  <a16:creationId xmlns:a16="http://schemas.microsoft.com/office/drawing/2014/main" id="{8B301894-6E87-16C9-D1F8-92AC4978894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16" name="Freeform 115">
              <a:extLst>
                <a:ext uri="{FF2B5EF4-FFF2-40B4-BE49-F238E27FC236}">
                  <a16:creationId xmlns:a16="http://schemas.microsoft.com/office/drawing/2014/main" id="{FABFC815-85A1-DD0B-9B8C-11502CD8429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7" name="Freeform 116">
              <a:extLst>
                <a:ext uri="{FF2B5EF4-FFF2-40B4-BE49-F238E27FC236}">
                  <a16:creationId xmlns:a16="http://schemas.microsoft.com/office/drawing/2014/main" id="{A3D2B4AF-BA49-0774-0831-1F2EE2ABFBF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8" name="Freeform 117">
              <a:extLst>
                <a:ext uri="{FF2B5EF4-FFF2-40B4-BE49-F238E27FC236}">
                  <a16:creationId xmlns:a16="http://schemas.microsoft.com/office/drawing/2014/main" id="{C4B2BE26-3CD7-0FF1-4451-99247B7E538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19" name="Freeform 118">
              <a:extLst>
                <a:ext uri="{FF2B5EF4-FFF2-40B4-BE49-F238E27FC236}">
                  <a16:creationId xmlns:a16="http://schemas.microsoft.com/office/drawing/2014/main" id="{957F920A-1975-A717-5EC9-5BC7199EA9E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20" name="Freeform 119">
              <a:extLst>
                <a:ext uri="{FF2B5EF4-FFF2-40B4-BE49-F238E27FC236}">
                  <a16:creationId xmlns:a16="http://schemas.microsoft.com/office/drawing/2014/main" id="{5C7BDAD9-9726-3404-CBFA-E1643947A6F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21" name="Freeform 120">
              <a:extLst>
                <a:ext uri="{FF2B5EF4-FFF2-40B4-BE49-F238E27FC236}">
                  <a16:creationId xmlns:a16="http://schemas.microsoft.com/office/drawing/2014/main" id="{87B26A75-FD12-F582-9B50-6A69FDBE6D73}"/>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22" name="Freeform 121">
              <a:extLst>
                <a:ext uri="{FF2B5EF4-FFF2-40B4-BE49-F238E27FC236}">
                  <a16:creationId xmlns:a16="http://schemas.microsoft.com/office/drawing/2014/main" id="{7FEDE146-76B2-31A4-8D16-32754CAFB62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23" name="Freeform 122">
              <a:extLst>
                <a:ext uri="{FF2B5EF4-FFF2-40B4-BE49-F238E27FC236}">
                  <a16:creationId xmlns:a16="http://schemas.microsoft.com/office/drawing/2014/main" id="{7FE08105-FBB3-3430-5467-2189FA02F148}"/>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24" name="Freeform 123">
              <a:extLst>
                <a:ext uri="{FF2B5EF4-FFF2-40B4-BE49-F238E27FC236}">
                  <a16:creationId xmlns:a16="http://schemas.microsoft.com/office/drawing/2014/main" id="{49D81F3D-DA7C-67AA-A452-C81C6F4DCA5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5" name="Freeform 124">
              <a:extLst>
                <a:ext uri="{FF2B5EF4-FFF2-40B4-BE49-F238E27FC236}">
                  <a16:creationId xmlns:a16="http://schemas.microsoft.com/office/drawing/2014/main" id="{DB17EE82-BFC9-5723-33D3-3941CD576A1D}"/>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6" name="Freeform 125">
              <a:extLst>
                <a:ext uri="{FF2B5EF4-FFF2-40B4-BE49-F238E27FC236}">
                  <a16:creationId xmlns:a16="http://schemas.microsoft.com/office/drawing/2014/main" id="{FEBA8FC7-EBC2-9178-5062-1063D6A6AC8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27" name="Freeform 126">
              <a:extLst>
                <a:ext uri="{FF2B5EF4-FFF2-40B4-BE49-F238E27FC236}">
                  <a16:creationId xmlns:a16="http://schemas.microsoft.com/office/drawing/2014/main" id="{233D4D3E-3190-4DC7-25C7-2DC15153D9D2}"/>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3D281FBE-608B-2BE3-3B43-8943003282D6}"/>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29" name="Freeform 128">
              <a:extLst>
                <a:ext uri="{FF2B5EF4-FFF2-40B4-BE49-F238E27FC236}">
                  <a16:creationId xmlns:a16="http://schemas.microsoft.com/office/drawing/2014/main" id="{1C68D727-9000-5209-0EB0-0E63233D10C4}"/>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32" name="Title 84">
            <a:extLst>
              <a:ext uri="{FF2B5EF4-FFF2-40B4-BE49-F238E27FC236}">
                <a16:creationId xmlns:a16="http://schemas.microsoft.com/office/drawing/2014/main" id="{36D26989-155F-E4C7-8416-1166C854B2F7}"/>
              </a:ext>
            </a:extLst>
          </p:cNvPr>
          <p:cNvSpPr>
            <a:spLocks noGrp="1"/>
          </p:cNvSpPr>
          <p:nvPr>
            <p:ph type="title" hasCustomPrompt="1"/>
          </p:nvPr>
        </p:nvSpPr>
        <p:spPr>
          <a:xfrm>
            <a:off x="478727" y="1845200"/>
            <a:ext cx="8232528" cy="492443"/>
          </a:xfrm>
        </p:spPr>
        <p:txBody>
          <a:bodyPr anchor="ctr" anchorCtr="0"/>
          <a:lstStyle>
            <a:lvl1pPr algn="ctr">
              <a:defRPr sz="3200">
                <a:solidFill>
                  <a:schemeClr val="bg1"/>
                </a:solidFill>
              </a:defRPr>
            </a:lvl1pPr>
          </a:lstStyle>
          <a:p>
            <a:r>
              <a:rPr lang="en-GB"/>
              <a:t>Click to edit quote</a:t>
            </a:r>
          </a:p>
        </p:txBody>
      </p:sp>
      <p:sp>
        <p:nvSpPr>
          <p:cNvPr id="135" name="Slide Number Placeholder 134">
            <a:extLst>
              <a:ext uri="{FF2B5EF4-FFF2-40B4-BE49-F238E27FC236}">
                <a16:creationId xmlns:a16="http://schemas.microsoft.com/office/drawing/2014/main" id="{0910079C-BCC7-D71C-E50B-3CE85967AE69}"/>
              </a:ext>
            </a:extLst>
          </p:cNvPr>
          <p:cNvSpPr>
            <a:spLocks noGrp="1"/>
          </p:cNvSpPr>
          <p:nvPr>
            <p:ph type="sldNum" sz="quarter" idx="10"/>
          </p:nvPr>
        </p:nvSpPr>
        <p:spPr/>
        <p:txBody>
          <a:bodyPr/>
          <a:lstStyle/>
          <a:p>
            <a:fld id="{33DC2AB1-3121-DC42-81EB-8FDD8A73E93A}" type="slidenum">
              <a:rPr lang="en-GB"/>
              <a:pPr/>
              <a:t>‹N°›</a:t>
            </a:fld>
            <a:endParaRPr lang="en-GB"/>
          </a:p>
        </p:txBody>
      </p:sp>
      <p:grpSp>
        <p:nvGrpSpPr>
          <p:cNvPr id="2" name="Group 1">
            <a:extLst>
              <a:ext uri="{FF2B5EF4-FFF2-40B4-BE49-F238E27FC236}">
                <a16:creationId xmlns:a16="http://schemas.microsoft.com/office/drawing/2014/main" id="{2E54AE94-667F-DADC-CACD-D4E5840C7A7F}"/>
              </a:ext>
            </a:extLst>
          </p:cNvPr>
          <p:cNvGrpSpPr/>
          <p:nvPr userDrawn="1"/>
        </p:nvGrpSpPr>
        <p:grpSpPr>
          <a:xfrm>
            <a:off x="1179635" y="0"/>
            <a:ext cx="7577994" cy="4381500"/>
            <a:chOff x="1572846" y="0"/>
            <a:chExt cx="10154512" cy="5871210"/>
          </a:xfrm>
          <a:solidFill>
            <a:schemeClr val="bg1">
              <a:alpha val="10000"/>
            </a:schemeClr>
          </a:solidFill>
        </p:grpSpPr>
        <p:sp>
          <p:nvSpPr>
            <p:cNvPr id="4" name="Freeform 3">
              <a:extLst>
                <a:ext uri="{FF2B5EF4-FFF2-40B4-BE49-F238E27FC236}">
                  <a16:creationId xmlns:a16="http://schemas.microsoft.com/office/drawing/2014/main" id="{BD8BDB32-9172-DE2C-1DFF-A8EFC87F5C55}"/>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2133043D-C9E5-FFD7-77BB-9EB6A225DADA}"/>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5C664D44-C09B-3466-3799-AE19A625F20A}"/>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11" name="Freeform 10">
            <a:extLst>
              <a:ext uri="{FF2B5EF4-FFF2-40B4-BE49-F238E27FC236}">
                <a16:creationId xmlns:a16="http://schemas.microsoft.com/office/drawing/2014/main" id="{E8AD6073-C321-5B0E-97DC-CDC71C65319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12" name="Graphic 4">
            <a:extLst>
              <a:ext uri="{FF2B5EF4-FFF2-40B4-BE49-F238E27FC236}">
                <a16:creationId xmlns:a16="http://schemas.microsoft.com/office/drawing/2014/main" id="{E0BA9241-125C-37C2-AD6A-090AB2EDAA0A}"/>
              </a:ext>
            </a:extLst>
          </p:cNvPr>
          <p:cNvGrpSpPr>
            <a:grpSpLocks noChangeAspect="1"/>
          </p:cNvGrpSpPr>
          <p:nvPr userDrawn="1"/>
        </p:nvGrpSpPr>
        <p:grpSpPr>
          <a:xfrm>
            <a:off x="540000" y="4632363"/>
            <a:ext cx="2787779" cy="234000"/>
            <a:chOff x="638302" y="6272366"/>
            <a:chExt cx="3044222" cy="255525"/>
          </a:xfrm>
        </p:grpSpPr>
        <p:sp>
          <p:nvSpPr>
            <p:cNvPr id="13" name="Freeform 12">
              <a:extLst>
                <a:ext uri="{FF2B5EF4-FFF2-40B4-BE49-F238E27FC236}">
                  <a16:creationId xmlns:a16="http://schemas.microsoft.com/office/drawing/2014/main" id="{A55B9ABD-2BBA-26CE-2589-BBD9C78E8A09}"/>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45904D19-EA55-1831-B5E8-820A6443B9D8}"/>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1B29E16D-7F22-7A40-EDD3-47FB03C37D7D}"/>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3C30A9F9-601C-93A4-07AA-2351DE91BCC5}"/>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79C36996-33E0-0144-EE09-52825C10EBB2}"/>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CE3E6629-482A-39AA-2A6C-6962EF83AC57}"/>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FD5D57F6-01DA-C046-EF0A-10036753E0B6}"/>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F5F1B7F-727A-3C65-4CD8-5A80BEFEE137}"/>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F1D541E9-536A-AD2E-C61B-56558D6715C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037E80DB-12AD-86A9-54AB-ABA25345F98E}"/>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521FDDAE-8248-6AF2-1950-BC9F227DA29A}"/>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479EAC8C-3B5D-A474-1B33-1623CC204E48}"/>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52C48D5E-0255-927A-1ACB-AB54642EFF31}"/>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6992DB5B-CE58-2614-BE31-FBF35D5C5EB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7F464304-6061-BE89-322F-ED582FBBB67F}"/>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492236CA-5AC7-910A-1925-E1BCA3796BAF}"/>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6EE8C346-DFF7-59FD-D98C-5005AC22C4BA}"/>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DD14FFAB-98CF-A736-F274-68EA8F37BC79}"/>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4AF611E3-91C9-828D-EB53-7EDF9A38FEB4}"/>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22690E1F-64F7-40B1-33C9-395C2AD8BE9D}"/>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20FA98BA-CA44-9891-FA07-FDA0AED6C5F2}"/>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6BF9159B-E51C-E684-DDFC-36BEB84BADD1}"/>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DBF6D325-C0E5-B1B1-6118-A64EEDB1FE59}"/>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921E8760-4193-0712-2C4A-6778661784A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23B44C3D-CE56-704E-E7E2-44AE649FBFDE}"/>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5943D24A-AA07-4BE8-54C3-73E582669C5A}"/>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2396ECEC-23D8-3023-7D8D-C08B34907066}"/>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F95997B2-CC05-2C3C-22E2-870C9D9E04CA}"/>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EB9CE458-2290-5A82-7147-D5DA46CCAF2B}"/>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B126E2FE-CD27-F321-A351-14875FB87D3C}"/>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3D2002AD-A537-122F-2890-0DE9C2724212}"/>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B1B9AB01-94EC-18C2-7BFC-7BBAE04F4CB8}"/>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11204B6E-77F8-3127-6E11-5FAEF62549C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ACB5A205-A03D-935C-2904-4238F9CC7FB8}"/>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47F11542-B306-4584-6921-A293F996DB8B}"/>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BB6A478A-B47B-80FA-B142-BEB593241116}"/>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A85D3F84-20E0-2181-CA56-0000051AC28A}"/>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F84E30A2-2460-2A83-4439-23FF01C8E103}"/>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7D43157A-0136-87B7-6FD8-9AA4698DF6FD}"/>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5EBAE687-846F-1790-59D2-1D9F5EF8463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E6F54B27-0C20-FFEC-2D9E-AD33EE94AE0A}"/>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859A730F-287A-318E-5BB7-AC801719BAE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99C27588-09B9-E692-EDB8-2569A224F2FA}"/>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96CF4336-E2ED-C55D-D4B1-58CEBC58A6B4}"/>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34250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 picture left">
    <p:bg>
      <p:bgPr>
        <a:solidFill>
          <a:schemeClr val="tx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58A6A5D-05ED-B063-3F9D-F22149E48C71}"/>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85" name="Graphic 4">
            <a:extLst>
              <a:ext uri="{FF2B5EF4-FFF2-40B4-BE49-F238E27FC236}">
                <a16:creationId xmlns:a16="http://schemas.microsoft.com/office/drawing/2014/main" id="{E3C64D63-27D8-6369-A234-9656CF0DFF0D}"/>
              </a:ext>
            </a:extLst>
          </p:cNvPr>
          <p:cNvGrpSpPr>
            <a:grpSpLocks noChangeAspect="1"/>
          </p:cNvGrpSpPr>
          <p:nvPr/>
        </p:nvGrpSpPr>
        <p:grpSpPr>
          <a:xfrm>
            <a:off x="540000" y="4632363"/>
            <a:ext cx="2787779" cy="234000"/>
            <a:chOff x="638302" y="6272366"/>
            <a:chExt cx="3044222" cy="255525"/>
          </a:xfrm>
        </p:grpSpPr>
        <p:sp>
          <p:nvSpPr>
            <p:cNvPr id="86" name="Freeform 85">
              <a:extLst>
                <a:ext uri="{FF2B5EF4-FFF2-40B4-BE49-F238E27FC236}">
                  <a16:creationId xmlns:a16="http://schemas.microsoft.com/office/drawing/2014/main" id="{09D4B963-99CA-64DA-2C45-EFE802CC6A37}"/>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87" name="Freeform 86">
              <a:extLst>
                <a:ext uri="{FF2B5EF4-FFF2-40B4-BE49-F238E27FC236}">
                  <a16:creationId xmlns:a16="http://schemas.microsoft.com/office/drawing/2014/main" id="{E77A0D47-6E8D-1F59-66B8-D036EDD70AD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88" name="Freeform 87">
              <a:extLst>
                <a:ext uri="{FF2B5EF4-FFF2-40B4-BE49-F238E27FC236}">
                  <a16:creationId xmlns:a16="http://schemas.microsoft.com/office/drawing/2014/main" id="{EFE1C316-DE2D-9C6F-2F67-8D03E77DCB88}"/>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89" name="Freeform 88">
              <a:extLst>
                <a:ext uri="{FF2B5EF4-FFF2-40B4-BE49-F238E27FC236}">
                  <a16:creationId xmlns:a16="http://schemas.microsoft.com/office/drawing/2014/main" id="{4AB0BA45-1BE5-76C2-F71D-1C0619104B8C}"/>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0" name="Freeform 89">
              <a:extLst>
                <a:ext uri="{FF2B5EF4-FFF2-40B4-BE49-F238E27FC236}">
                  <a16:creationId xmlns:a16="http://schemas.microsoft.com/office/drawing/2014/main" id="{C96DF618-90D6-6D81-9FBE-0E2C392C7391}"/>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91" name="Freeform 90">
              <a:extLst>
                <a:ext uri="{FF2B5EF4-FFF2-40B4-BE49-F238E27FC236}">
                  <a16:creationId xmlns:a16="http://schemas.microsoft.com/office/drawing/2014/main" id="{33DA4C29-1A05-0031-8929-71A15B28931A}"/>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92" name="Freeform 91">
              <a:extLst>
                <a:ext uri="{FF2B5EF4-FFF2-40B4-BE49-F238E27FC236}">
                  <a16:creationId xmlns:a16="http://schemas.microsoft.com/office/drawing/2014/main" id="{14CE706F-3F7C-7677-D42F-FF50017CCE59}"/>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93" name="Freeform 92">
              <a:extLst>
                <a:ext uri="{FF2B5EF4-FFF2-40B4-BE49-F238E27FC236}">
                  <a16:creationId xmlns:a16="http://schemas.microsoft.com/office/drawing/2014/main" id="{066F9443-D203-EF07-0E8E-A5C2AE84794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4" name="Freeform 93">
              <a:extLst>
                <a:ext uri="{FF2B5EF4-FFF2-40B4-BE49-F238E27FC236}">
                  <a16:creationId xmlns:a16="http://schemas.microsoft.com/office/drawing/2014/main" id="{399C070E-CEA9-23E4-E1EF-D55B96C4E63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95" name="Freeform 94">
              <a:extLst>
                <a:ext uri="{FF2B5EF4-FFF2-40B4-BE49-F238E27FC236}">
                  <a16:creationId xmlns:a16="http://schemas.microsoft.com/office/drawing/2014/main" id="{5392D6E3-DDBF-4F53-473D-6721CF1DC119}"/>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6" name="Freeform 95">
              <a:extLst>
                <a:ext uri="{FF2B5EF4-FFF2-40B4-BE49-F238E27FC236}">
                  <a16:creationId xmlns:a16="http://schemas.microsoft.com/office/drawing/2014/main" id="{59A8D820-1814-18BE-BAE6-8CE66AB01F95}"/>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7" name="Freeform 96">
              <a:extLst>
                <a:ext uri="{FF2B5EF4-FFF2-40B4-BE49-F238E27FC236}">
                  <a16:creationId xmlns:a16="http://schemas.microsoft.com/office/drawing/2014/main" id="{C16AC98F-A5FB-A98E-F25C-77BA667277B5}"/>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8" name="Freeform 97">
              <a:extLst>
                <a:ext uri="{FF2B5EF4-FFF2-40B4-BE49-F238E27FC236}">
                  <a16:creationId xmlns:a16="http://schemas.microsoft.com/office/drawing/2014/main" id="{89CC5C82-AFAB-F919-2779-30B4B38D102D}"/>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99" name="Freeform 98">
              <a:extLst>
                <a:ext uri="{FF2B5EF4-FFF2-40B4-BE49-F238E27FC236}">
                  <a16:creationId xmlns:a16="http://schemas.microsoft.com/office/drawing/2014/main" id="{55A82706-7F93-EFE3-DBA3-74F10501513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00" name="Freeform 99">
              <a:extLst>
                <a:ext uri="{FF2B5EF4-FFF2-40B4-BE49-F238E27FC236}">
                  <a16:creationId xmlns:a16="http://schemas.microsoft.com/office/drawing/2014/main" id="{AE2A7CAC-286E-7BE2-761B-0C721E01BAF1}"/>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01" name="Freeform 100">
              <a:extLst>
                <a:ext uri="{FF2B5EF4-FFF2-40B4-BE49-F238E27FC236}">
                  <a16:creationId xmlns:a16="http://schemas.microsoft.com/office/drawing/2014/main" id="{23A5B87D-2048-E19E-99E6-F75F45A36272}"/>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02" name="Freeform 101">
              <a:extLst>
                <a:ext uri="{FF2B5EF4-FFF2-40B4-BE49-F238E27FC236}">
                  <a16:creationId xmlns:a16="http://schemas.microsoft.com/office/drawing/2014/main" id="{0679739A-ABD6-C30F-C703-F58B707FA09E}"/>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03" name="Freeform 102">
              <a:extLst>
                <a:ext uri="{FF2B5EF4-FFF2-40B4-BE49-F238E27FC236}">
                  <a16:creationId xmlns:a16="http://schemas.microsoft.com/office/drawing/2014/main" id="{F8D9EF0B-D9A7-DA84-EFC6-699ECBEAA4C6}"/>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04" name="Freeform 103">
              <a:extLst>
                <a:ext uri="{FF2B5EF4-FFF2-40B4-BE49-F238E27FC236}">
                  <a16:creationId xmlns:a16="http://schemas.microsoft.com/office/drawing/2014/main" id="{0A599F80-BB28-3F3B-89A0-13B7259EC38A}"/>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5" name="Freeform 104">
              <a:extLst>
                <a:ext uri="{FF2B5EF4-FFF2-40B4-BE49-F238E27FC236}">
                  <a16:creationId xmlns:a16="http://schemas.microsoft.com/office/drawing/2014/main" id="{9267B262-8743-1D3D-5EC2-43F4D098CC81}"/>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06" name="Freeform 105">
              <a:extLst>
                <a:ext uri="{FF2B5EF4-FFF2-40B4-BE49-F238E27FC236}">
                  <a16:creationId xmlns:a16="http://schemas.microsoft.com/office/drawing/2014/main" id="{6C13A9A2-BED1-9BEA-D7E6-177207AFB148}"/>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07" name="Freeform 106">
              <a:extLst>
                <a:ext uri="{FF2B5EF4-FFF2-40B4-BE49-F238E27FC236}">
                  <a16:creationId xmlns:a16="http://schemas.microsoft.com/office/drawing/2014/main" id="{00E7358B-A7BC-2ED5-946F-A8EEED848E45}"/>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08" name="Freeform 107">
              <a:extLst>
                <a:ext uri="{FF2B5EF4-FFF2-40B4-BE49-F238E27FC236}">
                  <a16:creationId xmlns:a16="http://schemas.microsoft.com/office/drawing/2014/main" id="{352EF5BE-00D3-8111-8920-DEADD813834B}"/>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9" name="Freeform 108">
              <a:extLst>
                <a:ext uri="{FF2B5EF4-FFF2-40B4-BE49-F238E27FC236}">
                  <a16:creationId xmlns:a16="http://schemas.microsoft.com/office/drawing/2014/main" id="{ABBC70AA-0F09-574E-CD38-BFC8AC5DF8E8}"/>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10" name="Freeform 109">
              <a:extLst>
                <a:ext uri="{FF2B5EF4-FFF2-40B4-BE49-F238E27FC236}">
                  <a16:creationId xmlns:a16="http://schemas.microsoft.com/office/drawing/2014/main" id="{3BBBDBAC-EE16-241F-ECED-F86C56D08D87}"/>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11" name="Freeform 110">
              <a:extLst>
                <a:ext uri="{FF2B5EF4-FFF2-40B4-BE49-F238E27FC236}">
                  <a16:creationId xmlns:a16="http://schemas.microsoft.com/office/drawing/2014/main" id="{59A09925-DA2B-8D3B-C234-DF7F533D2AE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12" name="Freeform 111">
              <a:extLst>
                <a:ext uri="{FF2B5EF4-FFF2-40B4-BE49-F238E27FC236}">
                  <a16:creationId xmlns:a16="http://schemas.microsoft.com/office/drawing/2014/main" id="{79D8CBA1-258B-3B29-08EF-DA3D8DD8537E}"/>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13" name="Freeform 112">
              <a:extLst>
                <a:ext uri="{FF2B5EF4-FFF2-40B4-BE49-F238E27FC236}">
                  <a16:creationId xmlns:a16="http://schemas.microsoft.com/office/drawing/2014/main" id="{559CD6FB-7A7B-6695-0970-70AA8EF9F83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14" name="Freeform 113">
              <a:extLst>
                <a:ext uri="{FF2B5EF4-FFF2-40B4-BE49-F238E27FC236}">
                  <a16:creationId xmlns:a16="http://schemas.microsoft.com/office/drawing/2014/main" id="{639D50BB-078A-57D7-C593-6D689273548D}"/>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15" name="Freeform 114">
              <a:extLst>
                <a:ext uri="{FF2B5EF4-FFF2-40B4-BE49-F238E27FC236}">
                  <a16:creationId xmlns:a16="http://schemas.microsoft.com/office/drawing/2014/main" id="{8B301894-6E87-16C9-D1F8-92AC4978894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16" name="Freeform 115">
              <a:extLst>
                <a:ext uri="{FF2B5EF4-FFF2-40B4-BE49-F238E27FC236}">
                  <a16:creationId xmlns:a16="http://schemas.microsoft.com/office/drawing/2014/main" id="{FABFC815-85A1-DD0B-9B8C-11502CD8429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7" name="Freeform 116">
              <a:extLst>
                <a:ext uri="{FF2B5EF4-FFF2-40B4-BE49-F238E27FC236}">
                  <a16:creationId xmlns:a16="http://schemas.microsoft.com/office/drawing/2014/main" id="{A3D2B4AF-BA49-0774-0831-1F2EE2ABFBF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8" name="Freeform 117">
              <a:extLst>
                <a:ext uri="{FF2B5EF4-FFF2-40B4-BE49-F238E27FC236}">
                  <a16:creationId xmlns:a16="http://schemas.microsoft.com/office/drawing/2014/main" id="{C4B2BE26-3CD7-0FF1-4451-99247B7E538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19" name="Freeform 118">
              <a:extLst>
                <a:ext uri="{FF2B5EF4-FFF2-40B4-BE49-F238E27FC236}">
                  <a16:creationId xmlns:a16="http://schemas.microsoft.com/office/drawing/2014/main" id="{957F920A-1975-A717-5EC9-5BC7199EA9E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20" name="Freeform 119">
              <a:extLst>
                <a:ext uri="{FF2B5EF4-FFF2-40B4-BE49-F238E27FC236}">
                  <a16:creationId xmlns:a16="http://schemas.microsoft.com/office/drawing/2014/main" id="{5C7BDAD9-9726-3404-CBFA-E1643947A6F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21" name="Freeform 120">
              <a:extLst>
                <a:ext uri="{FF2B5EF4-FFF2-40B4-BE49-F238E27FC236}">
                  <a16:creationId xmlns:a16="http://schemas.microsoft.com/office/drawing/2014/main" id="{87B26A75-FD12-F582-9B50-6A69FDBE6D73}"/>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22" name="Freeform 121">
              <a:extLst>
                <a:ext uri="{FF2B5EF4-FFF2-40B4-BE49-F238E27FC236}">
                  <a16:creationId xmlns:a16="http://schemas.microsoft.com/office/drawing/2014/main" id="{7FEDE146-76B2-31A4-8D16-32754CAFB62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23" name="Freeform 122">
              <a:extLst>
                <a:ext uri="{FF2B5EF4-FFF2-40B4-BE49-F238E27FC236}">
                  <a16:creationId xmlns:a16="http://schemas.microsoft.com/office/drawing/2014/main" id="{7FE08105-FBB3-3430-5467-2189FA02F148}"/>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24" name="Freeform 123">
              <a:extLst>
                <a:ext uri="{FF2B5EF4-FFF2-40B4-BE49-F238E27FC236}">
                  <a16:creationId xmlns:a16="http://schemas.microsoft.com/office/drawing/2014/main" id="{49D81F3D-DA7C-67AA-A452-C81C6F4DCA5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5" name="Freeform 124">
              <a:extLst>
                <a:ext uri="{FF2B5EF4-FFF2-40B4-BE49-F238E27FC236}">
                  <a16:creationId xmlns:a16="http://schemas.microsoft.com/office/drawing/2014/main" id="{DB17EE82-BFC9-5723-33D3-3941CD576A1D}"/>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6" name="Freeform 125">
              <a:extLst>
                <a:ext uri="{FF2B5EF4-FFF2-40B4-BE49-F238E27FC236}">
                  <a16:creationId xmlns:a16="http://schemas.microsoft.com/office/drawing/2014/main" id="{FEBA8FC7-EBC2-9178-5062-1063D6A6AC8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27" name="Freeform 126">
              <a:extLst>
                <a:ext uri="{FF2B5EF4-FFF2-40B4-BE49-F238E27FC236}">
                  <a16:creationId xmlns:a16="http://schemas.microsoft.com/office/drawing/2014/main" id="{233D4D3E-3190-4DC7-25C7-2DC15153D9D2}"/>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3D281FBE-608B-2BE3-3B43-8943003282D6}"/>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29" name="Freeform 128">
              <a:extLst>
                <a:ext uri="{FF2B5EF4-FFF2-40B4-BE49-F238E27FC236}">
                  <a16:creationId xmlns:a16="http://schemas.microsoft.com/office/drawing/2014/main" id="{1C68D727-9000-5209-0EB0-0E63233D10C4}"/>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35" name="Slide Number Placeholder 134">
            <a:extLst>
              <a:ext uri="{FF2B5EF4-FFF2-40B4-BE49-F238E27FC236}">
                <a16:creationId xmlns:a16="http://schemas.microsoft.com/office/drawing/2014/main" id="{0910079C-BCC7-D71C-E50B-3CE85967AE69}"/>
              </a:ext>
            </a:extLst>
          </p:cNvPr>
          <p:cNvSpPr>
            <a:spLocks noGrp="1"/>
          </p:cNvSpPr>
          <p:nvPr>
            <p:ph type="sldNum" sz="quarter" idx="10"/>
          </p:nvPr>
        </p:nvSpPr>
        <p:spPr/>
        <p:txBody>
          <a:bodyPr/>
          <a:lstStyle/>
          <a:p>
            <a:fld id="{33DC2AB1-3121-DC42-81EB-8FDD8A73E93A}" type="slidenum">
              <a:rPr lang="en-GB"/>
              <a:pPr/>
              <a:t>‹N°›</a:t>
            </a:fld>
            <a:endParaRPr lang="en-GB"/>
          </a:p>
        </p:txBody>
      </p:sp>
      <p:sp>
        <p:nvSpPr>
          <p:cNvPr id="5" name="Picture Placeholder 13">
            <a:extLst>
              <a:ext uri="{FF2B5EF4-FFF2-40B4-BE49-F238E27FC236}">
                <a16:creationId xmlns:a16="http://schemas.microsoft.com/office/drawing/2014/main" id="{33BBC927-8C91-E676-3298-DA81ADBE0C29}"/>
              </a:ext>
            </a:extLst>
          </p:cNvPr>
          <p:cNvSpPr>
            <a:spLocks noGrp="1"/>
          </p:cNvSpPr>
          <p:nvPr>
            <p:ph type="pic" sz="quarter" idx="13" hasCustomPrompt="1"/>
          </p:nvPr>
        </p:nvSpPr>
        <p:spPr>
          <a:xfrm>
            <a:off x="0" y="-1"/>
            <a:ext cx="4724400" cy="4351335"/>
          </a:xfrm>
          <a:prstGeom prst="rect">
            <a:avLst/>
          </a:prstGeom>
          <a:solidFill>
            <a:schemeClr val="accent1"/>
          </a:solidFill>
        </p:spPr>
        <p:txBody>
          <a:bodyPr anchor="ctr">
            <a:normAutofit/>
          </a:bodyPr>
          <a:lstStyle>
            <a:lvl1pPr marL="0" indent="0" algn="ctr">
              <a:buNone/>
              <a:defRPr sz="1200">
                <a:solidFill>
                  <a:schemeClr val="accent1"/>
                </a:solidFill>
              </a:defRPr>
            </a:lvl1pPr>
          </a:lstStyle>
          <a:p>
            <a:r>
              <a:rPr lang="en-US" dirty="0"/>
              <a:t>Click to insert picture</a:t>
            </a:r>
          </a:p>
        </p:txBody>
      </p:sp>
      <p:sp>
        <p:nvSpPr>
          <p:cNvPr id="10" name="Rectangle 9">
            <a:extLst>
              <a:ext uri="{FF2B5EF4-FFF2-40B4-BE49-F238E27FC236}">
                <a16:creationId xmlns:a16="http://schemas.microsoft.com/office/drawing/2014/main" id="{15F23EB0-7350-3275-DF3E-6AD320CC7A75}"/>
              </a:ext>
            </a:extLst>
          </p:cNvPr>
          <p:cNvSpPr/>
          <p:nvPr/>
        </p:nvSpPr>
        <p:spPr>
          <a:xfrm>
            <a:off x="1515274" y="0"/>
            <a:ext cx="3209126" cy="4335075"/>
          </a:xfrm>
          <a:prstGeom prst="rect">
            <a:avLst/>
          </a:prstGeom>
          <a:gradFill>
            <a:gsLst>
              <a:gs pos="0">
                <a:schemeClr val="tx1"/>
              </a:gs>
              <a:gs pos="99000">
                <a:schemeClr val="tx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32" name="Title 84">
            <a:extLst>
              <a:ext uri="{FF2B5EF4-FFF2-40B4-BE49-F238E27FC236}">
                <a16:creationId xmlns:a16="http://schemas.microsoft.com/office/drawing/2014/main" id="{36D26989-155F-E4C7-8416-1166C854B2F7}"/>
              </a:ext>
            </a:extLst>
          </p:cNvPr>
          <p:cNvSpPr>
            <a:spLocks noGrp="1"/>
          </p:cNvSpPr>
          <p:nvPr>
            <p:ph type="title" hasCustomPrompt="1"/>
          </p:nvPr>
        </p:nvSpPr>
        <p:spPr>
          <a:xfrm>
            <a:off x="5023030" y="493606"/>
            <a:ext cx="3517540" cy="3432933"/>
          </a:xfrm>
        </p:spPr>
        <p:txBody>
          <a:bodyPr anchor="t" anchorCtr="0">
            <a:noAutofit/>
          </a:bodyPr>
          <a:lstStyle>
            <a:lvl1pPr algn="l">
              <a:defRPr sz="3200">
                <a:solidFill>
                  <a:schemeClr val="bg1"/>
                </a:solidFill>
              </a:defRPr>
            </a:lvl1pPr>
          </a:lstStyle>
          <a:p>
            <a:r>
              <a:rPr lang="en-GB"/>
              <a:t>Click to edit quote</a:t>
            </a:r>
          </a:p>
        </p:txBody>
      </p:sp>
      <p:sp>
        <p:nvSpPr>
          <p:cNvPr id="2" name="Freeform 1">
            <a:extLst>
              <a:ext uri="{FF2B5EF4-FFF2-40B4-BE49-F238E27FC236}">
                <a16:creationId xmlns:a16="http://schemas.microsoft.com/office/drawing/2014/main" id="{083DB747-4176-FE04-4B66-DF0BA79DAD96}"/>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4" name="Graphic 4">
            <a:extLst>
              <a:ext uri="{FF2B5EF4-FFF2-40B4-BE49-F238E27FC236}">
                <a16:creationId xmlns:a16="http://schemas.microsoft.com/office/drawing/2014/main" id="{AABE84F0-B1EE-EEAA-2BFA-E35A5856A803}"/>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95372F29-96CE-E478-198C-7E08E5703DCF}"/>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7" name="Freeform 6">
              <a:extLst>
                <a:ext uri="{FF2B5EF4-FFF2-40B4-BE49-F238E27FC236}">
                  <a16:creationId xmlns:a16="http://schemas.microsoft.com/office/drawing/2014/main" id="{5B500DC3-608E-07AA-772D-48E8BEB46852}"/>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8" name="Freeform 7">
              <a:extLst>
                <a:ext uri="{FF2B5EF4-FFF2-40B4-BE49-F238E27FC236}">
                  <a16:creationId xmlns:a16="http://schemas.microsoft.com/office/drawing/2014/main" id="{D8FCCEE4-18BA-B6E9-02A6-BCB05C6A2D3A}"/>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EDABD2A0-FA8C-00F9-860A-72D27949E1B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A669D7BD-6141-7562-2CEB-06CCE011E88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65B3C81D-E6AA-81FC-9805-843820EBAFC4}"/>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DB07FD78-5320-AC38-A4E7-24FC67F5A408}"/>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03BD6A68-3D21-23C0-D4F9-35BBCF98A6A6}"/>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1EEC3D59-4392-BB14-4B4B-77C713E6F70F}"/>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13B243F3-D5E6-072B-0B9F-702D58C80A4B}"/>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248590F4-E130-7CB3-3AA5-AB6BE54AF8C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A96BCBE7-5431-CCC9-0706-19A65F2FA9E3}"/>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A6CFCAE7-B0BF-17FB-ECA9-0679AD564D5E}"/>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9B1288CA-D2BD-D1F1-FD25-BD7555F34C04}"/>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CB539C90-4345-BC1D-EA86-AA0392423FCF}"/>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E80858B8-EC7E-0DD5-67E0-287800CD973B}"/>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D7EB4C4F-0AFE-9C09-3D44-4488BD040A4F}"/>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33D55F0D-EFF0-16FF-2D8B-FC1E81DF13A1}"/>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9F5EC82B-AC9E-486C-430B-F87EB305358D}"/>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119A7F2C-1522-D6F1-4F66-412BA1574A3A}"/>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FE03184E-98C5-45D1-A24B-C4356D7E8A0E}"/>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8ECEFF11-70FE-B9ED-9534-AF65A29986E9}"/>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64BF00B1-3AFD-D16A-9C37-207E427479B8}"/>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7F727649-8652-927B-8263-B2A34E0E6B63}"/>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8F090BD2-9423-1BEF-F3F6-7447C9EFD2BD}"/>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2021CBDC-D4B9-B823-E751-6784F9791CAD}"/>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F17494A5-348C-2F74-0638-81E522DEF7FE}"/>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89E02798-B311-E76E-005A-1CE6307C141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12D8A1DE-CAE5-724B-094D-A1552004B26E}"/>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56EFF8A3-055B-23F1-0E72-3942CC7FFF5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E6E96FEE-51C2-24F9-FFA1-A449EBF52543}"/>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6A3F02DA-4E60-EBB9-B73C-606F797BA768}"/>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73CFD0B0-9A02-D8B7-06DB-18D63B711797}"/>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581CC869-41DF-DA37-3966-61D5A2A5E9E5}"/>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969EB0F8-F8AB-7F8B-16CA-71415D7616CC}"/>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92BAA3DE-0CAB-DB48-9BD0-C6A2D3F12C73}"/>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C32F3D21-164F-1F13-50AB-834CB5EE7EA6}"/>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111C9DB0-ED1F-2C38-B8A9-69BDA08B6BE7}"/>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FDFB9E60-6555-5C3C-58EC-D04F228940BC}"/>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767B2BFA-AD62-90B7-EDD6-F27EB7CCAF6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00DC1878-D723-7F2F-8DCC-5919AC0A4CF7}"/>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CC71FE8E-401E-4809-479F-4FCDF2E4FDEF}"/>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E2363ACE-6EAE-4D1E-A79C-DCB0C2621CC1}"/>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EFA0604F-C707-AA35-8D76-3135EEFCD491}"/>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51" name="Rectangle 50">
            <a:extLst>
              <a:ext uri="{FF2B5EF4-FFF2-40B4-BE49-F238E27FC236}">
                <a16:creationId xmlns:a16="http://schemas.microsoft.com/office/drawing/2014/main" id="{6D1441B9-2C66-0C33-CCDE-153FDB618175}"/>
              </a:ext>
            </a:extLst>
          </p:cNvPr>
          <p:cNvSpPr/>
          <p:nvPr userDrawn="1"/>
        </p:nvSpPr>
        <p:spPr>
          <a:xfrm>
            <a:off x="1515274" y="0"/>
            <a:ext cx="3209126" cy="4335075"/>
          </a:xfrm>
          <a:prstGeom prst="rect">
            <a:avLst/>
          </a:prstGeom>
          <a:gradFill>
            <a:gsLst>
              <a:gs pos="0">
                <a:schemeClr val="tx1"/>
              </a:gs>
              <a:gs pos="99000">
                <a:schemeClr val="tx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Tree>
    <p:extLst>
      <p:ext uri="{BB962C8B-B14F-4D97-AF65-F5344CB8AC3E}">
        <p14:creationId xmlns:p14="http://schemas.microsoft.com/office/powerpoint/2010/main" val="273190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1" y="405000"/>
            <a:ext cx="8070600" cy="369332"/>
          </a:xfrm>
          <a:prstGeom prst="rect">
            <a:avLst/>
          </a:prstGeom>
        </p:spPr>
        <p:txBody>
          <a:bodyPr vert="horz" wrap="square" lIns="0" tIns="0" rIns="0" bIns="0" rtlCol="0" anchor="t" anchorCtr="0">
            <a:spAutoFit/>
          </a:bodyPr>
          <a:lstStyle/>
          <a:p>
            <a:r>
              <a:rPr lang="fr-FR"/>
              <a:t>Modifiez le style du titre</a:t>
            </a:r>
            <a:endParaRPr lang="en-US" dirty="0"/>
          </a:p>
        </p:txBody>
      </p:sp>
      <p:sp>
        <p:nvSpPr>
          <p:cNvPr id="4" name="Text Placeholder 3">
            <a:extLst>
              <a:ext uri="{FF2B5EF4-FFF2-40B4-BE49-F238E27FC236}">
                <a16:creationId xmlns:a16="http://schemas.microsoft.com/office/drawing/2014/main" id="{9B88AC30-DE88-4EDE-6859-F4C7275EB6FB}"/>
              </a:ext>
            </a:extLst>
          </p:cNvPr>
          <p:cNvSpPr>
            <a:spLocks noGrp="1"/>
          </p:cNvSpPr>
          <p:nvPr>
            <p:ph type="body" idx="1"/>
          </p:nvPr>
        </p:nvSpPr>
        <p:spPr>
          <a:xfrm>
            <a:off x="540001" y="882650"/>
            <a:ext cx="8070600" cy="3371850"/>
          </a:xfrm>
          <a:prstGeom prst="rect">
            <a:avLst/>
          </a:prstGeom>
        </p:spPr>
        <p:txBody>
          <a:bodyPr vert="horz" lIns="0" tIns="0" rIns="0" bIns="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Slide Number Placeholder 188">
            <a:extLst>
              <a:ext uri="{FF2B5EF4-FFF2-40B4-BE49-F238E27FC236}">
                <a16:creationId xmlns:a16="http://schemas.microsoft.com/office/drawing/2014/main" id="{1DB2FC37-D500-B73F-EA98-5050F97721CD}"/>
              </a:ext>
            </a:extLst>
          </p:cNvPr>
          <p:cNvSpPr>
            <a:spLocks noGrp="1"/>
          </p:cNvSpPr>
          <p:nvPr>
            <p:ph type="sldNum" sz="quarter" idx="4"/>
          </p:nvPr>
        </p:nvSpPr>
        <p:spPr>
          <a:xfrm>
            <a:off x="7867650" y="4711500"/>
            <a:ext cx="742951" cy="432000"/>
          </a:xfrm>
          <a:prstGeom prst="rect">
            <a:avLst/>
          </a:prstGeom>
        </p:spPr>
        <p:txBody>
          <a:bodyPr lIns="0" tIns="0" rIns="0" bIns="0"/>
          <a:lstStyle>
            <a:lvl1pPr algn="r">
              <a:defRPr sz="1000"/>
            </a:lvl1pPr>
          </a:lstStyle>
          <a:p>
            <a:fld id="{33DC2AB1-3121-DC42-81EB-8FDD8A73E93A}" type="slidenum">
              <a:rPr lang="en-GB"/>
              <a:pPr/>
              <a:t>‹N°›</a:t>
            </a:fld>
            <a:endParaRPr lang="en-GB"/>
          </a:p>
        </p:txBody>
      </p:sp>
    </p:spTree>
    <p:extLst>
      <p:ext uri="{BB962C8B-B14F-4D97-AF65-F5344CB8AC3E}">
        <p14:creationId xmlns:p14="http://schemas.microsoft.com/office/powerpoint/2010/main" val="971066434"/>
      </p:ext>
    </p:extLst>
  </p:cSld>
  <p:clrMap bg1="lt1" tx1="dk1" bg2="lt2" tx2="dk2" accent1="accent1" accent2="accent2" accent3="accent3" accent4="accent4" accent5="accent5" accent6="accent6" hlink="hlink" folHlink="folHlink"/>
  <p:sldLayoutIdLst>
    <p:sldLayoutId id="2147483706" r:id="rId1"/>
    <p:sldLayoutId id="2147483686" r:id="rId2"/>
    <p:sldLayoutId id="2147483687" r:id="rId3"/>
    <p:sldLayoutId id="2147483688" r:id="rId4"/>
    <p:sldLayoutId id="2147483689" r:id="rId5"/>
    <p:sldLayoutId id="2147483690" r:id="rId6"/>
    <p:sldLayoutId id="2147483691"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4" r:id="rId16"/>
    <p:sldLayoutId id="2147483709" r:id="rId17"/>
    <p:sldLayoutId id="2147483710" r:id="rId18"/>
    <p:sldLayoutId id="2147483711" r:id="rId19"/>
    <p:sldLayoutId id="2147483712" r:id="rId20"/>
    <p:sldLayoutId id="2147483715" r:id="rId21"/>
  </p:sldLayoutIdLst>
  <p:hf hdr="0" ftr="0" dt="0"/>
  <p:txStyles>
    <p:titleStyle>
      <a:lvl1pPr algn="l" defTabSz="685800" rtl="0" eaLnBrk="1" latinLnBrk="0" hangingPunct="1">
        <a:lnSpc>
          <a:spcPct val="100000"/>
        </a:lnSpc>
        <a:spcBef>
          <a:spcPct val="0"/>
        </a:spcBef>
        <a:buNone/>
        <a:defRPr sz="2400" b="0" i="0" kern="1200">
          <a:solidFill>
            <a:schemeClr val="accent2"/>
          </a:solidFill>
          <a:latin typeface="+mj-lt"/>
          <a:ea typeface="Inter ExtraBold" panose="02000503000000020004" pitchFamily="2" charset="0"/>
          <a:cs typeface="+mj-cs"/>
        </a:defRPr>
      </a:lvl1pPr>
    </p:titleStyle>
    <p:bodyStyle>
      <a:lvl1pPr marL="126000" indent="-126000" algn="l" defTabSz="685800" rtl="0" eaLnBrk="1" latinLnBrk="0" hangingPunct="1">
        <a:lnSpc>
          <a:spcPct val="12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www.wma.net/policies-post/wma-statement-on-genetics-and-medicine/" TargetMode="External"/><Relationship Id="rId3" Type="http://schemas.openxmlformats.org/officeDocument/2006/relationships/hyperlink" Target="https://health.ec.europa.eu/ehealth-digital-health-and-care/european-health-data-space_en" TargetMode="External"/><Relationship Id="rId7" Type="http://schemas.openxmlformats.org/officeDocument/2006/relationships/hyperlink" Target="https://www.wma.net/policies-post/wma-declaration-of-taipei-on-ethical-considerations-regarding-health-databases-and-biobanks/" TargetMode="External"/><Relationship Id="rId2" Type="http://schemas.openxmlformats.org/officeDocument/2006/relationships/hyperlink" Target="https://www.who.int/publications/i/item/9789240102149" TargetMode="External"/><Relationship Id="rId1" Type="http://schemas.openxmlformats.org/officeDocument/2006/relationships/slideLayout" Target="../slideLayouts/slideLayout21.xml"/><Relationship Id="rId6" Type="http://schemas.openxmlformats.org/officeDocument/2006/relationships/hyperlink" Target="https://eur-lex.europa.eu/legal-content/EN/TXT/HTML/?uri=CELEX:32016R0679" TargetMode="External"/><Relationship Id="rId5" Type="http://schemas.openxmlformats.org/officeDocument/2006/relationships/hyperlink" Target="https://drive.google.com/file/d/1x0rXxndUWQCdiBvOBndnNioyDoX_MJoU/edit?controls=0" TargetMode="External"/><Relationship Id="rId4" Type="http://schemas.openxmlformats.org/officeDocument/2006/relationships/hyperlink" Target="chrome-extension://efaidnbmnnnibpcajpcglclefindmkaj/https:/cioms.ch/wp-content/uploads/2017/01/WEB-CIOMS-EthicalGuidelines.pdf" TargetMode="External"/><Relationship Id="rId9" Type="http://schemas.openxmlformats.org/officeDocument/2006/relationships/hyperlink" Target="https://eur-lex.europa.eu/legal-content/EN/TXT/HTML/?uri=OJ:L_20250032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3F2EF-4D6F-F06C-DF81-6AA7D0C14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BC566-8DD6-E7DE-7D61-B7D20432B3FB}"/>
              </a:ext>
            </a:extLst>
          </p:cNvPr>
          <p:cNvSpPr>
            <a:spLocks noGrp="1"/>
          </p:cNvSpPr>
          <p:nvPr>
            <p:ph type="title"/>
          </p:nvPr>
        </p:nvSpPr>
        <p:spPr>
          <a:xfrm>
            <a:off x="617124" y="1332777"/>
            <a:ext cx="8064500" cy="538609"/>
          </a:xfrm>
        </p:spPr>
        <p:txBody>
          <a:bodyPr vert="horz" wrap="square" lIns="0" tIns="0" rIns="0" bIns="0" rtlCol="0" anchor="b" anchorCtr="0">
            <a:spAutoFit/>
          </a:bodyPr>
          <a:lstStyle/>
          <a:p>
            <a:r>
              <a:rPr lang="en-GB" dirty="0"/>
              <a:t>Genetic Data Processing</a:t>
            </a:r>
            <a:endParaRPr lang="en-GB" dirty="0">
              <a:solidFill>
                <a:schemeClr val="accent1"/>
              </a:solidFill>
            </a:endParaRPr>
          </a:p>
        </p:txBody>
      </p:sp>
      <p:sp>
        <p:nvSpPr>
          <p:cNvPr id="9" name="Text Placeholder 8">
            <a:extLst>
              <a:ext uri="{FF2B5EF4-FFF2-40B4-BE49-F238E27FC236}">
                <a16:creationId xmlns:a16="http://schemas.microsoft.com/office/drawing/2014/main" id="{F21F86F8-1240-F4C4-5CE4-D552F16767AD}"/>
              </a:ext>
            </a:extLst>
          </p:cNvPr>
          <p:cNvSpPr>
            <a:spLocks noGrp="1"/>
          </p:cNvSpPr>
          <p:nvPr>
            <p:ph type="body" sz="quarter" idx="10"/>
          </p:nvPr>
        </p:nvSpPr>
        <p:spPr>
          <a:xfrm>
            <a:off x="676990" y="2022586"/>
            <a:ext cx="8064000" cy="953441"/>
          </a:xfrm>
        </p:spPr>
        <p:txBody>
          <a:bodyPr/>
          <a:lstStyle/>
          <a:p>
            <a:r>
              <a:rPr lang="en-GB" dirty="0"/>
              <a:t>Emmanuelle Rial-</a:t>
            </a:r>
            <a:r>
              <a:rPr lang="en-GB" dirty="0" err="1"/>
              <a:t>Sebbag</a:t>
            </a:r>
            <a:endParaRPr lang="en-GB" dirty="0"/>
          </a:p>
          <a:p>
            <a:r>
              <a:rPr lang="en-GB" dirty="0"/>
              <a:t>Research Director </a:t>
            </a:r>
            <a:r>
              <a:rPr lang="en-GB" dirty="0" err="1"/>
              <a:t>Inserm</a:t>
            </a:r>
            <a:endParaRPr lang="en-GB" dirty="0"/>
          </a:p>
          <a:p>
            <a:r>
              <a:rPr lang="en-GB" dirty="0"/>
              <a:t>CERPOP, </a:t>
            </a:r>
            <a:r>
              <a:rPr lang="en-GB" dirty="0" err="1"/>
              <a:t>Inserm</a:t>
            </a:r>
            <a:r>
              <a:rPr lang="en-GB" dirty="0"/>
              <a:t>/</a:t>
            </a:r>
            <a:r>
              <a:rPr lang="en-GB" dirty="0" err="1"/>
              <a:t>Université</a:t>
            </a:r>
            <a:r>
              <a:rPr lang="en-GB" dirty="0"/>
              <a:t> de Toulouse</a:t>
            </a:r>
            <a:endParaRPr lang="en-AD"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522" y="3445290"/>
            <a:ext cx="1613387" cy="43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a:extLst>
              <a:ext uri="{FF2B5EF4-FFF2-40B4-BE49-F238E27FC236}">
                <a16:creationId xmlns:a16="http://schemas.microsoft.com/office/drawing/2014/main" id="{62800D9A-D02D-47A9-9441-988031376C1A}"/>
              </a:ext>
            </a:extLst>
          </p:cNvPr>
          <p:cNvPicPr>
            <a:picLocks noChangeAspect="1"/>
          </p:cNvPicPr>
          <p:nvPr/>
        </p:nvPicPr>
        <p:blipFill>
          <a:blip r:embed="rId3"/>
          <a:stretch>
            <a:fillRect/>
          </a:stretch>
        </p:blipFill>
        <p:spPr>
          <a:xfrm>
            <a:off x="2623108" y="3417929"/>
            <a:ext cx="1968964" cy="464676"/>
          </a:xfrm>
          <a:prstGeom prst="rect">
            <a:avLst/>
          </a:prstGeom>
        </p:spPr>
      </p:pic>
      <p:pic>
        <p:nvPicPr>
          <p:cNvPr id="6" name="Image 5">
            <a:extLst>
              <a:ext uri="{FF2B5EF4-FFF2-40B4-BE49-F238E27FC236}">
                <a16:creationId xmlns:a16="http://schemas.microsoft.com/office/drawing/2014/main" id="{454D6499-68FD-4B96-84D2-5C26AD2A7059}"/>
              </a:ext>
            </a:extLst>
          </p:cNvPr>
          <p:cNvPicPr>
            <a:picLocks noChangeAspect="1"/>
          </p:cNvPicPr>
          <p:nvPr/>
        </p:nvPicPr>
        <p:blipFill>
          <a:blip r:embed="rId4"/>
          <a:stretch>
            <a:fillRect/>
          </a:stretch>
        </p:blipFill>
        <p:spPr>
          <a:xfrm>
            <a:off x="7912377" y="3446271"/>
            <a:ext cx="1085850" cy="1078361"/>
          </a:xfrm>
          <a:prstGeom prst="rect">
            <a:avLst/>
          </a:prstGeom>
        </p:spPr>
      </p:pic>
      <p:pic>
        <p:nvPicPr>
          <p:cNvPr id="7" name="Picture 2" descr="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989" y="3471522"/>
            <a:ext cx="1481110" cy="47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763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C65C2-1316-4C3C-92E9-43959A2A9C9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1D1D1F7-1EF6-04DC-25A6-9AE52601659D}"/>
              </a:ext>
            </a:extLst>
          </p:cNvPr>
          <p:cNvSpPr>
            <a:spLocks noGrp="1"/>
          </p:cNvSpPr>
          <p:nvPr>
            <p:ph type="title"/>
          </p:nvPr>
        </p:nvSpPr>
        <p:spPr/>
        <p:txBody>
          <a:bodyPr/>
          <a:lstStyle/>
          <a:p>
            <a:r>
              <a:rPr lang="en-GB"/>
              <a:t>Table of Contents</a:t>
            </a:r>
          </a:p>
        </p:txBody>
      </p:sp>
      <p:sp>
        <p:nvSpPr>
          <p:cNvPr id="8" name="Text Placeholder 7">
            <a:extLst>
              <a:ext uri="{FF2B5EF4-FFF2-40B4-BE49-F238E27FC236}">
                <a16:creationId xmlns:a16="http://schemas.microsoft.com/office/drawing/2014/main" id="{55B2EAE3-59DB-80EC-66A3-5B6D5E978375}"/>
              </a:ext>
            </a:extLst>
          </p:cNvPr>
          <p:cNvSpPr>
            <a:spLocks noGrp="1"/>
          </p:cNvSpPr>
          <p:nvPr>
            <p:ph type="body" sz="quarter" idx="10"/>
          </p:nvPr>
        </p:nvSpPr>
        <p:spPr/>
        <p:txBody>
          <a:bodyPr/>
          <a:lstStyle/>
          <a:p>
            <a:pPr marL="728663" lvl="1" indent="-428625">
              <a:buFont typeface="+mj-lt"/>
              <a:buAutoNum type="romanUcPeriod"/>
            </a:pPr>
            <a:r>
              <a:rPr lang="en-GB" sz="2000" b="1" dirty="0">
                <a:solidFill>
                  <a:schemeClr val="accent1">
                    <a:lumMod val="20000"/>
                    <a:lumOff val="80000"/>
                  </a:schemeClr>
                </a:solidFill>
              </a:rPr>
              <a:t>Introduction: context and definitions</a:t>
            </a:r>
          </a:p>
          <a:p>
            <a:pPr marL="728663" lvl="1" indent="-428625">
              <a:buFont typeface="+mj-lt"/>
              <a:buAutoNum type="romanUcPeriod"/>
            </a:pPr>
            <a:endParaRPr lang="en-GB" sz="2000" b="1" dirty="0">
              <a:solidFill>
                <a:srgbClr val="002060"/>
              </a:solidFill>
            </a:endParaRPr>
          </a:p>
          <a:p>
            <a:pPr marL="728663" lvl="1" indent="-428625">
              <a:buFont typeface="+mj-lt"/>
              <a:buAutoNum type="romanUcPeriod"/>
            </a:pPr>
            <a:r>
              <a:rPr lang="en-GB" sz="2000" b="1" dirty="0">
                <a:solidFill>
                  <a:srgbClr val="002060"/>
                </a:solidFill>
              </a:rPr>
              <a:t>The ethical, legal and policy framework</a:t>
            </a:r>
          </a:p>
          <a:p>
            <a:pPr marL="728663" lvl="1" indent="-428625">
              <a:buFont typeface="+mj-lt"/>
              <a:buAutoNum type="romanUcPeriod"/>
            </a:pPr>
            <a:endParaRPr lang="en-GB" sz="2000" b="1" dirty="0">
              <a:solidFill>
                <a:srgbClr val="002060"/>
              </a:solidFill>
            </a:endParaRPr>
          </a:p>
          <a:p>
            <a:pPr marL="728663" lvl="1" indent="-428625">
              <a:buFont typeface="+mj-lt"/>
              <a:buAutoNum type="romanUcPeriod"/>
            </a:pPr>
            <a:r>
              <a:rPr lang="en-GB" sz="2000" b="1" dirty="0">
                <a:solidFill>
                  <a:schemeClr val="accent1">
                    <a:lumMod val="20000"/>
                    <a:lumOff val="80000"/>
                  </a:schemeClr>
                </a:solidFill>
              </a:rPr>
              <a:t>The main ethical and legal issues</a:t>
            </a:r>
          </a:p>
          <a:p>
            <a:pPr marL="228600" indent="-228600">
              <a:buFont typeface="+mj-lt"/>
              <a:buAutoNum type="arabicPeriod"/>
            </a:pPr>
            <a:endParaRPr lang="en-GB" dirty="0"/>
          </a:p>
        </p:txBody>
      </p:sp>
      <p:sp>
        <p:nvSpPr>
          <p:cNvPr id="17" name="Slide Number Placeholder 16">
            <a:extLst>
              <a:ext uri="{FF2B5EF4-FFF2-40B4-BE49-F238E27FC236}">
                <a16:creationId xmlns:a16="http://schemas.microsoft.com/office/drawing/2014/main" id="{5D5FAEC8-05AC-76BC-CED8-76CBA48F51C1}"/>
              </a:ext>
            </a:extLst>
          </p:cNvPr>
          <p:cNvSpPr>
            <a:spLocks noGrp="1"/>
          </p:cNvSpPr>
          <p:nvPr>
            <p:ph type="sldNum" sz="quarter" idx="14"/>
          </p:nvPr>
        </p:nvSpPr>
        <p:spPr/>
        <p:txBody>
          <a:bodyPr/>
          <a:lstStyle/>
          <a:p>
            <a:fld id="{33DC2AB1-3121-DC42-81EB-8FDD8A73E93A}" type="slidenum">
              <a:rPr lang="en-GB"/>
              <a:pPr/>
              <a:t>10</a:t>
            </a:fld>
            <a:endParaRPr lang="en-GB"/>
          </a:p>
        </p:txBody>
      </p:sp>
      <p:sp>
        <p:nvSpPr>
          <p:cNvPr id="3" name="Picture Placeholder 2">
            <a:extLst>
              <a:ext uri="{FF2B5EF4-FFF2-40B4-BE49-F238E27FC236}">
                <a16:creationId xmlns:a16="http://schemas.microsoft.com/office/drawing/2014/main" id="{A86EDA32-DA26-3798-2F60-5BB6799C6986}"/>
              </a:ext>
            </a:extLst>
          </p:cNvPr>
          <p:cNvSpPr>
            <a:spLocks noGrp="1"/>
          </p:cNvSpPr>
          <p:nvPr>
            <p:ph type="pic" sz="quarter" idx="13"/>
          </p:nvPr>
        </p:nvSpPr>
        <p:spPr/>
      </p:sp>
      <p:sp>
        <p:nvSpPr>
          <p:cNvPr id="6" name="Picture Placeholder 2">
            <a:extLst>
              <a:ext uri="{FF2B5EF4-FFF2-40B4-BE49-F238E27FC236}">
                <a16:creationId xmlns:a16="http://schemas.microsoft.com/office/drawing/2014/main" id="{A86EDA32-DA26-3798-2F60-5BB6799C6986}"/>
              </a:ext>
            </a:extLst>
          </p:cNvPr>
          <p:cNvSpPr txBox="1">
            <a:spLocks/>
          </p:cNvSpPr>
          <p:nvPr/>
        </p:nvSpPr>
        <p:spPr>
          <a:xfrm>
            <a:off x="0" y="0"/>
            <a:ext cx="3600000" cy="4351335"/>
          </a:xfrm>
          <a:prstGeom prst="rect">
            <a:avLst/>
          </a:prstGeom>
          <a:solidFill>
            <a:schemeClr val="bg2"/>
          </a:solidFill>
        </p:spPr>
      </p:sp>
      <p:pic>
        <p:nvPicPr>
          <p:cNvPr id="2" name="Image 1"/>
          <p:cNvPicPr>
            <a:picLocks noChangeAspect="1"/>
          </p:cNvPicPr>
          <p:nvPr/>
        </p:nvPicPr>
        <p:blipFill>
          <a:blip r:embed="rId2"/>
          <a:stretch>
            <a:fillRect/>
          </a:stretch>
        </p:blipFill>
        <p:spPr>
          <a:xfrm>
            <a:off x="294804" y="589666"/>
            <a:ext cx="3085866" cy="3310907"/>
          </a:xfrm>
          <a:prstGeom prst="rect">
            <a:avLst/>
          </a:prstGeom>
        </p:spPr>
      </p:pic>
    </p:spTree>
    <p:extLst>
      <p:ext uri="{BB962C8B-B14F-4D97-AF65-F5344CB8AC3E}">
        <p14:creationId xmlns:p14="http://schemas.microsoft.com/office/powerpoint/2010/main" val="268972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A0C82D-E737-4379-8060-1BD7CA38B42F}"/>
              </a:ext>
            </a:extLst>
          </p:cNvPr>
          <p:cNvSpPr>
            <a:spLocks noGrp="1"/>
          </p:cNvSpPr>
          <p:nvPr>
            <p:ph type="title"/>
          </p:nvPr>
        </p:nvSpPr>
        <p:spPr/>
        <p:txBody>
          <a:bodyPr/>
          <a:lstStyle/>
          <a:p>
            <a:r>
              <a:rPr lang="fr-FR" b="1" dirty="0" err="1"/>
              <a:t>Processing</a:t>
            </a:r>
            <a:r>
              <a:rPr lang="fr-FR" b="1" dirty="0"/>
              <a:t> </a:t>
            </a:r>
            <a:r>
              <a:rPr lang="fr-FR" b="1" dirty="0" err="1"/>
              <a:t>Genetic</a:t>
            </a:r>
            <a:r>
              <a:rPr lang="fr-FR" b="1" dirty="0"/>
              <a:t> Data  </a:t>
            </a:r>
            <a:r>
              <a:rPr lang="fr-FR" b="1" dirty="0" err="1"/>
              <a:t>responsibly</a:t>
            </a:r>
            <a:endParaRPr lang="fr-FR" b="1" dirty="0"/>
          </a:p>
        </p:txBody>
      </p:sp>
      <p:pic>
        <p:nvPicPr>
          <p:cNvPr id="6" name="Espace réservé du contenu 5">
            <a:extLst>
              <a:ext uri="{FF2B5EF4-FFF2-40B4-BE49-F238E27FC236}">
                <a16:creationId xmlns:a16="http://schemas.microsoft.com/office/drawing/2014/main" id="{B7D8E890-8D5D-44DF-960A-4D60B3BDBF80}"/>
              </a:ext>
            </a:extLst>
          </p:cNvPr>
          <p:cNvPicPr>
            <a:picLocks noGrp="1" noChangeAspect="1"/>
          </p:cNvPicPr>
          <p:nvPr>
            <p:ph idx="1"/>
          </p:nvPr>
        </p:nvPicPr>
        <p:blipFill>
          <a:blip r:embed="rId3"/>
          <a:stretch>
            <a:fillRect/>
          </a:stretch>
        </p:blipFill>
        <p:spPr>
          <a:xfrm>
            <a:off x="609410" y="1214285"/>
            <a:ext cx="3065662" cy="2043170"/>
          </a:xfrm>
          <a:prstGeom prst="rect">
            <a:avLst/>
          </a:prstGeom>
        </p:spPr>
      </p:pic>
      <p:sp>
        <p:nvSpPr>
          <p:cNvPr id="4" name="Espace réservé du pied de page 3">
            <a:extLst>
              <a:ext uri="{FF2B5EF4-FFF2-40B4-BE49-F238E27FC236}">
                <a16:creationId xmlns:a16="http://schemas.microsoft.com/office/drawing/2014/main" id="{B9293879-9F11-45F4-AC02-ECE0E7FFD051}"/>
              </a:ext>
            </a:extLst>
          </p:cNvPr>
          <p:cNvSpPr>
            <a:spLocks noGrp="1"/>
          </p:cNvSpPr>
          <p:nvPr>
            <p:ph type="ftr" sz="quarter" idx="11"/>
          </p:nvPr>
        </p:nvSpPr>
        <p:spPr/>
        <p:txBody>
          <a:bodyPr/>
          <a:lstStyle/>
          <a:p>
            <a:endParaRPr lang="fr-BE" dirty="0"/>
          </a:p>
        </p:txBody>
      </p:sp>
      <p:sp>
        <p:nvSpPr>
          <p:cNvPr id="5" name="Espace réservé du numéro de diapositive 4">
            <a:extLst>
              <a:ext uri="{FF2B5EF4-FFF2-40B4-BE49-F238E27FC236}">
                <a16:creationId xmlns:a16="http://schemas.microsoft.com/office/drawing/2014/main" id="{534619A0-C1F0-40DA-9F07-95524B165E54}"/>
              </a:ext>
            </a:extLst>
          </p:cNvPr>
          <p:cNvSpPr>
            <a:spLocks noGrp="1"/>
          </p:cNvSpPr>
          <p:nvPr>
            <p:ph type="sldNum" sz="quarter" idx="12"/>
          </p:nvPr>
        </p:nvSpPr>
        <p:spPr/>
        <p:txBody>
          <a:bodyPr/>
          <a:lstStyle/>
          <a:p>
            <a:fld id="{CF4668DC-857F-487D-BFFA-8C0CA5037977}" type="slidenum">
              <a:rPr lang="fr-BE" smtClean="0"/>
              <a:t>11</a:t>
            </a:fld>
            <a:endParaRPr lang="fr-BE"/>
          </a:p>
        </p:txBody>
      </p:sp>
      <p:graphicFrame>
        <p:nvGraphicFramePr>
          <p:cNvPr id="7" name="Diagramme 6">
            <a:extLst>
              <a:ext uri="{FF2B5EF4-FFF2-40B4-BE49-F238E27FC236}">
                <a16:creationId xmlns:a16="http://schemas.microsoft.com/office/drawing/2014/main" id="{07FFB5D9-6B4C-4CDB-85E2-3E5DF40CA162}"/>
              </a:ext>
            </a:extLst>
          </p:cNvPr>
          <p:cNvGraphicFramePr/>
          <p:nvPr>
            <p:extLst/>
          </p:nvPr>
        </p:nvGraphicFramePr>
        <p:xfrm>
          <a:off x="4242338" y="1439889"/>
          <a:ext cx="3473976" cy="22637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 coins arrondis 7">
            <a:extLst>
              <a:ext uri="{FF2B5EF4-FFF2-40B4-BE49-F238E27FC236}">
                <a16:creationId xmlns:a16="http://schemas.microsoft.com/office/drawing/2014/main" id="{FBCBA112-DA75-41B7-8E11-7E178CEFD554}"/>
              </a:ext>
            </a:extLst>
          </p:cNvPr>
          <p:cNvSpPr/>
          <p:nvPr/>
        </p:nvSpPr>
        <p:spPr>
          <a:xfrm>
            <a:off x="3039169" y="3819842"/>
            <a:ext cx="3065662" cy="802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Good science</a:t>
            </a:r>
          </a:p>
          <a:p>
            <a:pPr algn="ctr"/>
            <a:r>
              <a:rPr lang="fr-FR" sz="2000" dirty="0"/>
              <a:t>Trust</a:t>
            </a:r>
          </a:p>
        </p:txBody>
      </p:sp>
    </p:spTree>
    <p:extLst>
      <p:ext uri="{BB962C8B-B14F-4D97-AF65-F5344CB8AC3E}">
        <p14:creationId xmlns:p14="http://schemas.microsoft.com/office/powerpoint/2010/main" val="230080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2F766F-5211-4AF0-AA40-8E7AC66A35FC}"/>
              </a:ext>
            </a:extLst>
          </p:cNvPr>
          <p:cNvSpPr>
            <a:spLocks noGrp="1"/>
          </p:cNvSpPr>
          <p:nvPr>
            <p:ph type="title"/>
          </p:nvPr>
        </p:nvSpPr>
        <p:spPr>
          <a:xfrm>
            <a:off x="215900" y="244107"/>
            <a:ext cx="6172200" cy="369332"/>
          </a:xfrm>
        </p:spPr>
        <p:txBody>
          <a:bodyPr/>
          <a:lstStyle/>
          <a:p>
            <a:r>
              <a:rPr lang="fr-FR" b="1" dirty="0" err="1"/>
              <a:t>Genetic</a:t>
            </a:r>
            <a:r>
              <a:rPr lang="fr-FR" b="1" dirty="0"/>
              <a:t> data </a:t>
            </a:r>
            <a:r>
              <a:rPr lang="fr-FR" b="1" dirty="0" err="1"/>
              <a:t>stakeholders</a:t>
            </a:r>
            <a:endParaRPr lang="fr-FR" b="1" dirty="0"/>
          </a:p>
        </p:txBody>
      </p:sp>
      <p:graphicFrame>
        <p:nvGraphicFramePr>
          <p:cNvPr id="6" name="Espace réservé du contenu 5">
            <a:extLst>
              <a:ext uri="{FF2B5EF4-FFF2-40B4-BE49-F238E27FC236}">
                <a16:creationId xmlns:a16="http://schemas.microsoft.com/office/drawing/2014/main" id="{E7187C35-B90A-44E0-B56E-21859C122099}"/>
              </a:ext>
            </a:extLst>
          </p:cNvPr>
          <p:cNvGraphicFramePr>
            <a:graphicFrameLocks noGrp="1"/>
          </p:cNvGraphicFramePr>
          <p:nvPr>
            <p:ph idx="1"/>
            <p:extLst/>
          </p:nvPr>
        </p:nvGraphicFramePr>
        <p:xfrm>
          <a:off x="1143000" y="1063229"/>
          <a:ext cx="6777372" cy="3874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181C1A8D-09B5-471A-8C3A-AA510424D750}"/>
              </a:ext>
            </a:extLst>
          </p:cNvPr>
          <p:cNvSpPr>
            <a:spLocks noGrp="1"/>
          </p:cNvSpPr>
          <p:nvPr>
            <p:ph type="ftr" sz="quarter" idx="11"/>
          </p:nvPr>
        </p:nvSpPr>
        <p:spPr/>
        <p:txBody>
          <a:bodyPr/>
          <a:lstStyle/>
          <a:p>
            <a:endParaRPr lang="fr-BE" dirty="0"/>
          </a:p>
        </p:txBody>
      </p:sp>
      <p:sp>
        <p:nvSpPr>
          <p:cNvPr id="5" name="Espace réservé du numéro de diapositive 4">
            <a:extLst>
              <a:ext uri="{FF2B5EF4-FFF2-40B4-BE49-F238E27FC236}">
                <a16:creationId xmlns:a16="http://schemas.microsoft.com/office/drawing/2014/main" id="{913BF48C-6F7E-4D1D-9406-AF6BC4DAEED3}"/>
              </a:ext>
            </a:extLst>
          </p:cNvPr>
          <p:cNvSpPr>
            <a:spLocks noGrp="1"/>
          </p:cNvSpPr>
          <p:nvPr>
            <p:ph type="sldNum" sz="quarter" idx="12"/>
          </p:nvPr>
        </p:nvSpPr>
        <p:spPr/>
        <p:txBody>
          <a:bodyPr/>
          <a:lstStyle/>
          <a:p>
            <a:fld id="{CF4668DC-857F-487D-BFFA-8C0CA5037977}" type="slidenum">
              <a:rPr lang="fr-BE" smtClean="0"/>
              <a:t>12</a:t>
            </a:fld>
            <a:endParaRPr lang="fr-BE"/>
          </a:p>
        </p:txBody>
      </p:sp>
      <p:sp>
        <p:nvSpPr>
          <p:cNvPr id="7" name="Ellipse 6">
            <a:extLst>
              <a:ext uri="{FF2B5EF4-FFF2-40B4-BE49-F238E27FC236}">
                <a16:creationId xmlns:a16="http://schemas.microsoft.com/office/drawing/2014/main" id="{3B3CEA01-DAC0-4F5B-89A6-71613F8D1479}"/>
              </a:ext>
            </a:extLst>
          </p:cNvPr>
          <p:cNvSpPr/>
          <p:nvPr/>
        </p:nvSpPr>
        <p:spPr>
          <a:xfrm>
            <a:off x="3815916" y="2463738"/>
            <a:ext cx="1458162" cy="918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13" dirty="0"/>
              <a:t>Patients and </a:t>
            </a:r>
            <a:r>
              <a:rPr lang="fr-FR" sz="1013" dirty="0" err="1"/>
              <a:t>individuals</a:t>
            </a:r>
            <a:r>
              <a:rPr lang="fr-FR" sz="1013" dirty="0"/>
              <a:t> participating in research</a:t>
            </a:r>
          </a:p>
        </p:txBody>
      </p:sp>
    </p:spTree>
    <p:extLst>
      <p:ext uri="{BB962C8B-B14F-4D97-AF65-F5344CB8AC3E}">
        <p14:creationId xmlns:p14="http://schemas.microsoft.com/office/powerpoint/2010/main" val="66890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2BE1CD-2C1B-49CA-90ED-95F6759F5B53}"/>
              </a:ext>
            </a:extLst>
          </p:cNvPr>
          <p:cNvSpPr>
            <a:spLocks noGrp="1"/>
          </p:cNvSpPr>
          <p:nvPr>
            <p:ph type="title"/>
          </p:nvPr>
        </p:nvSpPr>
        <p:spPr>
          <a:xfrm>
            <a:off x="434168" y="265300"/>
            <a:ext cx="8070600" cy="369332"/>
          </a:xfrm>
        </p:spPr>
        <p:txBody>
          <a:bodyPr>
            <a:normAutofit/>
          </a:bodyPr>
          <a:lstStyle/>
          <a:p>
            <a:r>
              <a:rPr lang="fr-FR" b="1" dirty="0" err="1"/>
              <a:t>Solving</a:t>
            </a:r>
            <a:r>
              <a:rPr lang="fr-FR" b="1" dirty="0"/>
              <a:t> the tension </a:t>
            </a:r>
            <a:r>
              <a:rPr lang="fr-FR" b="1" dirty="0" err="1"/>
              <a:t>between</a:t>
            </a:r>
            <a:r>
              <a:rPr lang="fr-FR" b="1" dirty="0"/>
              <a:t>…</a:t>
            </a:r>
          </a:p>
        </p:txBody>
      </p:sp>
      <p:sp>
        <p:nvSpPr>
          <p:cNvPr id="3" name="Espace réservé du contenu 2">
            <a:extLst>
              <a:ext uri="{FF2B5EF4-FFF2-40B4-BE49-F238E27FC236}">
                <a16:creationId xmlns:a16="http://schemas.microsoft.com/office/drawing/2014/main" id="{50EAEF6B-003C-4830-8062-032F144A457A}"/>
              </a:ext>
            </a:extLst>
          </p:cNvPr>
          <p:cNvSpPr>
            <a:spLocks noGrp="1"/>
          </p:cNvSpPr>
          <p:nvPr>
            <p:ph idx="1"/>
          </p:nvPr>
        </p:nvSpPr>
        <p:spPr>
          <a:xfrm>
            <a:off x="1989667" y="1007875"/>
            <a:ext cx="6841066" cy="3240360"/>
          </a:xfrm>
        </p:spPr>
        <p:txBody>
          <a:bodyPr>
            <a:normAutofit/>
          </a:bodyPr>
          <a:lstStyle/>
          <a:p>
            <a:r>
              <a:rPr lang="fr-FR" sz="2000" dirty="0"/>
              <a:t>Maximising the circulation of data </a:t>
            </a:r>
            <a:r>
              <a:rPr lang="fr-FR" sz="2000" dirty="0" err="1"/>
              <a:t>while</a:t>
            </a:r>
            <a:r>
              <a:rPr lang="fr-FR" sz="2000" dirty="0"/>
              <a:t> </a:t>
            </a:r>
            <a:r>
              <a:rPr lang="fr-FR" sz="2000" dirty="0" err="1"/>
              <a:t>respecting</a:t>
            </a:r>
            <a:r>
              <a:rPr lang="fr-FR" sz="2000" dirty="0"/>
              <a:t> </a:t>
            </a:r>
            <a:r>
              <a:rPr lang="fr-FR" sz="2000" dirty="0" err="1"/>
              <a:t>fundamental</a:t>
            </a:r>
            <a:r>
              <a:rPr lang="fr-FR" sz="2000" dirty="0"/>
              <a:t> </a:t>
            </a:r>
            <a:r>
              <a:rPr lang="fr-FR" sz="2000" dirty="0" err="1"/>
              <a:t>rights</a:t>
            </a:r>
            <a:endParaRPr lang="fr-FR" sz="2000" dirty="0"/>
          </a:p>
          <a:p>
            <a:endParaRPr lang="fr-FR" sz="2000" dirty="0"/>
          </a:p>
          <a:p>
            <a:pPr lvl="1"/>
            <a:r>
              <a:rPr lang="fr-FR" sz="1900" dirty="0"/>
              <a:t>It </a:t>
            </a:r>
            <a:r>
              <a:rPr lang="fr-FR" sz="1900" dirty="0" err="1"/>
              <a:t>is</a:t>
            </a:r>
            <a:r>
              <a:rPr lang="fr-FR" sz="1900" dirty="0"/>
              <a:t> </a:t>
            </a:r>
            <a:r>
              <a:rPr lang="fr-FR" sz="1900" dirty="0" err="1"/>
              <a:t>ethical</a:t>
            </a:r>
            <a:r>
              <a:rPr lang="fr-FR" sz="1900" dirty="0"/>
              <a:t> to </a:t>
            </a:r>
            <a:r>
              <a:rPr lang="fr-FR" sz="1900" dirty="0" err="1"/>
              <a:t>share</a:t>
            </a:r>
            <a:r>
              <a:rPr lang="fr-FR" sz="1900" dirty="0"/>
              <a:t> data for the </a:t>
            </a:r>
            <a:r>
              <a:rPr lang="fr-FR" sz="1900" dirty="0" err="1"/>
              <a:t>benefit</a:t>
            </a:r>
            <a:r>
              <a:rPr lang="fr-FR" sz="1900" dirty="0"/>
              <a:t> of science </a:t>
            </a:r>
            <a:r>
              <a:rPr lang="fr-FR" sz="1900" dirty="0" err="1"/>
              <a:t>while</a:t>
            </a:r>
            <a:r>
              <a:rPr lang="fr-FR" sz="1900" dirty="0"/>
              <a:t>…</a:t>
            </a:r>
          </a:p>
          <a:p>
            <a:endParaRPr lang="fr-FR" sz="2000" dirty="0"/>
          </a:p>
          <a:p>
            <a:pPr lvl="1"/>
            <a:r>
              <a:rPr lang="fr-FR" sz="1900" dirty="0"/>
              <a:t>It </a:t>
            </a:r>
            <a:r>
              <a:rPr lang="fr-FR" sz="1900" dirty="0" err="1"/>
              <a:t>is</a:t>
            </a:r>
            <a:r>
              <a:rPr lang="fr-FR" sz="1900" dirty="0"/>
              <a:t> a </a:t>
            </a:r>
            <a:r>
              <a:rPr lang="fr-FR" sz="1900" dirty="0" err="1"/>
              <a:t>matter</a:t>
            </a:r>
            <a:r>
              <a:rPr lang="fr-FR" sz="1900" dirty="0"/>
              <a:t> of trust to </a:t>
            </a:r>
            <a:r>
              <a:rPr lang="fr-FR" sz="1900" dirty="0" err="1"/>
              <a:t>ensure</a:t>
            </a:r>
            <a:r>
              <a:rPr lang="fr-FR" sz="1900" dirty="0"/>
              <a:t> data </a:t>
            </a:r>
            <a:r>
              <a:rPr lang="fr-FR" sz="1900" dirty="0" err="1"/>
              <a:t>confidentiality</a:t>
            </a:r>
            <a:endParaRPr lang="fr-FR" sz="1900" dirty="0"/>
          </a:p>
          <a:p>
            <a:pPr marL="342900" lvl="1" indent="0">
              <a:buNone/>
            </a:pPr>
            <a:endParaRPr lang="fr-FR" dirty="0"/>
          </a:p>
        </p:txBody>
      </p:sp>
      <p:sp>
        <p:nvSpPr>
          <p:cNvPr id="4" name="Espace réservé du pied de page 3">
            <a:extLst>
              <a:ext uri="{FF2B5EF4-FFF2-40B4-BE49-F238E27FC236}">
                <a16:creationId xmlns:a16="http://schemas.microsoft.com/office/drawing/2014/main" id="{05B9E30F-CE8C-4295-AF26-195A0C704E7D}"/>
              </a:ext>
            </a:extLst>
          </p:cNvPr>
          <p:cNvSpPr>
            <a:spLocks noGrp="1"/>
          </p:cNvSpPr>
          <p:nvPr>
            <p:ph type="ftr" sz="quarter" idx="11"/>
          </p:nvPr>
        </p:nvSpPr>
        <p:spPr/>
        <p:txBody>
          <a:bodyPr/>
          <a:lstStyle/>
          <a:p>
            <a:endParaRPr lang="fr-BE" dirty="0"/>
          </a:p>
        </p:txBody>
      </p:sp>
      <p:sp>
        <p:nvSpPr>
          <p:cNvPr id="5" name="Espace réservé du numéro de diapositive 4">
            <a:extLst>
              <a:ext uri="{FF2B5EF4-FFF2-40B4-BE49-F238E27FC236}">
                <a16:creationId xmlns:a16="http://schemas.microsoft.com/office/drawing/2014/main" id="{E892A7A1-AC78-48A1-99B0-161CC85F3D64}"/>
              </a:ext>
            </a:extLst>
          </p:cNvPr>
          <p:cNvSpPr>
            <a:spLocks noGrp="1"/>
          </p:cNvSpPr>
          <p:nvPr>
            <p:ph type="sldNum" sz="quarter" idx="12"/>
          </p:nvPr>
        </p:nvSpPr>
        <p:spPr/>
        <p:txBody>
          <a:bodyPr/>
          <a:lstStyle/>
          <a:p>
            <a:fld id="{CF4668DC-857F-487D-BFFA-8C0CA5037977}" type="slidenum">
              <a:rPr lang="fr-BE" smtClean="0"/>
              <a:t>13</a:t>
            </a:fld>
            <a:endParaRPr lang="fr-B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38" y="1537226"/>
            <a:ext cx="1205508" cy="120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44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02F77-94EC-F6ED-F263-85C606E8E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B039DD-50C3-C12F-6EBA-5ACB4FD4CEA7}"/>
              </a:ext>
            </a:extLst>
          </p:cNvPr>
          <p:cNvSpPr>
            <a:spLocks noGrp="1"/>
          </p:cNvSpPr>
          <p:nvPr>
            <p:ph type="title"/>
          </p:nvPr>
        </p:nvSpPr>
        <p:spPr/>
        <p:txBody>
          <a:bodyPr vert="horz" wrap="square" lIns="0" tIns="0" rIns="0" bIns="0" rtlCol="0" anchor="t" anchorCtr="0">
            <a:spAutoFit/>
          </a:bodyPr>
          <a:lstStyle/>
          <a:p>
            <a:r>
              <a:rPr lang="en-GB" dirty="0"/>
              <a:t>The frameworks</a:t>
            </a:r>
          </a:p>
        </p:txBody>
      </p:sp>
      <p:sp>
        <p:nvSpPr>
          <p:cNvPr id="9" name="Text Placeholder 8">
            <a:extLst>
              <a:ext uri="{FF2B5EF4-FFF2-40B4-BE49-F238E27FC236}">
                <a16:creationId xmlns:a16="http://schemas.microsoft.com/office/drawing/2014/main" id="{7EE27B62-1F30-41C9-3143-B62E47A4A053}"/>
              </a:ext>
            </a:extLst>
          </p:cNvPr>
          <p:cNvSpPr>
            <a:spLocks noGrp="1"/>
          </p:cNvSpPr>
          <p:nvPr>
            <p:ph type="body" sz="quarter" idx="10"/>
          </p:nvPr>
        </p:nvSpPr>
        <p:spPr>
          <a:xfrm>
            <a:off x="463801" y="1168515"/>
            <a:ext cx="2520000" cy="2786400"/>
          </a:xfrm>
        </p:spPr>
        <p:style>
          <a:lnRef idx="1">
            <a:schemeClr val="accent2"/>
          </a:lnRef>
          <a:fillRef idx="2">
            <a:schemeClr val="accent2"/>
          </a:fillRef>
          <a:effectRef idx="1">
            <a:schemeClr val="accent2"/>
          </a:effectRef>
          <a:fontRef idx="minor">
            <a:schemeClr val="dk1"/>
          </a:fontRef>
        </p:style>
        <p:txBody>
          <a:bodyPr/>
          <a:lstStyle/>
          <a:p>
            <a:r>
              <a:rPr lang="en-GB" b="1" dirty="0"/>
              <a:t>Biomedical ethics</a:t>
            </a:r>
          </a:p>
          <a:p>
            <a:pPr marL="171450" indent="-171450">
              <a:buFontTx/>
              <a:buChar char="-"/>
            </a:pPr>
            <a:r>
              <a:rPr lang="en-GB" dirty="0"/>
              <a:t>Autonomy</a:t>
            </a:r>
          </a:p>
          <a:p>
            <a:pPr marL="171450" indent="-171450">
              <a:buFontTx/>
              <a:buChar char="-"/>
            </a:pPr>
            <a:r>
              <a:rPr lang="en-GB" dirty="0" err="1"/>
              <a:t>Beneficience</a:t>
            </a:r>
            <a:endParaRPr lang="en-GB" dirty="0"/>
          </a:p>
          <a:p>
            <a:pPr marL="171450" indent="-171450">
              <a:buFontTx/>
              <a:buChar char="-"/>
            </a:pPr>
            <a:r>
              <a:rPr lang="en-GB" dirty="0"/>
              <a:t>Non-</a:t>
            </a:r>
            <a:r>
              <a:rPr lang="en-GB" dirty="0" err="1"/>
              <a:t>maleficience</a:t>
            </a:r>
            <a:endParaRPr lang="en-GB" dirty="0"/>
          </a:p>
          <a:p>
            <a:pPr marL="171450" indent="-171450">
              <a:buFontTx/>
              <a:buChar char="-"/>
            </a:pPr>
            <a:r>
              <a:rPr lang="en-GB" dirty="0"/>
              <a:t>Justice</a:t>
            </a:r>
          </a:p>
          <a:p>
            <a:r>
              <a:rPr lang="en-GB" b="1" dirty="0"/>
              <a:t>Data ethics</a:t>
            </a:r>
          </a:p>
          <a:p>
            <a:pPr marL="171450" indent="-171450">
              <a:buFontTx/>
              <a:buChar char="-"/>
            </a:pPr>
            <a:r>
              <a:rPr lang="en-GB" dirty="0"/>
              <a:t>Privacy</a:t>
            </a:r>
          </a:p>
          <a:p>
            <a:pPr marL="171450" indent="-171450">
              <a:buFontTx/>
              <a:buChar char="-"/>
            </a:pPr>
            <a:r>
              <a:rPr lang="en-GB" dirty="0"/>
              <a:t>Transparency</a:t>
            </a:r>
          </a:p>
          <a:p>
            <a:pPr marL="171450" indent="-171450">
              <a:buFontTx/>
              <a:buChar char="-"/>
            </a:pPr>
            <a:r>
              <a:rPr lang="en-GB" dirty="0"/>
              <a:t>Traceability</a:t>
            </a:r>
          </a:p>
          <a:p>
            <a:pPr marL="171450" indent="-171450">
              <a:buFontTx/>
              <a:buChar char="-"/>
            </a:pPr>
            <a:r>
              <a:rPr lang="en-GB" dirty="0"/>
              <a:t>Quality</a:t>
            </a:r>
          </a:p>
        </p:txBody>
      </p:sp>
      <p:sp>
        <p:nvSpPr>
          <p:cNvPr id="11" name="Text Placeholder 10">
            <a:extLst>
              <a:ext uri="{FF2B5EF4-FFF2-40B4-BE49-F238E27FC236}">
                <a16:creationId xmlns:a16="http://schemas.microsoft.com/office/drawing/2014/main" id="{618C9114-B485-2143-3DAA-D64FB73A5522}"/>
              </a:ext>
            </a:extLst>
          </p:cNvPr>
          <p:cNvSpPr>
            <a:spLocks noGrp="1"/>
          </p:cNvSpPr>
          <p:nvPr>
            <p:ph type="body" sz="quarter" idx="13"/>
          </p:nvPr>
        </p:nvSpPr>
        <p:spPr>
          <a:xfrm>
            <a:off x="3315301" y="1168515"/>
            <a:ext cx="2520000" cy="2786400"/>
          </a:xfrm>
        </p:spPr>
        <p:style>
          <a:lnRef idx="1">
            <a:schemeClr val="accent4"/>
          </a:lnRef>
          <a:fillRef idx="2">
            <a:schemeClr val="accent4"/>
          </a:fillRef>
          <a:effectRef idx="1">
            <a:schemeClr val="accent4"/>
          </a:effectRef>
          <a:fontRef idx="minor">
            <a:schemeClr val="dk1"/>
          </a:fontRef>
        </p:style>
        <p:txBody>
          <a:bodyPr/>
          <a:lstStyle/>
          <a:p>
            <a:r>
              <a:rPr lang="fr-FR" b="1" dirty="0" err="1"/>
              <a:t>Laws</a:t>
            </a:r>
            <a:endParaRPr lang="fr-FR" b="1" dirty="0"/>
          </a:p>
          <a:p>
            <a:pPr marL="171450" indent="-171450">
              <a:buFontTx/>
              <a:buChar char="-"/>
            </a:pPr>
            <a:r>
              <a:rPr lang="fr-FR" dirty="0"/>
              <a:t>National </a:t>
            </a:r>
            <a:r>
              <a:rPr lang="fr-FR" dirty="0" err="1"/>
              <a:t>laws</a:t>
            </a:r>
            <a:endParaRPr lang="en-GB" dirty="0"/>
          </a:p>
          <a:p>
            <a:pPr marL="171450" indent="-171450">
              <a:buFontTx/>
              <a:buChar char="-"/>
            </a:pPr>
            <a:r>
              <a:rPr lang="en-GB" dirty="0"/>
              <a:t>EU laws</a:t>
            </a:r>
            <a:endParaRPr lang="fr-FR" dirty="0"/>
          </a:p>
          <a:p>
            <a:pPr marL="306450" lvl="1" indent="-171450">
              <a:buFontTx/>
              <a:buChar char="-"/>
            </a:pPr>
            <a:r>
              <a:rPr lang="fr-FR" dirty="0"/>
              <a:t>General Data protection </a:t>
            </a:r>
            <a:r>
              <a:rPr lang="fr-FR" dirty="0" err="1"/>
              <a:t>Regulation</a:t>
            </a:r>
            <a:r>
              <a:rPr lang="fr-FR" dirty="0"/>
              <a:t> (GDPR, 2016)</a:t>
            </a:r>
          </a:p>
          <a:p>
            <a:pPr marL="306450" lvl="1" indent="-171450">
              <a:buFontTx/>
              <a:buChar char="-"/>
            </a:pPr>
            <a:r>
              <a:rPr lang="fr-FR" dirty="0"/>
              <a:t>AI </a:t>
            </a:r>
            <a:r>
              <a:rPr lang="fr-FR" dirty="0" err="1"/>
              <a:t>Act</a:t>
            </a:r>
            <a:r>
              <a:rPr lang="fr-FR" dirty="0"/>
              <a:t> (2025)</a:t>
            </a:r>
          </a:p>
          <a:p>
            <a:pPr marL="306450" lvl="1" indent="-171450">
              <a:buFontTx/>
              <a:buChar char="-"/>
            </a:pPr>
            <a:r>
              <a:rPr lang="fr-FR" dirty="0" err="1"/>
              <a:t>Regulation</a:t>
            </a:r>
            <a:r>
              <a:rPr lang="fr-FR" dirty="0"/>
              <a:t> on the </a:t>
            </a:r>
            <a:r>
              <a:rPr lang="fr-FR" dirty="0" err="1"/>
              <a:t>European</a:t>
            </a:r>
            <a:r>
              <a:rPr lang="fr-FR" dirty="0"/>
              <a:t> </a:t>
            </a:r>
            <a:r>
              <a:rPr lang="fr-FR" dirty="0" err="1"/>
              <a:t>Health</a:t>
            </a:r>
            <a:r>
              <a:rPr lang="fr-FR" dirty="0"/>
              <a:t> Data </a:t>
            </a:r>
            <a:r>
              <a:rPr lang="fr-FR" dirty="0" err="1"/>
              <a:t>Space</a:t>
            </a:r>
            <a:r>
              <a:rPr lang="fr-FR" dirty="0"/>
              <a:t> (EHDS, 2025)</a:t>
            </a:r>
          </a:p>
        </p:txBody>
      </p:sp>
      <p:sp>
        <p:nvSpPr>
          <p:cNvPr id="3" name="Text Placeholder 2">
            <a:extLst>
              <a:ext uri="{FF2B5EF4-FFF2-40B4-BE49-F238E27FC236}">
                <a16:creationId xmlns:a16="http://schemas.microsoft.com/office/drawing/2014/main" id="{B61BEAC1-687F-58A2-4DAC-8380535F7AF5}"/>
              </a:ext>
            </a:extLst>
          </p:cNvPr>
          <p:cNvSpPr>
            <a:spLocks noGrp="1"/>
          </p:cNvSpPr>
          <p:nvPr>
            <p:ph type="body" sz="quarter" idx="14"/>
          </p:nvPr>
        </p:nvSpPr>
        <p:spPr>
          <a:xfrm>
            <a:off x="6090601" y="664633"/>
            <a:ext cx="2520000" cy="3581400"/>
          </a:xfrm>
        </p:spPr>
        <p:style>
          <a:lnRef idx="1">
            <a:schemeClr val="accent5"/>
          </a:lnRef>
          <a:fillRef idx="2">
            <a:schemeClr val="accent5"/>
          </a:fillRef>
          <a:effectRef idx="1">
            <a:schemeClr val="accent5"/>
          </a:effectRef>
          <a:fontRef idx="minor">
            <a:schemeClr val="dk1"/>
          </a:fontRef>
        </p:style>
        <p:txBody>
          <a:bodyPr/>
          <a:lstStyle/>
          <a:p>
            <a:r>
              <a:rPr lang="en-GB" b="1" dirty="0"/>
              <a:t>Policies</a:t>
            </a:r>
          </a:p>
          <a:p>
            <a:pPr marL="171450" indent="-171450">
              <a:buFontTx/>
              <a:buChar char="-"/>
            </a:pPr>
            <a:r>
              <a:rPr lang="en-GB" dirty="0"/>
              <a:t>Medical professionals (World Medical Association)</a:t>
            </a:r>
          </a:p>
          <a:p>
            <a:pPr marL="306450" lvl="1" indent="-171450">
              <a:buFontTx/>
              <a:buChar char="-"/>
            </a:pPr>
            <a:r>
              <a:rPr lang="en-GB" dirty="0"/>
              <a:t>Helsinki Declaration, 2024 (protection of research participants)</a:t>
            </a:r>
          </a:p>
          <a:p>
            <a:pPr marL="306450" lvl="1" indent="-171450">
              <a:buFontTx/>
              <a:buChar char="-"/>
            </a:pPr>
            <a:r>
              <a:rPr lang="en-GB" dirty="0"/>
              <a:t>Taipei Declaration, 2016 (Biobanks and health data bases)</a:t>
            </a:r>
          </a:p>
          <a:p>
            <a:pPr marL="306450" lvl="1" indent="-171450">
              <a:buFontTx/>
              <a:buChar char="-"/>
            </a:pPr>
            <a:r>
              <a:rPr lang="en-GB" dirty="0"/>
              <a:t>Reykjavik Declaration, 2019 (genetics in health care)</a:t>
            </a:r>
          </a:p>
          <a:p>
            <a:pPr marL="171450" indent="-171450">
              <a:buFontTx/>
              <a:buChar char="-"/>
            </a:pPr>
            <a:r>
              <a:rPr lang="en-GB" dirty="0"/>
              <a:t>International institutions</a:t>
            </a:r>
          </a:p>
          <a:p>
            <a:pPr marL="306450" lvl="1" indent="-171450">
              <a:buFontTx/>
              <a:buChar char="-"/>
            </a:pPr>
            <a:r>
              <a:rPr lang="en-GB" dirty="0"/>
              <a:t>World Health Organisation</a:t>
            </a:r>
          </a:p>
          <a:p>
            <a:pPr marL="306450" lvl="1" indent="-171450">
              <a:buFontTx/>
              <a:buChar char="-"/>
            </a:pPr>
            <a:r>
              <a:rPr lang="en-GB" dirty="0"/>
              <a:t>UNESCO</a:t>
            </a:r>
          </a:p>
          <a:p>
            <a:pPr marL="306450" lvl="1" indent="-171450">
              <a:buFontTx/>
              <a:buChar char="-"/>
            </a:pPr>
            <a:endParaRPr lang="en-GB" dirty="0"/>
          </a:p>
        </p:txBody>
      </p:sp>
      <p:sp>
        <p:nvSpPr>
          <p:cNvPr id="7" name="Slide Number Placeholder 6">
            <a:extLst>
              <a:ext uri="{FF2B5EF4-FFF2-40B4-BE49-F238E27FC236}">
                <a16:creationId xmlns:a16="http://schemas.microsoft.com/office/drawing/2014/main" id="{1D525C8E-AB82-E0D3-81C9-ECF7621F546C}"/>
              </a:ext>
            </a:extLst>
          </p:cNvPr>
          <p:cNvSpPr>
            <a:spLocks noGrp="1"/>
          </p:cNvSpPr>
          <p:nvPr>
            <p:ph type="sldNum" sz="quarter" idx="15"/>
          </p:nvPr>
        </p:nvSpPr>
        <p:spPr/>
        <p:txBody>
          <a:bodyPr/>
          <a:lstStyle/>
          <a:p>
            <a:fld id="{33DC2AB1-3121-DC42-81EB-8FDD8A73E93A}" type="slidenum">
              <a:rPr lang="en-GB"/>
              <a:pPr/>
              <a:t>14</a:t>
            </a:fld>
            <a:endParaRPr lang="en-GB"/>
          </a:p>
        </p:txBody>
      </p:sp>
    </p:spTree>
    <p:extLst>
      <p:ext uri="{BB962C8B-B14F-4D97-AF65-F5344CB8AC3E}">
        <p14:creationId xmlns:p14="http://schemas.microsoft.com/office/powerpoint/2010/main" val="248309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bg/>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EC7DC-85A4-4FD5-8D72-1A1209034C26}"/>
              </a:ext>
            </a:extLst>
          </p:cNvPr>
          <p:cNvSpPr>
            <a:spLocks noGrp="1"/>
          </p:cNvSpPr>
          <p:nvPr>
            <p:ph type="title"/>
          </p:nvPr>
        </p:nvSpPr>
        <p:spPr/>
        <p:txBody>
          <a:bodyPr/>
          <a:lstStyle/>
          <a:p>
            <a:r>
              <a:rPr lang="fr-FR" b="1" dirty="0"/>
              <a:t>Respect for </a:t>
            </a:r>
            <a:r>
              <a:rPr lang="fr-FR" b="1" dirty="0" err="1"/>
              <a:t>individuals’rights</a:t>
            </a:r>
            <a:r>
              <a:rPr lang="fr-FR" b="1" dirty="0"/>
              <a:t> and values</a:t>
            </a:r>
          </a:p>
        </p:txBody>
      </p:sp>
      <p:sp>
        <p:nvSpPr>
          <p:cNvPr id="3" name="Espace réservé du contenu 2">
            <a:extLst>
              <a:ext uri="{FF2B5EF4-FFF2-40B4-BE49-F238E27FC236}">
                <a16:creationId xmlns:a16="http://schemas.microsoft.com/office/drawing/2014/main" id="{3CA2FE38-702C-422A-861D-BD1C450928AC}"/>
              </a:ext>
            </a:extLst>
          </p:cNvPr>
          <p:cNvSpPr>
            <a:spLocks noGrp="1"/>
          </p:cNvSpPr>
          <p:nvPr>
            <p:ph idx="1"/>
          </p:nvPr>
        </p:nvSpPr>
        <p:spPr>
          <a:xfrm>
            <a:off x="540001" y="1102783"/>
            <a:ext cx="8070600" cy="2952750"/>
          </a:xfrm>
        </p:spPr>
        <p:txBody>
          <a:bodyPr>
            <a:normAutofit/>
          </a:bodyPr>
          <a:lstStyle/>
          <a:p>
            <a:r>
              <a:rPr lang="fr-FR" sz="1800" b="1" dirty="0">
                <a:solidFill>
                  <a:srgbClr val="FF0000"/>
                </a:solidFill>
              </a:rPr>
              <a:t>Autonomy</a:t>
            </a:r>
          </a:p>
          <a:p>
            <a:pPr lvl="1"/>
            <a:r>
              <a:rPr lang="fr-FR" sz="1800" dirty="0"/>
              <a:t>self-government, </a:t>
            </a:r>
            <a:r>
              <a:rPr lang="en-US" sz="1800" dirty="0"/>
              <a:t>individual freedom or one's right to make decisions without being coerced</a:t>
            </a:r>
            <a:endParaRPr lang="en-GB" sz="1800" dirty="0"/>
          </a:p>
          <a:p>
            <a:pPr lvl="1"/>
            <a:endParaRPr lang="fr-FR" sz="1800" dirty="0"/>
          </a:p>
          <a:p>
            <a:r>
              <a:rPr lang="fr-FR" sz="1800" b="1" dirty="0" err="1">
                <a:solidFill>
                  <a:srgbClr val="FF0000"/>
                </a:solidFill>
              </a:rPr>
              <a:t>Privacy</a:t>
            </a:r>
            <a:endParaRPr lang="fr-FR" sz="1800" b="1" dirty="0">
              <a:solidFill>
                <a:srgbClr val="FF0000"/>
              </a:solidFill>
            </a:endParaRPr>
          </a:p>
          <a:p>
            <a:pPr lvl="1"/>
            <a:r>
              <a:rPr lang="en-US" sz="1800" dirty="0"/>
              <a:t>a person having control over the extent, timing, and circumstances of sharing oneself (physically, behaviorally, or intellectually) with others</a:t>
            </a:r>
            <a:endParaRPr lang="fr-FR" sz="1800" dirty="0"/>
          </a:p>
        </p:txBody>
      </p:sp>
      <p:sp>
        <p:nvSpPr>
          <p:cNvPr id="4" name="Espace réservé du pied de page 3">
            <a:extLst>
              <a:ext uri="{FF2B5EF4-FFF2-40B4-BE49-F238E27FC236}">
                <a16:creationId xmlns:a16="http://schemas.microsoft.com/office/drawing/2014/main" id="{267C7B6F-01E5-4105-BD44-3919D9DF3FF4}"/>
              </a:ext>
            </a:extLst>
          </p:cNvPr>
          <p:cNvSpPr>
            <a:spLocks noGrp="1"/>
          </p:cNvSpPr>
          <p:nvPr>
            <p:ph type="ftr" sz="quarter" idx="11"/>
          </p:nvPr>
        </p:nvSpPr>
        <p:spPr/>
        <p:txBody>
          <a:bodyPr/>
          <a:lstStyle/>
          <a:p>
            <a:endParaRPr lang="fr-BE" dirty="0"/>
          </a:p>
        </p:txBody>
      </p:sp>
      <p:sp>
        <p:nvSpPr>
          <p:cNvPr id="5" name="Espace réservé du numéro de diapositive 4">
            <a:extLst>
              <a:ext uri="{FF2B5EF4-FFF2-40B4-BE49-F238E27FC236}">
                <a16:creationId xmlns:a16="http://schemas.microsoft.com/office/drawing/2014/main" id="{90460F62-E48C-43A7-BE5D-7FC2AB5536A5}"/>
              </a:ext>
            </a:extLst>
          </p:cNvPr>
          <p:cNvSpPr>
            <a:spLocks noGrp="1"/>
          </p:cNvSpPr>
          <p:nvPr>
            <p:ph type="sldNum" sz="quarter" idx="12"/>
          </p:nvPr>
        </p:nvSpPr>
        <p:spPr/>
        <p:txBody>
          <a:bodyPr/>
          <a:lstStyle/>
          <a:p>
            <a:fld id="{CF4668DC-857F-487D-BFFA-8C0CA5037977}" type="slidenum">
              <a:rPr lang="fr-BE" smtClean="0"/>
              <a:t>15</a:t>
            </a:fld>
            <a:endParaRPr lang="fr-BE"/>
          </a:p>
        </p:txBody>
      </p:sp>
    </p:spTree>
    <p:extLst>
      <p:ext uri="{BB962C8B-B14F-4D97-AF65-F5344CB8AC3E}">
        <p14:creationId xmlns:p14="http://schemas.microsoft.com/office/powerpoint/2010/main" val="3797622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re 1"/>
          <p:cNvSpPr>
            <a:spLocks noGrp="1"/>
          </p:cNvSpPr>
          <p:nvPr>
            <p:ph type="title"/>
          </p:nvPr>
        </p:nvSpPr>
        <p:spPr>
          <a:xfrm>
            <a:off x="438149" y="145917"/>
            <a:ext cx="7287683" cy="522948"/>
          </a:xfrm>
        </p:spPr>
        <p:txBody>
          <a:bodyPr/>
          <a:lstStyle/>
          <a:p>
            <a:r>
              <a:rPr lang="en-GB" altLang="fr-FR" b="1" dirty="0"/>
              <a:t>Governance Principles (from </a:t>
            </a:r>
            <a:r>
              <a:rPr lang="en-GB" altLang="fr-FR" b="1" dirty="0" err="1"/>
              <a:t>Tapei</a:t>
            </a:r>
            <a:r>
              <a:rPr lang="en-GB" altLang="fr-FR" b="1" dirty="0"/>
              <a:t> Declaration)</a:t>
            </a:r>
          </a:p>
        </p:txBody>
      </p:sp>
      <p:sp>
        <p:nvSpPr>
          <p:cNvPr id="3" name="Espace réservé du contenu 2"/>
          <p:cNvSpPr>
            <a:spLocks noGrp="1"/>
          </p:cNvSpPr>
          <p:nvPr>
            <p:ph idx="1"/>
          </p:nvPr>
        </p:nvSpPr>
        <p:spPr>
          <a:xfrm>
            <a:off x="649549" y="846661"/>
            <a:ext cx="7338749" cy="3693716"/>
          </a:xfrm>
        </p:spPr>
        <p:txBody>
          <a:bodyPr>
            <a:normAutofit fontScale="92500" lnSpcReduction="10000"/>
          </a:bodyPr>
          <a:lstStyle/>
          <a:p>
            <a:pPr marL="0" indent="0">
              <a:buNone/>
              <a:defRPr/>
            </a:pPr>
            <a:r>
              <a:rPr lang="fr-FR" sz="1950" b="1" dirty="0"/>
              <a:t>Protection of individuals</a:t>
            </a:r>
            <a:r>
              <a:rPr lang="fr-FR" sz="1950" dirty="0"/>
              <a:t>: governance should be designed in such a way that the rights of individuals take precedence over the interests of other stakeholders and science;</a:t>
            </a:r>
          </a:p>
          <a:p>
            <a:pPr marL="0" indent="0">
              <a:buNone/>
              <a:defRPr/>
            </a:pPr>
            <a:r>
              <a:rPr lang="fr-FR" sz="1950" b="1" dirty="0"/>
              <a:t>Transparency</a:t>
            </a:r>
            <a:r>
              <a:rPr lang="fr-FR" sz="1950" dirty="0"/>
              <a:t>: all relevant information on health databases and </a:t>
            </a:r>
            <a:r>
              <a:rPr lang="fr-FR" sz="1950" dirty="0" err="1"/>
              <a:t>biobanks </a:t>
            </a:r>
            <a:r>
              <a:rPr lang="fr-FR" sz="1950" dirty="0"/>
              <a:t>must be made available to the public;</a:t>
            </a:r>
          </a:p>
          <a:p>
            <a:pPr marL="0" indent="0">
              <a:buNone/>
              <a:defRPr/>
            </a:pPr>
            <a:r>
              <a:rPr lang="fr-FR" sz="1950" b="1" dirty="0"/>
              <a:t>Participation and inclusion</a:t>
            </a:r>
            <a:r>
              <a:rPr lang="fr-FR" sz="1950" dirty="0"/>
              <a:t>: those responsible for health databases and </a:t>
            </a:r>
            <a:r>
              <a:rPr lang="fr-FR" sz="1950" dirty="0" err="1"/>
              <a:t>biobanks </a:t>
            </a:r>
            <a:r>
              <a:rPr lang="fr-FR" sz="1950" dirty="0"/>
              <a:t>must consult and liaise with individuals and their communities.</a:t>
            </a:r>
          </a:p>
          <a:p>
            <a:pPr marL="0" indent="0">
              <a:buNone/>
              <a:defRPr/>
            </a:pPr>
            <a:r>
              <a:rPr lang="fr-FR" sz="1950" b="1" dirty="0"/>
              <a:t>Responsibility</a:t>
            </a:r>
            <a:r>
              <a:rPr lang="fr-FR" sz="1950" dirty="0"/>
              <a:t>: those responsible for health databases and </a:t>
            </a:r>
            <a:r>
              <a:rPr lang="fr-FR" sz="1950" dirty="0" err="1"/>
              <a:t>biobanks </a:t>
            </a:r>
            <a:r>
              <a:rPr lang="fr-FR" sz="1950" dirty="0"/>
              <a:t>must be accessible and receptive to requests from interested parties.</a:t>
            </a:r>
          </a:p>
          <a:p>
            <a:pPr>
              <a:defRPr/>
            </a:pPr>
            <a:endParaRPr lang="en-GB" sz="1950" dirty="0"/>
          </a:p>
        </p:txBody>
      </p:sp>
      <p:sp>
        <p:nvSpPr>
          <p:cNvPr id="91140"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endParaRPr lang="fr-FR" altLang="fr-FR" sz="1050" dirty="0"/>
          </a:p>
        </p:txBody>
      </p:sp>
      <p:sp>
        <p:nvSpPr>
          <p:cNvPr id="91141"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CC6C6F45-B278-464C-BE4B-221BEE6C3D7E}" type="slidenum">
              <a:rPr lang="fr-FR" altLang="fr-FR" sz="1050"/>
              <a:t>16</a:t>
            </a:fld>
            <a:endParaRPr lang="fr-FR" altLang="fr-FR" sz="1050"/>
          </a:p>
        </p:txBody>
      </p:sp>
    </p:spTree>
    <p:extLst>
      <p:ext uri="{BB962C8B-B14F-4D97-AF65-F5344CB8AC3E}">
        <p14:creationId xmlns:p14="http://schemas.microsoft.com/office/powerpoint/2010/main" val="69210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C65C2-1316-4C3C-92E9-43959A2A9C9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1D1D1F7-1EF6-04DC-25A6-9AE52601659D}"/>
              </a:ext>
            </a:extLst>
          </p:cNvPr>
          <p:cNvSpPr>
            <a:spLocks noGrp="1"/>
          </p:cNvSpPr>
          <p:nvPr>
            <p:ph type="title"/>
          </p:nvPr>
        </p:nvSpPr>
        <p:spPr/>
        <p:txBody>
          <a:bodyPr/>
          <a:lstStyle/>
          <a:p>
            <a:r>
              <a:rPr lang="en-GB"/>
              <a:t>Table of Contents</a:t>
            </a:r>
          </a:p>
        </p:txBody>
      </p:sp>
      <p:sp>
        <p:nvSpPr>
          <p:cNvPr id="8" name="Text Placeholder 7">
            <a:extLst>
              <a:ext uri="{FF2B5EF4-FFF2-40B4-BE49-F238E27FC236}">
                <a16:creationId xmlns:a16="http://schemas.microsoft.com/office/drawing/2014/main" id="{55B2EAE3-59DB-80EC-66A3-5B6D5E978375}"/>
              </a:ext>
            </a:extLst>
          </p:cNvPr>
          <p:cNvSpPr>
            <a:spLocks noGrp="1"/>
          </p:cNvSpPr>
          <p:nvPr>
            <p:ph type="body" sz="quarter" idx="10"/>
          </p:nvPr>
        </p:nvSpPr>
        <p:spPr/>
        <p:txBody>
          <a:bodyPr/>
          <a:lstStyle/>
          <a:p>
            <a:pPr marL="728663" lvl="1" indent="-428625">
              <a:buFont typeface="+mj-lt"/>
              <a:buAutoNum type="romanUcPeriod"/>
            </a:pPr>
            <a:r>
              <a:rPr lang="en-GB" sz="2000" b="1" dirty="0">
                <a:solidFill>
                  <a:schemeClr val="accent1">
                    <a:lumMod val="20000"/>
                    <a:lumOff val="80000"/>
                  </a:schemeClr>
                </a:solidFill>
              </a:rPr>
              <a:t>Introduction: context and definitions</a:t>
            </a:r>
          </a:p>
          <a:p>
            <a:pPr marL="728663" lvl="1" indent="-428625">
              <a:buFont typeface="+mj-lt"/>
              <a:buAutoNum type="romanUcPeriod"/>
            </a:pPr>
            <a:endParaRPr lang="en-GB" sz="2000" b="1" dirty="0">
              <a:solidFill>
                <a:schemeClr val="accent1">
                  <a:lumMod val="20000"/>
                  <a:lumOff val="80000"/>
                </a:schemeClr>
              </a:solidFill>
            </a:endParaRPr>
          </a:p>
          <a:p>
            <a:pPr marL="728663" lvl="1" indent="-428625">
              <a:buFont typeface="+mj-lt"/>
              <a:buAutoNum type="romanUcPeriod"/>
            </a:pPr>
            <a:r>
              <a:rPr lang="en-GB" sz="2000" b="1" dirty="0">
                <a:solidFill>
                  <a:schemeClr val="accent1">
                    <a:lumMod val="20000"/>
                    <a:lumOff val="80000"/>
                  </a:schemeClr>
                </a:solidFill>
              </a:rPr>
              <a:t>The ethical, legal and policy framework</a:t>
            </a:r>
          </a:p>
          <a:p>
            <a:pPr marL="728663" lvl="1" indent="-428625">
              <a:buFont typeface="+mj-lt"/>
              <a:buAutoNum type="romanUcPeriod"/>
            </a:pPr>
            <a:endParaRPr lang="en-GB" sz="2000" b="1" dirty="0">
              <a:solidFill>
                <a:srgbClr val="002060"/>
              </a:solidFill>
            </a:endParaRPr>
          </a:p>
          <a:p>
            <a:pPr marL="728663" lvl="1" indent="-428625">
              <a:buFont typeface="+mj-lt"/>
              <a:buAutoNum type="romanUcPeriod"/>
            </a:pPr>
            <a:r>
              <a:rPr lang="en-GB" sz="2000" b="1" dirty="0">
                <a:solidFill>
                  <a:srgbClr val="002060"/>
                </a:solidFill>
              </a:rPr>
              <a:t>The main ethical and legal issues</a:t>
            </a:r>
          </a:p>
          <a:p>
            <a:pPr marL="228600" indent="-228600">
              <a:buFont typeface="+mj-lt"/>
              <a:buAutoNum type="arabicPeriod"/>
            </a:pPr>
            <a:endParaRPr lang="en-GB" dirty="0"/>
          </a:p>
        </p:txBody>
      </p:sp>
      <p:sp>
        <p:nvSpPr>
          <p:cNvPr id="17" name="Slide Number Placeholder 16">
            <a:extLst>
              <a:ext uri="{FF2B5EF4-FFF2-40B4-BE49-F238E27FC236}">
                <a16:creationId xmlns:a16="http://schemas.microsoft.com/office/drawing/2014/main" id="{5D5FAEC8-05AC-76BC-CED8-76CBA48F51C1}"/>
              </a:ext>
            </a:extLst>
          </p:cNvPr>
          <p:cNvSpPr>
            <a:spLocks noGrp="1"/>
          </p:cNvSpPr>
          <p:nvPr>
            <p:ph type="sldNum" sz="quarter" idx="14"/>
          </p:nvPr>
        </p:nvSpPr>
        <p:spPr/>
        <p:txBody>
          <a:bodyPr/>
          <a:lstStyle/>
          <a:p>
            <a:fld id="{33DC2AB1-3121-DC42-81EB-8FDD8A73E93A}" type="slidenum">
              <a:rPr lang="en-GB"/>
              <a:pPr/>
              <a:t>17</a:t>
            </a:fld>
            <a:endParaRPr lang="en-GB"/>
          </a:p>
        </p:txBody>
      </p:sp>
      <p:sp>
        <p:nvSpPr>
          <p:cNvPr id="3" name="Picture Placeholder 2">
            <a:extLst>
              <a:ext uri="{FF2B5EF4-FFF2-40B4-BE49-F238E27FC236}">
                <a16:creationId xmlns:a16="http://schemas.microsoft.com/office/drawing/2014/main" id="{A86EDA32-DA26-3798-2F60-5BB6799C6986}"/>
              </a:ext>
            </a:extLst>
          </p:cNvPr>
          <p:cNvSpPr>
            <a:spLocks noGrp="1"/>
          </p:cNvSpPr>
          <p:nvPr>
            <p:ph type="pic" sz="quarter" idx="13"/>
          </p:nvPr>
        </p:nvSpPr>
        <p:spPr/>
      </p:sp>
      <p:sp>
        <p:nvSpPr>
          <p:cNvPr id="6" name="Picture Placeholder 2">
            <a:extLst>
              <a:ext uri="{FF2B5EF4-FFF2-40B4-BE49-F238E27FC236}">
                <a16:creationId xmlns:a16="http://schemas.microsoft.com/office/drawing/2014/main" id="{A86EDA32-DA26-3798-2F60-5BB6799C6986}"/>
              </a:ext>
            </a:extLst>
          </p:cNvPr>
          <p:cNvSpPr txBox="1">
            <a:spLocks/>
          </p:cNvSpPr>
          <p:nvPr/>
        </p:nvSpPr>
        <p:spPr>
          <a:xfrm>
            <a:off x="0" y="0"/>
            <a:ext cx="3600000" cy="4351335"/>
          </a:xfrm>
          <a:prstGeom prst="rect">
            <a:avLst/>
          </a:prstGeom>
          <a:solidFill>
            <a:schemeClr val="bg2"/>
          </a:solidFill>
        </p:spPr>
      </p:sp>
      <p:pic>
        <p:nvPicPr>
          <p:cNvPr id="2" name="Image 1"/>
          <p:cNvPicPr>
            <a:picLocks noChangeAspect="1"/>
          </p:cNvPicPr>
          <p:nvPr/>
        </p:nvPicPr>
        <p:blipFill>
          <a:blip r:embed="rId2"/>
          <a:stretch>
            <a:fillRect/>
          </a:stretch>
        </p:blipFill>
        <p:spPr>
          <a:xfrm>
            <a:off x="294804" y="589666"/>
            <a:ext cx="3085866" cy="3310907"/>
          </a:xfrm>
          <a:prstGeom prst="rect">
            <a:avLst/>
          </a:prstGeom>
        </p:spPr>
      </p:pic>
    </p:spTree>
    <p:extLst>
      <p:ext uri="{BB962C8B-B14F-4D97-AF65-F5344CB8AC3E}">
        <p14:creationId xmlns:p14="http://schemas.microsoft.com/office/powerpoint/2010/main" val="335253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167" y="117116"/>
            <a:ext cx="5929842" cy="642938"/>
          </a:xfrm>
        </p:spPr>
        <p:txBody>
          <a:bodyPr>
            <a:noAutofit/>
          </a:bodyPr>
          <a:lstStyle/>
          <a:p>
            <a:r>
              <a:rPr lang="en-GB" b="1" dirty="0"/>
              <a:t>Information, </a:t>
            </a:r>
            <a:r>
              <a:rPr lang="en-GB" b="1" dirty="0" err="1"/>
              <a:t>consent </a:t>
            </a:r>
            <a:r>
              <a:rPr lang="en-GB" b="1" dirty="0"/>
              <a:t>and </a:t>
            </a:r>
            <a:r>
              <a:rPr lang="en-GB" b="1" dirty="0" err="1"/>
              <a:t>control</a:t>
            </a:r>
            <a:endParaRPr lang="en-GB" b="1" dirty="0"/>
          </a:p>
        </p:txBody>
      </p:sp>
      <p:sp>
        <p:nvSpPr>
          <p:cNvPr id="3" name="Espace réservé du contenu 2"/>
          <p:cNvSpPr>
            <a:spLocks noGrp="1"/>
          </p:cNvSpPr>
          <p:nvPr>
            <p:ph idx="1"/>
          </p:nvPr>
        </p:nvSpPr>
        <p:spPr>
          <a:xfrm>
            <a:off x="156105" y="1009794"/>
            <a:ext cx="6167965" cy="3672686"/>
          </a:xfrm>
        </p:spPr>
        <p:txBody>
          <a:bodyPr>
            <a:noAutofit/>
          </a:bodyPr>
          <a:lstStyle/>
          <a:p>
            <a:r>
              <a:rPr lang="en-GB" sz="2000" dirty="0"/>
              <a:t>Expression of autonomy of will =&gt; </a:t>
            </a:r>
            <a:r>
              <a:rPr lang="en-GB" sz="2000" b="1" i="1" dirty="0"/>
              <a:t>only consent ?</a:t>
            </a:r>
          </a:p>
          <a:p>
            <a:r>
              <a:rPr lang="en-GB" sz="2000" dirty="0"/>
              <a:t>Powerful principle for </a:t>
            </a:r>
            <a:r>
              <a:rPr lang="en-GB" sz="2000" dirty="0" err="1"/>
              <a:t>access </a:t>
            </a:r>
            <a:r>
              <a:rPr lang="en-GB" sz="2000" dirty="0"/>
              <a:t>to bodies and </a:t>
            </a:r>
            <a:r>
              <a:rPr lang="en-GB" sz="2000" dirty="0" err="1"/>
              <a:t>data</a:t>
            </a:r>
            <a:endParaRPr lang="en-GB" sz="2000" dirty="0"/>
          </a:p>
          <a:p>
            <a:r>
              <a:rPr lang="en-GB" sz="2000" dirty="0" err="1"/>
              <a:t>Quality </a:t>
            </a:r>
            <a:r>
              <a:rPr lang="en-GB" sz="2000" dirty="0"/>
              <a:t>of </a:t>
            </a:r>
            <a:r>
              <a:rPr lang="en-GB" sz="2000" dirty="0" err="1"/>
              <a:t>prior information provided</a:t>
            </a:r>
            <a:endParaRPr lang="en-GB" sz="2000" dirty="0"/>
          </a:p>
          <a:p>
            <a:r>
              <a:rPr lang="en-GB" sz="2000" dirty="0"/>
              <a:t>Control of genetic data, which is both identifiable and sensitive</a:t>
            </a:r>
          </a:p>
          <a:p>
            <a:r>
              <a:rPr lang="en-GB" sz="2000" dirty="0"/>
              <a:t>Mandatory consent (positive or presumed) for their collection and use / national laws</a:t>
            </a:r>
          </a:p>
          <a:p>
            <a:r>
              <a:rPr lang="en-GB" sz="2000" b="1" i="1" dirty="0" err="1"/>
              <a:t>What level of information</a:t>
            </a:r>
            <a:r>
              <a:rPr lang="en-GB" sz="2000" b="1" i="1" dirty="0"/>
              <a:t>? By whom? </a:t>
            </a:r>
            <a:r>
              <a:rPr lang="en-GB" sz="2000" b="1" i="1" dirty="0" err="1"/>
              <a:t>What degree </a:t>
            </a:r>
            <a:r>
              <a:rPr lang="en-GB" sz="2000" b="1" i="1" dirty="0"/>
              <a:t>of </a:t>
            </a:r>
            <a:r>
              <a:rPr lang="en-GB" sz="2000" b="1" i="1" dirty="0" err="1"/>
              <a:t>control</a:t>
            </a:r>
            <a:r>
              <a:rPr lang="en-GB" sz="2000" b="1" i="1"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6613" y="1646766"/>
            <a:ext cx="2173988" cy="119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t>18</a:t>
            </a:fld>
            <a:endParaRPr lang="fr-BE"/>
          </a:p>
        </p:txBody>
      </p:sp>
    </p:spTree>
    <p:extLst>
      <p:ext uri="{BB962C8B-B14F-4D97-AF65-F5344CB8AC3E}">
        <p14:creationId xmlns:p14="http://schemas.microsoft.com/office/powerpoint/2010/main" val="3970112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828" y="143289"/>
            <a:ext cx="4050506" cy="835819"/>
          </a:xfrm>
        </p:spPr>
        <p:txBody>
          <a:bodyPr>
            <a:normAutofit/>
          </a:bodyPr>
          <a:lstStyle/>
          <a:p>
            <a:r>
              <a:rPr lang="en-GB" b="1" dirty="0" err="1"/>
              <a:t>Data access </a:t>
            </a:r>
            <a:r>
              <a:rPr lang="en-GB" b="1" dirty="0"/>
              <a:t>and </a:t>
            </a:r>
            <a:r>
              <a:rPr lang="en-GB" b="1" dirty="0" err="1"/>
              <a:t>sharing</a:t>
            </a:r>
            <a:endParaRPr lang="en-GB" b="1" dirty="0"/>
          </a:p>
        </p:txBody>
      </p:sp>
      <p:sp>
        <p:nvSpPr>
          <p:cNvPr id="3" name="Espace réservé du contenu 2"/>
          <p:cNvSpPr>
            <a:spLocks noGrp="1"/>
          </p:cNvSpPr>
          <p:nvPr>
            <p:ph idx="1"/>
          </p:nvPr>
        </p:nvSpPr>
        <p:spPr>
          <a:xfrm>
            <a:off x="139700" y="946667"/>
            <a:ext cx="7615767" cy="3240139"/>
          </a:xfrm>
        </p:spPr>
        <p:txBody>
          <a:bodyPr>
            <a:noAutofit/>
          </a:bodyPr>
          <a:lstStyle/>
          <a:p>
            <a:r>
              <a:rPr lang="fr-FR" sz="1800" dirty="0"/>
              <a:t>The use of </a:t>
            </a:r>
            <a:r>
              <a:rPr lang="fr-FR" sz="1800" dirty="0" err="1"/>
              <a:t>genetic</a:t>
            </a:r>
            <a:r>
              <a:rPr lang="fr-FR" sz="1800" dirty="0"/>
              <a:t> data is an ethical imperative (for care and research)</a:t>
            </a:r>
          </a:p>
          <a:p>
            <a:r>
              <a:rPr lang="fr-FR" sz="1800" dirty="0"/>
              <a:t>A principle that must be accompanied by safeguards: ensuring the confidentiality, security and integrity of data</a:t>
            </a:r>
          </a:p>
          <a:p>
            <a:r>
              <a:rPr lang="fr-FR" sz="1800" dirty="0"/>
              <a:t>Protection of privacy (</a:t>
            </a:r>
            <a:r>
              <a:rPr lang="fr-FR" sz="1800" i="1" dirty="0"/>
              <a:t>in rare diseases? when you share yourself?)</a:t>
            </a:r>
          </a:p>
          <a:p>
            <a:r>
              <a:rPr lang="fr-FR" sz="1800" dirty="0"/>
              <a:t>What means are given to individuals in the event of data re-use (link with initial information)?</a:t>
            </a:r>
          </a:p>
          <a:p>
            <a:r>
              <a:rPr lang="fr-FR" sz="1800" dirty="0"/>
              <a:t>Governance resources must be </a:t>
            </a:r>
            <a:r>
              <a:rPr lang="fr-FR" sz="1800" dirty="0" err="1"/>
              <a:t>implemented </a:t>
            </a:r>
            <a:r>
              <a:rPr lang="fr-FR" sz="1800" b="1" dirty="0"/>
              <a:t>at national and international level</a:t>
            </a:r>
          </a:p>
          <a:p>
            <a:endParaRPr lang="en-GB" sz="2000" b="1" dirty="0"/>
          </a:p>
          <a:p>
            <a:endParaRPr lang="en-GB"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416" y="349532"/>
            <a:ext cx="1746647" cy="8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t>19</a:t>
            </a:fld>
            <a:endParaRPr lang="fr-BE"/>
          </a:p>
        </p:txBody>
      </p:sp>
    </p:spTree>
    <p:extLst>
      <p:ext uri="{BB962C8B-B14F-4D97-AF65-F5344CB8AC3E}">
        <p14:creationId xmlns:p14="http://schemas.microsoft.com/office/powerpoint/2010/main" val="3508516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C65C2-1316-4C3C-92E9-43959A2A9C9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1D1D1F7-1EF6-04DC-25A6-9AE52601659D}"/>
              </a:ext>
            </a:extLst>
          </p:cNvPr>
          <p:cNvSpPr>
            <a:spLocks noGrp="1"/>
          </p:cNvSpPr>
          <p:nvPr>
            <p:ph type="title"/>
          </p:nvPr>
        </p:nvSpPr>
        <p:spPr/>
        <p:txBody>
          <a:bodyPr/>
          <a:lstStyle/>
          <a:p>
            <a:r>
              <a:rPr lang="en-GB"/>
              <a:t>Table of Contents</a:t>
            </a:r>
          </a:p>
        </p:txBody>
      </p:sp>
      <p:sp>
        <p:nvSpPr>
          <p:cNvPr id="8" name="Text Placeholder 7">
            <a:extLst>
              <a:ext uri="{FF2B5EF4-FFF2-40B4-BE49-F238E27FC236}">
                <a16:creationId xmlns:a16="http://schemas.microsoft.com/office/drawing/2014/main" id="{55B2EAE3-59DB-80EC-66A3-5B6D5E978375}"/>
              </a:ext>
            </a:extLst>
          </p:cNvPr>
          <p:cNvSpPr>
            <a:spLocks noGrp="1"/>
          </p:cNvSpPr>
          <p:nvPr>
            <p:ph type="body" sz="quarter" idx="10"/>
          </p:nvPr>
        </p:nvSpPr>
        <p:spPr/>
        <p:txBody>
          <a:bodyPr/>
          <a:lstStyle/>
          <a:p>
            <a:pPr marL="728663" lvl="1" indent="-428625">
              <a:buFont typeface="+mj-lt"/>
              <a:buAutoNum type="romanUcPeriod"/>
            </a:pPr>
            <a:r>
              <a:rPr lang="en-GB" sz="2000" b="1" dirty="0">
                <a:solidFill>
                  <a:srgbClr val="002060"/>
                </a:solidFill>
              </a:rPr>
              <a:t>Introduction: context and definitions</a:t>
            </a:r>
          </a:p>
          <a:p>
            <a:pPr marL="728663" lvl="1" indent="-428625">
              <a:buFont typeface="+mj-lt"/>
              <a:buAutoNum type="romanUcPeriod"/>
            </a:pPr>
            <a:endParaRPr lang="en-GB" sz="2000" b="1" dirty="0">
              <a:solidFill>
                <a:srgbClr val="002060"/>
              </a:solidFill>
            </a:endParaRPr>
          </a:p>
          <a:p>
            <a:pPr marL="728663" lvl="1" indent="-428625">
              <a:buFont typeface="+mj-lt"/>
              <a:buAutoNum type="romanUcPeriod"/>
            </a:pPr>
            <a:r>
              <a:rPr lang="en-GB" sz="2000" b="1" dirty="0">
                <a:solidFill>
                  <a:srgbClr val="002060"/>
                </a:solidFill>
              </a:rPr>
              <a:t>The ethical, legal and policy framework</a:t>
            </a:r>
          </a:p>
          <a:p>
            <a:pPr marL="728663" lvl="1" indent="-428625">
              <a:buFont typeface="+mj-lt"/>
              <a:buAutoNum type="romanUcPeriod"/>
            </a:pPr>
            <a:endParaRPr lang="en-GB" sz="2000" b="1" dirty="0">
              <a:solidFill>
                <a:srgbClr val="002060"/>
              </a:solidFill>
            </a:endParaRPr>
          </a:p>
          <a:p>
            <a:pPr marL="728663" lvl="1" indent="-428625">
              <a:buFont typeface="+mj-lt"/>
              <a:buAutoNum type="romanUcPeriod"/>
            </a:pPr>
            <a:r>
              <a:rPr lang="en-GB" sz="2000" b="1" dirty="0">
                <a:solidFill>
                  <a:srgbClr val="002060"/>
                </a:solidFill>
              </a:rPr>
              <a:t>The main ethical and legal issues</a:t>
            </a:r>
          </a:p>
          <a:p>
            <a:pPr marL="228600" indent="-228600">
              <a:buFont typeface="+mj-lt"/>
              <a:buAutoNum type="arabicPeriod"/>
            </a:pPr>
            <a:endParaRPr lang="en-GB" dirty="0"/>
          </a:p>
        </p:txBody>
      </p:sp>
      <p:sp>
        <p:nvSpPr>
          <p:cNvPr id="17" name="Slide Number Placeholder 16">
            <a:extLst>
              <a:ext uri="{FF2B5EF4-FFF2-40B4-BE49-F238E27FC236}">
                <a16:creationId xmlns:a16="http://schemas.microsoft.com/office/drawing/2014/main" id="{5D5FAEC8-05AC-76BC-CED8-76CBA48F51C1}"/>
              </a:ext>
            </a:extLst>
          </p:cNvPr>
          <p:cNvSpPr>
            <a:spLocks noGrp="1"/>
          </p:cNvSpPr>
          <p:nvPr>
            <p:ph type="sldNum" sz="quarter" idx="14"/>
          </p:nvPr>
        </p:nvSpPr>
        <p:spPr/>
        <p:txBody>
          <a:bodyPr/>
          <a:lstStyle/>
          <a:p>
            <a:fld id="{33DC2AB1-3121-DC42-81EB-8FDD8A73E93A}" type="slidenum">
              <a:rPr lang="en-GB"/>
              <a:pPr/>
              <a:t>2</a:t>
            </a:fld>
            <a:endParaRPr lang="en-GB"/>
          </a:p>
        </p:txBody>
      </p:sp>
      <p:sp>
        <p:nvSpPr>
          <p:cNvPr id="3" name="Picture Placeholder 2">
            <a:extLst>
              <a:ext uri="{FF2B5EF4-FFF2-40B4-BE49-F238E27FC236}">
                <a16:creationId xmlns:a16="http://schemas.microsoft.com/office/drawing/2014/main" id="{A86EDA32-DA26-3798-2F60-5BB6799C6986}"/>
              </a:ext>
            </a:extLst>
          </p:cNvPr>
          <p:cNvSpPr>
            <a:spLocks noGrp="1"/>
          </p:cNvSpPr>
          <p:nvPr>
            <p:ph type="pic" sz="quarter" idx="13"/>
          </p:nvPr>
        </p:nvSpPr>
        <p:spPr/>
      </p:sp>
      <p:sp>
        <p:nvSpPr>
          <p:cNvPr id="6" name="Picture Placeholder 2">
            <a:extLst>
              <a:ext uri="{FF2B5EF4-FFF2-40B4-BE49-F238E27FC236}">
                <a16:creationId xmlns:a16="http://schemas.microsoft.com/office/drawing/2014/main" id="{A86EDA32-DA26-3798-2F60-5BB6799C6986}"/>
              </a:ext>
            </a:extLst>
          </p:cNvPr>
          <p:cNvSpPr txBox="1">
            <a:spLocks/>
          </p:cNvSpPr>
          <p:nvPr/>
        </p:nvSpPr>
        <p:spPr>
          <a:xfrm>
            <a:off x="0" y="0"/>
            <a:ext cx="3600000" cy="4351335"/>
          </a:xfrm>
          <a:prstGeom prst="rect">
            <a:avLst/>
          </a:prstGeom>
          <a:solidFill>
            <a:schemeClr val="bg2"/>
          </a:solidFill>
        </p:spPr>
      </p:sp>
      <p:pic>
        <p:nvPicPr>
          <p:cNvPr id="2" name="Image 1"/>
          <p:cNvPicPr>
            <a:picLocks noChangeAspect="1"/>
          </p:cNvPicPr>
          <p:nvPr/>
        </p:nvPicPr>
        <p:blipFill>
          <a:blip r:embed="rId2"/>
          <a:stretch>
            <a:fillRect/>
          </a:stretch>
        </p:blipFill>
        <p:spPr>
          <a:xfrm>
            <a:off x="294804" y="589666"/>
            <a:ext cx="3085866" cy="3310907"/>
          </a:xfrm>
          <a:prstGeom prst="rect">
            <a:avLst/>
          </a:prstGeom>
        </p:spPr>
      </p:pic>
    </p:spTree>
    <p:extLst>
      <p:ext uri="{BB962C8B-B14F-4D97-AF65-F5344CB8AC3E}">
        <p14:creationId xmlns:p14="http://schemas.microsoft.com/office/powerpoint/2010/main" val="3233192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465" y="215964"/>
            <a:ext cx="4050506" cy="369332"/>
          </a:xfrm>
        </p:spPr>
        <p:txBody>
          <a:bodyPr/>
          <a:lstStyle/>
          <a:p>
            <a:r>
              <a:rPr lang="en-GB" b="1" dirty="0"/>
              <a:t>Justice and </a:t>
            </a:r>
            <a:r>
              <a:rPr lang="en-GB" b="1" dirty="0" err="1"/>
              <a:t>equity</a:t>
            </a:r>
            <a:endParaRPr lang="en-GB" b="1" dirty="0"/>
          </a:p>
        </p:txBody>
      </p:sp>
      <p:sp>
        <p:nvSpPr>
          <p:cNvPr id="3" name="Espace réservé du contenu 2"/>
          <p:cNvSpPr>
            <a:spLocks noGrp="1"/>
          </p:cNvSpPr>
          <p:nvPr>
            <p:ph idx="1"/>
          </p:nvPr>
        </p:nvSpPr>
        <p:spPr>
          <a:xfrm>
            <a:off x="275167" y="1054625"/>
            <a:ext cx="6617006" cy="3623603"/>
          </a:xfrm>
        </p:spPr>
        <p:txBody>
          <a:bodyPr>
            <a:normAutofit fontScale="92500" lnSpcReduction="20000"/>
          </a:bodyPr>
          <a:lstStyle/>
          <a:p>
            <a:r>
              <a:rPr lang="en-GB" sz="1800" dirty="0"/>
              <a:t>Genetic data must serve both the individual and the community (family or society)- a source of tension</a:t>
            </a:r>
          </a:p>
          <a:p>
            <a:r>
              <a:rPr lang="en-GB" sz="1800" b="1" dirty="0">
                <a:solidFill>
                  <a:schemeClr val="accent2"/>
                </a:solidFill>
              </a:rPr>
              <a:t>About the individual</a:t>
            </a:r>
          </a:p>
          <a:p>
            <a:pPr lvl="1"/>
            <a:r>
              <a:rPr lang="en-GB" sz="1800" dirty="0"/>
              <a:t>Prohibition of unauthorised uses </a:t>
            </a:r>
          </a:p>
          <a:p>
            <a:pPr lvl="1"/>
            <a:r>
              <a:rPr lang="en-GB" sz="1800" dirty="0"/>
              <a:t>Prohibition for </a:t>
            </a:r>
            <a:r>
              <a:rPr lang="en-GB" sz="1800" dirty="0" err="1"/>
              <a:t>discriminatory </a:t>
            </a:r>
            <a:r>
              <a:rPr lang="en-GB" sz="1800" dirty="0"/>
              <a:t>use</a:t>
            </a:r>
          </a:p>
          <a:p>
            <a:pPr lvl="1"/>
            <a:r>
              <a:rPr lang="en-GB" sz="1800" dirty="0" err="1"/>
              <a:t>Individual profit</a:t>
            </a:r>
            <a:endParaRPr lang="en-GB" sz="1800" dirty="0"/>
          </a:p>
          <a:p>
            <a:pPr lvl="1"/>
            <a:r>
              <a:rPr lang="en-GB" sz="1800" i="1" dirty="0"/>
              <a:t>"my data"?</a:t>
            </a:r>
          </a:p>
          <a:p>
            <a:pPr lvl="1"/>
            <a:r>
              <a:rPr lang="en-GB" sz="1800" i="1" dirty="0"/>
              <a:t>What about the duty to share with family members?</a:t>
            </a:r>
          </a:p>
          <a:p>
            <a:r>
              <a:rPr lang="en-GB" sz="1800" b="1" dirty="0">
                <a:solidFill>
                  <a:schemeClr val="accent2"/>
                </a:solidFill>
              </a:rPr>
              <a:t>About the community</a:t>
            </a:r>
          </a:p>
          <a:p>
            <a:pPr lvl="1"/>
            <a:r>
              <a:rPr lang="en-GB" sz="1800" dirty="0" err="1"/>
              <a:t>Solidarity</a:t>
            </a:r>
            <a:endParaRPr lang="en-GB" sz="1800" dirty="0"/>
          </a:p>
          <a:p>
            <a:pPr lvl="1"/>
            <a:r>
              <a:rPr lang="en-GB" sz="1800" dirty="0" err="1"/>
              <a:t>Common </a:t>
            </a:r>
            <a:r>
              <a:rPr lang="en-GB" sz="1800" dirty="0"/>
              <a:t>good</a:t>
            </a:r>
          </a:p>
          <a:p>
            <a:pPr lvl="1"/>
            <a:r>
              <a:rPr lang="en-GB" sz="1800" dirty="0"/>
              <a:t>Benefit for future generations</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972" y="1693326"/>
            <a:ext cx="2027241" cy="202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a:spLocks noGrp="1"/>
          </p:cNvSpPr>
          <p:nvPr>
            <p:ph type="sldNum" sz="quarter" idx="12"/>
          </p:nvPr>
        </p:nvSpPr>
        <p:spPr/>
        <p:txBody>
          <a:bodyPr/>
          <a:lstStyle/>
          <a:p>
            <a:fld id="{CF4668DC-857F-487D-BFFA-8C0CA5037977}" type="slidenum">
              <a:rPr lang="fr-BE" smtClean="0"/>
              <a:t>20</a:t>
            </a:fld>
            <a:endParaRPr lang="fr-BE"/>
          </a:p>
        </p:txBody>
      </p:sp>
    </p:spTree>
    <p:extLst>
      <p:ext uri="{BB962C8B-B14F-4D97-AF65-F5344CB8AC3E}">
        <p14:creationId xmlns:p14="http://schemas.microsoft.com/office/powerpoint/2010/main" val="285005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952" y="252417"/>
            <a:ext cx="6172200" cy="369332"/>
          </a:xfrm>
        </p:spPr>
        <p:txBody>
          <a:bodyPr/>
          <a:lstStyle/>
          <a:p>
            <a:r>
              <a:rPr lang="en-GB" b="1" dirty="0" err="1"/>
              <a:t>Value </a:t>
            </a:r>
            <a:r>
              <a:rPr lang="en-GB" b="1" dirty="0"/>
              <a:t>and </a:t>
            </a:r>
            <a:r>
              <a:rPr lang="en-GB" b="1" dirty="0" err="1"/>
              <a:t>property</a:t>
            </a:r>
            <a:endParaRPr lang="en-GB" b="1" dirty="0"/>
          </a:p>
        </p:txBody>
      </p:sp>
      <p:sp>
        <p:nvSpPr>
          <p:cNvPr id="3" name="Espace réservé du contenu 2"/>
          <p:cNvSpPr>
            <a:spLocks noGrp="1"/>
          </p:cNvSpPr>
          <p:nvPr>
            <p:ph idx="1"/>
          </p:nvPr>
        </p:nvSpPr>
        <p:spPr>
          <a:xfrm>
            <a:off x="379284" y="947548"/>
            <a:ext cx="5803535" cy="3943535"/>
          </a:xfrm>
        </p:spPr>
        <p:txBody>
          <a:bodyPr>
            <a:noAutofit/>
          </a:bodyPr>
          <a:lstStyle/>
          <a:p>
            <a:r>
              <a:rPr lang="en-GB" sz="1800" dirty="0"/>
              <a:t>Health </a:t>
            </a:r>
            <a:r>
              <a:rPr lang="en-GB" sz="1800" dirty="0" err="1"/>
              <a:t>data has an economic value</a:t>
            </a:r>
            <a:endParaRPr lang="en-GB" sz="1800" dirty="0"/>
          </a:p>
          <a:p>
            <a:r>
              <a:rPr lang="en-GB" sz="1800" i="1" dirty="0"/>
              <a:t>Who </a:t>
            </a:r>
            <a:r>
              <a:rPr lang="en-GB" sz="1800" i="1" dirty="0" err="1"/>
              <a:t>can harvest </a:t>
            </a:r>
            <a:r>
              <a:rPr lang="en-GB" sz="1800" i="1" dirty="0"/>
              <a:t>the fruits? </a:t>
            </a:r>
            <a:r>
              <a:rPr lang="en-GB" sz="1800" i="1" dirty="0" err="1"/>
              <a:t>Who owns </a:t>
            </a:r>
            <a:r>
              <a:rPr lang="en-GB" sz="1800" i="1" dirty="0"/>
              <a:t>it?</a:t>
            </a:r>
          </a:p>
          <a:p>
            <a:r>
              <a:rPr lang="en-GB" sz="1800" i="1" dirty="0" err="1"/>
              <a:t>What </a:t>
            </a:r>
            <a:r>
              <a:rPr lang="en-GB" sz="1800" i="1" dirty="0"/>
              <a:t>return </a:t>
            </a:r>
            <a:r>
              <a:rPr lang="en-GB" sz="1800" i="1" dirty="0" err="1"/>
              <a:t>to donors</a:t>
            </a:r>
            <a:r>
              <a:rPr lang="en-GB" sz="1800" i="1" dirty="0"/>
              <a:t>?</a:t>
            </a:r>
          </a:p>
          <a:p>
            <a:r>
              <a:rPr lang="en-GB" sz="1800" i="1" dirty="0" err="1"/>
              <a:t>What are the requirements </a:t>
            </a:r>
            <a:r>
              <a:rPr lang="en-GB" sz="1800" i="1" dirty="0"/>
              <a:t>for </a:t>
            </a:r>
            <a:r>
              <a:rPr lang="en-GB" sz="1800" i="1" dirty="0" err="1"/>
              <a:t>the user</a:t>
            </a:r>
            <a:r>
              <a:rPr lang="en-GB" sz="1800" i="1" dirty="0"/>
              <a:t>?</a:t>
            </a:r>
          </a:p>
          <a:p>
            <a:r>
              <a:rPr lang="en-GB" sz="1800" dirty="0"/>
              <a:t>The role of GAFAM</a:t>
            </a:r>
          </a:p>
          <a:p>
            <a:r>
              <a:rPr lang="en-GB" sz="1800" dirty="0" err="1"/>
              <a:t>Direct </a:t>
            </a:r>
            <a:r>
              <a:rPr lang="en-GB" sz="1800" dirty="0"/>
              <a:t>provision of </a:t>
            </a:r>
            <a:r>
              <a:rPr lang="en-GB" sz="1800" dirty="0" err="1"/>
              <a:t>data </a:t>
            </a:r>
            <a:r>
              <a:rPr lang="en-GB" sz="1800" dirty="0"/>
              <a:t>by source </a:t>
            </a:r>
            <a:r>
              <a:rPr lang="en-GB" sz="1800" dirty="0" err="1"/>
              <a:t>persons </a:t>
            </a:r>
          </a:p>
          <a:p>
            <a:pPr lvl="1"/>
            <a:r>
              <a:rPr lang="en-GB" sz="1800" dirty="0"/>
              <a:t>Direct Participant for Genomic Research</a:t>
            </a:r>
          </a:p>
          <a:p>
            <a:pPr lvl="1"/>
            <a:r>
              <a:rPr lang="en-GB" sz="1800" dirty="0"/>
              <a:t> Compensation for participants research (e.g. Nebula Genomics)</a:t>
            </a:r>
          </a:p>
          <a:p>
            <a:pPr marL="360363" lvl="1" indent="-269875"/>
            <a:r>
              <a:rPr lang="en-GB" sz="1800" dirty="0"/>
              <a:t>Direct to </a:t>
            </a:r>
            <a:r>
              <a:rPr lang="en-GB" sz="1800" dirty="0" err="1"/>
              <a:t>consummers</a:t>
            </a:r>
            <a:r>
              <a:rPr lang="en-GB" sz="1800" dirty="0"/>
              <a:t> genetic testing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133" y="1654193"/>
            <a:ext cx="2695059" cy="147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t>21</a:t>
            </a:fld>
            <a:endParaRPr lang="fr-BE"/>
          </a:p>
        </p:txBody>
      </p:sp>
    </p:spTree>
    <p:extLst>
      <p:ext uri="{BB962C8B-B14F-4D97-AF65-F5344CB8AC3E}">
        <p14:creationId xmlns:p14="http://schemas.microsoft.com/office/powerpoint/2010/main" val="671547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F5E7047-18C4-4E1B-A6A3-9F4E03CA4068}"/>
              </a:ext>
            </a:extLst>
          </p:cNvPr>
          <p:cNvSpPr>
            <a:spLocks noGrp="1"/>
          </p:cNvSpPr>
          <p:nvPr>
            <p:ph type="ctrTitle"/>
          </p:nvPr>
        </p:nvSpPr>
        <p:spPr>
          <a:xfrm>
            <a:off x="685800" y="1597819"/>
            <a:ext cx="7772400" cy="677108"/>
          </a:xfrm>
        </p:spPr>
        <p:txBody>
          <a:bodyPr/>
          <a:lstStyle/>
          <a:p>
            <a:pPr algn="ctr"/>
            <a:r>
              <a:rPr lang="fr-FR" sz="4400" b="1" dirty="0"/>
              <a:t>Conclusion</a:t>
            </a:r>
          </a:p>
        </p:txBody>
      </p:sp>
      <p:sp>
        <p:nvSpPr>
          <p:cNvPr id="7" name="Sous-titre 6">
            <a:extLst>
              <a:ext uri="{FF2B5EF4-FFF2-40B4-BE49-F238E27FC236}">
                <a16:creationId xmlns:a16="http://schemas.microsoft.com/office/drawing/2014/main" id="{96B5A9D3-3D8B-4FAF-9DD1-1D885746E7C2}"/>
              </a:ext>
            </a:extLst>
          </p:cNvPr>
          <p:cNvSpPr>
            <a:spLocks noGrp="1"/>
          </p:cNvSpPr>
          <p:nvPr>
            <p:ph type="subTitle" idx="1"/>
          </p:nvPr>
        </p:nvSpPr>
        <p:spPr/>
        <p:txBody>
          <a:bodyPr/>
          <a:lstStyle/>
          <a:p>
            <a:endParaRPr lang="fr-FR"/>
          </a:p>
        </p:txBody>
      </p:sp>
      <p:sp>
        <p:nvSpPr>
          <p:cNvPr id="4" name="Espace réservé du pied de page 3">
            <a:extLst>
              <a:ext uri="{FF2B5EF4-FFF2-40B4-BE49-F238E27FC236}">
                <a16:creationId xmlns:a16="http://schemas.microsoft.com/office/drawing/2014/main" id="{1AC6D502-491B-4AE1-BB77-0C3AF0E14F43}"/>
              </a:ext>
            </a:extLst>
          </p:cNvPr>
          <p:cNvSpPr>
            <a:spLocks noGrp="1"/>
          </p:cNvSpPr>
          <p:nvPr>
            <p:ph type="ftr" sz="quarter" idx="11"/>
          </p:nvPr>
        </p:nvSpPr>
        <p:spPr/>
        <p:txBody>
          <a:bodyPr/>
          <a:lstStyle/>
          <a:p>
            <a:endParaRPr lang="fr-BE" dirty="0"/>
          </a:p>
        </p:txBody>
      </p:sp>
      <p:sp>
        <p:nvSpPr>
          <p:cNvPr id="5" name="Espace réservé du numéro de diapositive 4">
            <a:extLst>
              <a:ext uri="{FF2B5EF4-FFF2-40B4-BE49-F238E27FC236}">
                <a16:creationId xmlns:a16="http://schemas.microsoft.com/office/drawing/2014/main" id="{81244E35-5D8F-4BCB-8C25-63B88BED83B9}"/>
              </a:ext>
            </a:extLst>
          </p:cNvPr>
          <p:cNvSpPr>
            <a:spLocks noGrp="1"/>
          </p:cNvSpPr>
          <p:nvPr>
            <p:ph type="sldNum" sz="quarter" idx="12"/>
          </p:nvPr>
        </p:nvSpPr>
        <p:spPr/>
        <p:txBody>
          <a:bodyPr/>
          <a:lstStyle/>
          <a:p>
            <a:fld id="{CF4668DC-857F-487D-BFFA-8C0CA5037977}" type="slidenum">
              <a:rPr lang="fr-BE" smtClean="0"/>
              <a:t>22</a:t>
            </a:fld>
            <a:endParaRPr lang="fr-BE"/>
          </a:p>
        </p:txBody>
      </p:sp>
    </p:spTree>
    <p:extLst>
      <p:ext uri="{BB962C8B-B14F-4D97-AF65-F5344CB8AC3E}">
        <p14:creationId xmlns:p14="http://schemas.microsoft.com/office/powerpoint/2010/main" val="2478123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9A7CF-9B7D-073D-C922-717BB173B68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27CB8D3-7DF0-662A-8B06-53AB947F8D43}"/>
              </a:ext>
            </a:extLst>
          </p:cNvPr>
          <p:cNvSpPr>
            <a:spLocks noGrp="1"/>
          </p:cNvSpPr>
          <p:nvPr>
            <p:ph type="title"/>
          </p:nvPr>
        </p:nvSpPr>
        <p:spPr/>
        <p:txBody>
          <a:bodyPr/>
          <a:lstStyle/>
          <a:p>
            <a:r>
              <a:rPr lang="en-GB"/>
              <a:t>Main Points list</a:t>
            </a:r>
          </a:p>
        </p:txBody>
      </p:sp>
      <p:sp>
        <p:nvSpPr>
          <p:cNvPr id="8" name="Text Placeholder 7">
            <a:extLst>
              <a:ext uri="{FF2B5EF4-FFF2-40B4-BE49-F238E27FC236}">
                <a16:creationId xmlns:a16="http://schemas.microsoft.com/office/drawing/2014/main" id="{5D48F4EE-0BDC-92F3-8857-772DDAF2EBB8}"/>
              </a:ext>
            </a:extLst>
          </p:cNvPr>
          <p:cNvSpPr>
            <a:spLocks noGrp="1"/>
          </p:cNvSpPr>
          <p:nvPr>
            <p:ph type="body" sz="quarter" idx="10"/>
          </p:nvPr>
        </p:nvSpPr>
        <p:spPr/>
        <p:txBody>
          <a:bodyPr>
            <a:spAutoFit/>
          </a:bodyPr>
          <a:lstStyle/>
          <a:p>
            <a:r>
              <a:rPr lang="en-GB" dirty="0"/>
              <a:t>Genetic data processing is challenging</a:t>
            </a:r>
            <a:endParaRPr lang="en-AD" dirty="0"/>
          </a:p>
        </p:txBody>
      </p:sp>
      <p:sp>
        <p:nvSpPr>
          <p:cNvPr id="27" name="Text Placeholder 26">
            <a:extLst>
              <a:ext uri="{FF2B5EF4-FFF2-40B4-BE49-F238E27FC236}">
                <a16:creationId xmlns:a16="http://schemas.microsoft.com/office/drawing/2014/main" id="{A8DACB9A-0BD7-26E2-E411-CDE650C681E9}"/>
              </a:ext>
            </a:extLst>
          </p:cNvPr>
          <p:cNvSpPr>
            <a:spLocks noGrp="1"/>
          </p:cNvSpPr>
          <p:nvPr>
            <p:ph type="body" sz="quarter" idx="13"/>
          </p:nvPr>
        </p:nvSpPr>
        <p:spPr/>
        <p:txBody>
          <a:bodyPr>
            <a:spAutoFit/>
          </a:bodyPr>
          <a:lstStyle/>
          <a:p>
            <a:r>
              <a:rPr lang="en-GB" dirty="0"/>
              <a:t>For ensuring confidentiality while it can be necessary to share it</a:t>
            </a:r>
          </a:p>
        </p:txBody>
      </p:sp>
      <p:sp>
        <p:nvSpPr>
          <p:cNvPr id="28" name="Text Placeholder 27">
            <a:extLst>
              <a:ext uri="{FF2B5EF4-FFF2-40B4-BE49-F238E27FC236}">
                <a16:creationId xmlns:a16="http://schemas.microsoft.com/office/drawing/2014/main" id="{3A33DFA8-5289-2A67-B7E2-95FC70B0E2A1}"/>
              </a:ext>
            </a:extLst>
          </p:cNvPr>
          <p:cNvSpPr>
            <a:spLocks noGrp="1"/>
          </p:cNvSpPr>
          <p:nvPr>
            <p:ph type="body" sz="quarter" idx="14"/>
          </p:nvPr>
        </p:nvSpPr>
        <p:spPr>
          <a:xfrm>
            <a:off x="540001" y="2313164"/>
            <a:ext cx="8070600" cy="636969"/>
          </a:xfrm>
        </p:spPr>
        <p:txBody>
          <a:bodyPr>
            <a:spAutoFit/>
          </a:bodyPr>
          <a:lstStyle/>
          <a:p>
            <a:r>
              <a:rPr lang="en-GB" dirty="0"/>
              <a:t>Existing frameworks that need to be understood and aligned with patients’ needs</a:t>
            </a:r>
          </a:p>
        </p:txBody>
      </p:sp>
      <p:sp>
        <p:nvSpPr>
          <p:cNvPr id="29" name="Text Placeholder 28">
            <a:extLst>
              <a:ext uri="{FF2B5EF4-FFF2-40B4-BE49-F238E27FC236}">
                <a16:creationId xmlns:a16="http://schemas.microsoft.com/office/drawing/2014/main" id="{5DA25D1B-81E3-B0D9-C770-EC1CE03D408D}"/>
              </a:ext>
            </a:extLst>
          </p:cNvPr>
          <p:cNvSpPr>
            <a:spLocks noGrp="1"/>
          </p:cNvSpPr>
          <p:nvPr>
            <p:ph type="body" sz="quarter" idx="15"/>
          </p:nvPr>
        </p:nvSpPr>
        <p:spPr/>
        <p:txBody>
          <a:bodyPr>
            <a:spAutoFit/>
          </a:bodyPr>
          <a:lstStyle/>
          <a:p>
            <a:r>
              <a:rPr lang="en-GB" dirty="0"/>
              <a:t> Governance should support information and consent</a:t>
            </a:r>
          </a:p>
        </p:txBody>
      </p:sp>
      <p:sp>
        <p:nvSpPr>
          <p:cNvPr id="30" name="Text Placeholder 29">
            <a:extLst>
              <a:ext uri="{FF2B5EF4-FFF2-40B4-BE49-F238E27FC236}">
                <a16:creationId xmlns:a16="http://schemas.microsoft.com/office/drawing/2014/main" id="{3327F5AA-6FA9-D9F9-A810-DE9DA60516E9}"/>
              </a:ext>
            </a:extLst>
          </p:cNvPr>
          <p:cNvSpPr>
            <a:spLocks noGrp="1"/>
          </p:cNvSpPr>
          <p:nvPr>
            <p:ph type="body" sz="quarter" idx="16"/>
          </p:nvPr>
        </p:nvSpPr>
        <p:spPr/>
        <p:txBody>
          <a:bodyPr>
            <a:spAutoFit/>
          </a:bodyPr>
          <a:lstStyle/>
          <a:p>
            <a:r>
              <a:rPr lang="en-GB" dirty="0"/>
              <a:t>TRUST</a:t>
            </a:r>
          </a:p>
        </p:txBody>
      </p:sp>
      <p:sp>
        <p:nvSpPr>
          <p:cNvPr id="17" name="Slide Number Placeholder 16">
            <a:extLst>
              <a:ext uri="{FF2B5EF4-FFF2-40B4-BE49-F238E27FC236}">
                <a16:creationId xmlns:a16="http://schemas.microsoft.com/office/drawing/2014/main" id="{89A48CF5-B266-1231-2083-15C96DE96EB0}"/>
              </a:ext>
            </a:extLst>
          </p:cNvPr>
          <p:cNvSpPr>
            <a:spLocks noGrp="1"/>
          </p:cNvSpPr>
          <p:nvPr>
            <p:ph type="sldNum" sz="quarter" idx="17"/>
          </p:nvPr>
        </p:nvSpPr>
        <p:spPr/>
        <p:txBody>
          <a:bodyPr/>
          <a:lstStyle/>
          <a:p>
            <a:fld id="{33DC2AB1-3121-DC42-81EB-8FDD8A73E93A}" type="slidenum">
              <a:rPr lang="en-GB"/>
              <a:pPr/>
              <a:t>23</a:t>
            </a:fld>
            <a:endParaRPr lang="en-GB"/>
          </a:p>
        </p:txBody>
      </p:sp>
      <p:cxnSp>
        <p:nvCxnSpPr>
          <p:cNvPr id="9" name="Straight Connector 8">
            <a:extLst>
              <a:ext uri="{FF2B5EF4-FFF2-40B4-BE49-F238E27FC236}">
                <a16:creationId xmlns:a16="http://schemas.microsoft.com/office/drawing/2014/main" id="{4D243219-069B-D4E7-4818-4DB27DF3D465}"/>
              </a:ext>
            </a:extLst>
          </p:cNvPr>
          <p:cNvCxnSpPr/>
          <p:nvPr/>
        </p:nvCxnSpPr>
        <p:spPr>
          <a:xfrm>
            <a:off x="540000" y="1825118"/>
            <a:ext cx="80706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C23320-23FD-8DD4-D1DC-ACE0219D6272}"/>
              </a:ext>
            </a:extLst>
          </p:cNvPr>
          <p:cNvCxnSpPr/>
          <p:nvPr/>
        </p:nvCxnSpPr>
        <p:spPr>
          <a:xfrm>
            <a:off x="540000" y="2314152"/>
            <a:ext cx="80706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3D080B-717A-11CA-1F1E-7261286282DA}"/>
              </a:ext>
            </a:extLst>
          </p:cNvPr>
          <p:cNvCxnSpPr/>
          <p:nvPr/>
        </p:nvCxnSpPr>
        <p:spPr>
          <a:xfrm>
            <a:off x="540000" y="2985948"/>
            <a:ext cx="80706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C0EF07-57E6-3338-7951-152E9B7572A6}"/>
              </a:ext>
            </a:extLst>
          </p:cNvPr>
          <p:cNvCxnSpPr/>
          <p:nvPr/>
        </p:nvCxnSpPr>
        <p:spPr>
          <a:xfrm>
            <a:off x="540000" y="3396824"/>
            <a:ext cx="80706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369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179" y="179545"/>
            <a:ext cx="8070600" cy="369332"/>
          </a:xfrm>
        </p:spPr>
        <p:txBody>
          <a:bodyPr/>
          <a:lstStyle/>
          <a:p>
            <a:r>
              <a:rPr lang="fr-FR" dirty="0" err="1"/>
              <a:t>Bibliography</a:t>
            </a:r>
            <a:endParaRPr lang="fr-FR" dirty="0"/>
          </a:p>
        </p:txBody>
      </p:sp>
      <p:sp>
        <p:nvSpPr>
          <p:cNvPr id="3" name="Espace réservé du contenu 2"/>
          <p:cNvSpPr>
            <a:spLocks noGrp="1"/>
          </p:cNvSpPr>
          <p:nvPr>
            <p:ph sz="half" idx="1"/>
          </p:nvPr>
        </p:nvSpPr>
        <p:spPr>
          <a:xfrm>
            <a:off x="202179" y="873046"/>
            <a:ext cx="5591519" cy="4135478"/>
          </a:xfrm>
          <a:ln>
            <a:solidFill>
              <a:schemeClr val="accent2"/>
            </a:solidFill>
          </a:ln>
        </p:spPr>
        <p:txBody>
          <a:bodyPr>
            <a:normAutofit fontScale="32500" lnSpcReduction="20000"/>
          </a:bodyPr>
          <a:lstStyle/>
          <a:p>
            <a:endParaRPr lang="fr-FR" sz="2000" dirty="0">
              <a:solidFill>
                <a:srgbClr val="000000"/>
              </a:solidFill>
              <a:latin typeface="Arial" panose="020B0604020202020204" pitchFamily="34" charset="0"/>
            </a:endParaRPr>
          </a:p>
          <a:p>
            <a:r>
              <a:rPr lang="en-US" sz="3700" dirty="0">
                <a:solidFill>
                  <a:srgbClr val="2A2A2A"/>
                </a:solidFill>
                <a:latin typeface="Arial" panose="020B0604020202020204" pitchFamily="34" charset="0"/>
              </a:rPr>
              <a:t>•</a:t>
            </a:r>
            <a:r>
              <a:rPr lang="en-US" sz="3700" dirty="0">
                <a:solidFill>
                  <a:srgbClr val="2A2A2A"/>
                </a:solidFill>
                <a:latin typeface="Source Sans Pro" panose="020B0503030403020204"/>
                <a:hlinkClick r:id="rId2"/>
              </a:rPr>
              <a:t>WHO principles for human genome data access, use and sharing</a:t>
            </a:r>
            <a:r>
              <a:rPr lang="en-US" sz="3700" dirty="0">
                <a:solidFill>
                  <a:srgbClr val="2A2A2A"/>
                </a:solidFill>
                <a:latin typeface="Source Sans Pro" panose="020B0503030403020204"/>
              </a:rPr>
              <a:t>, 2024</a:t>
            </a:r>
          </a:p>
          <a:p>
            <a:r>
              <a:rPr lang="en-US" sz="3700" dirty="0">
                <a:solidFill>
                  <a:srgbClr val="2A2A2A"/>
                </a:solidFill>
                <a:latin typeface="Arial" panose="020B0604020202020204" pitchFamily="34" charset="0"/>
              </a:rPr>
              <a:t>•</a:t>
            </a:r>
            <a:r>
              <a:rPr lang="en-US" sz="3700" dirty="0">
                <a:solidFill>
                  <a:srgbClr val="2A2A2A"/>
                </a:solidFill>
                <a:latin typeface="Source Sans Pro" panose="020B0503030403020204"/>
                <a:hlinkClick r:id="rId3"/>
              </a:rPr>
              <a:t>Documentation on the European Health Data Space</a:t>
            </a:r>
            <a:endParaRPr lang="en-US" sz="3700" dirty="0">
              <a:solidFill>
                <a:srgbClr val="2A2A2A"/>
              </a:solidFill>
              <a:latin typeface="Source Sans Pro" panose="020B0503030403020204"/>
            </a:endParaRPr>
          </a:p>
          <a:p>
            <a:r>
              <a:rPr lang="en-US" sz="3700" dirty="0">
                <a:solidFill>
                  <a:srgbClr val="2A2A2A"/>
                </a:solidFill>
                <a:latin typeface="Arial" panose="020B0604020202020204" pitchFamily="34" charset="0"/>
              </a:rPr>
              <a:t>•</a:t>
            </a:r>
            <a:r>
              <a:rPr lang="en-US" sz="3700" dirty="0">
                <a:solidFill>
                  <a:srgbClr val="2A2A2A"/>
                </a:solidFill>
                <a:latin typeface="Source Sans Pro" panose="020B0503030403020204"/>
                <a:hlinkClick r:id="rId4"/>
              </a:rPr>
              <a:t>CIOMS/WHO International Ethical Guidelines for  Health-related Research Involving Humans, 2016</a:t>
            </a:r>
            <a:endParaRPr lang="en-US" sz="3700" dirty="0">
              <a:solidFill>
                <a:srgbClr val="2A2A2A"/>
              </a:solidFill>
              <a:latin typeface="Source Sans Pro" panose="020B0503030403020204"/>
            </a:endParaRPr>
          </a:p>
          <a:p>
            <a:r>
              <a:rPr lang="en-US" sz="3700" dirty="0">
                <a:solidFill>
                  <a:srgbClr val="2A2A2A"/>
                </a:solidFill>
                <a:latin typeface="Arial" panose="020B0604020202020204" pitchFamily="34" charset="0"/>
              </a:rPr>
              <a:t>•</a:t>
            </a:r>
            <a:r>
              <a:rPr lang="en-US" sz="3700" dirty="0">
                <a:solidFill>
                  <a:srgbClr val="2A2A2A"/>
                </a:solidFill>
                <a:latin typeface="Source Sans Pro" panose="020B0503030403020204"/>
                <a:hlinkClick r:id="rId5"/>
              </a:rPr>
              <a:t>GH4GA, Framework for Responsible Sharing of Genomic and Health-Related Data</a:t>
            </a:r>
            <a:endParaRPr lang="en-US" sz="3700" dirty="0">
              <a:solidFill>
                <a:srgbClr val="2A2A2A"/>
              </a:solidFill>
              <a:latin typeface="Source Sans Pro" panose="020B0503030403020204"/>
            </a:endParaRPr>
          </a:p>
          <a:p>
            <a:r>
              <a:rPr lang="en-US" sz="3700" dirty="0">
                <a:solidFill>
                  <a:srgbClr val="2A2A2A"/>
                </a:solidFill>
                <a:latin typeface="Arial" panose="020B0604020202020204" pitchFamily="34" charset="0"/>
              </a:rPr>
              <a:t>•</a:t>
            </a:r>
            <a:r>
              <a:rPr lang="en-US" sz="3700" dirty="0">
                <a:solidFill>
                  <a:srgbClr val="2A2A2A"/>
                </a:solidFill>
                <a:latin typeface="Source Sans Pro" panose="020B0503030403020204"/>
                <a:hlinkClick r:id="rId6"/>
              </a:rPr>
              <a:t>REGULATION (EU) 2016/679 OF THE EUROPEAN PARLIAMENT AND OF THE COUNCIL of 27 April 2016 on the protection of natural persons with regard to the processing of personal data and on the free movement of such data, and repealing Directive 95/46/EC (General Data Protection Regulation)</a:t>
            </a:r>
            <a:endParaRPr lang="en-US" sz="3700" dirty="0">
              <a:solidFill>
                <a:srgbClr val="2A2A2A"/>
              </a:solidFill>
              <a:latin typeface="Source Sans Pro" panose="020B0503030403020204"/>
            </a:endParaRPr>
          </a:p>
          <a:p>
            <a:r>
              <a:rPr lang="en-US" sz="3700" dirty="0">
                <a:solidFill>
                  <a:srgbClr val="2A2A2A"/>
                </a:solidFill>
                <a:latin typeface="Arial" panose="020B0604020202020204" pitchFamily="34" charset="0"/>
              </a:rPr>
              <a:t>•</a:t>
            </a:r>
            <a:r>
              <a:rPr lang="en-US" sz="3700" dirty="0">
                <a:solidFill>
                  <a:srgbClr val="2A2A2A"/>
                </a:solidFill>
                <a:latin typeface="Source Sans Pro" panose="020B0503030403020204"/>
                <a:hlinkClick r:id="rId7"/>
              </a:rPr>
              <a:t>WMA Declaration of Taipei on Ethical Considerations regarding Health Databases and Biobanks, 2016</a:t>
            </a:r>
            <a:endParaRPr lang="en-US" sz="3700" dirty="0">
              <a:solidFill>
                <a:srgbClr val="2A2A2A"/>
              </a:solidFill>
              <a:latin typeface="Source Sans Pro" panose="020B0503030403020204"/>
            </a:endParaRPr>
          </a:p>
          <a:p>
            <a:r>
              <a:rPr lang="en-US" sz="3700" dirty="0">
                <a:solidFill>
                  <a:srgbClr val="2A2A2A"/>
                </a:solidFill>
                <a:latin typeface="Arial" panose="020B0604020202020204" pitchFamily="34" charset="0"/>
              </a:rPr>
              <a:t>•</a:t>
            </a:r>
            <a:r>
              <a:rPr lang="en-US" sz="3700" dirty="0">
                <a:solidFill>
                  <a:srgbClr val="2A2A2A"/>
                </a:solidFill>
                <a:latin typeface="Source Sans Pro" panose="020B0503030403020204"/>
                <a:hlinkClick r:id="rId8"/>
              </a:rPr>
              <a:t>WMA Declaration of Reykjavik –Ethical Considerations Regarding the Use of Genetics in Health Care, 2019</a:t>
            </a:r>
            <a:endParaRPr lang="en-US" sz="3700" dirty="0">
              <a:solidFill>
                <a:srgbClr val="2A2A2A"/>
              </a:solidFill>
              <a:latin typeface="Source Sans Pro" panose="020B0503030403020204"/>
            </a:endParaRPr>
          </a:p>
          <a:p>
            <a:r>
              <a:rPr lang="en-US" sz="3700" dirty="0">
                <a:solidFill>
                  <a:srgbClr val="2A2A2A"/>
                </a:solidFill>
                <a:latin typeface="Source Sans Pro" panose="020B0503030403020204"/>
                <a:hlinkClick r:id="rId8"/>
              </a:rPr>
              <a:t>WMA Declaration of Reykjavik – Ethical Considerations Regarding the Use of Genetics in Health Care</a:t>
            </a:r>
            <a:endParaRPr lang="en-US" sz="3700" dirty="0">
              <a:solidFill>
                <a:srgbClr val="2A2A2A"/>
              </a:solidFill>
              <a:latin typeface="Source Sans Pro" panose="020B0503030403020204"/>
            </a:endParaRPr>
          </a:p>
          <a:p>
            <a:r>
              <a:rPr lang="en-US" sz="3700" dirty="0">
                <a:solidFill>
                  <a:srgbClr val="2A2A2A"/>
                </a:solidFill>
                <a:latin typeface="Source Sans Pro" panose="020B0503030403020204"/>
                <a:hlinkClick r:id="rId9"/>
              </a:rPr>
              <a:t>Regulation (EU) 2025/327 of the European Parliament and of the Council of 11 February 2025 on the European Health Data Space and amending Directive 2011/24/EU and Regulation (EU) 2024/2847</a:t>
            </a:r>
            <a:endParaRPr lang="en-US" sz="3700" dirty="0">
              <a:solidFill>
                <a:srgbClr val="2A2A2A"/>
              </a:solidFill>
              <a:latin typeface="Source Sans Pro" panose="020B0503030403020204"/>
            </a:endParaRPr>
          </a:p>
          <a:p>
            <a:endParaRPr lang="fr-FR" sz="2400" dirty="0">
              <a:solidFill>
                <a:srgbClr val="2A2A2A"/>
              </a:solidFill>
              <a:latin typeface="Source Sans Pro" panose="020B0503030403020204"/>
            </a:endParaRPr>
          </a:p>
          <a:p>
            <a:endParaRPr lang="fr-FR" sz="2400" dirty="0">
              <a:solidFill>
                <a:srgbClr val="2A2A2A"/>
              </a:solidFill>
              <a:latin typeface="Source Sans Pro" panose="020B0503030403020204"/>
            </a:endParaRPr>
          </a:p>
          <a:p>
            <a:endParaRPr lang="fr-FR" sz="2400" dirty="0">
              <a:solidFill>
                <a:srgbClr val="006EB7"/>
              </a:solidFill>
              <a:latin typeface="Source Sans Pro" panose="020B0503030403020204"/>
            </a:endParaRPr>
          </a:p>
          <a:p>
            <a:endParaRPr lang="fr-FR" dirty="0"/>
          </a:p>
        </p:txBody>
      </p:sp>
      <p:sp>
        <p:nvSpPr>
          <p:cNvPr id="4" name="Espace réservé du contenu 3"/>
          <p:cNvSpPr>
            <a:spLocks noGrp="1"/>
          </p:cNvSpPr>
          <p:nvPr>
            <p:ph sz="half" idx="2"/>
          </p:nvPr>
        </p:nvSpPr>
        <p:spPr>
          <a:xfrm>
            <a:off x="5996066" y="970480"/>
            <a:ext cx="2675744" cy="3968777"/>
          </a:xfrm>
          <a:ln>
            <a:solidFill>
              <a:schemeClr val="accent2"/>
            </a:solidFill>
          </a:ln>
        </p:spPr>
        <p:txBody>
          <a:bodyPr>
            <a:noAutofit/>
          </a:bodyPr>
          <a:lstStyle/>
          <a:p>
            <a:r>
              <a:rPr lang="en-US" sz="1100" dirty="0">
                <a:solidFill>
                  <a:srgbClr val="2A2A2A"/>
                </a:solidFill>
                <a:latin typeface="Arial" panose="020B0604020202020204" pitchFamily="34" charset="0"/>
              </a:rPr>
              <a:t>•</a:t>
            </a:r>
            <a:r>
              <a:rPr lang="en-US" sz="1100" dirty="0">
                <a:solidFill>
                  <a:srgbClr val="2A2A2A"/>
                </a:solidFill>
                <a:latin typeface="Source Sans Pro" panose="020B0503030403020204"/>
              </a:rPr>
              <a:t>Edward S Dove, </a:t>
            </a:r>
            <a:r>
              <a:rPr lang="en-US" sz="1100" dirty="0" err="1">
                <a:solidFill>
                  <a:srgbClr val="2A2A2A"/>
                </a:solidFill>
                <a:latin typeface="Source Sans Pro" panose="020B0503030403020204"/>
              </a:rPr>
              <a:t>JiahongChen</a:t>
            </a:r>
            <a:r>
              <a:rPr lang="en-US" sz="1100" dirty="0">
                <a:solidFill>
                  <a:srgbClr val="2A2A2A"/>
                </a:solidFill>
                <a:latin typeface="Source Sans Pro" panose="020B0503030403020204"/>
              </a:rPr>
              <a:t>, Should consent for data processing be privileged in health research? A comparative legal analysis, International Data Privacy Law, Volume 10, Issue 2, May 2020, Pages 117–131, https://doi.org/10.1093/idpl/ipz023</a:t>
            </a:r>
          </a:p>
          <a:p>
            <a:r>
              <a:rPr lang="fr-FR" sz="1100" dirty="0">
                <a:solidFill>
                  <a:srgbClr val="2A2A2A"/>
                </a:solidFill>
                <a:latin typeface="Arial" panose="020B0604020202020204" pitchFamily="34" charset="0"/>
              </a:rPr>
              <a:t>•</a:t>
            </a:r>
            <a:r>
              <a:rPr lang="fr-FR" sz="1100" dirty="0">
                <a:solidFill>
                  <a:srgbClr val="2A2A2A"/>
                </a:solidFill>
                <a:latin typeface="Source Sans Pro" panose="020B0503030403020204"/>
              </a:rPr>
              <a:t>Horton R, Crawford G, Freeman L, </a:t>
            </a:r>
            <a:r>
              <a:rPr lang="fr-FR" sz="1100" dirty="0" err="1">
                <a:solidFill>
                  <a:srgbClr val="2A2A2A"/>
                </a:solidFill>
                <a:latin typeface="Source Sans Pro" panose="020B0503030403020204"/>
              </a:rPr>
              <a:t>Fenwick</a:t>
            </a:r>
            <a:r>
              <a:rPr lang="fr-FR" sz="1100" dirty="0">
                <a:solidFill>
                  <a:srgbClr val="2A2A2A"/>
                </a:solidFill>
                <a:latin typeface="Source Sans Pro" panose="020B0503030403020204"/>
              </a:rPr>
              <a:t> A, Wright C F, </a:t>
            </a:r>
            <a:r>
              <a:rPr lang="fr-FR" sz="1100" dirty="0" err="1">
                <a:solidFill>
                  <a:srgbClr val="2A2A2A"/>
                </a:solidFill>
                <a:latin typeface="Source Sans Pro" panose="020B0503030403020204"/>
              </a:rPr>
              <a:t>Lucassen</a:t>
            </a:r>
            <a:r>
              <a:rPr lang="fr-FR" sz="1100" dirty="0">
                <a:solidFill>
                  <a:srgbClr val="2A2A2A"/>
                </a:solidFill>
                <a:latin typeface="Source Sans Pro" panose="020B0503030403020204"/>
              </a:rPr>
              <a:t> A et al. Direct-to-consumer </a:t>
            </a:r>
            <a:r>
              <a:rPr lang="fr-FR" sz="1100" dirty="0" err="1">
                <a:solidFill>
                  <a:srgbClr val="2A2A2A"/>
                </a:solidFill>
                <a:latin typeface="Source Sans Pro" panose="020B0503030403020204"/>
              </a:rPr>
              <a:t>genetic</a:t>
            </a:r>
            <a:r>
              <a:rPr lang="fr-FR" sz="1100" dirty="0">
                <a:solidFill>
                  <a:srgbClr val="2A2A2A"/>
                </a:solidFill>
                <a:latin typeface="Source Sans Pro" panose="020B0503030403020204"/>
              </a:rPr>
              <a:t> </a:t>
            </a:r>
            <a:r>
              <a:rPr lang="fr-FR" sz="1100" dirty="0" err="1">
                <a:solidFill>
                  <a:srgbClr val="2A2A2A"/>
                </a:solidFill>
                <a:latin typeface="Source Sans Pro" panose="020B0503030403020204"/>
              </a:rPr>
              <a:t>testing</a:t>
            </a:r>
            <a:r>
              <a:rPr lang="fr-FR" sz="1100" dirty="0">
                <a:solidFill>
                  <a:srgbClr val="2A2A2A"/>
                </a:solidFill>
                <a:latin typeface="Source Sans Pro" panose="020B0503030403020204"/>
              </a:rPr>
              <a:t> BMJ 2019; 367 :l5688 doi:10.1136/bmj.l5688</a:t>
            </a:r>
          </a:p>
          <a:p>
            <a:r>
              <a:rPr lang="en-US" sz="1100" dirty="0">
                <a:solidFill>
                  <a:srgbClr val="2A2A2A"/>
                </a:solidFill>
                <a:latin typeface="Arial" panose="020B0604020202020204" pitchFamily="34" charset="0"/>
              </a:rPr>
              <a:t>•</a:t>
            </a:r>
            <a:r>
              <a:rPr lang="en-US" sz="1100" dirty="0">
                <a:solidFill>
                  <a:srgbClr val="2A2A2A"/>
                </a:solidFill>
                <a:latin typeface="Source Sans Pro" panose="020B0503030403020204"/>
              </a:rPr>
              <a:t>Regina Becker, Davit </a:t>
            </a:r>
            <a:r>
              <a:rPr lang="en-US" sz="1100" dirty="0" err="1">
                <a:solidFill>
                  <a:srgbClr val="2A2A2A"/>
                </a:solidFill>
                <a:latin typeface="Source Sans Pro" panose="020B0503030403020204"/>
              </a:rPr>
              <a:t>Chokoshvili</a:t>
            </a:r>
            <a:r>
              <a:rPr lang="en-US" sz="1100" dirty="0">
                <a:solidFill>
                  <a:srgbClr val="2A2A2A"/>
                </a:solidFill>
                <a:latin typeface="Source Sans Pro" panose="020B0503030403020204"/>
              </a:rPr>
              <a:t>, Edward S Dove, Legal bases for effective secondary use of health and genetic data in the EU: time for new legislative solutions to better harmonize data for cross-border </a:t>
            </a:r>
            <a:r>
              <a:rPr lang="en-US" sz="1100" dirty="0" err="1">
                <a:solidFill>
                  <a:srgbClr val="2A2A2A"/>
                </a:solidFill>
                <a:latin typeface="Source Sans Pro" panose="020B0503030403020204"/>
              </a:rPr>
              <a:t>sharing?,</a:t>
            </a:r>
            <a:r>
              <a:rPr lang="en-US" sz="1100" i="1" dirty="0" err="1">
                <a:solidFill>
                  <a:srgbClr val="000000"/>
                </a:solidFill>
                <a:latin typeface="Source Sans Pro" panose="020B0503030403020204"/>
              </a:rPr>
              <a:t>International</a:t>
            </a:r>
            <a:r>
              <a:rPr lang="en-US" sz="1100" i="1" dirty="0">
                <a:solidFill>
                  <a:srgbClr val="000000"/>
                </a:solidFill>
                <a:latin typeface="Source Sans Pro" panose="020B0503030403020204"/>
              </a:rPr>
              <a:t> Data </a:t>
            </a:r>
            <a:r>
              <a:rPr lang="en-US" sz="1100" i="1" dirty="0" err="1">
                <a:solidFill>
                  <a:srgbClr val="000000"/>
                </a:solidFill>
                <a:latin typeface="Source Sans Pro" panose="020B0503030403020204"/>
              </a:rPr>
              <a:t>PrivacyLaw</a:t>
            </a:r>
            <a:r>
              <a:rPr lang="en-US" sz="1100" dirty="0">
                <a:solidFill>
                  <a:srgbClr val="000000"/>
                </a:solidFill>
                <a:latin typeface="Calibri" panose="020F0502020204030204" pitchFamily="34" charset="0"/>
              </a:rPr>
              <a:t>, 2024;, ipae014,</a:t>
            </a:r>
            <a:r>
              <a:rPr lang="en-US" sz="1100" dirty="0">
                <a:solidFill>
                  <a:srgbClr val="006EB7"/>
                </a:solidFill>
                <a:latin typeface="Source Sans Pro" panose="020B0503030403020204"/>
              </a:rPr>
              <a:t>https://doi.org/10.1093/</a:t>
            </a:r>
            <a:r>
              <a:rPr lang="en-US" sz="1100" dirty="0" err="1">
                <a:solidFill>
                  <a:srgbClr val="006EB7"/>
                </a:solidFill>
                <a:latin typeface="Source Sans Pro" panose="020B0503030403020204"/>
              </a:rPr>
              <a:t>idpl</a:t>
            </a:r>
            <a:r>
              <a:rPr lang="en-US" sz="1100" dirty="0">
                <a:solidFill>
                  <a:srgbClr val="006EB7"/>
                </a:solidFill>
                <a:latin typeface="Source Sans Pro" panose="020B0503030403020204"/>
              </a:rPr>
              <a:t>/ipae014</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24</a:t>
            </a:fld>
            <a:endParaRPr lang="fr-BE"/>
          </a:p>
        </p:txBody>
      </p:sp>
    </p:spTree>
    <p:extLst>
      <p:ext uri="{BB962C8B-B14F-4D97-AF65-F5344CB8AC3E}">
        <p14:creationId xmlns:p14="http://schemas.microsoft.com/office/powerpoint/2010/main" val="55170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3F2EF-4D6F-F06C-DF81-6AA7D0C14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BC566-8DD6-E7DE-7D61-B7D20432B3FB}"/>
              </a:ext>
            </a:extLst>
          </p:cNvPr>
          <p:cNvSpPr>
            <a:spLocks noGrp="1"/>
          </p:cNvSpPr>
          <p:nvPr>
            <p:ph type="title"/>
          </p:nvPr>
        </p:nvSpPr>
        <p:spPr>
          <a:xfrm>
            <a:off x="617124" y="1332777"/>
            <a:ext cx="8064500" cy="538609"/>
          </a:xfrm>
        </p:spPr>
        <p:txBody>
          <a:bodyPr vert="horz" wrap="square" lIns="0" tIns="0" rIns="0" bIns="0" rtlCol="0" anchor="b" anchorCtr="0">
            <a:spAutoFit/>
          </a:bodyPr>
          <a:lstStyle/>
          <a:p>
            <a:r>
              <a:rPr lang="en-GB" dirty="0"/>
              <a:t>Thank you for your attention</a:t>
            </a:r>
            <a:endParaRPr lang="en-GB" dirty="0">
              <a:solidFill>
                <a:schemeClr val="accent1"/>
              </a:solidFill>
            </a:endParaRPr>
          </a:p>
        </p:txBody>
      </p:sp>
      <p:sp>
        <p:nvSpPr>
          <p:cNvPr id="9" name="Text Placeholder 8">
            <a:extLst>
              <a:ext uri="{FF2B5EF4-FFF2-40B4-BE49-F238E27FC236}">
                <a16:creationId xmlns:a16="http://schemas.microsoft.com/office/drawing/2014/main" id="{F21F86F8-1240-F4C4-5CE4-D552F16767AD}"/>
              </a:ext>
            </a:extLst>
          </p:cNvPr>
          <p:cNvSpPr>
            <a:spLocks noGrp="1"/>
          </p:cNvSpPr>
          <p:nvPr>
            <p:ph type="body" sz="quarter" idx="10"/>
          </p:nvPr>
        </p:nvSpPr>
        <p:spPr>
          <a:xfrm>
            <a:off x="676990" y="2022586"/>
            <a:ext cx="8064000" cy="953441"/>
          </a:xfrm>
        </p:spPr>
        <p:txBody>
          <a:bodyPr/>
          <a:lstStyle/>
          <a:p>
            <a:r>
              <a:rPr lang="en-GB" dirty="0"/>
              <a:t>Emmanuelle.rial@univ-tlse3.fr</a:t>
            </a:r>
            <a:endParaRPr lang="en-AD"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522" y="3445290"/>
            <a:ext cx="1613387" cy="43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a:extLst>
              <a:ext uri="{FF2B5EF4-FFF2-40B4-BE49-F238E27FC236}">
                <a16:creationId xmlns:a16="http://schemas.microsoft.com/office/drawing/2014/main" id="{62800D9A-D02D-47A9-9441-988031376C1A}"/>
              </a:ext>
            </a:extLst>
          </p:cNvPr>
          <p:cNvPicPr>
            <a:picLocks noChangeAspect="1"/>
          </p:cNvPicPr>
          <p:nvPr/>
        </p:nvPicPr>
        <p:blipFill>
          <a:blip r:embed="rId3"/>
          <a:stretch>
            <a:fillRect/>
          </a:stretch>
        </p:blipFill>
        <p:spPr>
          <a:xfrm>
            <a:off x="2623108" y="3417929"/>
            <a:ext cx="1968964" cy="464676"/>
          </a:xfrm>
          <a:prstGeom prst="rect">
            <a:avLst/>
          </a:prstGeom>
        </p:spPr>
      </p:pic>
      <p:pic>
        <p:nvPicPr>
          <p:cNvPr id="6" name="Image 5">
            <a:extLst>
              <a:ext uri="{FF2B5EF4-FFF2-40B4-BE49-F238E27FC236}">
                <a16:creationId xmlns:a16="http://schemas.microsoft.com/office/drawing/2014/main" id="{454D6499-68FD-4B96-84D2-5C26AD2A7059}"/>
              </a:ext>
            </a:extLst>
          </p:cNvPr>
          <p:cNvPicPr>
            <a:picLocks noChangeAspect="1"/>
          </p:cNvPicPr>
          <p:nvPr/>
        </p:nvPicPr>
        <p:blipFill>
          <a:blip r:embed="rId4"/>
          <a:stretch>
            <a:fillRect/>
          </a:stretch>
        </p:blipFill>
        <p:spPr>
          <a:xfrm>
            <a:off x="7912377" y="3446271"/>
            <a:ext cx="1085850" cy="1078361"/>
          </a:xfrm>
          <a:prstGeom prst="rect">
            <a:avLst/>
          </a:prstGeom>
        </p:spPr>
      </p:pic>
      <p:pic>
        <p:nvPicPr>
          <p:cNvPr id="7" name="Picture 2" descr="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989" y="3471522"/>
            <a:ext cx="1481110" cy="47532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6"/>
          <a:stretch>
            <a:fillRect/>
          </a:stretch>
        </p:blipFill>
        <p:spPr>
          <a:xfrm>
            <a:off x="7914028" y="296816"/>
            <a:ext cx="767596" cy="270030"/>
          </a:xfrm>
          <a:prstGeom prst="rect">
            <a:avLst/>
          </a:prstGeom>
        </p:spPr>
      </p:pic>
    </p:spTree>
    <p:extLst>
      <p:ext uri="{BB962C8B-B14F-4D97-AF65-F5344CB8AC3E}">
        <p14:creationId xmlns:p14="http://schemas.microsoft.com/office/powerpoint/2010/main" val="229607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C65C2-1316-4C3C-92E9-43959A2A9C9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1D1D1F7-1EF6-04DC-25A6-9AE52601659D}"/>
              </a:ext>
            </a:extLst>
          </p:cNvPr>
          <p:cNvSpPr>
            <a:spLocks noGrp="1"/>
          </p:cNvSpPr>
          <p:nvPr>
            <p:ph type="title"/>
          </p:nvPr>
        </p:nvSpPr>
        <p:spPr/>
        <p:txBody>
          <a:bodyPr/>
          <a:lstStyle/>
          <a:p>
            <a:r>
              <a:rPr lang="en-GB"/>
              <a:t>Table of Contents</a:t>
            </a:r>
          </a:p>
        </p:txBody>
      </p:sp>
      <p:sp>
        <p:nvSpPr>
          <p:cNvPr id="8" name="Text Placeholder 7">
            <a:extLst>
              <a:ext uri="{FF2B5EF4-FFF2-40B4-BE49-F238E27FC236}">
                <a16:creationId xmlns:a16="http://schemas.microsoft.com/office/drawing/2014/main" id="{55B2EAE3-59DB-80EC-66A3-5B6D5E978375}"/>
              </a:ext>
            </a:extLst>
          </p:cNvPr>
          <p:cNvSpPr>
            <a:spLocks noGrp="1"/>
          </p:cNvSpPr>
          <p:nvPr>
            <p:ph type="body" sz="quarter" idx="10"/>
          </p:nvPr>
        </p:nvSpPr>
        <p:spPr/>
        <p:txBody>
          <a:bodyPr/>
          <a:lstStyle/>
          <a:p>
            <a:pPr marL="728663" lvl="1" indent="-428625">
              <a:buFont typeface="+mj-lt"/>
              <a:buAutoNum type="romanUcPeriod"/>
            </a:pPr>
            <a:r>
              <a:rPr lang="en-GB" sz="2000" b="1" dirty="0">
                <a:solidFill>
                  <a:srgbClr val="002060"/>
                </a:solidFill>
              </a:rPr>
              <a:t>Introduction: context and definitions</a:t>
            </a:r>
          </a:p>
          <a:p>
            <a:pPr marL="728663" lvl="1" indent="-428625">
              <a:buFont typeface="+mj-lt"/>
              <a:buAutoNum type="romanUcPeriod"/>
            </a:pPr>
            <a:endParaRPr lang="en-GB" sz="2000" b="1" dirty="0">
              <a:solidFill>
                <a:srgbClr val="002060"/>
              </a:solidFill>
            </a:endParaRPr>
          </a:p>
          <a:p>
            <a:pPr marL="728663" lvl="1" indent="-428625">
              <a:buFont typeface="+mj-lt"/>
              <a:buAutoNum type="romanUcPeriod"/>
            </a:pPr>
            <a:r>
              <a:rPr lang="en-GB" sz="2000" b="1" dirty="0">
                <a:solidFill>
                  <a:schemeClr val="accent1">
                    <a:lumMod val="20000"/>
                    <a:lumOff val="80000"/>
                  </a:schemeClr>
                </a:solidFill>
              </a:rPr>
              <a:t>The ethical, legal and policy framework</a:t>
            </a:r>
          </a:p>
          <a:p>
            <a:pPr marL="728663" lvl="1" indent="-428625">
              <a:buFont typeface="+mj-lt"/>
              <a:buAutoNum type="romanUcPeriod"/>
            </a:pPr>
            <a:endParaRPr lang="en-GB" sz="2000" b="1" dirty="0">
              <a:solidFill>
                <a:schemeClr val="accent1">
                  <a:lumMod val="20000"/>
                  <a:lumOff val="80000"/>
                </a:schemeClr>
              </a:solidFill>
            </a:endParaRPr>
          </a:p>
          <a:p>
            <a:pPr marL="728663" lvl="1" indent="-428625">
              <a:buFont typeface="+mj-lt"/>
              <a:buAutoNum type="romanUcPeriod"/>
            </a:pPr>
            <a:r>
              <a:rPr lang="en-GB" sz="2000" b="1" dirty="0">
                <a:solidFill>
                  <a:schemeClr val="accent1">
                    <a:lumMod val="20000"/>
                    <a:lumOff val="80000"/>
                  </a:schemeClr>
                </a:solidFill>
              </a:rPr>
              <a:t>The main ethical and legal issues</a:t>
            </a:r>
          </a:p>
          <a:p>
            <a:pPr marL="228600" indent="-228600">
              <a:buFont typeface="+mj-lt"/>
              <a:buAutoNum type="arabicPeriod"/>
            </a:pPr>
            <a:endParaRPr lang="en-GB" dirty="0"/>
          </a:p>
        </p:txBody>
      </p:sp>
      <p:sp>
        <p:nvSpPr>
          <p:cNvPr id="17" name="Slide Number Placeholder 16">
            <a:extLst>
              <a:ext uri="{FF2B5EF4-FFF2-40B4-BE49-F238E27FC236}">
                <a16:creationId xmlns:a16="http://schemas.microsoft.com/office/drawing/2014/main" id="{5D5FAEC8-05AC-76BC-CED8-76CBA48F51C1}"/>
              </a:ext>
            </a:extLst>
          </p:cNvPr>
          <p:cNvSpPr>
            <a:spLocks noGrp="1"/>
          </p:cNvSpPr>
          <p:nvPr>
            <p:ph type="sldNum" sz="quarter" idx="14"/>
          </p:nvPr>
        </p:nvSpPr>
        <p:spPr/>
        <p:txBody>
          <a:bodyPr/>
          <a:lstStyle/>
          <a:p>
            <a:fld id="{33DC2AB1-3121-DC42-81EB-8FDD8A73E93A}" type="slidenum">
              <a:rPr lang="en-GB"/>
              <a:pPr/>
              <a:t>3</a:t>
            </a:fld>
            <a:endParaRPr lang="en-GB"/>
          </a:p>
        </p:txBody>
      </p:sp>
      <p:sp>
        <p:nvSpPr>
          <p:cNvPr id="3" name="Picture Placeholder 2">
            <a:extLst>
              <a:ext uri="{FF2B5EF4-FFF2-40B4-BE49-F238E27FC236}">
                <a16:creationId xmlns:a16="http://schemas.microsoft.com/office/drawing/2014/main" id="{A86EDA32-DA26-3798-2F60-5BB6799C6986}"/>
              </a:ext>
            </a:extLst>
          </p:cNvPr>
          <p:cNvSpPr>
            <a:spLocks noGrp="1"/>
          </p:cNvSpPr>
          <p:nvPr>
            <p:ph type="pic" sz="quarter" idx="13"/>
          </p:nvPr>
        </p:nvSpPr>
        <p:spPr/>
      </p:sp>
      <p:sp>
        <p:nvSpPr>
          <p:cNvPr id="6" name="Picture Placeholder 2">
            <a:extLst>
              <a:ext uri="{FF2B5EF4-FFF2-40B4-BE49-F238E27FC236}">
                <a16:creationId xmlns:a16="http://schemas.microsoft.com/office/drawing/2014/main" id="{A86EDA32-DA26-3798-2F60-5BB6799C6986}"/>
              </a:ext>
            </a:extLst>
          </p:cNvPr>
          <p:cNvSpPr txBox="1">
            <a:spLocks/>
          </p:cNvSpPr>
          <p:nvPr/>
        </p:nvSpPr>
        <p:spPr>
          <a:xfrm>
            <a:off x="0" y="0"/>
            <a:ext cx="3600000" cy="4351335"/>
          </a:xfrm>
          <a:prstGeom prst="rect">
            <a:avLst/>
          </a:prstGeom>
          <a:solidFill>
            <a:schemeClr val="bg2"/>
          </a:solidFill>
        </p:spPr>
      </p:sp>
      <p:pic>
        <p:nvPicPr>
          <p:cNvPr id="2" name="Image 1"/>
          <p:cNvPicPr>
            <a:picLocks noChangeAspect="1"/>
          </p:cNvPicPr>
          <p:nvPr/>
        </p:nvPicPr>
        <p:blipFill>
          <a:blip r:embed="rId2"/>
          <a:stretch>
            <a:fillRect/>
          </a:stretch>
        </p:blipFill>
        <p:spPr>
          <a:xfrm>
            <a:off x="294804" y="589666"/>
            <a:ext cx="3085866" cy="3310907"/>
          </a:xfrm>
          <a:prstGeom prst="rect">
            <a:avLst/>
          </a:prstGeom>
        </p:spPr>
      </p:pic>
    </p:spTree>
    <p:extLst>
      <p:ext uri="{BB962C8B-B14F-4D97-AF65-F5344CB8AC3E}">
        <p14:creationId xmlns:p14="http://schemas.microsoft.com/office/powerpoint/2010/main" val="25565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5DA44-64D1-59E7-4879-C0D388354E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C5F76B-4614-E1DE-0F5C-802FF3A4413B}"/>
              </a:ext>
            </a:extLst>
          </p:cNvPr>
          <p:cNvSpPr>
            <a:spLocks noGrp="1"/>
          </p:cNvSpPr>
          <p:nvPr>
            <p:ph type="title"/>
          </p:nvPr>
        </p:nvSpPr>
        <p:spPr>
          <a:xfrm>
            <a:off x="400842" y="310571"/>
            <a:ext cx="8070600" cy="369332"/>
          </a:xfrm>
        </p:spPr>
        <p:txBody>
          <a:bodyPr vert="horz" wrap="square" lIns="0" tIns="0" rIns="0" bIns="0" rtlCol="0" anchor="t" anchorCtr="0">
            <a:spAutoFit/>
          </a:bodyPr>
          <a:lstStyle/>
          <a:p>
            <a:r>
              <a:rPr lang="fr-FR" b="1" spc="-19" dirty="0" err="1">
                <a:latin typeface="Calibri"/>
                <a:cs typeface="Calibri"/>
              </a:rPr>
              <a:t>Context</a:t>
            </a:r>
            <a:endParaRPr lang="en-GB" dirty="0"/>
          </a:p>
        </p:txBody>
      </p:sp>
      <p:sp>
        <p:nvSpPr>
          <p:cNvPr id="9" name="Text Placeholder 8">
            <a:extLst>
              <a:ext uri="{FF2B5EF4-FFF2-40B4-BE49-F238E27FC236}">
                <a16:creationId xmlns:a16="http://schemas.microsoft.com/office/drawing/2014/main" id="{30204219-1C17-90EB-1A95-ED3CDD30AFDC}"/>
              </a:ext>
            </a:extLst>
          </p:cNvPr>
          <p:cNvSpPr>
            <a:spLocks noGrp="1"/>
          </p:cNvSpPr>
          <p:nvPr>
            <p:ph type="body" sz="quarter" idx="10"/>
          </p:nvPr>
        </p:nvSpPr>
        <p:spPr>
          <a:xfrm>
            <a:off x="281585" y="936488"/>
            <a:ext cx="4265568" cy="3247886"/>
          </a:xfrm>
          <a:ln>
            <a:solidFill>
              <a:schemeClr val="accent1"/>
            </a:solidFill>
          </a:ln>
        </p:spPr>
        <p:txBody>
          <a:bodyPr/>
          <a:lstStyle/>
          <a:p>
            <a:pPr marL="266700" marR="3810" indent="-257651">
              <a:spcBef>
                <a:spcPts val="75"/>
              </a:spcBef>
              <a:buFont typeface="Arial"/>
              <a:buChar char="•"/>
              <a:tabLst>
                <a:tab pos="266700" algn="l"/>
              </a:tabLst>
            </a:pPr>
            <a:r>
              <a:rPr lang="en-US" sz="1800" dirty="0">
                <a:cs typeface="Calibri"/>
              </a:rPr>
              <a:t>Increasingly ‘data’ on humans and their environment</a:t>
            </a:r>
          </a:p>
          <a:p>
            <a:pPr marL="266700" marR="3810" indent="-257651">
              <a:spcBef>
                <a:spcPts val="75"/>
              </a:spcBef>
              <a:buFont typeface="Arial"/>
              <a:buChar char="•"/>
              <a:tabLst>
                <a:tab pos="266700" algn="l"/>
              </a:tabLst>
            </a:pPr>
            <a:r>
              <a:rPr lang="en-US" sz="1800" dirty="0">
                <a:cs typeface="Calibri"/>
              </a:rPr>
              <a:t>Data =&gt; an immaterial element</a:t>
            </a:r>
          </a:p>
          <a:p>
            <a:pPr marL="266700" marR="3810" indent="-257651">
              <a:spcBef>
                <a:spcPts val="75"/>
              </a:spcBef>
              <a:buFont typeface="Arial"/>
              <a:buChar char="•"/>
              <a:tabLst>
                <a:tab pos="266700" algn="l"/>
              </a:tabLst>
            </a:pPr>
            <a:r>
              <a:rPr lang="en-US" sz="1800" dirty="0">
                <a:cs typeface="Calibri"/>
              </a:rPr>
              <a:t>Technological resources for storing large volumes of data in databases</a:t>
            </a:r>
          </a:p>
          <a:p>
            <a:pPr marL="266700" marR="3810" indent="-257651">
              <a:spcBef>
                <a:spcPts val="75"/>
              </a:spcBef>
              <a:buFont typeface="Arial"/>
              <a:buChar char="•"/>
              <a:tabLst>
                <a:tab pos="266700" algn="l"/>
              </a:tabLst>
            </a:pPr>
            <a:r>
              <a:rPr lang="en-US" sz="1800" dirty="0">
                <a:cs typeface="Calibri"/>
              </a:rPr>
              <a:t>Access facilitated by new solutions: internet, cloud</a:t>
            </a:r>
          </a:p>
          <a:p>
            <a:pPr marL="266700" marR="3810" indent="-257651">
              <a:spcBef>
                <a:spcPts val="75"/>
              </a:spcBef>
              <a:buFont typeface="Arial"/>
              <a:buChar char="•"/>
              <a:tabLst>
                <a:tab pos="266700" algn="l"/>
              </a:tabLst>
            </a:pPr>
            <a:r>
              <a:rPr lang="en-US" sz="1800" dirty="0">
                <a:cs typeface="Calibri"/>
              </a:rPr>
              <a:t>Added value of exchange and sharing</a:t>
            </a:r>
            <a:endParaRPr lang="en-US" sz="1800" dirty="0">
              <a:latin typeface="Calibri"/>
              <a:cs typeface="Calibri"/>
            </a:endParaRPr>
          </a:p>
        </p:txBody>
      </p:sp>
      <p:sp>
        <p:nvSpPr>
          <p:cNvPr id="7" name="Slide Number Placeholder 6">
            <a:extLst>
              <a:ext uri="{FF2B5EF4-FFF2-40B4-BE49-F238E27FC236}">
                <a16:creationId xmlns:a16="http://schemas.microsoft.com/office/drawing/2014/main" id="{47316DD6-305E-CFC1-D619-741FA2E41AA3}"/>
              </a:ext>
            </a:extLst>
          </p:cNvPr>
          <p:cNvSpPr>
            <a:spLocks noGrp="1"/>
          </p:cNvSpPr>
          <p:nvPr>
            <p:ph type="sldNum" sz="quarter" idx="13"/>
          </p:nvPr>
        </p:nvSpPr>
        <p:spPr/>
        <p:txBody>
          <a:bodyPr/>
          <a:lstStyle/>
          <a:p>
            <a:fld id="{33DC2AB1-3121-DC42-81EB-8FDD8A73E93A}" type="slidenum">
              <a:rPr lang="en-GB"/>
              <a:pPr/>
              <a:t>4</a:t>
            </a:fld>
            <a:endParaRPr lang="en-GB"/>
          </a:p>
        </p:txBody>
      </p:sp>
      <p:graphicFrame>
        <p:nvGraphicFramePr>
          <p:cNvPr id="8" name="Espace réservé du contenu 7"/>
          <p:cNvGraphicFramePr>
            <a:graphicFrameLocks/>
          </p:cNvGraphicFramePr>
          <p:nvPr>
            <p:extLst>
              <p:ext uri="{D42A27DB-BD31-4B8C-83A1-F6EECF244321}">
                <p14:modId xmlns:p14="http://schemas.microsoft.com/office/powerpoint/2010/main" val="3405211537"/>
              </p:ext>
            </p:extLst>
          </p:nvPr>
        </p:nvGraphicFramePr>
        <p:xfrm>
          <a:off x="4740965" y="774331"/>
          <a:ext cx="4363277" cy="3175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862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9A805-16E1-4F77-BD13-E6414039A98B}"/>
              </a:ext>
            </a:extLst>
          </p:cNvPr>
          <p:cNvSpPr>
            <a:spLocks noGrp="1"/>
          </p:cNvSpPr>
          <p:nvPr>
            <p:ph type="title"/>
          </p:nvPr>
        </p:nvSpPr>
        <p:spPr>
          <a:xfrm>
            <a:off x="490305" y="240984"/>
            <a:ext cx="8070600" cy="369332"/>
          </a:xfrm>
        </p:spPr>
        <p:txBody>
          <a:bodyPr/>
          <a:lstStyle/>
          <a:p>
            <a:r>
              <a:rPr lang="fr-FR" b="1" dirty="0"/>
              <a:t>Source of health data</a:t>
            </a:r>
          </a:p>
        </p:txBody>
      </p:sp>
      <p:sp>
        <p:nvSpPr>
          <p:cNvPr id="3" name="Espace réservé du contenu 2">
            <a:extLst>
              <a:ext uri="{FF2B5EF4-FFF2-40B4-BE49-F238E27FC236}">
                <a16:creationId xmlns:a16="http://schemas.microsoft.com/office/drawing/2014/main" id="{7433D73E-1EFA-4351-9D6B-A52F0FAD93DF}"/>
              </a:ext>
            </a:extLst>
          </p:cNvPr>
          <p:cNvSpPr>
            <a:spLocks noGrp="1"/>
          </p:cNvSpPr>
          <p:nvPr>
            <p:ph idx="1"/>
          </p:nvPr>
        </p:nvSpPr>
        <p:spPr>
          <a:xfrm>
            <a:off x="380976" y="818398"/>
            <a:ext cx="4384838" cy="3893102"/>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FontTx/>
              <a:buChar char="-"/>
            </a:pPr>
            <a:r>
              <a:rPr lang="fr-FR" altLang="fr-FR" sz="2000" b="1" dirty="0"/>
              <a:t>Medical data </a:t>
            </a:r>
            <a:r>
              <a:rPr lang="fr-FR" altLang="fr-FR" sz="2000" dirty="0"/>
              <a:t>(treatment, diagnosis, </a:t>
            </a:r>
            <a:r>
              <a:rPr lang="fr-FR" altLang="fr-FR" sz="2000" dirty="0" err="1"/>
              <a:t>prevention</a:t>
            </a:r>
            <a:r>
              <a:rPr lang="fr-FR" altLang="fr-FR" sz="2000" dirty="0"/>
              <a:t>)</a:t>
            </a:r>
          </a:p>
          <a:p>
            <a:pPr>
              <a:buFontTx/>
              <a:buChar char="-"/>
            </a:pPr>
            <a:endParaRPr lang="fr-FR" altLang="fr-FR" sz="2000" dirty="0"/>
          </a:p>
          <a:p>
            <a:pPr>
              <a:buFontTx/>
              <a:buChar char="-"/>
            </a:pPr>
            <a:r>
              <a:rPr lang="fr-FR" altLang="fr-FR" sz="2000" b="1" dirty="0"/>
              <a:t>Medico-administrative data </a:t>
            </a:r>
            <a:r>
              <a:rPr lang="fr-FR" altLang="fr-FR" sz="2000" dirty="0"/>
              <a:t>from the healthcare system (hospital information, </a:t>
            </a:r>
            <a:r>
              <a:rPr lang="fr-FR" altLang="fr-FR" sz="2000" dirty="0" err="1"/>
              <a:t>insurance</a:t>
            </a:r>
            <a:r>
              <a:rPr lang="fr-FR" altLang="fr-FR" sz="2000" dirty="0"/>
              <a:t>)</a:t>
            </a:r>
          </a:p>
          <a:p>
            <a:pPr>
              <a:buFontTx/>
              <a:buChar char="-"/>
            </a:pPr>
            <a:endParaRPr lang="fr-FR" altLang="fr-FR" sz="2000" dirty="0"/>
          </a:p>
          <a:p>
            <a:pPr>
              <a:buFontTx/>
              <a:buChar char="-"/>
            </a:pPr>
            <a:r>
              <a:rPr lang="fr-FR" altLang="fr-FR" sz="2000" b="1" dirty="0" err="1"/>
              <a:t>Research</a:t>
            </a:r>
            <a:r>
              <a:rPr lang="fr-FR" altLang="fr-FR" sz="2000" b="1" dirty="0"/>
              <a:t> data</a:t>
            </a:r>
          </a:p>
          <a:p>
            <a:pPr>
              <a:buFontTx/>
              <a:buChar char="-"/>
            </a:pPr>
            <a:endParaRPr lang="fr-FR" altLang="fr-FR" sz="2000" dirty="0"/>
          </a:p>
          <a:p>
            <a:pPr>
              <a:buFontTx/>
              <a:buChar char="-"/>
            </a:pPr>
            <a:r>
              <a:rPr lang="fr-FR" altLang="fr-FR" sz="2000" b="1" dirty="0"/>
              <a:t>Public health data </a:t>
            </a:r>
            <a:r>
              <a:rPr lang="fr-FR" altLang="fr-FR" sz="2000" dirty="0"/>
              <a:t>(evaluation, epidemiology)</a:t>
            </a:r>
            <a:endParaRPr lang="fr-FR" sz="2000" dirty="0"/>
          </a:p>
        </p:txBody>
      </p:sp>
      <p:sp>
        <p:nvSpPr>
          <p:cNvPr id="4" name="Espace réservé du pied de page 3">
            <a:extLst>
              <a:ext uri="{FF2B5EF4-FFF2-40B4-BE49-F238E27FC236}">
                <a16:creationId xmlns:a16="http://schemas.microsoft.com/office/drawing/2014/main" id="{283F52E6-0853-471F-95CB-F380DBED9DF1}"/>
              </a:ext>
            </a:extLst>
          </p:cNvPr>
          <p:cNvSpPr>
            <a:spLocks noGrp="1"/>
          </p:cNvSpPr>
          <p:nvPr>
            <p:ph type="ftr" sz="quarter" idx="11"/>
          </p:nvPr>
        </p:nvSpPr>
        <p:spPr/>
        <p:txBody>
          <a:bodyPr/>
          <a:lstStyle/>
          <a:p>
            <a:endParaRPr lang="fr-BE" dirty="0"/>
          </a:p>
        </p:txBody>
      </p:sp>
      <p:sp>
        <p:nvSpPr>
          <p:cNvPr id="5" name="Espace réservé du numéro de diapositive 4">
            <a:extLst>
              <a:ext uri="{FF2B5EF4-FFF2-40B4-BE49-F238E27FC236}">
                <a16:creationId xmlns:a16="http://schemas.microsoft.com/office/drawing/2014/main" id="{81423ACD-83D0-4D97-8892-50DD961D9D02}"/>
              </a:ext>
            </a:extLst>
          </p:cNvPr>
          <p:cNvSpPr>
            <a:spLocks noGrp="1"/>
          </p:cNvSpPr>
          <p:nvPr>
            <p:ph type="sldNum" sz="quarter" idx="12"/>
          </p:nvPr>
        </p:nvSpPr>
        <p:spPr/>
        <p:txBody>
          <a:bodyPr/>
          <a:lstStyle/>
          <a:p>
            <a:fld id="{CF4668DC-857F-487D-BFFA-8C0CA5037977}" type="slidenum">
              <a:rPr lang="fr-BE" smtClean="0"/>
              <a:t>5</a:t>
            </a:fld>
            <a:endParaRPr lang="fr-BE"/>
          </a:p>
        </p:txBody>
      </p:sp>
      <p:sp>
        <p:nvSpPr>
          <p:cNvPr id="7" name="Ellipse 6"/>
          <p:cNvSpPr/>
          <p:nvPr/>
        </p:nvSpPr>
        <p:spPr>
          <a:xfrm>
            <a:off x="6534978" y="1826606"/>
            <a:ext cx="2151822" cy="136663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000" dirty="0" err="1"/>
              <a:t>Genetic</a:t>
            </a:r>
            <a:r>
              <a:rPr lang="fr-FR" sz="2000" dirty="0"/>
              <a:t> Data</a:t>
            </a:r>
          </a:p>
        </p:txBody>
      </p:sp>
      <p:sp>
        <p:nvSpPr>
          <p:cNvPr id="8" name="Accolade fermante 7"/>
          <p:cNvSpPr/>
          <p:nvPr/>
        </p:nvSpPr>
        <p:spPr>
          <a:xfrm>
            <a:off x="5153439" y="983974"/>
            <a:ext cx="1257300" cy="3602935"/>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9" name="Flèche droite 8"/>
          <p:cNvSpPr/>
          <p:nvPr/>
        </p:nvSpPr>
        <p:spPr>
          <a:xfrm rot="5400000">
            <a:off x="7243140" y="3455752"/>
            <a:ext cx="735497" cy="321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410739" y="4039690"/>
            <a:ext cx="2352261" cy="72728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dirty="0"/>
              <a:t>Data </a:t>
            </a:r>
            <a:r>
              <a:rPr lang="fr-FR" sz="1600" b="1" dirty="0" err="1"/>
              <a:t>ethics</a:t>
            </a:r>
            <a:r>
              <a:rPr lang="fr-FR" sz="1600" b="1" dirty="0"/>
              <a:t> and </a:t>
            </a:r>
            <a:r>
              <a:rPr lang="fr-FR" sz="1600" b="1" dirty="0" err="1"/>
              <a:t>law</a:t>
            </a:r>
            <a:endParaRPr lang="fr-FR" sz="1600" b="1" dirty="0"/>
          </a:p>
        </p:txBody>
      </p:sp>
    </p:spTree>
    <p:extLst>
      <p:ext uri="{BB962C8B-B14F-4D97-AF65-F5344CB8AC3E}">
        <p14:creationId xmlns:p14="http://schemas.microsoft.com/office/powerpoint/2010/main" val="10680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501184A-14B0-498F-AD1F-F36CE58A293B}"/>
              </a:ext>
            </a:extLst>
          </p:cNvPr>
          <p:cNvSpPr>
            <a:spLocks noGrp="1"/>
          </p:cNvSpPr>
          <p:nvPr>
            <p:ph type="title"/>
          </p:nvPr>
        </p:nvSpPr>
        <p:spPr/>
        <p:txBody>
          <a:bodyPr/>
          <a:lstStyle/>
          <a:p>
            <a:r>
              <a:rPr lang="fr-FR" b="1" dirty="0"/>
              <a:t>GDPR </a:t>
            </a:r>
            <a:r>
              <a:rPr lang="fr-FR" b="1" dirty="0" err="1"/>
              <a:t>Definitions</a:t>
            </a:r>
            <a:r>
              <a:rPr lang="fr-FR" b="1" dirty="0"/>
              <a:t>: art. 4</a:t>
            </a:r>
          </a:p>
        </p:txBody>
      </p:sp>
      <p:sp>
        <p:nvSpPr>
          <p:cNvPr id="7" name="Espace réservé du texte 6">
            <a:extLst>
              <a:ext uri="{FF2B5EF4-FFF2-40B4-BE49-F238E27FC236}">
                <a16:creationId xmlns:a16="http://schemas.microsoft.com/office/drawing/2014/main" id="{10C750DE-ED6C-4FDA-8D39-1ADE103BB5E1}"/>
              </a:ext>
            </a:extLst>
          </p:cNvPr>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lstStyle/>
          <a:p>
            <a:pPr algn="ctr"/>
            <a:r>
              <a:rPr lang="fr-FR" dirty="0" err="1"/>
              <a:t>Health</a:t>
            </a:r>
            <a:r>
              <a:rPr lang="fr-FR" dirty="0"/>
              <a:t> data</a:t>
            </a:r>
          </a:p>
        </p:txBody>
      </p:sp>
      <p:sp>
        <p:nvSpPr>
          <p:cNvPr id="8" name="Espace réservé du contenu 7">
            <a:extLst>
              <a:ext uri="{FF2B5EF4-FFF2-40B4-BE49-F238E27FC236}">
                <a16:creationId xmlns:a16="http://schemas.microsoft.com/office/drawing/2014/main" id="{E1A0E32A-F297-4491-AD0D-898662B02FF8}"/>
              </a:ext>
            </a:extLst>
          </p:cNvPr>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a:bodyPr>
          <a:lstStyle/>
          <a:p>
            <a:r>
              <a:rPr lang="en-US" b="1" dirty="0"/>
              <a:t>personal data </a:t>
            </a:r>
            <a:r>
              <a:rPr lang="en-US" dirty="0"/>
              <a:t>related to the physical or mental health of a natural person, including the provision of health care services, which reveal information about his or her health status</a:t>
            </a:r>
            <a:endParaRPr lang="fr-FR" dirty="0"/>
          </a:p>
        </p:txBody>
      </p:sp>
      <p:sp>
        <p:nvSpPr>
          <p:cNvPr id="9" name="Espace réservé du texte 8">
            <a:extLst>
              <a:ext uri="{FF2B5EF4-FFF2-40B4-BE49-F238E27FC236}">
                <a16:creationId xmlns:a16="http://schemas.microsoft.com/office/drawing/2014/main" id="{F8B1EB5B-7CE6-4FE1-B6CF-C23F942C2545}"/>
              </a:ext>
            </a:extLst>
          </p:cNvPr>
          <p:cNvSpPr>
            <a:spLocks noGrp="1"/>
          </p:cNvSpPr>
          <p:nvPr>
            <p:ph type="body" sz="quarter" idx="3"/>
          </p:nvPr>
        </p:nvSpPr>
        <p:spPr/>
        <p:style>
          <a:lnRef idx="2">
            <a:schemeClr val="accent2"/>
          </a:lnRef>
          <a:fillRef idx="1">
            <a:schemeClr val="lt1"/>
          </a:fillRef>
          <a:effectRef idx="0">
            <a:schemeClr val="accent2"/>
          </a:effectRef>
          <a:fontRef idx="minor">
            <a:schemeClr val="dk1"/>
          </a:fontRef>
        </p:style>
        <p:txBody>
          <a:bodyPr/>
          <a:lstStyle/>
          <a:p>
            <a:pPr algn="ctr"/>
            <a:r>
              <a:rPr lang="fr-FR" dirty="0" err="1"/>
              <a:t>Genetic</a:t>
            </a:r>
            <a:r>
              <a:rPr lang="fr-FR" dirty="0"/>
              <a:t> data</a:t>
            </a:r>
          </a:p>
        </p:txBody>
      </p:sp>
      <p:sp>
        <p:nvSpPr>
          <p:cNvPr id="10" name="Espace réservé du contenu 9">
            <a:extLst>
              <a:ext uri="{FF2B5EF4-FFF2-40B4-BE49-F238E27FC236}">
                <a16:creationId xmlns:a16="http://schemas.microsoft.com/office/drawing/2014/main" id="{FB9EFDC3-3DCF-4CC2-BCCB-13FB1AD60A02}"/>
              </a:ext>
            </a:extLst>
          </p:cNvPr>
          <p:cNvSpPr>
            <a:spLocks noGrp="1"/>
          </p:cNvSpPr>
          <p:nvPr>
            <p:ph sz="quarter" idx="4"/>
          </p:nvPr>
        </p:nvSpPr>
        <p:spPr/>
        <p:style>
          <a:lnRef idx="2">
            <a:schemeClr val="accent2"/>
          </a:lnRef>
          <a:fillRef idx="1">
            <a:schemeClr val="lt1"/>
          </a:fillRef>
          <a:effectRef idx="0">
            <a:schemeClr val="accent2"/>
          </a:effectRef>
          <a:fontRef idx="minor">
            <a:schemeClr val="dk1"/>
          </a:fontRef>
        </p:style>
        <p:txBody>
          <a:bodyPr>
            <a:normAutofit/>
          </a:bodyPr>
          <a:lstStyle/>
          <a:p>
            <a:r>
              <a:rPr lang="en-US" b="1" dirty="0"/>
              <a:t>personal data </a:t>
            </a:r>
            <a:r>
              <a:rPr lang="en-US" dirty="0"/>
              <a:t>relating to the inherited or acquired genetic characteristics of a natural person which give unique information about the physiology or the health of that natural person and which result, in particular, from an analysis of a biological sample from the natural person in question</a:t>
            </a:r>
            <a:endParaRPr lang="fr-FR" dirty="0"/>
          </a:p>
        </p:txBody>
      </p:sp>
      <p:sp>
        <p:nvSpPr>
          <p:cNvPr id="4" name="Espace réservé du pied de page 3">
            <a:extLst>
              <a:ext uri="{FF2B5EF4-FFF2-40B4-BE49-F238E27FC236}">
                <a16:creationId xmlns:a16="http://schemas.microsoft.com/office/drawing/2014/main" id="{FB063057-1C61-4A2B-BBCB-715184D19172}"/>
              </a:ext>
            </a:extLst>
          </p:cNvPr>
          <p:cNvSpPr>
            <a:spLocks noGrp="1"/>
          </p:cNvSpPr>
          <p:nvPr>
            <p:ph type="ftr" sz="quarter" idx="11"/>
          </p:nvPr>
        </p:nvSpPr>
        <p:spPr/>
        <p:txBody>
          <a:bodyPr/>
          <a:lstStyle/>
          <a:p>
            <a:endParaRPr lang="fr-BE" dirty="0"/>
          </a:p>
        </p:txBody>
      </p:sp>
      <p:sp>
        <p:nvSpPr>
          <p:cNvPr id="5" name="Espace réservé du numéro de diapositive 4">
            <a:extLst>
              <a:ext uri="{FF2B5EF4-FFF2-40B4-BE49-F238E27FC236}">
                <a16:creationId xmlns:a16="http://schemas.microsoft.com/office/drawing/2014/main" id="{5099BD59-F7FD-4344-BF08-3E066437E0AE}"/>
              </a:ext>
            </a:extLst>
          </p:cNvPr>
          <p:cNvSpPr>
            <a:spLocks noGrp="1"/>
          </p:cNvSpPr>
          <p:nvPr>
            <p:ph type="sldNum" sz="quarter" idx="12"/>
          </p:nvPr>
        </p:nvSpPr>
        <p:spPr/>
        <p:txBody>
          <a:bodyPr/>
          <a:lstStyle/>
          <a:p>
            <a:fld id="{CF4668DC-857F-487D-BFFA-8C0CA5037977}" type="slidenum">
              <a:rPr lang="fr-BE" smtClean="0"/>
              <a:t>6</a:t>
            </a:fld>
            <a:endParaRPr lang="fr-BE"/>
          </a:p>
        </p:txBody>
      </p:sp>
    </p:spTree>
    <p:extLst>
      <p:ext uri="{BB962C8B-B14F-4D97-AF65-F5344CB8AC3E}">
        <p14:creationId xmlns:p14="http://schemas.microsoft.com/office/powerpoint/2010/main" val="4290658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2382481-5241-4A3D-8307-B8F14FDC2E2A}"/>
              </a:ext>
            </a:extLst>
          </p:cNvPr>
          <p:cNvSpPr>
            <a:spLocks noGrp="1"/>
          </p:cNvSpPr>
          <p:nvPr>
            <p:ph type="title"/>
          </p:nvPr>
        </p:nvSpPr>
        <p:spPr/>
        <p:txBody>
          <a:bodyPr/>
          <a:lstStyle/>
          <a:p>
            <a:r>
              <a:rPr lang="fr-FR" b="1" dirty="0" err="1"/>
              <a:t>Health</a:t>
            </a:r>
            <a:r>
              <a:rPr lang="fr-FR" b="1" dirty="0"/>
              <a:t> and </a:t>
            </a:r>
            <a:r>
              <a:rPr lang="fr-FR" b="1" dirty="0" err="1"/>
              <a:t>genetic</a:t>
            </a:r>
            <a:r>
              <a:rPr lang="fr-FR" b="1" dirty="0"/>
              <a:t> data </a:t>
            </a:r>
            <a:r>
              <a:rPr lang="fr-FR" b="1" dirty="0" err="1"/>
              <a:t>according</a:t>
            </a:r>
            <a:r>
              <a:rPr lang="fr-FR" b="1" dirty="0"/>
              <a:t> to GDPR</a:t>
            </a:r>
          </a:p>
        </p:txBody>
      </p:sp>
      <p:sp>
        <p:nvSpPr>
          <p:cNvPr id="10" name="Espace réservé du contenu 9">
            <a:extLst>
              <a:ext uri="{FF2B5EF4-FFF2-40B4-BE49-F238E27FC236}">
                <a16:creationId xmlns:a16="http://schemas.microsoft.com/office/drawing/2014/main" id="{1D043018-9901-417F-98BB-9BE70A334030}"/>
              </a:ext>
            </a:extLst>
          </p:cNvPr>
          <p:cNvSpPr>
            <a:spLocks noGrp="1"/>
          </p:cNvSpPr>
          <p:nvPr>
            <p:ph idx="1"/>
          </p:nvPr>
        </p:nvSpPr>
        <p:spPr>
          <a:xfrm>
            <a:off x="540001" y="1170517"/>
            <a:ext cx="8070600" cy="2656417"/>
          </a:xfrm>
        </p:spPr>
        <p:txBody>
          <a:bodyPr>
            <a:normAutofit/>
          </a:bodyPr>
          <a:lstStyle/>
          <a:p>
            <a:r>
              <a:rPr lang="fr-FR" sz="2000" b="1" dirty="0" err="1"/>
              <a:t>Personal</a:t>
            </a:r>
            <a:r>
              <a:rPr lang="fr-FR" sz="2000" b="1" dirty="0"/>
              <a:t> data </a:t>
            </a:r>
            <a:r>
              <a:rPr lang="fr-FR" sz="2000" dirty="0"/>
              <a:t>=&gt; </a:t>
            </a:r>
            <a:r>
              <a:rPr lang="fr-FR" sz="2000" dirty="0" err="1"/>
              <a:t>makes</a:t>
            </a:r>
            <a:r>
              <a:rPr lang="fr-FR" sz="2000" dirty="0"/>
              <a:t> the </a:t>
            </a:r>
            <a:r>
              <a:rPr lang="fr-FR" sz="2000" dirty="0" err="1"/>
              <a:t>individuals</a:t>
            </a:r>
            <a:r>
              <a:rPr lang="fr-FR" sz="2000" dirty="0"/>
              <a:t> identifiable </a:t>
            </a:r>
          </a:p>
          <a:p>
            <a:pPr lvl="1"/>
            <a:r>
              <a:rPr lang="fr-FR" sz="2000" dirty="0" err="1"/>
              <a:t>Names</a:t>
            </a:r>
            <a:r>
              <a:rPr lang="fr-FR" sz="2000" dirty="0"/>
              <a:t>, </a:t>
            </a:r>
            <a:r>
              <a:rPr lang="fr-FR" sz="2000" dirty="0" err="1"/>
              <a:t>pictures</a:t>
            </a:r>
            <a:r>
              <a:rPr lang="fr-FR" sz="2000" dirty="0"/>
              <a:t> etc.</a:t>
            </a:r>
          </a:p>
          <a:p>
            <a:pPr lvl="1"/>
            <a:r>
              <a:rPr lang="fr-FR" sz="2000" dirty="0" err="1"/>
              <a:t>Pseudonymised</a:t>
            </a:r>
            <a:r>
              <a:rPr lang="fr-FR" sz="2000" dirty="0"/>
              <a:t> data</a:t>
            </a:r>
          </a:p>
          <a:p>
            <a:pPr lvl="1"/>
            <a:endParaRPr lang="fr-FR" sz="2000" dirty="0"/>
          </a:p>
          <a:p>
            <a:r>
              <a:rPr lang="fr-FR" sz="2000" b="1" dirty="0"/>
              <a:t>Anonymous data </a:t>
            </a:r>
            <a:r>
              <a:rPr lang="fr-FR" sz="2000" dirty="0"/>
              <a:t>=&gt; not possible to </a:t>
            </a:r>
            <a:r>
              <a:rPr lang="fr-FR" sz="2000" dirty="0" err="1"/>
              <a:t>link</a:t>
            </a:r>
            <a:r>
              <a:rPr lang="fr-FR" sz="2000" dirty="0"/>
              <a:t> </a:t>
            </a:r>
            <a:r>
              <a:rPr lang="fr-FR" sz="2000" dirty="0" err="1"/>
              <a:t>with</a:t>
            </a:r>
            <a:r>
              <a:rPr lang="fr-FR" sz="2000" dirty="0"/>
              <a:t> the </a:t>
            </a:r>
            <a:r>
              <a:rPr lang="fr-FR" sz="2000" dirty="0" err="1"/>
              <a:t>individuals</a:t>
            </a:r>
            <a:r>
              <a:rPr lang="fr-FR" sz="2000" dirty="0"/>
              <a:t>’ </a:t>
            </a:r>
            <a:r>
              <a:rPr lang="fr-FR" sz="2000" dirty="0" err="1"/>
              <a:t>identity</a:t>
            </a:r>
            <a:r>
              <a:rPr lang="fr-FR" sz="2000" dirty="0"/>
              <a:t> =&gt; </a:t>
            </a:r>
            <a:r>
              <a:rPr lang="fr-FR" sz="2000" i="1" dirty="0"/>
              <a:t>can </a:t>
            </a:r>
            <a:r>
              <a:rPr lang="fr-FR" sz="2000" i="1" dirty="0" err="1"/>
              <a:t>genetic</a:t>
            </a:r>
            <a:r>
              <a:rPr lang="fr-FR" sz="2000" i="1" dirty="0"/>
              <a:t> data </a:t>
            </a:r>
            <a:r>
              <a:rPr lang="fr-FR" sz="2000" i="1" dirty="0" err="1"/>
              <a:t>be</a:t>
            </a:r>
            <a:r>
              <a:rPr lang="fr-FR" sz="2000" i="1" dirty="0"/>
              <a:t> </a:t>
            </a:r>
            <a:r>
              <a:rPr lang="fr-FR" sz="2000" i="1" dirty="0" err="1"/>
              <a:t>fully</a:t>
            </a:r>
            <a:r>
              <a:rPr lang="fr-FR" sz="2000" i="1" dirty="0"/>
              <a:t> </a:t>
            </a:r>
            <a:r>
              <a:rPr lang="fr-FR" sz="2000" i="1" dirty="0" err="1"/>
              <a:t>anonymous</a:t>
            </a:r>
            <a:r>
              <a:rPr lang="fr-FR" sz="2000" i="1" dirty="0"/>
              <a:t>?</a:t>
            </a:r>
          </a:p>
        </p:txBody>
      </p:sp>
      <p:sp>
        <p:nvSpPr>
          <p:cNvPr id="7" name="Espace réservé du pied de page 6">
            <a:extLst>
              <a:ext uri="{FF2B5EF4-FFF2-40B4-BE49-F238E27FC236}">
                <a16:creationId xmlns:a16="http://schemas.microsoft.com/office/drawing/2014/main" id="{91EDAD7F-E004-4CC2-8106-DCD9088410C1}"/>
              </a:ext>
            </a:extLst>
          </p:cNvPr>
          <p:cNvSpPr>
            <a:spLocks noGrp="1"/>
          </p:cNvSpPr>
          <p:nvPr>
            <p:ph type="ftr" sz="quarter" idx="11"/>
          </p:nvPr>
        </p:nvSpPr>
        <p:spPr/>
        <p:txBody>
          <a:bodyPr/>
          <a:lstStyle/>
          <a:p>
            <a:r>
              <a:rPr lang="en-US"/>
              <a:t>ESHG Course_Covering the gaps_28-29_10_2024</a:t>
            </a:r>
            <a:endParaRPr lang="fr-BE"/>
          </a:p>
        </p:txBody>
      </p:sp>
      <p:sp>
        <p:nvSpPr>
          <p:cNvPr id="8" name="Espace réservé du numéro de diapositive 7">
            <a:extLst>
              <a:ext uri="{FF2B5EF4-FFF2-40B4-BE49-F238E27FC236}">
                <a16:creationId xmlns:a16="http://schemas.microsoft.com/office/drawing/2014/main" id="{09D3A321-5DCA-4569-9A35-7D746F58D3D2}"/>
              </a:ext>
            </a:extLst>
          </p:cNvPr>
          <p:cNvSpPr>
            <a:spLocks noGrp="1"/>
          </p:cNvSpPr>
          <p:nvPr>
            <p:ph type="sldNum" sz="quarter" idx="12"/>
          </p:nvPr>
        </p:nvSpPr>
        <p:spPr/>
        <p:txBody>
          <a:bodyPr/>
          <a:lstStyle/>
          <a:p>
            <a:fld id="{CF4668DC-857F-487D-BFFA-8C0CA5037977}" type="slidenum">
              <a:rPr lang="fr-BE" smtClean="0"/>
              <a:t>7</a:t>
            </a:fld>
            <a:endParaRPr lang="fr-BE"/>
          </a:p>
        </p:txBody>
      </p:sp>
    </p:spTree>
    <p:extLst>
      <p:ext uri="{BB962C8B-B14F-4D97-AF65-F5344CB8AC3E}">
        <p14:creationId xmlns:p14="http://schemas.microsoft.com/office/powerpoint/2010/main" val="226217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A77DBFF6-3CCE-4F2E-B773-9B7B3C7C09DB}"/>
              </a:ext>
            </a:extLst>
          </p:cNvPr>
          <p:cNvSpPr>
            <a:spLocks noGrp="1"/>
          </p:cNvSpPr>
          <p:nvPr>
            <p:ph type="ftr" sz="quarter" idx="11"/>
          </p:nvPr>
        </p:nvSpPr>
        <p:spPr/>
        <p:txBody>
          <a:bodyPr/>
          <a:lstStyle/>
          <a:p>
            <a:r>
              <a:rPr lang="en-US"/>
              <a:t>ESHG Course_Covering the gaps_28-29_10_2024</a:t>
            </a:r>
            <a:endParaRPr lang="fr-BE"/>
          </a:p>
        </p:txBody>
      </p:sp>
      <p:sp>
        <p:nvSpPr>
          <p:cNvPr id="8" name="Espace réservé du numéro de diapositive 7">
            <a:extLst>
              <a:ext uri="{FF2B5EF4-FFF2-40B4-BE49-F238E27FC236}">
                <a16:creationId xmlns:a16="http://schemas.microsoft.com/office/drawing/2014/main" id="{3BA26E03-73D5-4658-8795-AFD781CD8DA9}"/>
              </a:ext>
            </a:extLst>
          </p:cNvPr>
          <p:cNvSpPr>
            <a:spLocks noGrp="1"/>
          </p:cNvSpPr>
          <p:nvPr>
            <p:ph type="sldNum" sz="quarter" idx="12"/>
          </p:nvPr>
        </p:nvSpPr>
        <p:spPr/>
        <p:txBody>
          <a:bodyPr/>
          <a:lstStyle/>
          <a:p>
            <a:fld id="{CF4668DC-857F-487D-BFFA-8C0CA5037977}" type="slidenum">
              <a:rPr lang="fr-BE" smtClean="0"/>
              <a:t>8</a:t>
            </a:fld>
            <a:endParaRPr lang="fr-BE"/>
          </a:p>
        </p:txBody>
      </p:sp>
      <p:pic>
        <p:nvPicPr>
          <p:cNvPr id="9" name="Image 8">
            <a:extLst>
              <a:ext uri="{FF2B5EF4-FFF2-40B4-BE49-F238E27FC236}">
                <a16:creationId xmlns:a16="http://schemas.microsoft.com/office/drawing/2014/main" id="{C38E109B-BC85-46BA-86BD-96979B0FDED8}"/>
              </a:ext>
            </a:extLst>
          </p:cNvPr>
          <p:cNvPicPr>
            <a:picLocks noChangeAspect="1"/>
          </p:cNvPicPr>
          <p:nvPr/>
        </p:nvPicPr>
        <p:blipFill>
          <a:blip r:embed="rId3"/>
          <a:stretch>
            <a:fillRect/>
          </a:stretch>
        </p:blipFill>
        <p:spPr>
          <a:xfrm>
            <a:off x="368287" y="958229"/>
            <a:ext cx="3770772" cy="2513103"/>
          </a:xfrm>
          <a:prstGeom prst="rect">
            <a:avLst/>
          </a:prstGeom>
        </p:spPr>
      </p:pic>
      <p:sp>
        <p:nvSpPr>
          <p:cNvPr id="10" name="Flèche : droite 9">
            <a:extLst>
              <a:ext uri="{FF2B5EF4-FFF2-40B4-BE49-F238E27FC236}">
                <a16:creationId xmlns:a16="http://schemas.microsoft.com/office/drawing/2014/main" id="{3C183E78-09FD-47A1-9EA8-08EB29CD38AF}"/>
              </a:ext>
            </a:extLst>
          </p:cNvPr>
          <p:cNvSpPr/>
          <p:nvPr/>
        </p:nvSpPr>
        <p:spPr>
          <a:xfrm rot="20149730">
            <a:off x="4296266" y="1819830"/>
            <a:ext cx="1134126" cy="273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11" name="Rectangle : coins arrondis 10">
            <a:extLst>
              <a:ext uri="{FF2B5EF4-FFF2-40B4-BE49-F238E27FC236}">
                <a16:creationId xmlns:a16="http://schemas.microsoft.com/office/drawing/2014/main" id="{28878E6C-C909-46CD-9651-1200FE5D97FB}"/>
              </a:ext>
            </a:extLst>
          </p:cNvPr>
          <p:cNvSpPr/>
          <p:nvPr/>
        </p:nvSpPr>
        <p:spPr>
          <a:xfrm>
            <a:off x="5510182" y="1275605"/>
            <a:ext cx="2307435" cy="980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a:t>Individual</a:t>
            </a:r>
            <a:r>
              <a:rPr lang="fr-FR" sz="1400" dirty="0"/>
              <a:t> </a:t>
            </a:r>
            <a:r>
              <a:rPr lang="fr-FR" sz="1400" dirty="0" err="1"/>
              <a:t>genetic</a:t>
            </a:r>
            <a:r>
              <a:rPr lang="fr-FR" sz="1400" dirty="0"/>
              <a:t> data =&gt; information, consent or opt-out, </a:t>
            </a:r>
            <a:r>
              <a:rPr lang="fr-FR" sz="1400" dirty="0" err="1"/>
              <a:t>privacy</a:t>
            </a:r>
            <a:endParaRPr lang="fr-FR" sz="1400" dirty="0"/>
          </a:p>
        </p:txBody>
      </p:sp>
      <p:sp>
        <p:nvSpPr>
          <p:cNvPr id="12" name="Flèche : droite 11">
            <a:extLst>
              <a:ext uri="{FF2B5EF4-FFF2-40B4-BE49-F238E27FC236}">
                <a16:creationId xmlns:a16="http://schemas.microsoft.com/office/drawing/2014/main" id="{63D4F167-CBDD-4A01-BCFC-147030C6A396}"/>
              </a:ext>
            </a:extLst>
          </p:cNvPr>
          <p:cNvSpPr/>
          <p:nvPr/>
        </p:nvSpPr>
        <p:spPr>
          <a:xfrm rot="1154975">
            <a:off x="4303355" y="2751047"/>
            <a:ext cx="1134126" cy="273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13" name="Rectangle : coins arrondis 12">
            <a:extLst>
              <a:ext uri="{FF2B5EF4-FFF2-40B4-BE49-F238E27FC236}">
                <a16:creationId xmlns:a16="http://schemas.microsoft.com/office/drawing/2014/main" id="{A9D9CFAD-22E7-4C29-BCF6-DB826A4C5C37}"/>
              </a:ext>
            </a:extLst>
          </p:cNvPr>
          <p:cNvSpPr/>
          <p:nvPr/>
        </p:nvSpPr>
        <p:spPr>
          <a:xfrm>
            <a:off x="5514419" y="2755652"/>
            <a:ext cx="2298165" cy="102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Family </a:t>
            </a:r>
            <a:r>
              <a:rPr lang="fr-FR" sz="1400" dirty="0" err="1"/>
              <a:t>genetic</a:t>
            </a:r>
            <a:r>
              <a:rPr lang="fr-FR" sz="1400" dirty="0"/>
              <a:t> data =&gt; </a:t>
            </a:r>
            <a:r>
              <a:rPr lang="fr-FR" sz="1400" dirty="0" err="1"/>
              <a:t>duty</a:t>
            </a:r>
            <a:r>
              <a:rPr lang="fr-FR" sz="1400" dirty="0"/>
              <a:t> to </a:t>
            </a:r>
            <a:r>
              <a:rPr lang="fr-FR" sz="1400" dirty="0" err="1"/>
              <a:t>share</a:t>
            </a:r>
            <a:r>
              <a:rPr lang="fr-FR" sz="1400" dirty="0"/>
              <a:t> / </a:t>
            </a:r>
            <a:r>
              <a:rPr lang="fr-FR" sz="1400" dirty="0" err="1"/>
              <a:t>professional</a:t>
            </a:r>
            <a:r>
              <a:rPr lang="fr-FR" sz="1400" dirty="0"/>
              <a:t> </a:t>
            </a:r>
            <a:r>
              <a:rPr lang="fr-FR" sz="1400" dirty="0" err="1"/>
              <a:t>secrecy</a:t>
            </a:r>
            <a:endParaRPr lang="fr-FR" sz="1400" dirty="0"/>
          </a:p>
        </p:txBody>
      </p:sp>
    </p:spTree>
    <p:extLst>
      <p:ext uri="{BB962C8B-B14F-4D97-AF65-F5344CB8AC3E}">
        <p14:creationId xmlns:p14="http://schemas.microsoft.com/office/powerpoint/2010/main" val="417468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8331B-59B7-4EF5-9665-CADD6A270D82}"/>
              </a:ext>
            </a:extLst>
          </p:cNvPr>
          <p:cNvSpPr>
            <a:spLocks noGrp="1"/>
          </p:cNvSpPr>
          <p:nvPr>
            <p:ph type="title"/>
          </p:nvPr>
        </p:nvSpPr>
        <p:spPr/>
        <p:txBody>
          <a:bodyPr/>
          <a:lstStyle/>
          <a:p>
            <a:r>
              <a:rPr lang="fr-FR" b="1" dirty="0"/>
              <a:t>Data protection</a:t>
            </a:r>
          </a:p>
        </p:txBody>
      </p:sp>
      <p:sp>
        <p:nvSpPr>
          <p:cNvPr id="3" name="Espace réservé du contenu 2">
            <a:extLst>
              <a:ext uri="{FF2B5EF4-FFF2-40B4-BE49-F238E27FC236}">
                <a16:creationId xmlns:a16="http://schemas.microsoft.com/office/drawing/2014/main" id="{3DC372B0-C2FA-48D5-ABC7-793D703FC661}"/>
              </a:ext>
            </a:extLst>
          </p:cNvPr>
          <p:cNvSpPr>
            <a:spLocks noGrp="1"/>
          </p:cNvSpPr>
          <p:nvPr>
            <p:ph idx="1"/>
          </p:nvPr>
        </p:nvSpPr>
        <p:spPr>
          <a:xfrm>
            <a:off x="653946" y="995659"/>
            <a:ext cx="6172200" cy="2451720"/>
          </a:xfrm>
        </p:spPr>
        <p:txBody>
          <a:bodyPr>
            <a:normAutofit fontScale="92500" lnSpcReduction="10000"/>
          </a:bodyPr>
          <a:lstStyle/>
          <a:p>
            <a:r>
              <a:rPr lang="fr-FR" sz="1400" dirty="0"/>
              <a:t>Protection of individual data</a:t>
            </a:r>
          </a:p>
          <a:p>
            <a:pPr lvl="1"/>
            <a:r>
              <a:rPr lang="fr-FR" sz="1400" dirty="0"/>
              <a:t>Privacy</a:t>
            </a:r>
          </a:p>
          <a:p>
            <a:pPr lvl="1"/>
            <a:r>
              <a:rPr lang="fr-FR" sz="1400" dirty="0"/>
              <a:t>Confidentiality</a:t>
            </a:r>
          </a:p>
          <a:p>
            <a:pPr marL="342900" lvl="1" indent="0">
              <a:buNone/>
            </a:pPr>
            <a:endParaRPr lang="fr-FR" sz="1400" dirty="0"/>
          </a:p>
          <a:p>
            <a:r>
              <a:rPr lang="fr-FR" sz="1400" dirty="0"/>
              <a:t>Protection of collective data</a:t>
            </a:r>
          </a:p>
          <a:p>
            <a:pPr lvl="1"/>
            <a:r>
              <a:rPr lang="fr-FR" sz="1400" dirty="0"/>
              <a:t>Non-discrimination</a:t>
            </a:r>
          </a:p>
          <a:p>
            <a:pPr lvl="1"/>
            <a:r>
              <a:rPr lang="fr-FR" sz="1400" dirty="0"/>
              <a:t>Non-stigmatisation</a:t>
            </a:r>
          </a:p>
          <a:p>
            <a:pPr lvl="1"/>
            <a:r>
              <a:rPr lang="fr-FR" sz="1400" dirty="0"/>
              <a:t>Territorial equality</a:t>
            </a:r>
          </a:p>
          <a:p>
            <a:pPr lvl="1"/>
            <a:r>
              <a:rPr lang="fr-FR" sz="1400" dirty="0"/>
              <a:t>Equal access</a:t>
            </a:r>
          </a:p>
          <a:p>
            <a:pPr lvl="1"/>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20FABCD2-14B8-47B7-B074-3A72FA31DD44}"/>
              </a:ext>
            </a:extLst>
          </p:cNvPr>
          <p:cNvSpPr>
            <a:spLocks noGrp="1"/>
          </p:cNvSpPr>
          <p:nvPr>
            <p:ph type="ftr" sz="quarter" idx="11"/>
          </p:nvPr>
        </p:nvSpPr>
        <p:spPr/>
        <p:txBody>
          <a:bodyPr/>
          <a:lstStyle/>
          <a:p>
            <a:endParaRPr lang="fr-BE" dirty="0"/>
          </a:p>
        </p:txBody>
      </p:sp>
      <p:sp>
        <p:nvSpPr>
          <p:cNvPr id="5" name="Espace réservé du numéro de diapositive 4">
            <a:extLst>
              <a:ext uri="{FF2B5EF4-FFF2-40B4-BE49-F238E27FC236}">
                <a16:creationId xmlns:a16="http://schemas.microsoft.com/office/drawing/2014/main" id="{C326CE6F-ADEA-4180-814D-B8FE87602826}"/>
              </a:ext>
            </a:extLst>
          </p:cNvPr>
          <p:cNvSpPr>
            <a:spLocks noGrp="1"/>
          </p:cNvSpPr>
          <p:nvPr>
            <p:ph type="sldNum" sz="quarter" idx="12"/>
          </p:nvPr>
        </p:nvSpPr>
        <p:spPr/>
        <p:txBody>
          <a:bodyPr/>
          <a:lstStyle/>
          <a:p>
            <a:fld id="{CF4668DC-857F-487D-BFFA-8C0CA5037977}" type="slidenum">
              <a:rPr lang="fr-BE" smtClean="0"/>
              <a:t>9</a:t>
            </a:fld>
            <a:endParaRPr lang="fr-BE"/>
          </a:p>
        </p:txBody>
      </p:sp>
      <p:sp>
        <p:nvSpPr>
          <p:cNvPr id="6" name="Rectangle à coins arrondis 5"/>
          <p:cNvSpPr/>
          <p:nvPr/>
        </p:nvSpPr>
        <p:spPr>
          <a:xfrm>
            <a:off x="2627784" y="3818607"/>
            <a:ext cx="4104456" cy="972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Data </a:t>
            </a:r>
            <a:r>
              <a:rPr lang="fr-FR" sz="1800" dirty="0" err="1"/>
              <a:t>quality</a:t>
            </a:r>
            <a:r>
              <a:rPr lang="fr-FR" sz="1800" dirty="0"/>
              <a:t> issues</a:t>
            </a:r>
          </a:p>
        </p:txBody>
      </p:sp>
      <p:sp>
        <p:nvSpPr>
          <p:cNvPr id="7" name="Rectangle 6"/>
          <p:cNvSpPr/>
          <p:nvPr/>
        </p:nvSpPr>
        <p:spPr>
          <a:xfrm>
            <a:off x="4187705" y="1092687"/>
            <a:ext cx="1728192" cy="378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13" dirty="0"/>
              <a:t>Individual issues</a:t>
            </a:r>
          </a:p>
        </p:txBody>
      </p:sp>
      <p:sp>
        <p:nvSpPr>
          <p:cNvPr id="8" name="Rectangle 7"/>
          <p:cNvSpPr/>
          <p:nvPr/>
        </p:nvSpPr>
        <p:spPr>
          <a:xfrm>
            <a:off x="4187705" y="2364874"/>
            <a:ext cx="1728192" cy="378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13" dirty="0"/>
              <a:t>Societal issues</a:t>
            </a:r>
          </a:p>
        </p:txBody>
      </p:sp>
    </p:spTree>
    <p:extLst>
      <p:ext uri="{BB962C8B-B14F-4D97-AF65-F5344CB8AC3E}">
        <p14:creationId xmlns:p14="http://schemas.microsoft.com/office/powerpoint/2010/main" val="260414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ERDERA">
  <a:themeElements>
    <a:clrScheme name="Erdera">
      <a:dk1>
        <a:srgbClr val="143369"/>
      </a:dk1>
      <a:lt1>
        <a:srgbClr val="FFFFFF"/>
      </a:lt1>
      <a:dk2>
        <a:srgbClr val="0090D7"/>
      </a:dk2>
      <a:lt2>
        <a:srgbClr val="E3E3E2"/>
      </a:lt2>
      <a:accent1>
        <a:srgbClr val="143369"/>
      </a:accent1>
      <a:accent2>
        <a:srgbClr val="EC607E"/>
      </a:accent2>
      <a:accent3>
        <a:srgbClr val="C5BE01"/>
      </a:accent3>
      <a:accent4>
        <a:srgbClr val="76B82A"/>
      </a:accent4>
      <a:accent5>
        <a:srgbClr val="00918E"/>
      </a:accent5>
      <a:accent6>
        <a:srgbClr val="0069B3"/>
      </a:accent6>
      <a:hlink>
        <a:srgbClr val="EC5F7E"/>
      </a:hlink>
      <a:folHlink>
        <a:srgbClr val="CA526C"/>
      </a:folHlink>
    </a:clrScheme>
    <a:fontScheme name="ERDERA">
      <a:majorFont>
        <a:latin typeface="Inter-ExtraBold"/>
        <a:ea typeface=""/>
        <a:cs typeface=""/>
      </a:majorFont>
      <a:minorFont>
        <a:latin typeface="Inte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DERA PPT general" id="{CA66C8C0-7183-7745-BFC1-4B9C40CB0157}" vid="{9EC3B596-ECC1-B04E-9AD7-2CA4C70371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0D1DF85DE02745919095E90FF00119" ma:contentTypeVersion="16" ma:contentTypeDescription="Create a new document." ma:contentTypeScope="" ma:versionID="1cc4f7490884bfaad5d617da4b107f72">
  <xsd:schema xmlns:xsd="http://www.w3.org/2001/XMLSchema" xmlns:xs="http://www.w3.org/2001/XMLSchema" xmlns:p="http://schemas.microsoft.com/office/2006/metadata/properties" xmlns:ns1="http://schemas.microsoft.com/sharepoint/v3" xmlns:ns2="0a76de27-856d-4311-9bbe-22eb9eb79cef" xmlns:ns3="36af025e-1008-4ee4-ba9c-533c7fbe477e" targetNamespace="http://schemas.microsoft.com/office/2006/metadata/properties" ma:root="true" ma:fieldsID="f4df7919710725fb6f4ad51609ed5077" ns1:_="" ns2:_="" ns3:_="">
    <xsd:import namespace="http://schemas.microsoft.com/sharepoint/v3"/>
    <xsd:import namespace="0a76de27-856d-4311-9bbe-22eb9eb79cef"/>
    <xsd:import namespace="36af025e-1008-4ee4-ba9c-533c7fbe47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76de27-856d-4311-9bbe-22eb9eb79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95a4b86-9c9c-4761-bc5c-16e82917ac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af025e-1008-4ee4-ba9c-533c7fbe47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76de27-856d-4311-9bbe-22eb9eb79cef">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98C41E2-E3BB-480C-A1BB-883A0ED34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76de27-856d-4311-9bbe-22eb9eb79cef"/>
    <ds:schemaRef ds:uri="36af025e-1008-4ee4-ba9c-533c7fbe4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0EF478-E1CD-495C-A815-3D04549EBC27}">
  <ds:schemaRefs>
    <ds:schemaRef ds:uri="http://schemas.microsoft.com/sharepoint/v3/contenttype/forms"/>
  </ds:schemaRefs>
</ds:datastoreItem>
</file>

<file path=customXml/itemProps3.xml><?xml version="1.0" encoding="utf-8"?>
<ds:datastoreItem xmlns:ds="http://schemas.openxmlformats.org/officeDocument/2006/customXml" ds:itemID="{31EA8880-63D1-4931-A110-47AD119D12D4}">
  <ds:schemaRefs>
    <ds:schemaRef ds:uri="http://purl.org/dc/dcmitype/"/>
    <ds:schemaRef ds:uri="http://purl.org/dc/elements/1.1/"/>
    <ds:schemaRef ds:uri="36af025e-1008-4ee4-ba9c-533c7fbe477e"/>
    <ds:schemaRef ds:uri="http://schemas.openxmlformats.org/package/2006/metadata/core-properties"/>
    <ds:schemaRef ds:uri="http://schemas.microsoft.com/sharepoint/v3"/>
    <ds:schemaRef ds:uri="http://purl.org/dc/terms/"/>
    <ds:schemaRef ds:uri="0a76de27-856d-4311-9bbe-22eb9eb79cef"/>
    <ds:schemaRef ds:uri="http://schemas.microsoft.com/office/2006/documentManagement/types"/>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ERDERA_Template_PowerPoint_general</Template>
  <TotalTime>0</TotalTime>
  <Words>1960</Words>
  <Application>Microsoft Office PowerPoint</Application>
  <PresentationFormat>Affichage à l'écran (16:9)</PresentationFormat>
  <Paragraphs>232</Paragraphs>
  <Slides>25</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Inter-ExtraBold</vt:lpstr>
      <vt:lpstr>Inter</vt:lpstr>
      <vt:lpstr>Arial</vt:lpstr>
      <vt:lpstr>Symbol</vt:lpstr>
      <vt:lpstr>Source Sans Pro</vt:lpstr>
      <vt:lpstr>Calibri</vt:lpstr>
      <vt:lpstr>Inter ExtraBold</vt:lpstr>
      <vt:lpstr>Times New Roman</vt:lpstr>
      <vt:lpstr>ERDERA</vt:lpstr>
      <vt:lpstr>Genetic Data Processing</vt:lpstr>
      <vt:lpstr>Table of Contents</vt:lpstr>
      <vt:lpstr>Table of Contents</vt:lpstr>
      <vt:lpstr>Context</vt:lpstr>
      <vt:lpstr>Source of health data</vt:lpstr>
      <vt:lpstr>GDPR Definitions: art. 4</vt:lpstr>
      <vt:lpstr>Health and genetic data according to GDPR</vt:lpstr>
      <vt:lpstr>Présentation PowerPoint</vt:lpstr>
      <vt:lpstr>Data protection</vt:lpstr>
      <vt:lpstr>Table of Contents</vt:lpstr>
      <vt:lpstr>Processing Genetic Data  responsibly</vt:lpstr>
      <vt:lpstr>Genetic data stakeholders</vt:lpstr>
      <vt:lpstr>Solving the tension between…</vt:lpstr>
      <vt:lpstr>The frameworks</vt:lpstr>
      <vt:lpstr>Respect for individuals’rights and values</vt:lpstr>
      <vt:lpstr>Governance Principles (from Tapei Declaration)</vt:lpstr>
      <vt:lpstr>Table of Contents</vt:lpstr>
      <vt:lpstr>Information, consent and control</vt:lpstr>
      <vt:lpstr>Data access and sharing</vt:lpstr>
      <vt:lpstr>Justice and equity</vt:lpstr>
      <vt:lpstr>Value and property</vt:lpstr>
      <vt:lpstr>Conclusion</vt:lpstr>
      <vt:lpstr>Main Points list</vt:lpstr>
      <vt:lpstr>Bibliography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Europe a world-leader in rare diseases research  and innovation</dc:title>
  <dc:creator>Emmanuelle Rial</dc:creator>
  <cp:lastModifiedBy>Emmanuelle RIAL-SEBBAG</cp:lastModifiedBy>
  <cp:revision>20</cp:revision>
  <dcterms:created xsi:type="dcterms:W3CDTF">2025-06-25T16:07:54Z</dcterms:created>
  <dcterms:modified xsi:type="dcterms:W3CDTF">2025-06-27T11:49:50Z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0x010100BC0D1DF85DE02745919095E90FF00119</vt:lpwstr>
  </property>
</Properties>
</file>