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83" r:id="rId4"/>
  </p:sldMasterIdLst>
  <p:notesMasterIdLst>
    <p:notesMasterId r:id="rId33"/>
  </p:notesMasterIdLst>
  <p:sldIdLst>
    <p:sldId id="290" r:id="rId5"/>
    <p:sldId id="269" r:id="rId6"/>
    <p:sldId id="306" r:id="rId7"/>
    <p:sldId id="307" r:id="rId8"/>
    <p:sldId id="297" r:id="rId9"/>
    <p:sldId id="298" r:id="rId10"/>
    <p:sldId id="299" r:id="rId11"/>
    <p:sldId id="300" r:id="rId12"/>
    <p:sldId id="301" r:id="rId13"/>
    <p:sldId id="302" r:id="rId14"/>
    <p:sldId id="303" r:id="rId15"/>
    <p:sldId id="304" r:id="rId16"/>
    <p:sldId id="305" r:id="rId17"/>
    <p:sldId id="293" r:id="rId18"/>
    <p:sldId id="294" r:id="rId19"/>
    <p:sldId id="295" r:id="rId20"/>
    <p:sldId id="256" r:id="rId21"/>
    <p:sldId id="257" r:id="rId22"/>
    <p:sldId id="258" r:id="rId23"/>
    <p:sldId id="259" r:id="rId24"/>
    <p:sldId id="260" r:id="rId25"/>
    <p:sldId id="261" r:id="rId26"/>
    <p:sldId id="262" r:id="rId27"/>
    <p:sldId id="263" r:id="rId28"/>
    <p:sldId id="264" r:id="rId29"/>
    <p:sldId id="265" r:id="rId30"/>
    <p:sldId id="266" r:id="rId31"/>
    <p:sldId id="296" r:id="rId32"/>
  </p:sldIdLst>
  <p:sldSz cx="9144000" cy="5143500" type="screen16x9"/>
  <p:notesSz cx="6858000" cy="9144000"/>
  <p:embeddedFontLst>
    <p:embeddedFont>
      <p:font typeface="Arimo" panose="020B0604020202020204" charset="0"/>
      <p:regular r:id="rId34"/>
    </p:embeddedFont>
    <p:embeddedFont>
      <p:font typeface="Bebas Neue" panose="020B0606020202050201" pitchFamily="34" charset="0"/>
      <p:regular r:id="rId35"/>
      <p:bold r:id="rId36"/>
    </p:embeddedFont>
    <p:embeddedFont>
      <p:font typeface="Inter" panose="02000503000000020004" pitchFamily="2" charset="0"/>
      <p:regular r:id="rId37"/>
      <p:bold r:id="rId38"/>
      <p:italic r:id="rId39"/>
      <p:boldItalic r:id="rId40"/>
    </p:embeddedFont>
    <p:embeddedFont>
      <p:font typeface="Inter-ExtraBold" panose="020B0604020202020204" charset="0"/>
      <p:bold r:id="rId41"/>
    </p:embeddedFont>
    <p:embeddedFont>
      <p:font typeface="Montserrat" panose="00000500000000000000" pitchFamily="2" charset="0"/>
      <p:regular r:id="rId42"/>
      <p:bold r:id="rId43"/>
      <p:italic r:id="rId44"/>
      <p:boldItalic r:id="rId45"/>
    </p:embeddedFont>
    <p:embeddedFont>
      <p:font typeface="Open Sauce" panose="020B0604020202020204" charset="0"/>
      <p:regular r:id="rId46"/>
    </p:embeddedFont>
    <p:embeddedFont>
      <p:font typeface="Open Sauce Bold" panose="020B0604020202020204" charset="0"/>
      <p:regular r:id="rId47"/>
    </p:embeddedFont>
    <p:embeddedFont>
      <p:font typeface="Open Sauce Medium" panose="020B0604020202020204" charset="0"/>
      <p:regular r:id="rId48"/>
    </p:embeddedFont>
    <p:embeddedFont>
      <p:font typeface="Ovo" panose="020B0604020202020204" charset="0"/>
      <p:regular r:id="rId49"/>
    </p:embeddedFont>
    <p:embeddedFont>
      <p:font typeface="Poppins" panose="00000500000000000000" pitchFamily="2" charset="0"/>
      <p:regular r:id="rId50"/>
      <p:bold r:id="rId51"/>
      <p:italic r:id="rId52"/>
      <p:boldItalic r:id="rId53"/>
    </p:embeddedFont>
    <p:embeddedFont>
      <p:font typeface="Poppins Bold" panose="020B0604020202020204" charset="0"/>
      <p:bold r:id="rId54"/>
    </p:embeddedFont>
  </p:embeddedFontLst>
  <p:defaultTex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757"/>
    <a:srgbClr val="F1F1F0"/>
    <a:srgbClr val="143369"/>
    <a:srgbClr val="EC60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45"/>
    <p:restoredTop sz="94632"/>
  </p:normalViewPr>
  <p:slideViewPr>
    <p:cSldViewPr snapToGrid="0">
      <p:cViewPr varScale="1">
        <p:scale>
          <a:sx n="99" d="100"/>
          <a:sy n="99" d="100"/>
        </p:scale>
        <p:origin x="9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1.fntdata"/><Relationship Id="rId52"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ter" panose="02000503000000020004" pitchFamily="2"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ter" panose="02000503000000020004" pitchFamily="2" charset="0"/>
              </a:defRPr>
            </a:lvl1pPr>
          </a:lstStyle>
          <a:p>
            <a:fld id="{94A7F3B8-55AB-5F4B-8549-7DAA4C9865F0}" type="datetimeFigureOut">
              <a:rPr lang="en-AD"/>
              <a:pPr/>
              <a:t>06/04/2025</a:t>
            </a:fld>
            <a:endParaRPr lang="en-A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ter" panose="02000503000000020004" pitchFamily="2"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ter" panose="02000503000000020004" pitchFamily="2" charset="0"/>
              </a:defRPr>
            </a:lvl1pPr>
          </a:lstStyle>
          <a:p>
            <a:fld id="{A84D91FF-3935-FD4F-94CD-B0FA7F7DD120}" type="slidenum">
              <a:rPr lang="en-AD"/>
              <a:pPr/>
              <a:t>‹#›</a:t>
            </a:fld>
            <a:endParaRPr lang="en-AD"/>
          </a:p>
        </p:txBody>
      </p:sp>
    </p:spTree>
    <p:extLst>
      <p:ext uri="{BB962C8B-B14F-4D97-AF65-F5344CB8AC3E}">
        <p14:creationId xmlns:p14="http://schemas.microsoft.com/office/powerpoint/2010/main" val="590587847"/>
      </p:ext>
    </p:extLst>
  </p:cSld>
  <p:clrMap bg1="lt1" tx1="dk1" bg2="lt2" tx2="dk2" accent1="accent1" accent2="accent2" accent3="accent3" accent4="accent4" accent5="accent5" accent6="accent6" hlink="hlink" folHlink="folHlink"/>
  <p:notesStyle>
    <a:lvl1pPr marL="0" algn="l" defTabSz="685800" rtl="0" eaLnBrk="1" latinLnBrk="0" hangingPunct="1">
      <a:defRPr sz="900" b="0" i="0" kern="1200">
        <a:solidFill>
          <a:schemeClr val="tx1"/>
        </a:solidFill>
        <a:latin typeface="Inter" panose="02000503000000020004" pitchFamily="2" charset="0"/>
        <a:ea typeface="+mn-ea"/>
        <a:cs typeface="+mn-cs"/>
      </a:defRPr>
    </a:lvl1pPr>
    <a:lvl2pPr marL="342900" algn="l" defTabSz="685800" rtl="0" eaLnBrk="1" latinLnBrk="0" hangingPunct="1">
      <a:defRPr sz="900" b="0" i="0" kern="1200">
        <a:solidFill>
          <a:schemeClr val="tx1"/>
        </a:solidFill>
        <a:latin typeface="Inter" panose="02000503000000020004" pitchFamily="2" charset="0"/>
        <a:ea typeface="+mn-ea"/>
        <a:cs typeface="+mn-cs"/>
      </a:defRPr>
    </a:lvl2pPr>
    <a:lvl3pPr marL="685800" algn="l" defTabSz="685800" rtl="0" eaLnBrk="1" latinLnBrk="0" hangingPunct="1">
      <a:defRPr sz="900" b="0" i="0" kern="1200">
        <a:solidFill>
          <a:schemeClr val="tx1"/>
        </a:solidFill>
        <a:latin typeface="Inter" panose="02000503000000020004" pitchFamily="2" charset="0"/>
        <a:ea typeface="+mn-ea"/>
        <a:cs typeface="+mn-cs"/>
      </a:defRPr>
    </a:lvl3pPr>
    <a:lvl4pPr marL="1028700" algn="l" defTabSz="685800" rtl="0" eaLnBrk="1" latinLnBrk="0" hangingPunct="1">
      <a:defRPr sz="900" b="0" i="0" kern="1200">
        <a:solidFill>
          <a:schemeClr val="tx1"/>
        </a:solidFill>
        <a:latin typeface="Inter" panose="02000503000000020004" pitchFamily="2" charset="0"/>
        <a:ea typeface="+mn-ea"/>
        <a:cs typeface="+mn-cs"/>
      </a:defRPr>
    </a:lvl4pPr>
    <a:lvl5pPr marL="1371600" algn="l" defTabSz="685800" rtl="0" eaLnBrk="1" latinLnBrk="0" hangingPunct="1">
      <a:defRPr sz="900" b="0" i="0" kern="1200">
        <a:solidFill>
          <a:schemeClr val="tx1"/>
        </a:solidFill>
        <a:latin typeface="Inter" panose="02000503000000020004"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Science communication and community engagement. Bridge analogy</a:t>
            </a:r>
          </a:p>
          <a:p>
            <a:endParaRPr lang="en-US"/>
          </a:p>
          <a:p>
            <a:r>
              <a:rPr lang="en-US"/>
              <a:t>First paid employee, was previously a volunteer on board.</a:t>
            </a:r>
          </a:p>
          <a:p>
            <a:endParaRPr lang="en-US"/>
          </a:p>
          <a:p>
            <a:r>
              <a:rPr lang="en-US"/>
              <a:t>Parent to a teenager with 1b</a:t>
            </a:r>
          </a:p>
          <a:p>
            <a:endParaRPr lang="en-US"/>
          </a:p>
          <a:p>
            <a:r>
              <a:rPr lang="en-US"/>
              <a:t>Wear many hats.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Symbolism of a bridge. </a:t>
            </a:r>
          </a:p>
          <a:p>
            <a:endParaRPr lang="en-US"/>
          </a:p>
          <a:p>
            <a:r>
              <a:rPr lang="en-US"/>
              <a:t>Thank you. Please find us on social media, reach out for more information.</a:t>
            </a:r>
          </a:p>
          <a:p>
            <a:endParaRPr lang="en-US"/>
          </a:p>
          <a:p>
            <a:r>
              <a:rPr lang="en-US"/>
              <a:t>Stickers and cards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Started out research-focused </a:t>
            </a:r>
          </a:p>
          <a:p>
            <a:endParaRPr lang="en-US"/>
          </a:p>
          <a:p>
            <a:r>
              <a:rPr lang="en-US"/>
              <a:t>Spreading awareness and community building aspects were to key to long-term success, and reaching our goal, which is to cure GSD1b.</a:t>
            </a:r>
          </a:p>
          <a:p>
            <a:endParaRPr lang="en-US"/>
          </a:p>
          <a:p>
            <a:r>
              <a:rPr lang="en-US"/>
              <a:t>1b has unique challenges and small population, connecting with other 1b and building community is key.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community driven, grassroots. Marathon, golf tournament, etc. Raised 500,000 last year.</a:t>
            </a:r>
          </a:p>
          <a:p>
            <a:r>
              <a:rPr lang="en-US"/>
              <a:t>Currently no funds provided from industry. </a:t>
            </a:r>
          </a:p>
          <a:p>
            <a:endParaRPr lang="en-US"/>
          </a:p>
          <a:p>
            <a:r>
              <a:rPr lang="en-US"/>
              <a:t>Are applying to more grants over time to diversify funding sources and create sustainable funding model for the long-term.</a:t>
            </a:r>
          </a:p>
          <a:p>
            <a:endParaRPr lang="en-US"/>
          </a:p>
          <a:p>
            <a:r>
              <a:rPr lang="en-US"/>
              <a:t>Fundraising toolkit just completed.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Only figures from 2020- early 2025. </a:t>
            </a:r>
          </a:p>
          <a:p>
            <a:endParaRPr lang="en-US"/>
          </a:p>
          <a:p>
            <a:r>
              <a:rPr lang="en-US"/>
              <a:t>summary of total from graphics. </a:t>
            </a:r>
          </a:p>
          <a:p>
            <a:endParaRPr lang="en-US"/>
          </a:p>
          <a:p>
            <a:r>
              <a:rPr lang="en-US"/>
              <a:t>Projects large and small, some in collaboration with other patient organizations-- again, stronger together.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NHS, required step in the road to a cure, clinical trials.</a:t>
            </a:r>
          </a:p>
          <a:p>
            <a:endParaRPr lang="en-US"/>
          </a:p>
          <a:p>
            <a:r>
              <a:rPr lang="en-US"/>
              <a:t>- Data registry, key for understanding patient presentations, locations, #s </a:t>
            </a:r>
          </a:p>
          <a:p>
            <a:endParaRPr lang="en-US"/>
          </a:p>
          <a:p>
            <a:r>
              <a:rPr lang="en-US"/>
              <a:t>contact registry, tricky compliance, but in contact with 225 patients in 48 countries.</a:t>
            </a:r>
          </a:p>
          <a:p>
            <a:endParaRPr lang="en-US"/>
          </a:p>
          <a:p>
            <a:r>
              <a:rPr lang="en-US"/>
              <a:t>- Glycosade and mannose.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Creating education and awareness-- huge component of what we do. </a:t>
            </a:r>
          </a:p>
          <a:p>
            <a:endParaRPr lang="en-US"/>
          </a:p>
          <a:p>
            <a:r>
              <a:rPr lang="en-US"/>
              <a:t>Various forms, from creating materials, direct communication with caregivers, clinicians, industry.</a:t>
            </a:r>
          </a:p>
          <a:p>
            <a:endParaRPr lang="en-US"/>
          </a:p>
          <a:p>
            <a:r>
              <a:rPr lang="en-US"/>
              <a:t>Culturally appropriate and inclusive. Concrete example: translation of materials, Ask The Expert series.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In-person support for patients. Nina's Rare Disease Day 2024</a:t>
            </a:r>
          </a:p>
          <a:p>
            <a:endParaRPr lang="en-US"/>
          </a:p>
          <a:p>
            <a:r>
              <a:rPr lang="en-US"/>
              <a:t>Educational videos on GSD1b.</a:t>
            </a:r>
          </a:p>
          <a:p>
            <a:endParaRPr lang="en-US"/>
          </a:p>
          <a:p>
            <a:r>
              <a:rPr lang="en-US"/>
              <a:t>The fact sheet-- now available in 9+ languages. </a:t>
            </a:r>
          </a:p>
          <a:p>
            <a:endParaRPr lang="en-US"/>
          </a:p>
          <a:p>
            <a:r>
              <a:rPr lang="en-US"/>
              <a:t>Other infographic materials intended to educate and share.</a:t>
            </a:r>
          </a:p>
          <a:p>
            <a:endParaRPr lang="en-US"/>
          </a:p>
          <a:p>
            <a:r>
              <a:rPr lang="en-US"/>
              <a:t>Friends of GSD1b Book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Key to the success of our organization and the fulfillment of our mission. </a:t>
            </a:r>
          </a:p>
          <a:p>
            <a:endParaRPr lang="en-US"/>
          </a:p>
          <a:p>
            <a:r>
              <a:rPr lang="en-US"/>
              <a:t>We cannot cure GSD1b if we do not have the trust of the community, willing to participate in trials when they arrive. </a:t>
            </a:r>
          </a:p>
          <a:p>
            <a:endParaRPr lang="en-US"/>
          </a:p>
          <a:p>
            <a:r>
              <a:rPr lang="en-US"/>
              <a:t>Achieve this in many ways-- direct patient support, peer support.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Newly diagnosed outreach and patient materials. </a:t>
            </a:r>
          </a:p>
          <a:p>
            <a:endParaRPr lang="en-US"/>
          </a:p>
          <a:p>
            <a:r>
              <a:rPr lang="en-US"/>
              <a:t>Patient Spotlight series. Get the most hits and feedback on social media. Incredibly positive response and participation far beyond what we expected. Hear often how meaningful the stories are for other patients. </a:t>
            </a:r>
          </a:p>
          <a:p>
            <a:endParaRPr lang="en-US"/>
          </a:p>
          <a:p>
            <a:r>
              <a:rPr lang="en-US"/>
              <a:t>Also for researchers and industry-- face to the disease.</a:t>
            </a:r>
          </a:p>
          <a:p>
            <a:endParaRPr lang="en-US"/>
          </a:p>
          <a:p>
            <a:r>
              <a:rPr lang="en-US"/>
              <a:t>Empowers patients and caregivers to share their experience, can help others.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 Column">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2552232-D55C-96E3-4056-6A99251C61C7}"/>
              </a:ext>
            </a:extLst>
          </p:cNvPr>
          <p:cNvSpPr/>
          <p:nvPr/>
        </p:nvSpPr>
        <p:spPr>
          <a:xfrm>
            <a:off x="0" y="4352386"/>
            <a:ext cx="9144000" cy="793953"/>
          </a:xfrm>
          <a:custGeom>
            <a:avLst/>
            <a:gdLst>
              <a:gd name="connsiteX0" fmla="*/ 0 w 12252832"/>
              <a:gd name="connsiteY0" fmla="*/ 0 h 1058604"/>
              <a:gd name="connsiteX1" fmla="*/ 12252832 w 12252832"/>
              <a:gd name="connsiteY1" fmla="*/ 0 h 1058604"/>
              <a:gd name="connsiteX2" fmla="*/ 12252832 w 12252832"/>
              <a:gd name="connsiteY2" fmla="*/ 1058605 h 1058604"/>
              <a:gd name="connsiteX3" fmla="*/ 0 w 12252832"/>
              <a:gd name="connsiteY3" fmla="*/ 1058605 h 1058604"/>
            </a:gdLst>
            <a:ahLst/>
            <a:cxnLst>
              <a:cxn ang="0">
                <a:pos x="connsiteX0" y="connsiteY0"/>
              </a:cxn>
              <a:cxn ang="0">
                <a:pos x="connsiteX1" y="connsiteY1"/>
              </a:cxn>
              <a:cxn ang="0">
                <a:pos x="connsiteX2" y="connsiteY2"/>
              </a:cxn>
              <a:cxn ang="0">
                <a:pos x="connsiteX3" y="connsiteY3"/>
              </a:cxn>
            </a:cxnLst>
            <a:rect l="l" t="t" r="r" b="b"/>
            <a:pathLst>
              <a:path w="12252832" h="1058604">
                <a:moveTo>
                  <a:pt x="0" y="0"/>
                </a:moveTo>
                <a:lnTo>
                  <a:pt x="12252832" y="0"/>
                </a:lnTo>
                <a:lnTo>
                  <a:pt x="12252832" y="1058605"/>
                </a:lnTo>
                <a:lnTo>
                  <a:pt x="0" y="1058605"/>
                </a:lnTo>
                <a:close/>
              </a:path>
            </a:pathLst>
          </a:custGeom>
          <a:solidFill>
            <a:schemeClr val="bg2">
              <a:alpha val="30000"/>
            </a:schemeClr>
          </a:solidFill>
          <a:ln w="0" cap="flat">
            <a:noFill/>
            <a:prstDash val="solid"/>
            <a:miter/>
          </a:ln>
        </p:spPr>
        <p:txBody>
          <a:bodyPr rtlCol="0" anchor="ctr"/>
          <a:lstStyle/>
          <a:p>
            <a:endParaRPr lang="en-GB" sz="1013"/>
          </a:p>
        </p:txBody>
      </p:sp>
      <p:sp>
        <p:nvSpPr>
          <p:cNvPr id="8" name="Title 7">
            <a:extLst>
              <a:ext uri="{FF2B5EF4-FFF2-40B4-BE49-F238E27FC236}">
                <a16:creationId xmlns:a16="http://schemas.microsoft.com/office/drawing/2014/main" id="{05AD0F12-7976-6C5B-65AC-9964CE3AB066}"/>
              </a:ext>
            </a:extLst>
          </p:cNvPr>
          <p:cNvSpPr>
            <a:spLocks noGrp="1"/>
          </p:cNvSpPr>
          <p:nvPr>
            <p:ph type="title" hasCustomPrompt="1"/>
          </p:nvPr>
        </p:nvSpPr>
        <p:spPr/>
        <p:txBody>
          <a:bodyPr>
            <a:noAutofit/>
          </a:bodyPr>
          <a:lstStyle/>
          <a:p>
            <a:r>
              <a:rPr lang="en-GB"/>
              <a:t>Click to edit title</a:t>
            </a:r>
          </a:p>
        </p:txBody>
      </p:sp>
      <p:sp>
        <p:nvSpPr>
          <p:cNvPr id="42" name="Text Placeholder 41">
            <a:extLst>
              <a:ext uri="{FF2B5EF4-FFF2-40B4-BE49-F238E27FC236}">
                <a16:creationId xmlns:a16="http://schemas.microsoft.com/office/drawing/2014/main" id="{19766B1C-F22B-CBA5-6B7D-4510285FDEC0}"/>
              </a:ext>
            </a:extLst>
          </p:cNvPr>
          <p:cNvSpPr>
            <a:spLocks noGrp="1"/>
          </p:cNvSpPr>
          <p:nvPr>
            <p:ph type="body" sz="quarter" idx="10" hasCustomPrompt="1"/>
          </p:nvPr>
        </p:nvSpPr>
        <p:spPr>
          <a:xfrm>
            <a:off x="540001" y="1426748"/>
            <a:ext cx="8070600" cy="2786791"/>
          </a:xfrm>
        </p:spPr>
        <p:txBody>
          <a:bodyPr>
            <a:noAutofit/>
          </a:bodyPr>
          <a:lstStyle>
            <a:lvl1pPr marL="0" indent="0">
              <a:buNone/>
              <a:defRPr/>
            </a:lvl1pPr>
            <a:lvl2pPr marL="135000" indent="0">
              <a:buNone/>
              <a:defRPr/>
            </a:lvl2pPr>
            <a:lvl3pPr marL="270000" indent="0">
              <a:buNone/>
              <a:defRPr/>
            </a:lvl3pPr>
            <a:lvl4pPr marL="405000" indent="0">
              <a:buNone/>
              <a:defRPr/>
            </a:lvl4pPr>
            <a:lvl5pPr marL="540000" indent="0">
              <a:buNone/>
              <a:defRPr/>
            </a:lvl5pPr>
          </a:lstStyle>
          <a:p>
            <a:pPr lvl="0"/>
            <a:r>
              <a:rPr lang="en-GB"/>
              <a:t>Click to edit text</a:t>
            </a:r>
          </a:p>
        </p:txBody>
      </p:sp>
      <p:grpSp>
        <p:nvGrpSpPr>
          <p:cNvPr id="190" name="Graphic 4">
            <a:extLst>
              <a:ext uri="{FF2B5EF4-FFF2-40B4-BE49-F238E27FC236}">
                <a16:creationId xmlns:a16="http://schemas.microsoft.com/office/drawing/2014/main" id="{DA243B32-0509-C31B-9623-39655FE17980}"/>
              </a:ext>
            </a:extLst>
          </p:cNvPr>
          <p:cNvGrpSpPr>
            <a:grpSpLocks noChangeAspect="1"/>
          </p:cNvGrpSpPr>
          <p:nvPr/>
        </p:nvGrpSpPr>
        <p:grpSpPr>
          <a:xfrm>
            <a:off x="540000" y="4632363"/>
            <a:ext cx="2787779" cy="234000"/>
            <a:chOff x="638302" y="6272366"/>
            <a:chExt cx="3044222" cy="255525"/>
          </a:xfrm>
        </p:grpSpPr>
        <p:sp>
          <p:nvSpPr>
            <p:cNvPr id="191" name="Freeform 190">
              <a:extLst>
                <a:ext uri="{FF2B5EF4-FFF2-40B4-BE49-F238E27FC236}">
                  <a16:creationId xmlns:a16="http://schemas.microsoft.com/office/drawing/2014/main" id="{73F6CB7D-4C5F-43DE-C382-BAF1D5AEC261}"/>
                </a:ext>
              </a:extLst>
            </p:cNvPr>
            <p:cNvSpPr/>
            <p:nvPr/>
          </p:nvSpPr>
          <p:spPr>
            <a:xfrm>
              <a:off x="2791760" y="6277599"/>
              <a:ext cx="71858" cy="91131"/>
            </a:xfrm>
            <a:custGeom>
              <a:avLst/>
              <a:gdLst>
                <a:gd name="connsiteX0" fmla="*/ 53352 w 71858"/>
                <a:gd name="connsiteY0" fmla="*/ 55266 h 91131"/>
                <a:gd name="connsiteX1" fmla="*/ 64711 w 71858"/>
                <a:gd name="connsiteY1" fmla="*/ 45311 h 91131"/>
                <a:gd name="connsiteX2" fmla="*/ 68668 w 71858"/>
                <a:gd name="connsiteY2" fmla="*/ 29739 h 91131"/>
                <a:gd name="connsiteX3" fmla="*/ 64839 w 71858"/>
                <a:gd name="connsiteY3" fmla="*/ 14040 h 91131"/>
                <a:gd name="connsiteX4" fmla="*/ 53607 w 71858"/>
                <a:gd name="connsiteY4" fmla="*/ 3702 h 91131"/>
                <a:gd name="connsiteX5" fmla="*/ 35993 w 71858"/>
                <a:gd name="connsiteY5" fmla="*/ 0 h 91131"/>
                <a:gd name="connsiteX6" fmla="*/ 0 w 71858"/>
                <a:gd name="connsiteY6" fmla="*/ 0 h 91131"/>
                <a:gd name="connsiteX7" fmla="*/ 0 w 71858"/>
                <a:gd name="connsiteY7" fmla="*/ 91132 h 91131"/>
                <a:gd name="connsiteX8" fmla="*/ 19273 w 71858"/>
                <a:gd name="connsiteY8" fmla="*/ 91132 h 91131"/>
                <a:gd name="connsiteX9" fmla="*/ 19273 w 71858"/>
                <a:gd name="connsiteY9" fmla="*/ 58840 h 91131"/>
                <a:gd name="connsiteX10" fmla="*/ 33313 w 71858"/>
                <a:gd name="connsiteY10" fmla="*/ 58840 h 91131"/>
                <a:gd name="connsiteX11" fmla="*/ 50544 w 71858"/>
                <a:gd name="connsiteY11" fmla="*/ 91132 h 91131"/>
                <a:gd name="connsiteX12" fmla="*/ 71859 w 71858"/>
                <a:gd name="connsiteY12" fmla="*/ 91132 h 91131"/>
                <a:gd name="connsiteX13" fmla="*/ 52458 w 71858"/>
                <a:gd name="connsiteY13" fmla="*/ 55649 h 91131"/>
                <a:gd name="connsiteX14" fmla="*/ 53352 w 71858"/>
                <a:gd name="connsiteY14" fmla="*/ 55394 h 91131"/>
                <a:gd name="connsiteX15" fmla="*/ 19145 w 71858"/>
                <a:gd name="connsiteY15" fmla="*/ 15699 h 91131"/>
                <a:gd name="connsiteX16" fmla="*/ 32164 w 71858"/>
                <a:gd name="connsiteY16" fmla="*/ 15699 h 91131"/>
                <a:gd name="connsiteX17" fmla="*/ 41354 w 71858"/>
                <a:gd name="connsiteY17" fmla="*/ 17359 h 91131"/>
                <a:gd name="connsiteX18" fmla="*/ 46842 w 71858"/>
                <a:gd name="connsiteY18" fmla="*/ 22081 h 91131"/>
                <a:gd name="connsiteX19" fmla="*/ 48629 w 71858"/>
                <a:gd name="connsiteY19" fmla="*/ 29739 h 91131"/>
                <a:gd name="connsiteX20" fmla="*/ 46842 w 71858"/>
                <a:gd name="connsiteY20" fmla="*/ 37270 h 91131"/>
                <a:gd name="connsiteX21" fmla="*/ 41354 w 71858"/>
                <a:gd name="connsiteY21" fmla="*/ 41864 h 91131"/>
                <a:gd name="connsiteX22" fmla="*/ 32164 w 71858"/>
                <a:gd name="connsiteY22" fmla="*/ 43396 h 91131"/>
                <a:gd name="connsiteX23" fmla="*/ 19145 w 71858"/>
                <a:gd name="connsiteY23" fmla="*/ 43396 h 91131"/>
                <a:gd name="connsiteX24" fmla="*/ 19145 w 71858"/>
                <a:gd name="connsiteY24" fmla="*/ 15827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858" h="91131">
                  <a:moveTo>
                    <a:pt x="53352" y="55266"/>
                  </a:moveTo>
                  <a:cubicBezTo>
                    <a:pt x="58329" y="52968"/>
                    <a:pt x="62031" y="49650"/>
                    <a:pt x="64711" y="45311"/>
                  </a:cubicBezTo>
                  <a:cubicBezTo>
                    <a:pt x="67264" y="40971"/>
                    <a:pt x="68668" y="35738"/>
                    <a:pt x="68668" y="29739"/>
                  </a:cubicBezTo>
                  <a:cubicBezTo>
                    <a:pt x="68668" y="23740"/>
                    <a:pt x="67391" y="18507"/>
                    <a:pt x="64839" y="14040"/>
                  </a:cubicBezTo>
                  <a:cubicBezTo>
                    <a:pt x="62286" y="9573"/>
                    <a:pt x="58585" y="6127"/>
                    <a:pt x="53607" y="3702"/>
                  </a:cubicBezTo>
                  <a:cubicBezTo>
                    <a:pt x="48757" y="1276"/>
                    <a:pt x="42885" y="0"/>
                    <a:pt x="35993" y="0"/>
                  </a:cubicBezTo>
                  <a:lnTo>
                    <a:pt x="0" y="0"/>
                  </a:lnTo>
                  <a:lnTo>
                    <a:pt x="0" y="91132"/>
                  </a:lnTo>
                  <a:lnTo>
                    <a:pt x="19273" y="91132"/>
                  </a:lnTo>
                  <a:lnTo>
                    <a:pt x="19273" y="58840"/>
                  </a:lnTo>
                  <a:lnTo>
                    <a:pt x="33313" y="58840"/>
                  </a:lnTo>
                  <a:lnTo>
                    <a:pt x="50544" y="91132"/>
                  </a:lnTo>
                  <a:lnTo>
                    <a:pt x="71859" y="91132"/>
                  </a:lnTo>
                  <a:lnTo>
                    <a:pt x="52458" y="55649"/>
                  </a:lnTo>
                  <a:cubicBezTo>
                    <a:pt x="52458" y="55649"/>
                    <a:pt x="53096" y="55521"/>
                    <a:pt x="53352" y="55394"/>
                  </a:cubicBezTo>
                  <a:close/>
                  <a:moveTo>
                    <a:pt x="19145" y="15699"/>
                  </a:moveTo>
                  <a:lnTo>
                    <a:pt x="32164" y="15699"/>
                  </a:lnTo>
                  <a:cubicBezTo>
                    <a:pt x="35865" y="15699"/>
                    <a:pt x="38929" y="16210"/>
                    <a:pt x="41354" y="17359"/>
                  </a:cubicBezTo>
                  <a:cubicBezTo>
                    <a:pt x="43779" y="18379"/>
                    <a:pt x="45566" y="20039"/>
                    <a:pt x="46842" y="22081"/>
                  </a:cubicBezTo>
                  <a:cubicBezTo>
                    <a:pt x="47991" y="24123"/>
                    <a:pt x="48629" y="26676"/>
                    <a:pt x="48629" y="29739"/>
                  </a:cubicBezTo>
                  <a:cubicBezTo>
                    <a:pt x="48629" y="32802"/>
                    <a:pt x="47991" y="35227"/>
                    <a:pt x="46842" y="37270"/>
                  </a:cubicBezTo>
                  <a:cubicBezTo>
                    <a:pt x="45693" y="39312"/>
                    <a:pt x="43779" y="40843"/>
                    <a:pt x="41354" y="41864"/>
                  </a:cubicBezTo>
                  <a:cubicBezTo>
                    <a:pt x="38929" y="42886"/>
                    <a:pt x="35865" y="43396"/>
                    <a:pt x="32164" y="43396"/>
                  </a:cubicBezTo>
                  <a:lnTo>
                    <a:pt x="19145" y="43396"/>
                  </a:lnTo>
                  <a:lnTo>
                    <a:pt x="19145" y="15827"/>
                  </a:lnTo>
                  <a:close/>
                </a:path>
              </a:pathLst>
            </a:custGeom>
            <a:solidFill>
              <a:srgbClr val="EC607E"/>
            </a:solidFill>
            <a:ln w="0" cap="flat">
              <a:noFill/>
              <a:prstDash val="solid"/>
              <a:miter/>
            </a:ln>
          </p:spPr>
          <p:txBody>
            <a:bodyPr rtlCol="0" anchor="ctr"/>
            <a:lstStyle/>
            <a:p>
              <a:endParaRPr lang="en-GB" sz="1013"/>
            </a:p>
          </p:txBody>
        </p:sp>
        <p:sp>
          <p:nvSpPr>
            <p:cNvPr id="192" name="Freeform 191">
              <a:extLst>
                <a:ext uri="{FF2B5EF4-FFF2-40B4-BE49-F238E27FC236}">
                  <a16:creationId xmlns:a16="http://schemas.microsoft.com/office/drawing/2014/main" id="{B71DAD7C-11AA-B463-06A1-5753C9376601}"/>
                </a:ext>
              </a:extLst>
            </p:cNvPr>
            <p:cNvSpPr/>
            <p:nvPr/>
          </p:nvSpPr>
          <p:spPr>
            <a:xfrm>
              <a:off x="2873574" y="6299553"/>
              <a:ext cx="61009" cy="70327"/>
            </a:xfrm>
            <a:custGeom>
              <a:avLst/>
              <a:gdLst>
                <a:gd name="connsiteX0" fmla="*/ 52330 w 61009"/>
                <a:gd name="connsiteY0" fmla="*/ 5361 h 70327"/>
                <a:gd name="connsiteX1" fmla="*/ 43013 w 61009"/>
                <a:gd name="connsiteY1" fmla="*/ 1276 h 70327"/>
                <a:gd name="connsiteX2" fmla="*/ 32036 w 61009"/>
                <a:gd name="connsiteY2" fmla="*/ 0 h 70327"/>
                <a:gd name="connsiteX3" fmla="*/ 17614 w 61009"/>
                <a:gd name="connsiteY3" fmla="*/ 2425 h 70327"/>
                <a:gd name="connsiteX4" fmla="*/ 7530 w 61009"/>
                <a:gd name="connsiteY4" fmla="*/ 9445 h 70327"/>
                <a:gd name="connsiteX5" fmla="*/ 2298 w 61009"/>
                <a:gd name="connsiteY5" fmla="*/ 20294 h 70327"/>
                <a:gd name="connsiteX6" fmla="*/ 19783 w 61009"/>
                <a:gd name="connsiteY6" fmla="*/ 21698 h 70327"/>
                <a:gd name="connsiteX7" fmla="*/ 23740 w 61009"/>
                <a:gd name="connsiteY7" fmla="*/ 16082 h 70327"/>
                <a:gd name="connsiteX8" fmla="*/ 31909 w 61009"/>
                <a:gd name="connsiteY8" fmla="*/ 13785 h 70327"/>
                <a:gd name="connsiteX9" fmla="*/ 39439 w 61009"/>
                <a:gd name="connsiteY9" fmla="*/ 16082 h 70327"/>
                <a:gd name="connsiteX10" fmla="*/ 42120 w 61009"/>
                <a:gd name="connsiteY10" fmla="*/ 22591 h 70327"/>
                <a:gd name="connsiteX11" fmla="*/ 42120 w 61009"/>
                <a:gd name="connsiteY11" fmla="*/ 22847 h 70327"/>
                <a:gd name="connsiteX12" fmla="*/ 40460 w 61009"/>
                <a:gd name="connsiteY12" fmla="*/ 26165 h 70327"/>
                <a:gd name="connsiteX13" fmla="*/ 35227 w 61009"/>
                <a:gd name="connsiteY13" fmla="*/ 27824 h 70327"/>
                <a:gd name="connsiteX14" fmla="*/ 25655 w 61009"/>
                <a:gd name="connsiteY14" fmla="*/ 28973 h 70327"/>
                <a:gd name="connsiteX15" fmla="*/ 15954 w 61009"/>
                <a:gd name="connsiteY15" fmla="*/ 30632 h 70327"/>
                <a:gd name="connsiteX16" fmla="*/ 7786 w 61009"/>
                <a:gd name="connsiteY16" fmla="*/ 34206 h 70327"/>
                <a:gd name="connsiteX17" fmla="*/ 2042 w 61009"/>
                <a:gd name="connsiteY17" fmla="*/ 40460 h 70327"/>
                <a:gd name="connsiteX18" fmla="*/ 0 w 61009"/>
                <a:gd name="connsiteY18" fmla="*/ 50033 h 70327"/>
                <a:gd name="connsiteX19" fmla="*/ 2936 w 61009"/>
                <a:gd name="connsiteY19" fmla="*/ 61265 h 70327"/>
                <a:gd name="connsiteX20" fmla="*/ 10977 w 61009"/>
                <a:gd name="connsiteY20" fmla="*/ 68030 h 70327"/>
                <a:gd name="connsiteX21" fmla="*/ 22591 w 61009"/>
                <a:gd name="connsiteY21" fmla="*/ 70327 h 70327"/>
                <a:gd name="connsiteX22" fmla="*/ 31526 w 61009"/>
                <a:gd name="connsiteY22" fmla="*/ 68923 h 70327"/>
                <a:gd name="connsiteX23" fmla="*/ 38163 w 61009"/>
                <a:gd name="connsiteY23" fmla="*/ 65094 h 70327"/>
                <a:gd name="connsiteX24" fmla="*/ 42502 w 61009"/>
                <a:gd name="connsiteY24" fmla="*/ 59478 h 70327"/>
                <a:gd name="connsiteX25" fmla="*/ 43013 w 61009"/>
                <a:gd name="connsiteY25" fmla="*/ 59478 h 70327"/>
                <a:gd name="connsiteX26" fmla="*/ 43013 w 61009"/>
                <a:gd name="connsiteY26" fmla="*/ 68923 h 70327"/>
                <a:gd name="connsiteX27" fmla="*/ 61010 w 61009"/>
                <a:gd name="connsiteY27" fmla="*/ 68923 h 70327"/>
                <a:gd name="connsiteX28" fmla="*/ 61010 w 61009"/>
                <a:gd name="connsiteY28" fmla="*/ 22847 h 70327"/>
                <a:gd name="connsiteX29" fmla="*/ 58712 w 61009"/>
                <a:gd name="connsiteY29" fmla="*/ 12381 h 70327"/>
                <a:gd name="connsiteX30" fmla="*/ 52330 w 61009"/>
                <a:gd name="connsiteY30" fmla="*/ 5233 h 70327"/>
                <a:gd name="connsiteX31" fmla="*/ 42247 w 61009"/>
                <a:gd name="connsiteY31" fmla="*/ 44672 h 70327"/>
                <a:gd name="connsiteX32" fmla="*/ 40460 w 61009"/>
                <a:gd name="connsiteY32" fmla="*/ 51182 h 70327"/>
                <a:gd name="connsiteX33" fmla="*/ 35483 w 61009"/>
                <a:gd name="connsiteY33" fmla="*/ 55649 h 70327"/>
                <a:gd name="connsiteX34" fmla="*/ 28080 w 61009"/>
                <a:gd name="connsiteY34" fmla="*/ 57308 h 70327"/>
                <a:gd name="connsiteX35" fmla="*/ 20932 w 61009"/>
                <a:gd name="connsiteY35" fmla="*/ 55266 h 70327"/>
                <a:gd name="connsiteX36" fmla="*/ 18124 w 61009"/>
                <a:gd name="connsiteY36" fmla="*/ 49395 h 70327"/>
                <a:gd name="connsiteX37" fmla="*/ 19528 w 61009"/>
                <a:gd name="connsiteY37" fmla="*/ 44927 h 70327"/>
                <a:gd name="connsiteX38" fmla="*/ 23357 w 61009"/>
                <a:gd name="connsiteY38" fmla="*/ 42119 h 70327"/>
                <a:gd name="connsiteX39" fmla="*/ 29228 w 61009"/>
                <a:gd name="connsiteY39" fmla="*/ 40588 h 70327"/>
                <a:gd name="connsiteX40" fmla="*/ 32675 w 61009"/>
                <a:gd name="connsiteY40" fmla="*/ 40078 h 70327"/>
                <a:gd name="connsiteX41" fmla="*/ 36504 w 61009"/>
                <a:gd name="connsiteY41" fmla="*/ 39439 h 70327"/>
                <a:gd name="connsiteX42" fmla="*/ 39950 w 61009"/>
                <a:gd name="connsiteY42" fmla="*/ 38546 h 70327"/>
                <a:gd name="connsiteX43" fmla="*/ 42375 w 61009"/>
                <a:gd name="connsiteY43" fmla="*/ 37525 h 70327"/>
                <a:gd name="connsiteX44" fmla="*/ 42375 w 61009"/>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09" h="70327">
                  <a:moveTo>
                    <a:pt x="52330" y="5361"/>
                  </a:moveTo>
                  <a:cubicBezTo>
                    <a:pt x="49650" y="3446"/>
                    <a:pt x="46459" y="2170"/>
                    <a:pt x="43013" y="1276"/>
                  </a:cubicBezTo>
                  <a:cubicBezTo>
                    <a:pt x="39567" y="383"/>
                    <a:pt x="35865" y="0"/>
                    <a:pt x="32036" y="0"/>
                  </a:cubicBezTo>
                  <a:cubicBezTo>
                    <a:pt x="26548" y="0"/>
                    <a:pt x="21826" y="766"/>
                    <a:pt x="17614" y="2425"/>
                  </a:cubicBezTo>
                  <a:cubicBezTo>
                    <a:pt x="13529" y="4084"/>
                    <a:pt x="10083" y="6382"/>
                    <a:pt x="7530" y="9445"/>
                  </a:cubicBezTo>
                  <a:cubicBezTo>
                    <a:pt x="4978" y="12508"/>
                    <a:pt x="3191" y="16082"/>
                    <a:pt x="2298" y="20294"/>
                  </a:cubicBezTo>
                  <a:lnTo>
                    <a:pt x="19783" y="21698"/>
                  </a:lnTo>
                  <a:cubicBezTo>
                    <a:pt x="20422" y="19400"/>
                    <a:pt x="21826" y="17614"/>
                    <a:pt x="23740" y="16082"/>
                  </a:cubicBezTo>
                  <a:cubicBezTo>
                    <a:pt x="25782" y="14551"/>
                    <a:pt x="28463" y="13785"/>
                    <a:pt x="31909" y="13785"/>
                  </a:cubicBezTo>
                  <a:cubicBezTo>
                    <a:pt x="35100" y="13785"/>
                    <a:pt x="37652" y="14551"/>
                    <a:pt x="39439" y="16082"/>
                  </a:cubicBezTo>
                  <a:cubicBezTo>
                    <a:pt x="41226" y="17614"/>
                    <a:pt x="42120" y="19783"/>
                    <a:pt x="42120" y="22591"/>
                  </a:cubicBezTo>
                  <a:lnTo>
                    <a:pt x="42120" y="22847"/>
                  </a:lnTo>
                  <a:cubicBezTo>
                    <a:pt x="42120" y="24251"/>
                    <a:pt x="41609" y="25399"/>
                    <a:pt x="40460" y="26165"/>
                  </a:cubicBezTo>
                  <a:cubicBezTo>
                    <a:pt x="39312" y="26931"/>
                    <a:pt x="37652" y="27441"/>
                    <a:pt x="35227" y="27824"/>
                  </a:cubicBezTo>
                  <a:cubicBezTo>
                    <a:pt x="32802" y="28207"/>
                    <a:pt x="29611" y="28590"/>
                    <a:pt x="25655" y="28973"/>
                  </a:cubicBezTo>
                  <a:cubicBezTo>
                    <a:pt x="22336" y="29356"/>
                    <a:pt x="19018" y="29867"/>
                    <a:pt x="15954" y="30632"/>
                  </a:cubicBezTo>
                  <a:cubicBezTo>
                    <a:pt x="12891" y="31398"/>
                    <a:pt x="10211" y="32675"/>
                    <a:pt x="7786" y="34206"/>
                  </a:cubicBezTo>
                  <a:cubicBezTo>
                    <a:pt x="5361" y="35738"/>
                    <a:pt x="3446" y="37908"/>
                    <a:pt x="2042" y="40460"/>
                  </a:cubicBezTo>
                  <a:cubicBezTo>
                    <a:pt x="638" y="43013"/>
                    <a:pt x="0" y="46204"/>
                    <a:pt x="0" y="50033"/>
                  </a:cubicBezTo>
                  <a:cubicBezTo>
                    <a:pt x="0" y="54500"/>
                    <a:pt x="1021" y="58329"/>
                    <a:pt x="2936" y="61265"/>
                  </a:cubicBezTo>
                  <a:cubicBezTo>
                    <a:pt x="4850" y="64328"/>
                    <a:pt x="7658" y="66498"/>
                    <a:pt x="10977" y="68030"/>
                  </a:cubicBezTo>
                  <a:cubicBezTo>
                    <a:pt x="14423" y="69561"/>
                    <a:pt x="18252" y="70327"/>
                    <a:pt x="22591" y="70327"/>
                  </a:cubicBezTo>
                  <a:cubicBezTo>
                    <a:pt x="25910" y="70327"/>
                    <a:pt x="28973" y="69816"/>
                    <a:pt x="31526" y="68923"/>
                  </a:cubicBezTo>
                  <a:cubicBezTo>
                    <a:pt x="34079" y="68030"/>
                    <a:pt x="36376" y="66753"/>
                    <a:pt x="38163" y="65094"/>
                  </a:cubicBezTo>
                  <a:cubicBezTo>
                    <a:pt x="39950" y="63435"/>
                    <a:pt x="41481" y="61648"/>
                    <a:pt x="42502" y="59478"/>
                  </a:cubicBezTo>
                  <a:lnTo>
                    <a:pt x="43013" y="59478"/>
                  </a:lnTo>
                  <a:lnTo>
                    <a:pt x="43013" y="68923"/>
                  </a:lnTo>
                  <a:lnTo>
                    <a:pt x="61010" y="68923"/>
                  </a:lnTo>
                  <a:lnTo>
                    <a:pt x="61010" y="22847"/>
                  </a:lnTo>
                  <a:cubicBezTo>
                    <a:pt x="61010" y="18762"/>
                    <a:pt x="60244"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8" y="57308"/>
                    <a:pt x="28080" y="57308"/>
                  </a:cubicBezTo>
                  <a:cubicBezTo>
                    <a:pt x="25272" y="57308"/>
                    <a:pt x="22719" y="56670"/>
                    <a:pt x="20932" y="55266"/>
                  </a:cubicBezTo>
                  <a:cubicBezTo>
                    <a:pt x="19018" y="53862"/>
                    <a:pt x="18124" y="51948"/>
                    <a:pt x="18124" y="49395"/>
                  </a:cubicBezTo>
                  <a:cubicBezTo>
                    <a:pt x="18124" y="47608"/>
                    <a:pt x="18635" y="46076"/>
                    <a:pt x="19528" y="44927"/>
                  </a:cubicBezTo>
                  <a:cubicBezTo>
                    <a:pt x="20422" y="43779"/>
                    <a:pt x="21698" y="42758"/>
                    <a:pt x="23357" y="42119"/>
                  </a:cubicBezTo>
                  <a:cubicBezTo>
                    <a:pt x="25017" y="41354"/>
                    <a:pt x="26931" y="40843"/>
                    <a:pt x="29228" y="40588"/>
                  </a:cubicBezTo>
                  <a:cubicBezTo>
                    <a:pt x="30249" y="40460"/>
                    <a:pt x="31398" y="40333"/>
                    <a:pt x="32675" y="40078"/>
                  </a:cubicBezTo>
                  <a:cubicBezTo>
                    <a:pt x="33951" y="39822"/>
                    <a:pt x="35227" y="39695"/>
                    <a:pt x="36504"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193" name="Freeform 192">
              <a:extLst>
                <a:ext uri="{FF2B5EF4-FFF2-40B4-BE49-F238E27FC236}">
                  <a16:creationId xmlns:a16="http://schemas.microsoft.com/office/drawing/2014/main" id="{5C52D88B-51DF-6FE0-44C8-1C729B2568E2}"/>
                </a:ext>
              </a:extLst>
            </p:cNvPr>
            <p:cNvSpPr/>
            <p:nvPr/>
          </p:nvSpPr>
          <p:spPr>
            <a:xfrm>
              <a:off x="2952452" y="6299425"/>
              <a:ext cx="41353" cy="69306"/>
            </a:xfrm>
            <a:custGeom>
              <a:avLst/>
              <a:gdLst>
                <a:gd name="connsiteX0" fmla="*/ 35483 w 41353"/>
                <a:gd name="connsiteY0" fmla="*/ 0 h 69306"/>
                <a:gd name="connsiteX1" fmla="*/ 25399 w 41353"/>
                <a:gd name="connsiteY1" fmla="*/ 3319 h 69306"/>
                <a:gd name="connsiteX2" fmla="*/ 19145 w 41353"/>
                <a:gd name="connsiteY2" fmla="*/ 12891 h 69306"/>
                <a:gd name="connsiteX3" fmla="*/ 18379 w 41353"/>
                <a:gd name="connsiteY3" fmla="*/ 12891 h 69306"/>
                <a:gd name="connsiteX4" fmla="*/ 18379 w 41353"/>
                <a:gd name="connsiteY4" fmla="*/ 1021 h 69306"/>
                <a:gd name="connsiteX5" fmla="*/ 0 w 41353"/>
                <a:gd name="connsiteY5" fmla="*/ 1021 h 69306"/>
                <a:gd name="connsiteX6" fmla="*/ 0 w 41353"/>
                <a:gd name="connsiteY6" fmla="*/ 69306 h 69306"/>
                <a:gd name="connsiteX7" fmla="*/ 18890 w 41353"/>
                <a:gd name="connsiteY7" fmla="*/ 69306 h 69306"/>
                <a:gd name="connsiteX8" fmla="*/ 18890 w 41353"/>
                <a:gd name="connsiteY8" fmla="*/ 30633 h 69306"/>
                <a:gd name="connsiteX9" fmla="*/ 20804 w 41353"/>
                <a:gd name="connsiteY9" fmla="*/ 23230 h 69306"/>
                <a:gd name="connsiteX10" fmla="*/ 25910 w 41353"/>
                <a:gd name="connsiteY10" fmla="*/ 18252 h 69306"/>
                <a:gd name="connsiteX11" fmla="*/ 33313 w 41353"/>
                <a:gd name="connsiteY11" fmla="*/ 16465 h 69306"/>
                <a:gd name="connsiteX12" fmla="*/ 37652 w 41353"/>
                <a:gd name="connsiteY12" fmla="*/ 16720 h 69306"/>
                <a:gd name="connsiteX13" fmla="*/ 41354 w 41353"/>
                <a:gd name="connsiteY13" fmla="*/ 17486 h 69306"/>
                <a:gd name="connsiteX14" fmla="*/ 41354 w 41353"/>
                <a:gd name="connsiteY14" fmla="*/ 638 h 69306"/>
                <a:gd name="connsiteX15" fmla="*/ 38418 w 41353"/>
                <a:gd name="connsiteY15" fmla="*/ 128 h 69306"/>
                <a:gd name="connsiteX16" fmla="*/ 35355 w 41353"/>
                <a:gd name="connsiteY16" fmla="*/ 0 h 6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353" h="69306">
                  <a:moveTo>
                    <a:pt x="35483" y="0"/>
                  </a:moveTo>
                  <a:cubicBezTo>
                    <a:pt x="31653" y="0"/>
                    <a:pt x="28335" y="1149"/>
                    <a:pt x="25399" y="3319"/>
                  </a:cubicBezTo>
                  <a:cubicBezTo>
                    <a:pt x="22464" y="5489"/>
                    <a:pt x="20421" y="8679"/>
                    <a:pt x="19145" y="12891"/>
                  </a:cubicBezTo>
                  <a:lnTo>
                    <a:pt x="18379" y="12891"/>
                  </a:lnTo>
                  <a:lnTo>
                    <a:pt x="18379" y="1021"/>
                  </a:lnTo>
                  <a:lnTo>
                    <a:pt x="0" y="1021"/>
                  </a:lnTo>
                  <a:lnTo>
                    <a:pt x="0" y="69306"/>
                  </a:lnTo>
                  <a:lnTo>
                    <a:pt x="18890" y="69306"/>
                  </a:lnTo>
                  <a:lnTo>
                    <a:pt x="18890" y="30633"/>
                  </a:lnTo>
                  <a:cubicBezTo>
                    <a:pt x="18890" y="27825"/>
                    <a:pt x="19528" y="25400"/>
                    <a:pt x="20804" y="23230"/>
                  </a:cubicBezTo>
                  <a:cubicBezTo>
                    <a:pt x="22081" y="21060"/>
                    <a:pt x="23740" y="19401"/>
                    <a:pt x="25910" y="18252"/>
                  </a:cubicBezTo>
                  <a:cubicBezTo>
                    <a:pt x="28080" y="17103"/>
                    <a:pt x="30632" y="16465"/>
                    <a:pt x="33313" y="16465"/>
                  </a:cubicBezTo>
                  <a:cubicBezTo>
                    <a:pt x="34589" y="16465"/>
                    <a:pt x="35993" y="16465"/>
                    <a:pt x="37652" y="16720"/>
                  </a:cubicBezTo>
                  <a:cubicBezTo>
                    <a:pt x="39184" y="16976"/>
                    <a:pt x="40460" y="17103"/>
                    <a:pt x="41354" y="17486"/>
                  </a:cubicBezTo>
                  <a:lnTo>
                    <a:pt x="41354" y="638"/>
                  </a:lnTo>
                  <a:cubicBezTo>
                    <a:pt x="40588" y="383"/>
                    <a:pt x="39567" y="256"/>
                    <a:pt x="38418" y="128"/>
                  </a:cubicBezTo>
                  <a:cubicBezTo>
                    <a:pt x="37269" y="128"/>
                    <a:pt x="36248" y="0"/>
                    <a:pt x="35355" y="0"/>
                  </a:cubicBezTo>
                  <a:close/>
                </a:path>
              </a:pathLst>
            </a:custGeom>
            <a:solidFill>
              <a:srgbClr val="EC607E"/>
            </a:solidFill>
            <a:ln w="0" cap="flat">
              <a:noFill/>
              <a:prstDash val="solid"/>
              <a:miter/>
            </a:ln>
          </p:spPr>
          <p:txBody>
            <a:bodyPr rtlCol="0" anchor="ctr"/>
            <a:lstStyle/>
            <a:p>
              <a:endParaRPr lang="en-GB" sz="1013"/>
            </a:p>
          </p:txBody>
        </p:sp>
        <p:sp>
          <p:nvSpPr>
            <p:cNvPr id="194" name="Freeform 193">
              <a:extLst>
                <a:ext uri="{FF2B5EF4-FFF2-40B4-BE49-F238E27FC236}">
                  <a16:creationId xmlns:a16="http://schemas.microsoft.com/office/drawing/2014/main" id="{9D7616A7-FEC9-16B3-9D86-B3F1BA537B9B}"/>
                </a:ext>
              </a:extLst>
            </p:cNvPr>
            <p:cNvSpPr/>
            <p:nvPr/>
          </p:nvSpPr>
          <p:spPr>
            <a:xfrm>
              <a:off x="3000954" y="6299425"/>
              <a:ext cx="65476" cy="70709"/>
            </a:xfrm>
            <a:custGeom>
              <a:avLst/>
              <a:gdLst>
                <a:gd name="connsiteX0" fmla="*/ 55904 w 65476"/>
                <a:gd name="connsiteY0" fmla="*/ 8679 h 70709"/>
                <a:gd name="connsiteX1" fmla="*/ 45693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3 w 65476"/>
                <a:gd name="connsiteY8" fmla="*/ 70710 h 70709"/>
                <a:gd name="connsiteX9" fmla="*/ 48757 w 65476"/>
                <a:gd name="connsiteY9" fmla="*/ 68157 h 70709"/>
                <a:gd name="connsiteX10" fmla="*/ 59350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7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287 w 65476"/>
                <a:gd name="connsiteY23" fmla="*/ 8807 h 70709"/>
                <a:gd name="connsiteX24" fmla="*/ 18762 w 65476"/>
                <a:gd name="connsiteY24" fmla="*/ 28208 h 70709"/>
                <a:gd name="connsiteX25" fmla="*/ 20549 w 65476"/>
                <a:gd name="connsiteY25" fmla="*/ 21443 h 70709"/>
                <a:gd name="connsiteX26" fmla="*/ 25782 w 65476"/>
                <a:gd name="connsiteY26" fmla="*/ 16210 h 70709"/>
                <a:gd name="connsiteX27" fmla="*/ 33441 w 65476"/>
                <a:gd name="connsiteY27" fmla="*/ 14168 h 70709"/>
                <a:gd name="connsiteX28" fmla="*/ 40716 w 65476"/>
                <a:gd name="connsiteY28" fmla="*/ 15954 h 70709"/>
                <a:gd name="connsiteX29" fmla="*/ 45693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3" y="2170"/>
                  </a:cubicBezTo>
                  <a:cubicBezTo>
                    <a:pt x="41737" y="766"/>
                    <a:pt x="37525" y="0"/>
                    <a:pt x="33058" y="0"/>
                  </a:cubicBezTo>
                  <a:cubicBezTo>
                    <a:pt x="26421"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1" y="63435"/>
                    <a:pt x="15699" y="66370"/>
                  </a:cubicBezTo>
                  <a:cubicBezTo>
                    <a:pt x="20805" y="69178"/>
                    <a:pt x="26803" y="70710"/>
                    <a:pt x="33823" y="70710"/>
                  </a:cubicBezTo>
                  <a:cubicBezTo>
                    <a:pt x="39439" y="70710"/>
                    <a:pt x="44417" y="69816"/>
                    <a:pt x="48757" y="68157"/>
                  </a:cubicBezTo>
                  <a:cubicBezTo>
                    <a:pt x="53096" y="66370"/>
                    <a:pt x="56542" y="63945"/>
                    <a:pt x="59350" y="60882"/>
                  </a:cubicBezTo>
                  <a:cubicBezTo>
                    <a:pt x="62158" y="57691"/>
                    <a:pt x="63945" y="54118"/>
                    <a:pt x="64839" y="49905"/>
                  </a:cubicBezTo>
                  <a:lnTo>
                    <a:pt x="47353" y="48757"/>
                  </a:lnTo>
                  <a:cubicBezTo>
                    <a:pt x="46714" y="50416"/>
                    <a:pt x="45693" y="51948"/>
                    <a:pt x="44545" y="53096"/>
                  </a:cubicBezTo>
                  <a:cubicBezTo>
                    <a:pt x="43268" y="54245"/>
                    <a:pt x="41864" y="55138"/>
                    <a:pt x="40077" y="55777"/>
                  </a:cubicBezTo>
                  <a:cubicBezTo>
                    <a:pt x="38291" y="56415"/>
                    <a:pt x="36376" y="56670"/>
                    <a:pt x="34334" y="56670"/>
                  </a:cubicBezTo>
                  <a:cubicBezTo>
                    <a:pt x="31143" y="56670"/>
                    <a:pt x="28463" y="56032"/>
                    <a:pt x="26165" y="54628"/>
                  </a:cubicBezTo>
                  <a:cubicBezTo>
                    <a:pt x="23868" y="53224"/>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287" y="8807"/>
                  </a:cubicBezTo>
                  <a:close/>
                  <a:moveTo>
                    <a:pt x="18762" y="28208"/>
                  </a:moveTo>
                  <a:cubicBezTo>
                    <a:pt x="18762" y="25783"/>
                    <a:pt x="19401" y="23485"/>
                    <a:pt x="20549" y="21443"/>
                  </a:cubicBezTo>
                  <a:cubicBezTo>
                    <a:pt x="21826" y="19273"/>
                    <a:pt x="23485" y="17486"/>
                    <a:pt x="25782" y="16210"/>
                  </a:cubicBezTo>
                  <a:cubicBezTo>
                    <a:pt x="28080" y="14933"/>
                    <a:pt x="30505" y="14168"/>
                    <a:pt x="33441" y="14168"/>
                  </a:cubicBezTo>
                  <a:cubicBezTo>
                    <a:pt x="36376" y="14168"/>
                    <a:pt x="38673" y="14806"/>
                    <a:pt x="40716" y="15954"/>
                  </a:cubicBezTo>
                  <a:cubicBezTo>
                    <a:pt x="42758" y="17103"/>
                    <a:pt x="44417" y="18762"/>
                    <a:pt x="45693"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195" name="Freeform 194">
              <a:extLst>
                <a:ext uri="{FF2B5EF4-FFF2-40B4-BE49-F238E27FC236}">
                  <a16:creationId xmlns:a16="http://schemas.microsoft.com/office/drawing/2014/main" id="{D1B0C5DE-85BC-FA6C-C41A-79C88CF50E4F}"/>
                </a:ext>
              </a:extLst>
            </p:cNvPr>
            <p:cNvSpPr/>
            <p:nvPr/>
          </p:nvSpPr>
          <p:spPr>
            <a:xfrm>
              <a:off x="3114166" y="6277599"/>
              <a:ext cx="76836" cy="91131"/>
            </a:xfrm>
            <a:custGeom>
              <a:avLst/>
              <a:gdLst>
                <a:gd name="connsiteX0" fmla="*/ 56159 w 76836"/>
                <a:gd name="connsiteY0" fmla="*/ 5488 h 91131"/>
                <a:gd name="connsiteX1" fmla="*/ 32547 w 76836"/>
                <a:gd name="connsiteY1" fmla="*/ 0 h 91131"/>
                <a:gd name="connsiteX2" fmla="*/ 0 w 76836"/>
                <a:gd name="connsiteY2" fmla="*/ 0 h 91131"/>
                <a:gd name="connsiteX3" fmla="*/ 0 w 76836"/>
                <a:gd name="connsiteY3" fmla="*/ 91132 h 91131"/>
                <a:gd name="connsiteX4" fmla="*/ 32292 w 76836"/>
                <a:gd name="connsiteY4" fmla="*/ 91132 h 91131"/>
                <a:gd name="connsiteX5" fmla="*/ 56159 w 76836"/>
                <a:gd name="connsiteY5" fmla="*/ 85643 h 91131"/>
                <a:gd name="connsiteX6" fmla="*/ 71475 w 76836"/>
                <a:gd name="connsiteY6" fmla="*/ 69944 h 91131"/>
                <a:gd name="connsiteX7" fmla="*/ 76836 w 76836"/>
                <a:gd name="connsiteY7" fmla="*/ 45438 h 91131"/>
                <a:gd name="connsiteX8" fmla="*/ 71475 w 76836"/>
                <a:gd name="connsiteY8" fmla="*/ 21060 h 91131"/>
                <a:gd name="connsiteX9" fmla="*/ 56159 w 76836"/>
                <a:gd name="connsiteY9" fmla="*/ 5488 h 91131"/>
                <a:gd name="connsiteX10" fmla="*/ 54628 w 76836"/>
                <a:gd name="connsiteY10" fmla="*/ 62031 h 91131"/>
                <a:gd name="connsiteX11" fmla="*/ 45821 w 76836"/>
                <a:gd name="connsiteY11" fmla="*/ 71476 h 91131"/>
                <a:gd name="connsiteX12" fmla="*/ 31398 w 76836"/>
                <a:gd name="connsiteY12" fmla="*/ 74539 h 91131"/>
                <a:gd name="connsiteX13" fmla="*/ 19145 w 76836"/>
                <a:gd name="connsiteY13" fmla="*/ 74539 h 91131"/>
                <a:gd name="connsiteX14" fmla="*/ 19145 w 76836"/>
                <a:gd name="connsiteY14" fmla="*/ 16465 h 91131"/>
                <a:gd name="connsiteX15" fmla="*/ 31398 w 76836"/>
                <a:gd name="connsiteY15" fmla="*/ 16465 h 91131"/>
                <a:gd name="connsiteX16" fmla="*/ 45821 w 76836"/>
                <a:gd name="connsiteY16" fmla="*/ 19528 h 91131"/>
                <a:gd name="connsiteX17" fmla="*/ 54628 w 76836"/>
                <a:gd name="connsiteY17" fmla="*/ 28973 h 91131"/>
                <a:gd name="connsiteX18" fmla="*/ 57563 w 76836"/>
                <a:gd name="connsiteY18" fmla="*/ 45438 h 91131"/>
                <a:gd name="connsiteX19" fmla="*/ 54628 w 76836"/>
                <a:gd name="connsiteY19" fmla="*/ 6203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836" h="91131">
                  <a:moveTo>
                    <a:pt x="56159" y="5488"/>
                  </a:moveTo>
                  <a:cubicBezTo>
                    <a:pt x="49522" y="1914"/>
                    <a:pt x="41609" y="0"/>
                    <a:pt x="32547" y="0"/>
                  </a:cubicBezTo>
                  <a:lnTo>
                    <a:pt x="0" y="0"/>
                  </a:lnTo>
                  <a:lnTo>
                    <a:pt x="0" y="91132"/>
                  </a:lnTo>
                  <a:lnTo>
                    <a:pt x="32292" y="91132"/>
                  </a:lnTo>
                  <a:cubicBezTo>
                    <a:pt x="41481" y="91132"/>
                    <a:pt x="49522" y="89345"/>
                    <a:pt x="56159" y="85643"/>
                  </a:cubicBezTo>
                  <a:cubicBezTo>
                    <a:pt x="62796" y="81942"/>
                    <a:pt x="67902" y="76709"/>
                    <a:pt x="71475" y="69944"/>
                  </a:cubicBezTo>
                  <a:cubicBezTo>
                    <a:pt x="75049" y="63179"/>
                    <a:pt x="76836" y="55011"/>
                    <a:pt x="76836" y="45438"/>
                  </a:cubicBezTo>
                  <a:cubicBezTo>
                    <a:pt x="76836" y="35865"/>
                    <a:pt x="75049" y="27824"/>
                    <a:pt x="71475" y="21060"/>
                  </a:cubicBezTo>
                  <a:cubicBezTo>
                    <a:pt x="67902" y="14295"/>
                    <a:pt x="62796" y="9062"/>
                    <a:pt x="56159" y="5488"/>
                  </a:cubicBezTo>
                  <a:close/>
                  <a:moveTo>
                    <a:pt x="54628" y="62031"/>
                  </a:moveTo>
                  <a:cubicBezTo>
                    <a:pt x="52713" y="66370"/>
                    <a:pt x="49778" y="69433"/>
                    <a:pt x="45821" y="71476"/>
                  </a:cubicBezTo>
                  <a:cubicBezTo>
                    <a:pt x="41864" y="73518"/>
                    <a:pt x="37142" y="74539"/>
                    <a:pt x="31398" y="74539"/>
                  </a:cubicBezTo>
                  <a:lnTo>
                    <a:pt x="19145" y="74539"/>
                  </a:lnTo>
                  <a:lnTo>
                    <a:pt x="19145" y="16465"/>
                  </a:lnTo>
                  <a:lnTo>
                    <a:pt x="31398" y="16465"/>
                  </a:lnTo>
                  <a:cubicBezTo>
                    <a:pt x="37142" y="16465"/>
                    <a:pt x="41864" y="17486"/>
                    <a:pt x="45821" y="19528"/>
                  </a:cubicBezTo>
                  <a:cubicBezTo>
                    <a:pt x="49650" y="21570"/>
                    <a:pt x="52586" y="24633"/>
                    <a:pt x="54628" y="28973"/>
                  </a:cubicBezTo>
                  <a:cubicBezTo>
                    <a:pt x="56542" y="33185"/>
                    <a:pt x="57563" y="38801"/>
                    <a:pt x="57563" y="45438"/>
                  </a:cubicBezTo>
                  <a:cubicBezTo>
                    <a:pt x="57563" y="52075"/>
                    <a:pt x="56542" y="57819"/>
                    <a:pt x="54628" y="62031"/>
                  </a:cubicBezTo>
                  <a:close/>
                </a:path>
              </a:pathLst>
            </a:custGeom>
            <a:solidFill>
              <a:srgbClr val="EC607E"/>
            </a:solidFill>
            <a:ln w="0" cap="flat">
              <a:noFill/>
              <a:prstDash val="solid"/>
              <a:miter/>
            </a:ln>
          </p:spPr>
          <p:txBody>
            <a:bodyPr rtlCol="0" anchor="ctr"/>
            <a:lstStyle/>
            <a:p>
              <a:endParaRPr lang="en-GB" sz="1013"/>
            </a:p>
          </p:txBody>
        </p:sp>
        <p:sp>
          <p:nvSpPr>
            <p:cNvPr id="196" name="Freeform 195">
              <a:extLst>
                <a:ext uri="{FF2B5EF4-FFF2-40B4-BE49-F238E27FC236}">
                  <a16:creationId xmlns:a16="http://schemas.microsoft.com/office/drawing/2014/main" id="{7E1E82B4-D65B-FF71-5386-2B57B341F5A2}"/>
                </a:ext>
              </a:extLst>
            </p:cNvPr>
            <p:cNvSpPr/>
            <p:nvPr/>
          </p:nvSpPr>
          <p:spPr>
            <a:xfrm>
              <a:off x="3207212" y="6272366"/>
              <a:ext cx="20549" cy="19145"/>
            </a:xfrm>
            <a:custGeom>
              <a:avLst/>
              <a:gdLst>
                <a:gd name="connsiteX0" fmla="*/ 10338 w 20549"/>
                <a:gd name="connsiteY0" fmla="*/ 0 h 19145"/>
                <a:gd name="connsiteX1" fmla="*/ 3063 w 20549"/>
                <a:gd name="connsiteY1" fmla="*/ 2808 h 19145"/>
                <a:gd name="connsiteX2" fmla="*/ 0 w 20549"/>
                <a:gd name="connsiteY2" fmla="*/ 9573 h 19145"/>
                <a:gd name="connsiteX3" fmla="*/ 3063 w 20549"/>
                <a:gd name="connsiteY3" fmla="*/ 16337 h 19145"/>
                <a:gd name="connsiteX4" fmla="*/ 10338 w 20549"/>
                <a:gd name="connsiteY4" fmla="*/ 19145 h 19145"/>
                <a:gd name="connsiteX5" fmla="*/ 17614 w 20549"/>
                <a:gd name="connsiteY5" fmla="*/ 16337 h 19145"/>
                <a:gd name="connsiteX6" fmla="*/ 20549 w 20549"/>
                <a:gd name="connsiteY6" fmla="*/ 9573 h 19145"/>
                <a:gd name="connsiteX7" fmla="*/ 17614 w 20549"/>
                <a:gd name="connsiteY7" fmla="*/ 2808 h 19145"/>
                <a:gd name="connsiteX8" fmla="*/ 10338 w 20549"/>
                <a:gd name="connsiteY8"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 h="19145">
                  <a:moveTo>
                    <a:pt x="10338" y="0"/>
                  </a:moveTo>
                  <a:cubicBezTo>
                    <a:pt x="7530" y="0"/>
                    <a:pt x="5105" y="894"/>
                    <a:pt x="3063" y="2808"/>
                  </a:cubicBezTo>
                  <a:cubicBezTo>
                    <a:pt x="1021" y="4722"/>
                    <a:pt x="0" y="6892"/>
                    <a:pt x="0" y="9573"/>
                  </a:cubicBezTo>
                  <a:cubicBezTo>
                    <a:pt x="0" y="12253"/>
                    <a:pt x="1021" y="14423"/>
                    <a:pt x="3063" y="16337"/>
                  </a:cubicBezTo>
                  <a:cubicBezTo>
                    <a:pt x="5105" y="18252"/>
                    <a:pt x="7530" y="19145"/>
                    <a:pt x="10338" y="19145"/>
                  </a:cubicBezTo>
                  <a:cubicBezTo>
                    <a:pt x="13146" y="19145"/>
                    <a:pt x="15571" y="18252"/>
                    <a:pt x="17614" y="16337"/>
                  </a:cubicBezTo>
                  <a:cubicBezTo>
                    <a:pt x="19656" y="14423"/>
                    <a:pt x="20549" y="12253"/>
                    <a:pt x="20549" y="9573"/>
                  </a:cubicBezTo>
                  <a:cubicBezTo>
                    <a:pt x="20549" y="6892"/>
                    <a:pt x="19528" y="4722"/>
                    <a:pt x="17614" y="2808"/>
                  </a:cubicBezTo>
                  <a:cubicBezTo>
                    <a:pt x="15571" y="894"/>
                    <a:pt x="13146" y="0"/>
                    <a:pt x="10338" y="0"/>
                  </a:cubicBezTo>
                  <a:close/>
                </a:path>
              </a:pathLst>
            </a:custGeom>
            <a:solidFill>
              <a:srgbClr val="EC607E"/>
            </a:solidFill>
            <a:ln w="0" cap="flat">
              <a:noFill/>
              <a:prstDash val="solid"/>
              <a:miter/>
            </a:ln>
          </p:spPr>
          <p:txBody>
            <a:bodyPr rtlCol="0" anchor="ctr"/>
            <a:lstStyle/>
            <a:p>
              <a:endParaRPr lang="en-GB" sz="1013"/>
            </a:p>
          </p:txBody>
        </p:sp>
        <p:sp>
          <p:nvSpPr>
            <p:cNvPr id="197" name="Freeform 196">
              <a:extLst>
                <a:ext uri="{FF2B5EF4-FFF2-40B4-BE49-F238E27FC236}">
                  <a16:creationId xmlns:a16="http://schemas.microsoft.com/office/drawing/2014/main" id="{DF74596C-7F38-401F-BD59-938CDBC0637E}"/>
                </a:ext>
              </a:extLst>
            </p:cNvPr>
            <p:cNvSpPr/>
            <p:nvPr/>
          </p:nvSpPr>
          <p:spPr>
            <a:xfrm>
              <a:off x="3207978" y="6300318"/>
              <a:ext cx="18889" cy="68284"/>
            </a:xfrm>
            <a:custGeom>
              <a:avLst/>
              <a:gdLst>
                <a:gd name="connsiteX0" fmla="*/ 0 w 18889"/>
                <a:gd name="connsiteY0" fmla="*/ 0 h 68284"/>
                <a:gd name="connsiteX1" fmla="*/ 18890 w 18889"/>
                <a:gd name="connsiteY1" fmla="*/ 0 h 68284"/>
                <a:gd name="connsiteX2" fmla="*/ 18890 w 18889"/>
                <a:gd name="connsiteY2" fmla="*/ 68285 h 68284"/>
                <a:gd name="connsiteX3" fmla="*/ 0 w 18889"/>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8889" h="68284">
                  <a:moveTo>
                    <a:pt x="0" y="0"/>
                  </a:moveTo>
                  <a:lnTo>
                    <a:pt x="18890" y="0"/>
                  </a:lnTo>
                  <a:lnTo>
                    <a:pt x="18890" y="68285"/>
                  </a:lnTo>
                  <a:lnTo>
                    <a:pt x="0" y="68285"/>
                  </a:lnTo>
                  <a:close/>
                </a:path>
              </a:pathLst>
            </a:custGeom>
            <a:solidFill>
              <a:srgbClr val="EC607E"/>
            </a:solidFill>
            <a:ln w="0" cap="flat">
              <a:noFill/>
              <a:prstDash val="solid"/>
              <a:miter/>
            </a:ln>
          </p:spPr>
          <p:txBody>
            <a:bodyPr rtlCol="0" anchor="ctr"/>
            <a:lstStyle/>
            <a:p>
              <a:endParaRPr lang="en-GB" sz="1013"/>
            </a:p>
          </p:txBody>
        </p:sp>
        <p:sp>
          <p:nvSpPr>
            <p:cNvPr id="198" name="Freeform 197">
              <a:extLst>
                <a:ext uri="{FF2B5EF4-FFF2-40B4-BE49-F238E27FC236}">
                  <a16:creationId xmlns:a16="http://schemas.microsoft.com/office/drawing/2014/main" id="{29D09CC8-2665-A1AC-1AE2-D2DAD01E0AE5}"/>
                </a:ext>
              </a:extLst>
            </p:cNvPr>
            <p:cNvSpPr/>
            <p:nvPr/>
          </p:nvSpPr>
          <p:spPr>
            <a:xfrm>
              <a:off x="3242184" y="6299680"/>
              <a:ext cx="61392" cy="70326"/>
            </a:xfrm>
            <a:custGeom>
              <a:avLst/>
              <a:gdLst>
                <a:gd name="connsiteX0" fmla="*/ 41609 w 61392"/>
                <a:gd name="connsiteY0" fmla="*/ 29356 h 70326"/>
                <a:gd name="connsiteX1" fmla="*/ 29228 w 61392"/>
                <a:gd name="connsiteY1" fmla="*/ 26803 h 70326"/>
                <a:gd name="connsiteX2" fmla="*/ 22464 w 61392"/>
                <a:gd name="connsiteY2" fmla="*/ 24123 h 70326"/>
                <a:gd name="connsiteX3" fmla="*/ 20549 w 61392"/>
                <a:gd name="connsiteY3" fmla="*/ 20039 h 70326"/>
                <a:gd name="connsiteX4" fmla="*/ 23612 w 61392"/>
                <a:gd name="connsiteY4" fmla="*/ 15189 h 70326"/>
                <a:gd name="connsiteX5" fmla="*/ 31015 w 61392"/>
                <a:gd name="connsiteY5" fmla="*/ 13402 h 70326"/>
                <a:gd name="connsiteX6" fmla="*/ 36631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09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6 w 61392"/>
                <a:gd name="connsiteY20" fmla="*/ 54755 h 70326"/>
                <a:gd name="connsiteX21" fmla="*/ 31015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5 w 61392"/>
                <a:gd name="connsiteY26" fmla="*/ 70327 h 70326"/>
                <a:gd name="connsiteX27" fmla="*/ 46714 w 61392"/>
                <a:gd name="connsiteY27" fmla="*/ 67519 h 70326"/>
                <a:gd name="connsiteX28" fmla="*/ 57436 w 61392"/>
                <a:gd name="connsiteY28" fmla="*/ 59605 h 70326"/>
                <a:gd name="connsiteX29" fmla="*/ 61392 w 61392"/>
                <a:gd name="connsiteY29" fmla="*/ 47863 h 70326"/>
                <a:gd name="connsiteX30" fmla="*/ 56542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8" y="26803"/>
                  </a:lnTo>
                  <a:cubicBezTo>
                    <a:pt x="26037" y="26165"/>
                    <a:pt x="23868" y="25271"/>
                    <a:pt x="22464" y="24123"/>
                  </a:cubicBezTo>
                  <a:cubicBezTo>
                    <a:pt x="21187" y="22974"/>
                    <a:pt x="20549" y="21570"/>
                    <a:pt x="20549" y="20039"/>
                  </a:cubicBezTo>
                  <a:cubicBezTo>
                    <a:pt x="20549" y="17997"/>
                    <a:pt x="21570" y="16337"/>
                    <a:pt x="23612" y="15189"/>
                  </a:cubicBezTo>
                  <a:cubicBezTo>
                    <a:pt x="25655" y="13912"/>
                    <a:pt x="28080" y="13402"/>
                    <a:pt x="31015" y="13402"/>
                  </a:cubicBezTo>
                  <a:cubicBezTo>
                    <a:pt x="33185" y="13402"/>
                    <a:pt x="35099" y="13784"/>
                    <a:pt x="36631" y="14550"/>
                  </a:cubicBezTo>
                  <a:cubicBezTo>
                    <a:pt x="38163" y="15316"/>
                    <a:pt x="39439"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8" y="30505"/>
                    <a:pt x="6509"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5"/>
                  </a:cubicBezTo>
                  <a:cubicBezTo>
                    <a:pt x="37014" y="56032"/>
                    <a:pt x="34334" y="56670"/>
                    <a:pt x="31015" y="56670"/>
                  </a:cubicBezTo>
                  <a:cubicBezTo>
                    <a:pt x="27697" y="56670"/>
                    <a:pt x="24889" y="55904"/>
                    <a:pt x="22719" y="54500"/>
                  </a:cubicBezTo>
                  <a:cubicBezTo>
                    <a:pt x="20549" y="53096"/>
                    <a:pt x="19145" y="50926"/>
                    <a:pt x="18635" y="48246"/>
                  </a:cubicBezTo>
                  <a:lnTo>
                    <a:pt x="0" y="49267"/>
                  </a:lnTo>
                  <a:cubicBezTo>
                    <a:pt x="893" y="55776"/>
                    <a:pt x="4084" y="61010"/>
                    <a:pt x="9445" y="64711"/>
                  </a:cubicBezTo>
                  <a:cubicBezTo>
                    <a:pt x="14806" y="68540"/>
                    <a:pt x="21953" y="70327"/>
                    <a:pt x="31015" y="70327"/>
                  </a:cubicBezTo>
                  <a:cubicBezTo>
                    <a:pt x="36887" y="70327"/>
                    <a:pt x="42247" y="69433"/>
                    <a:pt x="46714" y="67519"/>
                  </a:cubicBezTo>
                  <a:cubicBezTo>
                    <a:pt x="51309" y="65604"/>
                    <a:pt x="54883" y="63052"/>
                    <a:pt x="57436" y="59605"/>
                  </a:cubicBezTo>
                  <a:cubicBezTo>
                    <a:pt x="60116" y="56287"/>
                    <a:pt x="61392" y="52330"/>
                    <a:pt x="61392" y="47863"/>
                  </a:cubicBezTo>
                  <a:cubicBezTo>
                    <a:pt x="61392" y="42885"/>
                    <a:pt x="59733" y="38929"/>
                    <a:pt x="56542"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199" name="Freeform 198">
              <a:extLst>
                <a:ext uri="{FF2B5EF4-FFF2-40B4-BE49-F238E27FC236}">
                  <a16:creationId xmlns:a16="http://schemas.microsoft.com/office/drawing/2014/main" id="{041606F6-2C1E-4CC9-4664-6C2046B56039}"/>
                </a:ext>
              </a:extLst>
            </p:cNvPr>
            <p:cNvSpPr/>
            <p:nvPr/>
          </p:nvSpPr>
          <p:spPr>
            <a:xfrm>
              <a:off x="3315957"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566 w 65476"/>
                <a:gd name="connsiteY29" fmla="*/ 20932 h 70709"/>
                <a:gd name="connsiteX30" fmla="*/ 47353 w 65476"/>
                <a:gd name="connsiteY30" fmla="*/ 28208 h 70709"/>
                <a:gd name="connsiteX31" fmla="*/ 18762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864" y="638"/>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160" y="8807"/>
                  </a:cubicBezTo>
                  <a:close/>
                  <a:moveTo>
                    <a:pt x="18762" y="28208"/>
                  </a:moveTo>
                  <a:cubicBezTo>
                    <a:pt x="18762" y="25783"/>
                    <a:pt x="19401" y="23485"/>
                    <a:pt x="20549" y="21443"/>
                  </a:cubicBezTo>
                  <a:cubicBezTo>
                    <a:pt x="21826" y="19273"/>
                    <a:pt x="23485" y="17486"/>
                    <a:pt x="25783" y="16210"/>
                  </a:cubicBezTo>
                  <a:cubicBezTo>
                    <a:pt x="28080" y="14933"/>
                    <a:pt x="30505" y="14168"/>
                    <a:pt x="33441" y="14168"/>
                  </a:cubicBezTo>
                  <a:cubicBezTo>
                    <a:pt x="36376" y="14168"/>
                    <a:pt x="38673" y="14806"/>
                    <a:pt x="40716" y="15954"/>
                  </a:cubicBezTo>
                  <a:cubicBezTo>
                    <a:pt x="42758" y="17103"/>
                    <a:pt x="44417" y="18762"/>
                    <a:pt x="45566" y="20932"/>
                  </a:cubicBezTo>
                  <a:cubicBezTo>
                    <a:pt x="46714" y="22975"/>
                    <a:pt x="47353" y="25400"/>
                    <a:pt x="47353" y="28208"/>
                  </a:cubicBezTo>
                  <a:lnTo>
                    <a:pt x="18762" y="28208"/>
                  </a:lnTo>
                  <a:close/>
                </a:path>
              </a:pathLst>
            </a:custGeom>
            <a:solidFill>
              <a:srgbClr val="EC607E"/>
            </a:solidFill>
            <a:ln w="0" cap="flat">
              <a:noFill/>
              <a:prstDash val="solid"/>
              <a:miter/>
            </a:ln>
          </p:spPr>
          <p:txBody>
            <a:bodyPr rtlCol="0" anchor="ctr"/>
            <a:lstStyle/>
            <a:p>
              <a:endParaRPr lang="en-GB" sz="1013"/>
            </a:p>
          </p:txBody>
        </p:sp>
        <p:sp>
          <p:nvSpPr>
            <p:cNvPr id="200" name="Freeform 199">
              <a:extLst>
                <a:ext uri="{FF2B5EF4-FFF2-40B4-BE49-F238E27FC236}">
                  <a16:creationId xmlns:a16="http://schemas.microsoft.com/office/drawing/2014/main" id="{6F52A3E5-E26D-E674-BF83-8CCF327FCC94}"/>
                </a:ext>
              </a:extLst>
            </p:cNvPr>
            <p:cNvSpPr/>
            <p:nvPr/>
          </p:nvSpPr>
          <p:spPr>
            <a:xfrm>
              <a:off x="3393559" y="6299553"/>
              <a:ext cx="61137" cy="70327"/>
            </a:xfrm>
            <a:custGeom>
              <a:avLst/>
              <a:gdLst>
                <a:gd name="connsiteX0" fmla="*/ 52330 w 61137"/>
                <a:gd name="connsiteY0" fmla="*/ 5361 h 70327"/>
                <a:gd name="connsiteX1" fmla="*/ 43013 w 61137"/>
                <a:gd name="connsiteY1" fmla="*/ 1276 h 70327"/>
                <a:gd name="connsiteX2" fmla="*/ 32037 w 61137"/>
                <a:gd name="connsiteY2" fmla="*/ 0 h 70327"/>
                <a:gd name="connsiteX3" fmla="*/ 17614 w 61137"/>
                <a:gd name="connsiteY3" fmla="*/ 2425 h 70327"/>
                <a:gd name="connsiteX4" fmla="*/ 7530 w 61137"/>
                <a:gd name="connsiteY4" fmla="*/ 9445 h 70327"/>
                <a:gd name="connsiteX5" fmla="*/ 2297 w 61137"/>
                <a:gd name="connsiteY5" fmla="*/ 20294 h 70327"/>
                <a:gd name="connsiteX6" fmla="*/ 19783 w 61137"/>
                <a:gd name="connsiteY6" fmla="*/ 21698 h 70327"/>
                <a:gd name="connsiteX7" fmla="*/ 23740 w 61137"/>
                <a:gd name="connsiteY7" fmla="*/ 16082 h 70327"/>
                <a:gd name="connsiteX8" fmla="*/ 31909 w 61137"/>
                <a:gd name="connsiteY8" fmla="*/ 13785 h 70327"/>
                <a:gd name="connsiteX9" fmla="*/ 39439 w 61137"/>
                <a:gd name="connsiteY9" fmla="*/ 16082 h 70327"/>
                <a:gd name="connsiteX10" fmla="*/ 42119 w 61137"/>
                <a:gd name="connsiteY10" fmla="*/ 22591 h 70327"/>
                <a:gd name="connsiteX11" fmla="*/ 42119 w 61137"/>
                <a:gd name="connsiteY11" fmla="*/ 22847 h 70327"/>
                <a:gd name="connsiteX12" fmla="*/ 40460 w 61137"/>
                <a:gd name="connsiteY12" fmla="*/ 26165 h 70327"/>
                <a:gd name="connsiteX13" fmla="*/ 35227 w 61137"/>
                <a:gd name="connsiteY13" fmla="*/ 27824 h 70327"/>
                <a:gd name="connsiteX14" fmla="*/ 25655 w 61137"/>
                <a:gd name="connsiteY14" fmla="*/ 28973 h 70327"/>
                <a:gd name="connsiteX15" fmla="*/ 15954 w 61137"/>
                <a:gd name="connsiteY15" fmla="*/ 30632 h 70327"/>
                <a:gd name="connsiteX16" fmla="*/ 7786 w 61137"/>
                <a:gd name="connsiteY16" fmla="*/ 34206 h 70327"/>
                <a:gd name="connsiteX17" fmla="*/ 2042 w 61137"/>
                <a:gd name="connsiteY17" fmla="*/ 40460 h 70327"/>
                <a:gd name="connsiteX18" fmla="*/ 0 w 61137"/>
                <a:gd name="connsiteY18" fmla="*/ 50033 h 70327"/>
                <a:gd name="connsiteX19" fmla="*/ 2935 w 61137"/>
                <a:gd name="connsiteY19" fmla="*/ 61265 h 70327"/>
                <a:gd name="connsiteX20" fmla="*/ 10976 w 61137"/>
                <a:gd name="connsiteY20" fmla="*/ 68030 h 70327"/>
                <a:gd name="connsiteX21" fmla="*/ 22591 w 61137"/>
                <a:gd name="connsiteY21" fmla="*/ 70327 h 70327"/>
                <a:gd name="connsiteX22" fmla="*/ 31526 w 61137"/>
                <a:gd name="connsiteY22" fmla="*/ 68923 h 70327"/>
                <a:gd name="connsiteX23" fmla="*/ 38163 w 61137"/>
                <a:gd name="connsiteY23" fmla="*/ 65094 h 70327"/>
                <a:gd name="connsiteX24" fmla="*/ 42630 w 61137"/>
                <a:gd name="connsiteY24" fmla="*/ 59478 h 70327"/>
                <a:gd name="connsiteX25" fmla="*/ 43141 w 61137"/>
                <a:gd name="connsiteY25" fmla="*/ 59478 h 70327"/>
                <a:gd name="connsiteX26" fmla="*/ 43141 w 61137"/>
                <a:gd name="connsiteY26" fmla="*/ 68923 h 70327"/>
                <a:gd name="connsiteX27" fmla="*/ 61137 w 61137"/>
                <a:gd name="connsiteY27" fmla="*/ 68923 h 70327"/>
                <a:gd name="connsiteX28" fmla="*/ 61137 w 61137"/>
                <a:gd name="connsiteY28" fmla="*/ 22847 h 70327"/>
                <a:gd name="connsiteX29" fmla="*/ 58712 w 61137"/>
                <a:gd name="connsiteY29" fmla="*/ 12381 h 70327"/>
                <a:gd name="connsiteX30" fmla="*/ 52330 w 61137"/>
                <a:gd name="connsiteY30" fmla="*/ 5233 h 70327"/>
                <a:gd name="connsiteX31" fmla="*/ 42247 w 61137"/>
                <a:gd name="connsiteY31" fmla="*/ 44672 h 70327"/>
                <a:gd name="connsiteX32" fmla="*/ 40460 w 61137"/>
                <a:gd name="connsiteY32" fmla="*/ 51182 h 70327"/>
                <a:gd name="connsiteX33" fmla="*/ 35483 w 61137"/>
                <a:gd name="connsiteY33" fmla="*/ 55649 h 70327"/>
                <a:gd name="connsiteX34" fmla="*/ 28079 w 61137"/>
                <a:gd name="connsiteY34" fmla="*/ 57308 h 70327"/>
                <a:gd name="connsiteX35" fmla="*/ 20932 w 61137"/>
                <a:gd name="connsiteY35" fmla="*/ 55266 h 70327"/>
                <a:gd name="connsiteX36" fmla="*/ 18124 w 61137"/>
                <a:gd name="connsiteY36" fmla="*/ 49395 h 70327"/>
                <a:gd name="connsiteX37" fmla="*/ 19528 w 61137"/>
                <a:gd name="connsiteY37" fmla="*/ 44927 h 70327"/>
                <a:gd name="connsiteX38" fmla="*/ 23357 w 61137"/>
                <a:gd name="connsiteY38" fmla="*/ 42119 h 70327"/>
                <a:gd name="connsiteX39" fmla="*/ 29229 w 61137"/>
                <a:gd name="connsiteY39" fmla="*/ 40588 h 70327"/>
                <a:gd name="connsiteX40" fmla="*/ 32675 w 61137"/>
                <a:gd name="connsiteY40" fmla="*/ 40078 h 70327"/>
                <a:gd name="connsiteX41" fmla="*/ 36503 w 61137"/>
                <a:gd name="connsiteY41" fmla="*/ 39439 h 70327"/>
                <a:gd name="connsiteX42" fmla="*/ 39950 w 61137"/>
                <a:gd name="connsiteY42" fmla="*/ 38546 h 70327"/>
                <a:gd name="connsiteX43" fmla="*/ 42375 w 61137"/>
                <a:gd name="connsiteY43" fmla="*/ 37525 h 70327"/>
                <a:gd name="connsiteX44" fmla="*/ 42375 w 61137"/>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137" h="70327">
                  <a:moveTo>
                    <a:pt x="52330" y="5361"/>
                  </a:moveTo>
                  <a:cubicBezTo>
                    <a:pt x="49650" y="3446"/>
                    <a:pt x="46459" y="2170"/>
                    <a:pt x="43013" y="1276"/>
                  </a:cubicBezTo>
                  <a:cubicBezTo>
                    <a:pt x="39567" y="383"/>
                    <a:pt x="35865" y="0"/>
                    <a:pt x="32037" y="0"/>
                  </a:cubicBezTo>
                  <a:cubicBezTo>
                    <a:pt x="26548" y="0"/>
                    <a:pt x="21825" y="766"/>
                    <a:pt x="17614" y="2425"/>
                  </a:cubicBezTo>
                  <a:cubicBezTo>
                    <a:pt x="13529" y="4084"/>
                    <a:pt x="10083" y="6382"/>
                    <a:pt x="7530" y="9445"/>
                  </a:cubicBezTo>
                  <a:cubicBezTo>
                    <a:pt x="4978" y="12508"/>
                    <a:pt x="3191" y="16082"/>
                    <a:pt x="2297" y="20294"/>
                  </a:cubicBezTo>
                  <a:lnTo>
                    <a:pt x="19783" y="21698"/>
                  </a:lnTo>
                  <a:cubicBezTo>
                    <a:pt x="20422" y="19400"/>
                    <a:pt x="21825" y="17614"/>
                    <a:pt x="23740" y="16082"/>
                  </a:cubicBezTo>
                  <a:cubicBezTo>
                    <a:pt x="25782" y="14551"/>
                    <a:pt x="28462" y="13785"/>
                    <a:pt x="31909" y="13785"/>
                  </a:cubicBezTo>
                  <a:cubicBezTo>
                    <a:pt x="35100" y="13785"/>
                    <a:pt x="37652" y="14551"/>
                    <a:pt x="39439" y="16082"/>
                  </a:cubicBezTo>
                  <a:cubicBezTo>
                    <a:pt x="41226" y="17614"/>
                    <a:pt x="42119" y="19783"/>
                    <a:pt x="42119" y="22591"/>
                  </a:cubicBezTo>
                  <a:lnTo>
                    <a:pt x="42119" y="22847"/>
                  </a:lnTo>
                  <a:cubicBezTo>
                    <a:pt x="42119" y="24251"/>
                    <a:pt x="41609" y="25399"/>
                    <a:pt x="40460" y="26165"/>
                  </a:cubicBezTo>
                  <a:cubicBezTo>
                    <a:pt x="39311" y="26931"/>
                    <a:pt x="37652" y="27441"/>
                    <a:pt x="35227" y="27824"/>
                  </a:cubicBezTo>
                  <a:cubicBezTo>
                    <a:pt x="32802" y="28207"/>
                    <a:pt x="29611" y="28590"/>
                    <a:pt x="25655" y="28973"/>
                  </a:cubicBezTo>
                  <a:cubicBezTo>
                    <a:pt x="22336" y="29356"/>
                    <a:pt x="19017" y="29867"/>
                    <a:pt x="15954" y="30632"/>
                  </a:cubicBezTo>
                  <a:cubicBezTo>
                    <a:pt x="12891" y="31398"/>
                    <a:pt x="10211" y="32675"/>
                    <a:pt x="7786" y="34206"/>
                  </a:cubicBezTo>
                  <a:cubicBezTo>
                    <a:pt x="5360" y="35738"/>
                    <a:pt x="3446" y="37908"/>
                    <a:pt x="2042" y="40460"/>
                  </a:cubicBezTo>
                  <a:cubicBezTo>
                    <a:pt x="638" y="43013"/>
                    <a:pt x="0" y="46204"/>
                    <a:pt x="0" y="50033"/>
                  </a:cubicBezTo>
                  <a:cubicBezTo>
                    <a:pt x="0" y="54500"/>
                    <a:pt x="1021" y="58329"/>
                    <a:pt x="2935" y="61265"/>
                  </a:cubicBezTo>
                  <a:cubicBezTo>
                    <a:pt x="4850" y="64328"/>
                    <a:pt x="7658" y="66498"/>
                    <a:pt x="10976" y="68030"/>
                  </a:cubicBezTo>
                  <a:cubicBezTo>
                    <a:pt x="14423" y="69561"/>
                    <a:pt x="18252" y="70327"/>
                    <a:pt x="22591" y="70327"/>
                  </a:cubicBezTo>
                  <a:cubicBezTo>
                    <a:pt x="26038" y="70327"/>
                    <a:pt x="28973" y="69816"/>
                    <a:pt x="31526" y="68923"/>
                  </a:cubicBezTo>
                  <a:cubicBezTo>
                    <a:pt x="34078" y="68030"/>
                    <a:pt x="36376" y="66753"/>
                    <a:pt x="38163" y="65094"/>
                  </a:cubicBezTo>
                  <a:cubicBezTo>
                    <a:pt x="39950" y="63435"/>
                    <a:pt x="41481" y="61648"/>
                    <a:pt x="42630" y="59478"/>
                  </a:cubicBezTo>
                  <a:lnTo>
                    <a:pt x="43141" y="59478"/>
                  </a:lnTo>
                  <a:lnTo>
                    <a:pt x="43141" y="68923"/>
                  </a:lnTo>
                  <a:lnTo>
                    <a:pt x="61137" y="68923"/>
                  </a:lnTo>
                  <a:lnTo>
                    <a:pt x="61137" y="22847"/>
                  </a:lnTo>
                  <a:cubicBezTo>
                    <a:pt x="61137" y="18762"/>
                    <a:pt x="60371"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7" y="57308"/>
                    <a:pt x="28079" y="57308"/>
                  </a:cubicBezTo>
                  <a:cubicBezTo>
                    <a:pt x="25271" y="57308"/>
                    <a:pt x="22719" y="56670"/>
                    <a:pt x="20932" y="55266"/>
                  </a:cubicBezTo>
                  <a:cubicBezTo>
                    <a:pt x="19017" y="53862"/>
                    <a:pt x="18124" y="51948"/>
                    <a:pt x="18124" y="49395"/>
                  </a:cubicBezTo>
                  <a:cubicBezTo>
                    <a:pt x="18124" y="47608"/>
                    <a:pt x="18635" y="46076"/>
                    <a:pt x="19528" y="44927"/>
                  </a:cubicBezTo>
                  <a:cubicBezTo>
                    <a:pt x="20422" y="43779"/>
                    <a:pt x="21698" y="42758"/>
                    <a:pt x="23357" y="42119"/>
                  </a:cubicBezTo>
                  <a:cubicBezTo>
                    <a:pt x="25016" y="41354"/>
                    <a:pt x="26931" y="40843"/>
                    <a:pt x="29229" y="40588"/>
                  </a:cubicBezTo>
                  <a:cubicBezTo>
                    <a:pt x="30249" y="40460"/>
                    <a:pt x="31398" y="40333"/>
                    <a:pt x="32675" y="40078"/>
                  </a:cubicBezTo>
                  <a:cubicBezTo>
                    <a:pt x="33951" y="39822"/>
                    <a:pt x="35227" y="39695"/>
                    <a:pt x="36503"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201" name="Freeform 200">
              <a:extLst>
                <a:ext uri="{FF2B5EF4-FFF2-40B4-BE49-F238E27FC236}">
                  <a16:creationId xmlns:a16="http://schemas.microsoft.com/office/drawing/2014/main" id="{03DC8F03-1B90-B01C-2203-6D4922D8BDFB}"/>
                </a:ext>
              </a:extLst>
            </p:cNvPr>
            <p:cNvSpPr/>
            <p:nvPr/>
          </p:nvSpPr>
          <p:spPr>
            <a:xfrm>
              <a:off x="3469502" y="6299680"/>
              <a:ext cx="61392" cy="70326"/>
            </a:xfrm>
            <a:custGeom>
              <a:avLst/>
              <a:gdLst>
                <a:gd name="connsiteX0" fmla="*/ 41609 w 61392"/>
                <a:gd name="connsiteY0" fmla="*/ 29356 h 70326"/>
                <a:gd name="connsiteX1" fmla="*/ 29229 w 61392"/>
                <a:gd name="connsiteY1" fmla="*/ 26803 h 70326"/>
                <a:gd name="connsiteX2" fmla="*/ 22464 w 61392"/>
                <a:gd name="connsiteY2" fmla="*/ 24123 h 70326"/>
                <a:gd name="connsiteX3" fmla="*/ 20549 w 61392"/>
                <a:gd name="connsiteY3" fmla="*/ 20039 h 70326"/>
                <a:gd name="connsiteX4" fmla="*/ 23613 w 61392"/>
                <a:gd name="connsiteY4" fmla="*/ 15189 h 70326"/>
                <a:gd name="connsiteX5" fmla="*/ 31016 w 61392"/>
                <a:gd name="connsiteY5" fmla="*/ 13402 h 70326"/>
                <a:gd name="connsiteX6" fmla="*/ 36632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10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7 w 61392"/>
                <a:gd name="connsiteY20" fmla="*/ 54755 h 70326"/>
                <a:gd name="connsiteX21" fmla="*/ 31016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6 w 61392"/>
                <a:gd name="connsiteY26" fmla="*/ 70327 h 70326"/>
                <a:gd name="connsiteX27" fmla="*/ 46714 w 61392"/>
                <a:gd name="connsiteY27" fmla="*/ 67519 h 70326"/>
                <a:gd name="connsiteX28" fmla="*/ 57436 w 61392"/>
                <a:gd name="connsiteY28" fmla="*/ 59605 h 70326"/>
                <a:gd name="connsiteX29" fmla="*/ 61393 w 61392"/>
                <a:gd name="connsiteY29" fmla="*/ 47863 h 70326"/>
                <a:gd name="connsiteX30" fmla="*/ 56543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9" y="26803"/>
                  </a:lnTo>
                  <a:cubicBezTo>
                    <a:pt x="26038" y="26165"/>
                    <a:pt x="23868" y="25271"/>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4"/>
                    <a:pt x="36632" y="14550"/>
                  </a:cubicBezTo>
                  <a:cubicBezTo>
                    <a:pt x="38163" y="15316"/>
                    <a:pt x="39440"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9" y="43651"/>
                    <a:pt x="38418" y="44417"/>
                    <a:pt x="39950" y="45566"/>
                  </a:cubicBezTo>
                  <a:cubicBezTo>
                    <a:pt x="41354" y="46714"/>
                    <a:pt x="42120" y="48118"/>
                    <a:pt x="42120" y="49778"/>
                  </a:cubicBezTo>
                  <a:cubicBezTo>
                    <a:pt x="42120" y="51820"/>
                    <a:pt x="41098" y="53479"/>
                    <a:pt x="39057" y="54755"/>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8" y="69433"/>
                    <a:pt x="46714" y="67519"/>
                  </a:cubicBezTo>
                  <a:cubicBezTo>
                    <a:pt x="51310" y="65604"/>
                    <a:pt x="54883" y="63052"/>
                    <a:pt x="57436" y="59605"/>
                  </a:cubicBezTo>
                  <a:cubicBezTo>
                    <a:pt x="60116" y="56287"/>
                    <a:pt x="61393" y="52330"/>
                    <a:pt x="61393" y="47863"/>
                  </a:cubicBezTo>
                  <a:cubicBezTo>
                    <a:pt x="61393" y="42885"/>
                    <a:pt x="59733" y="38929"/>
                    <a:pt x="56543"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202" name="Freeform 201">
              <a:extLst>
                <a:ext uri="{FF2B5EF4-FFF2-40B4-BE49-F238E27FC236}">
                  <a16:creationId xmlns:a16="http://schemas.microsoft.com/office/drawing/2014/main" id="{AEB476A0-07E2-CAB1-CF04-471D8E0A444A}"/>
                </a:ext>
              </a:extLst>
            </p:cNvPr>
            <p:cNvSpPr/>
            <p:nvPr/>
          </p:nvSpPr>
          <p:spPr>
            <a:xfrm>
              <a:off x="3543275"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694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737" y="766"/>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9"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3" y="15316"/>
                    <a:pt x="59095" y="11743"/>
                    <a:pt x="56160" y="8807"/>
                  </a:cubicBezTo>
                  <a:close/>
                  <a:moveTo>
                    <a:pt x="18762" y="28208"/>
                  </a:moveTo>
                  <a:cubicBezTo>
                    <a:pt x="18762" y="25783"/>
                    <a:pt x="19401" y="23485"/>
                    <a:pt x="20549" y="21443"/>
                  </a:cubicBezTo>
                  <a:cubicBezTo>
                    <a:pt x="21826" y="19273"/>
                    <a:pt x="23485" y="17486"/>
                    <a:pt x="25783" y="16210"/>
                  </a:cubicBezTo>
                  <a:cubicBezTo>
                    <a:pt x="27952" y="14933"/>
                    <a:pt x="30505" y="14168"/>
                    <a:pt x="33441" y="14168"/>
                  </a:cubicBezTo>
                  <a:cubicBezTo>
                    <a:pt x="36376" y="14168"/>
                    <a:pt x="38674" y="14806"/>
                    <a:pt x="40716" y="15954"/>
                  </a:cubicBezTo>
                  <a:cubicBezTo>
                    <a:pt x="42758" y="17103"/>
                    <a:pt x="44417" y="18762"/>
                    <a:pt x="45694"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203" name="Freeform 202">
              <a:extLst>
                <a:ext uri="{FF2B5EF4-FFF2-40B4-BE49-F238E27FC236}">
                  <a16:creationId xmlns:a16="http://schemas.microsoft.com/office/drawing/2014/main" id="{98FF5927-9E7D-0116-8054-91900CFC9A5B}"/>
                </a:ext>
              </a:extLst>
            </p:cNvPr>
            <p:cNvSpPr/>
            <p:nvPr/>
          </p:nvSpPr>
          <p:spPr>
            <a:xfrm>
              <a:off x="3621132" y="6299553"/>
              <a:ext cx="61392" cy="70327"/>
            </a:xfrm>
            <a:custGeom>
              <a:avLst/>
              <a:gdLst>
                <a:gd name="connsiteX0" fmla="*/ 56415 w 61392"/>
                <a:gd name="connsiteY0" fmla="*/ 35993 h 70327"/>
                <a:gd name="connsiteX1" fmla="*/ 41609 w 61392"/>
                <a:gd name="connsiteY1" fmla="*/ 29356 h 70327"/>
                <a:gd name="connsiteX2" fmla="*/ 29229 w 61392"/>
                <a:gd name="connsiteY2" fmla="*/ 26803 h 70327"/>
                <a:gd name="connsiteX3" fmla="*/ 22464 w 61392"/>
                <a:gd name="connsiteY3" fmla="*/ 24123 h 70327"/>
                <a:gd name="connsiteX4" fmla="*/ 20549 w 61392"/>
                <a:gd name="connsiteY4" fmla="*/ 20039 h 70327"/>
                <a:gd name="connsiteX5" fmla="*/ 23613 w 61392"/>
                <a:gd name="connsiteY5" fmla="*/ 15189 h 70327"/>
                <a:gd name="connsiteX6" fmla="*/ 31016 w 61392"/>
                <a:gd name="connsiteY6" fmla="*/ 13402 h 70327"/>
                <a:gd name="connsiteX7" fmla="*/ 36631 w 61392"/>
                <a:gd name="connsiteY7" fmla="*/ 14551 h 70327"/>
                <a:gd name="connsiteX8" fmla="*/ 40460 w 61392"/>
                <a:gd name="connsiteY8" fmla="*/ 17486 h 70327"/>
                <a:gd name="connsiteX9" fmla="*/ 42375 w 61392"/>
                <a:gd name="connsiteY9" fmla="*/ 21443 h 70327"/>
                <a:gd name="connsiteX10" fmla="*/ 59733 w 61392"/>
                <a:gd name="connsiteY10" fmla="*/ 20422 h 70327"/>
                <a:gd name="connsiteX11" fmla="*/ 51054 w 61392"/>
                <a:gd name="connsiteY11" fmla="*/ 5488 h 70327"/>
                <a:gd name="connsiteX12" fmla="*/ 30632 w 61392"/>
                <a:gd name="connsiteY12" fmla="*/ 0 h 70327"/>
                <a:gd name="connsiteX13" fmla="*/ 15316 w 61392"/>
                <a:gd name="connsiteY13" fmla="*/ 2553 h 70327"/>
                <a:gd name="connsiteX14" fmla="*/ 5233 w 61392"/>
                <a:gd name="connsiteY14" fmla="*/ 9828 h 70327"/>
                <a:gd name="connsiteX15" fmla="*/ 1659 w 61392"/>
                <a:gd name="connsiteY15" fmla="*/ 21187 h 70327"/>
                <a:gd name="connsiteX16" fmla="*/ 6510 w 61392"/>
                <a:gd name="connsiteY16" fmla="*/ 33823 h 70327"/>
                <a:gd name="connsiteX17" fmla="*/ 21443 w 61392"/>
                <a:gd name="connsiteY17" fmla="*/ 40716 h 70327"/>
                <a:gd name="connsiteX18" fmla="*/ 33313 w 61392"/>
                <a:gd name="connsiteY18" fmla="*/ 43013 h 70327"/>
                <a:gd name="connsiteX19" fmla="*/ 39950 w 61392"/>
                <a:gd name="connsiteY19" fmla="*/ 45566 h 70327"/>
                <a:gd name="connsiteX20" fmla="*/ 42120 w 61392"/>
                <a:gd name="connsiteY20" fmla="*/ 49778 h 70327"/>
                <a:gd name="connsiteX21" fmla="*/ 39056 w 61392"/>
                <a:gd name="connsiteY21" fmla="*/ 54756 h 70327"/>
                <a:gd name="connsiteX22" fmla="*/ 31016 w 61392"/>
                <a:gd name="connsiteY22" fmla="*/ 56670 h 70327"/>
                <a:gd name="connsiteX23" fmla="*/ 22719 w 61392"/>
                <a:gd name="connsiteY23" fmla="*/ 54500 h 70327"/>
                <a:gd name="connsiteX24" fmla="*/ 18635 w 61392"/>
                <a:gd name="connsiteY24" fmla="*/ 48246 h 70327"/>
                <a:gd name="connsiteX25" fmla="*/ 0 w 61392"/>
                <a:gd name="connsiteY25" fmla="*/ 49267 h 70327"/>
                <a:gd name="connsiteX26" fmla="*/ 9445 w 61392"/>
                <a:gd name="connsiteY26" fmla="*/ 64711 h 70327"/>
                <a:gd name="connsiteX27" fmla="*/ 31016 w 61392"/>
                <a:gd name="connsiteY27" fmla="*/ 70327 h 70327"/>
                <a:gd name="connsiteX28" fmla="*/ 46714 w 61392"/>
                <a:gd name="connsiteY28" fmla="*/ 67519 h 70327"/>
                <a:gd name="connsiteX29" fmla="*/ 57436 w 61392"/>
                <a:gd name="connsiteY29" fmla="*/ 59606 h 70327"/>
                <a:gd name="connsiteX30" fmla="*/ 61392 w 61392"/>
                <a:gd name="connsiteY30" fmla="*/ 47863 h 70327"/>
                <a:gd name="connsiteX31" fmla="*/ 56543 w 61392"/>
                <a:gd name="connsiteY31" fmla="*/ 35993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7">
                  <a:moveTo>
                    <a:pt x="56415" y="35993"/>
                  </a:moveTo>
                  <a:cubicBezTo>
                    <a:pt x="53096" y="32930"/>
                    <a:pt x="48246" y="30760"/>
                    <a:pt x="41609" y="29356"/>
                  </a:cubicBezTo>
                  <a:lnTo>
                    <a:pt x="29229" y="26803"/>
                  </a:lnTo>
                  <a:cubicBezTo>
                    <a:pt x="26038" y="26165"/>
                    <a:pt x="23868" y="25272"/>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5"/>
                    <a:pt x="36631" y="14551"/>
                  </a:cubicBezTo>
                  <a:cubicBezTo>
                    <a:pt x="38163" y="15316"/>
                    <a:pt x="39439" y="16210"/>
                    <a:pt x="40460" y="17486"/>
                  </a:cubicBezTo>
                  <a:cubicBezTo>
                    <a:pt x="41481" y="18635"/>
                    <a:pt x="42120" y="20039"/>
                    <a:pt x="42375" y="21443"/>
                  </a:cubicBezTo>
                  <a:lnTo>
                    <a:pt x="59733" y="20422"/>
                  </a:lnTo>
                  <a:cubicBezTo>
                    <a:pt x="58840" y="14168"/>
                    <a:pt x="56032" y="9190"/>
                    <a:pt x="51054" y="5488"/>
                  </a:cubicBezTo>
                  <a:cubicBezTo>
                    <a:pt x="46076" y="1787"/>
                    <a:pt x="39312" y="0"/>
                    <a:pt x="30632" y="0"/>
                  </a:cubicBezTo>
                  <a:cubicBezTo>
                    <a:pt x="24761" y="0"/>
                    <a:pt x="19656" y="894"/>
                    <a:pt x="15316" y="2553"/>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6"/>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7" y="69433"/>
                    <a:pt x="46714" y="67519"/>
                  </a:cubicBezTo>
                  <a:cubicBezTo>
                    <a:pt x="51310" y="65605"/>
                    <a:pt x="54883" y="63052"/>
                    <a:pt x="57436" y="59606"/>
                  </a:cubicBezTo>
                  <a:cubicBezTo>
                    <a:pt x="60116" y="56287"/>
                    <a:pt x="61392" y="52330"/>
                    <a:pt x="61392" y="47863"/>
                  </a:cubicBezTo>
                  <a:cubicBezTo>
                    <a:pt x="61392" y="42886"/>
                    <a:pt x="59733" y="38929"/>
                    <a:pt x="56543" y="35993"/>
                  </a:cubicBezTo>
                  <a:close/>
                </a:path>
              </a:pathLst>
            </a:custGeom>
            <a:solidFill>
              <a:srgbClr val="EC607E"/>
            </a:solidFill>
            <a:ln w="0" cap="flat">
              <a:noFill/>
              <a:prstDash val="solid"/>
              <a:miter/>
            </a:ln>
          </p:spPr>
          <p:txBody>
            <a:bodyPr rtlCol="0" anchor="ctr"/>
            <a:lstStyle/>
            <a:p>
              <a:endParaRPr lang="en-GB" sz="1013"/>
            </a:p>
          </p:txBody>
        </p:sp>
        <p:sp>
          <p:nvSpPr>
            <p:cNvPr id="204" name="Freeform 203">
              <a:extLst>
                <a:ext uri="{FF2B5EF4-FFF2-40B4-BE49-F238E27FC236}">
                  <a16:creationId xmlns:a16="http://schemas.microsoft.com/office/drawing/2014/main" id="{B3C6B4ED-B9FB-03A6-BC3C-97BDC40B3B1C}"/>
                </a:ext>
              </a:extLst>
            </p:cNvPr>
            <p:cNvSpPr/>
            <p:nvPr/>
          </p:nvSpPr>
          <p:spPr>
            <a:xfrm>
              <a:off x="2164306" y="6277599"/>
              <a:ext cx="57690" cy="91131"/>
            </a:xfrm>
            <a:custGeom>
              <a:avLst/>
              <a:gdLst>
                <a:gd name="connsiteX0" fmla="*/ 57691 w 57690"/>
                <a:gd name="connsiteY0" fmla="*/ 79261 h 91131"/>
                <a:gd name="connsiteX1" fmla="*/ 13784 w 57690"/>
                <a:gd name="connsiteY1" fmla="*/ 79261 h 91131"/>
                <a:gd name="connsiteX2" fmla="*/ 13784 w 57690"/>
                <a:gd name="connsiteY2" fmla="*/ 51309 h 91131"/>
                <a:gd name="connsiteX3" fmla="*/ 54245 w 57690"/>
                <a:gd name="connsiteY3" fmla="*/ 51309 h 91131"/>
                <a:gd name="connsiteX4" fmla="*/ 54245 w 57690"/>
                <a:gd name="connsiteY4" fmla="*/ 39567 h 91131"/>
                <a:gd name="connsiteX5" fmla="*/ 13784 w 57690"/>
                <a:gd name="connsiteY5" fmla="*/ 39567 h 91131"/>
                <a:gd name="connsiteX6" fmla="*/ 13784 w 57690"/>
                <a:gd name="connsiteY6" fmla="*/ 11870 h 91131"/>
                <a:gd name="connsiteX7" fmla="*/ 57180 w 57690"/>
                <a:gd name="connsiteY7" fmla="*/ 11870 h 91131"/>
                <a:gd name="connsiteX8" fmla="*/ 57180 w 57690"/>
                <a:gd name="connsiteY8" fmla="*/ 0 h 91131"/>
                <a:gd name="connsiteX9" fmla="*/ 0 w 57690"/>
                <a:gd name="connsiteY9" fmla="*/ 0 h 91131"/>
                <a:gd name="connsiteX10" fmla="*/ 0 w 57690"/>
                <a:gd name="connsiteY10" fmla="*/ 91132 h 91131"/>
                <a:gd name="connsiteX11" fmla="*/ 57691 w 57690"/>
                <a:gd name="connsiteY11" fmla="*/ 91132 h 91131"/>
                <a:gd name="connsiteX12" fmla="*/ 57691 w 57690"/>
                <a:gd name="connsiteY12" fmla="*/ 7926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90" h="91131">
                  <a:moveTo>
                    <a:pt x="57691" y="79261"/>
                  </a:moveTo>
                  <a:lnTo>
                    <a:pt x="13784" y="79261"/>
                  </a:lnTo>
                  <a:lnTo>
                    <a:pt x="13784" y="51309"/>
                  </a:lnTo>
                  <a:lnTo>
                    <a:pt x="54245" y="51309"/>
                  </a:lnTo>
                  <a:lnTo>
                    <a:pt x="54245" y="39567"/>
                  </a:lnTo>
                  <a:lnTo>
                    <a:pt x="13784" y="39567"/>
                  </a:lnTo>
                  <a:lnTo>
                    <a:pt x="13784" y="11870"/>
                  </a:lnTo>
                  <a:lnTo>
                    <a:pt x="57180" y="11870"/>
                  </a:lnTo>
                  <a:lnTo>
                    <a:pt x="57180" y="0"/>
                  </a:lnTo>
                  <a:lnTo>
                    <a:pt x="0" y="0"/>
                  </a:lnTo>
                  <a:lnTo>
                    <a:pt x="0" y="91132"/>
                  </a:lnTo>
                  <a:lnTo>
                    <a:pt x="57691" y="91132"/>
                  </a:lnTo>
                  <a:lnTo>
                    <a:pt x="57691" y="79261"/>
                  </a:lnTo>
                  <a:close/>
                </a:path>
              </a:pathLst>
            </a:custGeom>
            <a:solidFill>
              <a:srgbClr val="14336A"/>
            </a:solidFill>
            <a:ln w="0" cap="flat">
              <a:noFill/>
              <a:prstDash val="solid"/>
              <a:miter/>
            </a:ln>
          </p:spPr>
          <p:txBody>
            <a:bodyPr rtlCol="0" anchor="ctr"/>
            <a:lstStyle/>
            <a:p>
              <a:endParaRPr lang="en-GB" sz="1013"/>
            </a:p>
          </p:txBody>
        </p:sp>
        <p:sp>
          <p:nvSpPr>
            <p:cNvPr id="205" name="Freeform 204">
              <a:extLst>
                <a:ext uri="{FF2B5EF4-FFF2-40B4-BE49-F238E27FC236}">
                  <a16:creationId xmlns:a16="http://schemas.microsoft.com/office/drawing/2014/main" id="{9F7941C4-02E8-2131-2912-9EFD044A7670}"/>
                </a:ext>
              </a:extLst>
            </p:cNvPr>
            <p:cNvSpPr/>
            <p:nvPr/>
          </p:nvSpPr>
          <p:spPr>
            <a:xfrm>
              <a:off x="2242036" y="6300574"/>
              <a:ext cx="56542" cy="69050"/>
            </a:xfrm>
            <a:custGeom>
              <a:avLst/>
              <a:gdLst>
                <a:gd name="connsiteX0" fmla="*/ 10721 w 56542"/>
                <a:gd name="connsiteY0" fmla="*/ 66115 h 69050"/>
                <a:gd name="connsiteX1" fmla="*/ 22336 w 56542"/>
                <a:gd name="connsiteY1" fmla="*/ 69050 h 69050"/>
                <a:gd name="connsiteX2" fmla="*/ 35227 w 56542"/>
                <a:gd name="connsiteY2" fmla="*/ 65476 h 69050"/>
                <a:gd name="connsiteX3" fmla="*/ 42758 w 56542"/>
                <a:gd name="connsiteY3" fmla="*/ 56414 h 69050"/>
                <a:gd name="connsiteX4" fmla="*/ 43524 w 56542"/>
                <a:gd name="connsiteY4" fmla="*/ 56414 h 69050"/>
                <a:gd name="connsiteX5" fmla="*/ 43524 w 56542"/>
                <a:gd name="connsiteY5" fmla="*/ 68284 h 69050"/>
                <a:gd name="connsiteX6" fmla="*/ 56542 w 56542"/>
                <a:gd name="connsiteY6" fmla="*/ 68284 h 69050"/>
                <a:gd name="connsiteX7" fmla="*/ 56542 w 56542"/>
                <a:gd name="connsiteY7" fmla="*/ 0 h 69050"/>
                <a:gd name="connsiteX8" fmla="*/ 43140 w 56542"/>
                <a:gd name="connsiteY8" fmla="*/ 0 h 69050"/>
                <a:gd name="connsiteX9" fmla="*/ 43140 w 56542"/>
                <a:gd name="connsiteY9" fmla="*/ 39949 h 69050"/>
                <a:gd name="connsiteX10" fmla="*/ 40716 w 56542"/>
                <a:gd name="connsiteY10" fmla="*/ 49522 h 69050"/>
                <a:gd name="connsiteX11" fmla="*/ 34589 w 56542"/>
                <a:gd name="connsiteY11" fmla="*/ 55138 h 69050"/>
                <a:gd name="connsiteX12" fmla="*/ 27186 w 56542"/>
                <a:gd name="connsiteY12" fmla="*/ 57052 h 69050"/>
                <a:gd name="connsiteX13" fmla="*/ 17103 w 56542"/>
                <a:gd name="connsiteY13" fmla="*/ 52968 h 69050"/>
                <a:gd name="connsiteX14" fmla="*/ 13274 w 56542"/>
                <a:gd name="connsiteY14" fmla="*/ 41864 h 69050"/>
                <a:gd name="connsiteX15" fmla="*/ 13274 w 56542"/>
                <a:gd name="connsiteY15" fmla="*/ 0 h 69050"/>
                <a:gd name="connsiteX16" fmla="*/ 0 w 56542"/>
                <a:gd name="connsiteY16" fmla="*/ 0 h 69050"/>
                <a:gd name="connsiteX17" fmla="*/ 0 w 56542"/>
                <a:gd name="connsiteY17" fmla="*/ 43523 h 69050"/>
                <a:gd name="connsiteX18" fmla="*/ 2808 w 56542"/>
                <a:gd name="connsiteY18" fmla="*/ 57691 h 69050"/>
                <a:gd name="connsiteX19" fmla="*/ 10721 w 56542"/>
                <a:gd name="connsiteY19" fmla="*/ 66370 h 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542" h="69050">
                  <a:moveTo>
                    <a:pt x="10721" y="66115"/>
                  </a:moveTo>
                  <a:cubicBezTo>
                    <a:pt x="14040" y="68029"/>
                    <a:pt x="17997" y="69050"/>
                    <a:pt x="22336" y="69050"/>
                  </a:cubicBezTo>
                  <a:cubicBezTo>
                    <a:pt x="27441" y="69050"/>
                    <a:pt x="31781" y="67902"/>
                    <a:pt x="35227" y="65476"/>
                  </a:cubicBezTo>
                  <a:cubicBezTo>
                    <a:pt x="38673" y="63051"/>
                    <a:pt x="41226" y="59988"/>
                    <a:pt x="42758" y="56414"/>
                  </a:cubicBezTo>
                  <a:lnTo>
                    <a:pt x="43524" y="56414"/>
                  </a:lnTo>
                  <a:lnTo>
                    <a:pt x="43524" y="68284"/>
                  </a:lnTo>
                  <a:lnTo>
                    <a:pt x="56542" y="68284"/>
                  </a:lnTo>
                  <a:lnTo>
                    <a:pt x="56542" y="0"/>
                  </a:lnTo>
                  <a:lnTo>
                    <a:pt x="43140" y="0"/>
                  </a:lnTo>
                  <a:lnTo>
                    <a:pt x="43140" y="39949"/>
                  </a:lnTo>
                  <a:cubicBezTo>
                    <a:pt x="43140" y="43779"/>
                    <a:pt x="42375" y="47097"/>
                    <a:pt x="40716" y="49522"/>
                  </a:cubicBezTo>
                  <a:cubicBezTo>
                    <a:pt x="39056" y="52075"/>
                    <a:pt x="37014" y="53862"/>
                    <a:pt x="34589" y="55138"/>
                  </a:cubicBezTo>
                  <a:cubicBezTo>
                    <a:pt x="32164" y="56414"/>
                    <a:pt x="29611" y="57052"/>
                    <a:pt x="27186" y="57052"/>
                  </a:cubicBezTo>
                  <a:cubicBezTo>
                    <a:pt x="23102" y="57052"/>
                    <a:pt x="19656" y="55649"/>
                    <a:pt x="17103" y="52968"/>
                  </a:cubicBezTo>
                  <a:cubicBezTo>
                    <a:pt x="14550" y="50160"/>
                    <a:pt x="13274" y="46459"/>
                    <a:pt x="13274" y="41864"/>
                  </a:cubicBezTo>
                  <a:lnTo>
                    <a:pt x="13274" y="0"/>
                  </a:lnTo>
                  <a:lnTo>
                    <a:pt x="0" y="0"/>
                  </a:lnTo>
                  <a:lnTo>
                    <a:pt x="0" y="43523"/>
                  </a:lnTo>
                  <a:cubicBezTo>
                    <a:pt x="0" y="49139"/>
                    <a:pt x="893" y="53862"/>
                    <a:pt x="2808" y="57691"/>
                  </a:cubicBezTo>
                  <a:cubicBezTo>
                    <a:pt x="4722" y="61520"/>
                    <a:pt x="7403" y="64456"/>
                    <a:pt x="10721" y="66370"/>
                  </a:cubicBezTo>
                  <a:close/>
                </a:path>
              </a:pathLst>
            </a:custGeom>
            <a:solidFill>
              <a:srgbClr val="14336A"/>
            </a:solidFill>
            <a:ln w="0" cap="flat">
              <a:noFill/>
              <a:prstDash val="solid"/>
              <a:miter/>
            </a:ln>
          </p:spPr>
          <p:txBody>
            <a:bodyPr rtlCol="0" anchor="ctr"/>
            <a:lstStyle/>
            <a:p>
              <a:endParaRPr lang="en-GB" sz="1013"/>
            </a:p>
          </p:txBody>
        </p:sp>
        <p:sp>
          <p:nvSpPr>
            <p:cNvPr id="206" name="Freeform 205">
              <a:extLst>
                <a:ext uri="{FF2B5EF4-FFF2-40B4-BE49-F238E27FC236}">
                  <a16:creationId xmlns:a16="http://schemas.microsoft.com/office/drawing/2014/main" id="{EA35875F-EA46-5824-364E-E9BA65CA949E}"/>
                </a:ext>
              </a:extLst>
            </p:cNvPr>
            <p:cNvSpPr/>
            <p:nvPr/>
          </p:nvSpPr>
          <p:spPr>
            <a:xfrm>
              <a:off x="2319383" y="6299297"/>
              <a:ext cx="36631" cy="69305"/>
            </a:xfrm>
            <a:custGeom>
              <a:avLst/>
              <a:gdLst>
                <a:gd name="connsiteX0" fmla="*/ 13402 w 36631"/>
                <a:gd name="connsiteY0" fmla="*/ 27697 h 69305"/>
                <a:gd name="connsiteX1" fmla="*/ 15571 w 36631"/>
                <a:gd name="connsiteY1" fmla="*/ 19783 h 69305"/>
                <a:gd name="connsiteX2" fmla="*/ 21315 w 36631"/>
                <a:gd name="connsiteY2" fmla="*/ 14295 h 69305"/>
                <a:gd name="connsiteX3" fmla="*/ 29739 w 36631"/>
                <a:gd name="connsiteY3" fmla="*/ 12253 h 69305"/>
                <a:gd name="connsiteX4" fmla="*/ 33823 w 36631"/>
                <a:gd name="connsiteY4" fmla="*/ 12508 h 69305"/>
                <a:gd name="connsiteX5" fmla="*/ 36631 w 36631"/>
                <a:gd name="connsiteY5" fmla="*/ 13019 h 69305"/>
                <a:gd name="connsiteX6" fmla="*/ 36631 w 36631"/>
                <a:gd name="connsiteY6" fmla="*/ 255 h 69305"/>
                <a:gd name="connsiteX7" fmla="*/ 33951 w 36631"/>
                <a:gd name="connsiteY7" fmla="*/ 0 h 69305"/>
                <a:gd name="connsiteX8" fmla="*/ 31015 w 36631"/>
                <a:gd name="connsiteY8" fmla="*/ 0 h 69305"/>
                <a:gd name="connsiteX9" fmla="*/ 20294 w 36631"/>
                <a:gd name="connsiteY9" fmla="*/ 3191 h 69305"/>
                <a:gd name="connsiteX10" fmla="*/ 13657 w 36631"/>
                <a:gd name="connsiteY10" fmla="*/ 11870 h 69305"/>
                <a:gd name="connsiteX11" fmla="*/ 12891 w 36631"/>
                <a:gd name="connsiteY11" fmla="*/ 11870 h 69305"/>
                <a:gd name="connsiteX12" fmla="*/ 12891 w 36631"/>
                <a:gd name="connsiteY12" fmla="*/ 1021 h 69305"/>
                <a:gd name="connsiteX13" fmla="*/ 0 w 36631"/>
                <a:gd name="connsiteY13" fmla="*/ 1021 h 69305"/>
                <a:gd name="connsiteX14" fmla="*/ 0 w 36631"/>
                <a:gd name="connsiteY14" fmla="*/ 69306 h 69305"/>
                <a:gd name="connsiteX15" fmla="*/ 13274 w 36631"/>
                <a:gd name="connsiteY15" fmla="*/ 69306 h 69305"/>
                <a:gd name="connsiteX16" fmla="*/ 13274 w 36631"/>
                <a:gd name="connsiteY16" fmla="*/ 27569 h 6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31" h="69305">
                  <a:moveTo>
                    <a:pt x="13402" y="27697"/>
                  </a:moveTo>
                  <a:cubicBezTo>
                    <a:pt x="13402" y="24761"/>
                    <a:pt x="14167" y="22081"/>
                    <a:pt x="15571" y="19783"/>
                  </a:cubicBezTo>
                  <a:cubicBezTo>
                    <a:pt x="16975" y="17486"/>
                    <a:pt x="18890" y="15571"/>
                    <a:pt x="21315" y="14295"/>
                  </a:cubicBezTo>
                  <a:cubicBezTo>
                    <a:pt x="23740" y="13019"/>
                    <a:pt x="26548" y="12253"/>
                    <a:pt x="29739" y="12253"/>
                  </a:cubicBezTo>
                  <a:cubicBezTo>
                    <a:pt x="31143" y="12253"/>
                    <a:pt x="32419" y="12253"/>
                    <a:pt x="33823" y="12508"/>
                  </a:cubicBezTo>
                  <a:cubicBezTo>
                    <a:pt x="35227" y="12764"/>
                    <a:pt x="36121" y="12891"/>
                    <a:pt x="36631" y="13019"/>
                  </a:cubicBezTo>
                  <a:lnTo>
                    <a:pt x="36631" y="255"/>
                  </a:lnTo>
                  <a:cubicBezTo>
                    <a:pt x="35993" y="255"/>
                    <a:pt x="35100" y="127"/>
                    <a:pt x="33951" y="0"/>
                  </a:cubicBezTo>
                  <a:cubicBezTo>
                    <a:pt x="32802" y="0"/>
                    <a:pt x="31781" y="0"/>
                    <a:pt x="31015" y="0"/>
                  </a:cubicBezTo>
                  <a:cubicBezTo>
                    <a:pt x="27059" y="0"/>
                    <a:pt x="23485" y="1021"/>
                    <a:pt x="20294" y="3191"/>
                  </a:cubicBezTo>
                  <a:cubicBezTo>
                    <a:pt x="17103" y="5360"/>
                    <a:pt x="14933" y="8168"/>
                    <a:pt x="13657" y="11870"/>
                  </a:cubicBezTo>
                  <a:lnTo>
                    <a:pt x="12891" y="11870"/>
                  </a:lnTo>
                  <a:lnTo>
                    <a:pt x="12891" y="1021"/>
                  </a:lnTo>
                  <a:lnTo>
                    <a:pt x="0" y="1021"/>
                  </a:lnTo>
                  <a:lnTo>
                    <a:pt x="0" y="69306"/>
                  </a:lnTo>
                  <a:lnTo>
                    <a:pt x="13274" y="69306"/>
                  </a:lnTo>
                  <a:lnTo>
                    <a:pt x="13274" y="27569"/>
                  </a:lnTo>
                  <a:close/>
                </a:path>
              </a:pathLst>
            </a:custGeom>
            <a:solidFill>
              <a:srgbClr val="14336A"/>
            </a:solidFill>
            <a:ln w="0" cap="flat">
              <a:noFill/>
              <a:prstDash val="solid"/>
              <a:miter/>
            </a:ln>
          </p:spPr>
          <p:txBody>
            <a:bodyPr rtlCol="0" anchor="ctr"/>
            <a:lstStyle/>
            <a:p>
              <a:endParaRPr lang="en-GB" sz="1013"/>
            </a:p>
          </p:txBody>
        </p:sp>
        <p:sp>
          <p:nvSpPr>
            <p:cNvPr id="207" name="Freeform 206">
              <a:extLst>
                <a:ext uri="{FF2B5EF4-FFF2-40B4-BE49-F238E27FC236}">
                  <a16:creationId xmlns:a16="http://schemas.microsoft.com/office/drawing/2014/main" id="{6483669C-4453-CBF4-6F71-D2C03325D89C}"/>
                </a:ext>
              </a:extLst>
            </p:cNvPr>
            <p:cNvSpPr/>
            <p:nvPr/>
          </p:nvSpPr>
          <p:spPr>
            <a:xfrm>
              <a:off x="2365331" y="6299553"/>
              <a:ext cx="63562" cy="70454"/>
            </a:xfrm>
            <a:custGeom>
              <a:avLst/>
              <a:gdLst>
                <a:gd name="connsiteX0" fmla="*/ 48501 w 63562"/>
                <a:gd name="connsiteY0" fmla="*/ 66115 h 70454"/>
                <a:gd name="connsiteX1" fmla="*/ 59606 w 63562"/>
                <a:gd name="connsiteY1" fmla="*/ 53862 h 70454"/>
                <a:gd name="connsiteX2" fmla="*/ 63562 w 63562"/>
                <a:gd name="connsiteY2" fmla="*/ 35355 h 70454"/>
                <a:gd name="connsiteX3" fmla="*/ 59606 w 63562"/>
                <a:gd name="connsiteY3" fmla="*/ 16720 h 70454"/>
                <a:gd name="connsiteX4" fmla="*/ 48501 w 63562"/>
                <a:gd name="connsiteY4" fmla="*/ 4340 h 70454"/>
                <a:gd name="connsiteX5" fmla="*/ 31781 w 63562"/>
                <a:gd name="connsiteY5" fmla="*/ 0 h 70454"/>
                <a:gd name="connsiteX6" fmla="*/ 15061 w 63562"/>
                <a:gd name="connsiteY6" fmla="*/ 4340 h 70454"/>
                <a:gd name="connsiteX7" fmla="*/ 3957 w 63562"/>
                <a:gd name="connsiteY7" fmla="*/ 16720 h 70454"/>
                <a:gd name="connsiteX8" fmla="*/ 0 w 63562"/>
                <a:gd name="connsiteY8" fmla="*/ 35355 h 70454"/>
                <a:gd name="connsiteX9" fmla="*/ 3957 w 63562"/>
                <a:gd name="connsiteY9" fmla="*/ 53862 h 70454"/>
                <a:gd name="connsiteX10" fmla="*/ 15061 w 63562"/>
                <a:gd name="connsiteY10" fmla="*/ 66115 h 70454"/>
                <a:gd name="connsiteX11" fmla="*/ 31781 w 63562"/>
                <a:gd name="connsiteY11" fmla="*/ 70454 h 70454"/>
                <a:gd name="connsiteX12" fmla="*/ 48501 w 63562"/>
                <a:gd name="connsiteY12" fmla="*/ 66115 h 70454"/>
                <a:gd name="connsiteX13" fmla="*/ 15316 w 63562"/>
                <a:gd name="connsiteY13" fmla="*/ 47225 h 70454"/>
                <a:gd name="connsiteX14" fmla="*/ 13274 w 63562"/>
                <a:gd name="connsiteY14" fmla="*/ 35227 h 70454"/>
                <a:gd name="connsiteX15" fmla="*/ 15316 w 63562"/>
                <a:gd name="connsiteY15" fmla="*/ 23230 h 70454"/>
                <a:gd name="connsiteX16" fmla="*/ 21443 w 63562"/>
                <a:gd name="connsiteY16" fmla="*/ 14423 h 70454"/>
                <a:gd name="connsiteX17" fmla="*/ 31781 w 63562"/>
                <a:gd name="connsiteY17" fmla="*/ 11104 h 70454"/>
                <a:gd name="connsiteX18" fmla="*/ 42119 w 63562"/>
                <a:gd name="connsiteY18" fmla="*/ 14423 h 70454"/>
                <a:gd name="connsiteX19" fmla="*/ 48246 w 63562"/>
                <a:gd name="connsiteY19" fmla="*/ 23230 h 70454"/>
                <a:gd name="connsiteX20" fmla="*/ 50288 w 63562"/>
                <a:gd name="connsiteY20" fmla="*/ 35227 h 70454"/>
                <a:gd name="connsiteX21" fmla="*/ 48246 w 63562"/>
                <a:gd name="connsiteY21" fmla="*/ 47225 h 70454"/>
                <a:gd name="connsiteX22" fmla="*/ 42119 w 63562"/>
                <a:gd name="connsiteY22" fmla="*/ 56032 h 70454"/>
                <a:gd name="connsiteX23" fmla="*/ 31781 w 63562"/>
                <a:gd name="connsiteY23" fmla="*/ 59350 h 70454"/>
                <a:gd name="connsiteX24" fmla="*/ 21443 w 63562"/>
                <a:gd name="connsiteY24" fmla="*/ 56032 h 70454"/>
                <a:gd name="connsiteX25" fmla="*/ 15316 w 63562"/>
                <a:gd name="connsiteY25" fmla="*/ 47225 h 7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62" h="70454">
                  <a:moveTo>
                    <a:pt x="48501" y="66115"/>
                  </a:moveTo>
                  <a:cubicBezTo>
                    <a:pt x="53224" y="63179"/>
                    <a:pt x="56925" y="59095"/>
                    <a:pt x="59606" y="53862"/>
                  </a:cubicBezTo>
                  <a:cubicBezTo>
                    <a:pt x="62286" y="48629"/>
                    <a:pt x="63562" y="42375"/>
                    <a:pt x="63562" y="35355"/>
                  </a:cubicBezTo>
                  <a:cubicBezTo>
                    <a:pt x="63562" y="28335"/>
                    <a:pt x="62286" y="22081"/>
                    <a:pt x="59606" y="16720"/>
                  </a:cubicBezTo>
                  <a:cubicBezTo>
                    <a:pt x="56925" y="11360"/>
                    <a:pt x="53224" y="7275"/>
                    <a:pt x="48501" y="4340"/>
                  </a:cubicBezTo>
                  <a:cubicBezTo>
                    <a:pt x="43779" y="1404"/>
                    <a:pt x="38163" y="0"/>
                    <a:pt x="31781" y="0"/>
                  </a:cubicBezTo>
                  <a:cubicBezTo>
                    <a:pt x="25399" y="0"/>
                    <a:pt x="19783" y="1404"/>
                    <a:pt x="15061" y="4340"/>
                  </a:cubicBezTo>
                  <a:cubicBezTo>
                    <a:pt x="10338" y="7275"/>
                    <a:pt x="6637" y="11360"/>
                    <a:pt x="3957" y="16720"/>
                  </a:cubicBezTo>
                  <a:cubicBezTo>
                    <a:pt x="1276" y="22081"/>
                    <a:pt x="0" y="28207"/>
                    <a:pt x="0" y="35355"/>
                  </a:cubicBezTo>
                  <a:cubicBezTo>
                    <a:pt x="0" y="42503"/>
                    <a:pt x="1276" y="48629"/>
                    <a:pt x="3957" y="53862"/>
                  </a:cubicBezTo>
                  <a:cubicBezTo>
                    <a:pt x="6637" y="59095"/>
                    <a:pt x="10338" y="63179"/>
                    <a:pt x="15061" y="66115"/>
                  </a:cubicBezTo>
                  <a:cubicBezTo>
                    <a:pt x="19783" y="69051"/>
                    <a:pt x="25399" y="70454"/>
                    <a:pt x="31781" y="70454"/>
                  </a:cubicBezTo>
                  <a:cubicBezTo>
                    <a:pt x="38163" y="70454"/>
                    <a:pt x="43779" y="69051"/>
                    <a:pt x="48501" y="66115"/>
                  </a:cubicBezTo>
                  <a:close/>
                  <a:moveTo>
                    <a:pt x="15316" y="47225"/>
                  </a:moveTo>
                  <a:cubicBezTo>
                    <a:pt x="14040" y="43524"/>
                    <a:pt x="13274" y="39567"/>
                    <a:pt x="13274" y="35227"/>
                  </a:cubicBezTo>
                  <a:cubicBezTo>
                    <a:pt x="13274" y="30888"/>
                    <a:pt x="13912" y="26803"/>
                    <a:pt x="15316" y="23230"/>
                  </a:cubicBezTo>
                  <a:cubicBezTo>
                    <a:pt x="16592" y="19528"/>
                    <a:pt x="18635" y="16592"/>
                    <a:pt x="21443" y="14423"/>
                  </a:cubicBezTo>
                  <a:cubicBezTo>
                    <a:pt x="24123" y="12253"/>
                    <a:pt x="27697" y="11104"/>
                    <a:pt x="31781" y="11104"/>
                  </a:cubicBezTo>
                  <a:cubicBezTo>
                    <a:pt x="35865" y="11104"/>
                    <a:pt x="39311" y="12253"/>
                    <a:pt x="42119" y="14423"/>
                  </a:cubicBezTo>
                  <a:cubicBezTo>
                    <a:pt x="44800" y="16592"/>
                    <a:pt x="46842" y="19656"/>
                    <a:pt x="48246" y="23230"/>
                  </a:cubicBezTo>
                  <a:cubicBezTo>
                    <a:pt x="49522" y="26931"/>
                    <a:pt x="50288" y="30888"/>
                    <a:pt x="50288" y="35227"/>
                  </a:cubicBezTo>
                  <a:cubicBezTo>
                    <a:pt x="50288" y="39567"/>
                    <a:pt x="49650" y="43651"/>
                    <a:pt x="48246" y="47225"/>
                  </a:cubicBezTo>
                  <a:cubicBezTo>
                    <a:pt x="46970" y="50926"/>
                    <a:pt x="44927" y="53734"/>
                    <a:pt x="42119" y="56032"/>
                  </a:cubicBezTo>
                  <a:cubicBezTo>
                    <a:pt x="39439" y="58202"/>
                    <a:pt x="35993" y="59350"/>
                    <a:pt x="31781" y="59350"/>
                  </a:cubicBezTo>
                  <a:cubicBezTo>
                    <a:pt x="27569" y="59350"/>
                    <a:pt x="24123" y="58202"/>
                    <a:pt x="21443" y="56032"/>
                  </a:cubicBezTo>
                  <a:cubicBezTo>
                    <a:pt x="18635" y="53862"/>
                    <a:pt x="16720" y="50926"/>
                    <a:pt x="15316" y="47225"/>
                  </a:cubicBezTo>
                  <a:close/>
                </a:path>
              </a:pathLst>
            </a:custGeom>
            <a:solidFill>
              <a:srgbClr val="14336A"/>
            </a:solidFill>
            <a:ln w="0" cap="flat">
              <a:noFill/>
              <a:prstDash val="solid"/>
              <a:miter/>
            </a:ln>
          </p:spPr>
          <p:txBody>
            <a:bodyPr rtlCol="0" anchor="ctr"/>
            <a:lstStyle/>
            <a:p>
              <a:endParaRPr lang="en-GB" sz="1013"/>
            </a:p>
          </p:txBody>
        </p:sp>
        <p:sp>
          <p:nvSpPr>
            <p:cNvPr id="208" name="Freeform 207">
              <a:extLst>
                <a:ext uri="{FF2B5EF4-FFF2-40B4-BE49-F238E27FC236}">
                  <a16:creationId xmlns:a16="http://schemas.microsoft.com/office/drawing/2014/main" id="{EED08AD2-8423-3408-FFBD-47B9F5C89ABE}"/>
                </a:ext>
              </a:extLst>
            </p:cNvPr>
            <p:cNvSpPr/>
            <p:nvPr/>
          </p:nvSpPr>
          <p:spPr>
            <a:xfrm>
              <a:off x="2446762" y="6299553"/>
              <a:ext cx="62413" cy="94960"/>
            </a:xfrm>
            <a:custGeom>
              <a:avLst/>
              <a:gdLst>
                <a:gd name="connsiteX0" fmla="*/ 33951 w 62413"/>
                <a:gd name="connsiteY0" fmla="*/ 70454 h 94960"/>
                <a:gd name="connsiteX1" fmla="*/ 48629 w 62413"/>
                <a:gd name="connsiteY1" fmla="*/ 66243 h 94960"/>
                <a:gd name="connsiteX2" fmla="*/ 58712 w 62413"/>
                <a:gd name="connsiteY2" fmla="*/ 54117 h 94960"/>
                <a:gd name="connsiteX3" fmla="*/ 62414 w 62413"/>
                <a:gd name="connsiteY3" fmla="*/ 35100 h 94960"/>
                <a:gd name="connsiteX4" fmla="*/ 58712 w 62413"/>
                <a:gd name="connsiteY4" fmla="*/ 16210 h 94960"/>
                <a:gd name="connsiteX5" fmla="*/ 48501 w 62413"/>
                <a:gd name="connsiteY5" fmla="*/ 4212 h 94960"/>
                <a:gd name="connsiteX6" fmla="*/ 33696 w 62413"/>
                <a:gd name="connsiteY6" fmla="*/ 0 h 94960"/>
                <a:gd name="connsiteX7" fmla="*/ 23485 w 62413"/>
                <a:gd name="connsiteY7" fmla="*/ 2170 h 94960"/>
                <a:gd name="connsiteX8" fmla="*/ 17486 w 62413"/>
                <a:gd name="connsiteY8" fmla="*/ 7148 h 94960"/>
                <a:gd name="connsiteX9" fmla="*/ 14167 w 62413"/>
                <a:gd name="connsiteY9" fmla="*/ 12125 h 94960"/>
                <a:gd name="connsiteX10" fmla="*/ 13019 w 62413"/>
                <a:gd name="connsiteY10" fmla="*/ 12125 h 94960"/>
                <a:gd name="connsiteX11" fmla="*/ 13019 w 62413"/>
                <a:gd name="connsiteY11" fmla="*/ 1021 h 94960"/>
                <a:gd name="connsiteX12" fmla="*/ 0 w 62413"/>
                <a:gd name="connsiteY12" fmla="*/ 1021 h 94960"/>
                <a:gd name="connsiteX13" fmla="*/ 0 w 62413"/>
                <a:gd name="connsiteY13" fmla="*/ 94960 h 94960"/>
                <a:gd name="connsiteX14" fmla="*/ 13274 w 62413"/>
                <a:gd name="connsiteY14" fmla="*/ 94960 h 94960"/>
                <a:gd name="connsiteX15" fmla="*/ 13274 w 62413"/>
                <a:gd name="connsiteY15" fmla="*/ 58712 h 94960"/>
                <a:gd name="connsiteX16" fmla="*/ 14040 w 62413"/>
                <a:gd name="connsiteY16" fmla="*/ 58712 h 94960"/>
                <a:gd name="connsiteX17" fmla="*/ 17486 w 62413"/>
                <a:gd name="connsiteY17" fmla="*/ 63690 h 94960"/>
                <a:gd name="connsiteX18" fmla="*/ 23613 w 62413"/>
                <a:gd name="connsiteY18" fmla="*/ 68540 h 94960"/>
                <a:gd name="connsiteX19" fmla="*/ 33823 w 62413"/>
                <a:gd name="connsiteY19" fmla="*/ 70582 h 94960"/>
                <a:gd name="connsiteX20" fmla="*/ 15189 w 62413"/>
                <a:gd name="connsiteY20" fmla="*/ 47608 h 94960"/>
                <a:gd name="connsiteX21" fmla="*/ 13146 w 62413"/>
                <a:gd name="connsiteY21" fmla="*/ 34972 h 94960"/>
                <a:gd name="connsiteX22" fmla="*/ 15189 w 62413"/>
                <a:gd name="connsiteY22" fmla="*/ 22464 h 94960"/>
                <a:gd name="connsiteX23" fmla="*/ 21187 w 62413"/>
                <a:gd name="connsiteY23" fmla="*/ 14168 h 94960"/>
                <a:gd name="connsiteX24" fmla="*/ 31015 w 62413"/>
                <a:gd name="connsiteY24" fmla="*/ 11232 h 94960"/>
                <a:gd name="connsiteX25" fmla="*/ 41098 w 62413"/>
                <a:gd name="connsiteY25" fmla="*/ 14295 h 94960"/>
                <a:gd name="connsiteX26" fmla="*/ 47097 w 62413"/>
                <a:gd name="connsiteY26" fmla="*/ 22847 h 94960"/>
                <a:gd name="connsiteX27" fmla="*/ 49140 w 62413"/>
                <a:gd name="connsiteY27" fmla="*/ 34972 h 94960"/>
                <a:gd name="connsiteX28" fmla="*/ 47097 w 62413"/>
                <a:gd name="connsiteY28" fmla="*/ 47352 h 94960"/>
                <a:gd name="connsiteX29" fmla="*/ 40971 w 62413"/>
                <a:gd name="connsiteY29" fmla="*/ 56032 h 94960"/>
                <a:gd name="connsiteX30" fmla="*/ 31015 w 62413"/>
                <a:gd name="connsiteY30" fmla="*/ 59223 h 94960"/>
                <a:gd name="connsiteX31" fmla="*/ 21315 w 62413"/>
                <a:gd name="connsiteY31" fmla="*/ 56159 h 94960"/>
                <a:gd name="connsiteX32" fmla="*/ 15316 w 62413"/>
                <a:gd name="connsiteY32" fmla="*/ 47735 h 9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413" h="94960">
                  <a:moveTo>
                    <a:pt x="33951" y="70454"/>
                  </a:moveTo>
                  <a:cubicBezTo>
                    <a:pt x="39439" y="70454"/>
                    <a:pt x="44417" y="69051"/>
                    <a:pt x="48629" y="66243"/>
                  </a:cubicBezTo>
                  <a:cubicBezTo>
                    <a:pt x="52969" y="63435"/>
                    <a:pt x="56287" y="59350"/>
                    <a:pt x="58712" y="54117"/>
                  </a:cubicBezTo>
                  <a:cubicBezTo>
                    <a:pt x="61137" y="48884"/>
                    <a:pt x="62414" y="42503"/>
                    <a:pt x="62414" y="35100"/>
                  </a:cubicBezTo>
                  <a:cubicBezTo>
                    <a:pt x="62414" y="27697"/>
                    <a:pt x="61137" y="21443"/>
                    <a:pt x="58712" y="16210"/>
                  </a:cubicBezTo>
                  <a:cubicBezTo>
                    <a:pt x="56287" y="10977"/>
                    <a:pt x="52841" y="6892"/>
                    <a:pt x="48501" y="4212"/>
                  </a:cubicBezTo>
                  <a:cubicBezTo>
                    <a:pt x="44162" y="1404"/>
                    <a:pt x="39184" y="0"/>
                    <a:pt x="33696" y="0"/>
                  </a:cubicBezTo>
                  <a:cubicBezTo>
                    <a:pt x="29484" y="0"/>
                    <a:pt x="26038" y="766"/>
                    <a:pt x="23485" y="2170"/>
                  </a:cubicBezTo>
                  <a:cubicBezTo>
                    <a:pt x="20932" y="3574"/>
                    <a:pt x="18890" y="5233"/>
                    <a:pt x="17486" y="7148"/>
                  </a:cubicBezTo>
                  <a:cubicBezTo>
                    <a:pt x="16082" y="9062"/>
                    <a:pt x="14933" y="10594"/>
                    <a:pt x="14167" y="12125"/>
                  </a:cubicBezTo>
                  <a:lnTo>
                    <a:pt x="13019" y="12125"/>
                  </a:lnTo>
                  <a:lnTo>
                    <a:pt x="13019" y="1021"/>
                  </a:lnTo>
                  <a:lnTo>
                    <a:pt x="0" y="1021"/>
                  </a:lnTo>
                  <a:lnTo>
                    <a:pt x="0" y="94960"/>
                  </a:lnTo>
                  <a:lnTo>
                    <a:pt x="13274" y="94960"/>
                  </a:lnTo>
                  <a:lnTo>
                    <a:pt x="13274" y="58712"/>
                  </a:lnTo>
                  <a:lnTo>
                    <a:pt x="14040" y="58712"/>
                  </a:lnTo>
                  <a:cubicBezTo>
                    <a:pt x="14806" y="60116"/>
                    <a:pt x="15954" y="61775"/>
                    <a:pt x="17486" y="63690"/>
                  </a:cubicBezTo>
                  <a:cubicBezTo>
                    <a:pt x="19018" y="65605"/>
                    <a:pt x="21060" y="67136"/>
                    <a:pt x="23613" y="68540"/>
                  </a:cubicBezTo>
                  <a:cubicBezTo>
                    <a:pt x="26293" y="69944"/>
                    <a:pt x="29611" y="70582"/>
                    <a:pt x="33823" y="70582"/>
                  </a:cubicBezTo>
                  <a:close/>
                  <a:moveTo>
                    <a:pt x="15189" y="47608"/>
                  </a:moveTo>
                  <a:cubicBezTo>
                    <a:pt x="13785" y="44034"/>
                    <a:pt x="13146" y="39822"/>
                    <a:pt x="13146" y="34972"/>
                  </a:cubicBezTo>
                  <a:cubicBezTo>
                    <a:pt x="13146" y="30122"/>
                    <a:pt x="13785" y="26038"/>
                    <a:pt x="15189" y="22464"/>
                  </a:cubicBezTo>
                  <a:cubicBezTo>
                    <a:pt x="16593" y="18890"/>
                    <a:pt x="18507" y="16082"/>
                    <a:pt x="21187" y="14168"/>
                  </a:cubicBezTo>
                  <a:cubicBezTo>
                    <a:pt x="23868" y="12125"/>
                    <a:pt x="27059" y="11232"/>
                    <a:pt x="31015" y="11232"/>
                  </a:cubicBezTo>
                  <a:cubicBezTo>
                    <a:pt x="34972" y="11232"/>
                    <a:pt x="38418" y="12253"/>
                    <a:pt x="41098" y="14295"/>
                  </a:cubicBezTo>
                  <a:cubicBezTo>
                    <a:pt x="43779" y="16337"/>
                    <a:pt x="45821" y="19145"/>
                    <a:pt x="47097" y="22847"/>
                  </a:cubicBezTo>
                  <a:cubicBezTo>
                    <a:pt x="48501" y="26421"/>
                    <a:pt x="49140" y="30505"/>
                    <a:pt x="49140" y="34972"/>
                  </a:cubicBezTo>
                  <a:cubicBezTo>
                    <a:pt x="49140" y="39439"/>
                    <a:pt x="48501" y="43651"/>
                    <a:pt x="47097" y="47352"/>
                  </a:cubicBezTo>
                  <a:cubicBezTo>
                    <a:pt x="45693" y="51054"/>
                    <a:pt x="43651" y="53862"/>
                    <a:pt x="40971" y="56032"/>
                  </a:cubicBezTo>
                  <a:cubicBezTo>
                    <a:pt x="38291" y="58202"/>
                    <a:pt x="34972" y="59223"/>
                    <a:pt x="31015" y="59223"/>
                  </a:cubicBezTo>
                  <a:cubicBezTo>
                    <a:pt x="27059" y="59223"/>
                    <a:pt x="23995" y="58202"/>
                    <a:pt x="21315" y="56159"/>
                  </a:cubicBezTo>
                  <a:cubicBezTo>
                    <a:pt x="18635" y="54117"/>
                    <a:pt x="16720" y="51309"/>
                    <a:pt x="15316" y="47735"/>
                  </a:cubicBezTo>
                  <a:close/>
                </a:path>
              </a:pathLst>
            </a:custGeom>
            <a:solidFill>
              <a:srgbClr val="14336A"/>
            </a:solidFill>
            <a:ln w="0" cap="flat">
              <a:noFill/>
              <a:prstDash val="solid"/>
              <a:miter/>
            </a:ln>
          </p:spPr>
          <p:txBody>
            <a:bodyPr rtlCol="0" anchor="ctr"/>
            <a:lstStyle/>
            <a:p>
              <a:endParaRPr lang="en-GB" sz="1013"/>
            </a:p>
          </p:txBody>
        </p:sp>
        <p:sp>
          <p:nvSpPr>
            <p:cNvPr id="209" name="Freeform 208">
              <a:extLst>
                <a:ext uri="{FF2B5EF4-FFF2-40B4-BE49-F238E27FC236}">
                  <a16:creationId xmlns:a16="http://schemas.microsoft.com/office/drawing/2014/main" id="{8A34C788-95E4-3D89-DDB1-A8E4BA242718}"/>
                </a:ext>
              </a:extLst>
            </p:cNvPr>
            <p:cNvSpPr/>
            <p:nvPr/>
          </p:nvSpPr>
          <p:spPr>
            <a:xfrm>
              <a:off x="2524365" y="6299425"/>
              <a:ext cx="61775" cy="70582"/>
            </a:xfrm>
            <a:custGeom>
              <a:avLst/>
              <a:gdLst>
                <a:gd name="connsiteX0" fmla="*/ 52458 w 61775"/>
                <a:gd name="connsiteY0" fmla="*/ 7914 h 70582"/>
                <a:gd name="connsiteX1" fmla="*/ 42758 w 61775"/>
                <a:gd name="connsiteY1" fmla="*/ 1915 h 70582"/>
                <a:gd name="connsiteX2" fmla="*/ 31526 w 61775"/>
                <a:gd name="connsiteY2" fmla="*/ 0 h 70582"/>
                <a:gd name="connsiteX3" fmla="*/ 14933 w 61775"/>
                <a:gd name="connsiteY3" fmla="*/ 4467 h 70582"/>
                <a:gd name="connsiteX4" fmla="*/ 3957 w 61775"/>
                <a:gd name="connsiteY4" fmla="*/ 16976 h 70582"/>
                <a:gd name="connsiteX5" fmla="*/ 0 w 61775"/>
                <a:gd name="connsiteY5" fmla="*/ 35483 h 70582"/>
                <a:gd name="connsiteX6" fmla="*/ 3957 w 61775"/>
                <a:gd name="connsiteY6" fmla="*/ 53990 h 70582"/>
                <a:gd name="connsiteX7" fmla="*/ 15189 w 61775"/>
                <a:gd name="connsiteY7" fmla="*/ 66243 h 70582"/>
                <a:gd name="connsiteX8" fmla="*/ 32547 w 61775"/>
                <a:gd name="connsiteY8" fmla="*/ 70582 h 70582"/>
                <a:gd name="connsiteX9" fmla="*/ 45821 w 61775"/>
                <a:gd name="connsiteY9" fmla="*/ 68285 h 70582"/>
                <a:gd name="connsiteX10" fmla="*/ 55521 w 61775"/>
                <a:gd name="connsiteY10" fmla="*/ 61776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5 h 70582"/>
                <a:gd name="connsiteX25" fmla="*/ 21698 w 61775"/>
                <a:gd name="connsiteY25" fmla="*/ 13657 h 70582"/>
                <a:gd name="connsiteX26" fmla="*/ 31526 w 61775"/>
                <a:gd name="connsiteY26" fmla="*/ 10977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4"/>
                  </a:moveTo>
                  <a:cubicBezTo>
                    <a:pt x="49522" y="5233"/>
                    <a:pt x="46332" y="3191"/>
                    <a:pt x="42758" y="1915"/>
                  </a:cubicBezTo>
                  <a:cubicBezTo>
                    <a:pt x="39184" y="638"/>
                    <a:pt x="35355" y="0"/>
                    <a:pt x="31526" y="0"/>
                  </a:cubicBezTo>
                  <a:cubicBezTo>
                    <a:pt x="25144" y="0"/>
                    <a:pt x="19656" y="1532"/>
                    <a:pt x="14933" y="4467"/>
                  </a:cubicBezTo>
                  <a:cubicBezTo>
                    <a:pt x="10211" y="7403"/>
                    <a:pt x="6509" y="11615"/>
                    <a:pt x="3957" y="16976"/>
                  </a:cubicBezTo>
                  <a:cubicBezTo>
                    <a:pt x="1276" y="22336"/>
                    <a:pt x="0" y="28463"/>
                    <a:pt x="0" y="35483"/>
                  </a:cubicBezTo>
                  <a:cubicBezTo>
                    <a:pt x="0" y="42503"/>
                    <a:pt x="1276" y="48757"/>
                    <a:pt x="3957" y="53990"/>
                  </a:cubicBezTo>
                  <a:cubicBezTo>
                    <a:pt x="6637" y="59223"/>
                    <a:pt x="10338" y="63307"/>
                    <a:pt x="15189" y="66243"/>
                  </a:cubicBezTo>
                  <a:cubicBezTo>
                    <a:pt x="20039" y="69178"/>
                    <a:pt x="25782" y="70582"/>
                    <a:pt x="32547" y="70582"/>
                  </a:cubicBezTo>
                  <a:cubicBezTo>
                    <a:pt x="37525" y="70582"/>
                    <a:pt x="41992" y="69816"/>
                    <a:pt x="45821" y="68285"/>
                  </a:cubicBezTo>
                  <a:cubicBezTo>
                    <a:pt x="49778" y="66753"/>
                    <a:pt x="52968" y="64583"/>
                    <a:pt x="55521" y="61776"/>
                  </a:cubicBezTo>
                  <a:cubicBezTo>
                    <a:pt x="58074" y="58968"/>
                    <a:pt x="59861" y="55777"/>
                    <a:pt x="60882" y="52075"/>
                  </a:cubicBezTo>
                  <a:lnTo>
                    <a:pt x="48246" y="49778"/>
                  </a:lnTo>
                  <a:cubicBezTo>
                    <a:pt x="47480" y="51948"/>
                    <a:pt x="46332" y="53735"/>
                    <a:pt x="44800" y="55138"/>
                  </a:cubicBezTo>
                  <a:cubicBezTo>
                    <a:pt x="43268" y="56543"/>
                    <a:pt x="41481" y="57691"/>
                    <a:pt x="39439" y="58457"/>
                  </a:cubicBezTo>
                  <a:cubicBezTo>
                    <a:pt x="37397" y="59223"/>
                    <a:pt x="35100" y="59478"/>
                    <a:pt x="32547" y="59478"/>
                  </a:cubicBezTo>
                  <a:cubicBezTo>
                    <a:pt x="28718" y="59478"/>
                    <a:pt x="25272" y="58585"/>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5"/>
                  </a:cubicBezTo>
                  <a:cubicBezTo>
                    <a:pt x="16848" y="17869"/>
                    <a:pt x="18890" y="15444"/>
                    <a:pt x="21698" y="13657"/>
                  </a:cubicBezTo>
                  <a:cubicBezTo>
                    <a:pt x="24506" y="11870"/>
                    <a:pt x="27697" y="10977"/>
                    <a:pt x="31526" y="10977"/>
                  </a:cubicBezTo>
                  <a:cubicBezTo>
                    <a:pt x="34972" y="10977"/>
                    <a:pt x="37908" y="11743"/>
                    <a:pt x="40588" y="13274"/>
                  </a:cubicBezTo>
                  <a:cubicBezTo>
                    <a:pt x="43141" y="14806"/>
                    <a:pt x="45183" y="16976"/>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10" name="Freeform 209">
              <a:extLst>
                <a:ext uri="{FF2B5EF4-FFF2-40B4-BE49-F238E27FC236}">
                  <a16:creationId xmlns:a16="http://schemas.microsoft.com/office/drawing/2014/main" id="{7C432F91-9E9A-850F-A154-3B15F5443F7E}"/>
                </a:ext>
              </a:extLst>
            </p:cNvPr>
            <p:cNvSpPr/>
            <p:nvPr/>
          </p:nvSpPr>
          <p:spPr>
            <a:xfrm>
              <a:off x="2600818" y="6299425"/>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5 h 70709"/>
                <a:gd name="connsiteX8" fmla="*/ 30505 w 56797"/>
                <a:gd name="connsiteY8" fmla="*/ 10849 h 70709"/>
                <a:gd name="connsiteX9" fmla="*/ 40205 w 56797"/>
                <a:gd name="connsiteY9" fmla="*/ 14040 h 70709"/>
                <a:gd name="connsiteX10" fmla="*/ 43523 w 56797"/>
                <a:gd name="connsiteY10" fmla="*/ 23102 h 70709"/>
                <a:gd name="connsiteX11" fmla="*/ 43523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2 h 70709"/>
                <a:gd name="connsiteX17" fmla="*/ 2170 w 56797"/>
                <a:gd name="connsiteY17" fmla="*/ 40333 h 70709"/>
                <a:gd name="connsiteX18" fmla="*/ 0 w 56797"/>
                <a:gd name="connsiteY18" fmla="*/ 49905 h 70709"/>
                <a:gd name="connsiteX19" fmla="*/ 3063 w 56797"/>
                <a:gd name="connsiteY19" fmla="*/ 61265 h 70709"/>
                <a:gd name="connsiteX20" fmla="*/ 11360 w 56797"/>
                <a:gd name="connsiteY20" fmla="*/ 68285 h 70709"/>
                <a:gd name="connsiteX21" fmla="*/ 23102 w 56797"/>
                <a:gd name="connsiteY21" fmla="*/ 70710 h 70709"/>
                <a:gd name="connsiteX22" fmla="*/ 32802 w 56797"/>
                <a:gd name="connsiteY22" fmla="*/ 69051 h 70709"/>
                <a:gd name="connsiteX23" fmla="*/ 39439 w 56797"/>
                <a:gd name="connsiteY23" fmla="*/ 64967 h 70709"/>
                <a:gd name="connsiteX24" fmla="*/ 43268 w 56797"/>
                <a:gd name="connsiteY24" fmla="*/ 59861 h 70709"/>
                <a:gd name="connsiteX25" fmla="*/ 43779 w 56797"/>
                <a:gd name="connsiteY25" fmla="*/ 59861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3 h 70709"/>
                <a:gd name="connsiteX30" fmla="*/ 47608 w 56797"/>
                <a:gd name="connsiteY30" fmla="*/ 4467 h 70709"/>
                <a:gd name="connsiteX31" fmla="*/ 43523 w 56797"/>
                <a:gd name="connsiteY31" fmla="*/ 44672 h 70709"/>
                <a:gd name="connsiteX32" fmla="*/ 41481 w 56797"/>
                <a:gd name="connsiteY32" fmla="*/ 52203 h 70709"/>
                <a:gd name="connsiteX33" fmla="*/ 35483 w 56797"/>
                <a:gd name="connsiteY33" fmla="*/ 57946 h 70709"/>
                <a:gd name="connsiteX34" fmla="*/ 26037 w 56797"/>
                <a:gd name="connsiteY34" fmla="*/ 60116 h 70709"/>
                <a:gd name="connsiteX35" fmla="*/ 16720 w 56797"/>
                <a:gd name="connsiteY35" fmla="*/ 57564 h 70709"/>
                <a:gd name="connsiteX36" fmla="*/ 13019 w 56797"/>
                <a:gd name="connsiteY36" fmla="*/ 50161 h 70709"/>
                <a:gd name="connsiteX37" fmla="*/ 14933 w 56797"/>
                <a:gd name="connsiteY37" fmla="*/ 44417 h 70709"/>
                <a:gd name="connsiteX38" fmla="*/ 20039 w 56797"/>
                <a:gd name="connsiteY38" fmla="*/ 41098 h 70709"/>
                <a:gd name="connsiteX39" fmla="*/ 27059 w 56797"/>
                <a:gd name="connsiteY39" fmla="*/ 39440 h 70709"/>
                <a:gd name="connsiteX40" fmla="*/ 31143 w 56797"/>
                <a:gd name="connsiteY40" fmla="*/ 38929 h 70709"/>
                <a:gd name="connsiteX41" fmla="*/ 36121 w 56797"/>
                <a:gd name="connsiteY41" fmla="*/ 38163 h 70709"/>
                <a:gd name="connsiteX42" fmla="*/ 40716 w 56797"/>
                <a:gd name="connsiteY42" fmla="*/ 37142 h 70709"/>
                <a:gd name="connsiteX43" fmla="*/ 43396 w 56797"/>
                <a:gd name="connsiteY43" fmla="*/ 35865 h 70709"/>
                <a:gd name="connsiteX44" fmla="*/ 43396 w 56797"/>
                <a:gd name="connsiteY44" fmla="*/ 44672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7" y="2808"/>
                    <a:pt x="41992" y="1659"/>
                    <a:pt x="38929" y="1021"/>
                  </a:cubicBezTo>
                  <a:cubicBezTo>
                    <a:pt x="35865" y="383"/>
                    <a:pt x="32930" y="0"/>
                    <a:pt x="30249" y="0"/>
                  </a:cubicBezTo>
                  <a:cubicBezTo>
                    <a:pt x="26165" y="0"/>
                    <a:pt x="22208" y="638"/>
                    <a:pt x="18507" y="1787"/>
                  </a:cubicBezTo>
                  <a:cubicBezTo>
                    <a:pt x="14806" y="2936"/>
                    <a:pt x="11487" y="4850"/>
                    <a:pt x="8552" y="7403"/>
                  </a:cubicBezTo>
                  <a:cubicBezTo>
                    <a:pt x="5744" y="9956"/>
                    <a:pt x="3574" y="13274"/>
                    <a:pt x="2042" y="17486"/>
                  </a:cubicBezTo>
                  <a:lnTo>
                    <a:pt x="14550" y="20294"/>
                  </a:lnTo>
                  <a:cubicBezTo>
                    <a:pt x="15571" y="17869"/>
                    <a:pt x="17358" y="15699"/>
                    <a:pt x="19911" y="13785"/>
                  </a:cubicBezTo>
                  <a:cubicBezTo>
                    <a:pt x="22464" y="11870"/>
                    <a:pt x="26037" y="10849"/>
                    <a:pt x="30505" y="10849"/>
                  </a:cubicBezTo>
                  <a:cubicBezTo>
                    <a:pt x="34972" y="10849"/>
                    <a:pt x="38035" y="11870"/>
                    <a:pt x="40205" y="14040"/>
                  </a:cubicBezTo>
                  <a:cubicBezTo>
                    <a:pt x="42375" y="16210"/>
                    <a:pt x="43523" y="19145"/>
                    <a:pt x="43523" y="23102"/>
                  </a:cubicBezTo>
                  <a:lnTo>
                    <a:pt x="43523" y="23357"/>
                  </a:lnTo>
                  <a:cubicBezTo>
                    <a:pt x="43523" y="25017"/>
                    <a:pt x="42885" y="26165"/>
                    <a:pt x="41737" y="26803"/>
                  </a:cubicBezTo>
                  <a:cubicBezTo>
                    <a:pt x="40588" y="27569"/>
                    <a:pt x="38673" y="28080"/>
                    <a:pt x="36121" y="28335"/>
                  </a:cubicBezTo>
                  <a:cubicBezTo>
                    <a:pt x="33568" y="28591"/>
                    <a:pt x="30249" y="28973"/>
                    <a:pt x="26165" y="29484"/>
                  </a:cubicBezTo>
                  <a:cubicBezTo>
                    <a:pt x="22974" y="29867"/>
                    <a:pt x="19783" y="30377"/>
                    <a:pt x="16593" y="31143"/>
                  </a:cubicBezTo>
                  <a:cubicBezTo>
                    <a:pt x="13529" y="31909"/>
                    <a:pt x="10721" y="32930"/>
                    <a:pt x="8169" y="34462"/>
                  </a:cubicBezTo>
                  <a:cubicBezTo>
                    <a:pt x="5616" y="35865"/>
                    <a:pt x="3701" y="37908"/>
                    <a:pt x="2170" y="40333"/>
                  </a:cubicBezTo>
                  <a:cubicBezTo>
                    <a:pt x="638" y="42886"/>
                    <a:pt x="0" y="45949"/>
                    <a:pt x="0" y="49905"/>
                  </a:cubicBezTo>
                  <a:cubicBezTo>
                    <a:pt x="0" y="54373"/>
                    <a:pt x="1021" y="58202"/>
                    <a:pt x="3063" y="61265"/>
                  </a:cubicBezTo>
                  <a:cubicBezTo>
                    <a:pt x="5105" y="64328"/>
                    <a:pt x="7913" y="66753"/>
                    <a:pt x="11360" y="68285"/>
                  </a:cubicBezTo>
                  <a:cubicBezTo>
                    <a:pt x="14806" y="69944"/>
                    <a:pt x="18762" y="70710"/>
                    <a:pt x="23102" y="70710"/>
                  </a:cubicBezTo>
                  <a:cubicBezTo>
                    <a:pt x="26931" y="70710"/>
                    <a:pt x="30122" y="70199"/>
                    <a:pt x="32802" y="69051"/>
                  </a:cubicBezTo>
                  <a:cubicBezTo>
                    <a:pt x="35483" y="67902"/>
                    <a:pt x="37652" y="66625"/>
                    <a:pt x="39439" y="64967"/>
                  </a:cubicBezTo>
                  <a:cubicBezTo>
                    <a:pt x="41098" y="63307"/>
                    <a:pt x="42502" y="61648"/>
                    <a:pt x="43268" y="59861"/>
                  </a:cubicBezTo>
                  <a:lnTo>
                    <a:pt x="43779" y="59861"/>
                  </a:lnTo>
                  <a:lnTo>
                    <a:pt x="43779" y="69178"/>
                  </a:lnTo>
                  <a:lnTo>
                    <a:pt x="56798" y="69178"/>
                  </a:lnTo>
                  <a:lnTo>
                    <a:pt x="56798" y="23868"/>
                  </a:lnTo>
                  <a:cubicBezTo>
                    <a:pt x="56798" y="18890"/>
                    <a:pt x="55904" y="14806"/>
                    <a:pt x="54245" y="11743"/>
                  </a:cubicBezTo>
                  <a:cubicBezTo>
                    <a:pt x="52586" y="8552"/>
                    <a:pt x="50288" y="6254"/>
                    <a:pt x="47608" y="4467"/>
                  </a:cubicBezTo>
                  <a:close/>
                  <a:moveTo>
                    <a:pt x="43523" y="44672"/>
                  </a:moveTo>
                  <a:cubicBezTo>
                    <a:pt x="43523" y="47353"/>
                    <a:pt x="42885" y="49905"/>
                    <a:pt x="41481" y="52203"/>
                  </a:cubicBezTo>
                  <a:cubicBezTo>
                    <a:pt x="40077" y="54500"/>
                    <a:pt x="38163" y="56415"/>
                    <a:pt x="35483" y="57946"/>
                  </a:cubicBezTo>
                  <a:cubicBezTo>
                    <a:pt x="32802" y="59351"/>
                    <a:pt x="29739" y="60116"/>
                    <a:pt x="26037" y="60116"/>
                  </a:cubicBezTo>
                  <a:cubicBezTo>
                    <a:pt x="22336" y="60116"/>
                    <a:pt x="19145" y="59223"/>
                    <a:pt x="16720" y="57564"/>
                  </a:cubicBezTo>
                  <a:cubicBezTo>
                    <a:pt x="14295" y="55904"/>
                    <a:pt x="13019" y="53352"/>
                    <a:pt x="13019" y="50161"/>
                  </a:cubicBezTo>
                  <a:cubicBezTo>
                    <a:pt x="13019" y="47736"/>
                    <a:pt x="13657" y="45949"/>
                    <a:pt x="14933" y="44417"/>
                  </a:cubicBezTo>
                  <a:cubicBezTo>
                    <a:pt x="16210" y="43013"/>
                    <a:pt x="17869" y="41864"/>
                    <a:pt x="20039" y="41098"/>
                  </a:cubicBezTo>
                  <a:cubicBezTo>
                    <a:pt x="22208" y="40333"/>
                    <a:pt x="24506" y="39822"/>
                    <a:pt x="27059" y="39440"/>
                  </a:cubicBezTo>
                  <a:cubicBezTo>
                    <a:pt x="28207" y="39312"/>
                    <a:pt x="29484" y="39056"/>
                    <a:pt x="31143" y="38929"/>
                  </a:cubicBezTo>
                  <a:cubicBezTo>
                    <a:pt x="32802" y="38673"/>
                    <a:pt x="34461" y="38418"/>
                    <a:pt x="36121" y="38163"/>
                  </a:cubicBezTo>
                  <a:cubicBezTo>
                    <a:pt x="37780" y="37908"/>
                    <a:pt x="39439" y="37525"/>
                    <a:pt x="40716" y="37142"/>
                  </a:cubicBezTo>
                  <a:cubicBezTo>
                    <a:pt x="42120" y="36759"/>
                    <a:pt x="43013" y="36249"/>
                    <a:pt x="43396" y="35865"/>
                  </a:cubicBezTo>
                  <a:lnTo>
                    <a:pt x="43396" y="44672"/>
                  </a:lnTo>
                  <a:close/>
                </a:path>
              </a:pathLst>
            </a:custGeom>
            <a:solidFill>
              <a:srgbClr val="14336A"/>
            </a:solidFill>
            <a:ln w="0" cap="flat">
              <a:noFill/>
              <a:prstDash val="solid"/>
              <a:miter/>
            </a:ln>
          </p:spPr>
          <p:txBody>
            <a:bodyPr rtlCol="0" anchor="ctr"/>
            <a:lstStyle/>
            <a:p>
              <a:endParaRPr lang="en-GB" sz="1013"/>
            </a:p>
          </p:txBody>
        </p:sp>
        <p:sp>
          <p:nvSpPr>
            <p:cNvPr id="211" name="Freeform 210">
              <a:extLst>
                <a:ext uri="{FF2B5EF4-FFF2-40B4-BE49-F238E27FC236}">
                  <a16:creationId xmlns:a16="http://schemas.microsoft.com/office/drawing/2014/main" id="{171E050E-9D43-814F-E823-3F5072541487}"/>
                </a:ext>
              </a:extLst>
            </p:cNvPr>
            <p:cNvSpPr/>
            <p:nvPr/>
          </p:nvSpPr>
          <p:spPr>
            <a:xfrm>
              <a:off x="2678420" y="6299425"/>
              <a:ext cx="56797" cy="69178"/>
            </a:xfrm>
            <a:custGeom>
              <a:avLst/>
              <a:gdLst>
                <a:gd name="connsiteX0" fmla="*/ 46076 w 56797"/>
                <a:gd name="connsiteY0" fmla="*/ 2936 h 69178"/>
                <a:gd name="connsiteX1" fmla="*/ 33823 w 56797"/>
                <a:gd name="connsiteY1" fmla="*/ 0 h 69178"/>
                <a:gd name="connsiteX2" fmla="*/ 21060 w 56797"/>
                <a:gd name="connsiteY2" fmla="*/ 3319 h 69178"/>
                <a:gd name="connsiteX3" fmla="*/ 13657 w 56797"/>
                <a:gd name="connsiteY3" fmla="*/ 11998 h 69178"/>
                <a:gd name="connsiteX4" fmla="*/ 12764 w 56797"/>
                <a:gd name="connsiteY4" fmla="*/ 11998 h 69178"/>
                <a:gd name="connsiteX5" fmla="*/ 12764 w 56797"/>
                <a:gd name="connsiteY5" fmla="*/ 894 h 69178"/>
                <a:gd name="connsiteX6" fmla="*/ 0 w 56797"/>
                <a:gd name="connsiteY6" fmla="*/ 894 h 69178"/>
                <a:gd name="connsiteX7" fmla="*/ 0 w 56797"/>
                <a:gd name="connsiteY7" fmla="*/ 69178 h 69178"/>
                <a:gd name="connsiteX8" fmla="*/ 13274 w 56797"/>
                <a:gd name="connsiteY8" fmla="*/ 69178 h 69178"/>
                <a:gd name="connsiteX9" fmla="*/ 13274 w 56797"/>
                <a:gd name="connsiteY9" fmla="*/ 28591 h 69178"/>
                <a:gd name="connsiteX10" fmla="*/ 15316 w 56797"/>
                <a:gd name="connsiteY10" fmla="*/ 19273 h 69178"/>
                <a:gd name="connsiteX11" fmla="*/ 20932 w 56797"/>
                <a:gd name="connsiteY11" fmla="*/ 13402 h 69178"/>
                <a:gd name="connsiteX12" fmla="*/ 29101 w 56797"/>
                <a:gd name="connsiteY12" fmla="*/ 11360 h 69178"/>
                <a:gd name="connsiteX13" fmla="*/ 39694 w 56797"/>
                <a:gd name="connsiteY13" fmla="*/ 15571 h 69178"/>
                <a:gd name="connsiteX14" fmla="*/ 43523 w 56797"/>
                <a:gd name="connsiteY14" fmla="*/ 27186 h 69178"/>
                <a:gd name="connsiteX15" fmla="*/ 43523 w 56797"/>
                <a:gd name="connsiteY15" fmla="*/ 69051 h 69178"/>
                <a:gd name="connsiteX16" fmla="*/ 56798 w 56797"/>
                <a:gd name="connsiteY16" fmla="*/ 69051 h 69178"/>
                <a:gd name="connsiteX17" fmla="*/ 56798 w 56797"/>
                <a:gd name="connsiteY17" fmla="*/ 25655 h 69178"/>
                <a:gd name="connsiteX18" fmla="*/ 53862 w 56797"/>
                <a:gd name="connsiteY18" fmla="*/ 11487 h 69178"/>
                <a:gd name="connsiteX19" fmla="*/ 45693 w 56797"/>
                <a:gd name="connsiteY19" fmla="*/ 2808 h 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8">
                  <a:moveTo>
                    <a:pt x="46076" y="2936"/>
                  </a:moveTo>
                  <a:cubicBezTo>
                    <a:pt x="42630" y="1021"/>
                    <a:pt x="38546" y="0"/>
                    <a:pt x="33823" y="0"/>
                  </a:cubicBezTo>
                  <a:cubicBezTo>
                    <a:pt x="28718" y="0"/>
                    <a:pt x="24506" y="1149"/>
                    <a:pt x="21060" y="3319"/>
                  </a:cubicBezTo>
                  <a:cubicBezTo>
                    <a:pt x="17741" y="5489"/>
                    <a:pt x="15188" y="8424"/>
                    <a:pt x="13657" y="11998"/>
                  </a:cubicBezTo>
                  <a:lnTo>
                    <a:pt x="12764" y="11998"/>
                  </a:lnTo>
                  <a:lnTo>
                    <a:pt x="12764" y="894"/>
                  </a:lnTo>
                  <a:lnTo>
                    <a:pt x="0" y="894"/>
                  </a:lnTo>
                  <a:lnTo>
                    <a:pt x="0" y="69178"/>
                  </a:lnTo>
                  <a:lnTo>
                    <a:pt x="13274" y="69178"/>
                  </a:lnTo>
                  <a:lnTo>
                    <a:pt x="13274" y="28591"/>
                  </a:lnTo>
                  <a:cubicBezTo>
                    <a:pt x="13274" y="25017"/>
                    <a:pt x="13912" y="21826"/>
                    <a:pt x="15316" y="19273"/>
                  </a:cubicBezTo>
                  <a:cubicBezTo>
                    <a:pt x="16720" y="16720"/>
                    <a:pt x="18635" y="14806"/>
                    <a:pt x="20932" y="13402"/>
                  </a:cubicBezTo>
                  <a:cubicBezTo>
                    <a:pt x="23357" y="12125"/>
                    <a:pt x="26037" y="11360"/>
                    <a:pt x="29101" y="11360"/>
                  </a:cubicBezTo>
                  <a:cubicBezTo>
                    <a:pt x="33568" y="11360"/>
                    <a:pt x="37142" y="12764"/>
                    <a:pt x="39694" y="15571"/>
                  </a:cubicBezTo>
                  <a:cubicBezTo>
                    <a:pt x="42247" y="18379"/>
                    <a:pt x="43523" y="22209"/>
                    <a:pt x="43523" y="27186"/>
                  </a:cubicBezTo>
                  <a:lnTo>
                    <a:pt x="43523" y="69051"/>
                  </a:lnTo>
                  <a:lnTo>
                    <a:pt x="56798" y="69051"/>
                  </a:lnTo>
                  <a:lnTo>
                    <a:pt x="56798" y="25655"/>
                  </a:lnTo>
                  <a:cubicBezTo>
                    <a:pt x="56798" y="20039"/>
                    <a:pt x="55776" y="15316"/>
                    <a:pt x="53862" y="11487"/>
                  </a:cubicBezTo>
                  <a:cubicBezTo>
                    <a:pt x="51947" y="7658"/>
                    <a:pt x="49267" y="4723"/>
                    <a:pt x="45693" y="2808"/>
                  </a:cubicBezTo>
                  <a:close/>
                </a:path>
              </a:pathLst>
            </a:custGeom>
            <a:solidFill>
              <a:srgbClr val="14336A"/>
            </a:solidFill>
            <a:ln w="0" cap="flat">
              <a:noFill/>
              <a:prstDash val="solid"/>
              <a:miter/>
            </a:ln>
          </p:spPr>
          <p:txBody>
            <a:bodyPr rtlCol="0" anchor="ctr"/>
            <a:lstStyle/>
            <a:p>
              <a:endParaRPr lang="en-GB" sz="1013"/>
            </a:p>
          </p:txBody>
        </p:sp>
        <p:sp>
          <p:nvSpPr>
            <p:cNvPr id="212" name="Freeform 211">
              <a:extLst>
                <a:ext uri="{FF2B5EF4-FFF2-40B4-BE49-F238E27FC236}">
                  <a16:creationId xmlns:a16="http://schemas.microsoft.com/office/drawing/2014/main" id="{DAB800DA-E147-A1D0-9029-655B4A53F473}"/>
                </a:ext>
              </a:extLst>
            </p:cNvPr>
            <p:cNvSpPr/>
            <p:nvPr/>
          </p:nvSpPr>
          <p:spPr>
            <a:xfrm>
              <a:off x="2164306" y="6435101"/>
              <a:ext cx="67518" cy="91258"/>
            </a:xfrm>
            <a:custGeom>
              <a:avLst/>
              <a:gdLst>
                <a:gd name="connsiteX0" fmla="*/ 50033 w 67518"/>
                <a:gd name="connsiteY0" fmla="*/ 53096 h 91258"/>
                <a:gd name="connsiteX1" fmla="*/ 60499 w 67518"/>
                <a:gd name="connsiteY1" fmla="*/ 43268 h 91258"/>
                <a:gd name="connsiteX2" fmla="*/ 63945 w 67518"/>
                <a:gd name="connsiteY2" fmla="*/ 28591 h 91258"/>
                <a:gd name="connsiteX3" fmla="*/ 60499 w 67518"/>
                <a:gd name="connsiteY3" fmla="*/ 13785 h 91258"/>
                <a:gd name="connsiteX4" fmla="*/ 50033 w 67518"/>
                <a:gd name="connsiteY4" fmla="*/ 3702 h 91258"/>
                <a:gd name="connsiteX5" fmla="*/ 32419 w 67518"/>
                <a:gd name="connsiteY5" fmla="*/ 0 h 91258"/>
                <a:gd name="connsiteX6" fmla="*/ 0 w 67518"/>
                <a:gd name="connsiteY6" fmla="*/ 0 h 91258"/>
                <a:gd name="connsiteX7" fmla="*/ 0 w 67518"/>
                <a:gd name="connsiteY7" fmla="*/ 91132 h 91258"/>
                <a:gd name="connsiteX8" fmla="*/ 13784 w 67518"/>
                <a:gd name="connsiteY8" fmla="*/ 91132 h 91258"/>
                <a:gd name="connsiteX9" fmla="*/ 13784 w 67518"/>
                <a:gd name="connsiteY9" fmla="*/ 56670 h 91258"/>
                <a:gd name="connsiteX10" fmla="*/ 32419 w 67518"/>
                <a:gd name="connsiteY10" fmla="*/ 56670 h 91258"/>
                <a:gd name="connsiteX11" fmla="*/ 33313 w 67518"/>
                <a:gd name="connsiteY11" fmla="*/ 56670 h 91258"/>
                <a:gd name="connsiteX12" fmla="*/ 51820 w 67518"/>
                <a:gd name="connsiteY12" fmla="*/ 91259 h 91258"/>
                <a:gd name="connsiteX13" fmla="*/ 67519 w 67518"/>
                <a:gd name="connsiteY13" fmla="*/ 91259 h 91258"/>
                <a:gd name="connsiteX14" fmla="*/ 47225 w 67518"/>
                <a:gd name="connsiteY14" fmla="*/ 54245 h 91258"/>
                <a:gd name="connsiteX15" fmla="*/ 50033 w 67518"/>
                <a:gd name="connsiteY15" fmla="*/ 53351 h 91258"/>
                <a:gd name="connsiteX16" fmla="*/ 13784 w 67518"/>
                <a:gd name="connsiteY16" fmla="*/ 11743 h 91258"/>
                <a:gd name="connsiteX17" fmla="*/ 31015 w 67518"/>
                <a:gd name="connsiteY17" fmla="*/ 11743 h 91258"/>
                <a:gd name="connsiteX18" fmla="*/ 41992 w 67518"/>
                <a:gd name="connsiteY18" fmla="*/ 13785 h 91258"/>
                <a:gd name="connsiteX19" fmla="*/ 48118 w 67518"/>
                <a:gd name="connsiteY19" fmla="*/ 19656 h 91258"/>
                <a:gd name="connsiteX20" fmla="*/ 50160 w 67518"/>
                <a:gd name="connsiteY20" fmla="*/ 28591 h 91258"/>
                <a:gd name="connsiteX21" fmla="*/ 48246 w 67518"/>
                <a:gd name="connsiteY21" fmla="*/ 37397 h 91258"/>
                <a:gd name="connsiteX22" fmla="*/ 42119 w 67518"/>
                <a:gd name="connsiteY22" fmla="*/ 43013 h 91258"/>
                <a:gd name="connsiteX23" fmla="*/ 31271 w 67518"/>
                <a:gd name="connsiteY23" fmla="*/ 44928 h 91258"/>
                <a:gd name="connsiteX24" fmla="*/ 13784 w 67518"/>
                <a:gd name="connsiteY24" fmla="*/ 44928 h 91258"/>
                <a:gd name="connsiteX25" fmla="*/ 13784 w 67518"/>
                <a:gd name="connsiteY25" fmla="*/ 11870 h 9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518" h="91258">
                  <a:moveTo>
                    <a:pt x="50033" y="53096"/>
                  </a:moveTo>
                  <a:cubicBezTo>
                    <a:pt x="54755" y="50799"/>
                    <a:pt x="58202" y="47480"/>
                    <a:pt x="60499" y="43268"/>
                  </a:cubicBezTo>
                  <a:cubicBezTo>
                    <a:pt x="62796" y="39056"/>
                    <a:pt x="63945" y="34079"/>
                    <a:pt x="63945" y="28591"/>
                  </a:cubicBezTo>
                  <a:cubicBezTo>
                    <a:pt x="63945" y="23102"/>
                    <a:pt x="62796" y="17997"/>
                    <a:pt x="60499" y="13785"/>
                  </a:cubicBezTo>
                  <a:cubicBezTo>
                    <a:pt x="58202" y="9445"/>
                    <a:pt x="54755" y="6127"/>
                    <a:pt x="50033" y="3702"/>
                  </a:cubicBezTo>
                  <a:cubicBezTo>
                    <a:pt x="45310" y="1276"/>
                    <a:pt x="39439" y="0"/>
                    <a:pt x="32419" y="0"/>
                  </a:cubicBezTo>
                  <a:lnTo>
                    <a:pt x="0" y="0"/>
                  </a:lnTo>
                  <a:lnTo>
                    <a:pt x="0" y="91132"/>
                  </a:lnTo>
                  <a:lnTo>
                    <a:pt x="13784" y="91132"/>
                  </a:lnTo>
                  <a:lnTo>
                    <a:pt x="13784" y="56670"/>
                  </a:lnTo>
                  <a:lnTo>
                    <a:pt x="32419" y="56670"/>
                  </a:lnTo>
                  <a:cubicBezTo>
                    <a:pt x="32419" y="56670"/>
                    <a:pt x="32930" y="56670"/>
                    <a:pt x="33313" y="56670"/>
                  </a:cubicBezTo>
                  <a:lnTo>
                    <a:pt x="51820" y="91259"/>
                  </a:lnTo>
                  <a:lnTo>
                    <a:pt x="67519" y="91259"/>
                  </a:lnTo>
                  <a:lnTo>
                    <a:pt x="47225" y="54245"/>
                  </a:lnTo>
                  <a:cubicBezTo>
                    <a:pt x="48118" y="53862"/>
                    <a:pt x="49267" y="53735"/>
                    <a:pt x="50033" y="53351"/>
                  </a:cubicBezTo>
                  <a:close/>
                  <a:moveTo>
                    <a:pt x="13784" y="11743"/>
                  </a:moveTo>
                  <a:lnTo>
                    <a:pt x="31015" y="11743"/>
                  </a:lnTo>
                  <a:cubicBezTo>
                    <a:pt x="35610" y="11743"/>
                    <a:pt x="39184" y="12381"/>
                    <a:pt x="41992" y="13785"/>
                  </a:cubicBezTo>
                  <a:cubicBezTo>
                    <a:pt x="44800" y="15189"/>
                    <a:pt x="46842" y="17103"/>
                    <a:pt x="48118" y="19656"/>
                  </a:cubicBezTo>
                  <a:cubicBezTo>
                    <a:pt x="49395" y="22209"/>
                    <a:pt x="50160" y="25144"/>
                    <a:pt x="50160" y="28591"/>
                  </a:cubicBezTo>
                  <a:cubicBezTo>
                    <a:pt x="50160" y="32037"/>
                    <a:pt x="49522" y="34972"/>
                    <a:pt x="48246" y="37397"/>
                  </a:cubicBezTo>
                  <a:cubicBezTo>
                    <a:pt x="46970" y="39822"/>
                    <a:pt x="44927" y="41737"/>
                    <a:pt x="42119" y="43013"/>
                  </a:cubicBezTo>
                  <a:cubicBezTo>
                    <a:pt x="39311" y="44289"/>
                    <a:pt x="35738" y="44928"/>
                    <a:pt x="31271" y="44928"/>
                  </a:cubicBezTo>
                  <a:lnTo>
                    <a:pt x="13784" y="44928"/>
                  </a:lnTo>
                  <a:lnTo>
                    <a:pt x="13784" y="11870"/>
                  </a:lnTo>
                  <a:close/>
                </a:path>
              </a:pathLst>
            </a:custGeom>
            <a:solidFill>
              <a:srgbClr val="14336A"/>
            </a:solidFill>
            <a:ln w="0" cap="flat">
              <a:noFill/>
              <a:prstDash val="solid"/>
              <a:miter/>
            </a:ln>
          </p:spPr>
          <p:txBody>
            <a:bodyPr rtlCol="0" anchor="ctr"/>
            <a:lstStyle/>
            <a:p>
              <a:endParaRPr lang="en-GB" sz="1013"/>
            </a:p>
          </p:txBody>
        </p:sp>
        <p:sp>
          <p:nvSpPr>
            <p:cNvPr id="213" name="Freeform 212">
              <a:extLst>
                <a:ext uri="{FF2B5EF4-FFF2-40B4-BE49-F238E27FC236}">
                  <a16:creationId xmlns:a16="http://schemas.microsoft.com/office/drawing/2014/main" id="{AB3161E6-2859-851C-F4C2-43B65DBC0F9D}"/>
                </a:ext>
              </a:extLst>
            </p:cNvPr>
            <p:cNvSpPr/>
            <p:nvPr/>
          </p:nvSpPr>
          <p:spPr>
            <a:xfrm>
              <a:off x="2243312"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350 w 61775"/>
                <a:gd name="connsiteY21" fmla="*/ 18379 h 70582"/>
                <a:gd name="connsiteX22" fmla="*/ 52586 w 61775"/>
                <a:gd name="connsiteY22" fmla="*/ 7786 h 70582"/>
                <a:gd name="connsiteX23" fmla="*/ 13402 w 61775"/>
                <a:gd name="connsiteY23" fmla="*/ 29101 h 70582"/>
                <a:gd name="connsiteX24" fmla="*/ 15444 w 61775"/>
                <a:gd name="connsiteY24" fmla="*/ 20804 h 70582"/>
                <a:gd name="connsiteX25" fmla="*/ 21826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10" y="11614"/>
                    <a:pt x="3957" y="16975"/>
                  </a:cubicBezTo>
                  <a:cubicBezTo>
                    <a:pt x="1276" y="22336"/>
                    <a:pt x="0" y="28462"/>
                    <a:pt x="0" y="35483"/>
                  </a:cubicBezTo>
                  <a:cubicBezTo>
                    <a:pt x="0" y="42502"/>
                    <a:pt x="1276" y="48756"/>
                    <a:pt x="3957" y="53989"/>
                  </a:cubicBezTo>
                  <a:cubicBezTo>
                    <a:pt x="6637" y="59222"/>
                    <a:pt x="10339" y="63307"/>
                    <a:pt x="15189" y="66242"/>
                  </a:cubicBezTo>
                  <a:cubicBezTo>
                    <a:pt x="20039" y="69178"/>
                    <a:pt x="25782" y="70582"/>
                    <a:pt x="32547" y="70582"/>
                  </a:cubicBezTo>
                  <a:cubicBezTo>
                    <a:pt x="37525" y="70582"/>
                    <a:pt x="41992" y="69816"/>
                    <a:pt x="45821" y="68284"/>
                  </a:cubicBezTo>
                  <a:cubicBezTo>
                    <a:pt x="49778" y="66753"/>
                    <a:pt x="52969"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350" y="18379"/>
                  </a:cubicBezTo>
                  <a:cubicBezTo>
                    <a:pt x="57691" y="14040"/>
                    <a:pt x="55394" y="10466"/>
                    <a:pt x="52586" y="7786"/>
                  </a:cubicBezTo>
                  <a:close/>
                  <a:moveTo>
                    <a:pt x="13402" y="29101"/>
                  </a:moveTo>
                  <a:cubicBezTo>
                    <a:pt x="13529" y="26165"/>
                    <a:pt x="14167" y="23357"/>
                    <a:pt x="15444" y="20804"/>
                  </a:cubicBezTo>
                  <a:cubicBezTo>
                    <a:pt x="16975" y="17869"/>
                    <a:pt x="19018" y="15444"/>
                    <a:pt x="21826" y="13657"/>
                  </a:cubicBezTo>
                  <a:cubicBezTo>
                    <a:pt x="24634" y="11870"/>
                    <a:pt x="27825"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14" name="Freeform 213">
              <a:extLst>
                <a:ext uri="{FF2B5EF4-FFF2-40B4-BE49-F238E27FC236}">
                  <a16:creationId xmlns:a16="http://schemas.microsoft.com/office/drawing/2014/main" id="{0DAC2DEF-7BA8-33AE-FB19-BF976135A260}"/>
                </a:ext>
              </a:extLst>
            </p:cNvPr>
            <p:cNvSpPr/>
            <p:nvPr/>
          </p:nvSpPr>
          <p:spPr>
            <a:xfrm>
              <a:off x="2320021" y="6456927"/>
              <a:ext cx="55648" cy="70582"/>
            </a:xfrm>
            <a:custGeom>
              <a:avLst/>
              <a:gdLst>
                <a:gd name="connsiteX0" fmla="*/ 36887 w 55648"/>
                <a:gd name="connsiteY0" fmla="*/ 31015 h 70582"/>
                <a:gd name="connsiteX1" fmla="*/ 26037 w 55648"/>
                <a:gd name="connsiteY1" fmla="*/ 28590 h 70582"/>
                <a:gd name="connsiteX2" fmla="*/ 17869 w 55648"/>
                <a:gd name="connsiteY2" fmla="*/ 25144 h 70582"/>
                <a:gd name="connsiteX3" fmla="*/ 15316 w 55648"/>
                <a:gd name="connsiteY3" fmla="*/ 19656 h 70582"/>
                <a:gd name="connsiteX4" fmla="*/ 19145 w 55648"/>
                <a:gd name="connsiteY4" fmla="*/ 13146 h 70582"/>
                <a:gd name="connsiteX5" fmla="*/ 28590 w 55648"/>
                <a:gd name="connsiteY5" fmla="*/ 10594 h 70582"/>
                <a:gd name="connsiteX6" fmla="*/ 35483 w 55648"/>
                <a:gd name="connsiteY6" fmla="*/ 11870 h 70582"/>
                <a:gd name="connsiteX7" fmla="*/ 39822 w 55648"/>
                <a:gd name="connsiteY7" fmla="*/ 15316 h 70582"/>
                <a:gd name="connsiteX8" fmla="*/ 42247 w 55648"/>
                <a:gd name="connsiteY8" fmla="*/ 19656 h 70582"/>
                <a:gd name="connsiteX9" fmla="*/ 54245 w 55648"/>
                <a:gd name="connsiteY9" fmla="*/ 17486 h 70582"/>
                <a:gd name="connsiteX10" fmla="*/ 45821 w 55648"/>
                <a:gd name="connsiteY10" fmla="*/ 4722 h 70582"/>
                <a:gd name="connsiteX11" fmla="*/ 28335 w 55648"/>
                <a:gd name="connsiteY11" fmla="*/ 0 h 70582"/>
                <a:gd name="connsiteX12" fmla="*/ 14678 w 55648"/>
                <a:gd name="connsiteY12" fmla="*/ 2552 h 70582"/>
                <a:gd name="connsiteX13" fmla="*/ 5361 w 55648"/>
                <a:gd name="connsiteY13" fmla="*/ 9700 h 70582"/>
                <a:gd name="connsiteX14" fmla="*/ 1914 w 55648"/>
                <a:gd name="connsiteY14" fmla="*/ 20294 h 70582"/>
                <a:gd name="connsiteX15" fmla="*/ 6509 w 55648"/>
                <a:gd name="connsiteY15" fmla="*/ 32292 h 70582"/>
                <a:gd name="connsiteX16" fmla="*/ 20677 w 55648"/>
                <a:gd name="connsiteY16" fmla="*/ 39184 h 70582"/>
                <a:gd name="connsiteX17" fmla="*/ 32292 w 55648"/>
                <a:gd name="connsiteY17" fmla="*/ 41737 h 70582"/>
                <a:gd name="connsiteX18" fmla="*/ 39567 w 55648"/>
                <a:gd name="connsiteY18" fmla="*/ 45055 h 70582"/>
                <a:gd name="connsiteX19" fmla="*/ 41992 w 55648"/>
                <a:gd name="connsiteY19" fmla="*/ 50416 h 70582"/>
                <a:gd name="connsiteX20" fmla="*/ 38035 w 55648"/>
                <a:gd name="connsiteY20" fmla="*/ 57052 h 70582"/>
                <a:gd name="connsiteX21" fmla="*/ 27569 w 55648"/>
                <a:gd name="connsiteY21" fmla="*/ 59733 h 70582"/>
                <a:gd name="connsiteX22" fmla="*/ 17869 w 55648"/>
                <a:gd name="connsiteY22" fmla="*/ 57180 h 70582"/>
                <a:gd name="connsiteX23" fmla="*/ 12891 w 55648"/>
                <a:gd name="connsiteY23" fmla="*/ 49650 h 70582"/>
                <a:gd name="connsiteX24" fmla="*/ 0 w 55648"/>
                <a:gd name="connsiteY24" fmla="*/ 51564 h 70582"/>
                <a:gd name="connsiteX25" fmla="*/ 8934 w 55648"/>
                <a:gd name="connsiteY25" fmla="*/ 65604 h 70582"/>
                <a:gd name="connsiteX26" fmla="*/ 27697 w 55648"/>
                <a:gd name="connsiteY26" fmla="*/ 70582 h 70582"/>
                <a:gd name="connsiteX27" fmla="*/ 42247 w 55648"/>
                <a:gd name="connsiteY27" fmla="*/ 67902 h 70582"/>
                <a:gd name="connsiteX28" fmla="*/ 52075 w 55648"/>
                <a:gd name="connsiteY28" fmla="*/ 60371 h 70582"/>
                <a:gd name="connsiteX29" fmla="*/ 55649 w 55648"/>
                <a:gd name="connsiteY29" fmla="*/ 49395 h 70582"/>
                <a:gd name="connsiteX30" fmla="*/ 51054 w 55648"/>
                <a:gd name="connsiteY30" fmla="*/ 37652 h 70582"/>
                <a:gd name="connsiteX31" fmla="*/ 37014 w 55648"/>
                <a:gd name="connsiteY31" fmla="*/ 30887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648" h="70582">
                  <a:moveTo>
                    <a:pt x="36887" y="31015"/>
                  </a:moveTo>
                  <a:lnTo>
                    <a:pt x="26037" y="28590"/>
                  </a:lnTo>
                  <a:cubicBezTo>
                    <a:pt x="22336" y="27697"/>
                    <a:pt x="19528" y="26548"/>
                    <a:pt x="17869" y="25144"/>
                  </a:cubicBezTo>
                  <a:cubicBezTo>
                    <a:pt x="16210" y="23740"/>
                    <a:pt x="15316" y="21953"/>
                    <a:pt x="15316" y="19656"/>
                  </a:cubicBezTo>
                  <a:cubicBezTo>
                    <a:pt x="15316" y="16975"/>
                    <a:pt x="16593" y="14805"/>
                    <a:pt x="19145" y="13146"/>
                  </a:cubicBezTo>
                  <a:cubicBezTo>
                    <a:pt x="21698" y="11487"/>
                    <a:pt x="24761" y="10594"/>
                    <a:pt x="28590" y="10594"/>
                  </a:cubicBezTo>
                  <a:cubicBezTo>
                    <a:pt x="31398" y="10594"/>
                    <a:pt x="33696" y="11104"/>
                    <a:pt x="35483" y="11870"/>
                  </a:cubicBezTo>
                  <a:cubicBezTo>
                    <a:pt x="37269" y="12764"/>
                    <a:pt x="38801" y="13912"/>
                    <a:pt x="39822" y="15316"/>
                  </a:cubicBezTo>
                  <a:cubicBezTo>
                    <a:pt x="40843" y="16720"/>
                    <a:pt x="41737" y="18124"/>
                    <a:pt x="42247" y="19656"/>
                  </a:cubicBezTo>
                  <a:lnTo>
                    <a:pt x="54245" y="17486"/>
                  </a:lnTo>
                  <a:cubicBezTo>
                    <a:pt x="52841" y="12125"/>
                    <a:pt x="50033" y="7913"/>
                    <a:pt x="45821" y="4722"/>
                  </a:cubicBezTo>
                  <a:cubicBezTo>
                    <a:pt x="41609" y="1532"/>
                    <a:pt x="35738" y="0"/>
                    <a:pt x="28335" y="0"/>
                  </a:cubicBezTo>
                  <a:cubicBezTo>
                    <a:pt x="23229" y="0"/>
                    <a:pt x="18635" y="893"/>
                    <a:pt x="14678" y="2552"/>
                  </a:cubicBezTo>
                  <a:cubicBezTo>
                    <a:pt x="10721" y="4212"/>
                    <a:pt x="7530" y="6637"/>
                    <a:pt x="5361" y="9700"/>
                  </a:cubicBezTo>
                  <a:cubicBezTo>
                    <a:pt x="3063" y="12764"/>
                    <a:pt x="1914" y="16210"/>
                    <a:pt x="1914" y="20294"/>
                  </a:cubicBezTo>
                  <a:cubicBezTo>
                    <a:pt x="1914" y="25144"/>
                    <a:pt x="3446" y="29228"/>
                    <a:pt x="6509" y="32292"/>
                  </a:cubicBezTo>
                  <a:cubicBezTo>
                    <a:pt x="9573" y="35483"/>
                    <a:pt x="14295" y="37780"/>
                    <a:pt x="20677" y="39184"/>
                  </a:cubicBezTo>
                  <a:lnTo>
                    <a:pt x="32292" y="41737"/>
                  </a:lnTo>
                  <a:cubicBezTo>
                    <a:pt x="35610" y="42502"/>
                    <a:pt x="38035" y="43523"/>
                    <a:pt x="39567" y="45055"/>
                  </a:cubicBezTo>
                  <a:cubicBezTo>
                    <a:pt x="41098" y="46459"/>
                    <a:pt x="41992" y="48246"/>
                    <a:pt x="41992" y="50416"/>
                  </a:cubicBezTo>
                  <a:cubicBezTo>
                    <a:pt x="41992" y="53096"/>
                    <a:pt x="40716" y="55266"/>
                    <a:pt x="38035" y="57052"/>
                  </a:cubicBezTo>
                  <a:cubicBezTo>
                    <a:pt x="35483" y="58840"/>
                    <a:pt x="31909" y="59733"/>
                    <a:pt x="27569" y="59733"/>
                  </a:cubicBezTo>
                  <a:cubicBezTo>
                    <a:pt x="23612" y="59733"/>
                    <a:pt x="20294" y="58840"/>
                    <a:pt x="17869" y="57180"/>
                  </a:cubicBezTo>
                  <a:cubicBezTo>
                    <a:pt x="15316" y="55521"/>
                    <a:pt x="13785" y="52968"/>
                    <a:pt x="12891" y="49650"/>
                  </a:cubicBezTo>
                  <a:lnTo>
                    <a:pt x="0" y="51564"/>
                  </a:lnTo>
                  <a:cubicBezTo>
                    <a:pt x="1149" y="57563"/>
                    <a:pt x="4084" y="62286"/>
                    <a:pt x="8934" y="65604"/>
                  </a:cubicBezTo>
                  <a:cubicBezTo>
                    <a:pt x="13785" y="68923"/>
                    <a:pt x="20039" y="70582"/>
                    <a:pt x="27697" y="70582"/>
                  </a:cubicBezTo>
                  <a:cubicBezTo>
                    <a:pt x="33185" y="70582"/>
                    <a:pt x="38035" y="69689"/>
                    <a:pt x="42247" y="67902"/>
                  </a:cubicBezTo>
                  <a:cubicBezTo>
                    <a:pt x="46459" y="66115"/>
                    <a:pt x="49778" y="63562"/>
                    <a:pt x="52075" y="60371"/>
                  </a:cubicBezTo>
                  <a:cubicBezTo>
                    <a:pt x="54372" y="57180"/>
                    <a:pt x="55649" y="53479"/>
                    <a:pt x="55649" y="49395"/>
                  </a:cubicBezTo>
                  <a:cubicBezTo>
                    <a:pt x="55649" y="44544"/>
                    <a:pt x="54117" y="40588"/>
                    <a:pt x="51054" y="37652"/>
                  </a:cubicBezTo>
                  <a:cubicBezTo>
                    <a:pt x="47991" y="34716"/>
                    <a:pt x="43268" y="32419"/>
                    <a:pt x="37014" y="30887"/>
                  </a:cubicBezTo>
                  <a:close/>
                </a:path>
              </a:pathLst>
            </a:custGeom>
            <a:solidFill>
              <a:srgbClr val="14336A"/>
            </a:solidFill>
            <a:ln w="0" cap="flat">
              <a:noFill/>
              <a:prstDash val="solid"/>
              <a:miter/>
            </a:ln>
          </p:spPr>
          <p:txBody>
            <a:bodyPr rtlCol="0" anchor="ctr"/>
            <a:lstStyle/>
            <a:p>
              <a:endParaRPr lang="en-GB" sz="1013"/>
            </a:p>
          </p:txBody>
        </p:sp>
        <p:sp>
          <p:nvSpPr>
            <p:cNvPr id="215" name="Freeform 214">
              <a:extLst>
                <a:ext uri="{FF2B5EF4-FFF2-40B4-BE49-F238E27FC236}">
                  <a16:creationId xmlns:a16="http://schemas.microsoft.com/office/drawing/2014/main" id="{0468872C-AEBC-A6B8-EAA4-1C34C90C372B}"/>
                </a:ext>
              </a:extLst>
            </p:cNvPr>
            <p:cNvSpPr/>
            <p:nvPr/>
          </p:nvSpPr>
          <p:spPr>
            <a:xfrm>
              <a:off x="2390348"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4 h 70582"/>
                <a:gd name="connsiteX25" fmla="*/ 21698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4"/>
                  </a:cubicBezTo>
                  <a:cubicBezTo>
                    <a:pt x="16848" y="17869"/>
                    <a:pt x="18890" y="15444"/>
                    <a:pt x="21698" y="13657"/>
                  </a:cubicBezTo>
                  <a:cubicBezTo>
                    <a:pt x="24506" y="11870"/>
                    <a:pt x="27697"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16" name="Freeform 215">
              <a:extLst>
                <a:ext uri="{FF2B5EF4-FFF2-40B4-BE49-F238E27FC236}">
                  <a16:creationId xmlns:a16="http://schemas.microsoft.com/office/drawing/2014/main" id="{843DC730-46EF-F203-2F03-B8D5A0C3CD5E}"/>
                </a:ext>
              </a:extLst>
            </p:cNvPr>
            <p:cNvSpPr/>
            <p:nvPr/>
          </p:nvSpPr>
          <p:spPr>
            <a:xfrm>
              <a:off x="2466929" y="6456927"/>
              <a:ext cx="56797" cy="70709"/>
            </a:xfrm>
            <a:custGeom>
              <a:avLst/>
              <a:gdLst>
                <a:gd name="connsiteX0" fmla="*/ 47480 w 56797"/>
                <a:gd name="connsiteY0" fmla="*/ 4467 h 70709"/>
                <a:gd name="connsiteX1" fmla="*/ 38801 w 56797"/>
                <a:gd name="connsiteY1" fmla="*/ 1021 h 70709"/>
                <a:gd name="connsiteX2" fmla="*/ 30122 w 56797"/>
                <a:gd name="connsiteY2" fmla="*/ 0 h 70709"/>
                <a:gd name="connsiteX3" fmla="*/ 18379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396 w 56797"/>
                <a:gd name="connsiteY31" fmla="*/ 44544 h 70709"/>
                <a:gd name="connsiteX32" fmla="*/ 41354 w 56797"/>
                <a:gd name="connsiteY32" fmla="*/ 52075 h 70709"/>
                <a:gd name="connsiteX33" fmla="*/ 35355 w 56797"/>
                <a:gd name="connsiteY33" fmla="*/ 57819 h 70709"/>
                <a:gd name="connsiteX34" fmla="*/ 25910 w 56797"/>
                <a:gd name="connsiteY34" fmla="*/ 59988 h 70709"/>
                <a:gd name="connsiteX35" fmla="*/ 16593 w 56797"/>
                <a:gd name="connsiteY35" fmla="*/ 57436 h 70709"/>
                <a:gd name="connsiteX36" fmla="*/ 12891 w 56797"/>
                <a:gd name="connsiteY36" fmla="*/ 50033 h 70709"/>
                <a:gd name="connsiteX37" fmla="*/ 14806 w 56797"/>
                <a:gd name="connsiteY37" fmla="*/ 44289 h 70709"/>
                <a:gd name="connsiteX38" fmla="*/ 19911 w 56797"/>
                <a:gd name="connsiteY38" fmla="*/ 40971 h 70709"/>
                <a:gd name="connsiteX39" fmla="*/ 26931 w 56797"/>
                <a:gd name="connsiteY39" fmla="*/ 39311 h 70709"/>
                <a:gd name="connsiteX40" fmla="*/ 31015 w 56797"/>
                <a:gd name="connsiteY40" fmla="*/ 38801 h 70709"/>
                <a:gd name="connsiteX41" fmla="*/ 35993 w 56797"/>
                <a:gd name="connsiteY41" fmla="*/ 38035 h 70709"/>
                <a:gd name="connsiteX42" fmla="*/ 40588 w 56797"/>
                <a:gd name="connsiteY42" fmla="*/ 37014 h 70709"/>
                <a:gd name="connsiteX43" fmla="*/ 43268 w 56797"/>
                <a:gd name="connsiteY43" fmla="*/ 35738 h 70709"/>
                <a:gd name="connsiteX44" fmla="*/ 43268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480" y="4467"/>
                  </a:moveTo>
                  <a:cubicBezTo>
                    <a:pt x="44800" y="2808"/>
                    <a:pt x="41864" y="1659"/>
                    <a:pt x="38801" y="1021"/>
                  </a:cubicBezTo>
                  <a:cubicBezTo>
                    <a:pt x="35738" y="383"/>
                    <a:pt x="32802" y="0"/>
                    <a:pt x="30122" y="0"/>
                  </a:cubicBezTo>
                  <a:cubicBezTo>
                    <a:pt x="26038" y="0"/>
                    <a:pt x="22081" y="638"/>
                    <a:pt x="18379" y="1787"/>
                  </a:cubicBezTo>
                  <a:cubicBezTo>
                    <a:pt x="14678" y="2935"/>
                    <a:pt x="11360"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3013"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5"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396" y="44544"/>
                  </a:moveTo>
                  <a:cubicBezTo>
                    <a:pt x="43396" y="47225"/>
                    <a:pt x="42758" y="49778"/>
                    <a:pt x="41354" y="52075"/>
                  </a:cubicBezTo>
                  <a:cubicBezTo>
                    <a:pt x="39950" y="54372"/>
                    <a:pt x="38035" y="56287"/>
                    <a:pt x="35355" y="57819"/>
                  </a:cubicBezTo>
                  <a:cubicBezTo>
                    <a:pt x="32675" y="59222"/>
                    <a:pt x="29611" y="59988"/>
                    <a:pt x="25910" y="59988"/>
                  </a:cubicBezTo>
                  <a:cubicBezTo>
                    <a:pt x="22209" y="59988"/>
                    <a:pt x="19018" y="59095"/>
                    <a:pt x="16593" y="57436"/>
                  </a:cubicBezTo>
                  <a:cubicBezTo>
                    <a:pt x="14167" y="55776"/>
                    <a:pt x="12891" y="53224"/>
                    <a:pt x="12891" y="50033"/>
                  </a:cubicBezTo>
                  <a:cubicBezTo>
                    <a:pt x="12891" y="47608"/>
                    <a:pt x="13529" y="45821"/>
                    <a:pt x="14806" y="44289"/>
                  </a:cubicBezTo>
                  <a:cubicBezTo>
                    <a:pt x="16082" y="42885"/>
                    <a:pt x="17741" y="41737"/>
                    <a:pt x="19911" y="40971"/>
                  </a:cubicBezTo>
                  <a:cubicBezTo>
                    <a:pt x="22081" y="40205"/>
                    <a:pt x="24378" y="39694"/>
                    <a:pt x="26931" y="39311"/>
                  </a:cubicBezTo>
                  <a:cubicBezTo>
                    <a:pt x="28080" y="39184"/>
                    <a:pt x="29356" y="38929"/>
                    <a:pt x="31015" y="38801"/>
                  </a:cubicBezTo>
                  <a:cubicBezTo>
                    <a:pt x="32675" y="38546"/>
                    <a:pt x="34334" y="38291"/>
                    <a:pt x="35993" y="38035"/>
                  </a:cubicBezTo>
                  <a:cubicBezTo>
                    <a:pt x="37652" y="37780"/>
                    <a:pt x="39184" y="37397"/>
                    <a:pt x="40588" y="37014"/>
                  </a:cubicBezTo>
                  <a:cubicBezTo>
                    <a:pt x="41992" y="36631"/>
                    <a:pt x="42885" y="36121"/>
                    <a:pt x="43268" y="35738"/>
                  </a:cubicBezTo>
                  <a:lnTo>
                    <a:pt x="43268" y="44544"/>
                  </a:lnTo>
                  <a:close/>
                </a:path>
              </a:pathLst>
            </a:custGeom>
            <a:solidFill>
              <a:srgbClr val="14336A"/>
            </a:solidFill>
            <a:ln w="0" cap="flat">
              <a:noFill/>
              <a:prstDash val="solid"/>
              <a:miter/>
            </a:ln>
          </p:spPr>
          <p:txBody>
            <a:bodyPr rtlCol="0" anchor="ctr"/>
            <a:lstStyle/>
            <a:p>
              <a:endParaRPr lang="en-GB" sz="1013"/>
            </a:p>
          </p:txBody>
        </p:sp>
        <p:sp>
          <p:nvSpPr>
            <p:cNvPr id="217" name="Freeform 216">
              <a:extLst>
                <a:ext uri="{FF2B5EF4-FFF2-40B4-BE49-F238E27FC236}">
                  <a16:creationId xmlns:a16="http://schemas.microsoft.com/office/drawing/2014/main" id="{D7E601CC-F330-2050-724C-BD73A74F208F}"/>
                </a:ext>
              </a:extLst>
            </p:cNvPr>
            <p:cNvSpPr/>
            <p:nvPr/>
          </p:nvSpPr>
          <p:spPr>
            <a:xfrm>
              <a:off x="2544403" y="6456671"/>
              <a:ext cx="36503" cy="69433"/>
            </a:xfrm>
            <a:custGeom>
              <a:avLst/>
              <a:gdLst>
                <a:gd name="connsiteX0" fmla="*/ 31015 w 36503"/>
                <a:gd name="connsiteY0" fmla="*/ 128 h 69433"/>
                <a:gd name="connsiteX1" fmla="*/ 20294 w 36503"/>
                <a:gd name="connsiteY1" fmla="*/ 3319 h 69433"/>
                <a:gd name="connsiteX2" fmla="*/ 13657 w 36503"/>
                <a:gd name="connsiteY2" fmla="*/ 11998 h 69433"/>
                <a:gd name="connsiteX3" fmla="*/ 12891 w 36503"/>
                <a:gd name="connsiteY3" fmla="*/ 11998 h 69433"/>
                <a:gd name="connsiteX4" fmla="*/ 12891 w 36503"/>
                <a:gd name="connsiteY4" fmla="*/ 1149 h 69433"/>
                <a:gd name="connsiteX5" fmla="*/ 0 w 36503"/>
                <a:gd name="connsiteY5" fmla="*/ 1149 h 69433"/>
                <a:gd name="connsiteX6" fmla="*/ 0 w 36503"/>
                <a:gd name="connsiteY6" fmla="*/ 69433 h 69433"/>
                <a:gd name="connsiteX7" fmla="*/ 13274 w 36503"/>
                <a:gd name="connsiteY7" fmla="*/ 69433 h 69433"/>
                <a:gd name="connsiteX8" fmla="*/ 13274 w 36503"/>
                <a:gd name="connsiteY8" fmla="*/ 27697 h 69433"/>
                <a:gd name="connsiteX9" fmla="*/ 15444 w 36503"/>
                <a:gd name="connsiteY9" fmla="*/ 19784 h 69433"/>
                <a:gd name="connsiteX10" fmla="*/ 21187 w 36503"/>
                <a:gd name="connsiteY10" fmla="*/ 14295 h 69433"/>
                <a:gd name="connsiteX11" fmla="*/ 29611 w 36503"/>
                <a:gd name="connsiteY11" fmla="*/ 12253 h 69433"/>
                <a:gd name="connsiteX12" fmla="*/ 33696 w 36503"/>
                <a:gd name="connsiteY12" fmla="*/ 12508 h 69433"/>
                <a:gd name="connsiteX13" fmla="*/ 36504 w 36503"/>
                <a:gd name="connsiteY13" fmla="*/ 13019 h 69433"/>
                <a:gd name="connsiteX14" fmla="*/ 36504 w 36503"/>
                <a:gd name="connsiteY14" fmla="*/ 256 h 69433"/>
                <a:gd name="connsiteX15" fmla="*/ 33823 w 36503"/>
                <a:gd name="connsiteY15" fmla="*/ 0 h 69433"/>
                <a:gd name="connsiteX16" fmla="*/ 30888 w 36503"/>
                <a:gd name="connsiteY16" fmla="*/ 0 h 6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03" h="69433">
                  <a:moveTo>
                    <a:pt x="31015" y="128"/>
                  </a:moveTo>
                  <a:cubicBezTo>
                    <a:pt x="27059" y="128"/>
                    <a:pt x="23485" y="1149"/>
                    <a:pt x="20294" y="3319"/>
                  </a:cubicBezTo>
                  <a:cubicBezTo>
                    <a:pt x="17103" y="5488"/>
                    <a:pt x="14933" y="8296"/>
                    <a:pt x="13657" y="11998"/>
                  </a:cubicBezTo>
                  <a:lnTo>
                    <a:pt x="12891" y="11998"/>
                  </a:lnTo>
                  <a:lnTo>
                    <a:pt x="12891" y="1149"/>
                  </a:lnTo>
                  <a:lnTo>
                    <a:pt x="0" y="1149"/>
                  </a:lnTo>
                  <a:lnTo>
                    <a:pt x="0" y="69433"/>
                  </a:lnTo>
                  <a:lnTo>
                    <a:pt x="13274" y="69433"/>
                  </a:lnTo>
                  <a:lnTo>
                    <a:pt x="13274" y="27697"/>
                  </a:lnTo>
                  <a:cubicBezTo>
                    <a:pt x="13274" y="24761"/>
                    <a:pt x="14040" y="22081"/>
                    <a:pt x="15444" y="19784"/>
                  </a:cubicBezTo>
                  <a:cubicBezTo>
                    <a:pt x="16848" y="17486"/>
                    <a:pt x="18762" y="15571"/>
                    <a:pt x="21187" y="14295"/>
                  </a:cubicBezTo>
                  <a:cubicBezTo>
                    <a:pt x="23612" y="13019"/>
                    <a:pt x="26420" y="12253"/>
                    <a:pt x="29611" y="12253"/>
                  </a:cubicBezTo>
                  <a:cubicBezTo>
                    <a:pt x="31015" y="12253"/>
                    <a:pt x="32292" y="12253"/>
                    <a:pt x="33696" y="12508"/>
                  </a:cubicBezTo>
                  <a:cubicBezTo>
                    <a:pt x="35100" y="12764"/>
                    <a:pt x="35993" y="12891"/>
                    <a:pt x="36504" y="13019"/>
                  </a:cubicBezTo>
                  <a:lnTo>
                    <a:pt x="36504" y="256"/>
                  </a:lnTo>
                  <a:cubicBezTo>
                    <a:pt x="35865" y="256"/>
                    <a:pt x="34972" y="128"/>
                    <a:pt x="33823" y="0"/>
                  </a:cubicBezTo>
                  <a:cubicBezTo>
                    <a:pt x="32675" y="0"/>
                    <a:pt x="31653" y="0"/>
                    <a:pt x="30888" y="0"/>
                  </a:cubicBezTo>
                  <a:close/>
                </a:path>
              </a:pathLst>
            </a:custGeom>
            <a:solidFill>
              <a:srgbClr val="14336A"/>
            </a:solidFill>
            <a:ln w="0" cap="flat">
              <a:noFill/>
              <a:prstDash val="solid"/>
              <a:miter/>
            </a:ln>
          </p:spPr>
          <p:txBody>
            <a:bodyPr rtlCol="0" anchor="ctr"/>
            <a:lstStyle/>
            <a:p>
              <a:endParaRPr lang="en-GB" sz="1013"/>
            </a:p>
          </p:txBody>
        </p:sp>
        <p:sp>
          <p:nvSpPr>
            <p:cNvPr id="218" name="Freeform 217">
              <a:extLst>
                <a:ext uri="{FF2B5EF4-FFF2-40B4-BE49-F238E27FC236}">
                  <a16:creationId xmlns:a16="http://schemas.microsoft.com/office/drawing/2014/main" id="{F5244726-B92E-3F2E-2BB3-259F9F383E42}"/>
                </a:ext>
              </a:extLst>
            </p:cNvPr>
            <p:cNvSpPr/>
            <p:nvPr/>
          </p:nvSpPr>
          <p:spPr>
            <a:xfrm>
              <a:off x="2590096"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70" y="70582"/>
                    <a:pt x="41992" y="69561"/>
                    <a:pt x="46076" y="67646"/>
                  </a:cubicBezTo>
                  <a:cubicBezTo>
                    <a:pt x="50161" y="65732"/>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335"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219" name="Freeform 218">
              <a:extLst>
                <a:ext uri="{FF2B5EF4-FFF2-40B4-BE49-F238E27FC236}">
                  <a16:creationId xmlns:a16="http://schemas.microsoft.com/office/drawing/2014/main" id="{B7E21D5B-FE32-7B65-1840-605EAB3DB926}"/>
                </a:ext>
              </a:extLst>
            </p:cNvPr>
            <p:cNvSpPr/>
            <p:nvPr/>
          </p:nvSpPr>
          <p:spPr>
            <a:xfrm>
              <a:off x="2667571" y="6434973"/>
              <a:ext cx="57563" cy="91131"/>
            </a:xfrm>
            <a:custGeom>
              <a:avLst/>
              <a:gdLst>
                <a:gd name="connsiteX0" fmla="*/ 46459 w 57563"/>
                <a:gd name="connsiteY0" fmla="*/ 24889 h 91131"/>
                <a:gd name="connsiteX1" fmla="*/ 34206 w 57563"/>
                <a:gd name="connsiteY1" fmla="*/ 21953 h 91131"/>
                <a:gd name="connsiteX2" fmla="*/ 21315 w 57563"/>
                <a:gd name="connsiteY2" fmla="*/ 25144 h 91131"/>
                <a:gd name="connsiteX3" fmla="*/ 14040 w 57563"/>
                <a:gd name="connsiteY3" fmla="*/ 33951 h 91131"/>
                <a:gd name="connsiteX4" fmla="*/ 13146 w 57563"/>
                <a:gd name="connsiteY4" fmla="*/ 33951 h 91131"/>
                <a:gd name="connsiteX5" fmla="*/ 13146 w 57563"/>
                <a:gd name="connsiteY5" fmla="*/ 0 h 91131"/>
                <a:gd name="connsiteX6" fmla="*/ 0 w 57563"/>
                <a:gd name="connsiteY6" fmla="*/ 0 h 91131"/>
                <a:gd name="connsiteX7" fmla="*/ 0 w 57563"/>
                <a:gd name="connsiteY7" fmla="*/ 91131 h 91131"/>
                <a:gd name="connsiteX8" fmla="*/ 13274 w 57563"/>
                <a:gd name="connsiteY8" fmla="*/ 91131 h 91131"/>
                <a:gd name="connsiteX9" fmla="*/ 13274 w 57563"/>
                <a:gd name="connsiteY9" fmla="*/ 50543 h 91131"/>
                <a:gd name="connsiteX10" fmla="*/ 15444 w 57563"/>
                <a:gd name="connsiteY10" fmla="*/ 41226 h 91131"/>
                <a:gd name="connsiteX11" fmla="*/ 21315 w 57563"/>
                <a:gd name="connsiteY11" fmla="*/ 35355 h 91131"/>
                <a:gd name="connsiteX12" fmla="*/ 29739 w 57563"/>
                <a:gd name="connsiteY12" fmla="*/ 33313 h 91131"/>
                <a:gd name="connsiteX13" fmla="*/ 40460 w 57563"/>
                <a:gd name="connsiteY13" fmla="*/ 37524 h 91131"/>
                <a:gd name="connsiteX14" fmla="*/ 44289 w 57563"/>
                <a:gd name="connsiteY14" fmla="*/ 49267 h 91131"/>
                <a:gd name="connsiteX15" fmla="*/ 44289 w 57563"/>
                <a:gd name="connsiteY15" fmla="*/ 91131 h 91131"/>
                <a:gd name="connsiteX16" fmla="*/ 57563 w 57563"/>
                <a:gd name="connsiteY16" fmla="*/ 91131 h 91131"/>
                <a:gd name="connsiteX17" fmla="*/ 57563 w 57563"/>
                <a:gd name="connsiteY17" fmla="*/ 47735 h 91131"/>
                <a:gd name="connsiteX18" fmla="*/ 54628 w 57563"/>
                <a:gd name="connsiteY18" fmla="*/ 33440 h 91131"/>
                <a:gd name="connsiteX19" fmla="*/ 46459 w 57563"/>
                <a:gd name="connsiteY19" fmla="*/ 24889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63" h="91131">
                  <a:moveTo>
                    <a:pt x="46459" y="24889"/>
                  </a:moveTo>
                  <a:cubicBezTo>
                    <a:pt x="42885" y="22974"/>
                    <a:pt x="38801" y="21953"/>
                    <a:pt x="34206" y="21953"/>
                  </a:cubicBezTo>
                  <a:cubicBezTo>
                    <a:pt x="28845" y="21953"/>
                    <a:pt x="24633" y="22974"/>
                    <a:pt x="21315" y="25144"/>
                  </a:cubicBezTo>
                  <a:cubicBezTo>
                    <a:pt x="17997" y="27314"/>
                    <a:pt x="15571" y="30249"/>
                    <a:pt x="14040" y="33951"/>
                  </a:cubicBezTo>
                  <a:lnTo>
                    <a:pt x="13146" y="33951"/>
                  </a:lnTo>
                  <a:lnTo>
                    <a:pt x="13146" y="0"/>
                  </a:lnTo>
                  <a:lnTo>
                    <a:pt x="0" y="0"/>
                  </a:lnTo>
                  <a:lnTo>
                    <a:pt x="0" y="91131"/>
                  </a:lnTo>
                  <a:lnTo>
                    <a:pt x="13274" y="91131"/>
                  </a:lnTo>
                  <a:lnTo>
                    <a:pt x="13274" y="50543"/>
                  </a:lnTo>
                  <a:cubicBezTo>
                    <a:pt x="13274" y="46970"/>
                    <a:pt x="13912" y="43779"/>
                    <a:pt x="15444" y="41226"/>
                  </a:cubicBezTo>
                  <a:cubicBezTo>
                    <a:pt x="16848" y="38673"/>
                    <a:pt x="18762" y="36759"/>
                    <a:pt x="21315" y="35355"/>
                  </a:cubicBezTo>
                  <a:cubicBezTo>
                    <a:pt x="23740" y="34078"/>
                    <a:pt x="26548" y="33313"/>
                    <a:pt x="29739" y="33313"/>
                  </a:cubicBezTo>
                  <a:cubicBezTo>
                    <a:pt x="34334" y="33313"/>
                    <a:pt x="37908" y="34717"/>
                    <a:pt x="40460" y="37524"/>
                  </a:cubicBezTo>
                  <a:cubicBezTo>
                    <a:pt x="43013" y="40332"/>
                    <a:pt x="44289" y="44162"/>
                    <a:pt x="44289" y="49267"/>
                  </a:cubicBezTo>
                  <a:lnTo>
                    <a:pt x="44289" y="91131"/>
                  </a:lnTo>
                  <a:lnTo>
                    <a:pt x="57563" y="91131"/>
                  </a:lnTo>
                  <a:lnTo>
                    <a:pt x="57563" y="47735"/>
                  </a:lnTo>
                  <a:cubicBezTo>
                    <a:pt x="57563" y="41992"/>
                    <a:pt x="56542" y="37269"/>
                    <a:pt x="54628" y="33440"/>
                  </a:cubicBezTo>
                  <a:cubicBezTo>
                    <a:pt x="52713" y="29611"/>
                    <a:pt x="49905" y="26803"/>
                    <a:pt x="46459" y="24889"/>
                  </a:cubicBezTo>
                  <a:close/>
                </a:path>
              </a:pathLst>
            </a:custGeom>
            <a:solidFill>
              <a:srgbClr val="14336A"/>
            </a:solidFill>
            <a:ln w="0" cap="flat">
              <a:noFill/>
              <a:prstDash val="solid"/>
              <a:miter/>
            </a:ln>
          </p:spPr>
          <p:txBody>
            <a:bodyPr rtlCol="0" anchor="ctr"/>
            <a:lstStyle/>
            <a:p>
              <a:endParaRPr lang="en-GB" sz="1013"/>
            </a:p>
          </p:txBody>
        </p:sp>
        <p:sp>
          <p:nvSpPr>
            <p:cNvPr id="220" name="Freeform 219">
              <a:extLst>
                <a:ext uri="{FF2B5EF4-FFF2-40B4-BE49-F238E27FC236}">
                  <a16:creationId xmlns:a16="http://schemas.microsoft.com/office/drawing/2014/main" id="{1B73CBC7-9919-38E1-0F08-3DC7D307FEF8}"/>
                </a:ext>
              </a:extLst>
            </p:cNvPr>
            <p:cNvSpPr/>
            <p:nvPr/>
          </p:nvSpPr>
          <p:spPr>
            <a:xfrm>
              <a:off x="2776444" y="6435101"/>
              <a:ext cx="81303" cy="91131"/>
            </a:xfrm>
            <a:custGeom>
              <a:avLst/>
              <a:gdLst>
                <a:gd name="connsiteX0" fmla="*/ 32802 w 81303"/>
                <a:gd name="connsiteY0" fmla="*/ 0 h 91131"/>
                <a:gd name="connsiteX1" fmla="*/ 0 w 81303"/>
                <a:gd name="connsiteY1" fmla="*/ 91132 h 91131"/>
                <a:gd name="connsiteX2" fmla="*/ 14550 w 81303"/>
                <a:gd name="connsiteY2" fmla="*/ 91132 h 91131"/>
                <a:gd name="connsiteX3" fmla="*/ 22847 w 81303"/>
                <a:gd name="connsiteY3" fmla="*/ 67008 h 91131"/>
                <a:gd name="connsiteX4" fmla="*/ 58457 w 81303"/>
                <a:gd name="connsiteY4" fmla="*/ 67008 h 91131"/>
                <a:gd name="connsiteX5" fmla="*/ 66753 w 81303"/>
                <a:gd name="connsiteY5" fmla="*/ 91132 h 91131"/>
                <a:gd name="connsiteX6" fmla="*/ 81303 w 81303"/>
                <a:gd name="connsiteY6" fmla="*/ 91132 h 91131"/>
                <a:gd name="connsiteX7" fmla="*/ 48501 w 81303"/>
                <a:gd name="connsiteY7" fmla="*/ 0 h 91131"/>
                <a:gd name="connsiteX8" fmla="*/ 32675 w 81303"/>
                <a:gd name="connsiteY8" fmla="*/ 0 h 91131"/>
                <a:gd name="connsiteX9" fmla="*/ 26931 w 81303"/>
                <a:gd name="connsiteY9" fmla="*/ 55394 h 91131"/>
                <a:gd name="connsiteX10" fmla="*/ 40333 w 81303"/>
                <a:gd name="connsiteY10" fmla="*/ 16465 h 91131"/>
                <a:gd name="connsiteX11" fmla="*/ 41098 w 81303"/>
                <a:gd name="connsiteY11" fmla="*/ 16465 h 91131"/>
                <a:gd name="connsiteX12" fmla="*/ 54500 w 81303"/>
                <a:gd name="connsiteY12" fmla="*/ 55394 h 91131"/>
                <a:gd name="connsiteX13" fmla="*/ 26931 w 81303"/>
                <a:gd name="connsiteY13" fmla="*/ 55394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303" h="91131">
                  <a:moveTo>
                    <a:pt x="32802" y="0"/>
                  </a:moveTo>
                  <a:lnTo>
                    <a:pt x="0" y="91132"/>
                  </a:lnTo>
                  <a:lnTo>
                    <a:pt x="14550" y="91132"/>
                  </a:lnTo>
                  <a:lnTo>
                    <a:pt x="22847" y="67008"/>
                  </a:lnTo>
                  <a:lnTo>
                    <a:pt x="58457" y="67008"/>
                  </a:lnTo>
                  <a:lnTo>
                    <a:pt x="66753" y="91132"/>
                  </a:lnTo>
                  <a:lnTo>
                    <a:pt x="81303" y="91132"/>
                  </a:lnTo>
                  <a:lnTo>
                    <a:pt x="48501" y="0"/>
                  </a:lnTo>
                  <a:lnTo>
                    <a:pt x="32675" y="0"/>
                  </a:lnTo>
                  <a:close/>
                  <a:moveTo>
                    <a:pt x="26931" y="55394"/>
                  </a:moveTo>
                  <a:lnTo>
                    <a:pt x="40333" y="16465"/>
                  </a:lnTo>
                  <a:lnTo>
                    <a:pt x="41098" y="16465"/>
                  </a:lnTo>
                  <a:lnTo>
                    <a:pt x="54500" y="55394"/>
                  </a:lnTo>
                  <a:lnTo>
                    <a:pt x="26931" y="55394"/>
                  </a:lnTo>
                  <a:close/>
                </a:path>
              </a:pathLst>
            </a:custGeom>
            <a:solidFill>
              <a:srgbClr val="14336A"/>
            </a:solidFill>
            <a:ln w="0" cap="flat">
              <a:noFill/>
              <a:prstDash val="solid"/>
              <a:miter/>
            </a:ln>
          </p:spPr>
          <p:txBody>
            <a:bodyPr rtlCol="0" anchor="ctr"/>
            <a:lstStyle/>
            <a:p>
              <a:endParaRPr lang="en-GB" sz="1013"/>
            </a:p>
          </p:txBody>
        </p:sp>
        <p:sp>
          <p:nvSpPr>
            <p:cNvPr id="221" name="Freeform 220">
              <a:extLst>
                <a:ext uri="{FF2B5EF4-FFF2-40B4-BE49-F238E27FC236}">
                  <a16:creationId xmlns:a16="http://schemas.microsoft.com/office/drawing/2014/main" id="{A3EA9AD4-E120-CEB1-6CB0-14D946FCE7C1}"/>
                </a:ext>
              </a:extLst>
            </p:cNvPr>
            <p:cNvSpPr/>
            <p:nvPr/>
          </p:nvSpPr>
          <p:spPr>
            <a:xfrm>
              <a:off x="2873063"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222" name="Freeform 221">
              <a:extLst>
                <a:ext uri="{FF2B5EF4-FFF2-40B4-BE49-F238E27FC236}">
                  <a16:creationId xmlns:a16="http://schemas.microsoft.com/office/drawing/2014/main" id="{11803068-50AB-A80C-30A7-756355D1E27E}"/>
                </a:ext>
              </a:extLst>
            </p:cNvPr>
            <p:cNvSpPr/>
            <p:nvPr/>
          </p:nvSpPr>
          <p:spPr>
            <a:xfrm>
              <a:off x="2907397"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223" name="Freeform 222">
              <a:extLst>
                <a:ext uri="{FF2B5EF4-FFF2-40B4-BE49-F238E27FC236}">
                  <a16:creationId xmlns:a16="http://schemas.microsoft.com/office/drawing/2014/main" id="{662FEBC1-5B36-4D2E-33C7-91097C3A23E5}"/>
                </a:ext>
              </a:extLst>
            </p:cNvPr>
            <p:cNvSpPr/>
            <p:nvPr/>
          </p:nvSpPr>
          <p:spPr>
            <a:xfrm>
              <a:off x="2940072" y="6431400"/>
              <a:ext cx="16847" cy="15826"/>
            </a:xfrm>
            <a:custGeom>
              <a:avLst/>
              <a:gdLst>
                <a:gd name="connsiteX0" fmla="*/ 8424 w 16847"/>
                <a:gd name="connsiteY0" fmla="*/ 0 h 15826"/>
                <a:gd name="connsiteX1" fmla="*/ 2425 w 16847"/>
                <a:gd name="connsiteY1" fmla="*/ 2297 h 15826"/>
                <a:gd name="connsiteX2" fmla="*/ 0 w 16847"/>
                <a:gd name="connsiteY2" fmla="*/ 7913 h 15826"/>
                <a:gd name="connsiteX3" fmla="*/ 2425 w 16847"/>
                <a:gd name="connsiteY3" fmla="*/ 13529 h 15826"/>
                <a:gd name="connsiteX4" fmla="*/ 8424 w 16847"/>
                <a:gd name="connsiteY4" fmla="*/ 15827 h 15826"/>
                <a:gd name="connsiteX5" fmla="*/ 14423 w 16847"/>
                <a:gd name="connsiteY5" fmla="*/ 13529 h 15826"/>
                <a:gd name="connsiteX6" fmla="*/ 16848 w 16847"/>
                <a:gd name="connsiteY6" fmla="*/ 7913 h 15826"/>
                <a:gd name="connsiteX7" fmla="*/ 14423 w 16847"/>
                <a:gd name="connsiteY7" fmla="*/ 2297 h 15826"/>
                <a:gd name="connsiteX8" fmla="*/ 8424 w 16847"/>
                <a:gd name="connsiteY8" fmla="*/ 0 h 1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7" h="15826">
                  <a:moveTo>
                    <a:pt x="8424" y="0"/>
                  </a:moveTo>
                  <a:cubicBezTo>
                    <a:pt x="6126" y="0"/>
                    <a:pt x="4084" y="766"/>
                    <a:pt x="2425" y="2297"/>
                  </a:cubicBezTo>
                  <a:cubicBezTo>
                    <a:pt x="766" y="3829"/>
                    <a:pt x="0" y="5743"/>
                    <a:pt x="0" y="7913"/>
                  </a:cubicBezTo>
                  <a:cubicBezTo>
                    <a:pt x="0" y="10083"/>
                    <a:pt x="766" y="11870"/>
                    <a:pt x="2425" y="13529"/>
                  </a:cubicBezTo>
                  <a:cubicBezTo>
                    <a:pt x="4084" y="15061"/>
                    <a:pt x="5999" y="15827"/>
                    <a:pt x="8424" y="15827"/>
                  </a:cubicBezTo>
                  <a:cubicBezTo>
                    <a:pt x="10849" y="15827"/>
                    <a:pt x="12764" y="15061"/>
                    <a:pt x="14423" y="13529"/>
                  </a:cubicBezTo>
                  <a:cubicBezTo>
                    <a:pt x="16082" y="11997"/>
                    <a:pt x="16848" y="10083"/>
                    <a:pt x="16848" y="7913"/>
                  </a:cubicBezTo>
                  <a:cubicBezTo>
                    <a:pt x="16848" y="5743"/>
                    <a:pt x="16082" y="3829"/>
                    <a:pt x="14423" y="2297"/>
                  </a:cubicBezTo>
                  <a:cubicBezTo>
                    <a:pt x="12764" y="766"/>
                    <a:pt x="10849" y="0"/>
                    <a:pt x="8424" y="0"/>
                  </a:cubicBezTo>
                  <a:close/>
                </a:path>
              </a:pathLst>
            </a:custGeom>
            <a:solidFill>
              <a:srgbClr val="14336A"/>
            </a:solidFill>
            <a:ln w="0" cap="flat">
              <a:noFill/>
              <a:prstDash val="solid"/>
              <a:miter/>
            </a:ln>
          </p:spPr>
          <p:txBody>
            <a:bodyPr rtlCol="0" anchor="ctr"/>
            <a:lstStyle/>
            <a:p>
              <a:endParaRPr lang="en-GB" sz="1013"/>
            </a:p>
          </p:txBody>
        </p:sp>
        <p:sp>
          <p:nvSpPr>
            <p:cNvPr id="224" name="Freeform 223">
              <a:extLst>
                <a:ext uri="{FF2B5EF4-FFF2-40B4-BE49-F238E27FC236}">
                  <a16:creationId xmlns:a16="http://schemas.microsoft.com/office/drawing/2014/main" id="{40103752-907B-7725-B50E-1B517D6484A6}"/>
                </a:ext>
              </a:extLst>
            </p:cNvPr>
            <p:cNvSpPr/>
            <p:nvPr/>
          </p:nvSpPr>
          <p:spPr>
            <a:xfrm>
              <a:off x="2941731" y="6457820"/>
              <a:ext cx="13274" cy="68284"/>
            </a:xfrm>
            <a:custGeom>
              <a:avLst/>
              <a:gdLst>
                <a:gd name="connsiteX0" fmla="*/ 0 w 13274"/>
                <a:gd name="connsiteY0" fmla="*/ 0 h 68284"/>
                <a:gd name="connsiteX1" fmla="*/ 13274 w 13274"/>
                <a:gd name="connsiteY1" fmla="*/ 0 h 68284"/>
                <a:gd name="connsiteX2" fmla="*/ 13274 w 13274"/>
                <a:gd name="connsiteY2" fmla="*/ 68285 h 68284"/>
                <a:gd name="connsiteX3" fmla="*/ 0 w 13274"/>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3274" h="68284">
                  <a:moveTo>
                    <a:pt x="0" y="0"/>
                  </a:moveTo>
                  <a:lnTo>
                    <a:pt x="13274" y="0"/>
                  </a:lnTo>
                  <a:lnTo>
                    <a:pt x="13274" y="68285"/>
                  </a:lnTo>
                  <a:lnTo>
                    <a:pt x="0" y="68285"/>
                  </a:lnTo>
                  <a:close/>
                </a:path>
              </a:pathLst>
            </a:custGeom>
            <a:solidFill>
              <a:srgbClr val="14336A"/>
            </a:solidFill>
            <a:ln w="0" cap="flat">
              <a:noFill/>
              <a:prstDash val="solid"/>
              <a:miter/>
            </a:ln>
          </p:spPr>
          <p:txBody>
            <a:bodyPr rtlCol="0" anchor="ctr"/>
            <a:lstStyle/>
            <a:p>
              <a:endParaRPr lang="en-GB" sz="1013"/>
            </a:p>
          </p:txBody>
        </p:sp>
        <p:sp>
          <p:nvSpPr>
            <p:cNvPr id="225" name="Freeform 224">
              <a:extLst>
                <a:ext uri="{FF2B5EF4-FFF2-40B4-BE49-F238E27FC236}">
                  <a16:creationId xmlns:a16="http://schemas.microsoft.com/office/drawing/2014/main" id="{D38AE753-2932-0707-1EE1-1A4867F6006E}"/>
                </a:ext>
              </a:extLst>
            </p:cNvPr>
            <p:cNvSpPr/>
            <p:nvPr/>
          </p:nvSpPr>
          <p:spPr>
            <a:xfrm>
              <a:off x="2972874" y="6456927"/>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524 w 56797"/>
                <a:gd name="connsiteY31" fmla="*/ 44544 h 70709"/>
                <a:gd name="connsiteX32" fmla="*/ 41481 w 56797"/>
                <a:gd name="connsiteY32" fmla="*/ 52075 h 70709"/>
                <a:gd name="connsiteX33" fmla="*/ 35483 w 56797"/>
                <a:gd name="connsiteY33" fmla="*/ 57819 h 70709"/>
                <a:gd name="connsiteX34" fmla="*/ 26038 w 56797"/>
                <a:gd name="connsiteY34" fmla="*/ 59988 h 70709"/>
                <a:gd name="connsiteX35" fmla="*/ 16720 w 56797"/>
                <a:gd name="connsiteY35" fmla="*/ 57436 h 70709"/>
                <a:gd name="connsiteX36" fmla="*/ 13019 w 56797"/>
                <a:gd name="connsiteY36" fmla="*/ 50033 h 70709"/>
                <a:gd name="connsiteX37" fmla="*/ 14933 w 56797"/>
                <a:gd name="connsiteY37" fmla="*/ 44289 h 70709"/>
                <a:gd name="connsiteX38" fmla="*/ 20039 w 56797"/>
                <a:gd name="connsiteY38" fmla="*/ 40971 h 70709"/>
                <a:gd name="connsiteX39" fmla="*/ 27059 w 56797"/>
                <a:gd name="connsiteY39" fmla="*/ 39311 h 70709"/>
                <a:gd name="connsiteX40" fmla="*/ 31143 w 56797"/>
                <a:gd name="connsiteY40" fmla="*/ 38801 h 70709"/>
                <a:gd name="connsiteX41" fmla="*/ 36121 w 56797"/>
                <a:gd name="connsiteY41" fmla="*/ 38035 h 70709"/>
                <a:gd name="connsiteX42" fmla="*/ 40716 w 56797"/>
                <a:gd name="connsiteY42" fmla="*/ 37014 h 70709"/>
                <a:gd name="connsiteX43" fmla="*/ 43396 w 56797"/>
                <a:gd name="connsiteY43" fmla="*/ 35738 h 70709"/>
                <a:gd name="connsiteX44" fmla="*/ 43396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8" y="2808"/>
                    <a:pt x="41992" y="1659"/>
                    <a:pt x="38929" y="1021"/>
                  </a:cubicBezTo>
                  <a:cubicBezTo>
                    <a:pt x="35865" y="383"/>
                    <a:pt x="32930" y="0"/>
                    <a:pt x="30249" y="0"/>
                  </a:cubicBezTo>
                  <a:cubicBezTo>
                    <a:pt x="26165" y="0"/>
                    <a:pt x="22209" y="638"/>
                    <a:pt x="18507" y="1787"/>
                  </a:cubicBezTo>
                  <a:cubicBezTo>
                    <a:pt x="14806" y="2935"/>
                    <a:pt x="11487"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2885"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6"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524" y="44544"/>
                  </a:moveTo>
                  <a:cubicBezTo>
                    <a:pt x="43524" y="47225"/>
                    <a:pt x="42885" y="49778"/>
                    <a:pt x="41481" y="52075"/>
                  </a:cubicBezTo>
                  <a:cubicBezTo>
                    <a:pt x="40077" y="54372"/>
                    <a:pt x="38163" y="56287"/>
                    <a:pt x="35483" y="57819"/>
                  </a:cubicBezTo>
                  <a:cubicBezTo>
                    <a:pt x="32802" y="59222"/>
                    <a:pt x="29739" y="59988"/>
                    <a:pt x="26038" y="59988"/>
                  </a:cubicBezTo>
                  <a:cubicBezTo>
                    <a:pt x="22336" y="59988"/>
                    <a:pt x="19145" y="59095"/>
                    <a:pt x="16720" y="57436"/>
                  </a:cubicBezTo>
                  <a:cubicBezTo>
                    <a:pt x="14295" y="55776"/>
                    <a:pt x="13019" y="53224"/>
                    <a:pt x="13019" y="50033"/>
                  </a:cubicBezTo>
                  <a:cubicBezTo>
                    <a:pt x="13019" y="47608"/>
                    <a:pt x="13657" y="45821"/>
                    <a:pt x="14933" y="44289"/>
                  </a:cubicBezTo>
                  <a:cubicBezTo>
                    <a:pt x="16210" y="42885"/>
                    <a:pt x="17869" y="41737"/>
                    <a:pt x="20039" y="40971"/>
                  </a:cubicBezTo>
                  <a:cubicBezTo>
                    <a:pt x="22209" y="40205"/>
                    <a:pt x="24506" y="39694"/>
                    <a:pt x="27059" y="39311"/>
                  </a:cubicBezTo>
                  <a:cubicBezTo>
                    <a:pt x="28207" y="39184"/>
                    <a:pt x="29484" y="38929"/>
                    <a:pt x="31143" y="38801"/>
                  </a:cubicBezTo>
                  <a:cubicBezTo>
                    <a:pt x="32802" y="38546"/>
                    <a:pt x="34461" y="38291"/>
                    <a:pt x="36121" y="38035"/>
                  </a:cubicBezTo>
                  <a:cubicBezTo>
                    <a:pt x="37780" y="37780"/>
                    <a:pt x="39439" y="37397"/>
                    <a:pt x="40716" y="37014"/>
                  </a:cubicBezTo>
                  <a:cubicBezTo>
                    <a:pt x="42120" y="36631"/>
                    <a:pt x="43013" y="36121"/>
                    <a:pt x="43396" y="35738"/>
                  </a:cubicBezTo>
                  <a:lnTo>
                    <a:pt x="43396" y="44544"/>
                  </a:lnTo>
                  <a:close/>
                </a:path>
              </a:pathLst>
            </a:custGeom>
            <a:solidFill>
              <a:srgbClr val="14336A"/>
            </a:solidFill>
            <a:ln w="0" cap="flat">
              <a:noFill/>
              <a:prstDash val="solid"/>
              <a:miter/>
            </a:ln>
          </p:spPr>
          <p:txBody>
            <a:bodyPr rtlCol="0" anchor="ctr"/>
            <a:lstStyle/>
            <a:p>
              <a:endParaRPr lang="en-GB" sz="1013"/>
            </a:p>
          </p:txBody>
        </p:sp>
        <p:sp>
          <p:nvSpPr>
            <p:cNvPr id="226" name="Freeform 225">
              <a:extLst>
                <a:ext uri="{FF2B5EF4-FFF2-40B4-BE49-F238E27FC236}">
                  <a16:creationId xmlns:a16="http://schemas.microsoft.com/office/drawing/2014/main" id="{97344417-E0E9-665B-F261-EF5785444A21}"/>
                </a:ext>
              </a:extLst>
            </p:cNvPr>
            <p:cNvSpPr/>
            <p:nvPr/>
          </p:nvSpPr>
          <p:spPr>
            <a:xfrm>
              <a:off x="3050348" y="6456927"/>
              <a:ext cx="56797" cy="69177"/>
            </a:xfrm>
            <a:custGeom>
              <a:avLst/>
              <a:gdLst>
                <a:gd name="connsiteX0" fmla="*/ 46076 w 56797"/>
                <a:gd name="connsiteY0" fmla="*/ 2935 h 69177"/>
                <a:gd name="connsiteX1" fmla="*/ 33823 w 56797"/>
                <a:gd name="connsiteY1" fmla="*/ 0 h 69177"/>
                <a:gd name="connsiteX2" fmla="*/ 21060 w 56797"/>
                <a:gd name="connsiteY2" fmla="*/ 3318 h 69177"/>
                <a:gd name="connsiteX3" fmla="*/ 13657 w 56797"/>
                <a:gd name="connsiteY3" fmla="*/ 11997 h 69177"/>
                <a:gd name="connsiteX4" fmla="*/ 12764 w 56797"/>
                <a:gd name="connsiteY4" fmla="*/ 11997 h 69177"/>
                <a:gd name="connsiteX5" fmla="*/ 12764 w 56797"/>
                <a:gd name="connsiteY5" fmla="*/ 893 h 69177"/>
                <a:gd name="connsiteX6" fmla="*/ 0 w 56797"/>
                <a:gd name="connsiteY6" fmla="*/ 893 h 69177"/>
                <a:gd name="connsiteX7" fmla="*/ 0 w 56797"/>
                <a:gd name="connsiteY7" fmla="*/ 69178 h 69177"/>
                <a:gd name="connsiteX8" fmla="*/ 13274 w 56797"/>
                <a:gd name="connsiteY8" fmla="*/ 69178 h 69177"/>
                <a:gd name="connsiteX9" fmla="*/ 13274 w 56797"/>
                <a:gd name="connsiteY9" fmla="*/ 28590 h 69177"/>
                <a:gd name="connsiteX10" fmla="*/ 15316 w 56797"/>
                <a:gd name="connsiteY10" fmla="*/ 19273 h 69177"/>
                <a:gd name="connsiteX11" fmla="*/ 20932 w 56797"/>
                <a:gd name="connsiteY11" fmla="*/ 13402 h 69177"/>
                <a:gd name="connsiteX12" fmla="*/ 29101 w 56797"/>
                <a:gd name="connsiteY12" fmla="*/ 11359 h 69177"/>
                <a:gd name="connsiteX13" fmla="*/ 39694 w 56797"/>
                <a:gd name="connsiteY13" fmla="*/ 15571 h 69177"/>
                <a:gd name="connsiteX14" fmla="*/ 43523 w 56797"/>
                <a:gd name="connsiteY14" fmla="*/ 27186 h 69177"/>
                <a:gd name="connsiteX15" fmla="*/ 43523 w 56797"/>
                <a:gd name="connsiteY15" fmla="*/ 69050 h 69177"/>
                <a:gd name="connsiteX16" fmla="*/ 56798 w 56797"/>
                <a:gd name="connsiteY16" fmla="*/ 69050 h 69177"/>
                <a:gd name="connsiteX17" fmla="*/ 56798 w 56797"/>
                <a:gd name="connsiteY17" fmla="*/ 25654 h 69177"/>
                <a:gd name="connsiteX18" fmla="*/ 53862 w 56797"/>
                <a:gd name="connsiteY18" fmla="*/ 11487 h 69177"/>
                <a:gd name="connsiteX19" fmla="*/ 45693 w 56797"/>
                <a:gd name="connsiteY19" fmla="*/ 2808 h 6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7">
                  <a:moveTo>
                    <a:pt x="46076" y="2935"/>
                  </a:moveTo>
                  <a:cubicBezTo>
                    <a:pt x="42630" y="1021"/>
                    <a:pt x="38546" y="0"/>
                    <a:pt x="33823" y="0"/>
                  </a:cubicBezTo>
                  <a:cubicBezTo>
                    <a:pt x="28718" y="0"/>
                    <a:pt x="24378" y="1149"/>
                    <a:pt x="21060" y="3318"/>
                  </a:cubicBezTo>
                  <a:cubicBezTo>
                    <a:pt x="17741" y="5488"/>
                    <a:pt x="15188" y="8424"/>
                    <a:pt x="13657" y="11997"/>
                  </a:cubicBezTo>
                  <a:lnTo>
                    <a:pt x="12764" y="11997"/>
                  </a:lnTo>
                  <a:lnTo>
                    <a:pt x="12764" y="893"/>
                  </a:lnTo>
                  <a:lnTo>
                    <a:pt x="0" y="893"/>
                  </a:lnTo>
                  <a:lnTo>
                    <a:pt x="0" y="69178"/>
                  </a:lnTo>
                  <a:lnTo>
                    <a:pt x="13274" y="69178"/>
                  </a:lnTo>
                  <a:lnTo>
                    <a:pt x="13274" y="28590"/>
                  </a:lnTo>
                  <a:cubicBezTo>
                    <a:pt x="13274" y="25016"/>
                    <a:pt x="13912" y="21825"/>
                    <a:pt x="15316" y="19273"/>
                  </a:cubicBezTo>
                  <a:cubicBezTo>
                    <a:pt x="16720" y="16720"/>
                    <a:pt x="18635" y="14805"/>
                    <a:pt x="20932" y="13402"/>
                  </a:cubicBezTo>
                  <a:cubicBezTo>
                    <a:pt x="23357" y="12125"/>
                    <a:pt x="26037" y="11359"/>
                    <a:pt x="29101" y="11359"/>
                  </a:cubicBezTo>
                  <a:cubicBezTo>
                    <a:pt x="33568" y="11359"/>
                    <a:pt x="37142" y="12764"/>
                    <a:pt x="39694" y="15571"/>
                  </a:cubicBezTo>
                  <a:cubicBezTo>
                    <a:pt x="42247" y="18379"/>
                    <a:pt x="43523" y="22208"/>
                    <a:pt x="43523" y="27186"/>
                  </a:cubicBezTo>
                  <a:lnTo>
                    <a:pt x="43523" y="69050"/>
                  </a:lnTo>
                  <a:lnTo>
                    <a:pt x="56798" y="69050"/>
                  </a:lnTo>
                  <a:lnTo>
                    <a:pt x="56798" y="25654"/>
                  </a:lnTo>
                  <a:cubicBezTo>
                    <a:pt x="56798" y="20038"/>
                    <a:pt x="55776" y="15316"/>
                    <a:pt x="53862" y="11487"/>
                  </a:cubicBezTo>
                  <a:cubicBezTo>
                    <a:pt x="51947" y="7658"/>
                    <a:pt x="49267" y="4722"/>
                    <a:pt x="45693" y="2808"/>
                  </a:cubicBezTo>
                  <a:close/>
                </a:path>
              </a:pathLst>
            </a:custGeom>
            <a:solidFill>
              <a:srgbClr val="14336A"/>
            </a:solidFill>
            <a:ln w="0" cap="flat">
              <a:noFill/>
              <a:prstDash val="solid"/>
              <a:miter/>
            </a:ln>
          </p:spPr>
          <p:txBody>
            <a:bodyPr rtlCol="0" anchor="ctr"/>
            <a:lstStyle/>
            <a:p>
              <a:endParaRPr lang="en-GB" sz="1013"/>
            </a:p>
          </p:txBody>
        </p:sp>
        <p:sp>
          <p:nvSpPr>
            <p:cNvPr id="227" name="Freeform 226">
              <a:extLst>
                <a:ext uri="{FF2B5EF4-FFF2-40B4-BE49-F238E27FC236}">
                  <a16:creationId xmlns:a16="http://schemas.microsoft.com/office/drawing/2014/main" id="{5EF6D821-DA11-904E-006E-56682AEFB9AC}"/>
                </a:ext>
              </a:extLst>
            </p:cNvPr>
            <p:cNvSpPr/>
            <p:nvPr/>
          </p:nvSpPr>
          <p:spPr>
            <a:xfrm>
              <a:off x="3125398"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69" y="70582"/>
                    <a:pt x="41992" y="69561"/>
                    <a:pt x="46076" y="67646"/>
                  </a:cubicBezTo>
                  <a:cubicBezTo>
                    <a:pt x="50033" y="65604"/>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207"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228" name="Freeform 227">
              <a:extLst>
                <a:ext uri="{FF2B5EF4-FFF2-40B4-BE49-F238E27FC236}">
                  <a16:creationId xmlns:a16="http://schemas.microsoft.com/office/drawing/2014/main" id="{A715E6FF-1E1C-6A74-A2BC-E0C926DA3095}"/>
                </a:ext>
              </a:extLst>
            </p:cNvPr>
            <p:cNvSpPr/>
            <p:nvPr/>
          </p:nvSpPr>
          <p:spPr>
            <a:xfrm>
              <a:off x="3199681" y="6456927"/>
              <a:ext cx="61775" cy="70582"/>
            </a:xfrm>
            <a:custGeom>
              <a:avLst/>
              <a:gdLst>
                <a:gd name="connsiteX0" fmla="*/ 61775 w 61775"/>
                <a:gd name="connsiteY0" fmla="*/ 34333 h 70582"/>
                <a:gd name="connsiteX1" fmla="*/ 59223 w 61775"/>
                <a:gd name="connsiteY1" fmla="*/ 18507 h 70582"/>
                <a:gd name="connsiteX2" fmla="*/ 52458 w 61775"/>
                <a:gd name="connsiteY2" fmla="*/ 7913 h 70582"/>
                <a:gd name="connsiteX3" fmla="*/ 42758 w 61775"/>
                <a:gd name="connsiteY3" fmla="*/ 1914 h 70582"/>
                <a:gd name="connsiteX4" fmla="*/ 31526 w 61775"/>
                <a:gd name="connsiteY4" fmla="*/ 0 h 70582"/>
                <a:gd name="connsiteX5" fmla="*/ 14933 w 61775"/>
                <a:gd name="connsiteY5" fmla="*/ 4467 h 70582"/>
                <a:gd name="connsiteX6" fmla="*/ 3957 w 61775"/>
                <a:gd name="connsiteY6" fmla="*/ 16975 h 70582"/>
                <a:gd name="connsiteX7" fmla="*/ 0 w 61775"/>
                <a:gd name="connsiteY7" fmla="*/ 35483 h 70582"/>
                <a:gd name="connsiteX8" fmla="*/ 3957 w 61775"/>
                <a:gd name="connsiteY8" fmla="*/ 53989 h 70582"/>
                <a:gd name="connsiteX9" fmla="*/ 15189 w 61775"/>
                <a:gd name="connsiteY9" fmla="*/ 66242 h 70582"/>
                <a:gd name="connsiteX10" fmla="*/ 32547 w 61775"/>
                <a:gd name="connsiteY10" fmla="*/ 70582 h 70582"/>
                <a:gd name="connsiteX11" fmla="*/ 45821 w 61775"/>
                <a:gd name="connsiteY11" fmla="*/ 68284 h 70582"/>
                <a:gd name="connsiteX12" fmla="*/ 55521 w 61775"/>
                <a:gd name="connsiteY12" fmla="*/ 61775 h 70582"/>
                <a:gd name="connsiteX13" fmla="*/ 60882 w 61775"/>
                <a:gd name="connsiteY13" fmla="*/ 52075 h 70582"/>
                <a:gd name="connsiteX14" fmla="*/ 48246 w 61775"/>
                <a:gd name="connsiteY14" fmla="*/ 49778 h 70582"/>
                <a:gd name="connsiteX15" fmla="*/ 44800 w 61775"/>
                <a:gd name="connsiteY15" fmla="*/ 55138 h 70582"/>
                <a:gd name="connsiteX16" fmla="*/ 39439 w 61775"/>
                <a:gd name="connsiteY16" fmla="*/ 58457 h 70582"/>
                <a:gd name="connsiteX17" fmla="*/ 32547 w 61775"/>
                <a:gd name="connsiteY17" fmla="*/ 59478 h 70582"/>
                <a:gd name="connsiteX18" fmla="*/ 22336 w 61775"/>
                <a:gd name="connsiteY18" fmla="*/ 56925 h 70582"/>
                <a:gd name="connsiteX19" fmla="*/ 15571 w 61775"/>
                <a:gd name="connsiteY19" fmla="*/ 49650 h 70582"/>
                <a:gd name="connsiteX20" fmla="*/ 13274 w 61775"/>
                <a:gd name="connsiteY20" fmla="*/ 38929 h 70582"/>
                <a:gd name="connsiteX21" fmla="*/ 61775 w 61775"/>
                <a:gd name="connsiteY21" fmla="*/ 38929 h 70582"/>
                <a:gd name="connsiteX22" fmla="*/ 61775 w 61775"/>
                <a:gd name="connsiteY22" fmla="*/ 34206 h 70582"/>
                <a:gd name="connsiteX23" fmla="*/ 13274 w 61775"/>
                <a:gd name="connsiteY23" fmla="*/ 29101 h 70582"/>
                <a:gd name="connsiteX24" fmla="*/ 15444 w 61775"/>
                <a:gd name="connsiteY24" fmla="*/ 20804 h 70582"/>
                <a:gd name="connsiteX25" fmla="*/ 21825 w 61775"/>
                <a:gd name="connsiteY25" fmla="*/ 13657 h 70582"/>
                <a:gd name="connsiteX26" fmla="*/ 31653 w 61775"/>
                <a:gd name="connsiteY26" fmla="*/ 10976 h 70582"/>
                <a:gd name="connsiteX27" fmla="*/ 40716 w 61775"/>
                <a:gd name="connsiteY27" fmla="*/ 13274 h 70582"/>
                <a:gd name="connsiteX28" fmla="*/ 46714 w 61775"/>
                <a:gd name="connsiteY28" fmla="*/ 19656 h 70582"/>
                <a:gd name="connsiteX29" fmla="*/ 48884 w 61775"/>
                <a:gd name="connsiteY29" fmla="*/ 28973 h 70582"/>
                <a:gd name="connsiteX30" fmla="*/ 13529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61775" y="34333"/>
                  </a:moveTo>
                  <a:cubicBezTo>
                    <a:pt x="61775" y="28079"/>
                    <a:pt x="61010" y="22846"/>
                    <a:pt x="59223" y="18507"/>
                  </a:cubicBezTo>
                  <a:cubicBezTo>
                    <a:pt x="57563" y="14167"/>
                    <a:pt x="55266" y="10594"/>
                    <a:pt x="52458" y="7913"/>
                  </a:cubicBez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103" y="52841"/>
                    <a:pt x="15571" y="49650"/>
                  </a:cubicBezTo>
                  <a:cubicBezTo>
                    <a:pt x="14040" y="46714"/>
                    <a:pt x="13402" y="43013"/>
                    <a:pt x="13274" y="38929"/>
                  </a:cubicBezTo>
                  <a:lnTo>
                    <a:pt x="61775" y="38929"/>
                  </a:lnTo>
                  <a:lnTo>
                    <a:pt x="61775" y="34206"/>
                  </a:lnTo>
                  <a:close/>
                  <a:moveTo>
                    <a:pt x="13274" y="29101"/>
                  </a:moveTo>
                  <a:cubicBezTo>
                    <a:pt x="13402" y="26165"/>
                    <a:pt x="14040" y="23357"/>
                    <a:pt x="15444" y="20804"/>
                  </a:cubicBezTo>
                  <a:cubicBezTo>
                    <a:pt x="16975" y="17869"/>
                    <a:pt x="19017" y="15444"/>
                    <a:pt x="21825" y="13657"/>
                  </a:cubicBezTo>
                  <a:cubicBezTo>
                    <a:pt x="24633" y="11870"/>
                    <a:pt x="27824" y="10976"/>
                    <a:pt x="31653" y="10976"/>
                  </a:cubicBezTo>
                  <a:cubicBezTo>
                    <a:pt x="35100" y="10976"/>
                    <a:pt x="38035" y="11742"/>
                    <a:pt x="40716" y="13274"/>
                  </a:cubicBezTo>
                  <a:cubicBezTo>
                    <a:pt x="43268" y="14805"/>
                    <a:pt x="45310" y="16975"/>
                    <a:pt x="46714" y="19656"/>
                  </a:cubicBezTo>
                  <a:cubicBezTo>
                    <a:pt x="48118" y="22336"/>
                    <a:pt x="48884" y="25527"/>
                    <a:pt x="48884" y="28973"/>
                  </a:cubicBezTo>
                  <a:lnTo>
                    <a:pt x="13529" y="28973"/>
                  </a:lnTo>
                  <a:close/>
                </a:path>
              </a:pathLst>
            </a:custGeom>
            <a:solidFill>
              <a:srgbClr val="14336A"/>
            </a:solidFill>
            <a:ln w="0" cap="flat">
              <a:noFill/>
              <a:prstDash val="solid"/>
              <a:miter/>
            </a:ln>
          </p:spPr>
          <p:txBody>
            <a:bodyPr rtlCol="0" anchor="ctr"/>
            <a:lstStyle/>
            <a:p>
              <a:endParaRPr lang="en-GB" sz="1013"/>
            </a:p>
          </p:txBody>
        </p:sp>
        <p:sp>
          <p:nvSpPr>
            <p:cNvPr id="229" name="Freeform 228">
              <a:extLst>
                <a:ext uri="{FF2B5EF4-FFF2-40B4-BE49-F238E27FC236}">
                  <a16:creationId xmlns:a16="http://schemas.microsoft.com/office/drawing/2014/main" id="{F2575179-2EDF-0CE1-F46E-B73D28144DA8}"/>
                </a:ext>
              </a:extLst>
            </p:cNvPr>
            <p:cNvSpPr/>
            <p:nvPr/>
          </p:nvSpPr>
          <p:spPr>
            <a:xfrm>
              <a:off x="638302" y="6272622"/>
              <a:ext cx="184560" cy="255014"/>
            </a:xfrm>
            <a:custGeom>
              <a:avLst/>
              <a:gdLst>
                <a:gd name="connsiteX0" fmla="*/ 0 w 184560"/>
                <a:gd name="connsiteY0" fmla="*/ 255014 h 255014"/>
                <a:gd name="connsiteX1" fmla="*/ 0 w 184560"/>
                <a:gd name="connsiteY1" fmla="*/ 0 h 255014"/>
                <a:gd name="connsiteX2" fmla="*/ 182901 w 184560"/>
                <a:gd name="connsiteY2" fmla="*/ 0 h 255014"/>
                <a:gd name="connsiteX3" fmla="*/ 182901 w 184560"/>
                <a:gd name="connsiteY3" fmla="*/ 58967 h 255014"/>
                <a:gd name="connsiteX4" fmla="*/ 67391 w 184560"/>
                <a:gd name="connsiteY4" fmla="*/ 58967 h 255014"/>
                <a:gd name="connsiteX5" fmla="*/ 67391 w 184560"/>
                <a:gd name="connsiteY5" fmla="*/ 98024 h 255014"/>
                <a:gd name="connsiteX6" fmla="*/ 165926 w 184560"/>
                <a:gd name="connsiteY6" fmla="*/ 98024 h 255014"/>
                <a:gd name="connsiteX7" fmla="*/ 165926 w 184560"/>
                <a:gd name="connsiteY7" fmla="*/ 153289 h 255014"/>
                <a:gd name="connsiteX8" fmla="*/ 67391 w 184560"/>
                <a:gd name="connsiteY8" fmla="*/ 153289 h 255014"/>
                <a:gd name="connsiteX9" fmla="*/ 67391 w 184560"/>
                <a:gd name="connsiteY9" fmla="*/ 195792 h 255014"/>
                <a:gd name="connsiteX10" fmla="*/ 184560 w 184560"/>
                <a:gd name="connsiteY10" fmla="*/ 195792 h 255014"/>
                <a:gd name="connsiteX11" fmla="*/ 184560 w 184560"/>
                <a:gd name="connsiteY11" fmla="*/ 255014 h 255014"/>
                <a:gd name="connsiteX12" fmla="*/ 0 w 184560"/>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560" h="255014">
                  <a:moveTo>
                    <a:pt x="0" y="255014"/>
                  </a:moveTo>
                  <a:lnTo>
                    <a:pt x="0" y="0"/>
                  </a:lnTo>
                  <a:lnTo>
                    <a:pt x="182901" y="0"/>
                  </a:lnTo>
                  <a:lnTo>
                    <a:pt x="182901" y="58967"/>
                  </a:lnTo>
                  <a:lnTo>
                    <a:pt x="67391" y="58967"/>
                  </a:lnTo>
                  <a:lnTo>
                    <a:pt x="67391" y="98024"/>
                  </a:lnTo>
                  <a:lnTo>
                    <a:pt x="165926" y="98024"/>
                  </a:lnTo>
                  <a:lnTo>
                    <a:pt x="165926" y="153289"/>
                  </a:lnTo>
                  <a:lnTo>
                    <a:pt x="67391" y="153289"/>
                  </a:lnTo>
                  <a:lnTo>
                    <a:pt x="67391" y="195792"/>
                  </a:lnTo>
                  <a:lnTo>
                    <a:pt x="184560" y="195792"/>
                  </a:lnTo>
                  <a:lnTo>
                    <a:pt x="184560"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230" name="Freeform 229">
              <a:extLst>
                <a:ext uri="{FF2B5EF4-FFF2-40B4-BE49-F238E27FC236}">
                  <a16:creationId xmlns:a16="http://schemas.microsoft.com/office/drawing/2014/main" id="{097B027E-E6D9-6AD0-0C75-9514EB7FC4B9}"/>
                </a:ext>
              </a:extLst>
            </p:cNvPr>
            <p:cNvSpPr/>
            <p:nvPr/>
          </p:nvSpPr>
          <p:spPr>
            <a:xfrm>
              <a:off x="1372714" y="6272622"/>
              <a:ext cx="184687" cy="255014"/>
            </a:xfrm>
            <a:custGeom>
              <a:avLst/>
              <a:gdLst>
                <a:gd name="connsiteX0" fmla="*/ 0 w 184687"/>
                <a:gd name="connsiteY0" fmla="*/ 255014 h 255014"/>
                <a:gd name="connsiteX1" fmla="*/ 0 w 184687"/>
                <a:gd name="connsiteY1" fmla="*/ 0 h 255014"/>
                <a:gd name="connsiteX2" fmla="*/ 183029 w 184687"/>
                <a:gd name="connsiteY2" fmla="*/ 0 h 255014"/>
                <a:gd name="connsiteX3" fmla="*/ 183029 w 184687"/>
                <a:gd name="connsiteY3" fmla="*/ 58967 h 255014"/>
                <a:gd name="connsiteX4" fmla="*/ 67519 w 184687"/>
                <a:gd name="connsiteY4" fmla="*/ 58967 h 255014"/>
                <a:gd name="connsiteX5" fmla="*/ 67519 w 184687"/>
                <a:gd name="connsiteY5" fmla="*/ 98024 h 255014"/>
                <a:gd name="connsiteX6" fmla="*/ 166053 w 184687"/>
                <a:gd name="connsiteY6" fmla="*/ 98024 h 255014"/>
                <a:gd name="connsiteX7" fmla="*/ 166053 w 184687"/>
                <a:gd name="connsiteY7" fmla="*/ 153289 h 255014"/>
                <a:gd name="connsiteX8" fmla="*/ 67519 w 184687"/>
                <a:gd name="connsiteY8" fmla="*/ 153289 h 255014"/>
                <a:gd name="connsiteX9" fmla="*/ 67519 w 184687"/>
                <a:gd name="connsiteY9" fmla="*/ 195792 h 255014"/>
                <a:gd name="connsiteX10" fmla="*/ 184688 w 184687"/>
                <a:gd name="connsiteY10" fmla="*/ 195792 h 255014"/>
                <a:gd name="connsiteX11" fmla="*/ 184688 w 184687"/>
                <a:gd name="connsiteY11" fmla="*/ 255014 h 255014"/>
                <a:gd name="connsiteX12" fmla="*/ 0 w 184687"/>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87" h="255014">
                  <a:moveTo>
                    <a:pt x="0" y="255014"/>
                  </a:moveTo>
                  <a:lnTo>
                    <a:pt x="0" y="0"/>
                  </a:lnTo>
                  <a:lnTo>
                    <a:pt x="183029" y="0"/>
                  </a:lnTo>
                  <a:lnTo>
                    <a:pt x="183029" y="58967"/>
                  </a:lnTo>
                  <a:lnTo>
                    <a:pt x="67519" y="58967"/>
                  </a:lnTo>
                  <a:lnTo>
                    <a:pt x="67519" y="98024"/>
                  </a:lnTo>
                  <a:lnTo>
                    <a:pt x="166053" y="98024"/>
                  </a:lnTo>
                  <a:lnTo>
                    <a:pt x="166053" y="153289"/>
                  </a:lnTo>
                  <a:lnTo>
                    <a:pt x="67519" y="153289"/>
                  </a:lnTo>
                  <a:lnTo>
                    <a:pt x="67519" y="195792"/>
                  </a:lnTo>
                  <a:lnTo>
                    <a:pt x="184688" y="195792"/>
                  </a:lnTo>
                  <a:lnTo>
                    <a:pt x="184688"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231" name="Freeform 230">
              <a:extLst>
                <a:ext uri="{FF2B5EF4-FFF2-40B4-BE49-F238E27FC236}">
                  <a16:creationId xmlns:a16="http://schemas.microsoft.com/office/drawing/2014/main" id="{7478C65A-5EA9-4CB3-A20B-6C463A82F4D1}"/>
                </a:ext>
              </a:extLst>
            </p:cNvPr>
            <p:cNvSpPr/>
            <p:nvPr/>
          </p:nvSpPr>
          <p:spPr>
            <a:xfrm>
              <a:off x="1598628" y="6272366"/>
              <a:ext cx="495989" cy="255525"/>
            </a:xfrm>
            <a:custGeom>
              <a:avLst/>
              <a:gdLst>
                <a:gd name="connsiteX0" fmla="*/ 392733 w 495989"/>
                <a:gd name="connsiteY0" fmla="*/ 0 h 255525"/>
                <a:gd name="connsiteX1" fmla="*/ 328533 w 495989"/>
                <a:gd name="connsiteY1" fmla="*/ 0 h 255525"/>
                <a:gd name="connsiteX2" fmla="*/ 247740 w 495989"/>
                <a:gd name="connsiteY2" fmla="*/ 199876 h 255525"/>
                <a:gd name="connsiteX3" fmla="*/ 235231 w 495989"/>
                <a:gd name="connsiteY3" fmla="*/ 199876 h 255525"/>
                <a:gd name="connsiteX4" fmla="*/ 209832 w 495989"/>
                <a:gd name="connsiteY4" fmla="*/ 196686 h 255525"/>
                <a:gd name="connsiteX5" fmla="*/ 192474 w 495989"/>
                <a:gd name="connsiteY5" fmla="*/ 186475 h 255525"/>
                <a:gd name="connsiteX6" fmla="*/ 179710 w 495989"/>
                <a:gd name="connsiteY6" fmla="*/ 168095 h 255525"/>
                <a:gd name="connsiteX7" fmla="*/ 178689 w 495989"/>
                <a:gd name="connsiteY7" fmla="*/ 166181 h 255525"/>
                <a:gd name="connsiteX8" fmla="*/ 180603 w 495989"/>
                <a:gd name="connsiteY8" fmla="*/ 165160 h 255525"/>
                <a:gd name="connsiteX9" fmla="*/ 222978 w 495989"/>
                <a:gd name="connsiteY9" fmla="*/ 88068 h 255525"/>
                <a:gd name="connsiteX10" fmla="*/ 210853 w 495989"/>
                <a:gd name="connsiteY10" fmla="*/ 42503 h 255525"/>
                <a:gd name="connsiteX11" fmla="*/ 177413 w 495989"/>
                <a:gd name="connsiteY11" fmla="*/ 11615 h 255525"/>
                <a:gd name="connsiteX12" fmla="*/ 128401 w 495989"/>
                <a:gd name="connsiteY12" fmla="*/ 511 h 255525"/>
                <a:gd name="connsiteX13" fmla="*/ 0 w 495989"/>
                <a:gd name="connsiteY13" fmla="*/ 511 h 255525"/>
                <a:gd name="connsiteX14" fmla="*/ 0 w 495989"/>
                <a:gd name="connsiteY14" fmla="*/ 255526 h 255525"/>
                <a:gd name="connsiteX15" fmla="*/ 67519 w 495989"/>
                <a:gd name="connsiteY15" fmla="*/ 255526 h 255525"/>
                <a:gd name="connsiteX16" fmla="*/ 67519 w 495989"/>
                <a:gd name="connsiteY16" fmla="*/ 182773 h 255525"/>
                <a:gd name="connsiteX17" fmla="*/ 80793 w 495989"/>
                <a:gd name="connsiteY17" fmla="*/ 182773 h 255525"/>
                <a:gd name="connsiteX18" fmla="*/ 111808 w 495989"/>
                <a:gd name="connsiteY18" fmla="*/ 182391 h 255525"/>
                <a:gd name="connsiteX19" fmla="*/ 113340 w 495989"/>
                <a:gd name="connsiteY19" fmla="*/ 182391 h 255525"/>
                <a:gd name="connsiteX20" fmla="*/ 113978 w 495989"/>
                <a:gd name="connsiteY20" fmla="*/ 183794 h 255525"/>
                <a:gd name="connsiteX21" fmla="*/ 158012 w 495989"/>
                <a:gd name="connsiteY21" fmla="*/ 239443 h 255525"/>
                <a:gd name="connsiteX22" fmla="*/ 217235 w 495989"/>
                <a:gd name="connsiteY22" fmla="*/ 255526 h 255525"/>
                <a:gd name="connsiteX23" fmla="*/ 296624 w 495989"/>
                <a:gd name="connsiteY23" fmla="*/ 255526 h 255525"/>
                <a:gd name="connsiteX24" fmla="*/ 310025 w 495989"/>
                <a:gd name="connsiteY24" fmla="*/ 220426 h 255525"/>
                <a:gd name="connsiteX25" fmla="*/ 411368 w 495989"/>
                <a:gd name="connsiteY25" fmla="*/ 220426 h 255525"/>
                <a:gd name="connsiteX26" fmla="*/ 424897 w 495989"/>
                <a:gd name="connsiteY26" fmla="*/ 255526 h 255525"/>
                <a:gd name="connsiteX27" fmla="*/ 495990 w 495989"/>
                <a:gd name="connsiteY27" fmla="*/ 255526 h 255525"/>
                <a:gd name="connsiteX28" fmla="*/ 392861 w 495989"/>
                <a:gd name="connsiteY28" fmla="*/ 256 h 255525"/>
                <a:gd name="connsiteX29" fmla="*/ 150609 w 495989"/>
                <a:gd name="connsiteY29" fmla="*/ 107213 h 255525"/>
                <a:gd name="connsiteX30" fmla="*/ 139633 w 495989"/>
                <a:gd name="connsiteY30" fmla="*/ 119467 h 255525"/>
                <a:gd name="connsiteX31" fmla="*/ 124317 w 495989"/>
                <a:gd name="connsiteY31" fmla="*/ 124061 h 255525"/>
                <a:gd name="connsiteX32" fmla="*/ 67391 w 495989"/>
                <a:gd name="connsiteY32" fmla="*/ 124061 h 255525"/>
                <a:gd name="connsiteX33" fmla="*/ 67391 w 495989"/>
                <a:gd name="connsiteY33" fmla="*/ 59478 h 255525"/>
                <a:gd name="connsiteX34" fmla="*/ 124572 w 495989"/>
                <a:gd name="connsiteY34" fmla="*/ 59478 h 255525"/>
                <a:gd name="connsiteX35" fmla="*/ 139505 w 495989"/>
                <a:gd name="connsiteY35" fmla="*/ 64200 h 255525"/>
                <a:gd name="connsiteX36" fmla="*/ 150482 w 495989"/>
                <a:gd name="connsiteY36" fmla="*/ 75815 h 255525"/>
                <a:gd name="connsiteX37" fmla="*/ 154566 w 495989"/>
                <a:gd name="connsiteY37" fmla="*/ 90238 h 255525"/>
                <a:gd name="connsiteX38" fmla="*/ 150482 w 495989"/>
                <a:gd name="connsiteY38" fmla="*/ 107341 h 255525"/>
                <a:gd name="connsiteX39" fmla="*/ 330957 w 495989"/>
                <a:gd name="connsiteY39" fmla="*/ 165287 h 255525"/>
                <a:gd name="connsiteX40" fmla="*/ 356102 w 495989"/>
                <a:gd name="connsiteY40" fmla="*/ 99938 h 255525"/>
                <a:gd name="connsiteX41" fmla="*/ 358527 w 495989"/>
                <a:gd name="connsiteY41" fmla="*/ 88579 h 255525"/>
                <a:gd name="connsiteX42" fmla="*/ 362994 w 495989"/>
                <a:gd name="connsiteY42" fmla="*/ 88579 h 255525"/>
                <a:gd name="connsiteX43" fmla="*/ 365164 w 495989"/>
                <a:gd name="connsiteY43" fmla="*/ 99556 h 255525"/>
                <a:gd name="connsiteX44" fmla="*/ 390435 w 495989"/>
                <a:gd name="connsiteY44" fmla="*/ 165160 h 255525"/>
                <a:gd name="connsiteX45" fmla="*/ 331085 w 495989"/>
                <a:gd name="connsiteY45" fmla="*/ 165160 h 2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5989" h="255525">
                  <a:moveTo>
                    <a:pt x="392733" y="0"/>
                  </a:moveTo>
                  <a:lnTo>
                    <a:pt x="328533" y="0"/>
                  </a:lnTo>
                  <a:lnTo>
                    <a:pt x="247740" y="199876"/>
                  </a:lnTo>
                  <a:lnTo>
                    <a:pt x="235231" y="199876"/>
                  </a:lnTo>
                  <a:cubicBezTo>
                    <a:pt x="225148" y="199876"/>
                    <a:pt x="216597" y="198728"/>
                    <a:pt x="209832" y="196686"/>
                  </a:cubicBezTo>
                  <a:cubicBezTo>
                    <a:pt x="202940" y="194516"/>
                    <a:pt x="197068" y="191070"/>
                    <a:pt x="192474" y="186475"/>
                  </a:cubicBezTo>
                  <a:cubicBezTo>
                    <a:pt x="187879" y="181880"/>
                    <a:pt x="183539" y="175754"/>
                    <a:pt x="179710" y="168095"/>
                  </a:cubicBezTo>
                  <a:lnTo>
                    <a:pt x="178689" y="166181"/>
                  </a:lnTo>
                  <a:lnTo>
                    <a:pt x="180603" y="165160"/>
                  </a:lnTo>
                  <a:cubicBezTo>
                    <a:pt x="208683" y="149588"/>
                    <a:pt x="222978" y="123678"/>
                    <a:pt x="222978" y="88068"/>
                  </a:cubicBezTo>
                  <a:cubicBezTo>
                    <a:pt x="222978" y="70965"/>
                    <a:pt x="218894" y="55649"/>
                    <a:pt x="210853" y="42503"/>
                  </a:cubicBezTo>
                  <a:cubicBezTo>
                    <a:pt x="202812" y="29356"/>
                    <a:pt x="191580" y="18890"/>
                    <a:pt x="177413" y="11615"/>
                  </a:cubicBezTo>
                  <a:cubicBezTo>
                    <a:pt x="163118" y="4212"/>
                    <a:pt x="146653" y="511"/>
                    <a:pt x="128401" y="511"/>
                  </a:cubicBezTo>
                  <a:lnTo>
                    <a:pt x="0" y="511"/>
                  </a:lnTo>
                  <a:lnTo>
                    <a:pt x="0" y="255526"/>
                  </a:lnTo>
                  <a:lnTo>
                    <a:pt x="67519" y="255526"/>
                  </a:lnTo>
                  <a:lnTo>
                    <a:pt x="67519" y="182773"/>
                  </a:lnTo>
                  <a:lnTo>
                    <a:pt x="80793" y="182773"/>
                  </a:lnTo>
                  <a:cubicBezTo>
                    <a:pt x="84239" y="182773"/>
                    <a:pt x="104916" y="182773"/>
                    <a:pt x="111808" y="182391"/>
                  </a:cubicBezTo>
                  <a:lnTo>
                    <a:pt x="113340" y="182391"/>
                  </a:lnTo>
                  <a:cubicBezTo>
                    <a:pt x="113340" y="182391"/>
                    <a:pt x="113978" y="183794"/>
                    <a:pt x="113978" y="183794"/>
                  </a:cubicBezTo>
                  <a:cubicBezTo>
                    <a:pt x="124955" y="210087"/>
                    <a:pt x="139760" y="228722"/>
                    <a:pt x="158012" y="239443"/>
                  </a:cubicBezTo>
                  <a:cubicBezTo>
                    <a:pt x="176392" y="250165"/>
                    <a:pt x="196303" y="255526"/>
                    <a:pt x="217235" y="255526"/>
                  </a:cubicBezTo>
                  <a:lnTo>
                    <a:pt x="296624" y="255526"/>
                  </a:lnTo>
                  <a:lnTo>
                    <a:pt x="310025" y="220426"/>
                  </a:lnTo>
                  <a:lnTo>
                    <a:pt x="411368" y="220426"/>
                  </a:lnTo>
                  <a:lnTo>
                    <a:pt x="424897" y="255526"/>
                  </a:lnTo>
                  <a:lnTo>
                    <a:pt x="495990" y="255526"/>
                  </a:lnTo>
                  <a:lnTo>
                    <a:pt x="392861" y="256"/>
                  </a:lnTo>
                  <a:close/>
                  <a:moveTo>
                    <a:pt x="150609" y="107213"/>
                  </a:moveTo>
                  <a:cubicBezTo>
                    <a:pt x="147929" y="112319"/>
                    <a:pt x="144228" y="116531"/>
                    <a:pt x="139633" y="119467"/>
                  </a:cubicBezTo>
                  <a:cubicBezTo>
                    <a:pt x="135038" y="122530"/>
                    <a:pt x="129932" y="124061"/>
                    <a:pt x="124317" y="124061"/>
                  </a:cubicBezTo>
                  <a:lnTo>
                    <a:pt x="67391" y="124061"/>
                  </a:lnTo>
                  <a:lnTo>
                    <a:pt x="67391" y="59478"/>
                  </a:lnTo>
                  <a:lnTo>
                    <a:pt x="124572" y="59478"/>
                  </a:lnTo>
                  <a:cubicBezTo>
                    <a:pt x="129805" y="59478"/>
                    <a:pt x="134910" y="61010"/>
                    <a:pt x="139505" y="64200"/>
                  </a:cubicBezTo>
                  <a:cubicBezTo>
                    <a:pt x="144100" y="67264"/>
                    <a:pt x="147801" y="71093"/>
                    <a:pt x="150482" y="75815"/>
                  </a:cubicBezTo>
                  <a:cubicBezTo>
                    <a:pt x="153162" y="80538"/>
                    <a:pt x="154566" y="85388"/>
                    <a:pt x="154566" y="90238"/>
                  </a:cubicBezTo>
                  <a:cubicBezTo>
                    <a:pt x="154566" y="96492"/>
                    <a:pt x="153162" y="102236"/>
                    <a:pt x="150482" y="107341"/>
                  </a:cubicBezTo>
                  <a:close/>
                  <a:moveTo>
                    <a:pt x="330957" y="165287"/>
                  </a:moveTo>
                  <a:lnTo>
                    <a:pt x="356102" y="99938"/>
                  </a:lnTo>
                  <a:lnTo>
                    <a:pt x="358527" y="88579"/>
                  </a:lnTo>
                  <a:lnTo>
                    <a:pt x="362994" y="88579"/>
                  </a:lnTo>
                  <a:lnTo>
                    <a:pt x="365164" y="99556"/>
                  </a:lnTo>
                  <a:lnTo>
                    <a:pt x="390435" y="165160"/>
                  </a:lnTo>
                  <a:lnTo>
                    <a:pt x="331085" y="165160"/>
                  </a:lnTo>
                  <a:close/>
                </a:path>
              </a:pathLst>
            </a:custGeom>
            <a:solidFill>
              <a:srgbClr val="14336A"/>
            </a:solidFill>
            <a:ln w="0" cap="flat">
              <a:noFill/>
              <a:prstDash val="solid"/>
              <a:miter/>
            </a:ln>
          </p:spPr>
          <p:txBody>
            <a:bodyPr rtlCol="0" anchor="ctr"/>
            <a:lstStyle/>
            <a:p>
              <a:endParaRPr lang="en-GB" sz="1013"/>
            </a:p>
          </p:txBody>
        </p:sp>
        <p:sp>
          <p:nvSpPr>
            <p:cNvPr id="232" name="Freeform 231">
              <a:extLst>
                <a:ext uri="{FF2B5EF4-FFF2-40B4-BE49-F238E27FC236}">
                  <a16:creationId xmlns:a16="http://schemas.microsoft.com/office/drawing/2014/main" id="{BB9460A2-D495-EC98-C30B-023BCBCDD9BC}"/>
                </a:ext>
              </a:extLst>
            </p:cNvPr>
            <p:cNvSpPr/>
            <p:nvPr/>
          </p:nvSpPr>
          <p:spPr>
            <a:xfrm>
              <a:off x="899443" y="6332483"/>
              <a:ext cx="126996" cy="59477"/>
            </a:xfrm>
            <a:custGeom>
              <a:avLst/>
              <a:gdLst>
                <a:gd name="connsiteX0" fmla="*/ 113850 w 126996"/>
                <a:gd name="connsiteY0" fmla="*/ 4084 h 59477"/>
                <a:gd name="connsiteX1" fmla="*/ 101342 w 126996"/>
                <a:gd name="connsiteY1" fmla="*/ 0 h 59477"/>
                <a:gd name="connsiteX2" fmla="*/ 0 w 126996"/>
                <a:gd name="connsiteY2" fmla="*/ 0 h 59477"/>
                <a:gd name="connsiteX3" fmla="*/ 0 w 126996"/>
                <a:gd name="connsiteY3" fmla="*/ 59478 h 59477"/>
                <a:gd name="connsiteX4" fmla="*/ 101215 w 126996"/>
                <a:gd name="connsiteY4" fmla="*/ 59478 h 59477"/>
                <a:gd name="connsiteX5" fmla="*/ 113978 w 126996"/>
                <a:gd name="connsiteY5" fmla="*/ 55649 h 59477"/>
                <a:gd name="connsiteX6" fmla="*/ 123423 w 126996"/>
                <a:gd name="connsiteY6" fmla="*/ 45055 h 59477"/>
                <a:gd name="connsiteX7" fmla="*/ 126997 w 126996"/>
                <a:gd name="connsiteY7" fmla="*/ 30122 h 59477"/>
                <a:gd name="connsiteX8" fmla="*/ 123423 w 126996"/>
                <a:gd name="connsiteY8" fmla="*/ 15316 h 59477"/>
                <a:gd name="connsiteX9" fmla="*/ 113978 w 126996"/>
                <a:gd name="connsiteY9" fmla="*/ 4212 h 5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996" h="59477">
                  <a:moveTo>
                    <a:pt x="113850" y="4084"/>
                  </a:moveTo>
                  <a:cubicBezTo>
                    <a:pt x="110021" y="1404"/>
                    <a:pt x="105809" y="0"/>
                    <a:pt x="101342" y="0"/>
                  </a:cubicBezTo>
                  <a:lnTo>
                    <a:pt x="0" y="0"/>
                  </a:lnTo>
                  <a:lnTo>
                    <a:pt x="0" y="59478"/>
                  </a:lnTo>
                  <a:lnTo>
                    <a:pt x="101215" y="59478"/>
                  </a:lnTo>
                  <a:cubicBezTo>
                    <a:pt x="105809" y="59478"/>
                    <a:pt x="110149" y="58202"/>
                    <a:pt x="113978" y="55649"/>
                  </a:cubicBezTo>
                  <a:cubicBezTo>
                    <a:pt x="117935" y="53096"/>
                    <a:pt x="121126" y="49522"/>
                    <a:pt x="123423" y="45055"/>
                  </a:cubicBezTo>
                  <a:cubicBezTo>
                    <a:pt x="125720" y="40588"/>
                    <a:pt x="126997" y="35483"/>
                    <a:pt x="126997" y="30122"/>
                  </a:cubicBezTo>
                  <a:cubicBezTo>
                    <a:pt x="126997" y="24761"/>
                    <a:pt x="125848" y="19911"/>
                    <a:pt x="123423" y="15316"/>
                  </a:cubicBezTo>
                  <a:cubicBezTo>
                    <a:pt x="120998" y="10721"/>
                    <a:pt x="117807" y="7020"/>
                    <a:pt x="113978" y="4212"/>
                  </a:cubicBezTo>
                  <a:close/>
                </a:path>
              </a:pathLst>
            </a:custGeom>
            <a:solidFill>
              <a:srgbClr val="EC607E"/>
            </a:solidFill>
            <a:ln w="0" cap="flat">
              <a:noFill/>
              <a:prstDash val="solid"/>
              <a:miter/>
            </a:ln>
          </p:spPr>
          <p:txBody>
            <a:bodyPr rtlCol="0" anchor="ctr"/>
            <a:lstStyle/>
            <a:p>
              <a:endParaRPr lang="en-GB" sz="1013"/>
            </a:p>
          </p:txBody>
        </p:sp>
        <p:sp>
          <p:nvSpPr>
            <p:cNvPr id="233" name="Freeform 232">
              <a:extLst>
                <a:ext uri="{FF2B5EF4-FFF2-40B4-BE49-F238E27FC236}">
                  <a16:creationId xmlns:a16="http://schemas.microsoft.com/office/drawing/2014/main" id="{9155ECE5-B63B-C3EB-A8A4-FA26534E532B}"/>
                </a:ext>
              </a:extLst>
            </p:cNvPr>
            <p:cNvSpPr/>
            <p:nvPr/>
          </p:nvSpPr>
          <p:spPr>
            <a:xfrm>
              <a:off x="899316" y="6456416"/>
              <a:ext cx="123040" cy="71220"/>
            </a:xfrm>
            <a:custGeom>
              <a:avLst/>
              <a:gdLst>
                <a:gd name="connsiteX0" fmla="*/ 0 w 123040"/>
                <a:gd name="connsiteY0" fmla="*/ 0 h 71220"/>
                <a:gd name="connsiteX1" fmla="*/ 0 w 123040"/>
                <a:gd name="connsiteY1" fmla="*/ 71220 h 71220"/>
                <a:gd name="connsiteX2" fmla="*/ 123040 w 123040"/>
                <a:gd name="connsiteY2" fmla="*/ 71220 h 71220"/>
                <a:gd name="connsiteX3" fmla="*/ 83729 w 123040"/>
                <a:gd name="connsiteY3" fmla="*/ 0 h 71220"/>
                <a:gd name="connsiteX4" fmla="*/ 0 w 123040"/>
                <a:gd name="connsiteY4" fmla="*/ 0 h 7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0" h="71220">
                  <a:moveTo>
                    <a:pt x="0" y="0"/>
                  </a:moveTo>
                  <a:lnTo>
                    <a:pt x="0" y="71220"/>
                  </a:lnTo>
                  <a:lnTo>
                    <a:pt x="123040" y="71220"/>
                  </a:lnTo>
                  <a:lnTo>
                    <a:pt x="83729" y="0"/>
                  </a:lnTo>
                  <a:lnTo>
                    <a:pt x="0" y="0"/>
                  </a:lnTo>
                  <a:close/>
                </a:path>
              </a:pathLst>
            </a:custGeom>
            <a:solidFill>
              <a:srgbClr val="EC607E"/>
            </a:solidFill>
            <a:ln w="0" cap="flat">
              <a:noFill/>
              <a:prstDash val="solid"/>
              <a:miter/>
            </a:ln>
          </p:spPr>
          <p:txBody>
            <a:bodyPr rtlCol="0" anchor="ctr"/>
            <a:lstStyle/>
            <a:p>
              <a:endParaRPr lang="en-GB" sz="1013"/>
            </a:p>
          </p:txBody>
        </p:sp>
        <p:sp>
          <p:nvSpPr>
            <p:cNvPr id="234" name="Freeform 233">
              <a:extLst>
                <a:ext uri="{FF2B5EF4-FFF2-40B4-BE49-F238E27FC236}">
                  <a16:creationId xmlns:a16="http://schemas.microsoft.com/office/drawing/2014/main" id="{9947EB0F-A90F-B433-3BFE-45EFC79D0FAC}"/>
                </a:ext>
              </a:extLst>
            </p:cNvPr>
            <p:cNvSpPr/>
            <p:nvPr/>
          </p:nvSpPr>
          <p:spPr>
            <a:xfrm>
              <a:off x="1036140" y="6272622"/>
              <a:ext cx="307855" cy="255142"/>
            </a:xfrm>
            <a:custGeom>
              <a:avLst/>
              <a:gdLst>
                <a:gd name="connsiteX0" fmla="*/ 290497 w 307855"/>
                <a:gd name="connsiteY0" fmla="*/ 60754 h 255142"/>
                <a:gd name="connsiteX1" fmla="*/ 242251 w 307855"/>
                <a:gd name="connsiteY1" fmla="*/ 15954 h 255142"/>
                <a:gd name="connsiteX2" fmla="*/ 170010 w 307855"/>
                <a:gd name="connsiteY2" fmla="*/ 0 h 255142"/>
                <a:gd name="connsiteX3" fmla="*/ 0 w 307855"/>
                <a:gd name="connsiteY3" fmla="*/ 0 h 255142"/>
                <a:gd name="connsiteX4" fmla="*/ 18635 w 307855"/>
                <a:gd name="connsiteY4" fmla="*/ 7658 h 255142"/>
                <a:gd name="connsiteX5" fmla="*/ 53990 w 307855"/>
                <a:gd name="connsiteY5" fmla="*/ 41481 h 255142"/>
                <a:gd name="connsiteX6" fmla="*/ 66753 w 307855"/>
                <a:gd name="connsiteY6" fmla="*/ 89983 h 255142"/>
                <a:gd name="connsiteX7" fmla="*/ 54245 w 307855"/>
                <a:gd name="connsiteY7" fmla="*/ 138484 h 255142"/>
                <a:gd name="connsiteX8" fmla="*/ 21826 w 307855"/>
                <a:gd name="connsiteY8" fmla="*/ 170648 h 255142"/>
                <a:gd name="connsiteX9" fmla="*/ 73645 w 307855"/>
                <a:gd name="connsiteY9" fmla="*/ 255142 h 255142"/>
                <a:gd name="connsiteX10" fmla="*/ 170776 w 307855"/>
                <a:gd name="connsiteY10" fmla="*/ 255142 h 255142"/>
                <a:gd name="connsiteX11" fmla="*/ 242762 w 307855"/>
                <a:gd name="connsiteY11" fmla="*/ 239188 h 255142"/>
                <a:gd name="connsiteX12" fmla="*/ 290753 w 307855"/>
                <a:gd name="connsiteY12" fmla="*/ 194388 h 255142"/>
                <a:gd name="connsiteX13" fmla="*/ 307856 w 307855"/>
                <a:gd name="connsiteY13" fmla="*/ 127507 h 255142"/>
                <a:gd name="connsiteX14" fmla="*/ 290753 w 307855"/>
                <a:gd name="connsiteY14" fmla="*/ 60882 h 255142"/>
                <a:gd name="connsiteX15" fmla="*/ 216852 w 307855"/>
                <a:gd name="connsiteY15" fmla="*/ 173711 h 255142"/>
                <a:gd name="connsiteX16" fmla="*/ 168095 w 307855"/>
                <a:gd name="connsiteY16" fmla="*/ 189793 h 255142"/>
                <a:gd name="connsiteX17" fmla="*/ 129167 w 307855"/>
                <a:gd name="connsiteY17" fmla="*/ 189793 h 255142"/>
                <a:gd name="connsiteX18" fmla="*/ 129167 w 307855"/>
                <a:gd name="connsiteY18" fmla="*/ 65221 h 255142"/>
                <a:gd name="connsiteX19" fmla="*/ 168095 w 307855"/>
                <a:gd name="connsiteY19" fmla="*/ 65221 h 255142"/>
                <a:gd name="connsiteX20" fmla="*/ 217235 w 307855"/>
                <a:gd name="connsiteY20" fmla="*/ 81941 h 255142"/>
                <a:gd name="connsiteX21" fmla="*/ 233827 w 307855"/>
                <a:gd name="connsiteY21" fmla="*/ 128145 h 255142"/>
                <a:gd name="connsiteX22" fmla="*/ 216980 w 307855"/>
                <a:gd name="connsiteY22" fmla="*/ 173711 h 2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7855" h="255142">
                  <a:moveTo>
                    <a:pt x="290497" y="60754"/>
                  </a:moveTo>
                  <a:cubicBezTo>
                    <a:pt x="279138" y="41609"/>
                    <a:pt x="262928" y="26548"/>
                    <a:pt x="242251" y="15954"/>
                  </a:cubicBezTo>
                  <a:cubicBezTo>
                    <a:pt x="221574" y="5360"/>
                    <a:pt x="197196" y="0"/>
                    <a:pt x="170010" y="0"/>
                  </a:cubicBezTo>
                  <a:lnTo>
                    <a:pt x="0" y="0"/>
                  </a:lnTo>
                  <a:cubicBezTo>
                    <a:pt x="6509" y="1914"/>
                    <a:pt x="12764" y="4467"/>
                    <a:pt x="18635" y="7658"/>
                  </a:cubicBezTo>
                  <a:cubicBezTo>
                    <a:pt x="33696" y="15699"/>
                    <a:pt x="45566" y="27059"/>
                    <a:pt x="53990" y="41481"/>
                  </a:cubicBezTo>
                  <a:cubicBezTo>
                    <a:pt x="62414" y="55776"/>
                    <a:pt x="66753" y="72114"/>
                    <a:pt x="66753" y="89983"/>
                  </a:cubicBezTo>
                  <a:cubicBezTo>
                    <a:pt x="66753" y="107851"/>
                    <a:pt x="62541" y="124316"/>
                    <a:pt x="54245" y="138484"/>
                  </a:cubicBezTo>
                  <a:cubicBezTo>
                    <a:pt x="46331" y="152013"/>
                    <a:pt x="35483" y="162735"/>
                    <a:pt x="21826" y="170648"/>
                  </a:cubicBezTo>
                  <a:lnTo>
                    <a:pt x="73645" y="255142"/>
                  </a:lnTo>
                  <a:lnTo>
                    <a:pt x="170776" y="255142"/>
                  </a:lnTo>
                  <a:cubicBezTo>
                    <a:pt x="197834" y="255142"/>
                    <a:pt x="222085" y="249781"/>
                    <a:pt x="242762" y="239188"/>
                  </a:cubicBezTo>
                  <a:cubicBezTo>
                    <a:pt x="263311" y="228594"/>
                    <a:pt x="279521" y="213533"/>
                    <a:pt x="290753" y="194388"/>
                  </a:cubicBezTo>
                  <a:cubicBezTo>
                    <a:pt x="302112" y="175115"/>
                    <a:pt x="307856" y="152651"/>
                    <a:pt x="307856" y="127507"/>
                  </a:cubicBezTo>
                  <a:cubicBezTo>
                    <a:pt x="307856" y="102363"/>
                    <a:pt x="302112" y="80027"/>
                    <a:pt x="290753" y="60882"/>
                  </a:cubicBezTo>
                  <a:close/>
                  <a:moveTo>
                    <a:pt x="216852" y="173711"/>
                  </a:moveTo>
                  <a:cubicBezTo>
                    <a:pt x="205620" y="184432"/>
                    <a:pt x="189155" y="189793"/>
                    <a:pt x="168095" y="189793"/>
                  </a:cubicBezTo>
                  <a:lnTo>
                    <a:pt x="129167" y="189793"/>
                  </a:lnTo>
                  <a:lnTo>
                    <a:pt x="129167" y="65221"/>
                  </a:lnTo>
                  <a:lnTo>
                    <a:pt x="168095" y="65221"/>
                  </a:lnTo>
                  <a:cubicBezTo>
                    <a:pt x="189666" y="65221"/>
                    <a:pt x="206258" y="70837"/>
                    <a:pt x="217235" y="81941"/>
                  </a:cubicBezTo>
                  <a:cubicBezTo>
                    <a:pt x="228211" y="93046"/>
                    <a:pt x="233827" y="108490"/>
                    <a:pt x="233827" y="128145"/>
                  </a:cubicBezTo>
                  <a:cubicBezTo>
                    <a:pt x="233827" y="147801"/>
                    <a:pt x="228084" y="163118"/>
                    <a:pt x="216980" y="173711"/>
                  </a:cubicBezTo>
                  <a:close/>
                </a:path>
              </a:pathLst>
            </a:custGeom>
            <a:solidFill>
              <a:srgbClr val="EC607E"/>
            </a:solidFill>
            <a:ln w="0" cap="flat">
              <a:noFill/>
              <a:prstDash val="solid"/>
              <a:miter/>
            </a:ln>
          </p:spPr>
          <p:txBody>
            <a:bodyPr rtlCol="0" anchor="ctr"/>
            <a:lstStyle/>
            <a:p>
              <a:endParaRPr lang="en-GB" sz="1013"/>
            </a:p>
          </p:txBody>
        </p:sp>
      </p:grpSp>
      <p:sp>
        <p:nvSpPr>
          <p:cNvPr id="235" name="Text Placeholder 41">
            <a:extLst>
              <a:ext uri="{FF2B5EF4-FFF2-40B4-BE49-F238E27FC236}">
                <a16:creationId xmlns:a16="http://schemas.microsoft.com/office/drawing/2014/main" id="{DAD231D5-9D78-69F8-ADC1-3434CF3AE617}"/>
              </a:ext>
            </a:extLst>
          </p:cNvPr>
          <p:cNvSpPr>
            <a:spLocks noGrp="1"/>
          </p:cNvSpPr>
          <p:nvPr>
            <p:ph type="body" sz="quarter" idx="12" hasCustomPrompt="1"/>
          </p:nvPr>
        </p:nvSpPr>
        <p:spPr>
          <a:xfrm>
            <a:off x="540001" y="863599"/>
            <a:ext cx="8070600" cy="369332"/>
          </a:xfrm>
        </p:spPr>
        <p:txBody>
          <a:bodyPr>
            <a:noAutofit/>
          </a:bodyPr>
          <a:lstStyle>
            <a:lvl1pPr marL="0" indent="0">
              <a:buNone/>
              <a:defRPr sz="1400"/>
            </a:lvl1pPr>
          </a:lstStyle>
          <a:p>
            <a:pPr lvl="0"/>
            <a:r>
              <a:rPr lang="en-GB"/>
              <a:t>Click to edit subtitle</a:t>
            </a:r>
          </a:p>
        </p:txBody>
      </p:sp>
      <p:sp>
        <p:nvSpPr>
          <p:cNvPr id="238" name="Slide Number Placeholder 237">
            <a:extLst>
              <a:ext uri="{FF2B5EF4-FFF2-40B4-BE49-F238E27FC236}">
                <a16:creationId xmlns:a16="http://schemas.microsoft.com/office/drawing/2014/main" id="{D05E4AC1-35A5-4B9A-30C7-6A351C4EB165}"/>
              </a:ext>
            </a:extLst>
          </p:cNvPr>
          <p:cNvSpPr>
            <a:spLocks noGrp="1"/>
          </p:cNvSpPr>
          <p:nvPr>
            <p:ph type="sldNum" sz="quarter" idx="13"/>
          </p:nvPr>
        </p:nvSpPr>
        <p:spPr/>
        <p:txBody>
          <a:bodyPr/>
          <a:lstStyle/>
          <a:p>
            <a:fld id="{33DC2AB1-3121-DC42-81EB-8FDD8A73E93A}" type="slidenum">
              <a:rPr lang="en-GB"/>
              <a:pPr/>
              <a:t>‹#›</a:t>
            </a:fld>
            <a:endParaRPr lang="en-GB"/>
          </a:p>
        </p:txBody>
      </p:sp>
      <p:sp>
        <p:nvSpPr>
          <p:cNvPr id="2" name="Freeform 1">
            <a:extLst>
              <a:ext uri="{FF2B5EF4-FFF2-40B4-BE49-F238E27FC236}">
                <a16:creationId xmlns:a16="http://schemas.microsoft.com/office/drawing/2014/main" id="{9D85492E-3CBD-A27B-E74A-365554DC4297}"/>
              </a:ext>
            </a:extLst>
          </p:cNvPr>
          <p:cNvSpPr/>
          <p:nvPr userDrawn="1"/>
        </p:nvSpPr>
        <p:spPr>
          <a:xfrm>
            <a:off x="0" y="4352386"/>
            <a:ext cx="9144000" cy="793953"/>
          </a:xfrm>
          <a:custGeom>
            <a:avLst/>
            <a:gdLst>
              <a:gd name="connsiteX0" fmla="*/ 0 w 12252832"/>
              <a:gd name="connsiteY0" fmla="*/ 0 h 1058604"/>
              <a:gd name="connsiteX1" fmla="*/ 12252832 w 12252832"/>
              <a:gd name="connsiteY1" fmla="*/ 0 h 1058604"/>
              <a:gd name="connsiteX2" fmla="*/ 12252832 w 12252832"/>
              <a:gd name="connsiteY2" fmla="*/ 1058605 h 1058604"/>
              <a:gd name="connsiteX3" fmla="*/ 0 w 12252832"/>
              <a:gd name="connsiteY3" fmla="*/ 1058605 h 1058604"/>
            </a:gdLst>
            <a:ahLst/>
            <a:cxnLst>
              <a:cxn ang="0">
                <a:pos x="connsiteX0" y="connsiteY0"/>
              </a:cxn>
              <a:cxn ang="0">
                <a:pos x="connsiteX1" y="connsiteY1"/>
              </a:cxn>
              <a:cxn ang="0">
                <a:pos x="connsiteX2" y="connsiteY2"/>
              </a:cxn>
              <a:cxn ang="0">
                <a:pos x="connsiteX3" y="connsiteY3"/>
              </a:cxn>
            </a:cxnLst>
            <a:rect l="l" t="t" r="r" b="b"/>
            <a:pathLst>
              <a:path w="12252832" h="1058604">
                <a:moveTo>
                  <a:pt x="0" y="0"/>
                </a:moveTo>
                <a:lnTo>
                  <a:pt x="12252832" y="0"/>
                </a:lnTo>
                <a:lnTo>
                  <a:pt x="12252832" y="1058605"/>
                </a:lnTo>
                <a:lnTo>
                  <a:pt x="0" y="1058605"/>
                </a:lnTo>
                <a:close/>
              </a:path>
            </a:pathLst>
          </a:custGeom>
          <a:solidFill>
            <a:schemeClr val="bg2">
              <a:alpha val="30000"/>
            </a:schemeClr>
          </a:solidFill>
          <a:ln w="0" cap="flat">
            <a:noFill/>
            <a:prstDash val="solid"/>
            <a:miter/>
          </a:ln>
        </p:spPr>
        <p:txBody>
          <a:bodyPr rtlCol="0" anchor="ctr"/>
          <a:lstStyle/>
          <a:p>
            <a:endParaRPr lang="en-GB" sz="1013"/>
          </a:p>
        </p:txBody>
      </p:sp>
      <p:grpSp>
        <p:nvGrpSpPr>
          <p:cNvPr id="3" name="Graphic 4">
            <a:extLst>
              <a:ext uri="{FF2B5EF4-FFF2-40B4-BE49-F238E27FC236}">
                <a16:creationId xmlns:a16="http://schemas.microsoft.com/office/drawing/2014/main" id="{F61E0188-076E-ABD1-3DA6-39D6CD0C4A33}"/>
              </a:ext>
            </a:extLst>
          </p:cNvPr>
          <p:cNvGrpSpPr>
            <a:grpSpLocks noChangeAspect="1"/>
          </p:cNvGrpSpPr>
          <p:nvPr userDrawn="1"/>
        </p:nvGrpSpPr>
        <p:grpSpPr>
          <a:xfrm>
            <a:off x="540000" y="4632363"/>
            <a:ext cx="2787779" cy="234000"/>
            <a:chOff x="638302" y="6272366"/>
            <a:chExt cx="3044222" cy="255525"/>
          </a:xfrm>
        </p:grpSpPr>
        <p:sp>
          <p:nvSpPr>
            <p:cNvPr id="4" name="Freeform 3">
              <a:extLst>
                <a:ext uri="{FF2B5EF4-FFF2-40B4-BE49-F238E27FC236}">
                  <a16:creationId xmlns:a16="http://schemas.microsoft.com/office/drawing/2014/main" id="{041CDC4D-00BB-EDDA-3778-9D15F580A2CA}"/>
                </a:ext>
              </a:extLst>
            </p:cNvPr>
            <p:cNvSpPr/>
            <p:nvPr/>
          </p:nvSpPr>
          <p:spPr>
            <a:xfrm>
              <a:off x="2791760" y="6277599"/>
              <a:ext cx="71858" cy="91131"/>
            </a:xfrm>
            <a:custGeom>
              <a:avLst/>
              <a:gdLst>
                <a:gd name="connsiteX0" fmla="*/ 53352 w 71858"/>
                <a:gd name="connsiteY0" fmla="*/ 55266 h 91131"/>
                <a:gd name="connsiteX1" fmla="*/ 64711 w 71858"/>
                <a:gd name="connsiteY1" fmla="*/ 45311 h 91131"/>
                <a:gd name="connsiteX2" fmla="*/ 68668 w 71858"/>
                <a:gd name="connsiteY2" fmla="*/ 29739 h 91131"/>
                <a:gd name="connsiteX3" fmla="*/ 64839 w 71858"/>
                <a:gd name="connsiteY3" fmla="*/ 14040 h 91131"/>
                <a:gd name="connsiteX4" fmla="*/ 53607 w 71858"/>
                <a:gd name="connsiteY4" fmla="*/ 3702 h 91131"/>
                <a:gd name="connsiteX5" fmla="*/ 35993 w 71858"/>
                <a:gd name="connsiteY5" fmla="*/ 0 h 91131"/>
                <a:gd name="connsiteX6" fmla="*/ 0 w 71858"/>
                <a:gd name="connsiteY6" fmla="*/ 0 h 91131"/>
                <a:gd name="connsiteX7" fmla="*/ 0 w 71858"/>
                <a:gd name="connsiteY7" fmla="*/ 91132 h 91131"/>
                <a:gd name="connsiteX8" fmla="*/ 19273 w 71858"/>
                <a:gd name="connsiteY8" fmla="*/ 91132 h 91131"/>
                <a:gd name="connsiteX9" fmla="*/ 19273 w 71858"/>
                <a:gd name="connsiteY9" fmla="*/ 58840 h 91131"/>
                <a:gd name="connsiteX10" fmla="*/ 33313 w 71858"/>
                <a:gd name="connsiteY10" fmla="*/ 58840 h 91131"/>
                <a:gd name="connsiteX11" fmla="*/ 50544 w 71858"/>
                <a:gd name="connsiteY11" fmla="*/ 91132 h 91131"/>
                <a:gd name="connsiteX12" fmla="*/ 71859 w 71858"/>
                <a:gd name="connsiteY12" fmla="*/ 91132 h 91131"/>
                <a:gd name="connsiteX13" fmla="*/ 52458 w 71858"/>
                <a:gd name="connsiteY13" fmla="*/ 55649 h 91131"/>
                <a:gd name="connsiteX14" fmla="*/ 53352 w 71858"/>
                <a:gd name="connsiteY14" fmla="*/ 55394 h 91131"/>
                <a:gd name="connsiteX15" fmla="*/ 19145 w 71858"/>
                <a:gd name="connsiteY15" fmla="*/ 15699 h 91131"/>
                <a:gd name="connsiteX16" fmla="*/ 32164 w 71858"/>
                <a:gd name="connsiteY16" fmla="*/ 15699 h 91131"/>
                <a:gd name="connsiteX17" fmla="*/ 41354 w 71858"/>
                <a:gd name="connsiteY17" fmla="*/ 17359 h 91131"/>
                <a:gd name="connsiteX18" fmla="*/ 46842 w 71858"/>
                <a:gd name="connsiteY18" fmla="*/ 22081 h 91131"/>
                <a:gd name="connsiteX19" fmla="*/ 48629 w 71858"/>
                <a:gd name="connsiteY19" fmla="*/ 29739 h 91131"/>
                <a:gd name="connsiteX20" fmla="*/ 46842 w 71858"/>
                <a:gd name="connsiteY20" fmla="*/ 37270 h 91131"/>
                <a:gd name="connsiteX21" fmla="*/ 41354 w 71858"/>
                <a:gd name="connsiteY21" fmla="*/ 41864 h 91131"/>
                <a:gd name="connsiteX22" fmla="*/ 32164 w 71858"/>
                <a:gd name="connsiteY22" fmla="*/ 43396 h 91131"/>
                <a:gd name="connsiteX23" fmla="*/ 19145 w 71858"/>
                <a:gd name="connsiteY23" fmla="*/ 43396 h 91131"/>
                <a:gd name="connsiteX24" fmla="*/ 19145 w 71858"/>
                <a:gd name="connsiteY24" fmla="*/ 15827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858" h="91131">
                  <a:moveTo>
                    <a:pt x="53352" y="55266"/>
                  </a:moveTo>
                  <a:cubicBezTo>
                    <a:pt x="58329" y="52968"/>
                    <a:pt x="62031" y="49650"/>
                    <a:pt x="64711" y="45311"/>
                  </a:cubicBezTo>
                  <a:cubicBezTo>
                    <a:pt x="67264" y="40971"/>
                    <a:pt x="68668" y="35738"/>
                    <a:pt x="68668" y="29739"/>
                  </a:cubicBezTo>
                  <a:cubicBezTo>
                    <a:pt x="68668" y="23740"/>
                    <a:pt x="67391" y="18507"/>
                    <a:pt x="64839" y="14040"/>
                  </a:cubicBezTo>
                  <a:cubicBezTo>
                    <a:pt x="62286" y="9573"/>
                    <a:pt x="58585" y="6127"/>
                    <a:pt x="53607" y="3702"/>
                  </a:cubicBezTo>
                  <a:cubicBezTo>
                    <a:pt x="48757" y="1276"/>
                    <a:pt x="42885" y="0"/>
                    <a:pt x="35993" y="0"/>
                  </a:cubicBezTo>
                  <a:lnTo>
                    <a:pt x="0" y="0"/>
                  </a:lnTo>
                  <a:lnTo>
                    <a:pt x="0" y="91132"/>
                  </a:lnTo>
                  <a:lnTo>
                    <a:pt x="19273" y="91132"/>
                  </a:lnTo>
                  <a:lnTo>
                    <a:pt x="19273" y="58840"/>
                  </a:lnTo>
                  <a:lnTo>
                    <a:pt x="33313" y="58840"/>
                  </a:lnTo>
                  <a:lnTo>
                    <a:pt x="50544" y="91132"/>
                  </a:lnTo>
                  <a:lnTo>
                    <a:pt x="71859" y="91132"/>
                  </a:lnTo>
                  <a:lnTo>
                    <a:pt x="52458" y="55649"/>
                  </a:lnTo>
                  <a:cubicBezTo>
                    <a:pt x="52458" y="55649"/>
                    <a:pt x="53096" y="55521"/>
                    <a:pt x="53352" y="55394"/>
                  </a:cubicBezTo>
                  <a:close/>
                  <a:moveTo>
                    <a:pt x="19145" y="15699"/>
                  </a:moveTo>
                  <a:lnTo>
                    <a:pt x="32164" y="15699"/>
                  </a:lnTo>
                  <a:cubicBezTo>
                    <a:pt x="35865" y="15699"/>
                    <a:pt x="38929" y="16210"/>
                    <a:pt x="41354" y="17359"/>
                  </a:cubicBezTo>
                  <a:cubicBezTo>
                    <a:pt x="43779" y="18379"/>
                    <a:pt x="45566" y="20039"/>
                    <a:pt x="46842" y="22081"/>
                  </a:cubicBezTo>
                  <a:cubicBezTo>
                    <a:pt x="47991" y="24123"/>
                    <a:pt x="48629" y="26676"/>
                    <a:pt x="48629" y="29739"/>
                  </a:cubicBezTo>
                  <a:cubicBezTo>
                    <a:pt x="48629" y="32802"/>
                    <a:pt x="47991" y="35227"/>
                    <a:pt x="46842" y="37270"/>
                  </a:cubicBezTo>
                  <a:cubicBezTo>
                    <a:pt x="45693" y="39312"/>
                    <a:pt x="43779" y="40843"/>
                    <a:pt x="41354" y="41864"/>
                  </a:cubicBezTo>
                  <a:cubicBezTo>
                    <a:pt x="38929" y="42886"/>
                    <a:pt x="35865" y="43396"/>
                    <a:pt x="32164" y="43396"/>
                  </a:cubicBezTo>
                  <a:lnTo>
                    <a:pt x="19145" y="43396"/>
                  </a:lnTo>
                  <a:lnTo>
                    <a:pt x="19145" y="15827"/>
                  </a:lnTo>
                  <a:close/>
                </a:path>
              </a:pathLst>
            </a:custGeom>
            <a:solidFill>
              <a:srgbClr val="EC607E"/>
            </a:solidFill>
            <a:ln w="0" cap="flat">
              <a:noFill/>
              <a:prstDash val="solid"/>
              <a:miter/>
            </a:ln>
          </p:spPr>
          <p:txBody>
            <a:bodyPr rtlCol="0" anchor="ctr"/>
            <a:lstStyle/>
            <a:p>
              <a:endParaRPr lang="en-GB" sz="1013"/>
            </a:p>
          </p:txBody>
        </p:sp>
        <p:sp>
          <p:nvSpPr>
            <p:cNvPr id="5" name="Freeform 4">
              <a:extLst>
                <a:ext uri="{FF2B5EF4-FFF2-40B4-BE49-F238E27FC236}">
                  <a16:creationId xmlns:a16="http://schemas.microsoft.com/office/drawing/2014/main" id="{B30E3737-CF8A-4276-9F85-375D480592C7}"/>
                </a:ext>
              </a:extLst>
            </p:cNvPr>
            <p:cNvSpPr/>
            <p:nvPr/>
          </p:nvSpPr>
          <p:spPr>
            <a:xfrm>
              <a:off x="2873574" y="6299553"/>
              <a:ext cx="61009" cy="70327"/>
            </a:xfrm>
            <a:custGeom>
              <a:avLst/>
              <a:gdLst>
                <a:gd name="connsiteX0" fmla="*/ 52330 w 61009"/>
                <a:gd name="connsiteY0" fmla="*/ 5361 h 70327"/>
                <a:gd name="connsiteX1" fmla="*/ 43013 w 61009"/>
                <a:gd name="connsiteY1" fmla="*/ 1276 h 70327"/>
                <a:gd name="connsiteX2" fmla="*/ 32036 w 61009"/>
                <a:gd name="connsiteY2" fmla="*/ 0 h 70327"/>
                <a:gd name="connsiteX3" fmla="*/ 17614 w 61009"/>
                <a:gd name="connsiteY3" fmla="*/ 2425 h 70327"/>
                <a:gd name="connsiteX4" fmla="*/ 7530 w 61009"/>
                <a:gd name="connsiteY4" fmla="*/ 9445 h 70327"/>
                <a:gd name="connsiteX5" fmla="*/ 2298 w 61009"/>
                <a:gd name="connsiteY5" fmla="*/ 20294 h 70327"/>
                <a:gd name="connsiteX6" fmla="*/ 19783 w 61009"/>
                <a:gd name="connsiteY6" fmla="*/ 21698 h 70327"/>
                <a:gd name="connsiteX7" fmla="*/ 23740 w 61009"/>
                <a:gd name="connsiteY7" fmla="*/ 16082 h 70327"/>
                <a:gd name="connsiteX8" fmla="*/ 31909 w 61009"/>
                <a:gd name="connsiteY8" fmla="*/ 13785 h 70327"/>
                <a:gd name="connsiteX9" fmla="*/ 39439 w 61009"/>
                <a:gd name="connsiteY9" fmla="*/ 16082 h 70327"/>
                <a:gd name="connsiteX10" fmla="*/ 42120 w 61009"/>
                <a:gd name="connsiteY10" fmla="*/ 22591 h 70327"/>
                <a:gd name="connsiteX11" fmla="*/ 42120 w 61009"/>
                <a:gd name="connsiteY11" fmla="*/ 22847 h 70327"/>
                <a:gd name="connsiteX12" fmla="*/ 40460 w 61009"/>
                <a:gd name="connsiteY12" fmla="*/ 26165 h 70327"/>
                <a:gd name="connsiteX13" fmla="*/ 35227 w 61009"/>
                <a:gd name="connsiteY13" fmla="*/ 27824 h 70327"/>
                <a:gd name="connsiteX14" fmla="*/ 25655 w 61009"/>
                <a:gd name="connsiteY14" fmla="*/ 28973 h 70327"/>
                <a:gd name="connsiteX15" fmla="*/ 15954 w 61009"/>
                <a:gd name="connsiteY15" fmla="*/ 30632 h 70327"/>
                <a:gd name="connsiteX16" fmla="*/ 7786 w 61009"/>
                <a:gd name="connsiteY16" fmla="*/ 34206 h 70327"/>
                <a:gd name="connsiteX17" fmla="*/ 2042 w 61009"/>
                <a:gd name="connsiteY17" fmla="*/ 40460 h 70327"/>
                <a:gd name="connsiteX18" fmla="*/ 0 w 61009"/>
                <a:gd name="connsiteY18" fmla="*/ 50033 h 70327"/>
                <a:gd name="connsiteX19" fmla="*/ 2936 w 61009"/>
                <a:gd name="connsiteY19" fmla="*/ 61265 h 70327"/>
                <a:gd name="connsiteX20" fmla="*/ 10977 w 61009"/>
                <a:gd name="connsiteY20" fmla="*/ 68030 h 70327"/>
                <a:gd name="connsiteX21" fmla="*/ 22591 w 61009"/>
                <a:gd name="connsiteY21" fmla="*/ 70327 h 70327"/>
                <a:gd name="connsiteX22" fmla="*/ 31526 w 61009"/>
                <a:gd name="connsiteY22" fmla="*/ 68923 h 70327"/>
                <a:gd name="connsiteX23" fmla="*/ 38163 w 61009"/>
                <a:gd name="connsiteY23" fmla="*/ 65094 h 70327"/>
                <a:gd name="connsiteX24" fmla="*/ 42502 w 61009"/>
                <a:gd name="connsiteY24" fmla="*/ 59478 h 70327"/>
                <a:gd name="connsiteX25" fmla="*/ 43013 w 61009"/>
                <a:gd name="connsiteY25" fmla="*/ 59478 h 70327"/>
                <a:gd name="connsiteX26" fmla="*/ 43013 w 61009"/>
                <a:gd name="connsiteY26" fmla="*/ 68923 h 70327"/>
                <a:gd name="connsiteX27" fmla="*/ 61010 w 61009"/>
                <a:gd name="connsiteY27" fmla="*/ 68923 h 70327"/>
                <a:gd name="connsiteX28" fmla="*/ 61010 w 61009"/>
                <a:gd name="connsiteY28" fmla="*/ 22847 h 70327"/>
                <a:gd name="connsiteX29" fmla="*/ 58712 w 61009"/>
                <a:gd name="connsiteY29" fmla="*/ 12381 h 70327"/>
                <a:gd name="connsiteX30" fmla="*/ 52330 w 61009"/>
                <a:gd name="connsiteY30" fmla="*/ 5233 h 70327"/>
                <a:gd name="connsiteX31" fmla="*/ 42247 w 61009"/>
                <a:gd name="connsiteY31" fmla="*/ 44672 h 70327"/>
                <a:gd name="connsiteX32" fmla="*/ 40460 w 61009"/>
                <a:gd name="connsiteY32" fmla="*/ 51182 h 70327"/>
                <a:gd name="connsiteX33" fmla="*/ 35483 w 61009"/>
                <a:gd name="connsiteY33" fmla="*/ 55649 h 70327"/>
                <a:gd name="connsiteX34" fmla="*/ 28080 w 61009"/>
                <a:gd name="connsiteY34" fmla="*/ 57308 h 70327"/>
                <a:gd name="connsiteX35" fmla="*/ 20932 w 61009"/>
                <a:gd name="connsiteY35" fmla="*/ 55266 h 70327"/>
                <a:gd name="connsiteX36" fmla="*/ 18124 w 61009"/>
                <a:gd name="connsiteY36" fmla="*/ 49395 h 70327"/>
                <a:gd name="connsiteX37" fmla="*/ 19528 w 61009"/>
                <a:gd name="connsiteY37" fmla="*/ 44927 h 70327"/>
                <a:gd name="connsiteX38" fmla="*/ 23357 w 61009"/>
                <a:gd name="connsiteY38" fmla="*/ 42119 h 70327"/>
                <a:gd name="connsiteX39" fmla="*/ 29228 w 61009"/>
                <a:gd name="connsiteY39" fmla="*/ 40588 h 70327"/>
                <a:gd name="connsiteX40" fmla="*/ 32675 w 61009"/>
                <a:gd name="connsiteY40" fmla="*/ 40078 h 70327"/>
                <a:gd name="connsiteX41" fmla="*/ 36504 w 61009"/>
                <a:gd name="connsiteY41" fmla="*/ 39439 h 70327"/>
                <a:gd name="connsiteX42" fmla="*/ 39950 w 61009"/>
                <a:gd name="connsiteY42" fmla="*/ 38546 h 70327"/>
                <a:gd name="connsiteX43" fmla="*/ 42375 w 61009"/>
                <a:gd name="connsiteY43" fmla="*/ 37525 h 70327"/>
                <a:gd name="connsiteX44" fmla="*/ 42375 w 61009"/>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09" h="70327">
                  <a:moveTo>
                    <a:pt x="52330" y="5361"/>
                  </a:moveTo>
                  <a:cubicBezTo>
                    <a:pt x="49650" y="3446"/>
                    <a:pt x="46459" y="2170"/>
                    <a:pt x="43013" y="1276"/>
                  </a:cubicBezTo>
                  <a:cubicBezTo>
                    <a:pt x="39567" y="383"/>
                    <a:pt x="35865" y="0"/>
                    <a:pt x="32036" y="0"/>
                  </a:cubicBezTo>
                  <a:cubicBezTo>
                    <a:pt x="26548" y="0"/>
                    <a:pt x="21826" y="766"/>
                    <a:pt x="17614" y="2425"/>
                  </a:cubicBezTo>
                  <a:cubicBezTo>
                    <a:pt x="13529" y="4084"/>
                    <a:pt x="10083" y="6382"/>
                    <a:pt x="7530" y="9445"/>
                  </a:cubicBezTo>
                  <a:cubicBezTo>
                    <a:pt x="4978" y="12508"/>
                    <a:pt x="3191" y="16082"/>
                    <a:pt x="2298" y="20294"/>
                  </a:cubicBezTo>
                  <a:lnTo>
                    <a:pt x="19783" y="21698"/>
                  </a:lnTo>
                  <a:cubicBezTo>
                    <a:pt x="20422" y="19400"/>
                    <a:pt x="21826" y="17614"/>
                    <a:pt x="23740" y="16082"/>
                  </a:cubicBezTo>
                  <a:cubicBezTo>
                    <a:pt x="25782" y="14551"/>
                    <a:pt x="28463" y="13785"/>
                    <a:pt x="31909" y="13785"/>
                  </a:cubicBezTo>
                  <a:cubicBezTo>
                    <a:pt x="35100" y="13785"/>
                    <a:pt x="37652" y="14551"/>
                    <a:pt x="39439" y="16082"/>
                  </a:cubicBezTo>
                  <a:cubicBezTo>
                    <a:pt x="41226" y="17614"/>
                    <a:pt x="42120" y="19783"/>
                    <a:pt x="42120" y="22591"/>
                  </a:cubicBezTo>
                  <a:lnTo>
                    <a:pt x="42120" y="22847"/>
                  </a:lnTo>
                  <a:cubicBezTo>
                    <a:pt x="42120" y="24251"/>
                    <a:pt x="41609" y="25399"/>
                    <a:pt x="40460" y="26165"/>
                  </a:cubicBezTo>
                  <a:cubicBezTo>
                    <a:pt x="39312" y="26931"/>
                    <a:pt x="37652" y="27441"/>
                    <a:pt x="35227" y="27824"/>
                  </a:cubicBezTo>
                  <a:cubicBezTo>
                    <a:pt x="32802" y="28207"/>
                    <a:pt x="29611" y="28590"/>
                    <a:pt x="25655" y="28973"/>
                  </a:cubicBezTo>
                  <a:cubicBezTo>
                    <a:pt x="22336" y="29356"/>
                    <a:pt x="19018" y="29867"/>
                    <a:pt x="15954" y="30632"/>
                  </a:cubicBezTo>
                  <a:cubicBezTo>
                    <a:pt x="12891" y="31398"/>
                    <a:pt x="10211" y="32675"/>
                    <a:pt x="7786" y="34206"/>
                  </a:cubicBezTo>
                  <a:cubicBezTo>
                    <a:pt x="5361" y="35738"/>
                    <a:pt x="3446" y="37908"/>
                    <a:pt x="2042" y="40460"/>
                  </a:cubicBezTo>
                  <a:cubicBezTo>
                    <a:pt x="638" y="43013"/>
                    <a:pt x="0" y="46204"/>
                    <a:pt x="0" y="50033"/>
                  </a:cubicBezTo>
                  <a:cubicBezTo>
                    <a:pt x="0" y="54500"/>
                    <a:pt x="1021" y="58329"/>
                    <a:pt x="2936" y="61265"/>
                  </a:cubicBezTo>
                  <a:cubicBezTo>
                    <a:pt x="4850" y="64328"/>
                    <a:pt x="7658" y="66498"/>
                    <a:pt x="10977" y="68030"/>
                  </a:cubicBezTo>
                  <a:cubicBezTo>
                    <a:pt x="14423" y="69561"/>
                    <a:pt x="18252" y="70327"/>
                    <a:pt x="22591" y="70327"/>
                  </a:cubicBezTo>
                  <a:cubicBezTo>
                    <a:pt x="25910" y="70327"/>
                    <a:pt x="28973" y="69816"/>
                    <a:pt x="31526" y="68923"/>
                  </a:cubicBezTo>
                  <a:cubicBezTo>
                    <a:pt x="34079" y="68030"/>
                    <a:pt x="36376" y="66753"/>
                    <a:pt x="38163" y="65094"/>
                  </a:cubicBezTo>
                  <a:cubicBezTo>
                    <a:pt x="39950" y="63435"/>
                    <a:pt x="41481" y="61648"/>
                    <a:pt x="42502" y="59478"/>
                  </a:cubicBezTo>
                  <a:lnTo>
                    <a:pt x="43013" y="59478"/>
                  </a:lnTo>
                  <a:lnTo>
                    <a:pt x="43013" y="68923"/>
                  </a:lnTo>
                  <a:lnTo>
                    <a:pt x="61010" y="68923"/>
                  </a:lnTo>
                  <a:lnTo>
                    <a:pt x="61010" y="22847"/>
                  </a:lnTo>
                  <a:cubicBezTo>
                    <a:pt x="61010" y="18762"/>
                    <a:pt x="60244"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8" y="57308"/>
                    <a:pt x="28080" y="57308"/>
                  </a:cubicBezTo>
                  <a:cubicBezTo>
                    <a:pt x="25272" y="57308"/>
                    <a:pt x="22719" y="56670"/>
                    <a:pt x="20932" y="55266"/>
                  </a:cubicBezTo>
                  <a:cubicBezTo>
                    <a:pt x="19018" y="53862"/>
                    <a:pt x="18124" y="51948"/>
                    <a:pt x="18124" y="49395"/>
                  </a:cubicBezTo>
                  <a:cubicBezTo>
                    <a:pt x="18124" y="47608"/>
                    <a:pt x="18635" y="46076"/>
                    <a:pt x="19528" y="44927"/>
                  </a:cubicBezTo>
                  <a:cubicBezTo>
                    <a:pt x="20422" y="43779"/>
                    <a:pt x="21698" y="42758"/>
                    <a:pt x="23357" y="42119"/>
                  </a:cubicBezTo>
                  <a:cubicBezTo>
                    <a:pt x="25017" y="41354"/>
                    <a:pt x="26931" y="40843"/>
                    <a:pt x="29228" y="40588"/>
                  </a:cubicBezTo>
                  <a:cubicBezTo>
                    <a:pt x="30249" y="40460"/>
                    <a:pt x="31398" y="40333"/>
                    <a:pt x="32675" y="40078"/>
                  </a:cubicBezTo>
                  <a:cubicBezTo>
                    <a:pt x="33951" y="39822"/>
                    <a:pt x="35227" y="39695"/>
                    <a:pt x="36504"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6" name="Freeform 5">
              <a:extLst>
                <a:ext uri="{FF2B5EF4-FFF2-40B4-BE49-F238E27FC236}">
                  <a16:creationId xmlns:a16="http://schemas.microsoft.com/office/drawing/2014/main" id="{F4359590-CC89-B7B1-9F66-1BBCB5A99634}"/>
                </a:ext>
              </a:extLst>
            </p:cNvPr>
            <p:cNvSpPr/>
            <p:nvPr/>
          </p:nvSpPr>
          <p:spPr>
            <a:xfrm>
              <a:off x="2952452" y="6299425"/>
              <a:ext cx="41353" cy="69306"/>
            </a:xfrm>
            <a:custGeom>
              <a:avLst/>
              <a:gdLst>
                <a:gd name="connsiteX0" fmla="*/ 35483 w 41353"/>
                <a:gd name="connsiteY0" fmla="*/ 0 h 69306"/>
                <a:gd name="connsiteX1" fmla="*/ 25399 w 41353"/>
                <a:gd name="connsiteY1" fmla="*/ 3319 h 69306"/>
                <a:gd name="connsiteX2" fmla="*/ 19145 w 41353"/>
                <a:gd name="connsiteY2" fmla="*/ 12891 h 69306"/>
                <a:gd name="connsiteX3" fmla="*/ 18379 w 41353"/>
                <a:gd name="connsiteY3" fmla="*/ 12891 h 69306"/>
                <a:gd name="connsiteX4" fmla="*/ 18379 w 41353"/>
                <a:gd name="connsiteY4" fmla="*/ 1021 h 69306"/>
                <a:gd name="connsiteX5" fmla="*/ 0 w 41353"/>
                <a:gd name="connsiteY5" fmla="*/ 1021 h 69306"/>
                <a:gd name="connsiteX6" fmla="*/ 0 w 41353"/>
                <a:gd name="connsiteY6" fmla="*/ 69306 h 69306"/>
                <a:gd name="connsiteX7" fmla="*/ 18890 w 41353"/>
                <a:gd name="connsiteY7" fmla="*/ 69306 h 69306"/>
                <a:gd name="connsiteX8" fmla="*/ 18890 w 41353"/>
                <a:gd name="connsiteY8" fmla="*/ 30633 h 69306"/>
                <a:gd name="connsiteX9" fmla="*/ 20804 w 41353"/>
                <a:gd name="connsiteY9" fmla="*/ 23230 h 69306"/>
                <a:gd name="connsiteX10" fmla="*/ 25910 w 41353"/>
                <a:gd name="connsiteY10" fmla="*/ 18252 h 69306"/>
                <a:gd name="connsiteX11" fmla="*/ 33313 w 41353"/>
                <a:gd name="connsiteY11" fmla="*/ 16465 h 69306"/>
                <a:gd name="connsiteX12" fmla="*/ 37652 w 41353"/>
                <a:gd name="connsiteY12" fmla="*/ 16720 h 69306"/>
                <a:gd name="connsiteX13" fmla="*/ 41354 w 41353"/>
                <a:gd name="connsiteY13" fmla="*/ 17486 h 69306"/>
                <a:gd name="connsiteX14" fmla="*/ 41354 w 41353"/>
                <a:gd name="connsiteY14" fmla="*/ 638 h 69306"/>
                <a:gd name="connsiteX15" fmla="*/ 38418 w 41353"/>
                <a:gd name="connsiteY15" fmla="*/ 128 h 69306"/>
                <a:gd name="connsiteX16" fmla="*/ 35355 w 41353"/>
                <a:gd name="connsiteY16" fmla="*/ 0 h 6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353" h="69306">
                  <a:moveTo>
                    <a:pt x="35483" y="0"/>
                  </a:moveTo>
                  <a:cubicBezTo>
                    <a:pt x="31653" y="0"/>
                    <a:pt x="28335" y="1149"/>
                    <a:pt x="25399" y="3319"/>
                  </a:cubicBezTo>
                  <a:cubicBezTo>
                    <a:pt x="22464" y="5489"/>
                    <a:pt x="20421" y="8679"/>
                    <a:pt x="19145" y="12891"/>
                  </a:cubicBezTo>
                  <a:lnTo>
                    <a:pt x="18379" y="12891"/>
                  </a:lnTo>
                  <a:lnTo>
                    <a:pt x="18379" y="1021"/>
                  </a:lnTo>
                  <a:lnTo>
                    <a:pt x="0" y="1021"/>
                  </a:lnTo>
                  <a:lnTo>
                    <a:pt x="0" y="69306"/>
                  </a:lnTo>
                  <a:lnTo>
                    <a:pt x="18890" y="69306"/>
                  </a:lnTo>
                  <a:lnTo>
                    <a:pt x="18890" y="30633"/>
                  </a:lnTo>
                  <a:cubicBezTo>
                    <a:pt x="18890" y="27825"/>
                    <a:pt x="19528" y="25400"/>
                    <a:pt x="20804" y="23230"/>
                  </a:cubicBezTo>
                  <a:cubicBezTo>
                    <a:pt x="22081" y="21060"/>
                    <a:pt x="23740" y="19401"/>
                    <a:pt x="25910" y="18252"/>
                  </a:cubicBezTo>
                  <a:cubicBezTo>
                    <a:pt x="28080" y="17103"/>
                    <a:pt x="30632" y="16465"/>
                    <a:pt x="33313" y="16465"/>
                  </a:cubicBezTo>
                  <a:cubicBezTo>
                    <a:pt x="34589" y="16465"/>
                    <a:pt x="35993" y="16465"/>
                    <a:pt x="37652" y="16720"/>
                  </a:cubicBezTo>
                  <a:cubicBezTo>
                    <a:pt x="39184" y="16976"/>
                    <a:pt x="40460" y="17103"/>
                    <a:pt x="41354" y="17486"/>
                  </a:cubicBezTo>
                  <a:lnTo>
                    <a:pt x="41354" y="638"/>
                  </a:lnTo>
                  <a:cubicBezTo>
                    <a:pt x="40588" y="383"/>
                    <a:pt x="39567" y="256"/>
                    <a:pt x="38418" y="128"/>
                  </a:cubicBezTo>
                  <a:cubicBezTo>
                    <a:pt x="37269" y="128"/>
                    <a:pt x="36248" y="0"/>
                    <a:pt x="35355" y="0"/>
                  </a:cubicBezTo>
                  <a:close/>
                </a:path>
              </a:pathLst>
            </a:custGeom>
            <a:solidFill>
              <a:srgbClr val="EC607E"/>
            </a:solidFill>
            <a:ln w="0" cap="flat">
              <a:noFill/>
              <a:prstDash val="solid"/>
              <a:miter/>
            </a:ln>
          </p:spPr>
          <p:txBody>
            <a:bodyPr rtlCol="0" anchor="ctr"/>
            <a:lstStyle/>
            <a:p>
              <a:endParaRPr lang="en-GB" sz="1013"/>
            </a:p>
          </p:txBody>
        </p:sp>
        <p:sp>
          <p:nvSpPr>
            <p:cNvPr id="9" name="Freeform 8">
              <a:extLst>
                <a:ext uri="{FF2B5EF4-FFF2-40B4-BE49-F238E27FC236}">
                  <a16:creationId xmlns:a16="http://schemas.microsoft.com/office/drawing/2014/main" id="{3FF14D98-5660-E3C0-8ADF-50BBACF192E9}"/>
                </a:ext>
              </a:extLst>
            </p:cNvPr>
            <p:cNvSpPr/>
            <p:nvPr/>
          </p:nvSpPr>
          <p:spPr>
            <a:xfrm>
              <a:off x="3000954" y="6299425"/>
              <a:ext cx="65476" cy="70709"/>
            </a:xfrm>
            <a:custGeom>
              <a:avLst/>
              <a:gdLst>
                <a:gd name="connsiteX0" fmla="*/ 55904 w 65476"/>
                <a:gd name="connsiteY0" fmla="*/ 8679 h 70709"/>
                <a:gd name="connsiteX1" fmla="*/ 45693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3 w 65476"/>
                <a:gd name="connsiteY8" fmla="*/ 70710 h 70709"/>
                <a:gd name="connsiteX9" fmla="*/ 48757 w 65476"/>
                <a:gd name="connsiteY9" fmla="*/ 68157 h 70709"/>
                <a:gd name="connsiteX10" fmla="*/ 59350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7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287 w 65476"/>
                <a:gd name="connsiteY23" fmla="*/ 8807 h 70709"/>
                <a:gd name="connsiteX24" fmla="*/ 18762 w 65476"/>
                <a:gd name="connsiteY24" fmla="*/ 28208 h 70709"/>
                <a:gd name="connsiteX25" fmla="*/ 20549 w 65476"/>
                <a:gd name="connsiteY25" fmla="*/ 21443 h 70709"/>
                <a:gd name="connsiteX26" fmla="*/ 25782 w 65476"/>
                <a:gd name="connsiteY26" fmla="*/ 16210 h 70709"/>
                <a:gd name="connsiteX27" fmla="*/ 33441 w 65476"/>
                <a:gd name="connsiteY27" fmla="*/ 14168 h 70709"/>
                <a:gd name="connsiteX28" fmla="*/ 40716 w 65476"/>
                <a:gd name="connsiteY28" fmla="*/ 15954 h 70709"/>
                <a:gd name="connsiteX29" fmla="*/ 45693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3" y="2170"/>
                  </a:cubicBezTo>
                  <a:cubicBezTo>
                    <a:pt x="41737" y="766"/>
                    <a:pt x="37525" y="0"/>
                    <a:pt x="33058" y="0"/>
                  </a:cubicBezTo>
                  <a:cubicBezTo>
                    <a:pt x="26421"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1" y="63435"/>
                    <a:pt x="15699" y="66370"/>
                  </a:cubicBezTo>
                  <a:cubicBezTo>
                    <a:pt x="20805" y="69178"/>
                    <a:pt x="26803" y="70710"/>
                    <a:pt x="33823" y="70710"/>
                  </a:cubicBezTo>
                  <a:cubicBezTo>
                    <a:pt x="39439" y="70710"/>
                    <a:pt x="44417" y="69816"/>
                    <a:pt x="48757" y="68157"/>
                  </a:cubicBezTo>
                  <a:cubicBezTo>
                    <a:pt x="53096" y="66370"/>
                    <a:pt x="56542" y="63945"/>
                    <a:pt x="59350" y="60882"/>
                  </a:cubicBezTo>
                  <a:cubicBezTo>
                    <a:pt x="62158" y="57691"/>
                    <a:pt x="63945" y="54118"/>
                    <a:pt x="64839" y="49905"/>
                  </a:cubicBezTo>
                  <a:lnTo>
                    <a:pt x="47353" y="48757"/>
                  </a:lnTo>
                  <a:cubicBezTo>
                    <a:pt x="46714" y="50416"/>
                    <a:pt x="45693" y="51948"/>
                    <a:pt x="44545" y="53096"/>
                  </a:cubicBezTo>
                  <a:cubicBezTo>
                    <a:pt x="43268" y="54245"/>
                    <a:pt x="41864" y="55138"/>
                    <a:pt x="40077" y="55777"/>
                  </a:cubicBezTo>
                  <a:cubicBezTo>
                    <a:pt x="38291" y="56415"/>
                    <a:pt x="36376" y="56670"/>
                    <a:pt x="34334" y="56670"/>
                  </a:cubicBezTo>
                  <a:cubicBezTo>
                    <a:pt x="31143" y="56670"/>
                    <a:pt x="28463" y="56032"/>
                    <a:pt x="26165" y="54628"/>
                  </a:cubicBezTo>
                  <a:cubicBezTo>
                    <a:pt x="23868" y="53224"/>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287" y="8807"/>
                  </a:cubicBezTo>
                  <a:close/>
                  <a:moveTo>
                    <a:pt x="18762" y="28208"/>
                  </a:moveTo>
                  <a:cubicBezTo>
                    <a:pt x="18762" y="25783"/>
                    <a:pt x="19401" y="23485"/>
                    <a:pt x="20549" y="21443"/>
                  </a:cubicBezTo>
                  <a:cubicBezTo>
                    <a:pt x="21826" y="19273"/>
                    <a:pt x="23485" y="17486"/>
                    <a:pt x="25782" y="16210"/>
                  </a:cubicBezTo>
                  <a:cubicBezTo>
                    <a:pt x="28080" y="14933"/>
                    <a:pt x="30505" y="14168"/>
                    <a:pt x="33441" y="14168"/>
                  </a:cubicBezTo>
                  <a:cubicBezTo>
                    <a:pt x="36376" y="14168"/>
                    <a:pt x="38673" y="14806"/>
                    <a:pt x="40716" y="15954"/>
                  </a:cubicBezTo>
                  <a:cubicBezTo>
                    <a:pt x="42758" y="17103"/>
                    <a:pt x="44417" y="18762"/>
                    <a:pt x="45693"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10" name="Freeform 9">
              <a:extLst>
                <a:ext uri="{FF2B5EF4-FFF2-40B4-BE49-F238E27FC236}">
                  <a16:creationId xmlns:a16="http://schemas.microsoft.com/office/drawing/2014/main" id="{0D767DD7-3EB7-520D-F133-29E674815E2F}"/>
                </a:ext>
              </a:extLst>
            </p:cNvPr>
            <p:cNvSpPr/>
            <p:nvPr/>
          </p:nvSpPr>
          <p:spPr>
            <a:xfrm>
              <a:off x="3114166" y="6277599"/>
              <a:ext cx="76836" cy="91131"/>
            </a:xfrm>
            <a:custGeom>
              <a:avLst/>
              <a:gdLst>
                <a:gd name="connsiteX0" fmla="*/ 56159 w 76836"/>
                <a:gd name="connsiteY0" fmla="*/ 5488 h 91131"/>
                <a:gd name="connsiteX1" fmla="*/ 32547 w 76836"/>
                <a:gd name="connsiteY1" fmla="*/ 0 h 91131"/>
                <a:gd name="connsiteX2" fmla="*/ 0 w 76836"/>
                <a:gd name="connsiteY2" fmla="*/ 0 h 91131"/>
                <a:gd name="connsiteX3" fmla="*/ 0 w 76836"/>
                <a:gd name="connsiteY3" fmla="*/ 91132 h 91131"/>
                <a:gd name="connsiteX4" fmla="*/ 32292 w 76836"/>
                <a:gd name="connsiteY4" fmla="*/ 91132 h 91131"/>
                <a:gd name="connsiteX5" fmla="*/ 56159 w 76836"/>
                <a:gd name="connsiteY5" fmla="*/ 85643 h 91131"/>
                <a:gd name="connsiteX6" fmla="*/ 71475 w 76836"/>
                <a:gd name="connsiteY6" fmla="*/ 69944 h 91131"/>
                <a:gd name="connsiteX7" fmla="*/ 76836 w 76836"/>
                <a:gd name="connsiteY7" fmla="*/ 45438 h 91131"/>
                <a:gd name="connsiteX8" fmla="*/ 71475 w 76836"/>
                <a:gd name="connsiteY8" fmla="*/ 21060 h 91131"/>
                <a:gd name="connsiteX9" fmla="*/ 56159 w 76836"/>
                <a:gd name="connsiteY9" fmla="*/ 5488 h 91131"/>
                <a:gd name="connsiteX10" fmla="*/ 54628 w 76836"/>
                <a:gd name="connsiteY10" fmla="*/ 62031 h 91131"/>
                <a:gd name="connsiteX11" fmla="*/ 45821 w 76836"/>
                <a:gd name="connsiteY11" fmla="*/ 71476 h 91131"/>
                <a:gd name="connsiteX12" fmla="*/ 31398 w 76836"/>
                <a:gd name="connsiteY12" fmla="*/ 74539 h 91131"/>
                <a:gd name="connsiteX13" fmla="*/ 19145 w 76836"/>
                <a:gd name="connsiteY13" fmla="*/ 74539 h 91131"/>
                <a:gd name="connsiteX14" fmla="*/ 19145 w 76836"/>
                <a:gd name="connsiteY14" fmla="*/ 16465 h 91131"/>
                <a:gd name="connsiteX15" fmla="*/ 31398 w 76836"/>
                <a:gd name="connsiteY15" fmla="*/ 16465 h 91131"/>
                <a:gd name="connsiteX16" fmla="*/ 45821 w 76836"/>
                <a:gd name="connsiteY16" fmla="*/ 19528 h 91131"/>
                <a:gd name="connsiteX17" fmla="*/ 54628 w 76836"/>
                <a:gd name="connsiteY17" fmla="*/ 28973 h 91131"/>
                <a:gd name="connsiteX18" fmla="*/ 57563 w 76836"/>
                <a:gd name="connsiteY18" fmla="*/ 45438 h 91131"/>
                <a:gd name="connsiteX19" fmla="*/ 54628 w 76836"/>
                <a:gd name="connsiteY19" fmla="*/ 6203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836" h="91131">
                  <a:moveTo>
                    <a:pt x="56159" y="5488"/>
                  </a:moveTo>
                  <a:cubicBezTo>
                    <a:pt x="49522" y="1914"/>
                    <a:pt x="41609" y="0"/>
                    <a:pt x="32547" y="0"/>
                  </a:cubicBezTo>
                  <a:lnTo>
                    <a:pt x="0" y="0"/>
                  </a:lnTo>
                  <a:lnTo>
                    <a:pt x="0" y="91132"/>
                  </a:lnTo>
                  <a:lnTo>
                    <a:pt x="32292" y="91132"/>
                  </a:lnTo>
                  <a:cubicBezTo>
                    <a:pt x="41481" y="91132"/>
                    <a:pt x="49522" y="89345"/>
                    <a:pt x="56159" y="85643"/>
                  </a:cubicBezTo>
                  <a:cubicBezTo>
                    <a:pt x="62796" y="81942"/>
                    <a:pt x="67902" y="76709"/>
                    <a:pt x="71475" y="69944"/>
                  </a:cubicBezTo>
                  <a:cubicBezTo>
                    <a:pt x="75049" y="63179"/>
                    <a:pt x="76836" y="55011"/>
                    <a:pt x="76836" y="45438"/>
                  </a:cubicBezTo>
                  <a:cubicBezTo>
                    <a:pt x="76836" y="35865"/>
                    <a:pt x="75049" y="27824"/>
                    <a:pt x="71475" y="21060"/>
                  </a:cubicBezTo>
                  <a:cubicBezTo>
                    <a:pt x="67902" y="14295"/>
                    <a:pt x="62796" y="9062"/>
                    <a:pt x="56159" y="5488"/>
                  </a:cubicBezTo>
                  <a:close/>
                  <a:moveTo>
                    <a:pt x="54628" y="62031"/>
                  </a:moveTo>
                  <a:cubicBezTo>
                    <a:pt x="52713" y="66370"/>
                    <a:pt x="49778" y="69433"/>
                    <a:pt x="45821" y="71476"/>
                  </a:cubicBezTo>
                  <a:cubicBezTo>
                    <a:pt x="41864" y="73518"/>
                    <a:pt x="37142" y="74539"/>
                    <a:pt x="31398" y="74539"/>
                  </a:cubicBezTo>
                  <a:lnTo>
                    <a:pt x="19145" y="74539"/>
                  </a:lnTo>
                  <a:lnTo>
                    <a:pt x="19145" y="16465"/>
                  </a:lnTo>
                  <a:lnTo>
                    <a:pt x="31398" y="16465"/>
                  </a:lnTo>
                  <a:cubicBezTo>
                    <a:pt x="37142" y="16465"/>
                    <a:pt x="41864" y="17486"/>
                    <a:pt x="45821" y="19528"/>
                  </a:cubicBezTo>
                  <a:cubicBezTo>
                    <a:pt x="49650" y="21570"/>
                    <a:pt x="52586" y="24633"/>
                    <a:pt x="54628" y="28973"/>
                  </a:cubicBezTo>
                  <a:cubicBezTo>
                    <a:pt x="56542" y="33185"/>
                    <a:pt x="57563" y="38801"/>
                    <a:pt x="57563" y="45438"/>
                  </a:cubicBezTo>
                  <a:cubicBezTo>
                    <a:pt x="57563" y="52075"/>
                    <a:pt x="56542" y="57819"/>
                    <a:pt x="54628" y="62031"/>
                  </a:cubicBezTo>
                  <a:close/>
                </a:path>
              </a:pathLst>
            </a:custGeom>
            <a:solidFill>
              <a:srgbClr val="EC607E"/>
            </a:solidFill>
            <a:ln w="0" cap="flat">
              <a:noFill/>
              <a:prstDash val="solid"/>
              <a:miter/>
            </a:ln>
          </p:spPr>
          <p:txBody>
            <a:bodyPr rtlCol="0" anchor="ctr"/>
            <a:lstStyle/>
            <a:p>
              <a:endParaRPr lang="en-GB" sz="1013"/>
            </a:p>
          </p:txBody>
        </p:sp>
        <p:sp>
          <p:nvSpPr>
            <p:cNvPr id="11" name="Freeform 10">
              <a:extLst>
                <a:ext uri="{FF2B5EF4-FFF2-40B4-BE49-F238E27FC236}">
                  <a16:creationId xmlns:a16="http://schemas.microsoft.com/office/drawing/2014/main" id="{98EC0C02-644F-AAD9-66F2-71A9D2302AAE}"/>
                </a:ext>
              </a:extLst>
            </p:cNvPr>
            <p:cNvSpPr/>
            <p:nvPr/>
          </p:nvSpPr>
          <p:spPr>
            <a:xfrm>
              <a:off x="3207212" y="6272366"/>
              <a:ext cx="20549" cy="19145"/>
            </a:xfrm>
            <a:custGeom>
              <a:avLst/>
              <a:gdLst>
                <a:gd name="connsiteX0" fmla="*/ 10338 w 20549"/>
                <a:gd name="connsiteY0" fmla="*/ 0 h 19145"/>
                <a:gd name="connsiteX1" fmla="*/ 3063 w 20549"/>
                <a:gd name="connsiteY1" fmla="*/ 2808 h 19145"/>
                <a:gd name="connsiteX2" fmla="*/ 0 w 20549"/>
                <a:gd name="connsiteY2" fmla="*/ 9573 h 19145"/>
                <a:gd name="connsiteX3" fmla="*/ 3063 w 20549"/>
                <a:gd name="connsiteY3" fmla="*/ 16337 h 19145"/>
                <a:gd name="connsiteX4" fmla="*/ 10338 w 20549"/>
                <a:gd name="connsiteY4" fmla="*/ 19145 h 19145"/>
                <a:gd name="connsiteX5" fmla="*/ 17614 w 20549"/>
                <a:gd name="connsiteY5" fmla="*/ 16337 h 19145"/>
                <a:gd name="connsiteX6" fmla="*/ 20549 w 20549"/>
                <a:gd name="connsiteY6" fmla="*/ 9573 h 19145"/>
                <a:gd name="connsiteX7" fmla="*/ 17614 w 20549"/>
                <a:gd name="connsiteY7" fmla="*/ 2808 h 19145"/>
                <a:gd name="connsiteX8" fmla="*/ 10338 w 20549"/>
                <a:gd name="connsiteY8"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 h="19145">
                  <a:moveTo>
                    <a:pt x="10338" y="0"/>
                  </a:moveTo>
                  <a:cubicBezTo>
                    <a:pt x="7530" y="0"/>
                    <a:pt x="5105" y="894"/>
                    <a:pt x="3063" y="2808"/>
                  </a:cubicBezTo>
                  <a:cubicBezTo>
                    <a:pt x="1021" y="4722"/>
                    <a:pt x="0" y="6892"/>
                    <a:pt x="0" y="9573"/>
                  </a:cubicBezTo>
                  <a:cubicBezTo>
                    <a:pt x="0" y="12253"/>
                    <a:pt x="1021" y="14423"/>
                    <a:pt x="3063" y="16337"/>
                  </a:cubicBezTo>
                  <a:cubicBezTo>
                    <a:pt x="5105" y="18252"/>
                    <a:pt x="7530" y="19145"/>
                    <a:pt x="10338" y="19145"/>
                  </a:cubicBezTo>
                  <a:cubicBezTo>
                    <a:pt x="13146" y="19145"/>
                    <a:pt x="15571" y="18252"/>
                    <a:pt x="17614" y="16337"/>
                  </a:cubicBezTo>
                  <a:cubicBezTo>
                    <a:pt x="19656" y="14423"/>
                    <a:pt x="20549" y="12253"/>
                    <a:pt x="20549" y="9573"/>
                  </a:cubicBezTo>
                  <a:cubicBezTo>
                    <a:pt x="20549" y="6892"/>
                    <a:pt x="19528" y="4722"/>
                    <a:pt x="17614" y="2808"/>
                  </a:cubicBezTo>
                  <a:cubicBezTo>
                    <a:pt x="15571" y="894"/>
                    <a:pt x="13146" y="0"/>
                    <a:pt x="10338" y="0"/>
                  </a:cubicBezTo>
                  <a:close/>
                </a:path>
              </a:pathLst>
            </a:custGeom>
            <a:solidFill>
              <a:srgbClr val="EC607E"/>
            </a:solidFill>
            <a:ln w="0" cap="flat">
              <a:noFill/>
              <a:prstDash val="solid"/>
              <a:miter/>
            </a:ln>
          </p:spPr>
          <p:txBody>
            <a:bodyPr rtlCol="0" anchor="ctr"/>
            <a:lstStyle/>
            <a:p>
              <a:endParaRPr lang="en-GB" sz="1013"/>
            </a:p>
          </p:txBody>
        </p:sp>
        <p:sp>
          <p:nvSpPr>
            <p:cNvPr id="12" name="Freeform 11">
              <a:extLst>
                <a:ext uri="{FF2B5EF4-FFF2-40B4-BE49-F238E27FC236}">
                  <a16:creationId xmlns:a16="http://schemas.microsoft.com/office/drawing/2014/main" id="{C70637CB-C307-DA21-3C29-6581456DBE63}"/>
                </a:ext>
              </a:extLst>
            </p:cNvPr>
            <p:cNvSpPr/>
            <p:nvPr/>
          </p:nvSpPr>
          <p:spPr>
            <a:xfrm>
              <a:off x="3207978" y="6300318"/>
              <a:ext cx="18889" cy="68284"/>
            </a:xfrm>
            <a:custGeom>
              <a:avLst/>
              <a:gdLst>
                <a:gd name="connsiteX0" fmla="*/ 0 w 18889"/>
                <a:gd name="connsiteY0" fmla="*/ 0 h 68284"/>
                <a:gd name="connsiteX1" fmla="*/ 18890 w 18889"/>
                <a:gd name="connsiteY1" fmla="*/ 0 h 68284"/>
                <a:gd name="connsiteX2" fmla="*/ 18890 w 18889"/>
                <a:gd name="connsiteY2" fmla="*/ 68285 h 68284"/>
                <a:gd name="connsiteX3" fmla="*/ 0 w 18889"/>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8889" h="68284">
                  <a:moveTo>
                    <a:pt x="0" y="0"/>
                  </a:moveTo>
                  <a:lnTo>
                    <a:pt x="18890" y="0"/>
                  </a:lnTo>
                  <a:lnTo>
                    <a:pt x="18890" y="68285"/>
                  </a:lnTo>
                  <a:lnTo>
                    <a:pt x="0" y="68285"/>
                  </a:lnTo>
                  <a:close/>
                </a:path>
              </a:pathLst>
            </a:custGeom>
            <a:solidFill>
              <a:srgbClr val="EC607E"/>
            </a:solidFill>
            <a:ln w="0" cap="flat">
              <a:noFill/>
              <a:prstDash val="solid"/>
              <a:miter/>
            </a:ln>
          </p:spPr>
          <p:txBody>
            <a:bodyPr rtlCol="0" anchor="ctr"/>
            <a:lstStyle/>
            <a:p>
              <a:endParaRPr lang="en-GB" sz="1013"/>
            </a:p>
          </p:txBody>
        </p:sp>
        <p:sp>
          <p:nvSpPr>
            <p:cNvPr id="13" name="Freeform 12">
              <a:extLst>
                <a:ext uri="{FF2B5EF4-FFF2-40B4-BE49-F238E27FC236}">
                  <a16:creationId xmlns:a16="http://schemas.microsoft.com/office/drawing/2014/main" id="{94A20596-437C-2FED-2BA2-E9C6C5A6BC20}"/>
                </a:ext>
              </a:extLst>
            </p:cNvPr>
            <p:cNvSpPr/>
            <p:nvPr/>
          </p:nvSpPr>
          <p:spPr>
            <a:xfrm>
              <a:off x="3242184" y="6299680"/>
              <a:ext cx="61392" cy="70326"/>
            </a:xfrm>
            <a:custGeom>
              <a:avLst/>
              <a:gdLst>
                <a:gd name="connsiteX0" fmla="*/ 41609 w 61392"/>
                <a:gd name="connsiteY0" fmla="*/ 29356 h 70326"/>
                <a:gd name="connsiteX1" fmla="*/ 29228 w 61392"/>
                <a:gd name="connsiteY1" fmla="*/ 26803 h 70326"/>
                <a:gd name="connsiteX2" fmla="*/ 22464 w 61392"/>
                <a:gd name="connsiteY2" fmla="*/ 24123 h 70326"/>
                <a:gd name="connsiteX3" fmla="*/ 20549 w 61392"/>
                <a:gd name="connsiteY3" fmla="*/ 20039 h 70326"/>
                <a:gd name="connsiteX4" fmla="*/ 23612 w 61392"/>
                <a:gd name="connsiteY4" fmla="*/ 15189 h 70326"/>
                <a:gd name="connsiteX5" fmla="*/ 31015 w 61392"/>
                <a:gd name="connsiteY5" fmla="*/ 13402 h 70326"/>
                <a:gd name="connsiteX6" fmla="*/ 36631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09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6 w 61392"/>
                <a:gd name="connsiteY20" fmla="*/ 54755 h 70326"/>
                <a:gd name="connsiteX21" fmla="*/ 31015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5 w 61392"/>
                <a:gd name="connsiteY26" fmla="*/ 70327 h 70326"/>
                <a:gd name="connsiteX27" fmla="*/ 46714 w 61392"/>
                <a:gd name="connsiteY27" fmla="*/ 67519 h 70326"/>
                <a:gd name="connsiteX28" fmla="*/ 57436 w 61392"/>
                <a:gd name="connsiteY28" fmla="*/ 59605 h 70326"/>
                <a:gd name="connsiteX29" fmla="*/ 61392 w 61392"/>
                <a:gd name="connsiteY29" fmla="*/ 47863 h 70326"/>
                <a:gd name="connsiteX30" fmla="*/ 56542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8" y="26803"/>
                  </a:lnTo>
                  <a:cubicBezTo>
                    <a:pt x="26037" y="26165"/>
                    <a:pt x="23868" y="25271"/>
                    <a:pt x="22464" y="24123"/>
                  </a:cubicBezTo>
                  <a:cubicBezTo>
                    <a:pt x="21187" y="22974"/>
                    <a:pt x="20549" y="21570"/>
                    <a:pt x="20549" y="20039"/>
                  </a:cubicBezTo>
                  <a:cubicBezTo>
                    <a:pt x="20549" y="17997"/>
                    <a:pt x="21570" y="16337"/>
                    <a:pt x="23612" y="15189"/>
                  </a:cubicBezTo>
                  <a:cubicBezTo>
                    <a:pt x="25655" y="13912"/>
                    <a:pt x="28080" y="13402"/>
                    <a:pt x="31015" y="13402"/>
                  </a:cubicBezTo>
                  <a:cubicBezTo>
                    <a:pt x="33185" y="13402"/>
                    <a:pt x="35099" y="13784"/>
                    <a:pt x="36631" y="14550"/>
                  </a:cubicBezTo>
                  <a:cubicBezTo>
                    <a:pt x="38163" y="15316"/>
                    <a:pt x="39439"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8" y="30505"/>
                    <a:pt x="6509"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5"/>
                  </a:cubicBezTo>
                  <a:cubicBezTo>
                    <a:pt x="37014" y="56032"/>
                    <a:pt x="34334" y="56670"/>
                    <a:pt x="31015" y="56670"/>
                  </a:cubicBezTo>
                  <a:cubicBezTo>
                    <a:pt x="27697" y="56670"/>
                    <a:pt x="24889" y="55904"/>
                    <a:pt x="22719" y="54500"/>
                  </a:cubicBezTo>
                  <a:cubicBezTo>
                    <a:pt x="20549" y="53096"/>
                    <a:pt x="19145" y="50926"/>
                    <a:pt x="18635" y="48246"/>
                  </a:cubicBezTo>
                  <a:lnTo>
                    <a:pt x="0" y="49267"/>
                  </a:lnTo>
                  <a:cubicBezTo>
                    <a:pt x="893" y="55776"/>
                    <a:pt x="4084" y="61010"/>
                    <a:pt x="9445" y="64711"/>
                  </a:cubicBezTo>
                  <a:cubicBezTo>
                    <a:pt x="14806" y="68540"/>
                    <a:pt x="21953" y="70327"/>
                    <a:pt x="31015" y="70327"/>
                  </a:cubicBezTo>
                  <a:cubicBezTo>
                    <a:pt x="36887" y="70327"/>
                    <a:pt x="42247" y="69433"/>
                    <a:pt x="46714" y="67519"/>
                  </a:cubicBezTo>
                  <a:cubicBezTo>
                    <a:pt x="51309" y="65604"/>
                    <a:pt x="54883" y="63052"/>
                    <a:pt x="57436" y="59605"/>
                  </a:cubicBezTo>
                  <a:cubicBezTo>
                    <a:pt x="60116" y="56287"/>
                    <a:pt x="61392" y="52330"/>
                    <a:pt x="61392" y="47863"/>
                  </a:cubicBezTo>
                  <a:cubicBezTo>
                    <a:pt x="61392" y="42885"/>
                    <a:pt x="59733" y="38929"/>
                    <a:pt x="56542"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14" name="Freeform 13">
              <a:extLst>
                <a:ext uri="{FF2B5EF4-FFF2-40B4-BE49-F238E27FC236}">
                  <a16:creationId xmlns:a16="http://schemas.microsoft.com/office/drawing/2014/main" id="{393C2DA3-532F-6CA1-1343-0B5199EE1C46}"/>
                </a:ext>
              </a:extLst>
            </p:cNvPr>
            <p:cNvSpPr/>
            <p:nvPr/>
          </p:nvSpPr>
          <p:spPr>
            <a:xfrm>
              <a:off x="3315957"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566 w 65476"/>
                <a:gd name="connsiteY29" fmla="*/ 20932 h 70709"/>
                <a:gd name="connsiteX30" fmla="*/ 47353 w 65476"/>
                <a:gd name="connsiteY30" fmla="*/ 28208 h 70709"/>
                <a:gd name="connsiteX31" fmla="*/ 18762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864" y="638"/>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160" y="8807"/>
                  </a:cubicBezTo>
                  <a:close/>
                  <a:moveTo>
                    <a:pt x="18762" y="28208"/>
                  </a:moveTo>
                  <a:cubicBezTo>
                    <a:pt x="18762" y="25783"/>
                    <a:pt x="19401" y="23485"/>
                    <a:pt x="20549" y="21443"/>
                  </a:cubicBezTo>
                  <a:cubicBezTo>
                    <a:pt x="21826" y="19273"/>
                    <a:pt x="23485" y="17486"/>
                    <a:pt x="25783" y="16210"/>
                  </a:cubicBezTo>
                  <a:cubicBezTo>
                    <a:pt x="28080" y="14933"/>
                    <a:pt x="30505" y="14168"/>
                    <a:pt x="33441" y="14168"/>
                  </a:cubicBezTo>
                  <a:cubicBezTo>
                    <a:pt x="36376" y="14168"/>
                    <a:pt x="38673" y="14806"/>
                    <a:pt x="40716" y="15954"/>
                  </a:cubicBezTo>
                  <a:cubicBezTo>
                    <a:pt x="42758" y="17103"/>
                    <a:pt x="44417" y="18762"/>
                    <a:pt x="45566" y="20932"/>
                  </a:cubicBezTo>
                  <a:cubicBezTo>
                    <a:pt x="46714" y="22975"/>
                    <a:pt x="47353" y="25400"/>
                    <a:pt x="47353" y="28208"/>
                  </a:cubicBezTo>
                  <a:lnTo>
                    <a:pt x="18762" y="28208"/>
                  </a:lnTo>
                  <a:close/>
                </a:path>
              </a:pathLst>
            </a:custGeom>
            <a:solidFill>
              <a:srgbClr val="EC607E"/>
            </a:solidFill>
            <a:ln w="0" cap="flat">
              <a:noFill/>
              <a:prstDash val="solid"/>
              <a:miter/>
            </a:ln>
          </p:spPr>
          <p:txBody>
            <a:bodyPr rtlCol="0" anchor="ctr"/>
            <a:lstStyle/>
            <a:p>
              <a:endParaRPr lang="en-GB" sz="1013"/>
            </a:p>
          </p:txBody>
        </p:sp>
        <p:sp>
          <p:nvSpPr>
            <p:cNvPr id="15" name="Freeform 14">
              <a:extLst>
                <a:ext uri="{FF2B5EF4-FFF2-40B4-BE49-F238E27FC236}">
                  <a16:creationId xmlns:a16="http://schemas.microsoft.com/office/drawing/2014/main" id="{9B8C587F-642D-872C-9015-E7759351189C}"/>
                </a:ext>
              </a:extLst>
            </p:cNvPr>
            <p:cNvSpPr/>
            <p:nvPr/>
          </p:nvSpPr>
          <p:spPr>
            <a:xfrm>
              <a:off x="3393559" y="6299553"/>
              <a:ext cx="61137" cy="70327"/>
            </a:xfrm>
            <a:custGeom>
              <a:avLst/>
              <a:gdLst>
                <a:gd name="connsiteX0" fmla="*/ 52330 w 61137"/>
                <a:gd name="connsiteY0" fmla="*/ 5361 h 70327"/>
                <a:gd name="connsiteX1" fmla="*/ 43013 w 61137"/>
                <a:gd name="connsiteY1" fmla="*/ 1276 h 70327"/>
                <a:gd name="connsiteX2" fmla="*/ 32037 w 61137"/>
                <a:gd name="connsiteY2" fmla="*/ 0 h 70327"/>
                <a:gd name="connsiteX3" fmla="*/ 17614 w 61137"/>
                <a:gd name="connsiteY3" fmla="*/ 2425 h 70327"/>
                <a:gd name="connsiteX4" fmla="*/ 7530 w 61137"/>
                <a:gd name="connsiteY4" fmla="*/ 9445 h 70327"/>
                <a:gd name="connsiteX5" fmla="*/ 2297 w 61137"/>
                <a:gd name="connsiteY5" fmla="*/ 20294 h 70327"/>
                <a:gd name="connsiteX6" fmla="*/ 19783 w 61137"/>
                <a:gd name="connsiteY6" fmla="*/ 21698 h 70327"/>
                <a:gd name="connsiteX7" fmla="*/ 23740 w 61137"/>
                <a:gd name="connsiteY7" fmla="*/ 16082 h 70327"/>
                <a:gd name="connsiteX8" fmla="*/ 31909 w 61137"/>
                <a:gd name="connsiteY8" fmla="*/ 13785 h 70327"/>
                <a:gd name="connsiteX9" fmla="*/ 39439 w 61137"/>
                <a:gd name="connsiteY9" fmla="*/ 16082 h 70327"/>
                <a:gd name="connsiteX10" fmla="*/ 42119 w 61137"/>
                <a:gd name="connsiteY10" fmla="*/ 22591 h 70327"/>
                <a:gd name="connsiteX11" fmla="*/ 42119 w 61137"/>
                <a:gd name="connsiteY11" fmla="*/ 22847 h 70327"/>
                <a:gd name="connsiteX12" fmla="*/ 40460 w 61137"/>
                <a:gd name="connsiteY12" fmla="*/ 26165 h 70327"/>
                <a:gd name="connsiteX13" fmla="*/ 35227 w 61137"/>
                <a:gd name="connsiteY13" fmla="*/ 27824 h 70327"/>
                <a:gd name="connsiteX14" fmla="*/ 25655 w 61137"/>
                <a:gd name="connsiteY14" fmla="*/ 28973 h 70327"/>
                <a:gd name="connsiteX15" fmla="*/ 15954 w 61137"/>
                <a:gd name="connsiteY15" fmla="*/ 30632 h 70327"/>
                <a:gd name="connsiteX16" fmla="*/ 7786 w 61137"/>
                <a:gd name="connsiteY16" fmla="*/ 34206 h 70327"/>
                <a:gd name="connsiteX17" fmla="*/ 2042 w 61137"/>
                <a:gd name="connsiteY17" fmla="*/ 40460 h 70327"/>
                <a:gd name="connsiteX18" fmla="*/ 0 w 61137"/>
                <a:gd name="connsiteY18" fmla="*/ 50033 h 70327"/>
                <a:gd name="connsiteX19" fmla="*/ 2935 w 61137"/>
                <a:gd name="connsiteY19" fmla="*/ 61265 h 70327"/>
                <a:gd name="connsiteX20" fmla="*/ 10976 w 61137"/>
                <a:gd name="connsiteY20" fmla="*/ 68030 h 70327"/>
                <a:gd name="connsiteX21" fmla="*/ 22591 w 61137"/>
                <a:gd name="connsiteY21" fmla="*/ 70327 h 70327"/>
                <a:gd name="connsiteX22" fmla="*/ 31526 w 61137"/>
                <a:gd name="connsiteY22" fmla="*/ 68923 h 70327"/>
                <a:gd name="connsiteX23" fmla="*/ 38163 w 61137"/>
                <a:gd name="connsiteY23" fmla="*/ 65094 h 70327"/>
                <a:gd name="connsiteX24" fmla="*/ 42630 w 61137"/>
                <a:gd name="connsiteY24" fmla="*/ 59478 h 70327"/>
                <a:gd name="connsiteX25" fmla="*/ 43141 w 61137"/>
                <a:gd name="connsiteY25" fmla="*/ 59478 h 70327"/>
                <a:gd name="connsiteX26" fmla="*/ 43141 w 61137"/>
                <a:gd name="connsiteY26" fmla="*/ 68923 h 70327"/>
                <a:gd name="connsiteX27" fmla="*/ 61137 w 61137"/>
                <a:gd name="connsiteY27" fmla="*/ 68923 h 70327"/>
                <a:gd name="connsiteX28" fmla="*/ 61137 w 61137"/>
                <a:gd name="connsiteY28" fmla="*/ 22847 h 70327"/>
                <a:gd name="connsiteX29" fmla="*/ 58712 w 61137"/>
                <a:gd name="connsiteY29" fmla="*/ 12381 h 70327"/>
                <a:gd name="connsiteX30" fmla="*/ 52330 w 61137"/>
                <a:gd name="connsiteY30" fmla="*/ 5233 h 70327"/>
                <a:gd name="connsiteX31" fmla="*/ 42247 w 61137"/>
                <a:gd name="connsiteY31" fmla="*/ 44672 h 70327"/>
                <a:gd name="connsiteX32" fmla="*/ 40460 w 61137"/>
                <a:gd name="connsiteY32" fmla="*/ 51182 h 70327"/>
                <a:gd name="connsiteX33" fmla="*/ 35483 w 61137"/>
                <a:gd name="connsiteY33" fmla="*/ 55649 h 70327"/>
                <a:gd name="connsiteX34" fmla="*/ 28079 w 61137"/>
                <a:gd name="connsiteY34" fmla="*/ 57308 h 70327"/>
                <a:gd name="connsiteX35" fmla="*/ 20932 w 61137"/>
                <a:gd name="connsiteY35" fmla="*/ 55266 h 70327"/>
                <a:gd name="connsiteX36" fmla="*/ 18124 w 61137"/>
                <a:gd name="connsiteY36" fmla="*/ 49395 h 70327"/>
                <a:gd name="connsiteX37" fmla="*/ 19528 w 61137"/>
                <a:gd name="connsiteY37" fmla="*/ 44927 h 70327"/>
                <a:gd name="connsiteX38" fmla="*/ 23357 w 61137"/>
                <a:gd name="connsiteY38" fmla="*/ 42119 h 70327"/>
                <a:gd name="connsiteX39" fmla="*/ 29229 w 61137"/>
                <a:gd name="connsiteY39" fmla="*/ 40588 h 70327"/>
                <a:gd name="connsiteX40" fmla="*/ 32675 w 61137"/>
                <a:gd name="connsiteY40" fmla="*/ 40078 h 70327"/>
                <a:gd name="connsiteX41" fmla="*/ 36503 w 61137"/>
                <a:gd name="connsiteY41" fmla="*/ 39439 h 70327"/>
                <a:gd name="connsiteX42" fmla="*/ 39950 w 61137"/>
                <a:gd name="connsiteY42" fmla="*/ 38546 h 70327"/>
                <a:gd name="connsiteX43" fmla="*/ 42375 w 61137"/>
                <a:gd name="connsiteY43" fmla="*/ 37525 h 70327"/>
                <a:gd name="connsiteX44" fmla="*/ 42375 w 61137"/>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137" h="70327">
                  <a:moveTo>
                    <a:pt x="52330" y="5361"/>
                  </a:moveTo>
                  <a:cubicBezTo>
                    <a:pt x="49650" y="3446"/>
                    <a:pt x="46459" y="2170"/>
                    <a:pt x="43013" y="1276"/>
                  </a:cubicBezTo>
                  <a:cubicBezTo>
                    <a:pt x="39567" y="383"/>
                    <a:pt x="35865" y="0"/>
                    <a:pt x="32037" y="0"/>
                  </a:cubicBezTo>
                  <a:cubicBezTo>
                    <a:pt x="26548" y="0"/>
                    <a:pt x="21825" y="766"/>
                    <a:pt x="17614" y="2425"/>
                  </a:cubicBezTo>
                  <a:cubicBezTo>
                    <a:pt x="13529" y="4084"/>
                    <a:pt x="10083" y="6382"/>
                    <a:pt x="7530" y="9445"/>
                  </a:cubicBezTo>
                  <a:cubicBezTo>
                    <a:pt x="4978" y="12508"/>
                    <a:pt x="3191" y="16082"/>
                    <a:pt x="2297" y="20294"/>
                  </a:cubicBezTo>
                  <a:lnTo>
                    <a:pt x="19783" y="21698"/>
                  </a:lnTo>
                  <a:cubicBezTo>
                    <a:pt x="20422" y="19400"/>
                    <a:pt x="21825" y="17614"/>
                    <a:pt x="23740" y="16082"/>
                  </a:cubicBezTo>
                  <a:cubicBezTo>
                    <a:pt x="25782" y="14551"/>
                    <a:pt x="28462" y="13785"/>
                    <a:pt x="31909" y="13785"/>
                  </a:cubicBezTo>
                  <a:cubicBezTo>
                    <a:pt x="35100" y="13785"/>
                    <a:pt x="37652" y="14551"/>
                    <a:pt x="39439" y="16082"/>
                  </a:cubicBezTo>
                  <a:cubicBezTo>
                    <a:pt x="41226" y="17614"/>
                    <a:pt x="42119" y="19783"/>
                    <a:pt x="42119" y="22591"/>
                  </a:cubicBezTo>
                  <a:lnTo>
                    <a:pt x="42119" y="22847"/>
                  </a:lnTo>
                  <a:cubicBezTo>
                    <a:pt x="42119" y="24251"/>
                    <a:pt x="41609" y="25399"/>
                    <a:pt x="40460" y="26165"/>
                  </a:cubicBezTo>
                  <a:cubicBezTo>
                    <a:pt x="39311" y="26931"/>
                    <a:pt x="37652" y="27441"/>
                    <a:pt x="35227" y="27824"/>
                  </a:cubicBezTo>
                  <a:cubicBezTo>
                    <a:pt x="32802" y="28207"/>
                    <a:pt x="29611" y="28590"/>
                    <a:pt x="25655" y="28973"/>
                  </a:cubicBezTo>
                  <a:cubicBezTo>
                    <a:pt x="22336" y="29356"/>
                    <a:pt x="19017" y="29867"/>
                    <a:pt x="15954" y="30632"/>
                  </a:cubicBezTo>
                  <a:cubicBezTo>
                    <a:pt x="12891" y="31398"/>
                    <a:pt x="10211" y="32675"/>
                    <a:pt x="7786" y="34206"/>
                  </a:cubicBezTo>
                  <a:cubicBezTo>
                    <a:pt x="5360" y="35738"/>
                    <a:pt x="3446" y="37908"/>
                    <a:pt x="2042" y="40460"/>
                  </a:cubicBezTo>
                  <a:cubicBezTo>
                    <a:pt x="638" y="43013"/>
                    <a:pt x="0" y="46204"/>
                    <a:pt x="0" y="50033"/>
                  </a:cubicBezTo>
                  <a:cubicBezTo>
                    <a:pt x="0" y="54500"/>
                    <a:pt x="1021" y="58329"/>
                    <a:pt x="2935" y="61265"/>
                  </a:cubicBezTo>
                  <a:cubicBezTo>
                    <a:pt x="4850" y="64328"/>
                    <a:pt x="7658" y="66498"/>
                    <a:pt x="10976" y="68030"/>
                  </a:cubicBezTo>
                  <a:cubicBezTo>
                    <a:pt x="14423" y="69561"/>
                    <a:pt x="18252" y="70327"/>
                    <a:pt x="22591" y="70327"/>
                  </a:cubicBezTo>
                  <a:cubicBezTo>
                    <a:pt x="26038" y="70327"/>
                    <a:pt x="28973" y="69816"/>
                    <a:pt x="31526" y="68923"/>
                  </a:cubicBezTo>
                  <a:cubicBezTo>
                    <a:pt x="34078" y="68030"/>
                    <a:pt x="36376" y="66753"/>
                    <a:pt x="38163" y="65094"/>
                  </a:cubicBezTo>
                  <a:cubicBezTo>
                    <a:pt x="39950" y="63435"/>
                    <a:pt x="41481" y="61648"/>
                    <a:pt x="42630" y="59478"/>
                  </a:cubicBezTo>
                  <a:lnTo>
                    <a:pt x="43141" y="59478"/>
                  </a:lnTo>
                  <a:lnTo>
                    <a:pt x="43141" y="68923"/>
                  </a:lnTo>
                  <a:lnTo>
                    <a:pt x="61137" y="68923"/>
                  </a:lnTo>
                  <a:lnTo>
                    <a:pt x="61137" y="22847"/>
                  </a:lnTo>
                  <a:cubicBezTo>
                    <a:pt x="61137" y="18762"/>
                    <a:pt x="60371"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7" y="57308"/>
                    <a:pt x="28079" y="57308"/>
                  </a:cubicBezTo>
                  <a:cubicBezTo>
                    <a:pt x="25271" y="57308"/>
                    <a:pt x="22719" y="56670"/>
                    <a:pt x="20932" y="55266"/>
                  </a:cubicBezTo>
                  <a:cubicBezTo>
                    <a:pt x="19017" y="53862"/>
                    <a:pt x="18124" y="51948"/>
                    <a:pt x="18124" y="49395"/>
                  </a:cubicBezTo>
                  <a:cubicBezTo>
                    <a:pt x="18124" y="47608"/>
                    <a:pt x="18635" y="46076"/>
                    <a:pt x="19528" y="44927"/>
                  </a:cubicBezTo>
                  <a:cubicBezTo>
                    <a:pt x="20422" y="43779"/>
                    <a:pt x="21698" y="42758"/>
                    <a:pt x="23357" y="42119"/>
                  </a:cubicBezTo>
                  <a:cubicBezTo>
                    <a:pt x="25016" y="41354"/>
                    <a:pt x="26931" y="40843"/>
                    <a:pt x="29229" y="40588"/>
                  </a:cubicBezTo>
                  <a:cubicBezTo>
                    <a:pt x="30249" y="40460"/>
                    <a:pt x="31398" y="40333"/>
                    <a:pt x="32675" y="40078"/>
                  </a:cubicBezTo>
                  <a:cubicBezTo>
                    <a:pt x="33951" y="39822"/>
                    <a:pt x="35227" y="39695"/>
                    <a:pt x="36503"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16" name="Freeform 15">
              <a:extLst>
                <a:ext uri="{FF2B5EF4-FFF2-40B4-BE49-F238E27FC236}">
                  <a16:creationId xmlns:a16="http://schemas.microsoft.com/office/drawing/2014/main" id="{2206A853-0AB4-B49A-AA4A-7D6ABE1E02D7}"/>
                </a:ext>
              </a:extLst>
            </p:cNvPr>
            <p:cNvSpPr/>
            <p:nvPr/>
          </p:nvSpPr>
          <p:spPr>
            <a:xfrm>
              <a:off x="3469502" y="6299680"/>
              <a:ext cx="61392" cy="70326"/>
            </a:xfrm>
            <a:custGeom>
              <a:avLst/>
              <a:gdLst>
                <a:gd name="connsiteX0" fmla="*/ 41609 w 61392"/>
                <a:gd name="connsiteY0" fmla="*/ 29356 h 70326"/>
                <a:gd name="connsiteX1" fmla="*/ 29229 w 61392"/>
                <a:gd name="connsiteY1" fmla="*/ 26803 h 70326"/>
                <a:gd name="connsiteX2" fmla="*/ 22464 w 61392"/>
                <a:gd name="connsiteY2" fmla="*/ 24123 h 70326"/>
                <a:gd name="connsiteX3" fmla="*/ 20549 w 61392"/>
                <a:gd name="connsiteY3" fmla="*/ 20039 h 70326"/>
                <a:gd name="connsiteX4" fmla="*/ 23613 w 61392"/>
                <a:gd name="connsiteY4" fmla="*/ 15189 h 70326"/>
                <a:gd name="connsiteX5" fmla="*/ 31016 w 61392"/>
                <a:gd name="connsiteY5" fmla="*/ 13402 h 70326"/>
                <a:gd name="connsiteX6" fmla="*/ 36632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10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7 w 61392"/>
                <a:gd name="connsiteY20" fmla="*/ 54755 h 70326"/>
                <a:gd name="connsiteX21" fmla="*/ 31016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6 w 61392"/>
                <a:gd name="connsiteY26" fmla="*/ 70327 h 70326"/>
                <a:gd name="connsiteX27" fmla="*/ 46714 w 61392"/>
                <a:gd name="connsiteY27" fmla="*/ 67519 h 70326"/>
                <a:gd name="connsiteX28" fmla="*/ 57436 w 61392"/>
                <a:gd name="connsiteY28" fmla="*/ 59605 h 70326"/>
                <a:gd name="connsiteX29" fmla="*/ 61393 w 61392"/>
                <a:gd name="connsiteY29" fmla="*/ 47863 h 70326"/>
                <a:gd name="connsiteX30" fmla="*/ 56543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9" y="26803"/>
                  </a:lnTo>
                  <a:cubicBezTo>
                    <a:pt x="26038" y="26165"/>
                    <a:pt x="23868" y="25271"/>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4"/>
                    <a:pt x="36632" y="14550"/>
                  </a:cubicBezTo>
                  <a:cubicBezTo>
                    <a:pt x="38163" y="15316"/>
                    <a:pt x="39440"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9" y="43651"/>
                    <a:pt x="38418" y="44417"/>
                    <a:pt x="39950" y="45566"/>
                  </a:cubicBezTo>
                  <a:cubicBezTo>
                    <a:pt x="41354" y="46714"/>
                    <a:pt x="42120" y="48118"/>
                    <a:pt x="42120" y="49778"/>
                  </a:cubicBezTo>
                  <a:cubicBezTo>
                    <a:pt x="42120" y="51820"/>
                    <a:pt x="41098" y="53479"/>
                    <a:pt x="39057" y="54755"/>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8" y="69433"/>
                    <a:pt x="46714" y="67519"/>
                  </a:cubicBezTo>
                  <a:cubicBezTo>
                    <a:pt x="51310" y="65604"/>
                    <a:pt x="54883" y="63052"/>
                    <a:pt x="57436" y="59605"/>
                  </a:cubicBezTo>
                  <a:cubicBezTo>
                    <a:pt x="60116" y="56287"/>
                    <a:pt x="61393" y="52330"/>
                    <a:pt x="61393" y="47863"/>
                  </a:cubicBezTo>
                  <a:cubicBezTo>
                    <a:pt x="61393" y="42885"/>
                    <a:pt x="59733" y="38929"/>
                    <a:pt x="56543"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17" name="Freeform 16">
              <a:extLst>
                <a:ext uri="{FF2B5EF4-FFF2-40B4-BE49-F238E27FC236}">
                  <a16:creationId xmlns:a16="http://schemas.microsoft.com/office/drawing/2014/main" id="{D3495625-2246-C1F4-358E-F37DFBEAC54D}"/>
                </a:ext>
              </a:extLst>
            </p:cNvPr>
            <p:cNvSpPr/>
            <p:nvPr/>
          </p:nvSpPr>
          <p:spPr>
            <a:xfrm>
              <a:off x="3543275"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694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737" y="766"/>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9"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3" y="15316"/>
                    <a:pt x="59095" y="11743"/>
                    <a:pt x="56160" y="8807"/>
                  </a:cubicBezTo>
                  <a:close/>
                  <a:moveTo>
                    <a:pt x="18762" y="28208"/>
                  </a:moveTo>
                  <a:cubicBezTo>
                    <a:pt x="18762" y="25783"/>
                    <a:pt x="19401" y="23485"/>
                    <a:pt x="20549" y="21443"/>
                  </a:cubicBezTo>
                  <a:cubicBezTo>
                    <a:pt x="21826" y="19273"/>
                    <a:pt x="23485" y="17486"/>
                    <a:pt x="25783" y="16210"/>
                  </a:cubicBezTo>
                  <a:cubicBezTo>
                    <a:pt x="27952" y="14933"/>
                    <a:pt x="30505" y="14168"/>
                    <a:pt x="33441" y="14168"/>
                  </a:cubicBezTo>
                  <a:cubicBezTo>
                    <a:pt x="36376" y="14168"/>
                    <a:pt x="38674" y="14806"/>
                    <a:pt x="40716" y="15954"/>
                  </a:cubicBezTo>
                  <a:cubicBezTo>
                    <a:pt x="42758" y="17103"/>
                    <a:pt x="44417" y="18762"/>
                    <a:pt x="45694"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18" name="Freeform 17">
              <a:extLst>
                <a:ext uri="{FF2B5EF4-FFF2-40B4-BE49-F238E27FC236}">
                  <a16:creationId xmlns:a16="http://schemas.microsoft.com/office/drawing/2014/main" id="{176834FD-34EC-BEAB-9B48-42820CC3ABE4}"/>
                </a:ext>
              </a:extLst>
            </p:cNvPr>
            <p:cNvSpPr/>
            <p:nvPr/>
          </p:nvSpPr>
          <p:spPr>
            <a:xfrm>
              <a:off x="3621132" y="6299553"/>
              <a:ext cx="61392" cy="70327"/>
            </a:xfrm>
            <a:custGeom>
              <a:avLst/>
              <a:gdLst>
                <a:gd name="connsiteX0" fmla="*/ 56415 w 61392"/>
                <a:gd name="connsiteY0" fmla="*/ 35993 h 70327"/>
                <a:gd name="connsiteX1" fmla="*/ 41609 w 61392"/>
                <a:gd name="connsiteY1" fmla="*/ 29356 h 70327"/>
                <a:gd name="connsiteX2" fmla="*/ 29229 w 61392"/>
                <a:gd name="connsiteY2" fmla="*/ 26803 h 70327"/>
                <a:gd name="connsiteX3" fmla="*/ 22464 w 61392"/>
                <a:gd name="connsiteY3" fmla="*/ 24123 h 70327"/>
                <a:gd name="connsiteX4" fmla="*/ 20549 w 61392"/>
                <a:gd name="connsiteY4" fmla="*/ 20039 h 70327"/>
                <a:gd name="connsiteX5" fmla="*/ 23613 w 61392"/>
                <a:gd name="connsiteY5" fmla="*/ 15189 h 70327"/>
                <a:gd name="connsiteX6" fmla="*/ 31016 w 61392"/>
                <a:gd name="connsiteY6" fmla="*/ 13402 h 70327"/>
                <a:gd name="connsiteX7" fmla="*/ 36631 w 61392"/>
                <a:gd name="connsiteY7" fmla="*/ 14551 h 70327"/>
                <a:gd name="connsiteX8" fmla="*/ 40460 w 61392"/>
                <a:gd name="connsiteY8" fmla="*/ 17486 h 70327"/>
                <a:gd name="connsiteX9" fmla="*/ 42375 w 61392"/>
                <a:gd name="connsiteY9" fmla="*/ 21443 h 70327"/>
                <a:gd name="connsiteX10" fmla="*/ 59733 w 61392"/>
                <a:gd name="connsiteY10" fmla="*/ 20422 h 70327"/>
                <a:gd name="connsiteX11" fmla="*/ 51054 w 61392"/>
                <a:gd name="connsiteY11" fmla="*/ 5488 h 70327"/>
                <a:gd name="connsiteX12" fmla="*/ 30632 w 61392"/>
                <a:gd name="connsiteY12" fmla="*/ 0 h 70327"/>
                <a:gd name="connsiteX13" fmla="*/ 15316 w 61392"/>
                <a:gd name="connsiteY13" fmla="*/ 2553 h 70327"/>
                <a:gd name="connsiteX14" fmla="*/ 5233 w 61392"/>
                <a:gd name="connsiteY14" fmla="*/ 9828 h 70327"/>
                <a:gd name="connsiteX15" fmla="*/ 1659 w 61392"/>
                <a:gd name="connsiteY15" fmla="*/ 21187 h 70327"/>
                <a:gd name="connsiteX16" fmla="*/ 6510 w 61392"/>
                <a:gd name="connsiteY16" fmla="*/ 33823 h 70327"/>
                <a:gd name="connsiteX17" fmla="*/ 21443 w 61392"/>
                <a:gd name="connsiteY17" fmla="*/ 40716 h 70327"/>
                <a:gd name="connsiteX18" fmla="*/ 33313 w 61392"/>
                <a:gd name="connsiteY18" fmla="*/ 43013 h 70327"/>
                <a:gd name="connsiteX19" fmla="*/ 39950 w 61392"/>
                <a:gd name="connsiteY19" fmla="*/ 45566 h 70327"/>
                <a:gd name="connsiteX20" fmla="*/ 42120 w 61392"/>
                <a:gd name="connsiteY20" fmla="*/ 49778 h 70327"/>
                <a:gd name="connsiteX21" fmla="*/ 39056 w 61392"/>
                <a:gd name="connsiteY21" fmla="*/ 54756 h 70327"/>
                <a:gd name="connsiteX22" fmla="*/ 31016 w 61392"/>
                <a:gd name="connsiteY22" fmla="*/ 56670 h 70327"/>
                <a:gd name="connsiteX23" fmla="*/ 22719 w 61392"/>
                <a:gd name="connsiteY23" fmla="*/ 54500 h 70327"/>
                <a:gd name="connsiteX24" fmla="*/ 18635 w 61392"/>
                <a:gd name="connsiteY24" fmla="*/ 48246 h 70327"/>
                <a:gd name="connsiteX25" fmla="*/ 0 w 61392"/>
                <a:gd name="connsiteY25" fmla="*/ 49267 h 70327"/>
                <a:gd name="connsiteX26" fmla="*/ 9445 w 61392"/>
                <a:gd name="connsiteY26" fmla="*/ 64711 h 70327"/>
                <a:gd name="connsiteX27" fmla="*/ 31016 w 61392"/>
                <a:gd name="connsiteY27" fmla="*/ 70327 h 70327"/>
                <a:gd name="connsiteX28" fmla="*/ 46714 w 61392"/>
                <a:gd name="connsiteY28" fmla="*/ 67519 h 70327"/>
                <a:gd name="connsiteX29" fmla="*/ 57436 w 61392"/>
                <a:gd name="connsiteY29" fmla="*/ 59606 h 70327"/>
                <a:gd name="connsiteX30" fmla="*/ 61392 w 61392"/>
                <a:gd name="connsiteY30" fmla="*/ 47863 h 70327"/>
                <a:gd name="connsiteX31" fmla="*/ 56543 w 61392"/>
                <a:gd name="connsiteY31" fmla="*/ 35993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7">
                  <a:moveTo>
                    <a:pt x="56415" y="35993"/>
                  </a:moveTo>
                  <a:cubicBezTo>
                    <a:pt x="53096" y="32930"/>
                    <a:pt x="48246" y="30760"/>
                    <a:pt x="41609" y="29356"/>
                  </a:cubicBezTo>
                  <a:lnTo>
                    <a:pt x="29229" y="26803"/>
                  </a:lnTo>
                  <a:cubicBezTo>
                    <a:pt x="26038" y="26165"/>
                    <a:pt x="23868" y="25272"/>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5"/>
                    <a:pt x="36631" y="14551"/>
                  </a:cubicBezTo>
                  <a:cubicBezTo>
                    <a:pt x="38163" y="15316"/>
                    <a:pt x="39439" y="16210"/>
                    <a:pt x="40460" y="17486"/>
                  </a:cubicBezTo>
                  <a:cubicBezTo>
                    <a:pt x="41481" y="18635"/>
                    <a:pt x="42120" y="20039"/>
                    <a:pt x="42375" y="21443"/>
                  </a:cubicBezTo>
                  <a:lnTo>
                    <a:pt x="59733" y="20422"/>
                  </a:lnTo>
                  <a:cubicBezTo>
                    <a:pt x="58840" y="14168"/>
                    <a:pt x="56032" y="9190"/>
                    <a:pt x="51054" y="5488"/>
                  </a:cubicBezTo>
                  <a:cubicBezTo>
                    <a:pt x="46076" y="1787"/>
                    <a:pt x="39312" y="0"/>
                    <a:pt x="30632" y="0"/>
                  </a:cubicBezTo>
                  <a:cubicBezTo>
                    <a:pt x="24761" y="0"/>
                    <a:pt x="19656" y="894"/>
                    <a:pt x="15316" y="2553"/>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6"/>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7" y="69433"/>
                    <a:pt x="46714" y="67519"/>
                  </a:cubicBezTo>
                  <a:cubicBezTo>
                    <a:pt x="51310" y="65605"/>
                    <a:pt x="54883" y="63052"/>
                    <a:pt x="57436" y="59606"/>
                  </a:cubicBezTo>
                  <a:cubicBezTo>
                    <a:pt x="60116" y="56287"/>
                    <a:pt x="61392" y="52330"/>
                    <a:pt x="61392" y="47863"/>
                  </a:cubicBezTo>
                  <a:cubicBezTo>
                    <a:pt x="61392" y="42886"/>
                    <a:pt x="59733" y="38929"/>
                    <a:pt x="56543" y="35993"/>
                  </a:cubicBezTo>
                  <a:close/>
                </a:path>
              </a:pathLst>
            </a:custGeom>
            <a:solidFill>
              <a:srgbClr val="EC607E"/>
            </a:solidFill>
            <a:ln w="0" cap="flat">
              <a:noFill/>
              <a:prstDash val="solid"/>
              <a:miter/>
            </a:ln>
          </p:spPr>
          <p:txBody>
            <a:bodyPr rtlCol="0" anchor="ctr"/>
            <a:lstStyle/>
            <a:p>
              <a:endParaRPr lang="en-GB" sz="1013"/>
            </a:p>
          </p:txBody>
        </p:sp>
        <p:sp>
          <p:nvSpPr>
            <p:cNvPr id="19" name="Freeform 18">
              <a:extLst>
                <a:ext uri="{FF2B5EF4-FFF2-40B4-BE49-F238E27FC236}">
                  <a16:creationId xmlns:a16="http://schemas.microsoft.com/office/drawing/2014/main" id="{20275FC6-E585-4D69-4590-B83FCC6148AE}"/>
                </a:ext>
              </a:extLst>
            </p:cNvPr>
            <p:cNvSpPr/>
            <p:nvPr/>
          </p:nvSpPr>
          <p:spPr>
            <a:xfrm>
              <a:off x="2164306" y="6277599"/>
              <a:ext cx="57690" cy="91131"/>
            </a:xfrm>
            <a:custGeom>
              <a:avLst/>
              <a:gdLst>
                <a:gd name="connsiteX0" fmla="*/ 57691 w 57690"/>
                <a:gd name="connsiteY0" fmla="*/ 79261 h 91131"/>
                <a:gd name="connsiteX1" fmla="*/ 13784 w 57690"/>
                <a:gd name="connsiteY1" fmla="*/ 79261 h 91131"/>
                <a:gd name="connsiteX2" fmla="*/ 13784 w 57690"/>
                <a:gd name="connsiteY2" fmla="*/ 51309 h 91131"/>
                <a:gd name="connsiteX3" fmla="*/ 54245 w 57690"/>
                <a:gd name="connsiteY3" fmla="*/ 51309 h 91131"/>
                <a:gd name="connsiteX4" fmla="*/ 54245 w 57690"/>
                <a:gd name="connsiteY4" fmla="*/ 39567 h 91131"/>
                <a:gd name="connsiteX5" fmla="*/ 13784 w 57690"/>
                <a:gd name="connsiteY5" fmla="*/ 39567 h 91131"/>
                <a:gd name="connsiteX6" fmla="*/ 13784 w 57690"/>
                <a:gd name="connsiteY6" fmla="*/ 11870 h 91131"/>
                <a:gd name="connsiteX7" fmla="*/ 57180 w 57690"/>
                <a:gd name="connsiteY7" fmla="*/ 11870 h 91131"/>
                <a:gd name="connsiteX8" fmla="*/ 57180 w 57690"/>
                <a:gd name="connsiteY8" fmla="*/ 0 h 91131"/>
                <a:gd name="connsiteX9" fmla="*/ 0 w 57690"/>
                <a:gd name="connsiteY9" fmla="*/ 0 h 91131"/>
                <a:gd name="connsiteX10" fmla="*/ 0 w 57690"/>
                <a:gd name="connsiteY10" fmla="*/ 91132 h 91131"/>
                <a:gd name="connsiteX11" fmla="*/ 57691 w 57690"/>
                <a:gd name="connsiteY11" fmla="*/ 91132 h 91131"/>
                <a:gd name="connsiteX12" fmla="*/ 57691 w 57690"/>
                <a:gd name="connsiteY12" fmla="*/ 7926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90" h="91131">
                  <a:moveTo>
                    <a:pt x="57691" y="79261"/>
                  </a:moveTo>
                  <a:lnTo>
                    <a:pt x="13784" y="79261"/>
                  </a:lnTo>
                  <a:lnTo>
                    <a:pt x="13784" y="51309"/>
                  </a:lnTo>
                  <a:lnTo>
                    <a:pt x="54245" y="51309"/>
                  </a:lnTo>
                  <a:lnTo>
                    <a:pt x="54245" y="39567"/>
                  </a:lnTo>
                  <a:lnTo>
                    <a:pt x="13784" y="39567"/>
                  </a:lnTo>
                  <a:lnTo>
                    <a:pt x="13784" y="11870"/>
                  </a:lnTo>
                  <a:lnTo>
                    <a:pt x="57180" y="11870"/>
                  </a:lnTo>
                  <a:lnTo>
                    <a:pt x="57180" y="0"/>
                  </a:lnTo>
                  <a:lnTo>
                    <a:pt x="0" y="0"/>
                  </a:lnTo>
                  <a:lnTo>
                    <a:pt x="0" y="91132"/>
                  </a:lnTo>
                  <a:lnTo>
                    <a:pt x="57691" y="91132"/>
                  </a:lnTo>
                  <a:lnTo>
                    <a:pt x="57691" y="79261"/>
                  </a:lnTo>
                  <a:close/>
                </a:path>
              </a:pathLst>
            </a:custGeom>
            <a:solidFill>
              <a:srgbClr val="14336A"/>
            </a:solidFill>
            <a:ln w="0" cap="flat">
              <a:noFill/>
              <a:prstDash val="solid"/>
              <a:miter/>
            </a:ln>
          </p:spPr>
          <p:txBody>
            <a:bodyPr rtlCol="0" anchor="ctr"/>
            <a:lstStyle/>
            <a:p>
              <a:endParaRPr lang="en-GB" sz="1013"/>
            </a:p>
          </p:txBody>
        </p:sp>
        <p:sp>
          <p:nvSpPr>
            <p:cNvPr id="20" name="Freeform 19">
              <a:extLst>
                <a:ext uri="{FF2B5EF4-FFF2-40B4-BE49-F238E27FC236}">
                  <a16:creationId xmlns:a16="http://schemas.microsoft.com/office/drawing/2014/main" id="{65B2FD3B-4D55-9D23-0D14-CF9F3A616C5A}"/>
                </a:ext>
              </a:extLst>
            </p:cNvPr>
            <p:cNvSpPr/>
            <p:nvPr/>
          </p:nvSpPr>
          <p:spPr>
            <a:xfrm>
              <a:off x="2242036" y="6300574"/>
              <a:ext cx="56542" cy="69050"/>
            </a:xfrm>
            <a:custGeom>
              <a:avLst/>
              <a:gdLst>
                <a:gd name="connsiteX0" fmla="*/ 10721 w 56542"/>
                <a:gd name="connsiteY0" fmla="*/ 66115 h 69050"/>
                <a:gd name="connsiteX1" fmla="*/ 22336 w 56542"/>
                <a:gd name="connsiteY1" fmla="*/ 69050 h 69050"/>
                <a:gd name="connsiteX2" fmla="*/ 35227 w 56542"/>
                <a:gd name="connsiteY2" fmla="*/ 65476 h 69050"/>
                <a:gd name="connsiteX3" fmla="*/ 42758 w 56542"/>
                <a:gd name="connsiteY3" fmla="*/ 56414 h 69050"/>
                <a:gd name="connsiteX4" fmla="*/ 43524 w 56542"/>
                <a:gd name="connsiteY4" fmla="*/ 56414 h 69050"/>
                <a:gd name="connsiteX5" fmla="*/ 43524 w 56542"/>
                <a:gd name="connsiteY5" fmla="*/ 68284 h 69050"/>
                <a:gd name="connsiteX6" fmla="*/ 56542 w 56542"/>
                <a:gd name="connsiteY6" fmla="*/ 68284 h 69050"/>
                <a:gd name="connsiteX7" fmla="*/ 56542 w 56542"/>
                <a:gd name="connsiteY7" fmla="*/ 0 h 69050"/>
                <a:gd name="connsiteX8" fmla="*/ 43140 w 56542"/>
                <a:gd name="connsiteY8" fmla="*/ 0 h 69050"/>
                <a:gd name="connsiteX9" fmla="*/ 43140 w 56542"/>
                <a:gd name="connsiteY9" fmla="*/ 39949 h 69050"/>
                <a:gd name="connsiteX10" fmla="*/ 40716 w 56542"/>
                <a:gd name="connsiteY10" fmla="*/ 49522 h 69050"/>
                <a:gd name="connsiteX11" fmla="*/ 34589 w 56542"/>
                <a:gd name="connsiteY11" fmla="*/ 55138 h 69050"/>
                <a:gd name="connsiteX12" fmla="*/ 27186 w 56542"/>
                <a:gd name="connsiteY12" fmla="*/ 57052 h 69050"/>
                <a:gd name="connsiteX13" fmla="*/ 17103 w 56542"/>
                <a:gd name="connsiteY13" fmla="*/ 52968 h 69050"/>
                <a:gd name="connsiteX14" fmla="*/ 13274 w 56542"/>
                <a:gd name="connsiteY14" fmla="*/ 41864 h 69050"/>
                <a:gd name="connsiteX15" fmla="*/ 13274 w 56542"/>
                <a:gd name="connsiteY15" fmla="*/ 0 h 69050"/>
                <a:gd name="connsiteX16" fmla="*/ 0 w 56542"/>
                <a:gd name="connsiteY16" fmla="*/ 0 h 69050"/>
                <a:gd name="connsiteX17" fmla="*/ 0 w 56542"/>
                <a:gd name="connsiteY17" fmla="*/ 43523 h 69050"/>
                <a:gd name="connsiteX18" fmla="*/ 2808 w 56542"/>
                <a:gd name="connsiteY18" fmla="*/ 57691 h 69050"/>
                <a:gd name="connsiteX19" fmla="*/ 10721 w 56542"/>
                <a:gd name="connsiteY19" fmla="*/ 66370 h 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542" h="69050">
                  <a:moveTo>
                    <a:pt x="10721" y="66115"/>
                  </a:moveTo>
                  <a:cubicBezTo>
                    <a:pt x="14040" y="68029"/>
                    <a:pt x="17997" y="69050"/>
                    <a:pt x="22336" y="69050"/>
                  </a:cubicBezTo>
                  <a:cubicBezTo>
                    <a:pt x="27441" y="69050"/>
                    <a:pt x="31781" y="67902"/>
                    <a:pt x="35227" y="65476"/>
                  </a:cubicBezTo>
                  <a:cubicBezTo>
                    <a:pt x="38673" y="63051"/>
                    <a:pt x="41226" y="59988"/>
                    <a:pt x="42758" y="56414"/>
                  </a:cubicBezTo>
                  <a:lnTo>
                    <a:pt x="43524" y="56414"/>
                  </a:lnTo>
                  <a:lnTo>
                    <a:pt x="43524" y="68284"/>
                  </a:lnTo>
                  <a:lnTo>
                    <a:pt x="56542" y="68284"/>
                  </a:lnTo>
                  <a:lnTo>
                    <a:pt x="56542" y="0"/>
                  </a:lnTo>
                  <a:lnTo>
                    <a:pt x="43140" y="0"/>
                  </a:lnTo>
                  <a:lnTo>
                    <a:pt x="43140" y="39949"/>
                  </a:lnTo>
                  <a:cubicBezTo>
                    <a:pt x="43140" y="43779"/>
                    <a:pt x="42375" y="47097"/>
                    <a:pt x="40716" y="49522"/>
                  </a:cubicBezTo>
                  <a:cubicBezTo>
                    <a:pt x="39056" y="52075"/>
                    <a:pt x="37014" y="53862"/>
                    <a:pt x="34589" y="55138"/>
                  </a:cubicBezTo>
                  <a:cubicBezTo>
                    <a:pt x="32164" y="56414"/>
                    <a:pt x="29611" y="57052"/>
                    <a:pt x="27186" y="57052"/>
                  </a:cubicBezTo>
                  <a:cubicBezTo>
                    <a:pt x="23102" y="57052"/>
                    <a:pt x="19656" y="55649"/>
                    <a:pt x="17103" y="52968"/>
                  </a:cubicBezTo>
                  <a:cubicBezTo>
                    <a:pt x="14550" y="50160"/>
                    <a:pt x="13274" y="46459"/>
                    <a:pt x="13274" y="41864"/>
                  </a:cubicBezTo>
                  <a:lnTo>
                    <a:pt x="13274" y="0"/>
                  </a:lnTo>
                  <a:lnTo>
                    <a:pt x="0" y="0"/>
                  </a:lnTo>
                  <a:lnTo>
                    <a:pt x="0" y="43523"/>
                  </a:lnTo>
                  <a:cubicBezTo>
                    <a:pt x="0" y="49139"/>
                    <a:pt x="893" y="53862"/>
                    <a:pt x="2808" y="57691"/>
                  </a:cubicBezTo>
                  <a:cubicBezTo>
                    <a:pt x="4722" y="61520"/>
                    <a:pt x="7403" y="64456"/>
                    <a:pt x="10721" y="66370"/>
                  </a:cubicBezTo>
                  <a:close/>
                </a:path>
              </a:pathLst>
            </a:custGeom>
            <a:solidFill>
              <a:srgbClr val="14336A"/>
            </a:solidFill>
            <a:ln w="0" cap="flat">
              <a:noFill/>
              <a:prstDash val="solid"/>
              <a:miter/>
            </a:ln>
          </p:spPr>
          <p:txBody>
            <a:bodyPr rtlCol="0" anchor="ctr"/>
            <a:lstStyle/>
            <a:p>
              <a:endParaRPr lang="en-GB" sz="1013"/>
            </a:p>
          </p:txBody>
        </p:sp>
        <p:sp>
          <p:nvSpPr>
            <p:cNvPr id="21" name="Freeform 20">
              <a:extLst>
                <a:ext uri="{FF2B5EF4-FFF2-40B4-BE49-F238E27FC236}">
                  <a16:creationId xmlns:a16="http://schemas.microsoft.com/office/drawing/2014/main" id="{68ACD225-8CD2-2608-F5A6-8D8FFFD39977}"/>
                </a:ext>
              </a:extLst>
            </p:cNvPr>
            <p:cNvSpPr/>
            <p:nvPr/>
          </p:nvSpPr>
          <p:spPr>
            <a:xfrm>
              <a:off x="2319383" y="6299297"/>
              <a:ext cx="36631" cy="69305"/>
            </a:xfrm>
            <a:custGeom>
              <a:avLst/>
              <a:gdLst>
                <a:gd name="connsiteX0" fmla="*/ 13402 w 36631"/>
                <a:gd name="connsiteY0" fmla="*/ 27697 h 69305"/>
                <a:gd name="connsiteX1" fmla="*/ 15571 w 36631"/>
                <a:gd name="connsiteY1" fmla="*/ 19783 h 69305"/>
                <a:gd name="connsiteX2" fmla="*/ 21315 w 36631"/>
                <a:gd name="connsiteY2" fmla="*/ 14295 h 69305"/>
                <a:gd name="connsiteX3" fmla="*/ 29739 w 36631"/>
                <a:gd name="connsiteY3" fmla="*/ 12253 h 69305"/>
                <a:gd name="connsiteX4" fmla="*/ 33823 w 36631"/>
                <a:gd name="connsiteY4" fmla="*/ 12508 h 69305"/>
                <a:gd name="connsiteX5" fmla="*/ 36631 w 36631"/>
                <a:gd name="connsiteY5" fmla="*/ 13019 h 69305"/>
                <a:gd name="connsiteX6" fmla="*/ 36631 w 36631"/>
                <a:gd name="connsiteY6" fmla="*/ 255 h 69305"/>
                <a:gd name="connsiteX7" fmla="*/ 33951 w 36631"/>
                <a:gd name="connsiteY7" fmla="*/ 0 h 69305"/>
                <a:gd name="connsiteX8" fmla="*/ 31015 w 36631"/>
                <a:gd name="connsiteY8" fmla="*/ 0 h 69305"/>
                <a:gd name="connsiteX9" fmla="*/ 20294 w 36631"/>
                <a:gd name="connsiteY9" fmla="*/ 3191 h 69305"/>
                <a:gd name="connsiteX10" fmla="*/ 13657 w 36631"/>
                <a:gd name="connsiteY10" fmla="*/ 11870 h 69305"/>
                <a:gd name="connsiteX11" fmla="*/ 12891 w 36631"/>
                <a:gd name="connsiteY11" fmla="*/ 11870 h 69305"/>
                <a:gd name="connsiteX12" fmla="*/ 12891 w 36631"/>
                <a:gd name="connsiteY12" fmla="*/ 1021 h 69305"/>
                <a:gd name="connsiteX13" fmla="*/ 0 w 36631"/>
                <a:gd name="connsiteY13" fmla="*/ 1021 h 69305"/>
                <a:gd name="connsiteX14" fmla="*/ 0 w 36631"/>
                <a:gd name="connsiteY14" fmla="*/ 69306 h 69305"/>
                <a:gd name="connsiteX15" fmla="*/ 13274 w 36631"/>
                <a:gd name="connsiteY15" fmla="*/ 69306 h 69305"/>
                <a:gd name="connsiteX16" fmla="*/ 13274 w 36631"/>
                <a:gd name="connsiteY16" fmla="*/ 27569 h 6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31" h="69305">
                  <a:moveTo>
                    <a:pt x="13402" y="27697"/>
                  </a:moveTo>
                  <a:cubicBezTo>
                    <a:pt x="13402" y="24761"/>
                    <a:pt x="14167" y="22081"/>
                    <a:pt x="15571" y="19783"/>
                  </a:cubicBezTo>
                  <a:cubicBezTo>
                    <a:pt x="16975" y="17486"/>
                    <a:pt x="18890" y="15571"/>
                    <a:pt x="21315" y="14295"/>
                  </a:cubicBezTo>
                  <a:cubicBezTo>
                    <a:pt x="23740" y="13019"/>
                    <a:pt x="26548" y="12253"/>
                    <a:pt x="29739" y="12253"/>
                  </a:cubicBezTo>
                  <a:cubicBezTo>
                    <a:pt x="31143" y="12253"/>
                    <a:pt x="32419" y="12253"/>
                    <a:pt x="33823" y="12508"/>
                  </a:cubicBezTo>
                  <a:cubicBezTo>
                    <a:pt x="35227" y="12764"/>
                    <a:pt x="36121" y="12891"/>
                    <a:pt x="36631" y="13019"/>
                  </a:cubicBezTo>
                  <a:lnTo>
                    <a:pt x="36631" y="255"/>
                  </a:lnTo>
                  <a:cubicBezTo>
                    <a:pt x="35993" y="255"/>
                    <a:pt x="35100" y="127"/>
                    <a:pt x="33951" y="0"/>
                  </a:cubicBezTo>
                  <a:cubicBezTo>
                    <a:pt x="32802" y="0"/>
                    <a:pt x="31781" y="0"/>
                    <a:pt x="31015" y="0"/>
                  </a:cubicBezTo>
                  <a:cubicBezTo>
                    <a:pt x="27059" y="0"/>
                    <a:pt x="23485" y="1021"/>
                    <a:pt x="20294" y="3191"/>
                  </a:cubicBezTo>
                  <a:cubicBezTo>
                    <a:pt x="17103" y="5360"/>
                    <a:pt x="14933" y="8168"/>
                    <a:pt x="13657" y="11870"/>
                  </a:cubicBezTo>
                  <a:lnTo>
                    <a:pt x="12891" y="11870"/>
                  </a:lnTo>
                  <a:lnTo>
                    <a:pt x="12891" y="1021"/>
                  </a:lnTo>
                  <a:lnTo>
                    <a:pt x="0" y="1021"/>
                  </a:lnTo>
                  <a:lnTo>
                    <a:pt x="0" y="69306"/>
                  </a:lnTo>
                  <a:lnTo>
                    <a:pt x="13274" y="69306"/>
                  </a:lnTo>
                  <a:lnTo>
                    <a:pt x="13274" y="27569"/>
                  </a:lnTo>
                  <a:close/>
                </a:path>
              </a:pathLst>
            </a:custGeom>
            <a:solidFill>
              <a:srgbClr val="14336A"/>
            </a:solidFill>
            <a:ln w="0" cap="flat">
              <a:noFill/>
              <a:prstDash val="solid"/>
              <a:miter/>
            </a:ln>
          </p:spPr>
          <p:txBody>
            <a:bodyPr rtlCol="0" anchor="ctr"/>
            <a:lstStyle/>
            <a:p>
              <a:endParaRPr lang="en-GB" sz="1013"/>
            </a:p>
          </p:txBody>
        </p:sp>
        <p:sp>
          <p:nvSpPr>
            <p:cNvPr id="22" name="Freeform 21">
              <a:extLst>
                <a:ext uri="{FF2B5EF4-FFF2-40B4-BE49-F238E27FC236}">
                  <a16:creationId xmlns:a16="http://schemas.microsoft.com/office/drawing/2014/main" id="{D34974E3-E73C-C6D8-115A-1910FD82D025}"/>
                </a:ext>
              </a:extLst>
            </p:cNvPr>
            <p:cNvSpPr/>
            <p:nvPr/>
          </p:nvSpPr>
          <p:spPr>
            <a:xfrm>
              <a:off x="2365331" y="6299553"/>
              <a:ext cx="63562" cy="70454"/>
            </a:xfrm>
            <a:custGeom>
              <a:avLst/>
              <a:gdLst>
                <a:gd name="connsiteX0" fmla="*/ 48501 w 63562"/>
                <a:gd name="connsiteY0" fmla="*/ 66115 h 70454"/>
                <a:gd name="connsiteX1" fmla="*/ 59606 w 63562"/>
                <a:gd name="connsiteY1" fmla="*/ 53862 h 70454"/>
                <a:gd name="connsiteX2" fmla="*/ 63562 w 63562"/>
                <a:gd name="connsiteY2" fmla="*/ 35355 h 70454"/>
                <a:gd name="connsiteX3" fmla="*/ 59606 w 63562"/>
                <a:gd name="connsiteY3" fmla="*/ 16720 h 70454"/>
                <a:gd name="connsiteX4" fmla="*/ 48501 w 63562"/>
                <a:gd name="connsiteY4" fmla="*/ 4340 h 70454"/>
                <a:gd name="connsiteX5" fmla="*/ 31781 w 63562"/>
                <a:gd name="connsiteY5" fmla="*/ 0 h 70454"/>
                <a:gd name="connsiteX6" fmla="*/ 15061 w 63562"/>
                <a:gd name="connsiteY6" fmla="*/ 4340 h 70454"/>
                <a:gd name="connsiteX7" fmla="*/ 3957 w 63562"/>
                <a:gd name="connsiteY7" fmla="*/ 16720 h 70454"/>
                <a:gd name="connsiteX8" fmla="*/ 0 w 63562"/>
                <a:gd name="connsiteY8" fmla="*/ 35355 h 70454"/>
                <a:gd name="connsiteX9" fmla="*/ 3957 w 63562"/>
                <a:gd name="connsiteY9" fmla="*/ 53862 h 70454"/>
                <a:gd name="connsiteX10" fmla="*/ 15061 w 63562"/>
                <a:gd name="connsiteY10" fmla="*/ 66115 h 70454"/>
                <a:gd name="connsiteX11" fmla="*/ 31781 w 63562"/>
                <a:gd name="connsiteY11" fmla="*/ 70454 h 70454"/>
                <a:gd name="connsiteX12" fmla="*/ 48501 w 63562"/>
                <a:gd name="connsiteY12" fmla="*/ 66115 h 70454"/>
                <a:gd name="connsiteX13" fmla="*/ 15316 w 63562"/>
                <a:gd name="connsiteY13" fmla="*/ 47225 h 70454"/>
                <a:gd name="connsiteX14" fmla="*/ 13274 w 63562"/>
                <a:gd name="connsiteY14" fmla="*/ 35227 h 70454"/>
                <a:gd name="connsiteX15" fmla="*/ 15316 w 63562"/>
                <a:gd name="connsiteY15" fmla="*/ 23230 h 70454"/>
                <a:gd name="connsiteX16" fmla="*/ 21443 w 63562"/>
                <a:gd name="connsiteY16" fmla="*/ 14423 h 70454"/>
                <a:gd name="connsiteX17" fmla="*/ 31781 w 63562"/>
                <a:gd name="connsiteY17" fmla="*/ 11104 h 70454"/>
                <a:gd name="connsiteX18" fmla="*/ 42119 w 63562"/>
                <a:gd name="connsiteY18" fmla="*/ 14423 h 70454"/>
                <a:gd name="connsiteX19" fmla="*/ 48246 w 63562"/>
                <a:gd name="connsiteY19" fmla="*/ 23230 h 70454"/>
                <a:gd name="connsiteX20" fmla="*/ 50288 w 63562"/>
                <a:gd name="connsiteY20" fmla="*/ 35227 h 70454"/>
                <a:gd name="connsiteX21" fmla="*/ 48246 w 63562"/>
                <a:gd name="connsiteY21" fmla="*/ 47225 h 70454"/>
                <a:gd name="connsiteX22" fmla="*/ 42119 w 63562"/>
                <a:gd name="connsiteY22" fmla="*/ 56032 h 70454"/>
                <a:gd name="connsiteX23" fmla="*/ 31781 w 63562"/>
                <a:gd name="connsiteY23" fmla="*/ 59350 h 70454"/>
                <a:gd name="connsiteX24" fmla="*/ 21443 w 63562"/>
                <a:gd name="connsiteY24" fmla="*/ 56032 h 70454"/>
                <a:gd name="connsiteX25" fmla="*/ 15316 w 63562"/>
                <a:gd name="connsiteY25" fmla="*/ 47225 h 7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62" h="70454">
                  <a:moveTo>
                    <a:pt x="48501" y="66115"/>
                  </a:moveTo>
                  <a:cubicBezTo>
                    <a:pt x="53224" y="63179"/>
                    <a:pt x="56925" y="59095"/>
                    <a:pt x="59606" y="53862"/>
                  </a:cubicBezTo>
                  <a:cubicBezTo>
                    <a:pt x="62286" y="48629"/>
                    <a:pt x="63562" y="42375"/>
                    <a:pt x="63562" y="35355"/>
                  </a:cubicBezTo>
                  <a:cubicBezTo>
                    <a:pt x="63562" y="28335"/>
                    <a:pt x="62286" y="22081"/>
                    <a:pt x="59606" y="16720"/>
                  </a:cubicBezTo>
                  <a:cubicBezTo>
                    <a:pt x="56925" y="11360"/>
                    <a:pt x="53224" y="7275"/>
                    <a:pt x="48501" y="4340"/>
                  </a:cubicBezTo>
                  <a:cubicBezTo>
                    <a:pt x="43779" y="1404"/>
                    <a:pt x="38163" y="0"/>
                    <a:pt x="31781" y="0"/>
                  </a:cubicBezTo>
                  <a:cubicBezTo>
                    <a:pt x="25399" y="0"/>
                    <a:pt x="19783" y="1404"/>
                    <a:pt x="15061" y="4340"/>
                  </a:cubicBezTo>
                  <a:cubicBezTo>
                    <a:pt x="10338" y="7275"/>
                    <a:pt x="6637" y="11360"/>
                    <a:pt x="3957" y="16720"/>
                  </a:cubicBezTo>
                  <a:cubicBezTo>
                    <a:pt x="1276" y="22081"/>
                    <a:pt x="0" y="28207"/>
                    <a:pt x="0" y="35355"/>
                  </a:cubicBezTo>
                  <a:cubicBezTo>
                    <a:pt x="0" y="42503"/>
                    <a:pt x="1276" y="48629"/>
                    <a:pt x="3957" y="53862"/>
                  </a:cubicBezTo>
                  <a:cubicBezTo>
                    <a:pt x="6637" y="59095"/>
                    <a:pt x="10338" y="63179"/>
                    <a:pt x="15061" y="66115"/>
                  </a:cubicBezTo>
                  <a:cubicBezTo>
                    <a:pt x="19783" y="69051"/>
                    <a:pt x="25399" y="70454"/>
                    <a:pt x="31781" y="70454"/>
                  </a:cubicBezTo>
                  <a:cubicBezTo>
                    <a:pt x="38163" y="70454"/>
                    <a:pt x="43779" y="69051"/>
                    <a:pt x="48501" y="66115"/>
                  </a:cubicBezTo>
                  <a:close/>
                  <a:moveTo>
                    <a:pt x="15316" y="47225"/>
                  </a:moveTo>
                  <a:cubicBezTo>
                    <a:pt x="14040" y="43524"/>
                    <a:pt x="13274" y="39567"/>
                    <a:pt x="13274" y="35227"/>
                  </a:cubicBezTo>
                  <a:cubicBezTo>
                    <a:pt x="13274" y="30888"/>
                    <a:pt x="13912" y="26803"/>
                    <a:pt x="15316" y="23230"/>
                  </a:cubicBezTo>
                  <a:cubicBezTo>
                    <a:pt x="16592" y="19528"/>
                    <a:pt x="18635" y="16592"/>
                    <a:pt x="21443" y="14423"/>
                  </a:cubicBezTo>
                  <a:cubicBezTo>
                    <a:pt x="24123" y="12253"/>
                    <a:pt x="27697" y="11104"/>
                    <a:pt x="31781" y="11104"/>
                  </a:cubicBezTo>
                  <a:cubicBezTo>
                    <a:pt x="35865" y="11104"/>
                    <a:pt x="39311" y="12253"/>
                    <a:pt x="42119" y="14423"/>
                  </a:cubicBezTo>
                  <a:cubicBezTo>
                    <a:pt x="44800" y="16592"/>
                    <a:pt x="46842" y="19656"/>
                    <a:pt x="48246" y="23230"/>
                  </a:cubicBezTo>
                  <a:cubicBezTo>
                    <a:pt x="49522" y="26931"/>
                    <a:pt x="50288" y="30888"/>
                    <a:pt x="50288" y="35227"/>
                  </a:cubicBezTo>
                  <a:cubicBezTo>
                    <a:pt x="50288" y="39567"/>
                    <a:pt x="49650" y="43651"/>
                    <a:pt x="48246" y="47225"/>
                  </a:cubicBezTo>
                  <a:cubicBezTo>
                    <a:pt x="46970" y="50926"/>
                    <a:pt x="44927" y="53734"/>
                    <a:pt x="42119" y="56032"/>
                  </a:cubicBezTo>
                  <a:cubicBezTo>
                    <a:pt x="39439" y="58202"/>
                    <a:pt x="35993" y="59350"/>
                    <a:pt x="31781" y="59350"/>
                  </a:cubicBezTo>
                  <a:cubicBezTo>
                    <a:pt x="27569" y="59350"/>
                    <a:pt x="24123" y="58202"/>
                    <a:pt x="21443" y="56032"/>
                  </a:cubicBezTo>
                  <a:cubicBezTo>
                    <a:pt x="18635" y="53862"/>
                    <a:pt x="16720" y="50926"/>
                    <a:pt x="15316" y="47225"/>
                  </a:cubicBezTo>
                  <a:close/>
                </a:path>
              </a:pathLst>
            </a:custGeom>
            <a:solidFill>
              <a:srgbClr val="14336A"/>
            </a:solidFill>
            <a:ln w="0" cap="flat">
              <a:noFill/>
              <a:prstDash val="solid"/>
              <a:miter/>
            </a:ln>
          </p:spPr>
          <p:txBody>
            <a:bodyPr rtlCol="0" anchor="ctr"/>
            <a:lstStyle/>
            <a:p>
              <a:endParaRPr lang="en-GB" sz="1013"/>
            </a:p>
          </p:txBody>
        </p:sp>
        <p:sp>
          <p:nvSpPr>
            <p:cNvPr id="23" name="Freeform 22">
              <a:extLst>
                <a:ext uri="{FF2B5EF4-FFF2-40B4-BE49-F238E27FC236}">
                  <a16:creationId xmlns:a16="http://schemas.microsoft.com/office/drawing/2014/main" id="{415E0929-A10A-8721-E072-63138E777537}"/>
                </a:ext>
              </a:extLst>
            </p:cNvPr>
            <p:cNvSpPr/>
            <p:nvPr/>
          </p:nvSpPr>
          <p:spPr>
            <a:xfrm>
              <a:off x="2446762" y="6299553"/>
              <a:ext cx="62413" cy="94960"/>
            </a:xfrm>
            <a:custGeom>
              <a:avLst/>
              <a:gdLst>
                <a:gd name="connsiteX0" fmla="*/ 33951 w 62413"/>
                <a:gd name="connsiteY0" fmla="*/ 70454 h 94960"/>
                <a:gd name="connsiteX1" fmla="*/ 48629 w 62413"/>
                <a:gd name="connsiteY1" fmla="*/ 66243 h 94960"/>
                <a:gd name="connsiteX2" fmla="*/ 58712 w 62413"/>
                <a:gd name="connsiteY2" fmla="*/ 54117 h 94960"/>
                <a:gd name="connsiteX3" fmla="*/ 62414 w 62413"/>
                <a:gd name="connsiteY3" fmla="*/ 35100 h 94960"/>
                <a:gd name="connsiteX4" fmla="*/ 58712 w 62413"/>
                <a:gd name="connsiteY4" fmla="*/ 16210 h 94960"/>
                <a:gd name="connsiteX5" fmla="*/ 48501 w 62413"/>
                <a:gd name="connsiteY5" fmla="*/ 4212 h 94960"/>
                <a:gd name="connsiteX6" fmla="*/ 33696 w 62413"/>
                <a:gd name="connsiteY6" fmla="*/ 0 h 94960"/>
                <a:gd name="connsiteX7" fmla="*/ 23485 w 62413"/>
                <a:gd name="connsiteY7" fmla="*/ 2170 h 94960"/>
                <a:gd name="connsiteX8" fmla="*/ 17486 w 62413"/>
                <a:gd name="connsiteY8" fmla="*/ 7148 h 94960"/>
                <a:gd name="connsiteX9" fmla="*/ 14167 w 62413"/>
                <a:gd name="connsiteY9" fmla="*/ 12125 h 94960"/>
                <a:gd name="connsiteX10" fmla="*/ 13019 w 62413"/>
                <a:gd name="connsiteY10" fmla="*/ 12125 h 94960"/>
                <a:gd name="connsiteX11" fmla="*/ 13019 w 62413"/>
                <a:gd name="connsiteY11" fmla="*/ 1021 h 94960"/>
                <a:gd name="connsiteX12" fmla="*/ 0 w 62413"/>
                <a:gd name="connsiteY12" fmla="*/ 1021 h 94960"/>
                <a:gd name="connsiteX13" fmla="*/ 0 w 62413"/>
                <a:gd name="connsiteY13" fmla="*/ 94960 h 94960"/>
                <a:gd name="connsiteX14" fmla="*/ 13274 w 62413"/>
                <a:gd name="connsiteY14" fmla="*/ 94960 h 94960"/>
                <a:gd name="connsiteX15" fmla="*/ 13274 w 62413"/>
                <a:gd name="connsiteY15" fmla="*/ 58712 h 94960"/>
                <a:gd name="connsiteX16" fmla="*/ 14040 w 62413"/>
                <a:gd name="connsiteY16" fmla="*/ 58712 h 94960"/>
                <a:gd name="connsiteX17" fmla="*/ 17486 w 62413"/>
                <a:gd name="connsiteY17" fmla="*/ 63690 h 94960"/>
                <a:gd name="connsiteX18" fmla="*/ 23613 w 62413"/>
                <a:gd name="connsiteY18" fmla="*/ 68540 h 94960"/>
                <a:gd name="connsiteX19" fmla="*/ 33823 w 62413"/>
                <a:gd name="connsiteY19" fmla="*/ 70582 h 94960"/>
                <a:gd name="connsiteX20" fmla="*/ 15189 w 62413"/>
                <a:gd name="connsiteY20" fmla="*/ 47608 h 94960"/>
                <a:gd name="connsiteX21" fmla="*/ 13146 w 62413"/>
                <a:gd name="connsiteY21" fmla="*/ 34972 h 94960"/>
                <a:gd name="connsiteX22" fmla="*/ 15189 w 62413"/>
                <a:gd name="connsiteY22" fmla="*/ 22464 h 94960"/>
                <a:gd name="connsiteX23" fmla="*/ 21187 w 62413"/>
                <a:gd name="connsiteY23" fmla="*/ 14168 h 94960"/>
                <a:gd name="connsiteX24" fmla="*/ 31015 w 62413"/>
                <a:gd name="connsiteY24" fmla="*/ 11232 h 94960"/>
                <a:gd name="connsiteX25" fmla="*/ 41098 w 62413"/>
                <a:gd name="connsiteY25" fmla="*/ 14295 h 94960"/>
                <a:gd name="connsiteX26" fmla="*/ 47097 w 62413"/>
                <a:gd name="connsiteY26" fmla="*/ 22847 h 94960"/>
                <a:gd name="connsiteX27" fmla="*/ 49140 w 62413"/>
                <a:gd name="connsiteY27" fmla="*/ 34972 h 94960"/>
                <a:gd name="connsiteX28" fmla="*/ 47097 w 62413"/>
                <a:gd name="connsiteY28" fmla="*/ 47352 h 94960"/>
                <a:gd name="connsiteX29" fmla="*/ 40971 w 62413"/>
                <a:gd name="connsiteY29" fmla="*/ 56032 h 94960"/>
                <a:gd name="connsiteX30" fmla="*/ 31015 w 62413"/>
                <a:gd name="connsiteY30" fmla="*/ 59223 h 94960"/>
                <a:gd name="connsiteX31" fmla="*/ 21315 w 62413"/>
                <a:gd name="connsiteY31" fmla="*/ 56159 h 94960"/>
                <a:gd name="connsiteX32" fmla="*/ 15316 w 62413"/>
                <a:gd name="connsiteY32" fmla="*/ 47735 h 9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413" h="94960">
                  <a:moveTo>
                    <a:pt x="33951" y="70454"/>
                  </a:moveTo>
                  <a:cubicBezTo>
                    <a:pt x="39439" y="70454"/>
                    <a:pt x="44417" y="69051"/>
                    <a:pt x="48629" y="66243"/>
                  </a:cubicBezTo>
                  <a:cubicBezTo>
                    <a:pt x="52969" y="63435"/>
                    <a:pt x="56287" y="59350"/>
                    <a:pt x="58712" y="54117"/>
                  </a:cubicBezTo>
                  <a:cubicBezTo>
                    <a:pt x="61137" y="48884"/>
                    <a:pt x="62414" y="42503"/>
                    <a:pt x="62414" y="35100"/>
                  </a:cubicBezTo>
                  <a:cubicBezTo>
                    <a:pt x="62414" y="27697"/>
                    <a:pt x="61137" y="21443"/>
                    <a:pt x="58712" y="16210"/>
                  </a:cubicBezTo>
                  <a:cubicBezTo>
                    <a:pt x="56287" y="10977"/>
                    <a:pt x="52841" y="6892"/>
                    <a:pt x="48501" y="4212"/>
                  </a:cubicBezTo>
                  <a:cubicBezTo>
                    <a:pt x="44162" y="1404"/>
                    <a:pt x="39184" y="0"/>
                    <a:pt x="33696" y="0"/>
                  </a:cubicBezTo>
                  <a:cubicBezTo>
                    <a:pt x="29484" y="0"/>
                    <a:pt x="26038" y="766"/>
                    <a:pt x="23485" y="2170"/>
                  </a:cubicBezTo>
                  <a:cubicBezTo>
                    <a:pt x="20932" y="3574"/>
                    <a:pt x="18890" y="5233"/>
                    <a:pt x="17486" y="7148"/>
                  </a:cubicBezTo>
                  <a:cubicBezTo>
                    <a:pt x="16082" y="9062"/>
                    <a:pt x="14933" y="10594"/>
                    <a:pt x="14167" y="12125"/>
                  </a:cubicBezTo>
                  <a:lnTo>
                    <a:pt x="13019" y="12125"/>
                  </a:lnTo>
                  <a:lnTo>
                    <a:pt x="13019" y="1021"/>
                  </a:lnTo>
                  <a:lnTo>
                    <a:pt x="0" y="1021"/>
                  </a:lnTo>
                  <a:lnTo>
                    <a:pt x="0" y="94960"/>
                  </a:lnTo>
                  <a:lnTo>
                    <a:pt x="13274" y="94960"/>
                  </a:lnTo>
                  <a:lnTo>
                    <a:pt x="13274" y="58712"/>
                  </a:lnTo>
                  <a:lnTo>
                    <a:pt x="14040" y="58712"/>
                  </a:lnTo>
                  <a:cubicBezTo>
                    <a:pt x="14806" y="60116"/>
                    <a:pt x="15954" y="61775"/>
                    <a:pt x="17486" y="63690"/>
                  </a:cubicBezTo>
                  <a:cubicBezTo>
                    <a:pt x="19018" y="65605"/>
                    <a:pt x="21060" y="67136"/>
                    <a:pt x="23613" y="68540"/>
                  </a:cubicBezTo>
                  <a:cubicBezTo>
                    <a:pt x="26293" y="69944"/>
                    <a:pt x="29611" y="70582"/>
                    <a:pt x="33823" y="70582"/>
                  </a:cubicBezTo>
                  <a:close/>
                  <a:moveTo>
                    <a:pt x="15189" y="47608"/>
                  </a:moveTo>
                  <a:cubicBezTo>
                    <a:pt x="13785" y="44034"/>
                    <a:pt x="13146" y="39822"/>
                    <a:pt x="13146" y="34972"/>
                  </a:cubicBezTo>
                  <a:cubicBezTo>
                    <a:pt x="13146" y="30122"/>
                    <a:pt x="13785" y="26038"/>
                    <a:pt x="15189" y="22464"/>
                  </a:cubicBezTo>
                  <a:cubicBezTo>
                    <a:pt x="16593" y="18890"/>
                    <a:pt x="18507" y="16082"/>
                    <a:pt x="21187" y="14168"/>
                  </a:cubicBezTo>
                  <a:cubicBezTo>
                    <a:pt x="23868" y="12125"/>
                    <a:pt x="27059" y="11232"/>
                    <a:pt x="31015" y="11232"/>
                  </a:cubicBezTo>
                  <a:cubicBezTo>
                    <a:pt x="34972" y="11232"/>
                    <a:pt x="38418" y="12253"/>
                    <a:pt x="41098" y="14295"/>
                  </a:cubicBezTo>
                  <a:cubicBezTo>
                    <a:pt x="43779" y="16337"/>
                    <a:pt x="45821" y="19145"/>
                    <a:pt x="47097" y="22847"/>
                  </a:cubicBezTo>
                  <a:cubicBezTo>
                    <a:pt x="48501" y="26421"/>
                    <a:pt x="49140" y="30505"/>
                    <a:pt x="49140" y="34972"/>
                  </a:cubicBezTo>
                  <a:cubicBezTo>
                    <a:pt x="49140" y="39439"/>
                    <a:pt x="48501" y="43651"/>
                    <a:pt x="47097" y="47352"/>
                  </a:cubicBezTo>
                  <a:cubicBezTo>
                    <a:pt x="45693" y="51054"/>
                    <a:pt x="43651" y="53862"/>
                    <a:pt x="40971" y="56032"/>
                  </a:cubicBezTo>
                  <a:cubicBezTo>
                    <a:pt x="38291" y="58202"/>
                    <a:pt x="34972" y="59223"/>
                    <a:pt x="31015" y="59223"/>
                  </a:cubicBezTo>
                  <a:cubicBezTo>
                    <a:pt x="27059" y="59223"/>
                    <a:pt x="23995" y="58202"/>
                    <a:pt x="21315" y="56159"/>
                  </a:cubicBezTo>
                  <a:cubicBezTo>
                    <a:pt x="18635" y="54117"/>
                    <a:pt x="16720" y="51309"/>
                    <a:pt x="15316" y="47735"/>
                  </a:cubicBezTo>
                  <a:close/>
                </a:path>
              </a:pathLst>
            </a:custGeom>
            <a:solidFill>
              <a:srgbClr val="14336A"/>
            </a:solidFill>
            <a:ln w="0" cap="flat">
              <a:noFill/>
              <a:prstDash val="solid"/>
              <a:miter/>
            </a:ln>
          </p:spPr>
          <p:txBody>
            <a:bodyPr rtlCol="0" anchor="ctr"/>
            <a:lstStyle/>
            <a:p>
              <a:endParaRPr lang="en-GB" sz="1013"/>
            </a:p>
          </p:txBody>
        </p:sp>
        <p:sp>
          <p:nvSpPr>
            <p:cNvPr id="24" name="Freeform 23">
              <a:extLst>
                <a:ext uri="{FF2B5EF4-FFF2-40B4-BE49-F238E27FC236}">
                  <a16:creationId xmlns:a16="http://schemas.microsoft.com/office/drawing/2014/main" id="{D3904C4D-F459-36CE-CBDE-F3889CAF880B}"/>
                </a:ext>
              </a:extLst>
            </p:cNvPr>
            <p:cNvSpPr/>
            <p:nvPr/>
          </p:nvSpPr>
          <p:spPr>
            <a:xfrm>
              <a:off x="2524365" y="6299425"/>
              <a:ext cx="61775" cy="70582"/>
            </a:xfrm>
            <a:custGeom>
              <a:avLst/>
              <a:gdLst>
                <a:gd name="connsiteX0" fmla="*/ 52458 w 61775"/>
                <a:gd name="connsiteY0" fmla="*/ 7914 h 70582"/>
                <a:gd name="connsiteX1" fmla="*/ 42758 w 61775"/>
                <a:gd name="connsiteY1" fmla="*/ 1915 h 70582"/>
                <a:gd name="connsiteX2" fmla="*/ 31526 w 61775"/>
                <a:gd name="connsiteY2" fmla="*/ 0 h 70582"/>
                <a:gd name="connsiteX3" fmla="*/ 14933 w 61775"/>
                <a:gd name="connsiteY3" fmla="*/ 4467 h 70582"/>
                <a:gd name="connsiteX4" fmla="*/ 3957 w 61775"/>
                <a:gd name="connsiteY4" fmla="*/ 16976 h 70582"/>
                <a:gd name="connsiteX5" fmla="*/ 0 w 61775"/>
                <a:gd name="connsiteY5" fmla="*/ 35483 h 70582"/>
                <a:gd name="connsiteX6" fmla="*/ 3957 w 61775"/>
                <a:gd name="connsiteY6" fmla="*/ 53990 h 70582"/>
                <a:gd name="connsiteX7" fmla="*/ 15189 w 61775"/>
                <a:gd name="connsiteY7" fmla="*/ 66243 h 70582"/>
                <a:gd name="connsiteX8" fmla="*/ 32547 w 61775"/>
                <a:gd name="connsiteY8" fmla="*/ 70582 h 70582"/>
                <a:gd name="connsiteX9" fmla="*/ 45821 w 61775"/>
                <a:gd name="connsiteY9" fmla="*/ 68285 h 70582"/>
                <a:gd name="connsiteX10" fmla="*/ 55521 w 61775"/>
                <a:gd name="connsiteY10" fmla="*/ 61776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5 h 70582"/>
                <a:gd name="connsiteX25" fmla="*/ 21698 w 61775"/>
                <a:gd name="connsiteY25" fmla="*/ 13657 h 70582"/>
                <a:gd name="connsiteX26" fmla="*/ 31526 w 61775"/>
                <a:gd name="connsiteY26" fmla="*/ 10977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4"/>
                  </a:moveTo>
                  <a:cubicBezTo>
                    <a:pt x="49522" y="5233"/>
                    <a:pt x="46332" y="3191"/>
                    <a:pt x="42758" y="1915"/>
                  </a:cubicBezTo>
                  <a:cubicBezTo>
                    <a:pt x="39184" y="638"/>
                    <a:pt x="35355" y="0"/>
                    <a:pt x="31526" y="0"/>
                  </a:cubicBezTo>
                  <a:cubicBezTo>
                    <a:pt x="25144" y="0"/>
                    <a:pt x="19656" y="1532"/>
                    <a:pt x="14933" y="4467"/>
                  </a:cubicBezTo>
                  <a:cubicBezTo>
                    <a:pt x="10211" y="7403"/>
                    <a:pt x="6509" y="11615"/>
                    <a:pt x="3957" y="16976"/>
                  </a:cubicBezTo>
                  <a:cubicBezTo>
                    <a:pt x="1276" y="22336"/>
                    <a:pt x="0" y="28463"/>
                    <a:pt x="0" y="35483"/>
                  </a:cubicBezTo>
                  <a:cubicBezTo>
                    <a:pt x="0" y="42503"/>
                    <a:pt x="1276" y="48757"/>
                    <a:pt x="3957" y="53990"/>
                  </a:cubicBezTo>
                  <a:cubicBezTo>
                    <a:pt x="6637" y="59223"/>
                    <a:pt x="10338" y="63307"/>
                    <a:pt x="15189" y="66243"/>
                  </a:cubicBezTo>
                  <a:cubicBezTo>
                    <a:pt x="20039" y="69178"/>
                    <a:pt x="25782" y="70582"/>
                    <a:pt x="32547" y="70582"/>
                  </a:cubicBezTo>
                  <a:cubicBezTo>
                    <a:pt x="37525" y="70582"/>
                    <a:pt x="41992" y="69816"/>
                    <a:pt x="45821" y="68285"/>
                  </a:cubicBezTo>
                  <a:cubicBezTo>
                    <a:pt x="49778" y="66753"/>
                    <a:pt x="52968" y="64583"/>
                    <a:pt x="55521" y="61776"/>
                  </a:cubicBezTo>
                  <a:cubicBezTo>
                    <a:pt x="58074" y="58968"/>
                    <a:pt x="59861" y="55777"/>
                    <a:pt x="60882" y="52075"/>
                  </a:cubicBezTo>
                  <a:lnTo>
                    <a:pt x="48246" y="49778"/>
                  </a:lnTo>
                  <a:cubicBezTo>
                    <a:pt x="47480" y="51948"/>
                    <a:pt x="46332" y="53735"/>
                    <a:pt x="44800" y="55138"/>
                  </a:cubicBezTo>
                  <a:cubicBezTo>
                    <a:pt x="43268" y="56543"/>
                    <a:pt x="41481" y="57691"/>
                    <a:pt x="39439" y="58457"/>
                  </a:cubicBezTo>
                  <a:cubicBezTo>
                    <a:pt x="37397" y="59223"/>
                    <a:pt x="35100" y="59478"/>
                    <a:pt x="32547" y="59478"/>
                  </a:cubicBezTo>
                  <a:cubicBezTo>
                    <a:pt x="28718" y="59478"/>
                    <a:pt x="25272" y="58585"/>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5"/>
                  </a:cubicBezTo>
                  <a:cubicBezTo>
                    <a:pt x="16848" y="17869"/>
                    <a:pt x="18890" y="15444"/>
                    <a:pt x="21698" y="13657"/>
                  </a:cubicBezTo>
                  <a:cubicBezTo>
                    <a:pt x="24506" y="11870"/>
                    <a:pt x="27697" y="10977"/>
                    <a:pt x="31526" y="10977"/>
                  </a:cubicBezTo>
                  <a:cubicBezTo>
                    <a:pt x="34972" y="10977"/>
                    <a:pt x="37908" y="11743"/>
                    <a:pt x="40588" y="13274"/>
                  </a:cubicBezTo>
                  <a:cubicBezTo>
                    <a:pt x="43141" y="14806"/>
                    <a:pt x="45183" y="16976"/>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5" name="Freeform 24">
              <a:extLst>
                <a:ext uri="{FF2B5EF4-FFF2-40B4-BE49-F238E27FC236}">
                  <a16:creationId xmlns:a16="http://schemas.microsoft.com/office/drawing/2014/main" id="{8B5FB28E-E1C9-3867-DEDC-BE2365EFEC1E}"/>
                </a:ext>
              </a:extLst>
            </p:cNvPr>
            <p:cNvSpPr/>
            <p:nvPr/>
          </p:nvSpPr>
          <p:spPr>
            <a:xfrm>
              <a:off x="2600818" y="6299425"/>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5 h 70709"/>
                <a:gd name="connsiteX8" fmla="*/ 30505 w 56797"/>
                <a:gd name="connsiteY8" fmla="*/ 10849 h 70709"/>
                <a:gd name="connsiteX9" fmla="*/ 40205 w 56797"/>
                <a:gd name="connsiteY9" fmla="*/ 14040 h 70709"/>
                <a:gd name="connsiteX10" fmla="*/ 43523 w 56797"/>
                <a:gd name="connsiteY10" fmla="*/ 23102 h 70709"/>
                <a:gd name="connsiteX11" fmla="*/ 43523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2 h 70709"/>
                <a:gd name="connsiteX17" fmla="*/ 2170 w 56797"/>
                <a:gd name="connsiteY17" fmla="*/ 40333 h 70709"/>
                <a:gd name="connsiteX18" fmla="*/ 0 w 56797"/>
                <a:gd name="connsiteY18" fmla="*/ 49905 h 70709"/>
                <a:gd name="connsiteX19" fmla="*/ 3063 w 56797"/>
                <a:gd name="connsiteY19" fmla="*/ 61265 h 70709"/>
                <a:gd name="connsiteX20" fmla="*/ 11360 w 56797"/>
                <a:gd name="connsiteY20" fmla="*/ 68285 h 70709"/>
                <a:gd name="connsiteX21" fmla="*/ 23102 w 56797"/>
                <a:gd name="connsiteY21" fmla="*/ 70710 h 70709"/>
                <a:gd name="connsiteX22" fmla="*/ 32802 w 56797"/>
                <a:gd name="connsiteY22" fmla="*/ 69051 h 70709"/>
                <a:gd name="connsiteX23" fmla="*/ 39439 w 56797"/>
                <a:gd name="connsiteY23" fmla="*/ 64967 h 70709"/>
                <a:gd name="connsiteX24" fmla="*/ 43268 w 56797"/>
                <a:gd name="connsiteY24" fmla="*/ 59861 h 70709"/>
                <a:gd name="connsiteX25" fmla="*/ 43779 w 56797"/>
                <a:gd name="connsiteY25" fmla="*/ 59861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3 h 70709"/>
                <a:gd name="connsiteX30" fmla="*/ 47608 w 56797"/>
                <a:gd name="connsiteY30" fmla="*/ 4467 h 70709"/>
                <a:gd name="connsiteX31" fmla="*/ 43523 w 56797"/>
                <a:gd name="connsiteY31" fmla="*/ 44672 h 70709"/>
                <a:gd name="connsiteX32" fmla="*/ 41481 w 56797"/>
                <a:gd name="connsiteY32" fmla="*/ 52203 h 70709"/>
                <a:gd name="connsiteX33" fmla="*/ 35483 w 56797"/>
                <a:gd name="connsiteY33" fmla="*/ 57946 h 70709"/>
                <a:gd name="connsiteX34" fmla="*/ 26037 w 56797"/>
                <a:gd name="connsiteY34" fmla="*/ 60116 h 70709"/>
                <a:gd name="connsiteX35" fmla="*/ 16720 w 56797"/>
                <a:gd name="connsiteY35" fmla="*/ 57564 h 70709"/>
                <a:gd name="connsiteX36" fmla="*/ 13019 w 56797"/>
                <a:gd name="connsiteY36" fmla="*/ 50161 h 70709"/>
                <a:gd name="connsiteX37" fmla="*/ 14933 w 56797"/>
                <a:gd name="connsiteY37" fmla="*/ 44417 h 70709"/>
                <a:gd name="connsiteX38" fmla="*/ 20039 w 56797"/>
                <a:gd name="connsiteY38" fmla="*/ 41098 h 70709"/>
                <a:gd name="connsiteX39" fmla="*/ 27059 w 56797"/>
                <a:gd name="connsiteY39" fmla="*/ 39440 h 70709"/>
                <a:gd name="connsiteX40" fmla="*/ 31143 w 56797"/>
                <a:gd name="connsiteY40" fmla="*/ 38929 h 70709"/>
                <a:gd name="connsiteX41" fmla="*/ 36121 w 56797"/>
                <a:gd name="connsiteY41" fmla="*/ 38163 h 70709"/>
                <a:gd name="connsiteX42" fmla="*/ 40716 w 56797"/>
                <a:gd name="connsiteY42" fmla="*/ 37142 h 70709"/>
                <a:gd name="connsiteX43" fmla="*/ 43396 w 56797"/>
                <a:gd name="connsiteY43" fmla="*/ 35865 h 70709"/>
                <a:gd name="connsiteX44" fmla="*/ 43396 w 56797"/>
                <a:gd name="connsiteY44" fmla="*/ 44672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7" y="2808"/>
                    <a:pt x="41992" y="1659"/>
                    <a:pt x="38929" y="1021"/>
                  </a:cubicBezTo>
                  <a:cubicBezTo>
                    <a:pt x="35865" y="383"/>
                    <a:pt x="32930" y="0"/>
                    <a:pt x="30249" y="0"/>
                  </a:cubicBezTo>
                  <a:cubicBezTo>
                    <a:pt x="26165" y="0"/>
                    <a:pt x="22208" y="638"/>
                    <a:pt x="18507" y="1787"/>
                  </a:cubicBezTo>
                  <a:cubicBezTo>
                    <a:pt x="14806" y="2936"/>
                    <a:pt x="11487" y="4850"/>
                    <a:pt x="8552" y="7403"/>
                  </a:cubicBezTo>
                  <a:cubicBezTo>
                    <a:pt x="5744" y="9956"/>
                    <a:pt x="3574" y="13274"/>
                    <a:pt x="2042" y="17486"/>
                  </a:cubicBezTo>
                  <a:lnTo>
                    <a:pt x="14550" y="20294"/>
                  </a:lnTo>
                  <a:cubicBezTo>
                    <a:pt x="15571" y="17869"/>
                    <a:pt x="17358" y="15699"/>
                    <a:pt x="19911" y="13785"/>
                  </a:cubicBezTo>
                  <a:cubicBezTo>
                    <a:pt x="22464" y="11870"/>
                    <a:pt x="26037" y="10849"/>
                    <a:pt x="30505" y="10849"/>
                  </a:cubicBezTo>
                  <a:cubicBezTo>
                    <a:pt x="34972" y="10849"/>
                    <a:pt x="38035" y="11870"/>
                    <a:pt x="40205" y="14040"/>
                  </a:cubicBezTo>
                  <a:cubicBezTo>
                    <a:pt x="42375" y="16210"/>
                    <a:pt x="43523" y="19145"/>
                    <a:pt x="43523" y="23102"/>
                  </a:cubicBezTo>
                  <a:lnTo>
                    <a:pt x="43523" y="23357"/>
                  </a:lnTo>
                  <a:cubicBezTo>
                    <a:pt x="43523" y="25017"/>
                    <a:pt x="42885" y="26165"/>
                    <a:pt x="41737" y="26803"/>
                  </a:cubicBezTo>
                  <a:cubicBezTo>
                    <a:pt x="40588" y="27569"/>
                    <a:pt x="38673" y="28080"/>
                    <a:pt x="36121" y="28335"/>
                  </a:cubicBezTo>
                  <a:cubicBezTo>
                    <a:pt x="33568" y="28591"/>
                    <a:pt x="30249" y="28973"/>
                    <a:pt x="26165" y="29484"/>
                  </a:cubicBezTo>
                  <a:cubicBezTo>
                    <a:pt x="22974" y="29867"/>
                    <a:pt x="19783" y="30377"/>
                    <a:pt x="16593" y="31143"/>
                  </a:cubicBezTo>
                  <a:cubicBezTo>
                    <a:pt x="13529" y="31909"/>
                    <a:pt x="10721" y="32930"/>
                    <a:pt x="8169" y="34462"/>
                  </a:cubicBezTo>
                  <a:cubicBezTo>
                    <a:pt x="5616" y="35865"/>
                    <a:pt x="3701" y="37908"/>
                    <a:pt x="2170" y="40333"/>
                  </a:cubicBezTo>
                  <a:cubicBezTo>
                    <a:pt x="638" y="42886"/>
                    <a:pt x="0" y="45949"/>
                    <a:pt x="0" y="49905"/>
                  </a:cubicBezTo>
                  <a:cubicBezTo>
                    <a:pt x="0" y="54373"/>
                    <a:pt x="1021" y="58202"/>
                    <a:pt x="3063" y="61265"/>
                  </a:cubicBezTo>
                  <a:cubicBezTo>
                    <a:pt x="5105" y="64328"/>
                    <a:pt x="7913" y="66753"/>
                    <a:pt x="11360" y="68285"/>
                  </a:cubicBezTo>
                  <a:cubicBezTo>
                    <a:pt x="14806" y="69944"/>
                    <a:pt x="18762" y="70710"/>
                    <a:pt x="23102" y="70710"/>
                  </a:cubicBezTo>
                  <a:cubicBezTo>
                    <a:pt x="26931" y="70710"/>
                    <a:pt x="30122" y="70199"/>
                    <a:pt x="32802" y="69051"/>
                  </a:cubicBezTo>
                  <a:cubicBezTo>
                    <a:pt x="35483" y="67902"/>
                    <a:pt x="37652" y="66625"/>
                    <a:pt x="39439" y="64967"/>
                  </a:cubicBezTo>
                  <a:cubicBezTo>
                    <a:pt x="41098" y="63307"/>
                    <a:pt x="42502" y="61648"/>
                    <a:pt x="43268" y="59861"/>
                  </a:cubicBezTo>
                  <a:lnTo>
                    <a:pt x="43779" y="59861"/>
                  </a:lnTo>
                  <a:lnTo>
                    <a:pt x="43779" y="69178"/>
                  </a:lnTo>
                  <a:lnTo>
                    <a:pt x="56798" y="69178"/>
                  </a:lnTo>
                  <a:lnTo>
                    <a:pt x="56798" y="23868"/>
                  </a:lnTo>
                  <a:cubicBezTo>
                    <a:pt x="56798" y="18890"/>
                    <a:pt x="55904" y="14806"/>
                    <a:pt x="54245" y="11743"/>
                  </a:cubicBezTo>
                  <a:cubicBezTo>
                    <a:pt x="52586" y="8552"/>
                    <a:pt x="50288" y="6254"/>
                    <a:pt x="47608" y="4467"/>
                  </a:cubicBezTo>
                  <a:close/>
                  <a:moveTo>
                    <a:pt x="43523" y="44672"/>
                  </a:moveTo>
                  <a:cubicBezTo>
                    <a:pt x="43523" y="47353"/>
                    <a:pt x="42885" y="49905"/>
                    <a:pt x="41481" y="52203"/>
                  </a:cubicBezTo>
                  <a:cubicBezTo>
                    <a:pt x="40077" y="54500"/>
                    <a:pt x="38163" y="56415"/>
                    <a:pt x="35483" y="57946"/>
                  </a:cubicBezTo>
                  <a:cubicBezTo>
                    <a:pt x="32802" y="59351"/>
                    <a:pt x="29739" y="60116"/>
                    <a:pt x="26037" y="60116"/>
                  </a:cubicBezTo>
                  <a:cubicBezTo>
                    <a:pt x="22336" y="60116"/>
                    <a:pt x="19145" y="59223"/>
                    <a:pt x="16720" y="57564"/>
                  </a:cubicBezTo>
                  <a:cubicBezTo>
                    <a:pt x="14295" y="55904"/>
                    <a:pt x="13019" y="53352"/>
                    <a:pt x="13019" y="50161"/>
                  </a:cubicBezTo>
                  <a:cubicBezTo>
                    <a:pt x="13019" y="47736"/>
                    <a:pt x="13657" y="45949"/>
                    <a:pt x="14933" y="44417"/>
                  </a:cubicBezTo>
                  <a:cubicBezTo>
                    <a:pt x="16210" y="43013"/>
                    <a:pt x="17869" y="41864"/>
                    <a:pt x="20039" y="41098"/>
                  </a:cubicBezTo>
                  <a:cubicBezTo>
                    <a:pt x="22208" y="40333"/>
                    <a:pt x="24506" y="39822"/>
                    <a:pt x="27059" y="39440"/>
                  </a:cubicBezTo>
                  <a:cubicBezTo>
                    <a:pt x="28207" y="39312"/>
                    <a:pt x="29484" y="39056"/>
                    <a:pt x="31143" y="38929"/>
                  </a:cubicBezTo>
                  <a:cubicBezTo>
                    <a:pt x="32802" y="38673"/>
                    <a:pt x="34461" y="38418"/>
                    <a:pt x="36121" y="38163"/>
                  </a:cubicBezTo>
                  <a:cubicBezTo>
                    <a:pt x="37780" y="37908"/>
                    <a:pt x="39439" y="37525"/>
                    <a:pt x="40716" y="37142"/>
                  </a:cubicBezTo>
                  <a:cubicBezTo>
                    <a:pt x="42120" y="36759"/>
                    <a:pt x="43013" y="36249"/>
                    <a:pt x="43396" y="35865"/>
                  </a:cubicBezTo>
                  <a:lnTo>
                    <a:pt x="43396" y="44672"/>
                  </a:lnTo>
                  <a:close/>
                </a:path>
              </a:pathLst>
            </a:custGeom>
            <a:solidFill>
              <a:srgbClr val="14336A"/>
            </a:solidFill>
            <a:ln w="0" cap="flat">
              <a:noFill/>
              <a:prstDash val="solid"/>
              <a:miter/>
            </a:ln>
          </p:spPr>
          <p:txBody>
            <a:bodyPr rtlCol="0" anchor="ctr"/>
            <a:lstStyle/>
            <a:p>
              <a:endParaRPr lang="en-GB" sz="1013"/>
            </a:p>
          </p:txBody>
        </p:sp>
        <p:sp>
          <p:nvSpPr>
            <p:cNvPr id="26" name="Freeform 25">
              <a:extLst>
                <a:ext uri="{FF2B5EF4-FFF2-40B4-BE49-F238E27FC236}">
                  <a16:creationId xmlns:a16="http://schemas.microsoft.com/office/drawing/2014/main" id="{F5000BAF-C1FF-2E2C-B2B3-455BBD0C33F7}"/>
                </a:ext>
              </a:extLst>
            </p:cNvPr>
            <p:cNvSpPr/>
            <p:nvPr/>
          </p:nvSpPr>
          <p:spPr>
            <a:xfrm>
              <a:off x="2678420" y="6299425"/>
              <a:ext cx="56797" cy="69178"/>
            </a:xfrm>
            <a:custGeom>
              <a:avLst/>
              <a:gdLst>
                <a:gd name="connsiteX0" fmla="*/ 46076 w 56797"/>
                <a:gd name="connsiteY0" fmla="*/ 2936 h 69178"/>
                <a:gd name="connsiteX1" fmla="*/ 33823 w 56797"/>
                <a:gd name="connsiteY1" fmla="*/ 0 h 69178"/>
                <a:gd name="connsiteX2" fmla="*/ 21060 w 56797"/>
                <a:gd name="connsiteY2" fmla="*/ 3319 h 69178"/>
                <a:gd name="connsiteX3" fmla="*/ 13657 w 56797"/>
                <a:gd name="connsiteY3" fmla="*/ 11998 h 69178"/>
                <a:gd name="connsiteX4" fmla="*/ 12764 w 56797"/>
                <a:gd name="connsiteY4" fmla="*/ 11998 h 69178"/>
                <a:gd name="connsiteX5" fmla="*/ 12764 w 56797"/>
                <a:gd name="connsiteY5" fmla="*/ 894 h 69178"/>
                <a:gd name="connsiteX6" fmla="*/ 0 w 56797"/>
                <a:gd name="connsiteY6" fmla="*/ 894 h 69178"/>
                <a:gd name="connsiteX7" fmla="*/ 0 w 56797"/>
                <a:gd name="connsiteY7" fmla="*/ 69178 h 69178"/>
                <a:gd name="connsiteX8" fmla="*/ 13274 w 56797"/>
                <a:gd name="connsiteY8" fmla="*/ 69178 h 69178"/>
                <a:gd name="connsiteX9" fmla="*/ 13274 w 56797"/>
                <a:gd name="connsiteY9" fmla="*/ 28591 h 69178"/>
                <a:gd name="connsiteX10" fmla="*/ 15316 w 56797"/>
                <a:gd name="connsiteY10" fmla="*/ 19273 h 69178"/>
                <a:gd name="connsiteX11" fmla="*/ 20932 w 56797"/>
                <a:gd name="connsiteY11" fmla="*/ 13402 h 69178"/>
                <a:gd name="connsiteX12" fmla="*/ 29101 w 56797"/>
                <a:gd name="connsiteY12" fmla="*/ 11360 h 69178"/>
                <a:gd name="connsiteX13" fmla="*/ 39694 w 56797"/>
                <a:gd name="connsiteY13" fmla="*/ 15571 h 69178"/>
                <a:gd name="connsiteX14" fmla="*/ 43523 w 56797"/>
                <a:gd name="connsiteY14" fmla="*/ 27186 h 69178"/>
                <a:gd name="connsiteX15" fmla="*/ 43523 w 56797"/>
                <a:gd name="connsiteY15" fmla="*/ 69051 h 69178"/>
                <a:gd name="connsiteX16" fmla="*/ 56798 w 56797"/>
                <a:gd name="connsiteY16" fmla="*/ 69051 h 69178"/>
                <a:gd name="connsiteX17" fmla="*/ 56798 w 56797"/>
                <a:gd name="connsiteY17" fmla="*/ 25655 h 69178"/>
                <a:gd name="connsiteX18" fmla="*/ 53862 w 56797"/>
                <a:gd name="connsiteY18" fmla="*/ 11487 h 69178"/>
                <a:gd name="connsiteX19" fmla="*/ 45693 w 56797"/>
                <a:gd name="connsiteY19" fmla="*/ 2808 h 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8">
                  <a:moveTo>
                    <a:pt x="46076" y="2936"/>
                  </a:moveTo>
                  <a:cubicBezTo>
                    <a:pt x="42630" y="1021"/>
                    <a:pt x="38546" y="0"/>
                    <a:pt x="33823" y="0"/>
                  </a:cubicBezTo>
                  <a:cubicBezTo>
                    <a:pt x="28718" y="0"/>
                    <a:pt x="24506" y="1149"/>
                    <a:pt x="21060" y="3319"/>
                  </a:cubicBezTo>
                  <a:cubicBezTo>
                    <a:pt x="17741" y="5489"/>
                    <a:pt x="15188" y="8424"/>
                    <a:pt x="13657" y="11998"/>
                  </a:cubicBezTo>
                  <a:lnTo>
                    <a:pt x="12764" y="11998"/>
                  </a:lnTo>
                  <a:lnTo>
                    <a:pt x="12764" y="894"/>
                  </a:lnTo>
                  <a:lnTo>
                    <a:pt x="0" y="894"/>
                  </a:lnTo>
                  <a:lnTo>
                    <a:pt x="0" y="69178"/>
                  </a:lnTo>
                  <a:lnTo>
                    <a:pt x="13274" y="69178"/>
                  </a:lnTo>
                  <a:lnTo>
                    <a:pt x="13274" y="28591"/>
                  </a:lnTo>
                  <a:cubicBezTo>
                    <a:pt x="13274" y="25017"/>
                    <a:pt x="13912" y="21826"/>
                    <a:pt x="15316" y="19273"/>
                  </a:cubicBezTo>
                  <a:cubicBezTo>
                    <a:pt x="16720" y="16720"/>
                    <a:pt x="18635" y="14806"/>
                    <a:pt x="20932" y="13402"/>
                  </a:cubicBezTo>
                  <a:cubicBezTo>
                    <a:pt x="23357" y="12125"/>
                    <a:pt x="26037" y="11360"/>
                    <a:pt x="29101" y="11360"/>
                  </a:cubicBezTo>
                  <a:cubicBezTo>
                    <a:pt x="33568" y="11360"/>
                    <a:pt x="37142" y="12764"/>
                    <a:pt x="39694" y="15571"/>
                  </a:cubicBezTo>
                  <a:cubicBezTo>
                    <a:pt x="42247" y="18379"/>
                    <a:pt x="43523" y="22209"/>
                    <a:pt x="43523" y="27186"/>
                  </a:cubicBezTo>
                  <a:lnTo>
                    <a:pt x="43523" y="69051"/>
                  </a:lnTo>
                  <a:lnTo>
                    <a:pt x="56798" y="69051"/>
                  </a:lnTo>
                  <a:lnTo>
                    <a:pt x="56798" y="25655"/>
                  </a:lnTo>
                  <a:cubicBezTo>
                    <a:pt x="56798" y="20039"/>
                    <a:pt x="55776" y="15316"/>
                    <a:pt x="53862" y="11487"/>
                  </a:cubicBezTo>
                  <a:cubicBezTo>
                    <a:pt x="51947" y="7658"/>
                    <a:pt x="49267" y="4723"/>
                    <a:pt x="45693" y="2808"/>
                  </a:cubicBezTo>
                  <a:close/>
                </a:path>
              </a:pathLst>
            </a:custGeom>
            <a:solidFill>
              <a:srgbClr val="14336A"/>
            </a:solidFill>
            <a:ln w="0" cap="flat">
              <a:noFill/>
              <a:prstDash val="solid"/>
              <a:miter/>
            </a:ln>
          </p:spPr>
          <p:txBody>
            <a:bodyPr rtlCol="0" anchor="ctr"/>
            <a:lstStyle/>
            <a:p>
              <a:endParaRPr lang="en-GB" sz="1013"/>
            </a:p>
          </p:txBody>
        </p:sp>
        <p:sp>
          <p:nvSpPr>
            <p:cNvPr id="27" name="Freeform 26">
              <a:extLst>
                <a:ext uri="{FF2B5EF4-FFF2-40B4-BE49-F238E27FC236}">
                  <a16:creationId xmlns:a16="http://schemas.microsoft.com/office/drawing/2014/main" id="{0AF1718D-EBF1-C3FE-3FDE-FD0664E53812}"/>
                </a:ext>
              </a:extLst>
            </p:cNvPr>
            <p:cNvSpPr/>
            <p:nvPr/>
          </p:nvSpPr>
          <p:spPr>
            <a:xfrm>
              <a:off x="2164306" y="6435101"/>
              <a:ext cx="67518" cy="91258"/>
            </a:xfrm>
            <a:custGeom>
              <a:avLst/>
              <a:gdLst>
                <a:gd name="connsiteX0" fmla="*/ 50033 w 67518"/>
                <a:gd name="connsiteY0" fmla="*/ 53096 h 91258"/>
                <a:gd name="connsiteX1" fmla="*/ 60499 w 67518"/>
                <a:gd name="connsiteY1" fmla="*/ 43268 h 91258"/>
                <a:gd name="connsiteX2" fmla="*/ 63945 w 67518"/>
                <a:gd name="connsiteY2" fmla="*/ 28591 h 91258"/>
                <a:gd name="connsiteX3" fmla="*/ 60499 w 67518"/>
                <a:gd name="connsiteY3" fmla="*/ 13785 h 91258"/>
                <a:gd name="connsiteX4" fmla="*/ 50033 w 67518"/>
                <a:gd name="connsiteY4" fmla="*/ 3702 h 91258"/>
                <a:gd name="connsiteX5" fmla="*/ 32419 w 67518"/>
                <a:gd name="connsiteY5" fmla="*/ 0 h 91258"/>
                <a:gd name="connsiteX6" fmla="*/ 0 w 67518"/>
                <a:gd name="connsiteY6" fmla="*/ 0 h 91258"/>
                <a:gd name="connsiteX7" fmla="*/ 0 w 67518"/>
                <a:gd name="connsiteY7" fmla="*/ 91132 h 91258"/>
                <a:gd name="connsiteX8" fmla="*/ 13784 w 67518"/>
                <a:gd name="connsiteY8" fmla="*/ 91132 h 91258"/>
                <a:gd name="connsiteX9" fmla="*/ 13784 w 67518"/>
                <a:gd name="connsiteY9" fmla="*/ 56670 h 91258"/>
                <a:gd name="connsiteX10" fmla="*/ 32419 w 67518"/>
                <a:gd name="connsiteY10" fmla="*/ 56670 h 91258"/>
                <a:gd name="connsiteX11" fmla="*/ 33313 w 67518"/>
                <a:gd name="connsiteY11" fmla="*/ 56670 h 91258"/>
                <a:gd name="connsiteX12" fmla="*/ 51820 w 67518"/>
                <a:gd name="connsiteY12" fmla="*/ 91259 h 91258"/>
                <a:gd name="connsiteX13" fmla="*/ 67519 w 67518"/>
                <a:gd name="connsiteY13" fmla="*/ 91259 h 91258"/>
                <a:gd name="connsiteX14" fmla="*/ 47225 w 67518"/>
                <a:gd name="connsiteY14" fmla="*/ 54245 h 91258"/>
                <a:gd name="connsiteX15" fmla="*/ 50033 w 67518"/>
                <a:gd name="connsiteY15" fmla="*/ 53351 h 91258"/>
                <a:gd name="connsiteX16" fmla="*/ 13784 w 67518"/>
                <a:gd name="connsiteY16" fmla="*/ 11743 h 91258"/>
                <a:gd name="connsiteX17" fmla="*/ 31015 w 67518"/>
                <a:gd name="connsiteY17" fmla="*/ 11743 h 91258"/>
                <a:gd name="connsiteX18" fmla="*/ 41992 w 67518"/>
                <a:gd name="connsiteY18" fmla="*/ 13785 h 91258"/>
                <a:gd name="connsiteX19" fmla="*/ 48118 w 67518"/>
                <a:gd name="connsiteY19" fmla="*/ 19656 h 91258"/>
                <a:gd name="connsiteX20" fmla="*/ 50160 w 67518"/>
                <a:gd name="connsiteY20" fmla="*/ 28591 h 91258"/>
                <a:gd name="connsiteX21" fmla="*/ 48246 w 67518"/>
                <a:gd name="connsiteY21" fmla="*/ 37397 h 91258"/>
                <a:gd name="connsiteX22" fmla="*/ 42119 w 67518"/>
                <a:gd name="connsiteY22" fmla="*/ 43013 h 91258"/>
                <a:gd name="connsiteX23" fmla="*/ 31271 w 67518"/>
                <a:gd name="connsiteY23" fmla="*/ 44928 h 91258"/>
                <a:gd name="connsiteX24" fmla="*/ 13784 w 67518"/>
                <a:gd name="connsiteY24" fmla="*/ 44928 h 91258"/>
                <a:gd name="connsiteX25" fmla="*/ 13784 w 67518"/>
                <a:gd name="connsiteY25" fmla="*/ 11870 h 9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518" h="91258">
                  <a:moveTo>
                    <a:pt x="50033" y="53096"/>
                  </a:moveTo>
                  <a:cubicBezTo>
                    <a:pt x="54755" y="50799"/>
                    <a:pt x="58202" y="47480"/>
                    <a:pt x="60499" y="43268"/>
                  </a:cubicBezTo>
                  <a:cubicBezTo>
                    <a:pt x="62796" y="39056"/>
                    <a:pt x="63945" y="34079"/>
                    <a:pt x="63945" y="28591"/>
                  </a:cubicBezTo>
                  <a:cubicBezTo>
                    <a:pt x="63945" y="23102"/>
                    <a:pt x="62796" y="17997"/>
                    <a:pt x="60499" y="13785"/>
                  </a:cubicBezTo>
                  <a:cubicBezTo>
                    <a:pt x="58202" y="9445"/>
                    <a:pt x="54755" y="6127"/>
                    <a:pt x="50033" y="3702"/>
                  </a:cubicBezTo>
                  <a:cubicBezTo>
                    <a:pt x="45310" y="1276"/>
                    <a:pt x="39439" y="0"/>
                    <a:pt x="32419" y="0"/>
                  </a:cubicBezTo>
                  <a:lnTo>
                    <a:pt x="0" y="0"/>
                  </a:lnTo>
                  <a:lnTo>
                    <a:pt x="0" y="91132"/>
                  </a:lnTo>
                  <a:lnTo>
                    <a:pt x="13784" y="91132"/>
                  </a:lnTo>
                  <a:lnTo>
                    <a:pt x="13784" y="56670"/>
                  </a:lnTo>
                  <a:lnTo>
                    <a:pt x="32419" y="56670"/>
                  </a:lnTo>
                  <a:cubicBezTo>
                    <a:pt x="32419" y="56670"/>
                    <a:pt x="32930" y="56670"/>
                    <a:pt x="33313" y="56670"/>
                  </a:cubicBezTo>
                  <a:lnTo>
                    <a:pt x="51820" y="91259"/>
                  </a:lnTo>
                  <a:lnTo>
                    <a:pt x="67519" y="91259"/>
                  </a:lnTo>
                  <a:lnTo>
                    <a:pt x="47225" y="54245"/>
                  </a:lnTo>
                  <a:cubicBezTo>
                    <a:pt x="48118" y="53862"/>
                    <a:pt x="49267" y="53735"/>
                    <a:pt x="50033" y="53351"/>
                  </a:cubicBezTo>
                  <a:close/>
                  <a:moveTo>
                    <a:pt x="13784" y="11743"/>
                  </a:moveTo>
                  <a:lnTo>
                    <a:pt x="31015" y="11743"/>
                  </a:lnTo>
                  <a:cubicBezTo>
                    <a:pt x="35610" y="11743"/>
                    <a:pt x="39184" y="12381"/>
                    <a:pt x="41992" y="13785"/>
                  </a:cubicBezTo>
                  <a:cubicBezTo>
                    <a:pt x="44800" y="15189"/>
                    <a:pt x="46842" y="17103"/>
                    <a:pt x="48118" y="19656"/>
                  </a:cubicBezTo>
                  <a:cubicBezTo>
                    <a:pt x="49395" y="22209"/>
                    <a:pt x="50160" y="25144"/>
                    <a:pt x="50160" y="28591"/>
                  </a:cubicBezTo>
                  <a:cubicBezTo>
                    <a:pt x="50160" y="32037"/>
                    <a:pt x="49522" y="34972"/>
                    <a:pt x="48246" y="37397"/>
                  </a:cubicBezTo>
                  <a:cubicBezTo>
                    <a:pt x="46970" y="39822"/>
                    <a:pt x="44927" y="41737"/>
                    <a:pt x="42119" y="43013"/>
                  </a:cubicBezTo>
                  <a:cubicBezTo>
                    <a:pt x="39311" y="44289"/>
                    <a:pt x="35738" y="44928"/>
                    <a:pt x="31271" y="44928"/>
                  </a:cubicBezTo>
                  <a:lnTo>
                    <a:pt x="13784" y="44928"/>
                  </a:lnTo>
                  <a:lnTo>
                    <a:pt x="13784" y="11870"/>
                  </a:lnTo>
                  <a:close/>
                </a:path>
              </a:pathLst>
            </a:custGeom>
            <a:solidFill>
              <a:srgbClr val="14336A"/>
            </a:solidFill>
            <a:ln w="0" cap="flat">
              <a:noFill/>
              <a:prstDash val="solid"/>
              <a:miter/>
            </a:ln>
          </p:spPr>
          <p:txBody>
            <a:bodyPr rtlCol="0" anchor="ctr"/>
            <a:lstStyle/>
            <a:p>
              <a:endParaRPr lang="en-GB" sz="1013"/>
            </a:p>
          </p:txBody>
        </p:sp>
        <p:sp>
          <p:nvSpPr>
            <p:cNvPr id="28" name="Freeform 27">
              <a:extLst>
                <a:ext uri="{FF2B5EF4-FFF2-40B4-BE49-F238E27FC236}">
                  <a16:creationId xmlns:a16="http://schemas.microsoft.com/office/drawing/2014/main" id="{04DB2603-FB17-37BB-81F0-8CCACEBEF143}"/>
                </a:ext>
              </a:extLst>
            </p:cNvPr>
            <p:cNvSpPr/>
            <p:nvPr/>
          </p:nvSpPr>
          <p:spPr>
            <a:xfrm>
              <a:off x="2243312"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350 w 61775"/>
                <a:gd name="connsiteY21" fmla="*/ 18379 h 70582"/>
                <a:gd name="connsiteX22" fmla="*/ 52586 w 61775"/>
                <a:gd name="connsiteY22" fmla="*/ 7786 h 70582"/>
                <a:gd name="connsiteX23" fmla="*/ 13402 w 61775"/>
                <a:gd name="connsiteY23" fmla="*/ 29101 h 70582"/>
                <a:gd name="connsiteX24" fmla="*/ 15444 w 61775"/>
                <a:gd name="connsiteY24" fmla="*/ 20804 h 70582"/>
                <a:gd name="connsiteX25" fmla="*/ 21826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10" y="11614"/>
                    <a:pt x="3957" y="16975"/>
                  </a:cubicBezTo>
                  <a:cubicBezTo>
                    <a:pt x="1276" y="22336"/>
                    <a:pt x="0" y="28462"/>
                    <a:pt x="0" y="35483"/>
                  </a:cubicBezTo>
                  <a:cubicBezTo>
                    <a:pt x="0" y="42502"/>
                    <a:pt x="1276" y="48756"/>
                    <a:pt x="3957" y="53989"/>
                  </a:cubicBezTo>
                  <a:cubicBezTo>
                    <a:pt x="6637" y="59222"/>
                    <a:pt x="10339" y="63307"/>
                    <a:pt x="15189" y="66242"/>
                  </a:cubicBezTo>
                  <a:cubicBezTo>
                    <a:pt x="20039" y="69178"/>
                    <a:pt x="25782" y="70582"/>
                    <a:pt x="32547" y="70582"/>
                  </a:cubicBezTo>
                  <a:cubicBezTo>
                    <a:pt x="37525" y="70582"/>
                    <a:pt x="41992" y="69816"/>
                    <a:pt x="45821" y="68284"/>
                  </a:cubicBezTo>
                  <a:cubicBezTo>
                    <a:pt x="49778" y="66753"/>
                    <a:pt x="52969"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350" y="18379"/>
                  </a:cubicBezTo>
                  <a:cubicBezTo>
                    <a:pt x="57691" y="14040"/>
                    <a:pt x="55394" y="10466"/>
                    <a:pt x="52586" y="7786"/>
                  </a:cubicBezTo>
                  <a:close/>
                  <a:moveTo>
                    <a:pt x="13402" y="29101"/>
                  </a:moveTo>
                  <a:cubicBezTo>
                    <a:pt x="13529" y="26165"/>
                    <a:pt x="14167" y="23357"/>
                    <a:pt x="15444" y="20804"/>
                  </a:cubicBezTo>
                  <a:cubicBezTo>
                    <a:pt x="16975" y="17869"/>
                    <a:pt x="19018" y="15444"/>
                    <a:pt x="21826" y="13657"/>
                  </a:cubicBezTo>
                  <a:cubicBezTo>
                    <a:pt x="24634" y="11870"/>
                    <a:pt x="27825"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9" name="Freeform 28">
              <a:extLst>
                <a:ext uri="{FF2B5EF4-FFF2-40B4-BE49-F238E27FC236}">
                  <a16:creationId xmlns:a16="http://schemas.microsoft.com/office/drawing/2014/main" id="{3D5F66DF-A3B7-83AB-1999-3FE71FB12AE3}"/>
                </a:ext>
              </a:extLst>
            </p:cNvPr>
            <p:cNvSpPr/>
            <p:nvPr/>
          </p:nvSpPr>
          <p:spPr>
            <a:xfrm>
              <a:off x="2320021" y="6456927"/>
              <a:ext cx="55648" cy="70582"/>
            </a:xfrm>
            <a:custGeom>
              <a:avLst/>
              <a:gdLst>
                <a:gd name="connsiteX0" fmla="*/ 36887 w 55648"/>
                <a:gd name="connsiteY0" fmla="*/ 31015 h 70582"/>
                <a:gd name="connsiteX1" fmla="*/ 26037 w 55648"/>
                <a:gd name="connsiteY1" fmla="*/ 28590 h 70582"/>
                <a:gd name="connsiteX2" fmla="*/ 17869 w 55648"/>
                <a:gd name="connsiteY2" fmla="*/ 25144 h 70582"/>
                <a:gd name="connsiteX3" fmla="*/ 15316 w 55648"/>
                <a:gd name="connsiteY3" fmla="*/ 19656 h 70582"/>
                <a:gd name="connsiteX4" fmla="*/ 19145 w 55648"/>
                <a:gd name="connsiteY4" fmla="*/ 13146 h 70582"/>
                <a:gd name="connsiteX5" fmla="*/ 28590 w 55648"/>
                <a:gd name="connsiteY5" fmla="*/ 10594 h 70582"/>
                <a:gd name="connsiteX6" fmla="*/ 35483 w 55648"/>
                <a:gd name="connsiteY6" fmla="*/ 11870 h 70582"/>
                <a:gd name="connsiteX7" fmla="*/ 39822 w 55648"/>
                <a:gd name="connsiteY7" fmla="*/ 15316 h 70582"/>
                <a:gd name="connsiteX8" fmla="*/ 42247 w 55648"/>
                <a:gd name="connsiteY8" fmla="*/ 19656 h 70582"/>
                <a:gd name="connsiteX9" fmla="*/ 54245 w 55648"/>
                <a:gd name="connsiteY9" fmla="*/ 17486 h 70582"/>
                <a:gd name="connsiteX10" fmla="*/ 45821 w 55648"/>
                <a:gd name="connsiteY10" fmla="*/ 4722 h 70582"/>
                <a:gd name="connsiteX11" fmla="*/ 28335 w 55648"/>
                <a:gd name="connsiteY11" fmla="*/ 0 h 70582"/>
                <a:gd name="connsiteX12" fmla="*/ 14678 w 55648"/>
                <a:gd name="connsiteY12" fmla="*/ 2552 h 70582"/>
                <a:gd name="connsiteX13" fmla="*/ 5361 w 55648"/>
                <a:gd name="connsiteY13" fmla="*/ 9700 h 70582"/>
                <a:gd name="connsiteX14" fmla="*/ 1914 w 55648"/>
                <a:gd name="connsiteY14" fmla="*/ 20294 h 70582"/>
                <a:gd name="connsiteX15" fmla="*/ 6509 w 55648"/>
                <a:gd name="connsiteY15" fmla="*/ 32292 h 70582"/>
                <a:gd name="connsiteX16" fmla="*/ 20677 w 55648"/>
                <a:gd name="connsiteY16" fmla="*/ 39184 h 70582"/>
                <a:gd name="connsiteX17" fmla="*/ 32292 w 55648"/>
                <a:gd name="connsiteY17" fmla="*/ 41737 h 70582"/>
                <a:gd name="connsiteX18" fmla="*/ 39567 w 55648"/>
                <a:gd name="connsiteY18" fmla="*/ 45055 h 70582"/>
                <a:gd name="connsiteX19" fmla="*/ 41992 w 55648"/>
                <a:gd name="connsiteY19" fmla="*/ 50416 h 70582"/>
                <a:gd name="connsiteX20" fmla="*/ 38035 w 55648"/>
                <a:gd name="connsiteY20" fmla="*/ 57052 h 70582"/>
                <a:gd name="connsiteX21" fmla="*/ 27569 w 55648"/>
                <a:gd name="connsiteY21" fmla="*/ 59733 h 70582"/>
                <a:gd name="connsiteX22" fmla="*/ 17869 w 55648"/>
                <a:gd name="connsiteY22" fmla="*/ 57180 h 70582"/>
                <a:gd name="connsiteX23" fmla="*/ 12891 w 55648"/>
                <a:gd name="connsiteY23" fmla="*/ 49650 h 70582"/>
                <a:gd name="connsiteX24" fmla="*/ 0 w 55648"/>
                <a:gd name="connsiteY24" fmla="*/ 51564 h 70582"/>
                <a:gd name="connsiteX25" fmla="*/ 8934 w 55648"/>
                <a:gd name="connsiteY25" fmla="*/ 65604 h 70582"/>
                <a:gd name="connsiteX26" fmla="*/ 27697 w 55648"/>
                <a:gd name="connsiteY26" fmla="*/ 70582 h 70582"/>
                <a:gd name="connsiteX27" fmla="*/ 42247 w 55648"/>
                <a:gd name="connsiteY27" fmla="*/ 67902 h 70582"/>
                <a:gd name="connsiteX28" fmla="*/ 52075 w 55648"/>
                <a:gd name="connsiteY28" fmla="*/ 60371 h 70582"/>
                <a:gd name="connsiteX29" fmla="*/ 55649 w 55648"/>
                <a:gd name="connsiteY29" fmla="*/ 49395 h 70582"/>
                <a:gd name="connsiteX30" fmla="*/ 51054 w 55648"/>
                <a:gd name="connsiteY30" fmla="*/ 37652 h 70582"/>
                <a:gd name="connsiteX31" fmla="*/ 37014 w 55648"/>
                <a:gd name="connsiteY31" fmla="*/ 30887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648" h="70582">
                  <a:moveTo>
                    <a:pt x="36887" y="31015"/>
                  </a:moveTo>
                  <a:lnTo>
                    <a:pt x="26037" y="28590"/>
                  </a:lnTo>
                  <a:cubicBezTo>
                    <a:pt x="22336" y="27697"/>
                    <a:pt x="19528" y="26548"/>
                    <a:pt x="17869" y="25144"/>
                  </a:cubicBezTo>
                  <a:cubicBezTo>
                    <a:pt x="16210" y="23740"/>
                    <a:pt x="15316" y="21953"/>
                    <a:pt x="15316" y="19656"/>
                  </a:cubicBezTo>
                  <a:cubicBezTo>
                    <a:pt x="15316" y="16975"/>
                    <a:pt x="16593" y="14805"/>
                    <a:pt x="19145" y="13146"/>
                  </a:cubicBezTo>
                  <a:cubicBezTo>
                    <a:pt x="21698" y="11487"/>
                    <a:pt x="24761" y="10594"/>
                    <a:pt x="28590" y="10594"/>
                  </a:cubicBezTo>
                  <a:cubicBezTo>
                    <a:pt x="31398" y="10594"/>
                    <a:pt x="33696" y="11104"/>
                    <a:pt x="35483" y="11870"/>
                  </a:cubicBezTo>
                  <a:cubicBezTo>
                    <a:pt x="37269" y="12764"/>
                    <a:pt x="38801" y="13912"/>
                    <a:pt x="39822" y="15316"/>
                  </a:cubicBezTo>
                  <a:cubicBezTo>
                    <a:pt x="40843" y="16720"/>
                    <a:pt x="41737" y="18124"/>
                    <a:pt x="42247" y="19656"/>
                  </a:cubicBezTo>
                  <a:lnTo>
                    <a:pt x="54245" y="17486"/>
                  </a:lnTo>
                  <a:cubicBezTo>
                    <a:pt x="52841" y="12125"/>
                    <a:pt x="50033" y="7913"/>
                    <a:pt x="45821" y="4722"/>
                  </a:cubicBezTo>
                  <a:cubicBezTo>
                    <a:pt x="41609" y="1532"/>
                    <a:pt x="35738" y="0"/>
                    <a:pt x="28335" y="0"/>
                  </a:cubicBezTo>
                  <a:cubicBezTo>
                    <a:pt x="23229" y="0"/>
                    <a:pt x="18635" y="893"/>
                    <a:pt x="14678" y="2552"/>
                  </a:cubicBezTo>
                  <a:cubicBezTo>
                    <a:pt x="10721" y="4212"/>
                    <a:pt x="7530" y="6637"/>
                    <a:pt x="5361" y="9700"/>
                  </a:cubicBezTo>
                  <a:cubicBezTo>
                    <a:pt x="3063" y="12764"/>
                    <a:pt x="1914" y="16210"/>
                    <a:pt x="1914" y="20294"/>
                  </a:cubicBezTo>
                  <a:cubicBezTo>
                    <a:pt x="1914" y="25144"/>
                    <a:pt x="3446" y="29228"/>
                    <a:pt x="6509" y="32292"/>
                  </a:cubicBezTo>
                  <a:cubicBezTo>
                    <a:pt x="9573" y="35483"/>
                    <a:pt x="14295" y="37780"/>
                    <a:pt x="20677" y="39184"/>
                  </a:cubicBezTo>
                  <a:lnTo>
                    <a:pt x="32292" y="41737"/>
                  </a:lnTo>
                  <a:cubicBezTo>
                    <a:pt x="35610" y="42502"/>
                    <a:pt x="38035" y="43523"/>
                    <a:pt x="39567" y="45055"/>
                  </a:cubicBezTo>
                  <a:cubicBezTo>
                    <a:pt x="41098" y="46459"/>
                    <a:pt x="41992" y="48246"/>
                    <a:pt x="41992" y="50416"/>
                  </a:cubicBezTo>
                  <a:cubicBezTo>
                    <a:pt x="41992" y="53096"/>
                    <a:pt x="40716" y="55266"/>
                    <a:pt x="38035" y="57052"/>
                  </a:cubicBezTo>
                  <a:cubicBezTo>
                    <a:pt x="35483" y="58840"/>
                    <a:pt x="31909" y="59733"/>
                    <a:pt x="27569" y="59733"/>
                  </a:cubicBezTo>
                  <a:cubicBezTo>
                    <a:pt x="23612" y="59733"/>
                    <a:pt x="20294" y="58840"/>
                    <a:pt x="17869" y="57180"/>
                  </a:cubicBezTo>
                  <a:cubicBezTo>
                    <a:pt x="15316" y="55521"/>
                    <a:pt x="13785" y="52968"/>
                    <a:pt x="12891" y="49650"/>
                  </a:cubicBezTo>
                  <a:lnTo>
                    <a:pt x="0" y="51564"/>
                  </a:lnTo>
                  <a:cubicBezTo>
                    <a:pt x="1149" y="57563"/>
                    <a:pt x="4084" y="62286"/>
                    <a:pt x="8934" y="65604"/>
                  </a:cubicBezTo>
                  <a:cubicBezTo>
                    <a:pt x="13785" y="68923"/>
                    <a:pt x="20039" y="70582"/>
                    <a:pt x="27697" y="70582"/>
                  </a:cubicBezTo>
                  <a:cubicBezTo>
                    <a:pt x="33185" y="70582"/>
                    <a:pt x="38035" y="69689"/>
                    <a:pt x="42247" y="67902"/>
                  </a:cubicBezTo>
                  <a:cubicBezTo>
                    <a:pt x="46459" y="66115"/>
                    <a:pt x="49778" y="63562"/>
                    <a:pt x="52075" y="60371"/>
                  </a:cubicBezTo>
                  <a:cubicBezTo>
                    <a:pt x="54372" y="57180"/>
                    <a:pt x="55649" y="53479"/>
                    <a:pt x="55649" y="49395"/>
                  </a:cubicBezTo>
                  <a:cubicBezTo>
                    <a:pt x="55649" y="44544"/>
                    <a:pt x="54117" y="40588"/>
                    <a:pt x="51054" y="37652"/>
                  </a:cubicBezTo>
                  <a:cubicBezTo>
                    <a:pt x="47991" y="34716"/>
                    <a:pt x="43268" y="32419"/>
                    <a:pt x="37014" y="30887"/>
                  </a:cubicBezTo>
                  <a:close/>
                </a:path>
              </a:pathLst>
            </a:custGeom>
            <a:solidFill>
              <a:srgbClr val="14336A"/>
            </a:solidFill>
            <a:ln w="0" cap="flat">
              <a:noFill/>
              <a:prstDash val="solid"/>
              <a:miter/>
            </a:ln>
          </p:spPr>
          <p:txBody>
            <a:bodyPr rtlCol="0" anchor="ctr"/>
            <a:lstStyle/>
            <a:p>
              <a:endParaRPr lang="en-GB" sz="1013"/>
            </a:p>
          </p:txBody>
        </p:sp>
        <p:sp>
          <p:nvSpPr>
            <p:cNvPr id="30" name="Freeform 29">
              <a:extLst>
                <a:ext uri="{FF2B5EF4-FFF2-40B4-BE49-F238E27FC236}">
                  <a16:creationId xmlns:a16="http://schemas.microsoft.com/office/drawing/2014/main" id="{96DB3EB5-5DBF-857C-4BBE-0B64C3A49465}"/>
                </a:ext>
              </a:extLst>
            </p:cNvPr>
            <p:cNvSpPr/>
            <p:nvPr/>
          </p:nvSpPr>
          <p:spPr>
            <a:xfrm>
              <a:off x="2390348"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4 h 70582"/>
                <a:gd name="connsiteX25" fmla="*/ 21698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4"/>
                  </a:cubicBezTo>
                  <a:cubicBezTo>
                    <a:pt x="16848" y="17869"/>
                    <a:pt x="18890" y="15444"/>
                    <a:pt x="21698" y="13657"/>
                  </a:cubicBezTo>
                  <a:cubicBezTo>
                    <a:pt x="24506" y="11870"/>
                    <a:pt x="27697"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31" name="Freeform 30">
              <a:extLst>
                <a:ext uri="{FF2B5EF4-FFF2-40B4-BE49-F238E27FC236}">
                  <a16:creationId xmlns:a16="http://schemas.microsoft.com/office/drawing/2014/main" id="{336EBB4D-4000-B63B-9ECA-0B1306ABD452}"/>
                </a:ext>
              </a:extLst>
            </p:cNvPr>
            <p:cNvSpPr/>
            <p:nvPr/>
          </p:nvSpPr>
          <p:spPr>
            <a:xfrm>
              <a:off x="2466929" y="6456927"/>
              <a:ext cx="56797" cy="70709"/>
            </a:xfrm>
            <a:custGeom>
              <a:avLst/>
              <a:gdLst>
                <a:gd name="connsiteX0" fmla="*/ 47480 w 56797"/>
                <a:gd name="connsiteY0" fmla="*/ 4467 h 70709"/>
                <a:gd name="connsiteX1" fmla="*/ 38801 w 56797"/>
                <a:gd name="connsiteY1" fmla="*/ 1021 h 70709"/>
                <a:gd name="connsiteX2" fmla="*/ 30122 w 56797"/>
                <a:gd name="connsiteY2" fmla="*/ 0 h 70709"/>
                <a:gd name="connsiteX3" fmla="*/ 18379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396 w 56797"/>
                <a:gd name="connsiteY31" fmla="*/ 44544 h 70709"/>
                <a:gd name="connsiteX32" fmla="*/ 41354 w 56797"/>
                <a:gd name="connsiteY32" fmla="*/ 52075 h 70709"/>
                <a:gd name="connsiteX33" fmla="*/ 35355 w 56797"/>
                <a:gd name="connsiteY33" fmla="*/ 57819 h 70709"/>
                <a:gd name="connsiteX34" fmla="*/ 25910 w 56797"/>
                <a:gd name="connsiteY34" fmla="*/ 59988 h 70709"/>
                <a:gd name="connsiteX35" fmla="*/ 16593 w 56797"/>
                <a:gd name="connsiteY35" fmla="*/ 57436 h 70709"/>
                <a:gd name="connsiteX36" fmla="*/ 12891 w 56797"/>
                <a:gd name="connsiteY36" fmla="*/ 50033 h 70709"/>
                <a:gd name="connsiteX37" fmla="*/ 14806 w 56797"/>
                <a:gd name="connsiteY37" fmla="*/ 44289 h 70709"/>
                <a:gd name="connsiteX38" fmla="*/ 19911 w 56797"/>
                <a:gd name="connsiteY38" fmla="*/ 40971 h 70709"/>
                <a:gd name="connsiteX39" fmla="*/ 26931 w 56797"/>
                <a:gd name="connsiteY39" fmla="*/ 39311 h 70709"/>
                <a:gd name="connsiteX40" fmla="*/ 31015 w 56797"/>
                <a:gd name="connsiteY40" fmla="*/ 38801 h 70709"/>
                <a:gd name="connsiteX41" fmla="*/ 35993 w 56797"/>
                <a:gd name="connsiteY41" fmla="*/ 38035 h 70709"/>
                <a:gd name="connsiteX42" fmla="*/ 40588 w 56797"/>
                <a:gd name="connsiteY42" fmla="*/ 37014 h 70709"/>
                <a:gd name="connsiteX43" fmla="*/ 43268 w 56797"/>
                <a:gd name="connsiteY43" fmla="*/ 35738 h 70709"/>
                <a:gd name="connsiteX44" fmla="*/ 43268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480" y="4467"/>
                  </a:moveTo>
                  <a:cubicBezTo>
                    <a:pt x="44800" y="2808"/>
                    <a:pt x="41864" y="1659"/>
                    <a:pt x="38801" y="1021"/>
                  </a:cubicBezTo>
                  <a:cubicBezTo>
                    <a:pt x="35738" y="383"/>
                    <a:pt x="32802" y="0"/>
                    <a:pt x="30122" y="0"/>
                  </a:cubicBezTo>
                  <a:cubicBezTo>
                    <a:pt x="26038" y="0"/>
                    <a:pt x="22081" y="638"/>
                    <a:pt x="18379" y="1787"/>
                  </a:cubicBezTo>
                  <a:cubicBezTo>
                    <a:pt x="14678" y="2935"/>
                    <a:pt x="11360"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3013"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5"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396" y="44544"/>
                  </a:moveTo>
                  <a:cubicBezTo>
                    <a:pt x="43396" y="47225"/>
                    <a:pt x="42758" y="49778"/>
                    <a:pt x="41354" y="52075"/>
                  </a:cubicBezTo>
                  <a:cubicBezTo>
                    <a:pt x="39950" y="54372"/>
                    <a:pt x="38035" y="56287"/>
                    <a:pt x="35355" y="57819"/>
                  </a:cubicBezTo>
                  <a:cubicBezTo>
                    <a:pt x="32675" y="59222"/>
                    <a:pt x="29611" y="59988"/>
                    <a:pt x="25910" y="59988"/>
                  </a:cubicBezTo>
                  <a:cubicBezTo>
                    <a:pt x="22209" y="59988"/>
                    <a:pt x="19018" y="59095"/>
                    <a:pt x="16593" y="57436"/>
                  </a:cubicBezTo>
                  <a:cubicBezTo>
                    <a:pt x="14167" y="55776"/>
                    <a:pt x="12891" y="53224"/>
                    <a:pt x="12891" y="50033"/>
                  </a:cubicBezTo>
                  <a:cubicBezTo>
                    <a:pt x="12891" y="47608"/>
                    <a:pt x="13529" y="45821"/>
                    <a:pt x="14806" y="44289"/>
                  </a:cubicBezTo>
                  <a:cubicBezTo>
                    <a:pt x="16082" y="42885"/>
                    <a:pt x="17741" y="41737"/>
                    <a:pt x="19911" y="40971"/>
                  </a:cubicBezTo>
                  <a:cubicBezTo>
                    <a:pt x="22081" y="40205"/>
                    <a:pt x="24378" y="39694"/>
                    <a:pt x="26931" y="39311"/>
                  </a:cubicBezTo>
                  <a:cubicBezTo>
                    <a:pt x="28080" y="39184"/>
                    <a:pt x="29356" y="38929"/>
                    <a:pt x="31015" y="38801"/>
                  </a:cubicBezTo>
                  <a:cubicBezTo>
                    <a:pt x="32675" y="38546"/>
                    <a:pt x="34334" y="38291"/>
                    <a:pt x="35993" y="38035"/>
                  </a:cubicBezTo>
                  <a:cubicBezTo>
                    <a:pt x="37652" y="37780"/>
                    <a:pt x="39184" y="37397"/>
                    <a:pt x="40588" y="37014"/>
                  </a:cubicBezTo>
                  <a:cubicBezTo>
                    <a:pt x="41992" y="36631"/>
                    <a:pt x="42885" y="36121"/>
                    <a:pt x="43268" y="35738"/>
                  </a:cubicBezTo>
                  <a:lnTo>
                    <a:pt x="43268" y="44544"/>
                  </a:lnTo>
                  <a:close/>
                </a:path>
              </a:pathLst>
            </a:custGeom>
            <a:solidFill>
              <a:srgbClr val="14336A"/>
            </a:solidFill>
            <a:ln w="0" cap="flat">
              <a:noFill/>
              <a:prstDash val="solid"/>
              <a:miter/>
            </a:ln>
          </p:spPr>
          <p:txBody>
            <a:bodyPr rtlCol="0" anchor="ctr"/>
            <a:lstStyle/>
            <a:p>
              <a:endParaRPr lang="en-GB" sz="1013"/>
            </a:p>
          </p:txBody>
        </p:sp>
        <p:sp>
          <p:nvSpPr>
            <p:cNvPr id="32" name="Freeform 31">
              <a:extLst>
                <a:ext uri="{FF2B5EF4-FFF2-40B4-BE49-F238E27FC236}">
                  <a16:creationId xmlns:a16="http://schemas.microsoft.com/office/drawing/2014/main" id="{E04A29CF-ACC1-73C7-B586-9BC539464193}"/>
                </a:ext>
              </a:extLst>
            </p:cNvPr>
            <p:cNvSpPr/>
            <p:nvPr/>
          </p:nvSpPr>
          <p:spPr>
            <a:xfrm>
              <a:off x="2544403" y="6456671"/>
              <a:ext cx="36503" cy="69433"/>
            </a:xfrm>
            <a:custGeom>
              <a:avLst/>
              <a:gdLst>
                <a:gd name="connsiteX0" fmla="*/ 31015 w 36503"/>
                <a:gd name="connsiteY0" fmla="*/ 128 h 69433"/>
                <a:gd name="connsiteX1" fmla="*/ 20294 w 36503"/>
                <a:gd name="connsiteY1" fmla="*/ 3319 h 69433"/>
                <a:gd name="connsiteX2" fmla="*/ 13657 w 36503"/>
                <a:gd name="connsiteY2" fmla="*/ 11998 h 69433"/>
                <a:gd name="connsiteX3" fmla="*/ 12891 w 36503"/>
                <a:gd name="connsiteY3" fmla="*/ 11998 h 69433"/>
                <a:gd name="connsiteX4" fmla="*/ 12891 w 36503"/>
                <a:gd name="connsiteY4" fmla="*/ 1149 h 69433"/>
                <a:gd name="connsiteX5" fmla="*/ 0 w 36503"/>
                <a:gd name="connsiteY5" fmla="*/ 1149 h 69433"/>
                <a:gd name="connsiteX6" fmla="*/ 0 w 36503"/>
                <a:gd name="connsiteY6" fmla="*/ 69433 h 69433"/>
                <a:gd name="connsiteX7" fmla="*/ 13274 w 36503"/>
                <a:gd name="connsiteY7" fmla="*/ 69433 h 69433"/>
                <a:gd name="connsiteX8" fmla="*/ 13274 w 36503"/>
                <a:gd name="connsiteY8" fmla="*/ 27697 h 69433"/>
                <a:gd name="connsiteX9" fmla="*/ 15444 w 36503"/>
                <a:gd name="connsiteY9" fmla="*/ 19784 h 69433"/>
                <a:gd name="connsiteX10" fmla="*/ 21187 w 36503"/>
                <a:gd name="connsiteY10" fmla="*/ 14295 h 69433"/>
                <a:gd name="connsiteX11" fmla="*/ 29611 w 36503"/>
                <a:gd name="connsiteY11" fmla="*/ 12253 h 69433"/>
                <a:gd name="connsiteX12" fmla="*/ 33696 w 36503"/>
                <a:gd name="connsiteY12" fmla="*/ 12508 h 69433"/>
                <a:gd name="connsiteX13" fmla="*/ 36504 w 36503"/>
                <a:gd name="connsiteY13" fmla="*/ 13019 h 69433"/>
                <a:gd name="connsiteX14" fmla="*/ 36504 w 36503"/>
                <a:gd name="connsiteY14" fmla="*/ 256 h 69433"/>
                <a:gd name="connsiteX15" fmla="*/ 33823 w 36503"/>
                <a:gd name="connsiteY15" fmla="*/ 0 h 69433"/>
                <a:gd name="connsiteX16" fmla="*/ 30888 w 36503"/>
                <a:gd name="connsiteY16" fmla="*/ 0 h 6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03" h="69433">
                  <a:moveTo>
                    <a:pt x="31015" y="128"/>
                  </a:moveTo>
                  <a:cubicBezTo>
                    <a:pt x="27059" y="128"/>
                    <a:pt x="23485" y="1149"/>
                    <a:pt x="20294" y="3319"/>
                  </a:cubicBezTo>
                  <a:cubicBezTo>
                    <a:pt x="17103" y="5488"/>
                    <a:pt x="14933" y="8296"/>
                    <a:pt x="13657" y="11998"/>
                  </a:cubicBezTo>
                  <a:lnTo>
                    <a:pt x="12891" y="11998"/>
                  </a:lnTo>
                  <a:lnTo>
                    <a:pt x="12891" y="1149"/>
                  </a:lnTo>
                  <a:lnTo>
                    <a:pt x="0" y="1149"/>
                  </a:lnTo>
                  <a:lnTo>
                    <a:pt x="0" y="69433"/>
                  </a:lnTo>
                  <a:lnTo>
                    <a:pt x="13274" y="69433"/>
                  </a:lnTo>
                  <a:lnTo>
                    <a:pt x="13274" y="27697"/>
                  </a:lnTo>
                  <a:cubicBezTo>
                    <a:pt x="13274" y="24761"/>
                    <a:pt x="14040" y="22081"/>
                    <a:pt x="15444" y="19784"/>
                  </a:cubicBezTo>
                  <a:cubicBezTo>
                    <a:pt x="16848" y="17486"/>
                    <a:pt x="18762" y="15571"/>
                    <a:pt x="21187" y="14295"/>
                  </a:cubicBezTo>
                  <a:cubicBezTo>
                    <a:pt x="23612" y="13019"/>
                    <a:pt x="26420" y="12253"/>
                    <a:pt x="29611" y="12253"/>
                  </a:cubicBezTo>
                  <a:cubicBezTo>
                    <a:pt x="31015" y="12253"/>
                    <a:pt x="32292" y="12253"/>
                    <a:pt x="33696" y="12508"/>
                  </a:cubicBezTo>
                  <a:cubicBezTo>
                    <a:pt x="35100" y="12764"/>
                    <a:pt x="35993" y="12891"/>
                    <a:pt x="36504" y="13019"/>
                  </a:cubicBezTo>
                  <a:lnTo>
                    <a:pt x="36504" y="256"/>
                  </a:lnTo>
                  <a:cubicBezTo>
                    <a:pt x="35865" y="256"/>
                    <a:pt x="34972" y="128"/>
                    <a:pt x="33823" y="0"/>
                  </a:cubicBezTo>
                  <a:cubicBezTo>
                    <a:pt x="32675" y="0"/>
                    <a:pt x="31653" y="0"/>
                    <a:pt x="30888" y="0"/>
                  </a:cubicBezTo>
                  <a:close/>
                </a:path>
              </a:pathLst>
            </a:custGeom>
            <a:solidFill>
              <a:srgbClr val="14336A"/>
            </a:solidFill>
            <a:ln w="0" cap="flat">
              <a:noFill/>
              <a:prstDash val="solid"/>
              <a:miter/>
            </a:ln>
          </p:spPr>
          <p:txBody>
            <a:bodyPr rtlCol="0" anchor="ctr"/>
            <a:lstStyle/>
            <a:p>
              <a:endParaRPr lang="en-GB" sz="1013"/>
            </a:p>
          </p:txBody>
        </p:sp>
        <p:sp>
          <p:nvSpPr>
            <p:cNvPr id="33" name="Freeform 32">
              <a:extLst>
                <a:ext uri="{FF2B5EF4-FFF2-40B4-BE49-F238E27FC236}">
                  <a16:creationId xmlns:a16="http://schemas.microsoft.com/office/drawing/2014/main" id="{150BD12D-3F75-6A4B-F671-A8745DFE96DB}"/>
                </a:ext>
              </a:extLst>
            </p:cNvPr>
            <p:cNvSpPr/>
            <p:nvPr/>
          </p:nvSpPr>
          <p:spPr>
            <a:xfrm>
              <a:off x="2590096"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70" y="70582"/>
                    <a:pt x="41992" y="69561"/>
                    <a:pt x="46076" y="67646"/>
                  </a:cubicBezTo>
                  <a:cubicBezTo>
                    <a:pt x="50161" y="65732"/>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335"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34" name="Freeform 33">
              <a:extLst>
                <a:ext uri="{FF2B5EF4-FFF2-40B4-BE49-F238E27FC236}">
                  <a16:creationId xmlns:a16="http://schemas.microsoft.com/office/drawing/2014/main" id="{14DA9F68-F941-07D7-A037-7D29BAF48863}"/>
                </a:ext>
              </a:extLst>
            </p:cNvPr>
            <p:cNvSpPr/>
            <p:nvPr/>
          </p:nvSpPr>
          <p:spPr>
            <a:xfrm>
              <a:off x="2667571" y="6434973"/>
              <a:ext cx="57563" cy="91131"/>
            </a:xfrm>
            <a:custGeom>
              <a:avLst/>
              <a:gdLst>
                <a:gd name="connsiteX0" fmla="*/ 46459 w 57563"/>
                <a:gd name="connsiteY0" fmla="*/ 24889 h 91131"/>
                <a:gd name="connsiteX1" fmla="*/ 34206 w 57563"/>
                <a:gd name="connsiteY1" fmla="*/ 21953 h 91131"/>
                <a:gd name="connsiteX2" fmla="*/ 21315 w 57563"/>
                <a:gd name="connsiteY2" fmla="*/ 25144 h 91131"/>
                <a:gd name="connsiteX3" fmla="*/ 14040 w 57563"/>
                <a:gd name="connsiteY3" fmla="*/ 33951 h 91131"/>
                <a:gd name="connsiteX4" fmla="*/ 13146 w 57563"/>
                <a:gd name="connsiteY4" fmla="*/ 33951 h 91131"/>
                <a:gd name="connsiteX5" fmla="*/ 13146 w 57563"/>
                <a:gd name="connsiteY5" fmla="*/ 0 h 91131"/>
                <a:gd name="connsiteX6" fmla="*/ 0 w 57563"/>
                <a:gd name="connsiteY6" fmla="*/ 0 h 91131"/>
                <a:gd name="connsiteX7" fmla="*/ 0 w 57563"/>
                <a:gd name="connsiteY7" fmla="*/ 91131 h 91131"/>
                <a:gd name="connsiteX8" fmla="*/ 13274 w 57563"/>
                <a:gd name="connsiteY8" fmla="*/ 91131 h 91131"/>
                <a:gd name="connsiteX9" fmla="*/ 13274 w 57563"/>
                <a:gd name="connsiteY9" fmla="*/ 50543 h 91131"/>
                <a:gd name="connsiteX10" fmla="*/ 15444 w 57563"/>
                <a:gd name="connsiteY10" fmla="*/ 41226 h 91131"/>
                <a:gd name="connsiteX11" fmla="*/ 21315 w 57563"/>
                <a:gd name="connsiteY11" fmla="*/ 35355 h 91131"/>
                <a:gd name="connsiteX12" fmla="*/ 29739 w 57563"/>
                <a:gd name="connsiteY12" fmla="*/ 33313 h 91131"/>
                <a:gd name="connsiteX13" fmla="*/ 40460 w 57563"/>
                <a:gd name="connsiteY13" fmla="*/ 37524 h 91131"/>
                <a:gd name="connsiteX14" fmla="*/ 44289 w 57563"/>
                <a:gd name="connsiteY14" fmla="*/ 49267 h 91131"/>
                <a:gd name="connsiteX15" fmla="*/ 44289 w 57563"/>
                <a:gd name="connsiteY15" fmla="*/ 91131 h 91131"/>
                <a:gd name="connsiteX16" fmla="*/ 57563 w 57563"/>
                <a:gd name="connsiteY16" fmla="*/ 91131 h 91131"/>
                <a:gd name="connsiteX17" fmla="*/ 57563 w 57563"/>
                <a:gd name="connsiteY17" fmla="*/ 47735 h 91131"/>
                <a:gd name="connsiteX18" fmla="*/ 54628 w 57563"/>
                <a:gd name="connsiteY18" fmla="*/ 33440 h 91131"/>
                <a:gd name="connsiteX19" fmla="*/ 46459 w 57563"/>
                <a:gd name="connsiteY19" fmla="*/ 24889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63" h="91131">
                  <a:moveTo>
                    <a:pt x="46459" y="24889"/>
                  </a:moveTo>
                  <a:cubicBezTo>
                    <a:pt x="42885" y="22974"/>
                    <a:pt x="38801" y="21953"/>
                    <a:pt x="34206" y="21953"/>
                  </a:cubicBezTo>
                  <a:cubicBezTo>
                    <a:pt x="28845" y="21953"/>
                    <a:pt x="24633" y="22974"/>
                    <a:pt x="21315" y="25144"/>
                  </a:cubicBezTo>
                  <a:cubicBezTo>
                    <a:pt x="17997" y="27314"/>
                    <a:pt x="15571" y="30249"/>
                    <a:pt x="14040" y="33951"/>
                  </a:cubicBezTo>
                  <a:lnTo>
                    <a:pt x="13146" y="33951"/>
                  </a:lnTo>
                  <a:lnTo>
                    <a:pt x="13146" y="0"/>
                  </a:lnTo>
                  <a:lnTo>
                    <a:pt x="0" y="0"/>
                  </a:lnTo>
                  <a:lnTo>
                    <a:pt x="0" y="91131"/>
                  </a:lnTo>
                  <a:lnTo>
                    <a:pt x="13274" y="91131"/>
                  </a:lnTo>
                  <a:lnTo>
                    <a:pt x="13274" y="50543"/>
                  </a:lnTo>
                  <a:cubicBezTo>
                    <a:pt x="13274" y="46970"/>
                    <a:pt x="13912" y="43779"/>
                    <a:pt x="15444" y="41226"/>
                  </a:cubicBezTo>
                  <a:cubicBezTo>
                    <a:pt x="16848" y="38673"/>
                    <a:pt x="18762" y="36759"/>
                    <a:pt x="21315" y="35355"/>
                  </a:cubicBezTo>
                  <a:cubicBezTo>
                    <a:pt x="23740" y="34078"/>
                    <a:pt x="26548" y="33313"/>
                    <a:pt x="29739" y="33313"/>
                  </a:cubicBezTo>
                  <a:cubicBezTo>
                    <a:pt x="34334" y="33313"/>
                    <a:pt x="37908" y="34717"/>
                    <a:pt x="40460" y="37524"/>
                  </a:cubicBezTo>
                  <a:cubicBezTo>
                    <a:pt x="43013" y="40332"/>
                    <a:pt x="44289" y="44162"/>
                    <a:pt x="44289" y="49267"/>
                  </a:cubicBezTo>
                  <a:lnTo>
                    <a:pt x="44289" y="91131"/>
                  </a:lnTo>
                  <a:lnTo>
                    <a:pt x="57563" y="91131"/>
                  </a:lnTo>
                  <a:lnTo>
                    <a:pt x="57563" y="47735"/>
                  </a:lnTo>
                  <a:cubicBezTo>
                    <a:pt x="57563" y="41992"/>
                    <a:pt x="56542" y="37269"/>
                    <a:pt x="54628" y="33440"/>
                  </a:cubicBezTo>
                  <a:cubicBezTo>
                    <a:pt x="52713" y="29611"/>
                    <a:pt x="49905" y="26803"/>
                    <a:pt x="46459" y="24889"/>
                  </a:cubicBezTo>
                  <a:close/>
                </a:path>
              </a:pathLst>
            </a:custGeom>
            <a:solidFill>
              <a:srgbClr val="14336A"/>
            </a:solidFill>
            <a:ln w="0" cap="flat">
              <a:noFill/>
              <a:prstDash val="solid"/>
              <a:miter/>
            </a:ln>
          </p:spPr>
          <p:txBody>
            <a:bodyPr rtlCol="0" anchor="ctr"/>
            <a:lstStyle/>
            <a:p>
              <a:endParaRPr lang="en-GB" sz="1013"/>
            </a:p>
          </p:txBody>
        </p:sp>
        <p:sp>
          <p:nvSpPr>
            <p:cNvPr id="35" name="Freeform 34">
              <a:extLst>
                <a:ext uri="{FF2B5EF4-FFF2-40B4-BE49-F238E27FC236}">
                  <a16:creationId xmlns:a16="http://schemas.microsoft.com/office/drawing/2014/main" id="{82AC31EF-40F9-9F88-9D62-BB38FBC21832}"/>
                </a:ext>
              </a:extLst>
            </p:cNvPr>
            <p:cNvSpPr/>
            <p:nvPr/>
          </p:nvSpPr>
          <p:spPr>
            <a:xfrm>
              <a:off x="2776444" y="6435101"/>
              <a:ext cx="81303" cy="91131"/>
            </a:xfrm>
            <a:custGeom>
              <a:avLst/>
              <a:gdLst>
                <a:gd name="connsiteX0" fmla="*/ 32802 w 81303"/>
                <a:gd name="connsiteY0" fmla="*/ 0 h 91131"/>
                <a:gd name="connsiteX1" fmla="*/ 0 w 81303"/>
                <a:gd name="connsiteY1" fmla="*/ 91132 h 91131"/>
                <a:gd name="connsiteX2" fmla="*/ 14550 w 81303"/>
                <a:gd name="connsiteY2" fmla="*/ 91132 h 91131"/>
                <a:gd name="connsiteX3" fmla="*/ 22847 w 81303"/>
                <a:gd name="connsiteY3" fmla="*/ 67008 h 91131"/>
                <a:gd name="connsiteX4" fmla="*/ 58457 w 81303"/>
                <a:gd name="connsiteY4" fmla="*/ 67008 h 91131"/>
                <a:gd name="connsiteX5" fmla="*/ 66753 w 81303"/>
                <a:gd name="connsiteY5" fmla="*/ 91132 h 91131"/>
                <a:gd name="connsiteX6" fmla="*/ 81303 w 81303"/>
                <a:gd name="connsiteY6" fmla="*/ 91132 h 91131"/>
                <a:gd name="connsiteX7" fmla="*/ 48501 w 81303"/>
                <a:gd name="connsiteY7" fmla="*/ 0 h 91131"/>
                <a:gd name="connsiteX8" fmla="*/ 32675 w 81303"/>
                <a:gd name="connsiteY8" fmla="*/ 0 h 91131"/>
                <a:gd name="connsiteX9" fmla="*/ 26931 w 81303"/>
                <a:gd name="connsiteY9" fmla="*/ 55394 h 91131"/>
                <a:gd name="connsiteX10" fmla="*/ 40333 w 81303"/>
                <a:gd name="connsiteY10" fmla="*/ 16465 h 91131"/>
                <a:gd name="connsiteX11" fmla="*/ 41098 w 81303"/>
                <a:gd name="connsiteY11" fmla="*/ 16465 h 91131"/>
                <a:gd name="connsiteX12" fmla="*/ 54500 w 81303"/>
                <a:gd name="connsiteY12" fmla="*/ 55394 h 91131"/>
                <a:gd name="connsiteX13" fmla="*/ 26931 w 81303"/>
                <a:gd name="connsiteY13" fmla="*/ 55394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303" h="91131">
                  <a:moveTo>
                    <a:pt x="32802" y="0"/>
                  </a:moveTo>
                  <a:lnTo>
                    <a:pt x="0" y="91132"/>
                  </a:lnTo>
                  <a:lnTo>
                    <a:pt x="14550" y="91132"/>
                  </a:lnTo>
                  <a:lnTo>
                    <a:pt x="22847" y="67008"/>
                  </a:lnTo>
                  <a:lnTo>
                    <a:pt x="58457" y="67008"/>
                  </a:lnTo>
                  <a:lnTo>
                    <a:pt x="66753" y="91132"/>
                  </a:lnTo>
                  <a:lnTo>
                    <a:pt x="81303" y="91132"/>
                  </a:lnTo>
                  <a:lnTo>
                    <a:pt x="48501" y="0"/>
                  </a:lnTo>
                  <a:lnTo>
                    <a:pt x="32675" y="0"/>
                  </a:lnTo>
                  <a:close/>
                  <a:moveTo>
                    <a:pt x="26931" y="55394"/>
                  </a:moveTo>
                  <a:lnTo>
                    <a:pt x="40333" y="16465"/>
                  </a:lnTo>
                  <a:lnTo>
                    <a:pt x="41098" y="16465"/>
                  </a:lnTo>
                  <a:lnTo>
                    <a:pt x="54500" y="55394"/>
                  </a:lnTo>
                  <a:lnTo>
                    <a:pt x="26931" y="55394"/>
                  </a:lnTo>
                  <a:close/>
                </a:path>
              </a:pathLst>
            </a:custGeom>
            <a:solidFill>
              <a:srgbClr val="14336A"/>
            </a:solidFill>
            <a:ln w="0" cap="flat">
              <a:noFill/>
              <a:prstDash val="solid"/>
              <a:miter/>
            </a:ln>
          </p:spPr>
          <p:txBody>
            <a:bodyPr rtlCol="0" anchor="ctr"/>
            <a:lstStyle/>
            <a:p>
              <a:endParaRPr lang="en-GB" sz="1013"/>
            </a:p>
          </p:txBody>
        </p:sp>
        <p:sp>
          <p:nvSpPr>
            <p:cNvPr id="36" name="Freeform 35">
              <a:extLst>
                <a:ext uri="{FF2B5EF4-FFF2-40B4-BE49-F238E27FC236}">
                  <a16:creationId xmlns:a16="http://schemas.microsoft.com/office/drawing/2014/main" id="{42FDAC8B-A66F-9ECF-DA4E-5A2F742E4EB9}"/>
                </a:ext>
              </a:extLst>
            </p:cNvPr>
            <p:cNvSpPr/>
            <p:nvPr/>
          </p:nvSpPr>
          <p:spPr>
            <a:xfrm>
              <a:off x="2873063"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37" name="Freeform 36">
              <a:extLst>
                <a:ext uri="{FF2B5EF4-FFF2-40B4-BE49-F238E27FC236}">
                  <a16:creationId xmlns:a16="http://schemas.microsoft.com/office/drawing/2014/main" id="{3FD341EC-8320-4E05-E643-7264A7892926}"/>
                </a:ext>
              </a:extLst>
            </p:cNvPr>
            <p:cNvSpPr/>
            <p:nvPr/>
          </p:nvSpPr>
          <p:spPr>
            <a:xfrm>
              <a:off x="2907397"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38" name="Freeform 37">
              <a:extLst>
                <a:ext uri="{FF2B5EF4-FFF2-40B4-BE49-F238E27FC236}">
                  <a16:creationId xmlns:a16="http://schemas.microsoft.com/office/drawing/2014/main" id="{FA5EE3B4-34B9-EC5A-2AE3-4FEE265FCFCE}"/>
                </a:ext>
              </a:extLst>
            </p:cNvPr>
            <p:cNvSpPr/>
            <p:nvPr/>
          </p:nvSpPr>
          <p:spPr>
            <a:xfrm>
              <a:off x="2940072" y="6431400"/>
              <a:ext cx="16847" cy="15826"/>
            </a:xfrm>
            <a:custGeom>
              <a:avLst/>
              <a:gdLst>
                <a:gd name="connsiteX0" fmla="*/ 8424 w 16847"/>
                <a:gd name="connsiteY0" fmla="*/ 0 h 15826"/>
                <a:gd name="connsiteX1" fmla="*/ 2425 w 16847"/>
                <a:gd name="connsiteY1" fmla="*/ 2297 h 15826"/>
                <a:gd name="connsiteX2" fmla="*/ 0 w 16847"/>
                <a:gd name="connsiteY2" fmla="*/ 7913 h 15826"/>
                <a:gd name="connsiteX3" fmla="*/ 2425 w 16847"/>
                <a:gd name="connsiteY3" fmla="*/ 13529 h 15826"/>
                <a:gd name="connsiteX4" fmla="*/ 8424 w 16847"/>
                <a:gd name="connsiteY4" fmla="*/ 15827 h 15826"/>
                <a:gd name="connsiteX5" fmla="*/ 14423 w 16847"/>
                <a:gd name="connsiteY5" fmla="*/ 13529 h 15826"/>
                <a:gd name="connsiteX6" fmla="*/ 16848 w 16847"/>
                <a:gd name="connsiteY6" fmla="*/ 7913 h 15826"/>
                <a:gd name="connsiteX7" fmla="*/ 14423 w 16847"/>
                <a:gd name="connsiteY7" fmla="*/ 2297 h 15826"/>
                <a:gd name="connsiteX8" fmla="*/ 8424 w 16847"/>
                <a:gd name="connsiteY8" fmla="*/ 0 h 1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7" h="15826">
                  <a:moveTo>
                    <a:pt x="8424" y="0"/>
                  </a:moveTo>
                  <a:cubicBezTo>
                    <a:pt x="6126" y="0"/>
                    <a:pt x="4084" y="766"/>
                    <a:pt x="2425" y="2297"/>
                  </a:cubicBezTo>
                  <a:cubicBezTo>
                    <a:pt x="766" y="3829"/>
                    <a:pt x="0" y="5743"/>
                    <a:pt x="0" y="7913"/>
                  </a:cubicBezTo>
                  <a:cubicBezTo>
                    <a:pt x="0" y="10083"/>
                    <a:pt x="766" y="11870"/>
                    <a:pt x="2425" y="13529"/>
                  </a:cubicBezTo>
                  <a:cubicBezTo>
                    <a:pt x="4084" y="15061"/>
                    <a:pt x="5999" y="15827"/>
                    <a:pt x="8424" y="15827"/>
                  </a:cubicBezTo>
                  <a:cubicBezTo>
                    <a:pt x="10849" y="15827"/>
                    <a:pt x="12764" y="15061"/>
                    <a:pt x="14423" y="13529"/>
                  </a:cubicBezTo>
                  <a:cubicBezTo>
                    <a:pt x="16082" y="11997"/>
                    <a:pt x="16848" y="10083"/>
                    <a:pt x="16848" y="7913"/>
                  </a:cubicBezTo>
                  <a:cubicBezTo>
                    <a:pt x="16848" y="5743"/>
                    <a:pt x="16082" y="3829"/>
                    <a:pt x="14423" y="2297"/>
                  </a:cubicBezTo>
                  <a:cubicBezTo>
                    <a:pt x="12764" y="766"/>
                    <a:pt x="10849" y="0"/>
                    <a:pt x="8424" y="0"/>
                  </a:cubicBezTo>
                  <a:close/>
                </a:path>
              </a:pathLst>
            </a:custGeom>
            <a:solidFill>
              <a:srgbClr val="14336A"/>
            </a:solidFill>
            <a:ln w="0" cap="flat">
              <a:noFill/>
              <a:prstDash val="solid"/>
              <a:miter/>
            </a:ln>
          </p:spPr>
          <p:txBody>
            <a:bodyPr rtlCol="0" anchor="ctr"/>
            <a:lstStyle/>
            <a:p>
              <a:endParaRPr lang="en-GB" sz="1013"/>
            </a:p>
          </p:txBody>
        </p:sp>
        <p:sp>
          <p:nvSpPr>
            <p:cNvPr id="39" name="Freeform 38">
              <a:extLst>
                <a:ext uri="{FF2B5EF4-FFF2-40B4-BE49-F238E27FC236}">
                  <a16:creationId xmlns:a16="http://schemas.microsoft.com/office/drawing/2014/main" id="{03C269CA-0453-40C9-0A4E-3C8E17234181}"/>
                </a:ext>
              </a:extLst>
            </p:cNvPr>
            <p:cNvSpPr/>
            <p:nvPr/>
          </p:nvSpPr>
          <p:spPr>
            <a:xfrm>
              <a:off x="2941731" y="6457820"/>
              <a:ext cx="13274" cy="68284"/>
            </a:xfrm>
            <a:custGeom>
              <a:avLst/>
              <a:gdLst>
                <a:gd name="connsiteX0" fmla="*/ 0 w 13274"/>
                <a:gd name="connsiteY0" fmla="*/ 0 h 68284"/>
                <a:gd name="connsiteX1" fmla="*/ 13274 w 13274"/>
                <a:gd name="connsiteY1" fmla="*/ 0 h 68284"/>
                <a:gd name="connsiteX2" fmla="*/ 13274 w 13274"/>
                <a:gd name="connsiteY2" fmla="*/ 68285 h 68284"/>
                <a:gd name="connsiteX3" fmla="*/ 0 w 13274"/>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3274" h="68284">
                  <a:moveTo>
                    <a:pt x="0" y="0"/>
                  </a:moveTo>
                  <a:lnTo>
                    <a:pt x="13274" y="0"/>
                  </a:lnTo>
                  <a:lnTo>
                    <a:pt x="13274" y="68285"/>
                  </a:lnTo>
                  <a:lnTo>
                    <a:pt x="0" y="68285"/>
                  </a:lnTo>
                  <a:close/>
                </a:path>
              </a:pathLst>
            </a:custGeom>
            <a:solidFill>
              <a:srgbClr val="14336A"/>
            </a:solidFill>
            <a:ln w="0" cap="flat">
              <a:noFill/>
              <a:prstDash val="solid"/>
              <a:miter/>
            </a:ln>
          </p:spPr>
          <p:txBody>
            <a:bodyPr rtlCol="0" anchor="ctr"/>
            <a:lstStyle/>
            <a:p>
              <a:endParaRPr lang="en-GB" sz="1013"/>
            </a:p>
          </p:txBody>
        </p:sp>
        <p:sp>
          <p:nvSpPr>
            <p:cNvPr id="40" name="Freeform 39">
              <a:extLst>
                <a:ext uri="{FF2B5EF4-FFF2-40B4-BE49-F238E27FC236}">
                  <a16:creationId xmlns:a16="http://schemas.microsoft.com/office/drawing/2014/main" id="{4D03CF77-3A6E-7854-BA39-1BF79C3A41A8}"/>
                </a:ext>
              </a:extLst>
            </p:cNvPr>
            <p:cNvSpPr/>
            <p:nvPr/>
          </p:nvSpPr>
          <p:spPr>
            <a:xfrm>
              <a:off x="2972874" y="6456927"/>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524 w 56797"/>
                <a:gd name="connsiteY31" fmla="*/ 44544 h 70709"/>
                <a:gd name="connsiteX32" fmla="*/ 41481 w 56797"/>
                <a:gd name="connsiteY32" fmla="*/ 52075 h 70709"/>
                <a:gd name="connsiteX33" fmla="*/ 35483 w 56797"/>
                <a:gd name="connsiteY33" fmla="*/ 57819 h 70709"/>
                <a:gd name="connsiteX34" fmla="*/ 26038 w 56797"/>
                <a:gd name="connsiteY34" fmla="*/ 59988 h 70709"/>
                <a:gd name="connsiteX35" fmla="*/ 16720 w 56797"/>
                <a:gd name="connsiteY35" fmla="*/ 57436 h 70709"/>
                <a:gd name="connsiteX36" fmla="*/ 13019 w 56797"/>
                <a:gd name="connsiteY36" fmla="*/ 50033 h 70709"/>
                <a:gd name="connsiteX37" fmla="*/ 14933 w 56797"/>
                <a:gd name="connsiteY37" fmla="*/ 44289 h 70709"/>
                <a:gd name="connsiteX38" fmla="*/ 20039 w 56797"/>
                <a:gd name="connsiteY38" fmla="*/ 40971 h 70709"/>
                <a:gd name="connsiteX39" fmla="*/ 27059 w 56797"/>
                <a:gd name="connsiteY39" fmla="*/ 39311 h 70709"/>
                <a:gd name="connsiteX40" fmla="*/ 31143 w 56797"/>
                <a:gd name="connsiteY40" fmla="*/ 38801 h 70709"/>
                <a:gd name="connsiteX41" fmla="*/ 36121 w 56797"/>
                <a:gd name="connsiteY41" fmla="*/ 38035 h 70709"/>
                <a:gd name="connsiteX42" fmla="*/ 40716 w 56797"/>
                <a:gd name="connsiteY42" fmla="*/ 37014 h 70709"/>
                <a:gd name="connsiteX43" fmla="*/ 43396 w 56797"/>
                <a:gd name="connsiteY43" fmla="*/ 35738 h 70709"/>
                <a:gd name="connsiteX44" fmla="*/ 43396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8" y="2808"/>
                    <a:pt x="41992" y="1659"/>
                    <a:pt x="38929" y="1021"/>
                  </a:cubicBezTo>
                  <a:cubicBezTo>
                    <a:pt x="35865" y="383"/>
                    <a:pt x="32930" y="0"/>
                    <a:pt x="30249" y="0"/>
                  </a:cubicBezTo>
                  <a:cubicBezTo>
                    <a:pt x="26165" y="0"/>
                    <a:pt x="22209" y="638"/>
                    <a:pt x="18507" y="1787"/>
                  </a:cubicBezTo>
                  <a:cubicBezTo>
                    <a:pt x="14806" y="2935"/>
                    <a:pt x="11487"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2885"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6"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524" y="44544"/>
                  </a:moveTo>
                  <a:cubicBezTo>
                    <a:pt x="43524" y="47225"/>
                    <a:pt x="42885" y="49778"/>
                    <a:pt x="41481" y="52075"/>
                  </a:cubicBezTo>
                  <a:cubicBezTo>
                    <a:pt x="40077" y="54372"/>
                    <a:pt x="38163" y="56287"/>
                    <a:pt x="35483" y="57819"/>
                  </a:cubicBezTo>
                  <a:cubicBezTo>
                    <a:pt x="32802" y="59222"/>
                    <a:pt x="29739" y="59988"/>
                    <a:pt x="26038" y="59988"/>
                  </a:cubicBezTo>
                  <a:cubicBezTo>
                    <a:pt x="22336" y="59988"/>
                    <a:pt x="19145" y="59095"/>
                    <a:pt x="16720" y="57436"/>
                  </a:cubicBezTo>
                  <a:cubicBezTo>
                    <a:pt x="14295" y="55776"/>
                    <a:pt x="13019" y="53224"/>
                    <a:pt x="13019" y="50033"/>
                  </a:cubicBezTo>
                  <a:cubicBezTo>
                    <a:pt x="13019" y="47608"/>
                    <a:pt x="13657" y="45821"/>
                    <a:pt x="14933" y="44289"/>
                  </a:cubicBezTo>
                  <a:cubicBezTo>
                    <a:pt x="16210" y="42885"/>
                    <a:pt x="17869" y="41737"/>
                    <a:pt x="20039" y="40971"/>
                  </a:cubicBezTo>
                  <a:cubicBezTo>
                    <a:pt x="22209" y="40205"/>
                    <a:pt x="24506" y="39694"/>
                    <a:pt x="27059" y="39311"/>
                  </a:cubicBezTo>
                  <a:cubicBezTo>
                    <a:pt x="28207" y="39184"/>
                    <a:pt x="29484" y="38929"/>
                    <a:pt x="31143" y="38801"/>
                  </a:cubicBezTo>
                  <a:cubicBezTo>
                    <a:pt x="32802" y="38546"/>
                    <a:pt x="34461" y="38291"/>
                    <a:pt x="36121" y="38035"/>
                  </a:cubicBezTo>
                  <a:cubicBezTo>
                    <a:pt x="37780" y="37780"/>
                    <a:pt x="39439" y="37397"/>
                    <a:pt x="40716" y="37014"/>
                  </a:cubicBezTo>
                  <a:cubicBezTo>
                    <a:pt x="42120" y="36631"/>
                    <a:pt x="43013" y="36121"/>
                    <a:pt x="43396" y="35738"/>
                  </a:cubicBezTo>
                  <a:lnTo>
                    <a:pt x="43396" y="44544"/>
                  </a:lnTo>
                  <a:close/>
                </a:path>
              </a:pathLst>
            </a:custGeom>
            <a:solidFill>
              <a:srgbClr val="14336A"/>
            </a:solidFill>
            <a:ln w="0" cap="flat">
              <a:noFill/>
              <a:prstDash val="solid"/>
              <a:miter/>
            </a:ln>
          </p:spPr>
          <p:txBody>
            <a:bodyPr rtlCol="0" anchor="ctr"/>
            <a:lstStyle/>
            <a:p>
              <a:endParaRPr lang="en-GB" sz="1013"/>
            </a:p>
          </p:txBody>
        </p:sp>
        <p:sp>
          <p:nvSpPr>
            <p:cNvPr id="41" name="Freeform 40">
              <a:extLst>
                <a:ext uri="{FF2B5EF4-FFF2-40B4-BE49-F238E27FC236}">
                  <a16:creationId xmlns:a16="http://schemas.microsoft.com/office/drawing/2014/main" id="{55BB43D9-E50B-A7CC-53C2-F0C87AA063A1}"/>
                </a:ext>
              </a:extLst>
            </p:cNvPr>
            <p:cNvSpPr/>
            <p:nvPr/>
          </p:nvSpPr>
          <p:spPr>
            <a:xfrm>
              <a:off x="3050348" y="6456927"/>
              <a:ext cx="56797" cy="69177"/>
            </a:xfrm>
            <a:custGeom>
              <a:avLst/>
              <a:gdLst>
                <a:gd name="connsiteX0" fmla="*/ 46076 w 56797"/>
                <a:gd name="connsiteY0" fmla="*/ 2935 h 69177"/>
                <a:gd name="connsiteX1" fmla="*/ 33823 w 56797"/>
                <a:gd name="connsiteY1" fmla="*/ 0 h 69177"/>
                <a:gd name="connsiteX2" fmla="*/ 21060 w 56797"/>
                <a:gd name="connsiteY2" fmla="*/ 3318 h 69177"/>
                <a:gd name="connsiteX3" fmla="*/ 13657 w 56797"/>
                <a:gd name="connsiteY3" fmla="*/ 11997 h 69177"/>
                <a:gd name="connsiteX4" fmla="*/ 12764 w 56797"/>
                <a:gd name="connsiteY4" fmla="*/ 11997 h 69177"/>
                <a:gd name="connsiteX5" fmla="*/ 12764 w 56797"/>
                <a:gd name="connsiteY5" fmla="*/ 893 h 69177"/>
                <a:gd name="connsiteX6" fmla="*/ 0 w 56797"/>
                <a:gd name="connsiteY6" fmla="*/ 893 h 69177"/>
                <a:gd name="connsiteX7" fmla="*/ 0 w 56797"/>
                <a:gd name="connsiteY7" fmla="*/ 69178 h 69177"/>
                <a:gd name="connsiteX8" fmla="*/ 13274 w 56797"/>
                <a:gd name="connsiteY8" fmla="*/ 69178 h 69177"/>
                <a:gd name="connsiteX9" fmla="*/ 13274 w 56797"/>
                <a:gd name="connsiteY9" fmla="*/ 28590 h 69177"/>
                <a:gd name="connsiteX10" fmla="*/ 15316 w 56797"/>
                <a:gd name="connsiteY10" fmla="*/ 19273 h 69177"/>
                <a:gd name="connsiteX11" fmla="*/ 20932 w 56797"/>
                <a:gd name="connsiteY11" fmla="*/ 13402 h 69177"/>
                <a:gd name="connsiteX12" fmla="*/ 29101 w 56797"/>
                <a:gd name="connsiteY12" fmla="*/ 11359 h 69177"/>
                <a:gd name="connsiteX13" fmla="*/ 39694 w 56797"/>
                <a:gd name="connsiteY13" fmla="*/ 15571 h 69177"/>
                <a:gd name="connsiteX14" fmla="*/ 43523 w 56797"/>
                <a:gd name="connsiteY14" fmla="*/ 27186 h 69177"/>
                <a:gd name="connsiteX15" fmla="*/ 43523 w 56797"/>
                <a:gd name="connsiteY15" fmla="*/ 69050 h 69177"/>
                <a:gd name="connsiteX16" fmla="*/ 56798 w 56797"/>
                <a:gd name="connsiteY16" fmla="*/ 69050 h 69177"/>
                <a:gd name="connsiteX17" fmla="*/ 56798 w 56797"/>
                <a:gd name="connsiteY17" fmla="*/ 25654 h 69177"/>
                <a:gd name="connsiteX18" fmla="*/ 53862 w 56797"/>
                <a:gd name="connsiteY18" fmla="*/ 11487 h 69177"/>
                <a:gd name="connsiteX19" fmla="*/ 45693 w 56797"/>
                <a:gd name="connsiteY19" fmla="*/ 2808 h 6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7">
                  <a:moveTo>
                    <a:pt x="46076" y="2935"/>
                  </a:moveTo>
                  <a:cubicBezTo>
                    <a:pt x="42630" y="1021"/>
                    <a:pt x="38546" y="0"/>
                    <a:pt x="33823" y="0"/>
                  </a:cubicBezTo>
                  <a:cubicBezTo>
                    <a:pt x="28718" y="0"/>
                    <a:pt x="24378" y="1149"/>
                    <a:pt x="21060" y="3318"/>
                  </a:cubicBezTo>
                  <a:cubicBezTo>
                    <a:pt x="17741" y="5488"/>
                    <a:pt x="15188" y="8424"/>
                    <a:pt x="13657" y="11997"/>
                  </a:cubicBezTo>
                  <a:lnTo>
                    <a:pt x="12764" y="11997"/>
                  </a:lnTo>
                  <a:lnTo>
                    <a:pt x="12764" y="893"/>
                  </a:lnTo>
                  <a:lnTo>
                    <a:pt x="0" y="893"/>
                  </a:lnTo>
                  <a:lnTo>
                    <a:pt x="0" y="69178"/>
                  </a:lnTo>
                  <a:lnTo>
                    <a:pt x="13274" y="69178"/>
                  </a:lnTo>
                  <a:lnTo>
                    <a:pt x="13274" y="28590"/>
                  </a:lnTo>
                  <a:cubicBezTo>
                    <a:pt x="13274" y="25016"/>
                    <a:pt x="13912" y="21825"/>
                    <a:pt x="15316" y="19273"/>
                  </a:cubicBezTo>
                  <a:cubicBezTo>
                    <a:pt x="16720" y="16720"/>
                    <a:pt x="18635" y="14805"/>
                    <a:pt x="20932" y="13402"/>
                  </a:cubicBezTo>
                  <a:cubicBezTo>
                    <a:pt x="23357" y="12125"/>
                    <a:pt x="26037" y="11359"/>
                    <a:pt x="29101" y="11359"/>
                  </a:cubicBezTo>
                  <a:cubicBezTo>
                    <a:pt x="33568" y="11359"/>
                    <a:pt x="37142" y="12764"/>
                    <a:pt x="39694" y="15571"/>
                  </a:cubicBezTo>
                  <a:cubicBezTo>
                    <a:pt x="42247" y="18379"/>
                    <a:pt x="43523" y="22208"/>
                    <a:pt x="43523" y="27186"/>
                  </a:cubicBezTo>
                  <a:lnTo>
                    <a:pt x="43523" y="69050"/>
                  </a:lnTo>
                  <a:lnTo>
                    <a:pt x="56798" y="69050"/>
                  </a:lnTo>
                  <a:lnTo>
                    <a:pt x="56798" y="25654"/>
                  </a:lnTo>
                  <a:cubicBezTo>
                    <a:pt x="56798" y="20038"/>
                    <a:pt x="55776" y="15316"/>
                    <a:pt x="53862" y="11487"/>
                  </a:cubicBezTo>
                  <a:cubicBezTo>
                    <a:pt x="51947" y="7658"/>
                    <a:pt x="49267" y="4722"/>
                    <a:pt x="45693" y="2808"/>
                  </a:cubicBezTo>
                  <a:close/>
                </a:path>
              </a:pathLst>
            </a:custGeom>
            <a:solidFill>
              <a:srgbClr val="14336A"/>
            </a:solidFill>
            <a:ln w="0" cap="flat">
              <a:noFill/>
              <a:prstDash val="solid"/>
              <a:miter/>
            </a:ln>
          </p:spPr>
          <p:txBody>
            <a:bodyPr rtlCol="0" anchor="ctr"/>
            <a:lstStyle/>
            <a:p>
              <a:endParaRPr lang="en-GB" sz="1013"/>
            </a:p>
          </p:txBody>
        </p:sp>
        <p:sp>
          <p:nvSpPr>
            <p:cNvPr id="43" name="Freeform 42">
              <a:extLst>
                <a:ext uri="{FF2B5EF4-FFF2-40B4-BE49-F238E27FC236}">
                  <a16:creationId xmlns:a16="http://schemas.microsoft.com/office/drawing/2014/main" id="{AC1AD045-745D-6A3A-748F-1742D82A7410}"/>
                </a:ext>
              </a:extLst>
            </p:cNvPr>
            <p:cNvSpPr/>
            <p:nvPr/>
          </p:nvSpPr>
          <p:spPr>
            <a:xfrm>
              <a:off x="3125398"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69" y="70582"/>
                    <a:pt x="41992" y="69561"/>
                    <a:pt x="46076" y="67646"/>
                  </a:cubicBezTo>
                  <a:cubicBezTo>
                    <a:pt x="50033" y="65604"/>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207"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44" name="Freeform 43">
              <a:extLst>
                <a:ext uri="{FF2B5EF4-FFF2-40B4-BE49-F238E27FC236}">
                  <a16:creationId xmlns:a16="http://schemas.microsoft.com/office/drawing/2014/main" id="{047DD6BB-FED5-3E2D-5189-1C1B9561194B}"/>
                </a:ext>
              </a:extLst>
            </p:cNvPr>
            <p:cNvSpPr/>
            <p:nvPr/>
          </p:nvSpPr>
          <p:spPr>
            <a:xfrm>
              <a:off x="3199681" y="6456927"/>
              <a:ext cx="61775" cy="70582"/>
            </a:xfrm>
            <a:custGeom>
              <a:avLst/>
              <a:gdLst>
                <a:gd name="connsiteX0" fmla="*/ 61775 w 61775"/>
                <a:gd name="connsiteY0" fmla="*/ 34333 h 70582"/>
                <a:gd name="connsiteX1" fmla="*/ 59223 w 61775"/>
                <a:gd name="connsiteY1" fmla="*/ 18507 h 70582"/>
                <a:gd name="connsiteX2" fmla="*/ 52458 w 61775"/>
                <a:gd name="connsiteY2" fmla="*/ 7913 h 70582"/>
                <a:gd name="connsiteX3" fmla="*/ 42758 w 61775"/>
                <a:gd name="connsiteY3" fmla="*/ 1914 h 70582"/>
                <a:gd name="connsiteX4" fmla="*/ 31526 w 61775"/>
                <a:gd name="connsiteY4" fmla="*/ 0 h 70582"/>
                <a:gd name="connsiteX5" fmla="*/ 14933 w 61775"/>
                <a:gd name="connsiteY5" fmla="*/ 4467 h 70582"/>
                <a:gd name="connsiteX6" fmla="*/ 3957 w 61775"/>
                <a:gd name="connsiteY6" fmla="*/ 16975 h 70582"/>
                <a:gd name="connsiteX7" fmla="*/ 0 w 61775"/>
                <a:gd name="connsiteY7" fmla="*/ 35483 h 70582"/>
                <a:gd name="connsiteX8" fmla="*/ 3957 w 61775"/>
                <a:gd name="connsiteY8" fmla="*/ 53989 h 70582"/>
                <a:gd name="connsiteX9" fmla="*/ 15189 w 61775"/>
                <a:gd name="connsiteY9" fmla="*/ 66242 h 70582"/>
                <a:gd name="connsiteX10" fmla="*/ 32547 w 61775"/>
                <a:gd name="connsiteY10" fmla="*/ 70582 h 70582"/>
                <a:gd name="connsiteX11" fmla="*/ 45821 w 61775"/>
                <a:gd name="connsiteY11" fmla="*/ 68284 h 70582"/>
                <a:gd name="connsiteX12" fmla="*/ 55521 w 61775"/>
                <a:gd name="connsiteY12" fmla="*/ 61775 h 70582"/>
                <a:gd name="connsiteX13" fmla="*/ 60882 w 61775"/>
                <a:gd name="connsiteY13" fmla="*/ 52075 h 70582"/>
                <a:gd name="connsiteX14" fmla="*/ 48246 w 61775"/>
                <a:gd name="connsiteY14" fmla="*/ 49778 h 70582"/>
                <a:gd name="connsiteX15" fmla="*/ 44800 w 61775"/>
                <a:gd name="connsiteY15" fmla="*/ 55138 h 70582"/>
                <a:gd name="connsiteX16" fmla="*/ 39439 w 61775"/>
                <a:gd name="connsiteY16" fmla="*/ 58457 h 70582"/>
                <a:gd name="connsiteX17" fmla="*/ 32547 w 61775"/>
                <a:gd name="connsiteY17" fmla="*/ 59478 h 70582"/>
                <a:gd name="connsiteX18" fmla="*/ 22336 w 61775"/>
                <a:gd name="connsiteY18" fmla="*/ 56925 h 70582"/>
                <a:gd name="connsiteX19" fmla="*/ 15571 w 61775"/>
                <a:gd name="connsiteY19" fmla="*/ 49650 h 70582"/>
                <a:gd name="connsiteX20" fmla="*/ 13274 w 61775"/>
                <a:gd name="connsiteY20" fmla="*/ 38929 h 70582"/>
                <a:gd name="connsiteX21" fmla="*/ 61775 w 61775"/>
                <a:gd name="connsiteY21" fmla="*/ 38929 h 70582"/>
                <a:gd name="connsiteX22" fmla="*/ 61775 w 61775"/>
                <a:gd name="connsiteY22" fmla="*/ 34206 h 70582"/>
                <a:gd name="connsiteX23" fmla="*/ 13274 w 61775"/>
                <a:gd name="connsiteY23" fmla="*/ 29101 h 70582"/>
                <a:gd name="connsiteX24" fmla="*/ 15444 w 61775"/>
                <a:gd name="connsiteY24" fmla="*/ 20804 h 70582"/>
                <a:gd name="connsiteX25" fmla="*/ 21825 w 61775"/>
                <a:gd name="connsiteY25" fmla="*/ 13657 h 70582"/>
                <a:gd name="connsiteX26" fmla="*/ 31653 w 61775"/>
                <a:gd name="connsiteY26" fmla="*/ 10976 h 70582"/>
                <a:gd name="connsiteX27" fmla="*/ 40716 w 61775"/>
                <a:gd name="connsiteY27" fmla="*/ 13274 h 70582"/>
                <a:gd name="connsiteX28" fmla="*/ 46714 w 61775"/>
                <a:gd name="connsiteY28" fmla="*/ 19656 h 70582"/>
                <a:gd name="connsiteX29" fmla="*/ 48884 w 61775"/>
                <a:gd name="connsiteY29" fmla="*/ 28973 h 70582"/>
                <a:gd name="connsiteX30" fmla="*/ 13529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61775" y="34333"/>
                  </a:moveTo>
                  <a:cubicBezTo>
                    <a:pt x="61775" y="28079"/>
                    <a:pt x="61010" y="22846"/>
                    <a:pt x="59223" y="18507"/>
                  </a:cubicBezTo>
                  <a:cubicBezTo>
                    <a:pt x="57563" y="14167"/>
                    <a:pt x="55266" y="10594"/>
                    <a:pt x="52458" y="7913"/>
                  </a:cubicBez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103" y="52841"/>
                    <a:pt x="15571" y="49650"/>
                  </a:cubicBezTo>
                  <a:cubicBezTo>
                    <a:pt x="14040" y="46714"/>
                    <a:pt x="13402" y="43013"/>
                    <a:pt x="13274" y="38929"/>
                  </a:cubicBezTo>
                  <a:lnTo>
                    <a:pt x="61775" y="38929"/>
                  </a:lnTo>
                  <a:lnTo>
                    <a:pt x="61775" y="34206"/>
                  </a:lnTo>
                  <a:close/>
                  <a:moveTo>
                    <a:pt x="13274" y="29101"/>
                  </a:moveTo>
                  <a:cubicBezTo>
                    <a:pt x="13402" y="26165"/>
                    <a:pt x="14040" y="23357"/>
                    <a:pt x="15444" y="20804"/>
                  </a:cubicBezTo>
                  <a:cubicBezTo>
                    <a:pt x="16975" y="17869"/>
                    <a:pt x="19017" y="15444"/>
                    <a:pt x="21825" y="13657"/>
                  </a:cubicBezTo>
                  <a:cubicBezTo>
                    <a:pt x="24633" y="11870"/>
                    <a:pt x="27824" y="10976"/>
                    <a:pt x="31653" y="10976"/>
                  </a:cubicBezTo>
                  <a:cubicBezTo>
                    <a:pt x="35100" y="10976"/>
                    <a:pt x="38035" y="11742"/>
                    <a:pt x="40716" y="13274"/>
                  </a:cubicBezTo>
                  <a:cubicBezTo>
                    <a:pt x="43268" y="14805"/>
                    <a:pt x="45310" y="16975"/>
                    <a:pt x="46714" y="19656"/>
                  </a:cubicBezTo>
                  <a:cubicBezTo>
                    <a:pt x="48118" y="22336"/>
                    <a:pt x="48884" y="25527"/>
                    <a:pt x="48884" y="28973"/>
                  </a:cubicBezTo>
                  <a:lnTo>
                    <a:pt x="13529" y="28973"/>
                  </a:lnTo>
                  <a:close/>
                </a:path>
              </a:pathLst>
            </a:custGeom>
            <a:solidFill>
              <a:srgbClr val="14336A"/>
            </a:solidFill>
            <a:ln w="0" cap="flat">
              <a:noFill/>
              <a:prstDash val="solid"/>
              <a:miter/>
            </a:ln>
          </p:spPr>
          <p:txBody>
            <a:bodyPr rtlCol="0" anchor="ctr"/>
            <a:lstStyle/>
            <a:p>
              <a:endParaRPr lang="en-GB" sz="1013"/>
            </a:p>
          </p:txBody>
        </p:sp>
        <p:sp>
          <p:nvSpPr>
            <p:cNvPr id="45" name="Freeform 44">
              <a:extLst>
                <a:ext uri="{FF2B5EF4-FFF2-40B4-BE49-F238E27FC236}">
                  <a16:creationId xmlns:a16="http://schemas.microsoft.com/office/drawing/2014/main" id="{9680F071-B21F-833E-28B5-CF37AC334793}"/>
                </a:ext>
              </a:extLst>
            </p:cNvPr>
            <p:cNvSpPr/>
            <p:nvPr/>
          </p:nvSpPr>
          <p:spPr>
            <a:xfrm>
              <a:off x="638302" y="6272622"/>
              <a:ext cx="184560" cy="255014"/>
            </a:xfrm>
            <a:custGeom>
              <a:avLst/>
              <a:gdLst>
                <a:gd name="connsiteX0" fmla="*/ 0 w 184560"/>
                <a:gd name="connsiteY0" fmla="*/ 255014 h 255014"/>
                <a:gd name="connsiteX1" fmla="*/ 0 w 184560"/>
                <a:gd name="connsiteY1" fmla="*/ 0 h 255014"/>
                <a:gd name="connsiteX2" fmla="*/ 182901 w 184560"/>
                <a:gd name="connsiteY2" fmla="*/ 0 h 255014"/>
                <a:gd name="connsiteX3" fmla="*/ 182901 w 184560"/>
                <a:gd name="connsiteY3" fmla="*/ 58967 h 255014"/>
                <a:gd name="connsiteX4" fmla="*/ 67391 w 184560"/>
                <a:gd name="connsiteY4" fmla="*/ 58967 h 255014"/>
                <a:gd name="connsiteX5" fmla="*/ 67391 w 184560"/>
                <a:gd name="connsiteY5" fmla="*/ 98024 h 255014"/>
                <a:gd name="connsiteX6" fmla="*/ 165926 w 184560"/>
                <a:gd name="connsiteY6" fmla="*/ 98024 h 255014"/>
                <a:gd name="connsiteX7" fmla="*/ 165926 w 184560"/>
                <a:gd name="connsiteY7" fmla="*/ 153289 h 255014"/>
                <a:gd name="connsiteX8" fmla="*/ 67391 w 184560"/>
                <a:gd name="connsiteY8" fmla="*/ 153289 h 255014"/>
                <a:gd name="connsiteX9" fmla="*/ 67391 w 184560"/>
                <a:gd name="connsiteY9" fmla="*/ 195792 h 255014"/>
                <a:gd name="connsiteX10" fmla="*/ 184560 w 184560"/>
                <a:gd name="connsiteY10" fmla="*/ 195792 h 255014"/>
                <a:gd name="connsiteX11" fmla="*/ 184560 w 184560"/>
                <a:gd name="connsiteY11" fmla="*/ 255014 h 255014"/>
                <a:gd name="connsiteX12" fmla="*/ 0 w 184560"/>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560" h="255014">
                  <a:moveTo>
                    <a:pt x="0" y="255014"/>
                  </a:moveTo>
                  <a:lnTo>
                    <a:pt x="0" y="0"/>
                  </a:lnTo>
                  <a:lnTo>
                    <a:pt x="182901" y="0"/>
                  </a:lnTo>
                  <a:lnTo>
                    <a:pt x="182901" y="58967"/>
                  </a:lnTo>
                  <a:lnTo>
                    <a:pt x="67391" y="58967"/>
                  </a:lnTo>
                  <a:lnTo>
                    <a:pt x="67391" y="98024"/>
                  </a:lnTo>
                  <a:lnTo>
                    <a:pt x="165926" y="98024"/>
                  </a:lnTo>
                  <a:lnTo>
                    <a:pt x="165926" y="153289"/>
                  </a:lnTo>
                  <a:lnTo>
                    <a:pt x="67391" y="153289"/>
                  </a:lnTo>
                  <a:lnTo>
                    <a:pt x="67391" y="195792"/>
                  </a:lnTo>
                  <a:lnTo>
                    <a:pt x="184560" y="195792"/>
                  </a:lnTo>
                  <a:lnTo>
                    <a:pt x="184560"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46" name="Freeform 45">
              <a:extLst>
                <a:ext uri="{FF2B5EF4-FFF2-40B4-BE49-F238E27FC236}">
                  <a16:creationId xmlns:a16="http://schemas.microsoft.com/office/drawing/2014/main" id="{76C2B29A-4218-F921-D719-5810486B7681}"/>
                </a:ext>
              </a:extLst>
            </p:cNvPr>
            <p:cNvSpPr/>
            <p:nvPr/>
          </p:nvSpPr>
          <p:spPr>
            <a:xfrm>
              <a:off x="1372714" y="6272622"/>
              <a:ext cx="184687" cy="255014"/>
            </a:xfrm>
            <a:custGeom>
              <a:avLst/>
              <a:gdLst>
                <a:gd name="connsiteX0" fmla="*/ 0 w 184687"/>
                <a:gd name="connsiteY0" fmla="*/ 255014 h 255014"/>
                <a:gd name="connsiteX1" fmla="*/ 0 w 184687"/>
                <a:gd name="connsiteY1" fmla="*/ 0 h 255014"/>
                <a:gd name="connsiteX2" fmla="*/ 183029 w 184687"/>
                <a:gd name="connsiteY2" fmla="*/ 0 h 255014"/>
                <a:gd name="connsiteX3" fmla="*/ 183029 w 184687"/>
                <a:gd name="connsiteY3" fmla="*/ 58967 h 255014"/>
                <a:gd name="connsiteX4" fmla="*/ 67519 w 184687"/>
                <a:gd name="connsiteY4" fmla="*/ 58967 h 255014"/>
                <a:gd name="connsiteX5" fmla="*/ 67519 w 184687"/>
                <a:gd name="connsiteY5" fmla="*/ 98024 h 255014"/>
                <a:gd name="connsiteX6" fmla="*/ 166053 w 184687"/>
                <a:gd name="connsiteY6" fmla="*/ 98024 h 255014"/>
                <a:gd name="connsiteX7" fmla="*/ 166053 w 184687"/>
                <a:gd name="connsiteY7" fmla="*/ 153289 h 255014"/>
                <a:gd name="connsiteX8" fmla="*/ 67519 w 184687"/>
                <a:gd name="connsiteY8" fmla="*/ 153289 h 255014"/>
                <a:gd name="connsiteX9" fmla="*/ 67519 w 184687"/>
                <a:gd name="connsiteY9" fmla="*/ 195792 h 255014"/>
                <a:gd name="connsiteX10" fmla="*/ 184688 w 184687"/>
                <a:gd name="connsiteY10" fmla="*/ 195792 h 255014"/>
                <a:gd name="connsiteX11" fmla="*/ 184688 w 184687"/>
                <a:gd name="connsiteY11" fmla="*/ 255014 h 255014"/>
                <a:gd name="connsiteX12" fmla="*/ 0 w 184687"/>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87" h="255014">
                  <a:moveTo>
                    <a:pt x="0" y="255014"/>
                  </a:moveTo>
                  <a:lnTo>
                    <a:pt x="0" y="0"/>
                  </a:lnTo>
                  <a:lnTo>
                    <a:pt x="183029" y="0"/>
                  </a:lnTo>
                  <a:lnTo>
                    <a:pt x="183029" y="58967"/>
                  </a:lnTo>
                  <a:lnTo>
                    <a:pt x="67519" y="58967"/>
                  </a:lnTo>
                  <a:lnTo>
                    <a:pt x="67519" y="98024"/>
                  </a:lnTo>
                  <a:lnTo>
                    <a:pt x="166053" y="98024"/>
                  </a:lnTo>
                  <a:lnTo>
                    <a:pt x="166053" y="153289"/>
                  </a:lnTo>
                  <a:lnTo>
                    <a:pt x="67519" y="153289"/>
                  </a:lnTo>
                  <a:lnTo>
                    <a:pt x="67519" y="195792"/>
                  </a:lnTo>
                  <a:lnTo>
                    <a:pt x="184688" y="195792"/>
                  </a:lnTo>
                  <a:lnTo>
                    <a:pt x="184688"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47" name="Freeform 46">
              <a:extLst>
                <a:ext uri="{FF2B5EF4-FFF2-40B4-BE49-F238E27FC236}">
                  <a16:creationId xmlns:a16="http://schemas.microsoft.com/office/drawing/2014/main" id="{906F9D67-6CDB-2656-A569-9F76E5D80E8E}"/>
                </a:ext>
              </a:extLst>
            </p:cNvPr>
            <p:cNvSpPr/>
            <p:nvPr/>
          </p:nvSpPr>
          <p:spPr>
            <a:xfrm>
              <a:off x="1598628" y="6272366"/>
              <a:ext cx="495989" cy="255525"/>
            </a:xfrm>
            <a:custGeom>
              <a:avLst/>
              <a:gdLst>
                <a:gd name="connsiteX0" fmla="*/ 392733 w 495989"/>
                <a:gd name="connsiteY0" fmla="*/ 0 h 255525"/>
                <a:gd name="connsiteX1" fmla="*/ 328533 w 495989"/>
                <a:gd name="connsiteY1" fmla="*/ 0 h 255525"/>
                <a:gd name="connsiteX2" fmla="*/ 247740 w 495989"/>
                <a:gd name="connsiteY2" fmla="*/ 199876 h 255525"/>
                <a:gd name="connsiteX3" fmla="*/ 235231 w 495989"/>
                <a:gd name="connsiteY3" fmla="*/ 199876 h 255525"/>
                <a:gd name="connsiteX4" fmla="*/ 209832 w 495989"/>
                <a:gd name="connsiteY4" fmla="*/ 196686 h 255525"/>
                <a:gd name="connsiteX5" fmla="*/ 192474 w 495989"/>
                <a:gd name="connsiteY5" fmla="*/ 186475 h 255525"/>
                <a:gd name="connsiteX6" fmla="*/ 179710 w 495989"/>
                <a:gd name="connsiteY6" fmla="*/ 168095 h 255525"/>
                <a:gd name="connsiteX7" fmla="*/ 178689 w 495989"/>
                <a:gd name="connsiteY7" fmla="*/ 166181 h 255525"/>
                <a:gd name="connsiteX8" fmla="*/ 180603 w 495989"/>
                <a:gd name="connsiteY8" fmla="*/ 165160 h 255525"/>
                <a:gd name="connsiteX9" fmla="*/ 222978 w 495989"/>
                <a:gd name="connsiteY9" fmla="*/ 88068 h 255525"/>
                <a:gd name="connsiteX10" fmla="*/ 210853 w 495989"/>
                <a:gd name="connsiteY10" fmla="*/ 42503 h 255525"/>
                <a:gd name="connsiteX11" fmla="*/ 177413 w 495989"/>
                <a:gd name="connsiteY11" fmla="*/ 11615 h 255525"/>
                <a:gd name="connsiteX12" fmla="*/ 128401 w 495989"/>
                <a:gd name="connsiteY12" fmla="*/ 511 h 255525"/>
                <a:gd name="connsiteX13" fmla="*/ 0 w 495989"/>
                <a:gd name="connsiteY13" fmla="*/ 511 h 255525"/>
                <a:gd name="connsiteX14" fmla="*/ 0 w 495989"/>
                <a:gd name="connsiteY14" fmla="*/ 255526 h 255525"/>
                <a:gd name="connsiteX15" fmla="*/ 67519 w 495989"/>
                <a:gd name="connsiteY15" fmla="*/ 255526 h 255525"/>
                <a:gd name="connsiteX16" fmla="*/ 67519 w 495989"/>
                <a:gd name="connsiteY16" fmla="*/ 182773 h 255525"/>
                <a:gd name="connsiteX17" fmla="*/ 80793 w 495989"/>
                <a:gd name="connsiteY17" fmla="*/ 182773 h 255525"/>
                <a:gd name="connsiteX18" fmla="*/ 111808 w 495989"/>
                <a:gd name="connsiteY18" fmla="*/ 182391 h 255525"/>
                <a:gd name="connsiteX19" fmla="*/ 113340 w 495989"/>
                <a:gd name="connsiteY19" fmla="*/ 182391 h 255525"/>
                <a:gd name="connsiteX20" fmla="*/ 113978 w 495989"/>
                <a:gd name="connsiteY20" fmla="*/ 183794 h 255525"/>
                <a:gd name="connsiteX21" fmla="*/ 158012 w 495989"/>
                <a:gd name="connsiteY21" fmla="*/ 239443 h 255525"/>
                <a:gd name="connsiteX22" fmla="*/ 217235 w 495989"/>
                <a:gd name="connsiteY22" fmla="*/ 255526 h 255525"/>
                <a:gd name="connsiteX23" fmla="*/ 296624 w 495989"/>
                <a:gd name="connsiteY23" fmla="*/ 255526 h 255525"/>
                <a:gd name="connsiteX24" fmla="*/ 310025 w 495989"/>
                <a:gd name="connsiteY24" fmla="*/ 220426 h 255525"/>
                <a:gd name="connsiteX25" fmla="*/ 411368 w 495989"/>
                <a:gd name="connsiteY25" fmla="*/ 220426 h 255525"/>
                <a:gd name="connsiteX26" fmla="*/ 424897 w 495989"/>
                <a:gd name="connsiteY26" fmla="*/ 255526 h 255525"/>
                <a:gd name="connsiteX27" fmla="*/ 495990 w 495989"/>
                <a:gd name="connsiteY27" fmla="*/ 255526 h 255525"/>
                <a:gd name="connsiteX28" fmla="*/ 392861 w 495989"/>
                <a:gd name="connsiteY28" fmla="*/ 256 h 255525"/>
                <a:gd name="connsiteX29" fmla="*/ 150609 w 495989"/>
                <a:gd name="connsiteY29" fmla="*/ 107213 h 255525"/>
                <a:gd name="connsiteX30" fmla="*/ 139633 w 495989"/>
                <a:gd name="connsiteY30" fmla="*/ 119467 h 255525"/>
                <a:gd name="connsiteX31" fmla="*/ 124317 w 495989"/>
                <a:gd name="connsiteY31" fmla="*/ 124061 h 255525"/>
                <a:gd name="connsiteX32" fmla="*/ 67391 w 495989"/>
                <a:gd name="connsiteY32" fmla="*/ 124061 h 255525"/>
                <a:gd name="connsiteX33" fmla="*/ 67391 w 495989"/>
                <a:gd name="connsiteY33" fmla="*/ 59478 h 255525"/>
                <a:gd name="connsiteX34" fmla="*/ 124572 w 495989"/>
                <a:gd name="connsiteY34" fmla="*/ 59478 h 255525"/>
                <a:gd name="connsiteX35" fmla="*/ 139505 w 495989"/>
                <a:gd name="connsiteY35" fmla="*/ 64200 h 255525"/>
                <a:gd name="connsiteX36" fmla="*/ 150482 w 495989"/>
                <a:gd name="connsiteY36" fmla="*/ 75815 h 255525"/>
                <a:gd name="connsiteX37" fmla="*/ 154566 w 495989"/>
                <a:gd name="connsiteY37" fmla="*/ 90238 h 255525"/>
                <a:gd name="connsiteX38" fmla="*/ 150482 w 495989"/>
                <a:gd name="connsiteY38" fmla="*/ 107341 h 255525"/>
                <a:gd name="connsiteX39" fmla="*/ 330957 w 495989"/>
                <a:gd name="connsiteY39" fmla="*/ 165287 h 255525"/>
                <a:gd name="connsiteX40" fmla="*/ 356102 w 495989"/>
                <a:gd name="connsiteY40" fmla="*/ 99938 h 255525"/>
                <a:gd name="connsiteX41" fmla="*/ 358527 w 495989"/>
                <a:gd name="connsiteY41" fmla="*/ 88579 h 255525"/>
                <a:gd name="connsiteX42" fmla="*/ 362994 w 495989"/>
                <a:gd name="connsiteY42" fmla="*/ 88579 h 255525"/>
                <a:gd name="connsiteX43" fmla="*/ 365164 w 495989"/>
                <a:gd name="connsiteY43" fmla="*/ 99556 h 255525"/>
                <a:gd name="connsiteX44" fmla="*/ 390435 w 495989"/>
                <a:gd name="connsiteY44" fmla="*/ 165160 h 255525"/>
                <a:gd name="connsiteX45" fmla="*/ 331085 w 495989"/>
                <a:gd name="connsiteY45" fmla="*/ 165160 h 2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5989" h="255525">
                  <a:moveTo>
                    <a:pt x="392733" y="0"/>
                  </a:moveTo>
                  <a:lnTo>
                    <a:pt x="328533" y="0"/>
                  </a:lnTo>
                  <a:lnTo>
                    <a:pt x="247740" y="199876"/>
                  </a:lnTo>
                  <a:lnTo>
                    <a:pt x="235231" y="199876"/>
                  </a:lnTo>
                  <a:cubicBezTo>
                    <a:pt x="225148" y="199876"/>
                    <a:pt x="216597" y="198728"/>
                    <a:pt x="209832" y="196686"/>
                  </a:cubicBezTo>
                  <a:cubicBezTo>
                    <a:pt x="202940" y="194516"/>
                    <a:pt x="197068" y="191070"/>
                    <a:pt x="192474" y="186475"/>
                  </a:cubicBezTo>
                  <a:cubicBezTo>
                    <a:pt x="187879" y="181880"/>
                    <a:pt x="183539" y="175754"/>
                    <a:pt x="179710" y="168095"/>
                  </a:cubicBezTo>
                  <a:lnTo>
                    <a:pt x="178689" y="166181"/>
                  </a:lnTo>
                  <a:lnTo>
                    <a:pt x="180603" y="165160"/>
                  </a:lnTo>
                  <a:cubicBezTo>
                    <a:pt x="208683" y="149588"/>
                    <a:pt x="222978" y="123678"/>
                    <a:pt x="222978" y="88068"/>
                  </a:cubicBezTo>
                  <a:cubicBezTo>
                    <a:pt x="222978" y="70965"/>
                    <a:pt x="218894" y="55649"/>
                    <a:pt x="210853" y="42503"/>
                  </a:cubicBezTo>
                  <a:cubicBezTo>
                    <a:pt x="202812" y="29356"/>
                    <a:pt x="191580" y="18890"/>
                    <a:pt x="177413" y="11615"/>
                  </a:cubicBezTo>
                  <a:cubicBezTo>
                    <a:pt x="163118" y="4212"/>
                    <a:pt x="146653" y="511"/>
                    <a:pt x="128401" y="511"/>
                  </a:cubicBezTo>
                  <a:lnTo>
                    <a:pt x="0" y="511"/>
                  </a:lnTo>
                  <a:lnTo>
                    <a:pt x="0" y="255526"/>
                  </a:lnTo>
                  <a:lnTo>
                    <a:pt x="67519" y="255526"/>
                  </a:lnTo>
                  <a:lnTo>
                    <a:pt x="67519" y="182773"/>
                  </a:lnTo>
                  <a:lnTo>
                    <a:pt x="80793" y="182773"/>
                  </a:lnTo>
                  <a:cubicBezTo>
                    <a:pt x="84239" y="182773"/>
                    <a:pt x="104916" y="182773"/>
                    <a:pt x="111808" y="182391"/>
                  </a:cubicBezTo>
                  <a:lnTo>
                    <a:pt x="113340" y="182391"/>
                  </a:lnTo>
                  <a:cubicBezTo>
                    <a:pt x="113340" y="182391"/>
                    <a:pt x="113978" y="183794"/>
                    <a:pt x="113978" y="183794"/>
                  </a:cubicBezTo>
                  <a:cubicBezTo>
                    <a:pt x="124955" y="210087"/>
                    <a:pt x="139760" y="228722"/>
                    <a:pt x="158012" y="239443"/>
                  </a:cubicBezTo>
                  <a:cubicBezTo>
                    <a:pt x="176392" y="250165"/>
                    <a:pt x="196303" y="255526"/>
                    <a:pt x="217235" y="255526"/>
                  </a:cubicBezTo>
                  <a:lnTo>
                    <a:pt x="296624" y="255526"/>
                  </a:lnTo>
                  <a:lnTo>
                    <a:pt x="310025" y="220426"/>
                  </a:lnTo>
                  <a:lnTo>
                    <a:pt x="411368" y="220426"/>
                  </a:lnTo>
                  <a:lnTo>
                    <a:pt x="424897" y="255526"/>
                  </a:lnTo>
                  <a:lnTo>
                    <a:pt x="495990" y="255526"/>
                  </a:lnTo>
                  <a:lnTo>
                    <a:pt x="392861" y="256"/>
                  </a:lnTo>
                  <a:close/>
                  <a:moveTo>
                    <a:pt x="150609" y="107213"/>
                  </a:moveTo>
                  <a:cubicBezTo>
                    <a:pt x="147929" y="112319"/>
                    <a:pt x="144228" y="116531"/>
                    <a:pt x="139633" y="119467"/>
                  </a:cubicBezTo>
                  <a:cubicBezTo>
                    <a:pt x="135038" y="122530"/>
                    <a:pt x="129932" y="124061"/>
                    <a:pt x="124317" y="124061"/>
                  </a:cubicBezTo>
                  <a:lnTo>
                    <a:pt x="67391" y="124061"/>
                  </a:lnTo>
                  <a:lnTo>
                    <a:pt x="67391" y="59478"/>
                  </a:lnTo>
                  <a:lnTo>
                    <a:pt x="124572" y="59478"/>
                  </a:lnTo>
                  <a:cubicBezTo>
                    <a:pt x="129805" y="59478"/>
                    <a:pt x="134910" y="61010"/>
                    <a:pt x="139505" y="64200"/>
                  </a:cubicBezTo>
                  <a:cubicBezTo>
                    <a:pt x="144100" y="67264"/>
                    <a:pt x="147801" y="71093"/>
                    <a:pt x="150482" y="75815"/>
                  </a:cubicBezTo>
                  <a:cubicBezTo>
                    <a:pt x="153162" y="80538"/>
                    <a:pt x="154566" y="85388"/>
                    <a:pt x="154566" y="90238"/>
                  </a:cubicBezTo>
                  <a:cubicBezTo>
                    <a:pt x="154566" y="96492"/>
                    <a:pt x="153162" y="102236"/>
                    <a:pt x="150482" y="107341"/>
                  </a:cubicBezTo>
                  <a:close/>
                  <a:moveTo>
                    <a:pt x="330957" y="165287"/>
                  </a:moveTo>
                  <a:lnTo>
                    <a:pt x="356102" y="99938"/>
                  </a:lnTo>
                  <a:lnTo>
                    <a:pt x="358527" y="88579"/>
                  </a:lnTo>
                  <a:lnTo>
                    <a:pt x="362994" y="88579"/>
                  </a:lnTo>
                  <a:lnTo>
                    <a:pt x="365164" y="99556"/>
                  </a:lnTo>
                  <a:lnTo>
                    <a:pt x="390435" y="165160"/>
                  </a:lnTo>
                  <a:lnTo>
                    <a:pt x="331085" y="165160"/>
                  </a:lnTo>
                  <a:close/>
                </a:path>
              </a:pathLst>
            </a:custGeom>
            <a:solidFill>
              <a:srgbClr val="14336A"/>
            </a:solidFill>
            <a:ln w="0" cap="flat">
              <a:noFill/>
              <a:prstDash val="solid"/>
              <a:miter/>
            </a:ln>
          </p:spPr>
          <p:txBody>
            <a:bodyPr rtlCol="0" anchor="ctr"/>
            <a:lstStyle/>
            <a:p>
              <a:endParaRPr lang="en-GB" sz="1013"/>
            </a:p>
          </p:txBody>
        </p:sp>
        <p:sp>
          <p:nvSpPr>
            <p:cNvPr id="48" name="Freeform 47">
              <a:extLst>
                <a:ext uri="{FF2B5EF4-FFF2-40B4-BE49-F238E27FC236}">
                  <a16:creationId xmlns:a16="http://schemas.microsoft.com/office/drawing/2014/main" id="{F7CB7426-FE85-F1D0-CE0B-868F7C65B1BA}"/>
                </a:ext>
              </a:extLst>
            </p:cNvPr>
            <p:cNvSpPr/>
            <p:nvPr/>
          </p:nvSpPr>
          <p:spPr>
            <a:xfrm>
              <a:off x="899443" y="6332483"/>
              <a:ext cx="126996" cy="59477"/>
            </a:xfrm>
            <a:custGeom>
              <a:avLst/>
              <a:gdLst>
                <a:gd name="connsiteX0" fmla="*/ 113850 w 126996"/>
                <a:gd name="connsiteY0" fmla="*/ 4084 h 59477"/>
                <a:gd name="connsiteX1" fmla="*/ 101342 w 126996"/>
                <a:gd name="connsiteY1" fmla="*/ 0 h 59477"/>
                <a:gd name="connsiteX2" fmla="*/ 0 w 126996"/>
                <a:gd name="connsiteY2" fmla="*/ 0 h 59477"/>
                <a:gd name="connsiteX3" fmla="*/ 0 w 126996"/>
                <a:gd name="connsiteY3" fmla="*/ 59478 h 59477"/>
                <a:gd name="connsiteX4" fmla="*/ 101215 w 126996"/>
                <a:gd name="connsiteY4" fmla="*/ 59478 h 59477"/>
                <a:gd name="connsiteX5" fmla="*/ 113978 w 126996"/>
                <a:gd name="connsiteY5" fmla="*/ 55649 h 59477"/>
                <a:gd name="connsiteX6" fmla="*/ 123423 w 126996"/>
                <a:gd name="connsiteY6" fmla="*/ 45055 h 59477"/>
                <a:gd name="connsiteX7" fmla="*/ 126997 w 126996"/>
                <a:gd name="connsiteY7" fmla="*/ 30122 h 59477"/>
                <a:gd name="connsiteX8" fmla="*/ 123423 w 126996"/>
                <a:gd name="connsiteY8" fmla="*/ 15316 h 59477"/>
                <a:gd name="connsiteX9" fmla="*/ 113978 w 126996"/>
                <a:gd name="connsiteY9" fmla="*/ 4212 h 5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996" h="59477">
                  <a:moveTo>
                    <a:pt x="113850" y="4084"/>
                  </a:moveTo>
                  <a:cubicBezTo>
                    <a:pt x="110021" y="1404"/>
                    <a:pt x="105809" y="0"/>
                    <a:pt x="101342" y="0"/>
                  </a:cubicBezTo>
                  <a:lnTo>
                    <a:pt x="0" y="0"/>
                  </a:lnTo>
                  <a:lnTo>
                    <a:pt x="0" y="59478"/>
                  </a:lnTo>
                  <a:lnTo>
                    <a:pt x="101215" y="59478"/>
                  </a:lnTo>
                  <a:cubicBezTo>
                    <a:pt x="105809" y="59478"/>
                    <a:pt x="110149" y="58202"/>
                    <a:pt x="113978" y="55649"/>
                  </a:cubicBezTo>
                  <a:cubicBezTo>
                    <a:pt x="117935" y="53096"/>
                    <a:pt x="121126" y="49522"/>
                    <a:pt x="123423" y="45055"/>
                  </a:cubicBezTo>
                  <a:cubicBezTo>
                    <a:pt x="125720" y="40588"/>
                    <a:pt x="126997" y="35483"/>
                    <a:pt x="126997" y="30122"/>
                  </a:cubicBezTo>
                  <a:cubicBezTo>
                    <a:pt x="126997" y="24761"/>
                    <a:pt x="125848" y="19911"/>
                    <a:pt x="123423" y="15316"/>
                  </a:cubicBezTo>
                  <a:cubicBezTo>
                    <a:pt x="120998" y="10721"/>
                    <a:pt x="117807" y="7020"/>
                    <a:pt x="113978" y="4212"/>
                  </a:cubicBezTo>
                  <a:close/>
                </a:path>
              </a:pathLst>
            </a:custGeom>
            <a:solidFill>
              <a:srgbClr val="EC607E"/>
            </a:solidFill>
            <a:ln w="0" cap="flat">
              <a:noFill/>
              <a:prstDash val="solid"/>
              <a:miter/>
            </a:ln>
          </p:spPr>
          <p:txBody>
            <a:bodyPr rtlCol="0" anchor="ctr"/>
            <a:lstStyle/>
            <a:p>
              <a:endParaRPr lang="en-GB" sz="1013"/>
            </a:p>
          </p:txBody>
        </p:sp>
        <p:sp>
          <p:nvSpPr>
            <p:cNvPr id="49" name="Freeform 48">
              <a:extLst>
                <a:ext uri="{FF2B5EF4-FFF2-40B4-BE49-F238E27FC236}">
                  <a16:creationId xmlns:a16="http://schemas.microsoft.com/office/drawing/2014/main" id="{7795CE36-A650-6A26-BF96-70DEDB7141CE}"/>
                </a:ext>
              </a:extLst>
            </p:cNvPr>
            <p:cNvSpPr/>
            <p:nvPr/>
          </p:nvSpPr>
          <p:spPr>
            <a:xfrm>
              <a:off x="899316" y="6456416"/>
              <a:ext cx="123040" cy="71220"/>
            </a:xfrm>
            <a:custGeom>
              <a:avLst/>
              <a:gdLst>
                <a:gd name="connsiteX0" fmla="*/ 0 w 123040"/>
                <a:gd name="connsiteY0" fmla="*/ 0 h 71220"/>
                <a:gd name="connsiteX1" fmla="*/ 0 w 123040"/>
                <a:gd name="connsiteY1" fmla="*/ 71220 h 71220"/>
                <a:gd name="connsiteX2" fmla="*/ 123040 w 123040"/>
                <a:gd name="connsiteY2" fmla="*/ 71220 h 71220"/>
                <a:gd name="connsiteX3" fmla="*/ 83729 w 123040"/>
                <a:gd name="connsiteY3" fmla="*/ 0 h 71220"/>
                <a:gd name="connsiteX4" fmla="*/ 0 w 123040"/>
                <a:gd name="connsiteY4" fmla="*/ 0 h 7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0" h="71220">
                  <a:moveTo>
                    <a:pt x="0" y="0"/>
                  </a:moveTo>
                  <a:lnTo>
                    <a:pt x="0" y="71220"/>
                  </a:lnTo>
                  <a:lnTo>
                    <a:pt x="123040" y="71220"/>
                  </a:lnTo>
                  <a:lnTo>
                    <a:pt x="83729" y="0"/>
                  </a:lnTo>
                  <a:lnTo>
                    <a:pt x="0" y="0"/>
                  </a:lnTo>
                  <a:close/>
                </a:path>
              </a:pathLst>
            </a:custGeom>
            <a:solidFill>
              <a:srgbClr val="EC607E"/>
            </a:solidFill>
            <a:ln w="0" cap="flat">
              <a:noFill/>
              <a:prstDash val="solid"/>
              <a:miter/>
            </a:ln>
          </p:spPr>
          <p:txBody>
            <a:bodyPr rtlCol="0" anchor="ctr"/>
            <a:lstStyle/>
            <a:p>
              <a:endParaRPr lang="en-GB" sz="1013"/>
            </a:p>
          </p:txBody>
        </p:sp>
        <p:sp>
          <p:nvSpPr>
            <p:cNvPr id="50" name="Freeform 49">
              <a:extLst>
                <a:ext uri="{FF2B5EF4-FFF2-40B4-BE49-F238E27FC236}">
                  <a16:creationId xmlns:a16="http://schemas.microsoft.com/office/drawing/2014/main" id="{4C26EC2E-9DE2-A3EF-44BF-FE795C4B8D47}"/>
                </a:ext>
              </a:extLst>
            </p:cNvPr>
            <p:cNvSpPr/>
            <p:nvPr/>
          </p:nvSpPr>
          <p:spPr>
            <a:xfrm>
              <a:off x="1036140" y="6272622"/>
              <a:ext cx="307855" cy="255142"/>
            </a:xfrm>
            <a:custGeom>
              <a:avLst/>
              <a:gdLst>
                <a:gd name="connsiteX0" fmla="*/ 290497 w 307855"/>
                <a:gd name="connsiteY0" fmla="*/ 60754 h 255142"/>
                <a:gd name="connsiteX1" fmla="*/ 242251 w 307855"/>
                <a:gd name="connsiteY1" fmla="*/ 15954 h 255142"/>
                <a:gd name="connsiteX2" fmla="*/ 170010 w 307855"/>
                <a:gd name="connsiteY2" fmla="*/ 0 h 255142"/>
                <a:gd name="connsiteX3" fmla="*/ 0 w 307855"/>
                <a:gd name="connsiteY3" fmla="*/ 0 h 255142"/>
                <a:gd name="connsiteX4" fmla="*/ 18635 w 307855"/>
                <a:gd name="connsiteY4" fmla="*/ 7658 h 255142"/>
                <a:gd name="connsiteX5" fmla="*/ 53990 w 307855"/>
                <a:gd name="connsiteY5" fmla="*/ 41481 h 255142"/>
                <a:gd name="connsiteX6" fmla="*/ 66753 w 307855"/>
                <a:gd name="connsiteY6" fmla="*/ 89983 h 255142"/>
                <a:gd name="connsiteX7" fmla="*/ 54245 w 307855"/>
                <a:gd name="connsiteY7" fmla="*/ 138484 h 255142"/>
                <a:gd name="connsiteX8" fmla="*/ 21826 w 307855"/>
                <a:gd name="connsiteY8" fmla="*/ 170648 h 255142"/>
                <a:gd name="connsiteX9" fmla="*/ 73645 w 307855"/>
                <a:gd name="connsiteY9" fmla="*/ 255142 h 255142"/>
                <a:gd name="connsiteX10" fmla="*/ 170776 w 307855"/>
                <a:gd name="connsiteY10" fmla="*/ 255142 h 255142"/>
                <a:gd name="connsiteX11" fmla="*/ 242762 w 307855"/>
                <a:gd name="connsiteY11" fmla="*/ 239188 h 255142"/>
                <a:gd name="connsiteX12" fmla="*/ 290753 w 307855"/>
                <a:gd name="connsiteY12" fmla="*/ 194388 h 255142"/>
                <a:gd name="connsiteX13" fmla="*/ 307856 w 307855"/>
                <a:gd name="connsiteY13" fmla="*/ 127507 h 255142"/>
                <a:gd name="connsiteX14" fmla="*/ 290753 w 307855"/>
                <a:gd name="connsiteY14" fmla="*/ 60882 h 255142"/>
                <a:gd name="connsiteX15" fmla="*/ 216852 w 307855"/>
                <a:gd name="connsiteY15" fmla="*/ 173711 h 255142"/>
                <a:gd name="connsiteX16" fmla="*/ 168095 w 307855"/>
                <a:gd name="connsiteY16" fmla="*/ 189793 h 255142"/>
                <a:gd name="connsiteX17" fmla="*/ 129167 w 307855"/>
                <a:gd name="connsiteY17" fmla="*/ 189793 h 255142"/>
                <a:gd name="connsiteX18" fmla="*/ 129167 w 307855"/>
                <a:gd name="connsiteY18" fmla="*/ 65221 h 255142"/>
                <a:gd name="connsiteX19" fmla="*/ 168095 w 307855"/>
                <a:gd name="connsiteY19" fmla="*/ 65221 h 255142"/>
                <a:gd name="connsiteX20" fmla="*/ 217235 w 307855"/>
                <a:gd name="connsiteY20" fmla="*/ 81941 h 255142"/>
                <a:gd name="connsiteX21" fmla="*/ 233827 w 307855"/>
                <a:gd name="connsiteY21" fmla="*/ 128145 h 255142"/>
                <a:gd name="connsiteX22" fmla="*/ 216980 w 307855"/>
                <a:gd name="connsiteY22" fmla="*/ 173711 h 2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7855" h="255142">
                  <a:moveTo>
                    <a:pt x="290497" y="60754"/>
                  </a:moveTo>
                  <a:cubicBezTo>
                    <a:pt x="279138" y="41609"/>
                    <a:pt x="262928" y="26548"/>
                    <a:pt x="242251" y="15954"/>
                  </a:cubicBezTo>
                  <a:cubicBezTo>
                    <a:pt x="221574" y="5360"/>
                    <a:pt x="197196" y="0"/>
                    <a:pt x="170010" y="0"/>
                  </a:cubicBezTo>
                  <a:lnTo>
                    <a:pt x="0" y="0"/>
                  </a:lnTo>
                  <a:cubicBezTo>
                    <a:pt x="6509" y="1914"/>
                    <a:pt x="12764" y="4467"/>
                    <a:pt x="18635" y="7658"/>
                  </a:cubicBezTo>
                  <a:cubicBezTo>
                    <a:pt x="33696" y="15699"/>
                    <a:pt x="45566" y="27059"/>
                    <a:pt x="53990" y="41481"/>
                  </a:cubicBezTo>
                  <a:cubicBezTo>
                    <a:pt x="62414" y="55776"/>
                    <a:pt x="66753" y="72114"/>
                    <a:pt x="66753" y="89983"/>
                  </a:cubicBezTo>
                  <a:cubicBezTo>
                    <a:pt x="66753" y="107851"/>
                    <a:pt x="62541" y="124316"/>
                    <a:pt x="54245" y="138484"/>
                  </a:cubicBezTo>
                  <a:cubicBezTo>
                    <a:pt x="46331" y="152013"/>
                    <a:pt x="35483" y="162735"/>
                    <a:pt x="21826" y="170648"/>
                  </a:cubicBezTo>
                  <a:lnTo>
                    <a:pt x="73645" y="255142"/>
                  </a:lnTo>
                  <a:lnTo>
                    <a:pt x="170776" y="255142"/>
                  </a:lnTo>
                  <a:cubicBezTo>
                    <a:pt x="197834" y="255142"/>
                    <a:pt x="222085" y="249781"/>
                    <a:pt x="242762" y="239188"/>
                  </a:cubicBezTo>
                  <a:cubicBezTo>
                    <a:pt x="263311" y="228594"/>
                    <a:pt x="279521" y="213533"/>
                    <a:pt x="290753" y="194388"/>
                  </a:cubicBezTo>
                  <a:cubicBezTo>
                    <a:pt x="302112" y="175115"/>
                    <a:pt x="307856" y="152651"/>
                    <a:pt x="307856" y="127507"/>
                  </a:cubicBezTo>
                  <a:cubicBezTo>
                    <a:pt x="307856" y="102363"/>
                    <a:pt x="302112" y="80027"/>
                    <a:pt x="290753" y="60882"/>
                  </a:cubicBezTo>
                  <a:close/>
                  <a:moveTo>
                    <a:pt x="216852" y="173711"/>
                  </a:moveTo>
                  <a:cubicBezTo>
                    <a:pt x="205620" y="184432"/>
                    <a:pt x="189155" y="189793"/>
                    <a:pt x="168095" y="189793"/>
                  </a:cubicBezTo>
                  <a:lnTo>
                    <a:pt x="129167" y="189793"/>
                  </a:lnTo>
                  <a:lnTo>
                    <a:pt x="129167" y="65221"/>
                  </a:lnTo>
                  <a:lnTo>
                    <a:pt x="168095" y="65221"/>
                  </a:lnTo>
                  <a:cubicBezTo>
                    <a:pt x="189666" y="65221"/>
                    <a:pt x="206258" y="70837"/>
                    <a:pt x="217235" y="81941"/>
                  </a:cubicBezTo>
                  <a:cubicBezTo>
                    <a:pt x="228211" y="93046"/>
                    <a:pt x="233827" y="108490"/>
                    <a:pt x="233827" y="128145"/>
                  </a:cubicBezTo>
                  <a:cubicBezTo>
                    <a:pt x="233827" y="147801"/>
                    <a:pt x="228084" y="163118"/>
                    <a:pt x="216980" y="173711"/>
                  </a:cubicBezTo>
                  <a:close/>
                </a:path>
              </a:pathLst>
            </a:custGeom>
            <a:solidFill>
              <a:srgbClr val="EC607E"/>
            </a:solidFill>
            <a:ln w="0" cap="flat">
              <a:noFill/>
              <a:prstDash val="solid"/>
              <a:miter/>
            </a:ln>
          </p:spPr>
          <p:txBody>
            <a:bodyPr rtlCol="0" anchor="ctr"/>
            <a:lstStyle/>
            <a:p>
              <a:endParaRPr lang="en-GB" sz="1013"/>
            </a:p>
          </p:txBody>
        </p:sp>
      </p:grpSp>
    </p:spTree>
    <p:extLst>
      <p:ext uri="{BB962C8B-B14F-4D97-AF65-F5344CB8AC3E}">
        <p14:creationId xmlns:p14="http://schemas.microsoft.com/office/powerpoint/2010/main" val="1949968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lumns">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2552232-D55C-96E3-4056-6A99251C61C7}"/>
              </a:ext>
            </a:extLst>
          </p:cNvPr>
          <p:cNvSpPr/>
          <p:nvPr/>
        </p:nvSpPr>
        <p:spPr>
          <a:xfrm>
            <a:off x="0" y="4352386"/>
            <a:ext cx="9144000" cy="793953"/>
          </a:xfrm>
          <a:custGeom>
            <a:avLst/>
            <a:gdLst>
              <a:gd name="connsiteX0" fmla="*/ 0 w 12252832"/>
              <a:gd name="connsiteY0" fmla="*/ 0 h 1058604"/>
              <a:gd name="connsiteX1" fmla="*/ 12252832 w 12252832"/>
              <a:gd name="connsiteY1" fmla="*/ 0 h 1058604"/>
              <a:gd name="connsiteX2" fmla="*/ 12252832 w 12252832"/>
              <a:gd name="connsiteY2" fmla="*/ 1058605 h 1058604"/>
              <a:gd name="connsiteX3" fmla="*/ 0 w 12252832"/>
              <a:gd name="connsiteY3" fmla="*/ 1058605 h 1058604"/>
            </a:gdLst>
            <a:ahLst/>
            <a:cxnLst>
              <a:cxn ang="0">
                <a:pos x="connsiteX0" y="connsiteY0"/>
              </a:cxn>
              <a:cxn ang="0">
                <a:pos x="connsiteX1" y="connsiteY1"/>
              </a:cxn>
              <a:cxn ang="0">
                <a:pos x="connsiteX2" y="connsiteY2"/>
              </a:cxn>
              <a:cxn ang="0">
                <a:pos x="connsiteX3" y="connsiteY3"/>
              </a:cxn>
            </a:cxnLst>
            <a:rect l="l" t="t" r="r" b="b"/>
            <a:pathLst>
              <a:path w="12252832" h="1058604">
                <a:moveTo>
                  <a:pt x="0" y="0"/>
                </a:moveTo>
                <a:lnTo>
                  <a:pt x="12252832" y="0"/>
                </a:lnTo>
                <a:lnTo>
                  <a:pt x="12252832" y="1058605"/>
                </a:lnTo>
                <a:lnTo>
                  <a:pt x="0" y="1058605"/>
                </a:lnTo>
                <a:close/>
              </a:path>
            </a:pathLst>
          </a:custGeom>
          <a:solidFill>
            <a:schemeClr val="bg2">
              <a:alpha val="30000"/>
            </a:schemeClr>
          </a:solidFill>
          <a:ln w="0" cap="flat">
            <a:noFill/>
            <a:prstDash val="solid"/>
            <a:miter/>
          </a:ln>
        </p:spPr>
        <p:txBody>
          <a:bodyPr rtlCol="0" anchor="ctr"/>
          <a:lstStyle/>
          <a:p>
            <a:endParaRPr lang="en-GB" sz="1013"/>
          </a:p>
        </p:txBody>
      </p:sp>
      <p:sp>
        <p:nvSpPr>
          <p:cNvPr id="8" name="Title 7">
            <a:extLst>
              <a:ext uri="{FF2B5EF4-FFF2-40B4-BE49-F238E27FC236}">
                <a16:creationId xmlns:a16="http://schemas.microsoft.com/office/drawing/2014/main" id="{05AD0F12-7976-6C5B-65AC-9964CE3AB066}"/>
              </a:ext>
            </a:extLst>
          </p:cNvPr>
          <p:cNvSpPr>
            <a:spLocks noGrp="1"/>
          </p:cNvSpPr>
          <p:nvPr>
            <p:ph type="title" hasCustomPrompt="1"/>
          </p:nvPr>
        </p:nvSpPr>
        <p:spPr>
          <a:xfrm>
            <a:off x="540001" y="405000"/>
            <a:ext cx="8070600" cy="369332"/>
          </a:xfrm>
        </p:spPr>
        <p:txBody>
          <a:bodyPr>
            <a:noAutofit/>
          </a:bodyPr>
          <a:lstStyle/>
          <a:p>
            <a:r>
              <a:rPr lang="en-GB"/>
              <a:t>Click to edit title</a:t>
            </a:r>
          </a:p>
        </p:txBody>
      </p:sp>
      <p:sp>
        <p:nvSpPr>
          <p:cNvPr id="42" name="Text Placeholder 41">
            <a:extLst>
              <a:ext uri="{FF2B5EF4-FFF2-40B4-BE49-F238E27FC236}">
                <a16:creationId xmlns:a16="http://schemas.microsoft.com/office/drawing/2014/main" id="{19766B1C-F22B-CBA5-6B7D-4510285FDEC0}"/>
              </a:ext>
            </a:extLst>
          </p:cNvPr>
          <p:cNvSpPr>
            <a:spLocks noGrp="1"/>
          </p:cNvSpPr>
          <p:nvPr>
            <p:ph type="body" sz="quarter" idx="10" hasCustomPrompt="1"/>
          </p:nvPr>
        </p:nvSpPr>
        <p:spPr>
          <a:xfrm>
            <a:off x="540001" y="1426748"/>
            <a:ext cx="2520000" cy="2786400"/>
          </a:xfrm>
        </p:spPr>
        <p:txBody>
          <a:bodyPr>
            <a:noAutofit/>
          </a:bodyPr>
          <a:lstStyle>
            <a:lvl1pPr marL="0" indent="0">
              <a:buNone/>
              <a:defRPr/>
            </a:lvl1pPr>
            <a:lvl2pPr marL="135000" indent="0">
              <a:buNone/>
              <a:defRPr/>
            </a:lvl2pPr>
            <a:lvl3pPr marL="270000" indent="0">
              <a:buNone/>
              <a:defRPr/>
            </a:lvl3pPr>
            <a:lvl4pPr marL="405000" indent="0">
              <a:buNone/>
              <a:defRPr/>
            </a:lvl4pPr>
            <a:lvl5pPr marL="540000" indent="0">
              <a:buNone/>
              <a:defRPr/>
            </a:lvl5pPr>
          </a:lstStyle>
          <a:p>
            <a:pPr lvl="0"/>
            <a:r>
              <a:rPr lang="en-GB"/>
              <a:t>Click to edit text</a:t>
            </a:r>
          </a:p>
        </p:txBody>
      </p:sp>
      <p:grpSp>
        <p:nvGrpSpPr>
          <p:cNvPr id="190" name="Graphic 4">
            <a:extLst>
              <a:ext uri="{FF2B5EF4-FFF2-40B4-BE49-F238E27FC236}">
                <a16:creationId xmlns:a16="http://schemas.microsoft.com/office/drawing/2014/main" id="{DA243B32-0509-C31B-9623-39655FE17980}"/>
              </a:ext>
            </a:extLst>
          </p:cNvPr>
          <p:cNvGrpSpPr>
            <a:grpSpLocks noChangeAspect="1"/>
          </p:cNvGrpSpPr>
          <p:nvPr/>
        </p:nvGrpSpPr>
        <p:grpSpPr>
          <a:xfrm>
            <a:off x="540000" y="4632363"/>
            <a:ext cx="2787779" cy="234000"/>
            <a:chOff x="638302" y="6272366"/>
            <a:chExt cx="3044222" cy="255525"/>
          </a:xfrm>
        </p:grpSpPr>
        <p:sp>
          <p:nvSpPr>
            <p:cNvPr id="191" name="Freeform 190">
              <a:extLst>
                <a:ext uri="{FF2B5EF4-FFF2-40B4-BE49-F238E27FC236}">
                  <a16:creationId xmlns:a16="http://schemas.microsoft.com/office/drawing/2014/main" id="{73F6CB7D-4C5F-43DE-C382-BAF1D5AEC261}"/>
                </a:ext>
              </a:extLst>
            </p:cNvPr>
            <p:cNvSpPr/>
            <p:nvPr/>
          </p:nvSpPr>
          <p:spPr>
            <a:xfrm>
              <a:off x="2791760" y="6277599"/>
              <a:ext cx="71858" cy="91131"/>
            </a:xfrm>
            <a:custGeom>
              <a:avLst/>
              <a:gdLst>
                <a:gd name="connsiteX0" fmla="*/ 53352 w 71858"/>
                <a:gd name="connsiteY0" fmla="*/ 55266 h 91131"/>
                <a:gd name="connsiteX1" fmla="*/ 64711 w 71858"/>
                <a:gd name="connsiteY1" fmla="*/ 45311 h 91131"/>
                <a:gd name="connsiteX2" fmla="*/ 68668 w 71858"/>
                <a:gd name="connsiteY2" fmla="*/ 29739 h 91131"/>
                <a:gd name="connsiteX3" fmla="*/ 64839 w 71858"/>
                <a:gd name="connsiteY3" fmla="*/ 14040 h 91131"/>
                <a:gd name="connsiteX4" fmla="*/ 53607 w 71858"/>
                <a:gd name="connsiteY4" fmla="*/ 3702 h 91131"/>
                <a:gd name="connsiteX5" fmla="*/ 35993 w 71858"/>
                <a:gd name="connsiteY5" fmla="*/ 0 h 91131"/>
                <a:gd name="connsiteX6" fmla="*/ 0 w 71858"/>
                <a:gd name="connsiteY6" fmla="*/ 0 h 91131"/>
                <a:gd name="connsiteX7" fmla="*/ 0 w 71858"/>
                <a:gd name="connsiteY7" fmla="*/ 91132 h 91131"/>
                <a:gd name="connsiteX8" fmla="*/ 19273 w 71858"/>
                <a:gd name="connsiteY8" fmla="*/ 91132 h 91131"/>
                <a:gd name="connsiteX9" fmla="*/ 19273 w 71858"/>
                <a:gd name="connsiteY9" fmla="*/ 58840 h 91131"/>
                <a:gd name="connsiteX10" fmla="*/ 33313 w 71858"/>
                <a:gd name="connsiteY10" fmla="*/ 58840 h 91131"/>
                <a:gd name="connsiteX11" fmla="*/ 50544 w 71858"/>
                <a:gd name="connsiteY11" fmla="*/ 91132 h 91131"/>
                <a:gd name="connsiteX12" fmla="*/ 71859 w 71858"/>
                <a:gd name="connsiteY12" fmla="*/ 91132 h 91131"/>
                <a:gd name="connsiteX13" fmla="*/ 52458 w 71858"/>
                <a:gd name="connsiteY13" fmla="*/ 55649 h 91131"/>
                <a:gd name="connsiteX14" fmla="*/ 53352 w 71858"/>
                <a:gd name="connsiteY14" fmla="*/ 55394 h 91131"/>
                <a:gd name="connsiteX15" fmla="*/ 19145 w 71858"/>
                <a:gd name="connsiteY15" fmla="*/ 15699 h 91131"/>
                <a:gd name="connsiteX16" fmla="*/ 32164 w 71858"/>
                <a:gd name="connsiteY16" fmla="*/ 15699 h 91131"/>
                <a:gd name="connsiteX17" fmla="*/ 41354 w 71858"/>
                <a:gd name="connsiteY17" fmla="*/ 17359 h 91131"/>
                <a:gd name="connsiteX18" fmla="*/ 46842 w 71858"/>
                <a:gd name="connsiteY18" fmla="*/ 22081 h 91131"/>
                <a:gd name="connsiteX19" fmla="*/ 48629 w 71858"/>
                <a:gd name="connsiteY19" fmla="*/ 29739 h 91131"/>
                <a:gd name="connsiteX20" fmla="*/ 46842 w 71858"/>
                <a:gd name="connsiteY20" fmla="*/ 37270 h 91131"/>
                <a:gd name="connsiteX21" fmla="*/ 41354 w 71858"/>
                <a:gd name="connsiteY21" fmla="*/ 41864 h 91131"/>
                <a:gd name="connsiteX22" fmla="*/ 32164 w 71858"/>
                <a:gd name="connsiteY22" fmla="*/ 43396 h 91131"/>
                <a:gd name="connsiteX23" fmla="*/ 19145 w 71858"/>
                <a:gd name="connsiteY23" fmla="*/ 43396 h 91131"/>
                <a:gd name="connsiteX24" fmla="*/ 19145 w 71858"/>
                <a:gd name="connsiteY24" fmla="*/ 15827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858" h="91131">
                  <a:moveTo>
                    <a:pt x="53352" y="55266"/>
                  </a:moveTo>
                  <a:cubicBezTo>
                    <a:pt x="58329" y="52968"/>
                    <a:pt x="62031" y="49650"/>
                    <a:pt x="64711" y="45311"/>
                  </a:cubicBezTo>
                  <a:cubicBezTo>
                    <a:pt x="67264" y="40971"/>
                    <a:pt x="68668" y="35738"/>
                    <a:pt x="68668" y="29739"/>
                  </a:cubicBezTo>
                  <a:cubicBezTo>
                    <a:pt x="68668" y="23740"/>
                    <a:pt x="67391" y="18507"/>
                    <a:pt x="64839" y="14040"/>
                  </a:cubicBezTo>
                  <a:cubicBezTo>
                    <a:pt x="62286" y="9573"/>
                    <a:pt x="58585" y="6127"/>
                    <a:pt x="53607" y="3702"/>
                  </a:cubicBezTo>
                  <a:cubicBezTo>
                    <a:pt x="48757" y="1276"/>
                    <a:pt x="42885" y="0"/>
                    <a:pt x="35993" y="0"/>
                  </a:cubicBezTo>
                  <a:lnTo>
                    <a:pt x="0" y="0"/>
                  </a:lnTo>
                  <a:lnTo>
                    <a:pt x="0" y="91132"/>
                  </a:lnTo>
                  <a:lnTo>
                    <a:pt x="19273" y="91132"/>
                  </a:lnTo>
                  <a:lnTo>
                    <a:pt x="19273" y="58840"/>
                  </a:lnTo>
                  <a:lnTo>
                    <a:pt x="33313" y="58840"/>
                  </a:lnTo>
                  <a:lnTo>
                    <a:pt x="50544" y="91132"/>
                  </a:lnTo>
                  <a:lnTo>
                    <a:pt x="71859" y="91132"/>
                  </a:lnTo>
                  <a:lnTo>
                    <a:pt x="52458" y="55649"/>
                  </a:lnTo>
                  <a:cubicBezTo>
                    <a:pt x="52458" y="55649"/>
                    <a:pt x="53096" y="55521"/>
                    <a:pt x="53352" y="55394"/>
                  </a:cubicBezTo>
                  <a:close/>
                  <a:moveTo>
                    <a:pt x="19145" y="15699"/>
                  </a:moveTo>
                  <a:lnTo>
                    <a:pt x="32164" y="15699"/>
                  </a:lnTo>
                  <a:cubicBezTo>
                    <a:pt x="35865" y="15699"/>
                    <a:pt x="38929" y="16210"/>
                    <a:pt x="41354" y="17359"/>
                  </a:cubicBezTo>
                  <a:cubicBezTo>
                    <a:pt x="43779" y="18379"/>
                    <a:pt x="45566" y="20039"/>
                    <a:pt x="46842" y="22081"/>
                  </a:cubicBezTo>
                  <a:cubicBezTo>
                    <a:pt x="47991" y="24123"/>
                    <a:pt x="48629" y="26676"/>
                    <a:pt x="48629" y="29739"/>
                  </a:cubicBezTo>
                  <a:cubicBezTo>
                    <a:pt x="48629" y="32802"/>
                    <a:pt x="47991" y="35227"/>
                    <a:pt x="46842" y="37270"/>
                  </a:cubicBezTo>
                  <a:cubicBezTo>
                    <a:pt x="45693" y="39312"/>
                    <a:pt x="43779" y="40843"/>
                    <a:pt x="41354" y="41864"/>
                  </a:cubicBezTo>
                  <a:cubicBezTo>
                    <a:pt x="38929" y="42886"/>
                    <a:pt x="35865" y="43396"/>
                    <a:pt x="32164" y="43396"/>
                  </a:cubicBezTo>
                  <a:lnTo>
                    <a:pt x="19145" y="43396"/>
                  </a:lnTo>
                  <a:lnTo>
                    <a:pt x="19145" y="15827"/>
                  </a:lnTo>
                  <a:close/>
                </a:path>
              </a:pathLst>
            </a:custGeom>
            <a:solidFill>
              <a:srgbClr val="EC607E"/>
            </a:solidFill>
            <a:ln w="0" cap="flat">
              <a:noFill/>
              <a:prstDash val="solid"/>
              <a:miter/>
            </a:ln>
          </p:spPr>
          <p:txBody>
            <a:bodyPr rtlCol="0" anchor="ctr"/>
            <a:lstStyle/>
            <a:p>
              <a:endParaRPr lang="en-GB" sz="1013"/>
            </a:p>
          </p:txBody>
        </p:sp>
        <p:sp>
          <p:nvSpPr>
            <p:cNvPr id="192" name="Freeform 191">
              <a:extLst>
                <a:ext uri="{FF2B5EF4-FFF2-40B4-BE49-F238E27FC236}">
                  <a16:creationId xmlns:a16="http://schemas.microsoft.com/office/drawing/2014/main" id="{B71DAD7C-11AA-B463-06A1-5753C9376601}"/>
                </a:ext>
              </a:extLst>
            </p:cNvPr>
            <p:cNvSpPr/>
            <p:nvPr/>
          </p:nvSpPr>
          <p:spPr>
            <a:xfrm>
              <a:off x="2873574" y="6299553"/>
              <a:ext cx="61009" cy="70327"/>
            </a:xfrm>
            <a:custGeom>
              <a:avLst/>
              <a:gdLst>
                <a:gd name="connsiteX0" fmla="*/ 52330 w 61009"/>
                <a:gd name="connsiteY0" fmla="*/ 5361 h 70327"/>
                <a:gd name="connsiteX1" fmla="*/ 43013 w 61009"/>
                <a:gd name="connsiteY1" fmla="*/ 1276 h 70327"/>
                <a:gd name="connsiteX2" fmla="*/ 32036 w 61009"/>
                <a:gd name="connsiteY2" fmla="*/ 0 h 70327"/>
                <a:gd name="connsiteX3" fmla="*/ 17614 w 61009"/>
                <a:gd name="connsiteY3" fmla="*/ 2425 h 70327"/>
                <a:gd name="connsiteX4" fmla="*/ 7530 w 61009"/>
                <a:gd name="connsiteY4" fmla="*/ 9445 h 70327"/>
                <a:gd name="connsiteX5" fmla="*/ 2298 w 61009"/>
                <a:gd name="connsiteY5" fmla="*/ 20294 h 70327"/>
                <a:gd name="connsiteX6" fmla="*/ 19783 w 61009"/>
                <a:gd name="connsiteY6" fmla="*/ 21698 h 70327"/>
                <a:gd name="connsiteX7" fmla="*/ 23740 w 61009"/>
                <a:gd name="connsiteY7" fmla="*/ 16082 h 70327"/>
                <a:gd name="connsiteX8" fmla="*/ 31909 w 61009"/>
                <a:gd name="connsiteY8" fmla="*/ 13785 h 70327"/>
                <a:gd name="connsiteX9" fmla="*/ 39439 w 61009"/>
                <a:gd name="connsiteY9" fmla="*/ 16082 h 70327"/>
                <a:gd name="connsiteX10" fmla="*/ 42120 w 61009"/>
                <a:gd name="connsiteY10" fmla="*/ 22591 h 70327"/>
                <a:gd name="connsiteX11" fmla="*/ 42120 w 61009"/>
                <a:gd name="connsiteY11" fmla="*/ 22847 h 70327"/>
                <a:gd name="connsiteX12" fmla="*/ 40460 w 61009"/>
                <a:gd name="connsiteY12" fmla="*/ 26165 h 70327"/>
                <a:gd name="connsiteX13" fmla="*/ 35227 w 61009"/>
                <a:gd name="connsiteY13" fmla="*/ 27824 h 70327"/>
                <a:gd name="connsiteX14" fmla="*/ 25655 w 61009"/>
                <a:gd name="connsiteY14" fmla="*/ 28973 h 70327"/>
                <a:gd name="connsiteX15" fmla="*/ 15954 w 61009"/>
                <a:gd name="connsiteY15" fmla="*/ 30632 h 70327"/>
                <a:gd name="connsiteX16" fmla="*/ 7786 w 61009"/>
                <a:gd name="connsiteY16" fmla="*/ 34206 h 70327"/>
                <a:gd name="connsiteX17" fmla="*/ 2042 w 61009"/>
                <a:gd name="connsiteY17" fmla="*/ 40460 h 70327"/>
                <a:gd name="connsiteX18" fmla="*/ 0 w 61009"/>
                <a:gd name="connsiteY18" fmla="*/ 50033 h 70327"/>
                <a:gd name="connsiteX19" fmla="*/ 2936 w 61009"/>
                <a:gd name="connsiteY19" fmla="*/ 61265 h 70327"/>
                <a:gd name="connsiteX20" fmla="*/ 10977 w 61009"/>
                <a:gd name="connsiteY20" fmla="*/ 68030 h 70327"/>
                <a:gd name="connsiteX21" fmla="*/ 22591 w 61009"/>
                <a:gd name="connsiteY21" fmla="*/ 70327 h 70327"/>
                <a:gd name="connsiteX22" fmla="*/ 31526 w 61009"/>
                <a:gd name="connsiteY22" fmla="*/ 68923 h 70327"/>
                <a:gd name="connsiteX23" fmla="*/ 38163 w 61009"/>
                <a:gd name="connsiteY23" fmla="*/ 65094 h 70327"/>
                <a:gd name="connsiteX24" fmla="*/ 42502 w 61009"/>
                <a:gd name="connsiteY24" fmla="*/ 59478 h 70327"/>
                <a:gd name="connsiteX25" fmla="*/ 43013 w 61009"/>
                <a:gd name="connsiteY25" fmla="*/ 59478 h 70327"/>
                <a:gd name="connsiteX26" fmla="*/ 43013 w 61009"/>
                <a:gd name="connsiteY26" fmla="*/ 68923 h 70327"/>
                <a:gd name="connsiteX27" fmla="*/ 61010 w 61009"/>
                <a:gd name="connsiteY27" fmla="*/ 68923 h 70327"/>
                <a:gd name="connsiteX28" fmla="*/ 61010 w 61009"/>
                <a:gd name="connsiteY28" fmla="*/ 22847 h 70327"/>
                <a:gd name="connsiteX29" fmla="*/ 58712 w 61009"/>
                <a:gd name="connsiteY29" fmla="*/ 12381 h 70327"/>
                <a:gd name="connsiteX30" fmla="*/ 52330 w 61009"/>
                <a:gd name="connsiteY30" fmla="*/ 5233 h 70327"/>
                <a:gd name="connsiteX31" fmla="*/ 42247 w 61009"/>
                <a:gd name="connsiteY31" fmla="*/ 44672 h 70327"/>
                <a:gd name="connsiteX32" fmla="*/ 40460 w 61009"/>
                <a:gd name="connsiteY32" fmla="*/ 51182 h 70327"/>
                <a:gd name="connsiteX33" fmla="*/ 35483 w 61009"/>
                <a:gd name="connsiteY33" fmla="*/ 55649 h 70327"/>
                <a:gd name="connsiteX34" fmla="*/ 28080 w 61009"/>
                <a:gd name="connsiteY34" fmla="*/ 57308 h 70327"/>
                <a:gd name="connsiteX35" fmla="*/ 20932 w 61009"/>
                <a:gd name="connsiteY35" fmla="*/ 55266 h 70327"/>
                <a:gd name="connsiteX36" fmla="*/ 18124 w 61009"/>
                <a:gd name="connsiteY36" fmla="*/ 49395 h 70327"/>
                <a:gd name="connsiteX37" fmla="*/ 19528 w 61009"/>
                <a:gd name="connsiteY37" fmla="*/ 44927 h 70327"/>
                <a:gd name="connsiteX38" fmla="*/ 23357 w 61009"/>
                <a:gd name="connsiteY38" fmla="*/ 42119 h 70327"/>
                <a:gd name="connsiteX39" fmla="*/ 29228 w 61009"/>
                <a:gd name="connsiteY39" fmla="*/ 40588 h 70327"/>
                <a:gd name="connsiteX40" fmla="*/ 32675 w 61009"/>
                <a:gd name="connsiteY40" fmla="*/ 40078 h 70327"/>
                <a:gd name="connsiteX41" fmla="*/ 36504 w 61009"/>
                <a:gd name="connsiteY41" fmla="*/ 39439 h 70327"/>
                <a:gd name="connsiteX42" fmla="*/ 39950 w 61009"/>
                <a:gd name="connsiteY42" fmla="*/ 38546 h 70327"/>
                <a:gd name="connsiteX43" fmla="*/ 42375 w 61009"/>
                <a:gd name="connsiteY43" fmla="*/ 37525 h 70327"/>
                <a:gd name="connsiteX44" fmla="*/ 42375 w 61009"/>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09" h="70327">
                  <a:moveTo>
                    <a:pt x="52330" y="5361"/>
                  </a:moveTo>
                  <a:cubicBezTo>
                    <a:pt x="49650" y="3446"/>
                    <a:pt x="46459" y="2170"/>
                    <a:pt x="43013" y="1276"/>
                  </a:cubicBezTo>
                  <a:cubicBezTo>
                    <a:pt x="39567" y="383"/>
                    <a:pt x="35865" y="0"/>
                    <a:pt x="32036" y="0"/>
                  </a:cubicBezTo>
                  <a:cubicBezTo>
                    <a:pt x="26548" y="0"/>
                    <a:pt x="21826" y="766"/>
                    <a:pt x="17614" y="2425"/>
                  </a:cubicBezTo>
                  <a:cubicBezTo>
                    <a:pt x="13529" y="4084"/>
                    <a:pt x="10083" y="6382"/>
                    <a:pt x="7530" y="9445"/>
                  </a:cubicBezTo>
                  <a:cubicBezTo>
                    <a:pt x="4978" y="12508"/>
                    <a:pt x="3191" y="16082"/>
                    <a:pt x="2298" y="20294"/>
                  </a:cubicBezTo>
                  <a:lnTo>
                    <a:pt x="19783" y="21698"/>
                  </a:lnTo>
                  <a:cubicBezTo>
                    <a:pt x="20422" y="19400"/>
                    <a:pt x="21826" y="17614"/>
                    <a:pt x="23740" y="16082"/>
                  </a:cubicBezTo>
                  <a:cubicBezTo>
                    <a:pt x="25782" y="14551"/>
                    <a:pt x="28463" y="13785"/>
                    <a:pt x="31909" y="13785"/>
                  </a:cubicBezTo>
                  <a:cubicBezTo>
                    <a:pt x="35100" y="13785"/>
                    <a:pt x="37652" y="14551"/>
                    <a:pt x="39439" y="16082"/>
                  </a:cubicBezTo>
                  <a:cubicBezTo>
                    <a:pt x="41226" y="17614"/>
                    <a:pt x="42120" y="19783"/>
                    <a:pt x="42120" y="22591"/>
                  </a:cubicBezTo>
                  <a:lnTo>
                    <a:pt x="42120" y="22847"/>
                  </a:lnTo>
                  <a:cubicBezTo>
                    <a:pt x="42120" y="24251"/>
                    <a:pt x="41609" y="25399"/>
                    <a:pt x="40460" y="26165"/>
                  </a:cubicBezTo>
                  <a:cubicBezTo>
                    <a:pt x="39312" y="26931"/>
                    <a:pt x="37652" y="27441"/>
                    <a:pt x="35227" y="27824"/>
                  </a:cubicBezTo>
                  <a:cubicBezTo>
                    <a:pt x="32802" y="28207"/>
                    <a:pt x="29611" y="28590"/>
                    <a:pt x="25655" y="28973"/>
                  </a:cubicBezTo>
                  <a:cubicBezTo>
                    <a:pt x="22336" y="29356"/>
                    <a:pt x="19018" y="29867"/>
                    <a:pt x="15954" y="30632"/>
                  </a:cubicBezTo>
                  <a:cubicBezTo>
                    <a:pt x="12891" y="31398"/>
                    <a:pt x="10211" y="32675"/>
                    <a:pt x="7786" y="34206"/>
                  </a:cubicBezTo>
                  <a:cubicBezTo>
                    <a:pt x="5361" y="35738"/>
                    <a:pt x="3446" y="37908"/>
                    <a:pt x="2042" y="40460"/>
                  </a:cubicBezTo>
                  <a:cubicBezTo>
                    <a:pt x="638" y="43013"/>
                    <a:pt x="0" y="46204"/>
                    <a:pt x="0" y="50033"/>
                  </a:cubicBezTo>
                  <a:cubicBezTo>
                    <a:pt x="0" y="54500"/>
                    <a:pt x="1021" y="58329"/>
                    <a:pt x="2936" y="61265"/>
                  </a:cubicBezTo>
                  <a:cubicBezTo>
                    <a:pt x="4850" y="64328"/>
                    <a:pt x="7658" y="66498"/>
                    <a:pt x="10977" y="68030"/>
                  </a:cubicBezTo>
                  <a:cubicBezTo>
                    <a:pt x="14423" y="69561"/>
                    <a:pt x="18252" y="70327"/>
                    <a:pt x="22591" y="70327"/>
                  </a:cubicBezTo>
                  <a:cubicBezTo>
                    <a:pt x="25910" y="70327"/>
                    <a:pt x="28973" y="69816"/>
                    <a:pt x="31526" y="68923"/>
                  </a:cubicBezTo>
                  <a:cubicBezTo>
                    <a:pt x="34079" y="68030"/>
                    <a:pt x="36376" y="66753"/>
                    <a:pt x="38163" y="65094"/>
                  </a:cubicBezTo>
                  <a:cubicBezTo>
                    <a:pt x="39950" y="63435"/>
                    <a:pt x="41481" y="61648"/>
                    <a:pt x="42502" y="59478"/>
                  </a:cubicBezTo>
                  <a:lnTo>
                    <a:pt x="43013" y="59478"/>
                  </a:lnTo>
                  <a:lnTo>
                    <a:pt x="43013" y="68923"/>
                  </a:lnTo>
                  <a:lnTo>
                    <a:pt x="61010" y="68923"/>
                  </a:lnTo>
                  <a:lnTo>
                    <a:pt x="61010" y="22847"/>
                  </a:lnTo>
                  <a:cubicBezTo>
                    <a:pt x="61010" y="18762"/>
                    <a:pt x="60244"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8" y="57308"/>
                    <a:pt x="28080" y="57308"/>
                  </a:cubicBezTo>
                  <a:cubicBezTo>
                    <a:pt x="25272" y="57308"/>
                    <a:pt x="22719" y="56670"/>
                    <a:pt x="20932" y="55266"/>
                  </a:cubicBezTo>
                  <a:cubicBezTo>
                    <a:pt x="19018" y="53862"/>
                    <a:pt x="18124" y="51948"/>
                    <a:pt x="18124" y="49395"/>
                  </a:cubicBezTo>
                  <a:cubicBezTo>
                    <a:pt x="18124" y="47608"/>
                    <a:pt x="18635" y="46076"/>
                    <a:pt x="19528" y="44927"/>
                  </a:cubicBezTo>
                  <a:cubicBezTo>
                    <a:pt x="20422" y="43779"/>
                    <a:pt x="21698" y="42758"/>
                    <a:pt x="23357" y="42119"/>
                  </a:cubicBezTo>
                  <a:cubicBezTo>
                    <a:pt x="25017" y="41354"/>
                    <a:pt x="26931" y="40843"/>
                    <a:pt x="29228" y="40588"/>
                  </a:cubicBezTo>
                  <a:cubicBezTo>
                    <a:pt x="30249" y="40460"/>
                    <a:pt x="31398" y="40333"/>
                    <a:pt x="32675" y="40078"/>
                  </a:cubicBezTo>
                  <a:cubicBezTo>
                    <a:pt x="33951" y="39822"/>
                    <a:pt x="35227" y="39695"/>
                    <a:pt x="36504"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193" name="Freeform 192">
              <a:extLst>
                <a:ext uri="{FF2B5EF4-FFF2-40B4-BE49-F238E27FC236}">
                  <a16:creationId xmlns:a16="http://schemas.microsoft.com/office/drawing/2014/main" id="{5C52D88B-51DF-6FE0-44C8-1C729B2568E2}"/>
                </a:ext>
              </a:extLst>
            </p:cNvPr>
            <p:cNvSpPr/>
            <p:nvPr/>
          </p:nvSpPr>
          <p:spPr>
            <a:xfrm>
              <a:off x="2952452" y="6299425"/>
              <a:ext cx="41353" cy="69306"/>
            </a:xfrm>
            <a:custGeom>
              <a:avLst/>
              <a:gdLst>
                <a:gd name="connsiteX0" fmla="*/ 35483 w 41353"/>
                <a:gd name="connsiteY0" fmla="*/ 0 h 69306"/>
                <a:gd name="connsiteX1" fmla="*/ 25399 w 41353"/>
                <a:gd name="connsiteY1" fmla="*/ 3319 h 69306"/>
                <a:gd name="connsiteX2" fmla="*/ 19145 w 41353"/>
                <a:gd name="connsiteY2" fmla="*/ 12891 h 69306"/>
                <a:gd name="connsiteX3" fmla="*/ 18379 w 41353"/>
                <a:gd name="connsiteY3" fmla="*/ 12891 h 69306"/>
                <a:gd name="connsiteX4" fmla="*/ 18379 w 41353"/>
                <a:gd name="connsiteY4" fmla="*/ 1021 h 69306"/>
                <a:gd name="connsiteX5" fmla="*/ 0 w 41353"/>
                <a:gd name="connsiteY5" fmla="*/ 1021 h 69306"/>
                <a:gd name="connsiteX6" fmla="*/ 0 w 41353"/>
                <a:gd name="connsiteY6" fmla="*/ 69306 h 69306"/>
                <a:gd name="connsiteX7" fmla="*/ 18890 w 41353"/>
                <a:gd name="connsiteY7" fmla="*/ 69306 h 69306"/>
                <a:gd name="connsiteX8" fmla="*/ 18890 w 41353"/>
                <a:gd name="connsiteY8" fmla="*/ 30633 h 69306"/>
                <a:gd name="connsiteX9" fmla="*/ 20804 w 41353"/>
                <a:gd name="connsiteY9" fmla="*/ 23230 h 69306"/>
                <a:gd name="connsiteX10" fmla="*/ 25910 w 41353"/>
                <a:gd name="connsiteY10" fmla="*/ 18252 h 69306"/>
                <a:gd name="connsiteX11" fmla="*/ 33313 w 41353"/>
                <a:gd name="connsiteY11" fmla="*/ 16465 h 69306"/>
                <a:gd name="connsiteX12" fmla="*/ 37652 w 41353"/>
                <a:gd name="connsiteY12" fmla="*/ 16720 h 69306"/>
                <a:gd name="connsiteX13" fmla="*/ 41354 w 41353"/>
                <a:gd name="connsiteY13" fmla="*/ 17486 h 69306"/>
                <a:gd name="connsiteX14" fmla="*/ 41354 w 41353"/>
                <a:gd name="connsiteY14" fmla="*/ 638 h 69306"/>
                <a:gd name="connsiteX15" fmla="*/ 38418 w 41353"/>
                <a:gd name="connsiteY15" fmla="*/ 128 h 69306"/>
                <a:gd name="connsiteX16" fmla="*/ 35355 w 41353"/>
                <a:gd name="connsiteY16" fmla="*/ 0 h 6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353" h="69306">
                  <a:moveTo>
                    <a:pt x="35483" y="0"/>
                  </a:moveTo>
                  <a:cubicBezTo>
                    <a:pt x="31653" y="0"/>
                    <a:pt x="28335" y="1149"/>
                    <a:pt x="25399" y="3319"/>
                  </a:cubicBezTo>
                  <a:cubicBezTo>
                    <a:pt x="22464" y="5489"/>
                    <a:pt x="20421" y="8679"/>
                    <a:pt x="19145" y="12891"/>
                  </a:cubicBezTo>
                  <a:lnTo>
                    <a:pt x="18379" y="12891"/>
                  </a:lnTo>
                  <a:lnTo>
                    <a:pt x="18379" y="1021"/>
                  </a:lnTo>
                  <a:lnTo>
                    <a:pt x="0" y="1021"/>
                  </a:lnTo>
                  <a:lnTo>
                    <a:pt x="0" y="69306"/>
                  </a:lnTo>
                  <a:lnTo>
                    <a:pt x="18890" y="69306"/>
                  </a:lnTo>
                  <a:lnTo>
                    <a:pt x="18890" y="30633"/>
                  </a:lnTo>
                  <a:cubicBezTo>
                    <a:pt x="18890" y="27825"/>
                    <a:pt x="19528" y="25400"/>
                    <a:pt x="20804" y="23230"/>
                  </a:cubicBezTo>
                  <a:cubicBezTo>
                    <a:pt x="22081" y="21060"/>
                    <a:pt x="23740" y="19401"/>
                    <a:pt x="25910" y="18252"/>
                  </a:cubicBezTo>
                  <a:cubicBezTo>
                    <a:pt x="28080" y="17103"/>
                    <a:pt x="30632" y="16465"/>
                    <a:pt x="33313" y="16465"/>
                  </a:cubicBezTo>
                  <a:cubicBezTo>
                    <a:pt x="34589" y="16465"/>
                    <a:pt x="35993" y="16465"/>
                    <a:pt x="37652" y="16720"/>
                  </a:cubicBezTo>
                  <a:cubicBezTo>
                    <a:pt x="39184" y="16976"/>
                    <a:pt x="40460" y="17103"/>
                    <a:pt x="41354" y="17486"/>
                  </a:cubicBezTo>
                  <a:lnTo>
                    <a:pt x="41354" y="638"/>
                  </a:lnTo>
                  <a:cubicBezTo>
                    <a:pt x="40588" y="383"/>
                    <a:pt x="39567" y="256"/>
                    <a:pt x="38418" y="128"/>
                  </a:cubicBezTo>
                  <a:cubicBezTo>
                    <a:pt x="37269" y="128"/>
                    <a:pt x="36248" y="0"/>
                    <a:pt x="35355" y="0"/>
                  </a:cubicBezTo>
                  <a:close/>
                </a:path>
              </a:pathLst>
            </a:custGeom>
            <a:solidFill>
              <a:srgbClr val="EC607E"/>
            </a:solidFill>
            <a:ln w="0" cap="flat">
              <a:noFill/>
              <a:prstDash val="solid"/>
              <a:miter/>
            </a:ln>
          </p:spPr>
          <p:txBody>
            <a:bodyPr rtlCol="0" anchor="ctr"/>
            <a:lstStyle/>
            <a:p>
              <a:endParaRPr lang="en-GB" sz="1013"/>
            </a:p>
          </p:txBody>
        </p:sp>
        <p:sp>
          <p:nvSpPr>
            <p:cNvPr id="194" name="Freeform 193">
              <a:extLst>
                <a:ext uri="{FF2B5EF4-FFF2-40B4-BE49-F238E27FC236}">
                  <a16:creationId xmlns:a16="http://schemas.microsoft.com/office/drawing/2014/main" id="{9D7616A7-FEC9-16B3-9D86-B3F1BA537B9B}"/>
                </a:ext>
              </a:extLst>
            </p:cNvPr>
            <p:cNvSpPr/>
            <p:nvPr/>
          </p:nvSpPr>
          <p:spPr>
            <a:xfrm>
              <a:off x="3000954" y="6299425"/>
              <a:ext cx="65476" cy="70709"/>
            </a:xfrm>
            <a:custGeom>
              <a:avLst/>
              <a:gdLst>
                <a:gd name="connsiteX0" fmla="*/ 55904 w 65476"/>
                <a:gd name="connsiteY0" fmla="*/ 8679 h 70709"/>
                <a:gd name="connsiteX1" fmla="*/ 45693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3 w 65476"/>
                <a:gd name="connsiteY8" fmla="*/ 70710 h 70709"/>
                <a:gd name="connsiteX9" fmla="*/ 48757 w 65476"/>
                <a:gd name="connsiteY9" fmla="*/ 68157 h 70709"/>
                <a:gd name="connsiteX10" fmla="*/ 59350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7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287 w 65476"/>
                <a:gd name="connsiteY23" fmla="*/ 8807 h 70709"/>
                <a:gd name="connsiteX24" fmla="*/ 18762 w 65476"/>
                <a:gd name="connsiteY24" fmla="*/ 28208 h 70709"/>
                <a:gd name="connsiteX25" fmla="*/ 20549 w 65476"/>
                <a:gd name="connsiteY25" fmla="*/ 21443 h 70709"/>
                <a:gd name="connsiteX26" fmla="*/ 25782 w 65476"/>
                <a:gd name="connsiteY26" fmla="*/ 16210 h 70709"/>
                <a:gd name="connsiteX27" fmla="*/ 33441 w 65476"/>
                <a:gd name="connsiteY27" fmla="*/ 14168 h 70709"/>
                <a:gd name="connsiteX28" fmla="*/ 40716 w 65476"/>
                <a:gd name="connsiteY28" fmla="*/ 15954 h 70709"/>
                <a:gd name="connsiteX29" fmla="*/ 45693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3" y="2170"/>
                  </a:cubicBezTo>
                  <a:cubicBezTo>
                    <a:pt x="41737" y="766"/>
                    <a:pt x="37525" y="0"/>
                    <a:pt x="33058" y="0"/>
                  </a:cubicBezTo>
                  <a:cubicBezTo>
                    <a:pt x="26421"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1" y="63435"/>
                    <a:pt x="15699" y="66370"/>
                  </a:cubicBezTo>
                  <a:cubicBezTo>
                    <a:pt x="20805" y="69178"/>
                    <a:pt x="26803" y="70710"/>
                    <a:pt x="33823" y="70710"/>
                  </a:cubicBezTo>
                  <a:cubicBezTo>
                    <a:pt x="39439" y="70710"/>
                    <a:pt x="44417" y="69816"/>
                    <a:pt x="48757" y="68157"/>
                  </a:cubicBezTo>
                  <a:cubicBezTo>
                    <a:pt x="53096" y="66370"/>
                    <a:pt x="56542" y="63945"/>
                    <a:pt x="59350" y="60882"/>
                  </a:cubicBezTo>
                  <a:cubicBezTo>
                    <a:pt x="62158" y="57691"/>
                    <a:pt x="63945" y="54118"/>
                    <a:pt x="64839" y="49905"/>
                  </a:cubicBezTo>
                  <a:lnTo>
                    <a:pt x="47353" y="48757"/>
                  </a:lnTo>
                  <a:cubicBezTo>
                    <a:pt x="46714" y="50416"/>
                    <a:pt x="45693" y="51948"/>
                    <a:pt x="44545" y="53096"/>
                  </a:cubicBezTo>
                  <a:cubicBezTo>
                    <a:pt x="43268" y="54245"/>
                    <a:pt x="41864" y="55138"/>
                    <a:pt x="40077" y="55777"/>
                  </a:cubicBezTo>
                  <a:cubicBezTo>
                    <a:pt x="38291" y="56415"/>
                    <a:pt x="36376" y="56670"/>
                    <a:pt x="34334" y="56670"/>
                  </a:cubicBezTo>
                  <a:cubicBezTo>
                    <a:pt x="31143" y="56670"/>
                    <a:pt x="28463" y="56032"/>
                    <a:pt x="26165" y="54628"/>
                  </a:cubicBezTo>
                  <a:cubicBezTo>
                    <a:pt x="23868" y="53224"/>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287" y="8807"/>
                  </a:cubicBezTo>
                  <a:close/>
                  <a:moveTo>
                    <a:pt x="18762" y="28208"/>
                  </a:moveTo>
                  <a:cubicBezTo>
                    <a:pt x="18762" y="25783"/>
                    <a:pt x="19401" y="23485"/>
                    <a:pt x="20549" y="21443"/>
                  </a:cubicBezTo>
                  <a:cubicBezTo>
                    <a:pt x="21826" y="19273"/>
                    <a:pt x="23485" y="17486"/>
                    <a:pt x="25782" y="16210"/>
                  </a:cubicBezTo>
                  <a:cubicBezTo>
                    <a:pt x="28080" y="14933"/>
                    <a:pt x="30505" y="14168"/>
                    <a:pt x="33441" y="14168"/>
                  </a:cubicBezTo>
                  <a:cubicBezTo>
                    <a:pt x="36376" y="14168"/>
                    <a:pt x="38673" y="14806"/>
                    <a:pt x="40716" y="15954"/>
                  </a:cubicBezTo>
                  <a:cubicBezTo>
                    <a:pt x="42758" y="17103"/>
                    <a:pt x="44417" y="18762"/>
                    <a:pt x="45693"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195" name="Freeform 194">
              <a:extLst>
                <a:ext uri="{FF2B5EF4-FFF2-40B4-BE49-F238E27FC236}">
                  <a16:creationId xmlns:a16="http://schemas.microsoft.com/office/drawing/2014/main" id="{D1B0C5DE-85BC-FA6C-C41A-79C88CF50E4F}"/>
                </a:ext>
              </a:extLst>
            </p:cNvPr>
            <p:cNvSpPr/>
            <p:nvPr/>
          </p:nvSpPr>
          <p:spPr>
            <a:xfrm>
              <a:off x="3114166" y="6277599"/>
              <a:ext cx="76836" cy="91131"/>
            </a:xfrm>
            <a:custGeom>
              <a:avLst/>
              <a:gdLst>
                <a:gd name="connsiteX0" fmla="*/ 56159 w 76836"/>
                <a:gd name="connsiteY0" fmla="*/ 5488 h 91131"/>
                <a:gd name="connsiteX1" fmla="*/ 32547 w 76836"/>
                <a:gd name="connsiteY1" fmla="*/ 0 h 91131"/>
                <a:gd name="connsiteX2" fmla="*/ 0 w 76836"/>
                <a:gd name="connsiteY2" fmla="*/ 0 h 91131"/>
                <a:gd name="connsiteX3" fmla="*/ 0 w 76836"/>
                <a:gd name="connsiteY3" fmla="*/ 91132 h 91131"/>
                <a:gd name="connsiteX4" fmla="*/ 32292 w 76836"/>
                <a:gd name="connsiteY4" fmla="*/ 91132 h 91131"/>
                <a:gd name="connsiteX5" fmla="*/ 56159 w 76836"/>
                <a:gd name="connsiteY5" fmla="*/ 85643 h 91131"/>
                <a:gd name="connsiteX6" fmla="*/ 71475 w 76836"/>
                <a:gd name="connsiteY6" fmla="*/ 69944 h 91131"/>
                <a:gd name="connsiteX7" fmla="*/ 76836 w 76836"/>
                <a:gd name="connsiteY7" fmla="*/ 45438 h 91131"/>
                <a:gd name="connsiteX8" fmla="*/ 71475 w 76836"/>
                <a:gd name="connsiteY8" fmla="*/ 21060 h 91131"/>
                <a:gd name="connsiteX9" fmla="*/ 56159 w 76836"/>
                <a:gd name="connsiteY9" fmla="*/ 5488 h 91131"/>
                <a:gd name="connsiteX10" fmla="*/ 54628 w 76836"/>
                <a:gd name="connsiteY10" fmla="*/ 62031 h 91131"/>
                <a:gd name="connsiteX11" fmla="*/ 45821 w 76836"/>
                <a:gd name="connsiteY11" fmla="*/ 71476 h 91131"/>
                <a:gd name="connsiteX12" fmla="*/ 31398 w 76836"/>
                <a:gd name="connsiteY12" fmla="*/ 74539 h 91131"/>
                <a:gd name="connsiteX13" fmla="*/ 19145 w 76836"/>
                <a:gd name="connsiteY13" fmla="*/ 74539 h 91131"/>
                <a:gd name="connsiteX14" fmla="*/ 19145 w 76836"/>
                <a:gd name="connsiteY14" fmla="*/ 16465 h 91131"/>
                <a:gd name="connsiteX15" fmla="*/ 31398 w 76836"/>
                <a:gd name="connsiteY15" fmla="*/ 16465 h 91131"/>
                <a:gd name="connsiteX16" fmla="*/ 45821 w 76836"/>
                <a:gd name="connsiteY16" fmla="*/ 19528 h 91131"/>
                <a:gd name="connsiteX17" fmla="*/ 54628 w 76836"/>
                <a:gd name="connsiteY17" fmla="*/ 28973 h 91131"/>
                <a:gd name="connsiteX18" fmla="*/ 57563 w 76836"/>
                <a:gd name="connsiteY18" fmla="*/ 45438 h 91131"/>
                <a:gd name="connsiteX19" fmla="*/ 54628 w 76836"/>
                <a:gd name="connsiteY19" fmla="*/ 6203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836" h="91131">
                  <a:moveTo>
                    <a:pt x="56159" y="5488"/>
                  </a:moveTo>
                  <a:cubicBezTo>
                    <a:pt x="49522" y="1914"/>
                    <a:pt x="41609" y="0"/>
                    <a:pt x="32547" y="0"/>
                  </a:cubicBezTo>
                  <a:lnTo>
                    <a:pt x="0" y="0"/>
                  </a:lnTo>
                  <a:lnTo>
                    <a:pt x="0" y="91132"/>
                  </a:lnTo>
                  <a:lnTo>
                    <a:pt x="32292" y="91132"/>
                  </a:lnTo>
                  <a:cubicBezTo>
                    <a:pt x="41481" y="91132"/>
                    <a:pt x="49522" y="89345"/>
                    <a:pt x="56159" y="85643"/>
                  </a:cubicBezTo>
                  <a:cubicBezTo>
                    <a:pt x="62796" y="81942"/>
                    <a:pt x="67902" y="76709"/>
                    <a:pt x="71475" y="69944"/>
                  </a:cubicBezTo>
                  <a:cubicBezTo>
                    <a:pt x="75049" y="63179"/>
                    <a:pt x="76836" y="55011"/>
                    <a:pt x="76836" y="45438"/>
                  </a:cubicBezTo>
                  <a:cubicBezTo>
                    <a:pt x="76836" y="35865"/>
                    <a:pt x="75049" y="27824"/>
                    <a:pt x="71475" y="21060"/>
                  </a:cubicBezTo>
                  <a:cubicBezTo>
                    <a:pt x="67902" y="14295"/>
                    <a:pt x="62796" y="9062"/>
                    <a:pt x="56159" y="5488"/>
                  </a:cubicBezTo>
                  <a:close/>
                  <a:moveTo>
                    <a:pt x="54628" y="62031"/>
                  </a:moveTo>
                  <a:cubicBezTo>
                    <a:pt x="52713" y="66370"/>
                    <a:pt x="49778" y="69433"/>
                    <a:pt x="45821" y="71476"/>
                  </a:cubicBezTo>
                  <a:cubicBezTo>
                    <a:pt x="41864" y="73518"/>
                    <a:pt x="37142" y="74539"/>
                    <a:pt x="31398" y="74539"/>
                  </a:cubicBezTo>
                  <a:lnTo>
                    <a:pt x="19145" y="74539"/>
                  </a:lnTo>
                  <a:lnTo>
                    <a:pt x="19145" y="16465"/>
                  </a:lnTo>
                  <a:lnTo>
                    <a:pt x="31398" y="16465"/>
                  </a:lnTo>
                  <a:cubicBezTo>
                    <a:pt x="37142" y="16465"/>
                    <a:pt x="41864" y="17486"/>
                    <a:pt x="45821" y="19528"/>
                  </a:cubicBezTo>
                  <a:cubicBezTo>
                    <a:pt x="49650" y="21570"/>
                    <a:pt x="52586" y="24633"/>
                    <a:pt x="54628" y="28973"/>
                  </a:cubicBezTo>
                  <a:cubicBezTo>
                    <a:pt x="56542" y="33185"/>
                    <a:pt x="57563" y="38801"/>
                    <a:pt x="57563" y="45438"/>
                  </a:cubicBezTo>
                  <a:cubicBezTo>
                    <a:pt x="57563" y="52075"/>
                    <a:pt x="56542" y="57819"/>
                    <a:pt x="54628" y="62031"/>
                  </a:cubicBezTo>
                  <a:close/>
                </a:path>
              </a:pathLst>
            </a:custGeom>
            <a:solidFill>
              <a:srgbClr val="EC607E"/>
            </a:solidFill>
            <a:ln w="0" cap="flat">
              <a:noFill/>
              <a:prstDash val="solid"/>
              <a:miter/>
            </a:ln>
          </p:spPr>
          <p:txBody>
            <a:bodyPr rtlCol="0" anchor="ctr"/>
            <a:lstStyle/>
            <a:p>
              <a:endParaRPr lang="en-GB" sz="1013"/>
            </a:p>
          </p:txBody>
        </p:sp>
        <p:sp>
          <p:nvSpPr>
            <p:cNvPr id="196" name="Freeform 195">
              <a:extLst>
                <a:ext uri="{FF2B5EF4-FFF2-40B4-BE49-F238E27FC236}">
                  <a16:creationId xmlns:a16="http://schemas.microsoft.com/office/drawing/2014/main" id="{7E1E82B4-D65B-FF71-5386-2B57B341F5A2}"/>
                </a:ext>
              </a:extLst>
            </p:cNvPr>
            <p:cNvSpPr/>
            <p:nvPr/>
          </p:nvSpPr>
          <p:spPr>
            <a:xfrm>
              <a:off x="3207212" y="6272366"/>
              <a:ext cx="20549" cy="19145"/>
            </a:xfrm>
            <a:custGeom>
              <a:avLst/>
              <a:gdLst>
                <a:gd name="connsiteX0" fmla="*/ 10338 w 20549"/>
                <a:gd name="connsiteY0" fmla="*/ 0 h 19145"/>
                <a:gd name="connsiteX1" fmla="*/ 3063 w 20549"/>
                <a:gd name="connsiteY1" fmla="*/ 2808 h 19145"/>
                <a:gd name="connsiteX2" fmla="*/ 0 w 20549"/>
                <a:gd name="connsiteY2" fmla="*/ 9573 h 19145"/>
                <a:gd name="connsiteX3" fmla="*/ 3063 w 20549"/>
                <a:gd name="connsiteY3" fmla="*/ 16337 h 19145"/>
                <a:gd name="connsiteX4" fmla="*/ 10338 w 20549"/>
                <a:gd name="connsiteY4" fmla="*/ 19145 h 19145"/>
                <a:gd name="connsiteX5" fmla="*/ 17614 w 20549"/>
                <a:gd name="connsiteY5" fmla="*/ 16337 h 19145"/>
                <a:gd name="connsiteX6" fmla="*/ 20549 w 20549"/>
                <a:gd name="connsiteY6" fmla="*/ 9573 h 19145"/>
                <a:gd name="connsiteX7" fmla="*/ 17614 w 20549"/>
                <a:gd name="connsiteY7" fmla="*/ 2808 h 19145"/>
                <a:gd name="connsiteX8" fmla="*/ 10338 w 20549"/>
                <a:gd name="connsiteY8"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 h="19145">
                  <a:moveTo>
                    <a:pt x="10338" y="0"/>
                  </a:moveTo>
                  <a:cubicBezTo>
                    <a:pt x="7530" y="0"/>
                    <a:pt x="5105" y="894"/>
                    <a:pt x="3063" y="2808"/>
                  </a:cubicBezTo>
                  <a:cubicBezTo>
                    <a:pt x="1021" y="4722"/>
                    <a:pt x="0" y="6892"/>
                    <a:pt x="0" y="9573"/>
                  </a:cubicBezTo>
                  <a:cubicBezTo>
                    <a:pt x="0" y="12253"/>
                    <a:pt x="1021" y="14423"/>
                    <a:pt x="3063" y="16337"/>
                  </a:cubicBezTo>
                  <a:cubicBezTo>
                    <a:pt x="5105" y="18252"/>
                    <a:pt x="7530" y="19145"/>
                    <a:pt x="10338" y="19145"/>
                  </a:cubicBezTo>
                  <a:cubicBezTo>
                    <a:pt x="13146" y="19145"/>
                    <a:pt x="15571" y="18252"/>
                    <a:pt x="17614" y="16337"/>
                  </a:cubicBezTo>
                  <a:cubicBezTo>
                    <a:pt x="19656" y="14423"/>
                    <a:pt x="20549" y="12253"/>
                    <a:pt x="20549" y="9573"/>
                  </a:cubicBezTo>
                  <a:cubicBezTo>
                    <a:pt x="20549" y="6892"/>
                    <a:pt x="19528" y="4722"/>
                    <a:pt x="17614" y="2808"/>
                  </a:cubicBezTo>
                  <a:cubicBezTo>
                    <a:pt x="15571" y="894"/>
                    <a:pt x="13146" y="0"/>
                    <a:pt x="10338" y="0"/>
                  </a:cubicBezTo>
                  <a:close/>
                </a:path>
              </a:pathLst>
            </a:custGeom>
            <a:solidFill>
              <a:srgbClr val="EC607E"/>
            </a:solidFill>
            <a:ln w="0" cap="flat">
              <a:noFill/>
              <a:prstDash val="solid"/>
              <a:miter/>
            </a:ln>
          </p:spPr>
          <p:txBody>
            <a:bodyPr rtlCol="0" anchor="ctr"/>
            <a:lstStyle/>
            <a:p>
              <a:endParaRPr lang="en-GB" sz="1013"/>
            </a:p>
          </p:txBody>
        </p:sp>
        <p:sp>
          <p:nvSpPr>
            <p:cNvPr id="197" name="Freeform 196">
              <a:extLst>
                <a:ext uri="{FF2B5EF4-FFF2-40B4-BE49-F238E27FC236}">
                  <a16:creationId xmlns:a16="http://schemas.microsoft.com/office/drawing/2014/main" id="{DF74596C-7F38-401F-BD59-938CDBC0637E}"/>
                </a:ext>
              </a:extLst>
            </p:cNvPr>
            <p:cNvSpPr/>
            <p:nvPr/>
          </p:nvSpPr>
          <p:spPr>
            <a:xfrm>
              <a:off x="3207978" y="6300318"/>
              <a:ext cx="18889" cy="68284"/>
            </a:xfrm>
            <a:custGeom>
              <a:avLst/>
              <a:gdLst>
                <a:gd name="connsiteX0" fmla="*/ 0 w 18889"/>
                <a:gd name="connsiteY0" fmla="*/ 0 h 68284"/>
                <a:gd name="connsiteX1" fmla="*/ 18890 w 18889"/>
                <a:gd name="connsiteY1" fmla="*/ 0 h 68284"/>
                <a:gd name="connsiteX2" fmla="*/ 18890 w 18889"/>
                <a:gd name="connsiteY2" fmla="*/ 68285 h 68284"/>
                <a:gd name="connsiteX3" fmla="*/ 0 w 18889"/>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8889" h="68284">
                  <a:moveTo>
                    <a:pt x="0" y="0"/>
                  </a:moveTo>
                  <a:lnTo>
                    <a:pt x="18890" y="0"/>
                  </a:lnTo>
                  <a:lnTo>
                    <a:pt x="18890" y="68285"/>
                  </a:lnTo>
                  <a:lnTo>
                    <a:pt x="0" y="68285"/>
                  </a:lnTo>
                  <a:close/>
                </a:path>
              </a:pathLst>
            </a:custGeom>
            <a:solidFill>
              <a:srgbClr val="EC607E"/>
            </a:solidFill>
            <a:ln w="0" cap="flat">
              <a:noFill/>
              <a:prstDash val="solid"/>
              <a:miter/>
            </a:ln>
          </p:spPr>
          <p:txBody>
            <a:bodyPr rtlCol="0" anchor="ctr"/>
            <a:lstStyle/>
            <a:p>
              <a:endParaRPr lang="en-GB" sz="1013"/>
            </a:p>
          </p:txBody>
        </p:sp>
        <p:sp>
          <p:nvSpPr>
            <p:cNvPr id="198" name="Freeform 197">
              <a:extLst>
                <a:ext uri="{FF2B5EF4-FFF2-40B4-BE49-F238E27FC236}">
                  <a16:creationId xmlns:a16="http://schemas.microsoft.com/office/drawing/2014/main" id="{29D09CC8-2665-A1AC-1AE2-D2DAD01E0AE5}"/>
                </a:ext>
              </a:extLst>
            </p:cNvPr>
            <p:cNvSpPr/>
            <p:nvPr/>
          </p:nvSpPr>
          <p:spPr>
            <a:xfrm>
              <a:off x="3242184" y="6299680"/>
              <a:ext cx="61392" cy="70326"/>
            </a:xfrm>
            <a:custGeom>
              <a:avLst/>
              <a:gdLst>
                <a:gd name="connsiteX0" fmla="*/ 41609 w 61392"/>
                <a:gd name="connsiteY0" fmla="*/ 29356 h 70326"/>
                <a:gd name="connsiteX1" fmla="*/ 29228 w 61392"/>
                <a:gd name="connsiteY1" fmla="*/ 26803 h 70326"/>
                <a:gd name="connsiteX2" fmla="*/ 22464 w 61392"/>
                <a:gd name="connsiteY2" fmla="*/ 24123 h 70326"/>
                <a:gd name="connsiteX3" fmla="*/ 20549 w 61392"/>
                <a:gd name="connsiteY3" fmla="*/ 20039 h 70326"/>
                <a:gd name="connsiteX4" fmla="*/ 23612 w 61392"/>
                <a:gd name="connsiteY4" fmla="*/ 15189 h 70326"/>
                <a:gd name="connsiteX5" fmla="*/ 31015 w 61392"/>
                <a:gd name="connsiteY5" fmla="*/ 13402 h 70326"/>
                <a:gd name="connsiteX6" fmla="*/ 36631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09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6 w 61392"/>
                <a:gd name="connsiteY20" fmla="*/ 54755 h 70326"/>
                <a:gd name="connsiteX21" fmla="*/ 31015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5 w 61392"/>
                <a:gd name="connsiteY26" fmla="*/ 70327 h 70326"/>
                <a:gd name="connsiteX27" fmla="*/ 46714 w 61392"/>
                <a:gd name="connsiteY27" fmla="*/ 67519 h 70326"/>
                <a:gd name="connsiteX28" fmla="*/ 57436 w 61392"/>
                <a:gd name="connsiteY28" fmla="*/ 59605 h 70326"/>
                <a:gd name="connsiteX29" fmla="*/ 61392 w 61392"/>
                <a:gd name="connsiteY29" fmla="*/ 47863 h 70326"/>
                <a:gd name="connsiteX30" fmla="*/ 56542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8" y="26803"/>
                  </a:lnTo>
                  <a:cubicBezTo>
                    <a:pt x="26037" y="26165"/>
                    <a:pt x="23868" y="25271"/>
                    <a:pt x="22464" y="24123"/>
                  </a:cubicBezTo>
                  <a:cubicBezTo>
                    <a:pt x="21187" y="22974"/>
                    <a:pt x="20549" y="21570"/>
                    <a:pt x="20549" y="20039"/>
                  </a:cubicBezTo>
                  <a:cubicBezTo>
                    <a:pt x="20549" y="17997"/>
                    <a:pt x="21570" y="16337"/>
                    <a:pt x="23612" y="15189"/>
                  </a:cubicBezTo>
                  <a:cubicBezTo>
                    <a:pt x="25655" y="13912"/>
                    <a:pt x="28080" y="13402"/>
                    <a:pt x="31015" y="13402"/>
                  </a:cubicBezTo>
                  <a:cubicBezTo>
                    <a:pt x="33185" y="13402"/>
                    <a:pt x="35099" y="13784"/>
                    <a:pt x="36631" y="14550"/>
                  </a:cubicBezTo>
                  <a:cubicBezTo>
                    <a:pt x="38163" y="15316"/>
                    <a:pt x="39439"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8" y="30505"/>
                    <a:pt x="6509"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5"/>
                  </a:cubicBezTo>
                  <a:cubicBezTo>
                    <a:pt x="37014" y="56032"/>
                    <a:pt x="34334" y="56670"/>
                    <a:pt x="31015" y="56670"/>
                  </a:cubicBezTo>
                  <a:cubicBezTo>
                    <a:pt x="27697" y="56670"/>
                    <a:pt x="24889" y="55904"/>
                    <a:pt x="22719" y="54500"/>
                  </a:cubicBezTo>
                  <a:cubicBezTo>
                    <a:pt x="20549" y="53096"/>
                    <a:pt x="19145" y="50926"/>
                    <a:pt x="18635" y="48246"/>
                  </a:cubicBezTo>
                  <a:lnTo>
                    <a:pt x="0" y="49267"/>
                  </a:lnTo>
                  <a:cubicBezTo>
                    <a:pt x="893" y="55776"/>
                    <a:pt x="4084" y="61010"/>
                    <a:pt x="9445" y="64711"/>
                  </a:cubicBezTo>
                  <a:cubicBezTo>
                    <a:pt x="14806" y="68540"/>
                    <a:pt x="21953" y="70327"/>
                    <a:pt x="31015" y="70327"/>
                  </a:cubicBezTo>
                  <a:cubicBezTo>
                    <a:pt x="36887" y="70327"/>
                    <a:pt x="42247" y="69433"/>
                    <a:pt x="46714" y="67519"/>
                  </a:cubicBezTo>
                  <a:cubicBezTo>
                    <a:pt x="51309" y="65604"/>
                    <a:pt x="54883" y="63052"/>
                    <a:pt x="57436" y="59605"/>
                  </a:cubicBezTo>
                  <a:cubicBezTo>
                    <a:pt x="60116" y="56287"/>
                    <a:pt x="61392" y="52330"/>
                    <a:pt x="61392" y="47863"/>
                  </a:cubicBezTo>
                  <a:cubicBezTo>
                    <a:pt x="61392" y="42885"/>
                    <a:pt x="59733" y="38929"/>
                    <a:pt x="56542"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199" name="Freeform 198">
              <a:extLst>
                <a:ext uri="{FF2B5EF4-FFF2-40B4-BE49-F238E27FC236}">
                  <a16:creationId xmlns:a16="http://schemas.microsoft.com/office/drawing/2014/main" id="{041606F6-2C1E-4CC9-4664-6C2046B56039}"/>
                </a:ext>
              </a:extLst>
            </p:cNvPr>
            <p:cNvSpPr/>
            <p:nvPr/>
          </p:nvSpPr>
          <p:spPr>
            <a:xfrm>
              <a:off x="3315957"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566 w 65476"/>
                <a:gd name="connsiteY29" fmla="*/ 20932 h 70709"/>
                <a:gd name="connsiteX30" fmla="*/ 47353 w 65476"/>
                <a:gd name="connsiteY30" fmla="*/ 28208 h 70709"/>
                <a:gd name="connsiteX31" fmla="*/ 18762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864" y="638"/>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160" y="8807"/>
                  </a:cubicBezTo>
                  <a:close/>
                  <a:moveTo>
                    <a:pt x="18762" y="28208"/>
                  </a:moveTo>
                  <a:cubicBezTo>
                    <a:pt x="18762" y="25783"/>
                    <a:pt x="19401" y="23485"/>
                    <a:pt x="20549" y="21443"/>
                  </a:cubicBezTo>
                  <a:cubicBezTo>
                    <a:pt x="21826" y="19273"/>
                    <a:pt x="23485" y="17486"/>
                    <a:pt x="25783" y="16210"/>
                  </a:cubicBezTo>
                  <a:cubicBezTo>
                    <a:pt x="28080" y="14933"/>
                    <a:pt x="30505" y="14168"/>
                    <a:pt x="33441" y="14168"/>
                  </a:cubicBezTo>
                  <a:cubicBezTo>
                    <a:pt x="36376" y="14168"/>
                    <a:pt x="38673" y="14806"/>
                    <a:pt x="40716" y="15954"/>
                  </a:cubicBezTo>
                  <a:cubicBezTo>
                    <a:pt x="42758" y="17103"/>
                    <a:pt x="44417" y="18762"/>
                    <a:pt x="45566" y="20932"/>
                  </a:cubicBezTo>
                  <a:cubicBezTo>
                    <a:pt x="46714" y="22975"/>
                    <a:pt x="47353" y="25400"/>
                    <a:pt x="47353" y="28208"/>
                  </a:cubicBezTo>
                  <a:lnTo>
                    <a:pt x="18762" y="28208"/>
                  </a:lnTo>
                  <a:close/>
                </a:path>
              </a:pathLst>
            </a:custGeom>
            <a:solidFill>
              <a:srgbClr val="EC607E"/>
            </a:solidFill>
            <a:ln w="0" cap="flat">
              <a:noFill/>
              <a:prstDash val="solid"/>
              <a:miter/>
            </a:ln>
          </p:spPr>
          <p:txBody>
            <a:bodyPr rtlCol="0" anchor="ctr"/>
            <a:lstStyle/>
            <a:p>
              <a:endParaRPr lang="en-GB" sz="1013"/>
            </a:p>
          </p:txBody>
        </p:sp>
        <p:sp>
          <p:nvSpPr>
            <p:cNvPr id="200" name="Freeform 199">
              <a:extLst>
                <a:ext uri="{FF2B5EF4-FFF2-40B4-BE49-F238E27FC236}">
                  <a16:creationId xmlns:a16="http://schemas.microsoft.com/office/drawing/2014/main" id="{6F52A3E5-E26D-E674-BF83-8CCF327FCC94}"/>
                </a:ext>
              </a:extLst>
            </p:cNvPr>
            <p:cNvSpPr/>
            <p:nvPr/>
          </p:nvSpPr>
          <p:spPr>
            <a:xfrm>
              <a:off x="3393559" y="6299553"/>
              <a:ext cx="61137" cy="70327"/>
            </a:xfrm>
            <a:custGeom>
              <a:avLst/>
              <a:gdLst>
                <a:gd name="connsiteX0" fmla="*/ 52330 w 61137"/>
                <a:gd name="connsiteY0" fmla="*/ 5361 h 70327"/>
                <a:gd name="connsiteX1" fmla="*/ 43013 w 61137"/>
                <a:gd name="connsiteY1" fmla="*/ 1276 h 70327"/>
                <a:gd name="connsiteX2" fmla="*/ 32037 w 61137"/>
                <a:gd name="connsiteY2" fmla="*/ 0 h 70327"/>
                <a:gd name="connsiteX3" fmla="*/ 17614 w 61137"/>
                <a:gd name="connsiteY3" fmla="*/ 2425 h 70327"/>
                <a:gd name="connsiteX4" fmla="*/ 7530 w 61137"/>
                <a:gd name="connsiteY4" fmla="*/ 9445 h 70327"/>
                <a:gd name="connsiteX5" fmla="*/ 2297 w 61137"/>
                <a:gd name="connsiteY5" fmla="*/ 20294 h 70327"/>
                <a:gd name="connsiteX6" fmla="*/ 19783 w 61137"/>
                <a:gd name="connsiteY6" fmla="*/ 21698 h 70327"/>
                <a:gd name="connsiteX7" fmla="*/ 23740 w 61137"/>
                <a:gd name="connsiteY7" fmla="*/ 16082 h 70327"/>
                <a:gd name="connsiteX8" fmla="*/ 31909 w 61137"/>
                <a:gd name="connsiteY8" fmla="*/ 13785 h 70327"/>
                <a:gd name="connsiteX9" fmla="*/ 39439 w 61137"/>
                <a:gd name="connsiteY9" fmla="*/ 16082 h 70327"/>
                <a:gd name="connsiteX10" fmla="*/ 42119 w 61137"/>
                <a:gd name="connsiteY10" fmla="*/ 22591 h 70327"/>
                <a:gd name="connsiteX11" fmla="*/ 42119 w 61137"/>
                <a:gd name="connsiteY11" fmla="*/ 22847 h 70327"/>
                <a:gd name="connsiteX12" fmla="*/ 40460 w 61137"/>
                <a:gd name="connsiteY12" fmla="*/ 26165 h 70327"/>
                <a:gd name="connsiteX13" fmla="*/ 35227 w 61137"/>
                <a:gd name="connsiteY13" fmla="*/ 27824 h 70327"/>
                <a:gd name="connsiteX14" fmla="*/ 25655 w 61137"/>
                <a:gd name="connsiteY14" fmla="*/ 28973 h 70327"/>
                <a:gd name="connsiteX15" fmla="*/ 15954 w 61137"/>
                <a:gd name="connsiteY15" fmla="*/ 30632 h 70327"/>
                <a:gd name="connsiteX16" fmla="*/ 7786 w 61137"/>
                <a:gd name="connsiteY16" fmla="*/ 34206 h 70327"/>
                <a:gd name="connsiteX17" fmla="*/ 2042 w 61137"/>
                <a:gd name="connsiteY17" fmla="*/ 40460 h 70327"/>
                <a:gd name="connsiteX18" fmla="*/ 0 w 61137"/>
                <a:gd name="connsiteY18" fmla="*/ 50033 h 70327"/>
                <a:gd name="connsiteX19" fmla="*/ 2935 w 61137"/>
                <a:gd name="connsiteY19" fmla="*/ 61265 h 70327"/>
                <a:gd name="connsiteX20" fmla="*/ 10976 w 61137"/>
                <a:gd name="connsiteY20" fmla="*/ 68030 h 70327"/>
                <a:gd name="connsiteX21" fmla="*/ 22591 w 61137"/>
                <a:gd name="connsiteY21" fmla="*/ 70327 h 70327"/>
                <a:gd name="connsiteX22" fmla="*/ 31526 w 61137"/>
                <a:gd name="connsiteY22" fmla="*/ 68923 h 70327"/>
                <a:gd name="connsiteX23" fmla="*/ 38163 w 61137"/>
                <a:gd name="connsiteY23" fmla="*/ 65094 h 70327"/>
                <a:gd name="connsiteX24" fmla="*/ 42630 w 61137"/>
                <a:gd name="connsiteY24" fmla="*/ 59478 h 70327"/>
                <a:gd name="connsiteX25" fmla="*/ 43141 w 61137"/>
                <a:gd name="connsiteY25" fmla="*/ 59478 h 70327"/>
                <a:gd name="connsiteX26" fmla="*/ 43141 w 61137"/>
                <a:gd name="connsiteY26" fmla="*/ 68923 h 70327"/>
                <a:gd name="connsiteX27" fmla="*/ 61137 w 61137"/>
                <a:gd name="connsiteY27" fmla="*/ 68923 h 70327"/>
                <a:gd name="connsiteX28" fmla="*/ 61137 w 61137"/>
                <a:gd name="connsiteY28" fmla="*/ 22847 h 70327"/>
                <a:gd name="connsiteX29" fmla="*/ 58712 w 61137"/>
                <a:gd name="connsiteY29" fmla="*/ 12381 h 70327"/>
                <a:gd name="connsiteX30" fmla="*/ 52330 w 61137"/>
                <a:gd name="connsiteY30" fmla="*/ 5233 h 70327"/>
                <a:gd name="connsiteX31" fmla="*/ 42247 w 61137"/>
                <a:gd name="connsiteY31" fmla="*/ 44672 h 70327"/>
                <a:gd name="connsiteX32" fmla="*/ 40460 w 61137"/>
                <a:gd name="connsiteY32" fmla="*/ 51182 h 70327"/>
                <a:gd name="connsiteX33" fmla="*/ 35483 w 61137"/>
                <a:gd name="connsiteY33" fmla="*/ 55649 h 70327"/>
                <a:gd name="connsiteX34" fmla="*/ 28079 w 61137"/>
                <a:gd name="connsiteY34" fmla="*/ 57308 h 70327"/>
                <a:gd name="connsiteX35" fmla="*/ 20932 w 61137"/>
                <a:gd name="connsiteY35" fmla="*/ 55266 h 70327"/>
                <a:gd name="connsiteX36" fmla="*/ 18124 w 61137"/>
                <a:gd name="connsiteY36" fmla="*/ 49395 h 70327"/>
                <a:gd name="connsiteX37" fmla="*/ 19528 w 61137"/>
                <a:gd name="connsiteY37" fmla="*/ 44927 h 70327"/>
                <a:gd name="connsiteX38" fmla="*/ 23357 w 61137"/>
                <a:gd name="connsiteY38" fmla="*/ 42119 h 70327"/>
                <a:gd name="connsiteX39" fmla="*/ 29229 w 61137"/>
                <a:gd name="connsiteY39" fmla="*/ 40588 h 70327"/>
                <a:gd name="connsiteX40" fmla="*/ 32675 w 61137"/>
                <a:gd name="connsiteY40" fmla="*/ 40078 h 70327"/>
                <a:gd name="connsiteX41" fmla="*/ 36503 w 61137"/>
                <a:gd name="connsiteY41" fmla="*/ 39439 h 70327"/>
                <a:gd name="connsiteX42" fmla="*/ 39950 w 61137"/>
                <a:gd name="connsiteY42" fmla="*/ 38546 h 70327"/>
                <a:gd name="connsiteX43" fmla="*/ 42375 w 61137"/>
                <a:gd name="connsiteY43" fmla="*/ 37525 h 70327"/>
                <a:gd name="connsiteX44" fmla="*/ 42375 w 61137"/>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137" h="70327">
                  <a:moveTo>
                    <a:pt x="52330" y="5361"/>
                  </a:moveTo>
                  <a:cubicBezTo>
                    <a:pt x="49650" y="3446"/>
                    <a:pt x="46459" y="2170"/>
                    <a:pt x="43013" y="1276"/>
                  </a:cubicBezTo>
                  <a:cubicBezTo>
                    <a:pt x="39567" y="383"/>
                    <a:pt x="35865" y="0"/>
                    <a:pt x="32037" y="0"/>
                  </a:cubicBezTo>
                  <a:cubicBezTo>
                    <a:pt x="26548" y="0"/>
                    <a:pt x="21825" y="766"/>
                    <a:pt x="17614" y="2425"/>
                  </a:cubicBezTo>
                  <a:cubicBezTo>
                    <a:pt x="13529" y="4084"/>
                    <a:pt x="10083" y="6382"/>
                    <a:pt x="7530" y="9445"/>
                  </a:cubicBezTo>
                  <a:cubicBezTo>
                    <a:pt x="4978" y="12508"/>
                    <a:pt x="3191" y="16082"/>
                    <a:pt x="2297" y="20294"/>
                  </a:cubicBezTo>
                  <a:lnTo>
                    <a:pt x="19783" y="21698"/>
                  </a:lnTo>
                  <a:cubicBezTo>
                    <a:pt x="20422" y="19400"/>
                    <a:pt x="21825" y="17614"/>
                    <a:pt x="23740" y="16082"/>
                  </a:cubicBezTo>
                  <a:cubicBezTo>
                    <a:pt x="25782" y="14551"/>
                    <a:pt x="28462" y="13785"/>
                    <a:pt x="31909" y="13785"/>
                  </a:cubicBezTo>
                  <a:cubicBezTo>
                    <a:pt x="35100" y="13785"/>
                    <a:pt x="37652" y="14551"/>
                    <a:pt x="39439" y="16082"/>
                  </a:cubicBezTo>
                  <a:cubicBezTo>
                    <a:pt x="41226" y="17614"/>
                    <a:pt x="42119" y="19783"/>
                    <a:pt x="42119" y="22591"/>
                  </a:cubicBezTo>
                  <a:lnTo>
                    <a:pt x="42119" y="22847"/>
                  </a:lnTo>
                  <a:cubicBezTo>
                    <a:pt x="42119" y="24251"/>
                    <a:pt x="41609" y="25399"/>
                    <a:pt x="40460" y="26165"/>
                  </a:cubicBezTo>
                  <a:cubicBezTo>
                    <a:pt x="39311" y="26931"/>
                    <a:pt x="37652" y="27441"/>
                    <a:pt x="35227" y="27824"/>
                  </a:cubicBezTo>
                  <a:cubicBezTo>
                    <a:pt x="32802" y="28207"/>
                    <a:pt x="29611" y="28590"/>
                    <a:pt x="25655" y="28973"/>
                  </a:cubicBezTo>
                  <a:cubicBezTo>
                    <a:pt x="22336" y="29356"/>
                    <a:pt x="19017" y="29867"/>
                    <a:pt x="15954" y="30632"/>
                  </a:cubicBezTo>
                  <a:cubicBezTo>
                    <a:pt x="12891" y="31398"/>
                    <a:pt x="10211" y="32675"/>
                    <a:pt x="7786" y="34206"/>
                  </a:cubicBezTo>
                  <a:cubicBezTo>
                    <a:pt x="5360" y="35738"/>
                    <a:pt x="3446" y="37908"/>
                    <a:pt x="2042" y="40460"/>
                  </a:cubicBezTo>
                  <a:cubicBezTo>
                    <a:pt x="638" y="43013"/>
                    <a:pt x="0" y="46204"/>
                    <a:pt x="0" y="50033"/>
                  </a:cubicBezTo>
                  <a:cubicBezTo>
                    <a:pt x="0" y="54500"/>
                    <a:pt x="1021" y="58329"/>
                    <a:pt x="2935" y="61265"/>
                  </a:cubicBezTo>
                  <a:cubicBezTo>
                    <a:pt x="4850" y="64328"/>
                    <a:pt x="7658" y="66498"/>
                    <a:pt x="10976" y="68030"/>
                  </a:cubicBezTo>
                  <a:cubicBezTo>
                    <a:pt x="14423" y="69561"/>
                    <a:pt x="18252" y="70327"/>
                    <a:pt x="22591" y="70327"/>
                  </a:cubicBezTo>
                  <a:cubicBezTo>
                    <a:pt x="26038" y="70327"/>
                    <a:pt x="28973" y="69816"/>
                    <a:pt x="31526" y="68923"/>
                  </a:cubicBezTo>
                  <a:cubicBezTo>
                    <a:pt x="34078" y="68030"/>
                    <a:pt x="36376" y="66753"/>
                    <a:pt x="38163" y="65094"/>
                  </a:cubicBezTo>
                  <a:cubicBezTo>
                    <a:pt x="39950" y="63435"/>
                    <a:pt x="41481" y="61648"/>
                    <a:pt x="42630" y="59478"/>
                  </a:cubicBezTo>
                  <a:lnTo>
                    <a:pt x="43141" y="59478"/>
                  </a:lnTo>
                  <a:lnTo>
                    <a:pt x="43141" y="68923"/>
                  </a:lnTo>
                  <a:lnTo>
                    <a:pt x="61137" y="68923"/>
                  </a:lnTo>
                  <a:lnTo>
                    <a:pt x="61137" y="22847"/>
                  </a:lnTo>
                  <a:cubicBezTo>
                    <a:pt x="61137" y="18762"/>
                    <a:pt x="60371"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7" y="57308"/>
                    <a:pt x="28079" y="57308"/>
                  </a:cubicBezTo>
                  <a:cubicBezTo>
                    <a:pt x="25271" y="57308"/>
                    <a:pt x="22719" y="56670"/>
                    <a:pt x="20932" y="55266"/>
                  </a:cubicBezTo>
                  <a:cubicBezTo>
                    <a:pt x="19017" y="53862"/>
                    <a:pt x="18124" y="51948"/>
                    <a:pt x="18124" y="49395"/>
                  </a:cubicBezTo>
                  <a:cubicBezTo>
                    <a:pt x="18124" y="47608"/>
                    <a:pt x="18635" y="46076"/>
                    <a:pt x="19528" y="44927"/>
                  </a:cubicBezTo>
                  <a:cubicBezTo>
                    <a:pt x="20422" y="43779"/>
                    <a:pt x="21698" y="42758"/>
                    <a:pt x="23357" y="42119"/>
                  </a:cubicBezTo>
                  <a:cubicBezTo>
                    <a:pt x="25016" y="41354"/>
                    <a:pt x="26931" y="40843"/>
                    <a:pt x="29229" y="40588"/>
                  </a:cubicBezTo>
                  <a:cubicBezTo>
                    <a:pt x="30249" y="40460"/>
                    <a:pt x="31398" y="40333"/>
                    <a:pt x="32675" y="40078"/>
                  </a:cubicBezTo>
                  <a:cubicBezTo>
                    <a:pt x="33951" y="39822"/>
                    <a:pt x="35227" y="39695"/>
                    <a:pt x="36503"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201" name="Freeform 200">
              <a:extLst>
                <a:ext uri="{FF2B5EF4-FFF2-40B4-BE49-F238E27FC236}">
                  <a16:creationId xmlns:a16="http://schemas.microsoft.com/office/drawing/2014/main" id="{03DC8F03-1B90-B01C-2203-6D4922D8BDFB}"/>
                </a:ext>
              </a:extLst>
            </p:cNvPr>
            <p:cNvSpPr/>
            <p:nvPr/>
          </p:nvSpPr>
          <p:spPr>
            <a:xfrm>
              <a:off x="3469502" y="6299680"/>
              <a:ext cx="61392" cy="70326"/>
            </a:xfrm>
            <a:custGeom>
              <a:avLst/>
              <a:gdLst>
                <a:gd name="connsiteX0" fmla="*/ 41609 w 61392"/>
                <a:gd name="connsiteY0" fmla="*/ 29356 h 70326"/>
                <a:gd name="connsiteX1" fmla="*/ 29229 w 61392"/>
                <a:gd name="connsiteY1" fmla="*/ 26803 h 70326"/>
                <a:gd name="connsiteX2" fmla="*/ 22464 w 61392"/>
                <a:gd name="connsiteY2" fmla="*/ 24123 h 70326"/>
                <a:gd name="connsiteX3" fmla="*/ 20549 w 61392"/>
                <a:gd name="connsiteY3" fmla="*/ 20039 h 70326"/>
                <a:gd name="connsiteX4" fmla="*/ 23613 w 61392"/>
                <a:gd name="connsiteY4" fmla="*/ 15189 h 70326"/>
                <a:gd name="connsiteX5" fmla="*/ 31016 w 61392"/>
                <a:gd name="connsiteY5" fmla="*/ 13402 h 70326"/>
                <a:gd name="connsiteX6" fmla="*/ 36632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10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7 w 61392"/>
                <a:gd name="connsiteY20" fmla="*/ 54755 h 70326"/>
                <a:gd name="connsiteX21" fmla="*/ 31016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6 w 61392"/>
                <a:gd name="connsiteY26" fmla="*/ 70327 h 70326"/>
                <a:gd name="connsiteX27" fmla="*/ 46714 w 61392"/>
                <a:gd name="connsiteY27" fmla="*/ 67519 h 70326"/>
                <a:gd name="connsiteX28" fmla="*/ 57436 w 61392"/>
                <a:gd name="connsiteY28" fmla="*/ 59605 h 70326"/>
                <a:gd name="connsiteX29" fmla="*/ 61393 w 61392"/>
                <a:gd name="connsiteY29" fmla="*/ 47863 h 70326"/>
                <a:gd name="connsiteX30" fmla="*/ 56543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9" y="26803"/>
                  </a:lnTo>
                  <a:cubicBezTo>
                    <a:pt x="26038" y="26165"/>
                    <a:pt x="23868" y="25271"/>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4"/>
                    <a:pt x="36632" y="14550"/>
                  </a:cubicBezTo>
                  <a:cubicBezTo>
                    <a:pt x="38163" y="15316"/>
                    <a:pt x="39440"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9" y="43651"/>
                    <a:pt x="38418" y="44417"/>
                    <a:pt x="39950" y="45566"/>
                  </a:cubicBezTo>
                  <a:cubicBezTo>
                    <a:pt x="41354" y="46714"/>
                    <a:pt x="42120" y="48118"/>
                    <a:pt x="42120" y="49778"/>
                  </a:cubicBezTo>
                  <a:cubicBezTo>
                    <a:pt x="42120" y="51820"/>
                    <a:pt x="41098" y="53479"/>
                    <a:pt x="39057" y="54755"/>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8" y="69433"/>
                    <a:pt x="46714" y="67519"/>
                  </a:cubicBezTo>
                  <a:cubicBezTo>
                    <a:pt x="51310" y="65604"/>
                    <a:pt x="54883" y="63052"/>
                    <a:pt x="57436" y="59605"/>
                  </a:cubicBezTo>
                  <a:cubicBezTo>
                    <a:pt x="60116" y="56287"/>
                    <a:pt x="61393" y="52330"/>
                    <a:pt x="61393" y="47863"/>
                  </a:cubicBezTo>
                  <a:cubicBezTo>
                    <a:pt x="61393" y="42885"/>
                    <a:pt x="59733" y="38929"/>
                    <a:pt x="56543"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202" name="Freeform 201">
              <a:extLst>
                <a:ext uri="{FF2B5EF4-FFF2-40B4-BE49-F238E27FC236}">
                  <a16:creationId xmlns:a16="http://schemas.microsoft.com/office/drawing/2014/main" id="{AEB476A0-07E2-CAB1-CF04-471D8E0A444A}"/>
                </a:ext>
              </a:extLst>
            </p:cNvPr>
            <p:cNvSpPr/>
            <p:nvPr/>
          </p:nvSpPr>
          <p:spPr>
            <a:xfrm>
              <a:off x="3543275"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694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737" y="766"/>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9"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3" y="15316"/>
                    <a:pt x="59095" y="11743"/>
                    <a:pt x="56160" y="8807"/>
                  </a:cubicBezTo>
                  <a:close/>
                  <a:moveTo>
                    <a:pt x="18762" y="28208"/>
                  </a:moveTo>
                  <a:cubicBezTo>
                    <a:pt x="18762" y="25783"/>
                    <a:pt x="19401" y="23485"/>
                    <a:pt x="20549" y="21443"/>
                  </a:cubicBezTo>
                  <a:cubicBezTo>
                    <a:pt x="21826" y="19273"/>
                    <a:pt x="23485" y="17486"/>
                    <a:pt x="25783" y="16210"/>
                  </a:cubicBezTo>
                  <a:cubicBezTo>
                    <a:pt x="27952" y="14933"/>
                    <a:pt x="30505" y="14168"/>
                    <a:pt x="33441" y="14168"/>
                  </a:cubicBezTo>
                  <a:cubicBezTo>
                    <a:pt x="36376" y="14168"/>
                    <a:pt x="38674" y="14806"/>
                    <a:pt x="40716" y="15954"/>
                  </a:cubicBezTo>
                  <a:cubicBezTo>
                    <a:pt x="42758" y="17103"/>
                    <a:pt x="44417" y="18762"/>
                    <a:pt x="45694"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203" name="Freeform 202">
              <a:extLst>
                <a:ext uri="{FF2B5EF4-FFF2-40B4-BE49-F238E27FC236}">
                  <a16:creationId xmlns:a16="http://schemas.microsoft.com/office/drawing/2014/main" id="{98FF5927-9E7D-0116-8054-91900CFC9A5B}"/>
                </a:ext>
              </a:extLst>
            </p:cNvPr>
            <p:cNvSpPr/>
            <p:nvPr/>
          </p:nvSpPr>
          <p:spPr>
            <a:xfrm>
              <a:off x="3621132" y="6299553"/>
              <a:ext cx="61392" cy="70327"/>
            </a:xfrm>
            <a:custGeom>
              <a:avLst/>
              <a:gdLst>
                <a:gd name="connsiteX0" fmla="*/ 56415 w 61392"/>
                <a:gd name="connsiteY0" fmla="*/ 35993 h 70327"/>
                <a:gd name="connsiteX1" fmla="*/ 41609 w 61392"/>
                <a:gd name="connsiteY1" fmla="*/ 29356 h 70327"/>
                <a:gd name="connsiteX2" fmla="*/ 29229 w 61392"/>
                <a:gd name="connsiteY2" fmla="*/ 26803 h 70327"/>
                <a:gd name="connsiteX3" fmla="*/ 22464 w 61392"/>
                <a:gd name="connsiteY3" fmla="*/ 24123 h 70327"/>
                <a:gd name="connsiteX4" fmla="*/ 20549 w 61392"/>
                <a:gd name="connsiteY4" fmla="*/ 20039 h 70327"/>
                <a:gd name="connsiteX5" fmla="*/ 23613 w 61392"/>
                <a:gd name="connsiteY5" fmla="*/ 15189 h 70327"/>
                <a:gd name="connsiteX6" fmla="*/ 31016 w 61392"/>
                <a:gd name="connsiteY6" fmla="*/ 13402 h 70327"/>
                <a:gd name="connsiteX7" fmla="*/ 36631 w 61392"/>
                <a:gd name="connsiteY7" fmla="*/ 14551 h 70327"/>
                <a:gd name="connsiteX8" fmla="*/ 40460 w 61392"/>
                <a:gd name="connsiteY8" fmla="*/ 17486 h 70327"/>
                <a:gd name="connsiteX9" fmla="*/ 42375 w 61392"/>
                <a:gd name="connsiteY9" fmla="*/ 21443 h 70327"/>
                <a:gd name="connsiteX10" fmla="*/ 59733 w 61392"/>
                <a:gd name="connsiteY10" fmla="*/ 20422 h 70327"/>
                <a:gd name="connsiteX11" fmla="*/ 51054 w 61392"/>
                <a:gd name="connsiteY11" fmla="*/ 5488 h 70327"/>
                <a:gd name="connsiteX12" fmla="*/ 30632 w 61392"/>
                <a:gd name="connsiteY12" fmla="*/ 0 h 70327"/>
                <a:gd name="connsiteX13" fmla="*/ 15316 w 61392"/>
                <a:gd name="connsiteY13" fmla="*/ 2553 h 70327"/>
                <a:gd name="connsiteX14" fmla="*/ 5233 w 61392"/>
                <a:gd name="connsiteY14" fmla="*/ 9828 h 70327"/>
                <a:gd name="connsiteX15" fmla="*/ 1659 w 61392"/>
                <a:gd name="connsiteY15" fmla="*/ 21187 h 70327"/>
                <a:gd name="connsiteX16" fmla="*/ 6510 w 61392"/>
                <a:gd name="connsiteY16" fmla="*/ 33823 h 70327"/>
                <a:gd name="connsiteX17" fmla="*/ 21443 w 61392"/>
                <a:gd name="connsiteY17" fmla="*/ 40716 h 70327"/>
                <a:gd name="connsiteX18" fmla="*/ 33313 w 61392"/>
                <a:gd name="connsiteY18" fmla="*/ 43013 h 70327"/>
                <a:gd name="connsiteX19" fmla="*/ 39950 w 61392"/>
                <a:gd name="connsiteY19" fmla="*/ 45566 h 70327"/>
                <a:gd name="connsiteX20" fmla="*/ 42120 w 61392"/>
                <a:gd name="connsiteY20" fmla="*/ 49778 h 70327"/>
                <a:gd name="connsiteX21" fmla="*/ 39056 w 61392"/>
                <a:gd name="connsiteY21" fmla="*/ 54756 h 70327"/>
                <a:gd name="connsiteX22" fmla="*/ 31016 w 61392"/>
                <a:gd name="connsiteY22" fmla="*/ 56670 h 70327"/>
                <a:gd name="connsiteX23" fmla="*/ 22719 w 61392"/>
                <a:gd name="connsiteY23" fmla="*/ 54500 h 70327"/>
                <a:gd name="connsiteX24" fmla="*/ 18635 w 61392"/>
                <a:gd name="connsiteY24" fmla="*/ 48246 h 70327"/>
                <a:gd name="connsiteX25" fmla="*/ 0 w 61392"/>
                <a:gd name="connsiteY25" fmla="*/ 49267 h 70327"/>
                <a:gd name="connsiteX26" fmla="*/ 9445 w 61392"/>
                <a:gd name="connsiteY26" fmla="*/ 64711 h 70327"/>
                <a:gd name="connsiteX27" fmla="*/ 31016 w 61392"/>
                <a:gd name="connsiteY27" fmla="*/ 70327 h 70327"/>
                <a:gd name="connsiteX28" fmla="*/ 46714 w 61392"/>
                <a:gd name="connsiteY28" fmla="*/ 67519 h 70327"/>
                <a:gd name="connsiteX29" fmla="*/ 57436 w 61392"/>
                <a:gd name="connsiteY29" fmla="*/ 59606 h 70327"/>
                <a:gd name="connsiteX30" fmla="*/ 61392 w 61392"/>
                <a:gd name="connsiteY30" fmla="*/ 47863 h 70327"/>
                <a:gd name="connsiteX31" fmla="*/ 56543 w 61392"/>
                <a:gd name="connsiteY31" fmla="*/ 35993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7">
                  <a:moveTo>
                    <a:pt x="56415" y="35993"/>
                  </a:moveTo>
                  <a:cubicBezTo>
                    <a:pt x="53096" y="32930"/>
                    <a:pt x="48246" y="30760"/>
                    <a:pt x="41609" y="29356"/>
                  </a:cubicBezTo>
                  <a:lnTo>
                    <a:pt x="29229" y="26803"/>
                  </a:lnTo>
                  <a:cubicBezTo>
                    <a:pt x="26038" y="26165"/>
                    <a:pt x="23868" y="25272"/>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5"/>
                    <a:pt x="36631" y="14551"/>
                  </a:cubicBezTo>
                  <a:cubicBezTo>
                    <a:pt x="38163" y="15316"/>
                    <a:pt x="39439" y="16210"/>
                    <a:pt x="40460" y="17486"/>
                  </a:cubicBezTo>
                  <a:cubicBezTo>
                    <a:pt x="41481" y="18635"/>
                    <a:pt x="42120" y="20039"/>
                    <a:pt x="42375" y="21443"/>
                  </a:cubicBezTo>
                  <a:lnTo>
                    <a:pt x="59733" y="20422"/>
                  </a:lnTo>
                  <a:cubicBezTo>
                    <a:pt x="58840" y="14168"/>
                    <a:pt x="56032" y="9190"/>
                    <a:pt x="51054" y="5488"/>
                  </a:cubicBezTo>
                  <a:cubicBezTo>
                    <a:pt x="46076" y="1787"/>
                    <a:pt x="39312" y="0"/>
                    <a:pt x="30632" y="0"/>
                  </a:cubicBezTo>
                  <a:cubicBezTo>
                    <a:pt x="24761" y="0"/>
                    <a:pt x="19656" y="894"/>
                    <a:pt x="15316" y="2553"/>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6"/>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7" y="69433"/>
                    <a:pt x="46714" y="67519"/>
                  </a:cubicBezTo>
                  <a:cubicBezTo>
                    <a:pt x="51310" y="65605"/>
                    <a:pt x="54883" y="63052"/>
                    <a:pt x="57436" y="59606"/>
                  </a:cubicBezTo>
                  <a:cubicBezTo>
                    <a:pt x="60116" y="56287"/>
                    <a:pt x="61392" y="52330"/>
                    <a:pt x="61392" y="47863"/>
                  </a:cubicBezTo>
                  <a:cubicBezTo>
                    <a:pt x="61392" y="42886"/>
                    <a:pt x="59733" y="38929"/>
                    <a:pt x="56543" y="35993"/>
                  </a:cubicBezTo>
                  <a:close/>
                </a:path>
              </a:pathLst>
            </a:custGeom>
            <a:solidFill>
              <a:srgbClr val="EC607E"/>
            </a:solidFill>
            <a:ln w="0" cap="flat">
              <a:noFill/>
              <a:prstDash val="solid"/>
              <a:miter/>
            </a:ln>
          </p:spPr>
          <p:txBody>
            <a:bodyPr rtlCol="0" anchor="ctr"/>
            <a:lstStyle/>
            <a:p>
              <a:endParaRPr lang="en-GB" sz="1013"/>
            </a:p>
          </p:txBody>
        </p:sp>
        <p:sp>
          <p:nvSpPr>
            <p:cNvPr id="204" name="Freeform 203">
              <a:extLst>
                <a:ext uri="{FF2B5EF4-FFF2-40B4-BE49-F238E27FC236}">
                  <a16:creationId xmlns:a16="http://schemas.microsoft.com/office/drawing/2014/main" id="{B3C6B4ED-B9FB-03A6-BC3C-97BDC40B3B1C}"/>
                </a:ext>
              </a:extLst>
            </p:cNvPr>
            <p:cNvSpPr/>
            <p:nvPr/>
          </p:nvSpPr>
          <p:spPr>
            <a:xfrm>
              <a:off x="2164306" y="6277599"/>
              <a:ext cx="57690" cy="91131"/>
            </a:xfrm>
            <a:custGeom>
              <a:avLst/>
              <a:gdLst>
                <a:gd name="connsiteX0" fmla="*/ 57691 w 57690"/>
                <a:gd name="connsiteY0" fmla="*/ 79261 h 91131"/>
                <a:gd name="connsiteX1" fmla="*/ 13784 w 57690"/>
                <a:gd name="connsiteY1" fmla="*/ 79261 h 91131"/>
                <a:gd name="connsiteX2" fmla="*/ 13784 w 57690"/>
                <a:gd name="connsiteY2" fmla="*/ 51309 h 91131"/>
                <a:gd name="connsiteX3" fmla="*/ 54245 w 57690"/>
                <a:gd name="connsiteY3" fmla="*/ 51309 h 91131"/>
                <a:gd name="connsiteX4" fmla="*/ 54245 w 57690"/>
                <a:gd name="connsiteY4" fmla="*/ 39567 h 91131"/>
                <a:gd name="connsiteX5" fmla="*/ 13784 w 57690"/>
                <a:gd name="connsiteY5" fmla="*/ 39567 h 91131"/>
                <a:gd name="connsiteX6" fmla="*/ 13784 w 57690"/>
                <a:gd name="connsiteY6" fmla="*/ 11870 h 91131"/>
                <a:gd name="connsiteX7" fmla="*/ 57180 w 57690"/>
                <a:gd name="connsiteY7" fmla="*/ 11870 h 91131"/>
                <a:gd name="connsiteX8" fmla="*/ 57180 w 57690"/>
                <a:gd name="connsiteY8" fmla="*/ 0 h 91131"/>
                <a:gd name="connsiteX9" fmla="*/ 0 w 57690"/>
                <a:gd name="connsiteY9" fmla="*/ 0 h 91131"/>
                <a:gd name="connsiteX10" fmla="*/ 0 w 57690"/>
                <a:gd name="connsiteY10" fmla="*/ 91132 h 91131"/>
                <a:gd name="connsiteX11" fmla="*/ 57691 w 57690"/>
                <a:gd name="connsiteY11" fmla="*/ 91132 h 91131"/>
                <a:gd name="connsiteX12" fmla="*/ 57691 w 57690"/>
                <a:gd name="connsiteY12" fmla="*/ 7926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90" h="91131">
                  <a:moveTo>
                    <a:pt x="57691" y="79261"/>
                  </a:moveTo>
                  <a:lnTo>
                    <a:pt x="13784" y="79261"/>
                  </a:lnTo>
                  <a:lnTo>
                    <a:pt x="13784" y="51309"/>
                  </a:lnTo>
                  <a:lnTo>
                    <a:pt x="54245" y="51309"/>
                  </a:lnTo>
                  <a:lnTo>
                    <a:pt x="54245" y="39567"/>
                  </a:lnTo>
                  <a:lnTo>
                    <a:pt x="13784" y="39567"/>
                  </a:lnTo>
                  <a:lnTo>
                    <a:pt x="13784" y="11870"/>
                  </a:lnTo>
                  <a:lnTo>
                    <a:pt x="57180" y="11870"/>
                  </a:lnTo>
                  <a:lnTo>
                    <a:pt x="57180" y="0"/>
                  </a:lnTo>
                  <a:lnTo>
                    <a:pt x="0" y="0"/>
                  </a:lnTo>
                  <a:lnTo>
                    <a:pt x="0" y="91132"/>
                  </a:lnTo>
                  <a:lnTo>
                    <a:pt x="57691" y="91132"/>
                  </a:lnTo>
                  <a:lnTo>
                    <a:pt x="57691" y="79261"/>
                  </a:lnTo>
                  <a:close/>
                </a:path>
              </a:pathLst>
            </a:custGeom>
            <a:solidFill>
              <a:srgbClr val="14336A"/>
            </a:solidFill>
            <a:ln w="0" cap="flat">
              <a:noFill/>
              <a:prstDash val="solid"/>
              <a:miter/>
            </a:ln>
          </p:spPr>
          <p:txBody>
            <a:bodyPr rtlCol="0" anchor="ctr"/>
            <a:lstStyle/>
            <a:p>
              <a:endParaRPr lang="en-GB" sz="1013"/>
            </a:p>
          </p:txBody>
        </p:sp>
        <p:sp>
          <p:nvSpPr>
            <p:cNvPr id="205" name="Freeform 204">
              <a:extLst>
                <a:ext uri="{FF2B5EF4-FFF2-40B4-BE49-F238E27FC236}">
                  <a16:creationId xmlns:a16="http://schemas.microsoft.com/office/drawing/2014/main" id="{9F7941C4-02E8-2131-2912-9EFD044A7670}"/>
                </a:ext>
              </a:extLst>
            </p:cNvPr>
            <p:cNvSpPr/>
            <p:nvPr/>
          </p:nvSpPr>
          <p:spPr>
            <a:xfrm>
              <a:off x="2242036" y="6300574"/>
              <a:ext cx="56542" cy="69050"/>
            </a:xfrm>
            <a:custGeom>
              <a:avLst/>
              <a:gdLst>
                <a:gd name="connsiteX0" fmla="*/ 10721 w 56542"/>
                <a:gd name="connsiteY0" fmla="*/ 66115 h 69050"/>
                <a:gd name="connsiteX1" fmla="*/ 22336 w 56542"/>
                <a:gd name="connsiteY1" fmla="*/ 69050 h 69050"/>
                <a:gd name="connsiteX2" fmla="*/ 35227 w 56542"/>
                <a:gd name="connsiteY2" fmla="*/ 65476 h 69050"/>
                <a:gd name="connsiteX3" fmla="*/ 42758 w 56542"/>
                <a:gd name="connsiteY3" fmla="*/ 56414 h 69050"/>
                <a:gd name="connsiteX4" fmla="*/ 43524 w 56542"/>
                <a:gd name="connsiteY4" fmla="*/ 56414 h 69050"/>
                <a:gd name="connsiteX5" fmla="*/ 43524 w 56542"/>
                <a:gd name="connsiteY5" fmla="*/ 68284 h 69050"/>
                <a:gd name="connsiteX6" fmla="*/ 56542 w 56542"/>
                <a:gd name="connsiteY6" fmla="*/ 68284 h 69050"/>
                <a:gd name="connsiteX7" fmla="*/ 56542 w 56542"/>
                <a:gd name="connsiteY7" fmla="*/ 0 h 69050"/>
                <a:gd name="connsiteX8" fmla="*/ 43140 w 56542"/>
                <a:gd name="connsiteY8" fmla="*/ 0 h 69050"/>
                <a:gd name="connsiteX9" fmla="*/ 43140 w 56542"/>
                <a:gd name="connsiteY9" fmla="*/ 39949 h 69050"/>
                <a:gd name="connsiteX10" fmla="*/ 40716 w 56542"/>
                <a:gd name="connsiteY10" fmla="*/ 49522 h 69050"/>
                <a:gd name="connsiteX11" fmla="*/ 34589 w 56542"/>
                <a:gd name="connsiteY11" fmla="*/ 55138 h 69050"/>
                <a:gd name="connsiteX12" fmla="*/ 27186 w 56542"/>
                <a:gd name="connsiteY12" fmla="*/ 57052 h 69050"/>
                <a:gd name="connsiteX13" fmla="*/ 17103 w 56542"/>
                <a:gd name="connsiteY13" fmla="*/ 52968 h 69050"/>
                <a:gd name="connsiteX14" fmla="*/ 13274 w 56542"/>
                <a:gd name="connsiteY14" fmla="*/ 41864 h 69050"/>
                <a:gd name="connsiteX15" fmla="*/ 13274 w 56542"/>
                <a:gd name="connsiteY15" fmla="*/ 0 h 69050"/>
                <a:gd name="connsiteX16" fmla="*/ 0 w 56542"/>
                <a:gd name="connsiteY16" fmla="*/ 0 h 69050"/>
                <a:gd name="connsiteX17" fmla="*/ 0 w 56542"/>
                <a:gd name="connsiteY17" fmla="*/ 43523 h 69050"/>
                <a:gd name="connsiteX18" fmla="*/ 2808 w 56542"/>
                <a:gd name="connsiteY18" fmla="*/ 57691 h 69050"/>
                <a:gd name="connsiteX19" fmla="*/ 10721 w 56542"/>
                <a:gd name="connsiteY19" fmla="*/ 66370 h 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542" h="69050">
                  <a:moveTo>
                    <a:pt x="10721" y="66115"/>
                  </a:moveTo>
                  <a:cubicBezTo>
                    <a:pt x="14040" y="68029"/>
                    <a:pt x="17997" y="69050"/>
                    <a:pt x="22336" y="69050"/>
                  </a:cubicBezTo>
                  <a:cubicBezTo>
                    <a:pt x="27441" y="69050"/>
                    <a:pt x="31781" y="67902"/>
                    <a:pt x="35227" y="65476"/>
                  </a:cubicBezTo>
                  <a:cubicBezTo>
                    <a:pt x="38673" y="63051"/>
                    <a:pt x="41226" y="59988"/>
                    <a:pt x="42758" y="56414"/>
                  </a:cubicBezTo>
                  <a:lnTo>
                    <a:pt x="43524" y="56414"/>
                  </a:lnTo>
                  <a:lnTo>
                    <a:pt x="43524" y="68284"/>
                  </a:lnTo>
                  <a:lnTo>
                    <a:pt x="56542" y="68284"/>
                  </a:lnTo>
                  <a:lnTo>
                    <a:pt x="56542" y="0"/>
                  </a:lnTo>
                  <a:lnTo>
                    <a:pt x="43140" y="0"/>
                  </a:lnTo>
                  <a:lnTo>
                    <a:pt x="43140" y="39949"/>
                  </a:lnTo>
                  <a:cubicBezTo>
                    <a:pt x="43140" y="43779"/>
                    <a:pt x="42375" y="47097"/>
                    <a:pt x="40716" y="49522"/>
                  </a:cubicBezTo>
                  <a:cubicBezTo>
                    <a:pt x="39056" y="52075"/>
                    <a:pt x="37014" y="53862"/>
                    <a:pt x="34589" y="55138"/>
                  </a:cubicBezTo>
                  <a:cubicBezTo>
                    <a:pt x="32164" y="56414"/>
                    <a:pt x="29611" y="57052"/>
                    <a:pt x="27186" y="57052"/>
                  </a:cubicBezTo>
                  <a:cubicBezTo>
                    <a:pt x="23102" y="57052"/>
                    <a:pt x="19656" y="55649"/>
                    <a:pt x="17103" y="52968"/>
                  </a:cubicBezTo>
                  <a:cubicBezTo>
                    <a:pt x="14550" y="50160"/>
                    <a:pt x="13274" y="46459"/>
                    <a:pt x="13274" y="41864"/>
                  </a:cubicBezTo>
                  <a:lnTo>
                    <a:pt x="13274" y="0"/>
                  </a:lnTo>
                  <a:lnTo>
                    <a:pt x="0" y="0"/>
                  </a:lnTo>
                  <a:lnTo>
                    <a:pt x="0" y="43523"/>
                  </a:lnTo>
                  <a:cubicBezTo>
                    <a:pt x="0" y="49139"/>
                    <a:pt x="893" y="53862"/>
                    <a:pt x="2808" y="57691"/>
                  </a:cubicBezTo>
                  <a:cubicBezTo>
                    <a:pt x="4722" y="61520"/>
                    <a:pt x="7403" y="64456"/>
                    <a:pt x="10721" y="66370"/>
                  </a:cubicBezTo>
                  <a:close/>
                </a:path>
              </a:pathLst>
            </a:custGeom>
            <a:solidFill>
              <a:srgbClr val="14336A"/>
            </a:solidFill>
            <a:ln w="0" cap="flat">
              <a:noFill/>
              <a:prstDash val="solid"/>
              <a:miter/>
            </a:ln>
          </p:spPr>
          <p:txBody>
            <a:bodyPr rtlCol="0" anchor="ctr"/>
            <a:lstStyle/>
            <a:p>
              <a:endParaRPr lang="en-GB" sz="1013"/>
            </a:p>
          </p:txBody>
        </p:sp>
        <p:sp>
          <p:nvSpPr>
            <p:cNvPr id="206" name="Freeform 205">
              <a:extLst>
                <a:ext uri="{FF2B5EF4-FFF2-40B4-BE49-F238E27FC236}">
                  <a16:creationId xmlns:a16="http://schemas.microsoft.com/office/drawing/2014/main" id="{EA35875F-EA46-5824-364E-E9BA65CA949E}"/>
                </a:ext>
              </a:extLst>
            </p:cNvPr>
            <p:cNvSpPr/>
            <p:nvPr/>
          </p:nvSpPr>
          <p:spPr>
            <a:xfrm>
              <a:off x="2319383" y="6299297"/>
              <a:ext cx="36631" cy="69305"/>
            </a:xfrm>
            <a:custGeom>
              <a:avLst/>
              <a:gdLst>
                <a:gd name="connsiteX0" fmla="*/ 13402 w 36631"/>
                <a:gd name="connsiteY0" fmla="*/ 27697 h 69305"/>
                <a:gd name="connsiteX1" fmla="*/ 15571 w 36631"/>
                <a:gd name="connsiteY1" fmla="*/ 19783 h 69305"/>
                <a:gd name="connsiteX2" fmla="*/ 21315 w 36631"/>
                <a:gd name="connsiteY2" fmla="*/ 14295 h 69305"/>
                <a:gd name="connsiteX3" fmla="*/ 29739 w 36631"/>
                <a:gd name="connsiteY3" fmla="*/ 12253 h 69305"/>
                <a:gd name="connsiteX4" fmla="*/ 33823 w 36631"/>
                <a:gd name="connsiteY4" fmla="*/ 12508 h 69305"/>
                <a:gd name="connsiteX5" fmla="*/ 36631 w 36631"/>
                <a:gd name="connsiteY5" fmla="*/ 13019 h 69305"/>
                <a:gd name="connsiteX6" fmla="*/ 36631 w 36631"/>
                <a:gd name="connsiteY6" fmla="*/ 255 h 69305"/>
                <a:gd name="connsiteX7" fmla="*/ 33951 w 36631"/>
                <a:gd name="connsiteY7" fmla="*/ 0 h 69305"/>
                <a:gd name="connsiteX8" fmla="*/ 31015 w 36631"/>
                <a:gd name="connsiteY8" fmla="*/ 0 h 69305"/>
                <a:gd name="connsiteX9" fmla="*/ 20294 w 36631"/>
                <a:gd name="connsiteY9" fmla="*/ 3191 h 69305"/>
                <a:gd name="connsiteX10" fmla="*/ 13657 w 36631"/>
                <a:gd name="connsiteY10" fmla="*/ 11870 h 69305"/>
                <a:gd name="connsiteX11" fmla="*/ 12891 w 36631"/>
                <a:gd name="connsiteY11" fmla="*/ 11870 h 69305"/>
                <a:gd name="connsiteX12" fmla="*/ 12891 w 36631"/>
                <a:gd name="connsiteY12" fmla="*/ 1021 h 69305"/>
                <a:gd name="connsiteX13" fmla="*/ 0 w 36631"/>
                <a:gd name="connsiteY13" fmla="*/ 1021 h 69305"/>
                <a:gd name="connsiteX14" fmla="*/ 0 w 36631"/>
                <a:gd name="connsiteY14" fmla="*/ 69306 h 69305"/>
                <a:gd name="connsiteX15" fmla="*/ 13274 w 36631"/>
                <a:gd name="connsiteY15" fmla="*/ 69306 h 69305"/>
                <a:gd name="connsiteX16" fmla="*/ 13274 w 36631"/>
                <a:gd name="connsiteY16" fmla="*/ 27569 h 6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31" h="69305">
                  <a:moveTo>
                    <a:pt x="13402" y="27697"/>
                  </a:moveTo>
                  <a:cubicBezTo>
                    <a:pt x="13402" y="24761"/>
                    <a:pt x="14167" y="22081"/>
                    <a:pt x="15571" y="19783"/>
                  </a:cubicBezTo>
                  <a:cubicBezTo>
                    <a:pt x="16975" y="17486"/>
                    <a:pt x="18890" y="15571"/>
                    <a:pt x="21315" y="14295"/>
                  </a:cubicBezTo>
                  <a:cubicBezTo>
                    <a:pt x="23740" y="13019"/>
                    <a:pt x="26548" y="12253"/>
                    <a:pt x="29739" y="12253"/>
                  </a:cubicBezTo>
                  <a:cubicBezTo>
                    <a:pt x="31143" y="12253"/>
                    <a:pt x="32419" y="12253"/>
                    <a:pt x="33823" y="12508"/>
                  </a:cubicBezTo>
                  <a:cubicBezTo>
                    <a:pt x="35227" y="12764"/>
                    <a:pt x="36121" y="12891"/>
                    <a:pt x="36631" y="13019"/>
                  </a:cubicBezTo>
                  <a:lnTo>
                    <a:pt x="36631" y="255"/>
                  </a:lnTo>
                  <a:cubicBezTo>
                    <a:pt x="35993" y="255"/>
                    <a:pt x="35100" y="127"/>
                    <a:pt x="33951" y="0"/>
                  </a:cubicBezTo>
                  <a:cubicBezTo>
                    <a:pt x="32802" y="0"/>
                    <a:pt x="31781" y="0"/>
                    <a:pt x="31015" y="0"/>
                  </a:cubicBezTo>
                  <a:cubicBezTo>
                    <a:pt x="27059" y="0"/>
                    <a:pt x="23485" y="1021"/>
                    <a:pt x="20294" y="3191"/>
                  </a:cubicBezTo>
                  <a:cubicBezTo>
                    <a:pt x="17103" y="5360"/>
                    <a:pt x="14933" y="8168"/>
                    <a:pt x="13657" y="11870"/>
                  </a:cubicBezTo>
                  <a:lnTo>
                    <a:pt x="12891" y="11870"/>
                  </a:lnTo>
                  <a:lnTo>
                    <a:pt x="12891" y="1021"/>
                  </a:lnTo>
                  <a:lnTo>
                    <a:pt x="0" y="1021"/>
                  </a:lnTo>
                  <a:lnTo>
                    <a:pt x="0" y="69306"/>
                  </a:lnTo>
                  <a:lnTo>
                    <a:pt x="13274" y="69306"/>
                  </a:lnTo>
                  <a:lnTo>
                    <a:pt x="13274" y="27569"/>
                  </a:lnTo>
                  <a:close/>
                </a:path>
              </a:pathLst>
            </a:custGeom>
            <a:solidFill>
              <a:srgbClr val="14336A"/>
            </a:solidFill>
            <a:ln w="0" cap="flat">
              <a:noFill/>
              <a:prstDash val="solid"/>
              <a:miter/>
            </a:ln>
          </p:spPr>
          <p:txBody>
            <a:bodyPr rtlCol="0" anchor="ctr"/>
            <a:lstStyle/>
            <a:p>
              <a:endParaRPr lang="en-GB" sz="1013"/>
            </a:p>
          </p:txBody>
        </p:sp>
        <p:sp>
          <p:nvSpPr>
            <p:cNvPr id="207" name="Freeform 206">
              <a:extLst>
                <a:ext uri="{FF2B5EF4-FFF2-40B4-BE49-F238E27FC236}">
                  <a16:creationId xmlns:a16="http://schemas.microsoft.com/office/drawing/2014/main" id="{6483669C-4453-CBF4-6F71-D2C03325D89C}"/>
                </a:ext>
              </a:extLst>
            </p:cNvPr>
            <p:cNvSpPr/>
            <p:nvPr/>
          </p:nvSpPr>
          <p:spPr>
            <a:xfrm>
              <a:off x="2365331" y="6299553"/>
              <a:ext cx="63562" cy="70454"/>
            </a:xfrm>
            <a:custGeom>
              <a:avLst/>
              <a:gdLst>
                <a:gd name="connsiteX0" fmla="*/ 48501 w 63562"/>
                <a:gd name="connsiteY0" fmla="*/ 66115 h 70454"/>
                <a:gd name="connsiteX1" fmla="*/ 59606 w 63562"/>
                <a:gd name="connsiteY1" fmla="*/ 53862 h 70454"/>
                <a:gd name="connsiteX2" fmla="*/ 63562 w 63562"/>
                <a:gd name="connsiteY2" fmla="*/ 35355 h 70454"/>
                <a:gd name="connsiteX3" fmla="*/ 59606 w 63562"/>
                <a:gd name="connsiteY3" fmla="*/ 16720 h 70454"/>
                <a:gd name="connsiteX4" fmla="*/ 48501 w 63562"/>
                <a:gd name="connsiteY4" fmla="*/ 4340 h 70454"/>
                <a:gd name="connsiteX5" fmla="*/ 31781 w 63562"/>
                <a:gd name="connsiteY5" fmla="*/ 0 h 70454"/>
                <a:gd name="connsiteX6" fmla="*/ 15061 w 63562"/>
                <a:gd name="connsiteY6" fmla="*/ 4340 h 70454"/>
                <a:gd name="connsiteX7" fmla="*/ 3957 w 63562"/>
                <a:gd name="connsiteY7" fmla="*/ 16720 h 70454"/>
                <a:gd name="connsiteX8" fmla="*/ 0 w 63562"/>
                <a:gd name="connsiteY8" fmla="*/ 35355 h 70454"/>
                <a:gd name="connsiteX9" fmla="*/ 3957 w 63562"/>
                <a:gd name="connsiteY9" fmla="*/ 53862 h 70454"/>
                <a:gd name="connsiteX10" fmla="*/ 15061 w 63562"/>
                <a:gd name="connsiteY10" fmla="*/ 66115 h 70454"/>
                <a:gd name="connsiteX11" fmla="*/ 31781 w 63562"/>
                <a:gd name="connsiteY11" fmla="*/ 70454 h 70454"/>
                <a:gd name="connsiteX12" fmla="*/ 48501 w 63562"/>
                <a:gd name="connsiteY12" fmla="*/ 66115 h 70454"/>
                <a:gd name="connsiteX13" fmla="*/ 15316 w 63562"/>
                <a:gd name="connsiteY13" fmla="*/ 47225 h 70454"/>
                <a:gd name="connsiteX14" fmla="*/ 13274 w 63562"/>
                <a:gd name="connsiteY14" fmla="*/ 35227 h 70454"/>
                <a:gd name="connsiteX15" fmla="*/ 15316 w 63562"/>
                <a:gd name="connsiteY15" fmla="*/ 23230 h 70454"/>
                <a:gd name="connsiteX16" fmla="*/ 21443 w 63562"/>
                <a:gd name="connsiteY16" fmla="*/ 14423 h 70454"/>
                <a:gd name="connsiteX17" fmla="*/ 31781 w 63562"/>
                <a:gd name="connsiteY17" fmla="*/ 11104 h 70454"/>
                <a:gd name="connsiteX18" fmla="*/ 42119 w 63562"/>
                <a:gd name="connsiteY18" fmla="*/ 14423 h 70454"/>
                <a:gd name="connsiteX19" fmla="*/ 48246 w 63562"/>
                <a:gd name="connsiteY19" fmla="*/ 23230 h 70454"/>
                <a:gd name="connsiteX20" fmla="*/ 50288 w 63562"/>
                <a:gd name="connsiteY20" fmla="*/ 35227 h 70454"/>
                <a:gd name="connsiteX21" fmla="*/ 48246 w 63562"/>
                <a:gd name="connsiteY21" fmla="*/ 47225 h 70454"/>
                <a:gd name="connsiteX22" fmla="*/ 42119 w 63562"/>
                <a:gd name="connsiteY22" fmla="*/ 56032 h 70454"/>
                <a:gd name="connsiteX23" fmla="*/ 31781 w 63562"/>
                <a:gd name="connsiteY23" fmla="*/ 59350 h 70454"/>
                <a:gd name="connsiteX24" fmla="*/ 21443 w 63562"/>
                <a:gd name="connsiteY24" fmla="*/ 56032 h 70454"/>
                <a:gd name="connsiteX25" fmla="*/ 15316 w 63562"/>
                <a:gd name="connsiteY25" fmla="*/ 47225 h 7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62" h="70454">
                  <a:moveTo>
                    <a:pt x="48501" y="66115"/>
                  </a:moveTo>
                  <a:cubicBezTo>
                    <a:pt x="53224" y="63179"/>
                    <a:pt x="56925" y="59095"/>
                    <a:pt x="59606" y="53862"/>
                  </a:cubicBezTo>
                  <a:cubicBezTo>
                    <a:pt x="62286" y="48629"/>
                    <a:pt x="63562" y="42375"/>
                    <a:pt x="63562" y="35355"/>
                  </a:cubicBezTo>
                  <a:cubicBezTo>
                    <a:pt x="63562" y="28335"/>
                    <a:pt x="62286" y="22081"/>
                    <a:pt x="59606" y="16720"/>
                  </a:cubicBezTo>
                  <a:cubicBezTo>
                    <a:pt x="56925" y="11360"/>
                    <a:pt x="53224" y="7275"/>
                    <a:pt x="48501" y="4340"/>
                  </a:cubicBezTo>
                  <a:cubicBezTo>
                    <a:pt x="43779" y="1404"/>
                    <a:pt x="38163" y="0"/>
                    <a:pt x="31781" y="0"/>
                  </a:cubicBezTo>
                  <a:cubicBezTo>
                    <a:pt x="25399" y="0"/>
                    <a:pt x="19783" y="1404"/>
                    <a:pt x="15061" y="4340"/>
                  </a:cubicBezTo>
                  <a:cubicBezTo>
                    <a:pt x="10338" y="7275"/>
                    <a:pt x="6637" y="11360"/>
                    <a:pt x="3957" y="16720"/>
                  </a:cubicBezTo>
                  <a:cubicBezTo>
                    <a:pt x="1276" y="22081"/>
                    <a:pt x="0" y="28207"/>
                    <a:pt x="0" y="35355"/>
                  </a:cubicBezTo>
                  <a:cubicBezTo>
                    <a:pt x="0" y="42503"/>
                    <a:pt x="1276" y="48629"/>
                    <a:pt x="3957" y="53862"/>
                  </a:cubicBezTo>
                  <a:cubicBezTo>
                    <a:pt x="6637" y="59095"/>
                    <a:pt x="10338" y="63179"/>
                    <a:pt x="15061" y="66115"/>
                  </a:cubicBezTo>
                  <a:cubicBezTo>
                    <a:pt x="19783" y="69051"/>
                    <a:pt x="25399" y="70454"/>
                    <a:pt x="31781" y="70454"/>
                  </a:cubicBezTo>
                  <a:cubicBezTo>
                    <a:pt x="38163" y="70454"/>
                    <a:pt x="43779" y="69051"/>
                    <a:pt x="48501" y="66115"/>
                  </a:cubicBezTo>
                  <a:close/>
                  <a:moveTo>
                    <a:pt x="15316" y="47225"/>
                  </a:moveTo>
                  <a:cubicBezTo>
                    <a:pt x="14040" y="43524"/>
                    <a:pt x="13274" y="39567"/>
                    <a:pt x="13274" y="35227"/>
                  </a:cubicBezTo>
                  <a:cubicBezTo>
                    <a:pt x="13274" y="30888"/>
                    <a:pt x="13912" y="26803"/>
                    <a:pt x="15316" y="23230"/>
                  </a:cubicBezTo>
                  <a:cubicBezTo>
                    <a:pt x="16592" y="19528"/>
                    <a:pt x="18635" y="16592"/>
                    <a:pt x="21443" y="14423"/>
                  </a:cubicBezTo>
                  <a:cubicBezTo>
                    <a:pt x="24123" y="12253"/>
                    <a:pt x="27697" y="11104"/>
                    <a:pt x="31781" y="11104"/>
                  </a:cubicBezTo>
                  <a:cubicBezTo>
                    <a:pt x="35865" y="11104"/>
                    <a:pt x="39311" y="12253"/>
                    <a:pt x="42119" y="14423"/>
                  </a:cubicBezTo>
                  <a:cubicBezTo>
                    <a:pt x="44800" y="16592"/>
                    <a:pt x="46842" y="19656"/>
                    <a:pt x="48246" y="23230"/>
                  </a:cubicBezTo>
                  <a:cubicBezTo>
                    <a:pt x="49522" y="26931"/>
                    <a:pt x="50288" y="30888"/>
                    <a:pt x="50288" y="35227"/>
                  </a:cubicBezTo>
                  <a:cubicBezTo>
                    <a:pt x="50288" y="39567"/>
                    <a:pt x="49650" y="43651"/>
                    <a:pt x="48246" y="47225"/>
                  </a:cubicBezTo>
                  <a:cubicBezTo>
                    <a:pt x="46970" y="50926"/>
                    <a:pt x="44927" y="53734"/>
                    <a:pt x="42119" y="56032"/>
                  </a:cubicBezTo>
                  <a:cubicBezTo>
                    <a:pt x="39439" y="58202"/>
                    <a:pt x="35993" y="59350"/>
                    <a:pt x="31781" y="59350"/>
                  </a:cubicBezTo>
                  <a:cubicBezTo>
                    <a:pt x="27569" y="59350"/>
                    <a:pt x="24123" y="58202"/>
                    <a:pt x="21443" y="56032"/>
                  </a:cubicBezTo>
                  <a:cubicBezTo>
                    <a:pt x="18635" y="53862"/>
                    <a:pt x="16720" y="50926"/>
                    <a:pt x="15316" y="47225"/>
                  </a:cubicBezTo>
                  <a:close/>
                </a:path>
              </a:pathLst>
            </a:custGeom>
            <a:solidFill>
              <a:srgbClr val="14336A"/>
            </a:solidFill>
            <a:ln w="0" cap="flat">
              <a:noFill/>
              <a:prstDash val="solid"/>
              <a:miter/>
            </a:ln>
          </p:spPr>
          <p:txBody>
            <a:bodyPr rtlCol="0" anchor="ctr"/>
            <a:lstStyle/>
            <a:p>
              <a:endParaRPr lang="en-GB" sz="1013"/>
            </a:p>
          </p:txBody>
        </p:sp>
        <p:sp>
          <p:nvSpPr>
            <p:cNvPr id="208" name="Freeform 207">
              <a:extLst>
                <a:ext uri="{FF2B5EF4-FFF2-40B4-BE49-F238E27FC236}">
                  <a16:creationId xmlns:a16="http://schemas.microsoft.com/office/drawing/2014/main" id="{EED08AD2-8423-3408-FFBD-47B9F5C89ABE}"/>
                </a:ext>
              </a:extLst>
            </p:cNvPr>
            <p:cNvSpPr/>
            <p:nvPr/>
          </p:nvSpPr>
          <p:spPr>
            <a:xfrm>
              <a:off x="2446762" y="6299553"/>
              <a:ext cx="62413" cy="94960"/>
            </a:xfrm>
            <a:custGeom>
              <a:avLst/>
              <a:gdLst>
                <a:gd name="connsiteX0" fmla="*/ 33951 w 62413"/>
                <a:gd name="connsiteY0" fmla="*/ 70454 h 94960"/>
                <a:gd name="connsiteX1" fmla="*/ 48629 w 62413"/>
                <a:gd name="connsiteY1" fmla="*/ 66243 h 94960"/>
                <a:gd name="connsiteX2" fmla="*/ 58712 w 62413"/>
                <a:gd name="connsiteY2" fmla="*/ 54117 h 94960"/>
                <a:gd name="connsiteX3" fmla="*/ 62414 w 62413"/>
                <a:gd name="connsiteY3" fmla="*/ 35100 h 94960"/>
                <a:gd name="connsiteX4" fmla="*/ 58712 w 62413"/>
                <a:gd name="connsiteY4" fmla="*/ 16210 h 94960"/>
                <a:gd name="connsiteX5" fmla="*/ 48501 w 62413"/>
                <a:gd name="connsiteY5" fmla="*/ 4212 h 94960"/>
                <a:gd name="connsiteX6" fmla="*/ 33696 w 62413"/>
                <a:gd name="connsiteY6" fmla="*/ 0 h 94960"/>
                <a:gd name="connsiteX7" fmla="*/ 23485 w 62413"/>
                <a:gd name="connsiteY7" fmla="*/ 2170 h 94960"/>
                <a:gd name="connsiteX8" fmla="*/ 17486 w 62413"/>
                <a:gd name="connsiteY8" fmla="*/ 7148 h 94960"/>
                <a:gd name="connsiteX9" fmla="*/ 14167 w 62413"/>
                <a:gd name="connsiteY9" fmla="*/ 12125 h 94960"/>
                <a:gd name="connsiteX10" fmla="*/ 13019 w 62413"/>
                <a:gd name="connsiteY10" fmla="*/ 12125 h 94960"/>
                <a:gd name="connsiteX11" fmla="*/ 13019 w 62413"/>
                <a:gd name="connsiteY11" fmla="*/ 1021 h 94960"/>
                <a:gd name="connsiteX12" fmla="*/ 0 w 62413"/>
                <a:gd name="connsiteY12" fmla="*/ 1021 h 94960"/>
                <a:gd name="connsiteX13" fmla="*/ 0 w 62413"/>
                <a:gd name="connsiteY13" fmla="*/ 94960 h 94960"/>
                <a:gd name="connsiteX14" fmla="*/ 13274 w 62413"/>
                <a:gd name="connsiteY14" fmla="*/ 94960 h 94960"/>
                <a:gd name="connsiteX15" fmla="*/ 13274 w 62413"/>
                <a:gd name="connsiteY15" fmla="*/ 58712 h 94960"/>
                <a:gd name="connsiteX16" fmla="*/ 14040 w 62413"/>
                <a:gd name="connsiteY16" fmla="*/ 58712 h 94960"/>
                <a:gd name="connsiteX17" fmla="*/ 17486 w 62413"/>
                <a:gd name="connsiteY17" fmla="*/ 63690 h 94960"/>
                <a:gd name="connsiteX18" fmla="*/ 23613 w 62413"/>
                <a:gd name="connsiteY18" fmla="*/ 68540 h 94960"/>
                <a:gd name="connsiteX19" fmla="*/ 33823 w 62413"/>
                <a:gd name="connsiteY19" fmla="*/ 70582 h 94960"/>
                <a:gd name="connsiteX20" fmla="*/ 15189 w 62413"/>
                <a:gd name="connsiteY20" fmla="*/ 47608 h 94960"/>
                <a:gd name="connsiteX21" fmla="*/ 13146 w 62413"/>
                <a:gd name="connsiteY21" fmla="*/ 34972 h 94960"/>
                <a:gd name="connsiteX22" fmla="*/ 15189 w 62413"/>
                <a:gd name="connsiteY22" fmla="*/ 22464 h 94960"/>
                <a:gd name="connsiteX23" fmla="*/ 21187 w 62413"/>
                <a:gd name="connsiteY23" fmla="*/ 14168 h 94960"/>
                <a:gd name="connsiteX24" fmla="*/ 31015 w 62413"/>
                <a:gd name="connsiteY24" fmla="*/ 11232 h 94960"/>
                <a:gd name="connsiteX25" fmla="*/ 41098 w 62413"/>
                <a:gd name="connsiteY25" fmla="*/ 14295 h 94960"/>
                <a:gd name="connsiteX26" fmla="*/ 47097 w 62413"/>
                <a:gd name="connsiteY26" fmla="*/ 22847 h 94960"/>
                <a:gd name="connsiteX27" fmla="*/ 49140 w 62413"/>
                <a:gd name="connsiteY27" fmla="*/ 34972 h 94960"/>
                <a:gd name="connsiteX28" fmla="*/ 47097 w 62413"/>
                <a:gd name="connsiteY28" fmla="*/ 47352 h 94960"/>
                <a:gd name="connsiteX29" fmla="*/ 40971 w 62413"/>
                <a:gd name="connsiteY29" fmla="*/ 56032 h 94960"/>
                <a:gd name="connsiteX30" fmla="*/ 31015 w 62413"/>
                <a:gd name="connsiteY30" fmla="*/ 59223 h 94960"/>
                <a:gd name="connsiteX31" fmla="*/ 21315 w 62413"/>
                <a:gd name="connsiteY31" fmla="*/ 56159 h 94960"/>
                <a:gd name="connsiteX32" fmla="*/ 15316 w 62413"/>
                <a:gd name="connsiteY32" fmla="*/ 47735 h 9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413" h="94960">
                  <a:moveTo>
                    <a:pt x="33951" y="70454"/>
                  </a:moveTo>
                  <a:cubicBezTo>
                    <a:pt x="39439" y="70454"/>
                    <a:pt x="44417" y="69051"/>
                    <a:pt x="48629" y="66243"/>
                  </a:cubicBezTo>
                  <a:cubicBezTo>
                    <a:pt x="52969" y="63435"/>
                    <a:pt x="56287" y="59350"/>
                    <a:pt x="58712" y="54117"/>
                  </a:cubicBezTo>
                  <a:cubicBezTo>
                    <a:pt x="61137" y="48884"/>
                    <a:pt x="62414" y="42503"/>
                    <a:pt x="62414" y="35100"/>
                  </a:cubicBezTo>
                  <a:cubicBezTo>
                    <a:pt x="62414" y="27697"/>
                    <a:pt x="61137" y="21443"/>
                    <a:pt x="58712" y="16210"/>
                  </a:cubicBezTo>
                  <a:cubicBezTo>
                    <a:pt x="56287" y="10977"/>
                    <a:pt x="52841" y="6892"/>
                    <a:pt x="48501" y="4212"/>
                  </a:cubicBezTo>
                  <a:cubicBezTo>
                    <a:pt x="44162" y="1404"/>
                    <a:pt x="39184" y="0"/>
                    <a:pt x="33696" y="0"/>
                  </a:cubicBezTo>
                  <a:cubicBezTo>
                    <a:pt x="29484" y="0"/>
                    <a:pt x="26038" y="766"/>
                    <a:pt x="23485" y="2170"/>
                  </a:cubicBezTo>
                  <a:cubicBezTo>
                    <a:pt x="20932" y="3574"/>
                    <a:pt x="18890" y="5233"/>
                    <a:pt x="17486" y="7148"/>
                  </a:cubicBezTo>
                  <a:cubicBezTo>
                    <a:pt x="16082" y="9062"/>
                    <a:pt x="14933" y="10594"/>
                    <a:pt x="14167" y="12125"/>
                  </a:cubicBezTo>
                  <a:lnTo>
                    <a:pt x="13019" y="12125"/>
                  </a:lnTo>
                  <a:lnTo>
                    <a:pt x="13019" y="1021"/>
                  </a:lnTo>
                  <a:lnTo>
                    <a:pt x="0" y="1021"/>
                  </a:lnTo>
                  <a:lnTo>
                    <a:pt x="0" y="94960"/>
                  </a:lnTo>
                  <a:lnTo>
                    <a:pt x="13274" y="94960"/>
                  </a:lnTo>
                  <a:lnTo>
                    <a:pt x="13274" y="58712"/>
                  </a:lnTo>
                  <a:lnTo>
                    <a:pt x="14040" y="58712"/>
                  </a:lnTo>
                  <a:cubicBezTo>
                    <a:pt x="14806" y="60116"/>
                    <a:pt x="15954" y="61775"/>
                    <a:pt x="17486" y="63690"/>
                  </a:cubicBezTo>
                  <a:cubicBezTo>
                    <a:pt x="19018" y="65605"/>
                    <a:pt x="21060" y="67136"/>
                    <a:pt x="23613" y="68540"/>
                  </a:cubicBezTo>
                  <a:cubicBezTo>
                    <a:pt x="26293" y="69944"/>
                    <a:pt x="29611" y="70582"/>
                    <a:pt x="33823" y="70582"/>
                  </a:cubicBezTo>
                  <a:close/>
                  <a:moveTo>
                    <a:pt x="15189" y="47608"/>
                  </a:moveTo>
                  <a:cubicBezTo>
                    <a:pt x="13785" y="44034"/>
                    <a:pt x="13146" y="39822"/>
                    <a:pt x="13146" y="34972"/>
                  </a:cubicBezTo>
                  <a:cubicBezTo>
                    <a:pt x="13146" y="30122"/>
                    <a:pt x="13785" y="26038"/>
                    <a:pt x="15189" y="22464"/>
                  </a:cubicBezTo>
                  <a:cubicBezTo>
                    <a:pt x="16593" y="18890"/>
                    <a:pt x="18507" y="16082"/>
                    <a:pt x="21187" y="14168"/>
                  </a:cubicBezTo>
                  <a:cubicBezTo>
                    <a:pt x="23868" y="12125"/>
                    <a:pt x="27059" y="11232"/>
                    <a:pt x="31015" y="11232"/>
                  </a:cubicBezTo>
                  <a:cubicBezTo>
                    <a:pt x="34972" y="11232"/>
                    <a:pt x="38418" y="12253"/>
                    <a:pt x="41098" y="14295"/>
                  </a:cubicBezTo>
                  <a:cubicBezTo>
                    <a:pt x="43779" y="16337"/>
                    <a:pt x="45821" y="19145"/>
                    <a:pt x="47097" y="22847"/>
                  </a:cubicBezTo>
                  <a:cubicBezTo>
                    <a:pt x="48501" y="26421"/>
                    <a:pt x="49140" y="30505"/>
                    <a:pt x="49140" y="34972"/>
                  </a:cubicBezTo>
                  <a:cubicBezTo>
                    <a:pt x="49140" y="39439"/>
                    <a:pt x="48501" y="43651"/>
                    <a:pt x="47097" y="47352"/>
                  </a:cubicBezTo>
                  <a:cubicBezTo>
                    <a:pt x="45693" y="51054"/>
                    <a:pt x="43651" y="53862"/>
                    <a:pt x="40971" y="56032"/>
                  </a:cubicBezTo>
                  <a:cubicBezTo>
                    <a:pt x="38291" y="58202"/>
                    <a:pt x="34972" y="59223"/>
                    <a:pt x="31015" y="59223"/>
                  </a:cubicBezTo>
                  <a:cubicBezTo>
                    <a:pt x="27059" y="59223"/>
                    <a:pt x="23995" y="58202"/>
                    <a:pt x="21315" y="56159"/>
                  </a:cubicBezTo>
                  <a:cubicBezTo>
                    <a:pt x="18635" y="54117"/>
                    <a:pt x="16720" y="51309"/>
                    <a:pt x="15316" y="47735"/>
                  </a:cubicBezTo>
                  <a:close/>
                </a:path>
              </a:pathLst>
            </a:custGeom>
            <a:solidFill>
              <a:srgbClr val="14336A"/>
            </a:solidFill>
            <a:ln w="0" cap="flat">
              <a:noFill/>
              <a:prstDash val="solid"/>
              <a:miter/>
            </a:ln>
          </p:spPr>
          <p:txBody>
            <a:bodyPr rtlCol="0" anchor="ctr"/>
            <a:lstStyle/>
            <a:p>
              <a:endParaRPr lang="en-GB" sz="1013"/>
            </a:p>
          </p:txBody>
        </p:sp>
        <p:sp>
          <p:nvSpPr>
            <p:cNvPr id="209" name="Freeform 208">
              <a:extLst>
                <a:ext uri="{FF2B5EF4-FFF2-40B4-BE49-F238E27FC236}">
                  <a16:creationId xmlns:a16="http://schemas.microsoft.com/office/drawing/2014/main" id="{8A34C788-95E4-3D89-DDB1-A8E4BA242718}"/>
                </a:ext>
              </a:extLst>
            </p:cNvPr>
            <p:cNvSpPr/>
            <p:nvPr/>
          </p:nvSpPr>
          <p:spPr>
            <a:xfrm>
              <a:off x="2524365" y="6299425"/>
              <a:ext cx="61775" cy="70582"/>
            </a:xfrm>
            <a:custGeom>
              <a:avLst/>
              <a:gdLst>
                <a:gd name="connsiteX0" fmla="*/ 52458 w 61775"/>
                <a:gd name="connsiteY0" fmla="*/ 7914 h 70582"/>
                <a:gd name="connsiteX1" fmla="*/ 42758 w 61775"/>
                <a:gd name="connsiteY1" fmla="*/ 1915 h 70582"/>
                <a:gd name="connsiteX2" fmla="*/ 31526 w 61775"/>
                <a:gd name="connsiteY2" fmla="*/ 0 h 70582"/>
                <a:gd name="connsiteX3" fmla="*/ 14933 w 61775"/>
                <a:gd name="connsiteY3" fmla="*/ 4467 h 70582"/>
                <a:gd name="connsiteX4" fmla="*/ 3957 w 61775"/>
                <a:gd name="connsiteY4" fmla="*/ 16976 h 70582"/>
                <a:gd name="connsiteX5" fmla="*/ 0 w 61775"/>
                <a:gd name="connsiteY5" fmla="*/ 35483 h 70582"/>
                <a:gd name="connsiteX6" fmla="*/ 3957 w 61775"/>
                <a:gd name="connsiteY6" fmla="*/ 53990 h 70582"/>
                <a:gd name="connsiteX7" fmla="*/ 15189 w 61775"/>
                <a:gd name="connsiteY7" fmla="*/ 66243 h 70582"/>
                <a:gd name="connsiteX8" fmla="*/ 32547 w 61775"/>
                <a:gd name="connsiteY8" fmla="*/ 70582 h 70582"/>
                <a:gd name="connsiteX9" fmla="*/ 45821 w 61775"/>
                <a:gd name="connsiteY9" fmla="*/ 68285 h 70582"/>
                <a:gd name="connsiteX10" fmla="*/ 55521 w 61775"/>
                <a:gd name="connsiteY10" fmla="*/ 61776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5 h 70582"/>
                <a:gd name="connsiteX25" fmla="*/ 21698 w 61775"/>
                <a:gd name="connsiteY25" fmla="*/ 13657 h 70582"/>
                <a:gd name="connsiteX26" fmla="*/ 31526 w 61775"/>
                <a:gd name="connsiteY26" fmla="*/ 10977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4"/>
                  </a:moveTo>
                  <a:cubicBezTo>
                    <a:pt x="49522" y="5233"/>
                    <a:pt x="46332" y="3191"/>
                    <a:pt x="42758" y="1915"/>
                  </a:cubicBezTo>
                  <a:cubicBezTo>
                    <a:pt x="39184" y="638"/>
                    <a:pt x="35355" y="0"/>
                    <a:pt x="31526" y="0"/>
                  </a:cubicBezTo>
                  <a:cubicBezTo>
                    <a:pt x="25144" y="0"/>
                    <a:pt x="19656" y="1532"/>
                    <a:pt x="14933" y="4467"/>
                  </a:cubicBezTo>
                  <a:cubicBezTo>
                    <a:pt x="10211" y="7403"/>
                    <a:pt x="6509" y="11615"/>
                    <a:pt x="3957" y="16976"/>
                  </a:cubicBezTo>
                  <a:cubicBezTo>
                    <a:pt x="1276" y="22336"/>
                    <a:pt x="0" y="28463"/>
                    <a:pt x="0" y="35483"/>
                  </a:cubicBezTo>
                  <a:cubicBezTo>
                    <a:pt x="0" y="42503"/>
                    <a:pt x="1276" y="48757"/>
                    <a:pt x="3957" y="53990"/>
                  </a:cubicBezTo>
                  <a:cubicBezTo>
                    <a:pt x="6637" y="59223"/>
                    <a:pt x="10338" y="63307"/>
                    <a:pt x="15189" y="66243"/>
                  </a:cubicBezTo>
                  <a:cubicBezTo>
                    <a:pt x="20039" y="69178"/>
                    <a:pt x="25782" y="70582"/>
                    <a:pt x="32547" y="70582"/>
                  </a:cubicBezTo>
                  <a:cubicBezTo>
                    <a:pt x="37525" y="70582"/>
                    <a:pt x="41992" y="69816"/>
                    <a:pt x="45821" y="68285"/>
                  </a:cubicBezTo>
                  <a:cubicBezTo>
                    <a:pt x="49778" y="66753"/>
                    <a:pt x="52968" y="64583"/>
                    <a:pt x="55521" y="61776"/>
                  </a:cubicBezTo>
                  <a:cubicBezTo>
                    <a:pt x="58074" y="58968"/>
                    <a:pt x="59861" y="55777"/>
                    <a:pt x="60882" y="52075"/>
                  </a:cubicBezTo>
                  <a:lnTo>
                    <a:pt x="48246" y="49778"/>
                  </a:lnTo>
                  <a:cubicBezTo>
                    <a:pt x="47480" y="51948"/>
                    <a:pt x="46332" y="53735"/>
                    <a:pt x="44800" y="55138"/>
                  </a:cubicBezTo>
                  <a:cubicBezTo>
                    <a:pt x="43268" y="56543"/>
                    <a:pt x="41481" y="57691"/>
                    <a:pt x="39439" y="58457"/>
                  </a:cubicBezTo>
                  <a:cubicBezTo>
                    <a:pt x="37397" y="59223"/>
                    <a:pt x="35100" y="59478"/>
                    <a:pt x="32547" y="59478"/>
                  </a:cubicBezTo>
                  <a:cubicBezTo>
                    <a:pt x="28718" y="59478"/>
                    <a:pt x="25272" y="58585"/>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5"/>
                  </a:cubicBezTo>
                  <a:cubicBezTo>
                    <a:pt x="16848" y="17869"/>
                    <a:pt x="18890" y="15444"/>
                    <a:pt x="21698" y="13657"/>
                  </a:cubicBezTo>
                  <a:cubicBezTo>
                    <a:pt x="24506" y="11870"/>
                    <a:pt x="27697" y="10977"/>
                    <a:pt x="31526" y="10977"/>
                  </a:cubicBezTo>
                  <a:cubicBezTo>
                    <a:pt x="34972" y="10977"/>
                    <a:pt x="37908" y="11743"/>
                    <a:pt x="40588" y="13274"/>
                  </a:cubicBezTo>
                  <a:cubicBezTo>
                    <a:pt x="43141" y="14806"/>
                    <a:pt x="45183" y="16976"/>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10" name="Freeform 209">
              <a:extLst>
                <a:ext uri="{FF2B5EF4-FFF2-40B4-BE49-F238E27FC236}">
                  <a16:creationId xmlns:a16="http://schemas.microsoft.com/office/drawing/2014/main" id="{7C432F91-9E9A-850F-A154-3B15F5443F7E}"/>
                </a:ext>
              </a:extLst>
            </p:cNvPr>
            <p:cNvSpPr/>
            <p:nvPr/>
          </p:nvSpPr>
          <p:spPr>
            <a:xfrm>
              <a:off x="2600818" y="6299425"/>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5 h 70709"/>
                <a:gd name="connsiteX8" fmla="*/ 30505 w 56797"/>
                <a:gd name="connsiteY8" fmla="*/ 10849 h 70709"/>
                <a:gd name="connsiteX9" fmla="*/ 40205 w 56797"/>
                <a:gd name="connsiteY9" fmla="*/ 14040 h 70709"/>
                <a:gd name="connsiteX10" fmla="*/ 43523 w 56797"/>
                <a:gd name="connsiteY10" fmla="*/ 23102 h 70709"/>
                <a:gd name="connsiteX11" fmla="*/ 43523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2 h 70709"/>
                <a:gd name="connsiteX17" fmla="*/ 2170 w 56797"/>
                <a:gd name="connsiteY17" fmla="*/ 40333 h 70709"/>
                <a:gd name="connsiteX18" fmla="*/ 0 w 56797"/>
                <a:gd name="connsiteY18" fmla="*/ 49905 h 70709"/>
                <a:gd name="connsiteX19" fmla="*/ 3063 w 56797"/>
                <a:gd name="connsiteY19" fmla="*/ 61265 h 70709"/>
                <a:gd name="connsiteX20" fmla="*/ 11360 w 56797"/>
                <a:gd name="connsiteY20" fmla="*/ 68285 h 70709"/>
                <a:gd name="connsiteX21" fmla="*/ 23102 w 56797"/>
                <a:gd name="connsiteY21" fmla="*/ 70710 h 70709"/>
                <a:gd name="connsiteX22" fmla="*/ 32802 w 56797"/>
                <a:gd name="connsiteY22" fmla="*/ 69051 h 70709"/>
                <a:gd name="connsiteX23" fmla="*/ 39439 w 56797"/>
                <a:gd name="connsiteY23" fmla="*/ 64967 h 70709"/>
                <a:gd name="connsiteX24" fmla="*/ 43268 w 56797"/>
                <a:gd name="connsiteY24" fmla="*/ 59861 h 70709"/>
                <a:gd name="connsiteX25" fmla="*/ 43779 w 56797"/>
                <a:gd name="connsiteY25" fmla="*/ 59861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3 h 70709"/>
                <a:gd name="connsiteX30" fmla="*/ 47608 w 56797"/>
                <a:gd name="connsiteY30" fmla="*/ 4467 h 70709"/>
                <a:gd name="connsiteX31" fmla="*/ 43523 w 56797"/>
                <a:gd name="connsiteY31" fmla="*/ 44672 h 70709"/>
                <a:gd name="connsiteX32" fmla="*/ 41481 w 56797"/>
                <a:gd name="connsiteY32" fmla="*/ 52203 h 70709"/>
                <a:gd name="connsiteX33" fmla="*/ 35483 w 56797"/>
                <a:gd name="connsiteY33" fmla="*/ 57946 h 70709"/>
                <a:gd name="connsiteX34" fmla="*/ 26037 w 56797"/>
                <a:gd name="connsiteY34" fmla="*/ 60116 h 70709"/>
                <a:gd name="connsiteX35" fmla="*/ 16720 w 56797"/>
                <a:gd name="connsiteY35" fmla="*/ 57564 h 70709"/>
                <a:gd name="connsiteX36" fmla="*/ 13019 w 56797"/>
                <a:gd name="connsiteY36" fmla="*/ 50161 h 70709"/>
                <a:gd name="connsiteX37" fmla="*/ 14933 w 56797"/>
                <a:gd name="connsiteY37" fmla="*/ 44417 h 70709"/>
                <a:gd name="connsiteX38" fmla="*/ 20039 w 56797"/>
                <a:gd name="connsiteY38" fmla="*/ 41098 h 70709"/>
                <a:gd name="connsiteX39" fmla="*/ 27059 w 56797"/>
                <a:gd name="connsiteY39" fmla="*/ 39440 h 70709"/>
                <a:gd name="connsiteX40" fmla="*/ 31143 w 56797"/>
                <a:gd name="connsiteY40" fmla="*/ 38929 h 70709"/>
                <a:gd name="connsiteX41" fmla="*/ 36121 w 56797"/>
                <a:gd name="connsiteY41" fmla="*/ 38163 h 70709"/>
                <a:gd name="connsiteX42" fmla="*/ 40716 w 56797"/>
                <a:gd name="connsiteY42" fmla="*/ 37142 h 70709"/>
                <a:gd name="connsiteX43" fmla="*/ 43396 w 56797"/>
                <a:gd name="connsiteY43" fmla="*/ 35865 h 70709"/>
                <a:gd name="connsiteX44" fmla="*/ 43396 w 56797"/>
                <a:gd name="connsiteY44" fmla="*/ 44672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7" y="2808"/>
                    <a:pt x="41992" y="1659"/>
                    <a:pt x="38929" y="1021"/>
                  </a:cubicBezTo>
                  <a:cubicBezTo>
                    <a:pt x="35865" y="383"/>
                    <a:pt x="32930" y="0"/>
                    <a:pt x="30249" y="0"/>
                  </a:cubicBezTo>
                  <a:cubicBezTo>
                    <a:pt x="26165" y="0"/>
                    <a:pt x="22208" y="638"/>
                    <a:pt x="18507" y="1787"/>
                  </a:cubicBezTo>
                  <a:cubicBezTo>
                    <a:pt x="14806" y="2936"/>
                    <a:pt x="11487" y="4850"/>
                    <a:pt x="8552" y="7403"/>
                  </a:cubicBezTo>
                  <a:cubicBezTo>
                    <a:pt x="5744" y="9956"/>
                    <a:pt x="3574" y="13274"/>
                    <a:pt x="2042" y="17486"/>
                  </a:cubicBezTo>
                  <a:lnTo>
                    <a:pt x="14550" y="20294"/>
                  </a:lnTo>
                  <a:cubicBezTo>
                    <a:pt x="15571" y="17869"/>
                    <a:pt x="17358" y="15699"/>
                    <a:pt x="19911" y="13785"/>
                  </a:cubicBezTo>
                  <a:cubicBezTo>
                    <a:pt x="22464" y="11870"/>
                    <a:pt x="26037" y="10849"/>
                    <a:pt x="30505" y="10849"/>
                  </a:cubicBezTo>
                  <a:cubicBezTo>
                    <a:pt x="34972" y="10849"/>
                    <a:pt x="38035" y="11870"/>
                    <a:pt x="40205" y="14040"/>
                  </a:cubicBezTo>
                  <a:cubicBezTo>
                    <a:pt x="42375" y="16210"/>
                    <a:pt x="43523" y="19145"/>
                    <a:pt x="43523" y="23102"/>
                  </a:cubicBezTo>
                  <a:lnTo>
                    <a:pt x="43523" y="23357"/>
                  </a:lnTo>
                  <a:cubicBezTo>
                    <a:pt x="43523" y="25017"/>
                    <a:pt x="42885" y="26165"/>
                    <a:pt x="41737" y="26803"/>
                  </a:cubicBezTo>
                  <a:cubicBezTo>
                    <a:pt x="40588" y="27569"/>
                    <a:pt x="38673" y="28080"/>
                    <a:pt x="36121" y="28335"/>
                  </a:cubicBezTo>
                  <a:cubicBezTo>
                    <a:pt x="33568" y="28591"/>
                    <a:pt x="30249" y="28973"/>
                    <a:pt x="26165" y="29484"/>
                  </a:cubicBezTo>
                  <a:cubicBezTo>
                    <a:pt x="22974" y="29867"/>
                    <a:pt x="19783" y="30377"/>
                    <a:pt x="16593" y="31143"/>
                  </a:cubicBezTo>
                  <a:cubicBezTo>
                    <a:pt x="13529" y="31909"/>
                    <a:pt x="10721" y="32930"/>
                    <a:pt x="8169" y="34462"/>
                  </a:cubicBezTo>
                  <a:cubicBezTo>
                    <a:pt x="5616" y="35865"/>
                    <a:pt x="3701" y="37908"/>
                    <a:pt x="2170" y="40333"/>
                  </a:cubicBezTo>
                  <a:cubicBezTo>
                    <a:pt x="638" y="42886"/>
                    <a:pt x="0" y="45949"/>
                    <a:pt x="0" y="49905"/>
                  </a:cubicBezTo>
                  <a:cubicBezTo>
                    <a:pt x="0" y="54373"/>
                    <a:pt x="1021" y="58202"/>
                    <a:pt x="3063" y="61265"/>
                  </a:cubicBezTo>
                  <a:cubicBezTo>
                    <a:pt x="5105" y="64328"/>
                    <a:pt x="7913" y="66753"/>
                    <a:pt x="11360" y="68285"/>
                  </a:cubicBezTo>
                  <a:cubicBezTo>
                    <a:pt x="14806" y="69944"/>
                    <a:pt x="18762" y="70710"/>
                    <a:pt x="23102" y="70710"/>
                  </a:cubicBezTo>
                  <a:cubicBezTo>
                    <a:pt x="26931" y="70710"/>
                    <a:pt x="30122" y="70199"/>
                    <a:pt x="32802" y="69051"/>
                  </a:cubicBezTo>
                  <a:cubicBezTo>
                    <a:pt x="35483" y="67902"/>
                    <a:pt x="37652" y="66625"/>
                    <a:pt x="39439" y="64967"/>
                  </a:cubicBezTo>
                  <a:cubicBezTo>
                    <a:pt x="41098" y="63307"/>
                    <a:pt x="42502" y="61648"/>
                    <a:pt x="43268" y="59861"/>
                  </a:cubicBezTo>
                  <a:lnTo>
                    <a:pt x="43779" y="59861"/>
                  </a:lnTo>
                  <a:lnTo>
                    <a:pt x="43779" y="69178"/>
                  </a:lnTo>
                  <a:lnTo>
                    <a:pt x="56798" y="69178"/>
                  </a:lnTo>
                  <a:lnTo>
                    <a:pt x="56798" y="23868"/>
                  </a:lnTo>
                  <a:cubicBezTo>
                    <a:pt x="56798" y="18890"/>
                    <a:pt x="55904" y="14806"/>
                    <a:pt x="54245" y="11743"/>
                  </a:cubicBezTo>
                  <a:cubicBezTo>
                    <a:pt x="52586" y="8552"/>
                    <a:pt x="50288" y="6254"/>
                    <a:pt x="47608" y="4467"/>
                  </a:cubicBezTo>
                  <a:close/>
                  <a:moveTo>
                    <a:pt x="43523" y="44672"/>
                  </a:moveTo>
                  <a:cubicBezTo>
                    <a:pt x="43523" y="47353"/>
                    <a:pt x="42885" y="49905"/>
                    <a:pt x="41481" y="52203"/>
                  </a:cubicBezTo>
                  <a:cubicBezTo>
                    <a:pt x="40077" y="54500"/>
                    <a:pt x="38163" y="56415"/>
                    <a:pt x="35483" y="57946"/>
                  </a:cubicBezTo>
                  <a:cubicBezTo>
                    <a:pt x="32802" y="59351"/>
                    <a:pt x="29739" y="60116"/>
                    <a:pt x="26037" y="60116"/>
                  </a:cubicBezTo>
                  <a:cubicBezTo>
                    <a:pt x="22336" y="60116"/>
                    <a:pt x="19145" y="59223"/>
                    <a:pt x="16720" y="57564"/>
                  </a:cubicBezTo>
                  <a:cubicBezTo>
                    <a:pt x="14295" y="55904"/>
                    <a:pt x="13019" y="53352"/>
                    <a:pt x="13019" y="50161"/>
                  </a:cubicBezTo>
                  <a:cubicBezTo>
                    <a:pt x="13019" y="47736"/>
                    <a:pt x="13657" y="45949"/>
                    <a:pt x="14933" y="44417"/>
                  </a:cubicBezTo>
                  <a:cubicBezTo>
                    <a:pt x="16210" y="43013"/>
                    <a:pt x="17869" y="41864"/>
                    <a:pt x="20039" y="41098"/>
                  </a:cubicBezTo>
                  <a:cubicBezTo>
                    <a:pt x="22208" y="40333"/>
                    <a:pt x="24506" y="39822"/>
                    <a:pt x="27059" y="39440"/>
                  </a:cubicBezTo>
                  <a:cubicBezTo>
                    <a:pt x="28207" y="39312"/>
                    <a:pt x="29484" y="39056"/>
                    <a:pt x="31143" y="38929"/>
                  </a:cubicBezTo>
                  <a:cubicBezTo>
                    <a:pt x="32802" y="38673"/>
                    <a:pt x="34461" y="38418"/>
                    <a:pt x="36121" y="38163"/>
                  </a:cubicBezTo>
                  <a:cubicBezTo>
                    <a:pt x="37780" y="37908"/>
                    <a:pt x="39439" y="37525"/>
                    <a:pt x="40716" y="37142"/>
                  </a:cubicBezTo>
                  <a:cubicBezTo>
                    <a:pt x="42120" y="36759"/>
                    <a:pt x="43013" y="36249"/>
                    <a:pt x="43396" y="35865"/>
                  </a:cubicBezTo>
                  <a:lnTo>
                    <a:pt x="43396" y="44672"/>
                  </a:lnTo>
                  <a:close/>
                </a:path>
              </a:pathLst>
            </a:custGeom>
            <a:solidFill>
              <a:srgbClr val="14336A"/>
            </a:solidFill>
            <a:ln w="0" cap="flat">
              <a:noFill/>
              <a:prstDash val="solid"/>
              <a:miter/>
            </a:ln>
          </p:spPr>
          <p:txBody>
            <a:bodyPr rtlCol="0" anchor="ctr"/>
            <a:lstStyle/>
            <a:p>
              <a:endParaRPr lang="en-GB" sz="1013"/>
            </a:p>
          </p:txBody>
        </p:sp>
        <p:sp>
          <p:nvSpPr>
            <p:cNvPr id="211" name="Freeform 210">
              <a:extLst>
                <a:ext uri="{FF2B5EF4-FFF2-40B4-BE49-F238E27FC236}">
                  <a16:creationId xmlns:a16="http://schemas.microsoft.com/office/drawing/2014/main" id="{171E050E-9D43-814F-E823-3F5072541487}"/>
                </a:ext>
              </a:extLst>
            </p:cNvPr>
            <p:cNvSpPr/>
            <p:nvPr/>
          </p:nvSpPr>
          <p:spPr>
            <a:xfrm>
              <a:off x="2678420" y="6299425"/>
              <a:ext cx="56797" cy="69178"/>
            </a:xfrm>
            <a:custGeom>
              <a:avLst/>
              <a:gdLst>
                <a:gd name="connsiteX0" fmla="*/ 46076 w 56797"/>
                <a:gd name="connsiteY0" fmla="*/ 2936 h 69178"/>
                <a:gd name="connsiteX1" fmla="*/ 33823 w 56797"/>
                <a:gd name="connsiteY1" fmla="*/ 0 h 69178"/>
                <a:gd name="connsiteX2" fmla="*/ 21060 w 56797"/>
                <a:gd name="connsiteY2" fmla="*/ 3319 h 69178"/>
                <a:gd name="connsiteX3" fmla="*/ 13657 w 56797"/>
                <a:gd name="connsiteY3" fmla="*/ 11998 h 69178"/>
                <a:gd name="connsiteX4" fmla="*/ 12764 w 56797"/>
                <a:gd name="connsiteY4" fmla="*/ 11998 h 69178"/>
                <a:gd name="connsiteX5" fmla="*/ 12764 w 56797"/>
                <a:gd name="connsiteY5" fmla="*/ 894 h 69178"/>
                <a:gd name="connsiteX6" fmla="*/ 0 w 56797"/>
                <a:gd name="connsiteY6" fmla="*/ 894 h 69178"/>
                <a:gd name="connsiteX7" fmla="*/ 0 w 56797"/>
                <a:gd name="connsiteY7" fmla="*/ 69178 h 69178"/>
                <a:gd name="connsiteX8" fmla="*/ 13274 w 56797"/>
                <a:gd name="connsiteY8" fmla="*/ 69178 h 69178"/>
                <a:gd name="connsiteX9" fmla="*/ 13274 w 56797"/>
                <a:gd name="connsiteY9" fmla="*/ 28591 h 69178"/>
                <a:gd name="connsiteX10" fmla="*/ 15316 w 56797"/>
                <a:gd name="connsiteY10" fmla="*/ 19273 h 69178"/>
                <a:gd name="connsiteX11" fmla="*/ 20932 w 56797"/>
                <a:gd name="connsiteY11" fmla="*/ 13402 h 69178"/>
                <a:gd name="connsiteX12" fmla="*/ 29101 w 56797"/>
                <a:gd name="connsiteY12" fmla="*/ 11360 h 69178"/>
                <a:gd name="connsiteX13" fmla="*/ 39694 w 56797"/>
                <a:gd name="connsiteY13" fmla="*/ 15571 h 69178"/>
                <a:gd name="connsiteX14" fmla="*/ 43523 w 56797"/>
                <a:gd name="connsiteY14" fmla="*/ 27186 h 69178"/>
                <a:gd name="connsiteX15" fmla="*/ 43523 w 56797"/>
                <a:gd name="connsiteY15" fmla="*/ 69051 h 69178"/>
                <a:gd name="connsiteX16" fmla="*/ 56798 w 56797"/>
                <a:gd name="connsiteY16" fmla="*/ 69051 h 69178"/>
                <a:gd name="connsiteX17" fmla="*/ 56798 w 56797"/>
                <a:gd name="connsiteY17" fmla="*/ 25655 h 69178"/>
                <a:gd name="connsiteX18" fmla="*/ 53862 w 56797"/>
                <a:gd name="connsiteY18" fmla="*/ 11487 h 69178"/>
                <a:gd name="connsiteX19" fmla="*/ 45693 w 56797"/>
                <a:gd name="connsiteY19" fmla="*/ 2808 h 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8">
                  <a:moveTo>
                    <a:pt x="46076" y="2936"/>
                  </a:moveTo>
                  <a:cubicBezTo>
                    <a:pt x="42630" y="1021"/>
                    <a:pt x="38546" y="0"/>
                    <a:pt x="33823" y="0"/>
                  </a:cubicBezTo>
                  <a:cubicBezTo>
                    <a:pt x="28718" y="0"/>
                    <a:pt x="24506" y="1149"/>
                    <a:pt x="21060" y="3319"/>
                  </a:cubicBezTo>
                  <a:cubicBezTo>
                    <a:pt x="17741" y="5489"/>
                    <a:pt x="15188" y="8424"/>
                    <a:pt x="13657" y="11998"/>
                  </a:cubicBezTo>
                  <a:lnTo>
                    <a:pt x="12764" y="11998"/>
                  </a:lnTo>
                  <a:lnTo>
                    <a:pt x="12764" y="894"/>
                  </a:lnTo>
                  <a:lnTo>
                    <a:pt x="0" y="894"/>
                  </a:lnTo>
                  <a:lnTo>
                    <a:pt x="0" y="69178"/>
                  </a:lnTo>
                  <a:lnTo>
                    <a:pt x="13274" y="69178"/>
                  </a:lnTo>
                  <a:lnTo>
                    <a:pt x="13274" y="28591"/>
                  </a:lnTo>
                  <a:cubicBezTo>
                    <a:pt x="13274" y="25017"/>
                    <a:pt x="13912" y="21826"/>
                    <a:pt x="15316" y="19273"/>
                  </a:cubicBezTo>
                  <a:cubicBezTo>
                    <a:pt x="16720" y="16720"/>
                    <a:pt x="18635" y="14806"/>
                    <a:pt x="20932" y="13402"/>
                  </a:cubicBezTo>
                  <a:cubicBezTo>
                    <a:pt x="23357" y="12125"/>
                    <a:pt x="26037" y="11360"/>
                    <a:pt x="29101" y="11360"/>
                  </a:cubicBezTo>
                  <a:cubicBezTo>
                    <a:pt x="33568" y="11360"/>
                    <a:pt x="37142" y="12764"/>
                    <a:pt x="39694" y="15571"/>
                  </a:cubicBezTo>
                  <a:cubicBezTo>
                    <a:pt x="42247" y="18379"/>
                    <a:pt x="43523" y="22209"/>
                    <a:pt x="43523" y="27186"/>
                  </a:cubicBezTo>
                  <a:lnTo>
                    <a:pt x="43523" y="69051"/>
                  </a:lnTo>
                  <a:lnTo>
                    <a:pt x="56798" y="69051"/>
                  </a:lnTo>
                  <a:lnTo>
                    <a:pt x="56798" y="25655"/>
                  </a:lnTo>
                  <a:cubicBezTo>
                    <a:pt x="56798" y="20039"/>
                    <a:pt x="55776" y="15316"/>
                    <a:pt x="53862" y="11487"/>
                  </a:cubicBezTo>
                  <a:cubicBezTo>
                    <a:pt x="51947" y="7658"/>
                    <a:pt x="49267" y="4723"/>
                    <a:pt x="45693" y="2808"/>
                  </a:cubicBezTo>
                  <a:close/>
                </a:path>
              </a:pathLst>
            </a:custGeom>
            <a:solidFill>
              <a:srgbClr val="14336A"/>
            </a:solidFill>
            <a:ln w="0" cap="flat">
              <a:noFill/>
              <a:prstDash val="solid"/>
              <a:miter/>
            </a:ln>
          </p:spPr>
          <p:txBody>
            <a:bodyPr rtlCol="0" anchor="ctr"/>
            <a:lstStyle/>
            <a:p>
              <a:endParaRPr lang="en-GB" sz="1013"/>
            </a:p>
          </p:txBody>
        </p:sp>
        <p:sp>
          <p:nvSpPr>
            <p:cNvPr id="212" name="Freeform 211">
              <a:extLst>
                <a:ext uri="{FF2B5EF4-FFF2-40B4-BE49-F238E27FC236}">
                  <a16:creationId xmlns:a16="http://schemas.microsoft.com/office/drawing/2014/main" id="{DAB800DA-E147-A1D0-9029-655B4A53F473}"/>
                </a:ext>
              </a:extLst>
            </p:cNvPr>
            <p:cNvSpPr/>
            <p:nvPr/>
          </p:nvSpPr>
          <p:spPr>
            <a:xfrm>
              <a:off x="2164306" y="6435101"/>
              <a:ext cx="67518" cy="91258"/>
            </a:xfrm>
            <a:custGeom>
              <a:avLst/>
              <a:gdLst>
                <a:gd name="connsiteX0" fmla="*/ 50033 w 67518"/>
                <a:gd name="connsiteY0" fmla="*/ 53096 h 91258"/>
                <a:gd name="connsiteX1" fmla="*/ 60499 w 67518"/>
                <a:gd name="connsiteY1" fmla="*/ 43268 h 91258"/>
                <a:gd name="connsiteX2" fmla="*/ 63945 w 67518"/>
                <a:gd name="connsiteY2" fmla="*/ 28591 h 91258"/>
                <a:gd name="connsiteX3" fmla="*/ 60499 w 67518"/>
                <a:gd name="connsiteY3" fmla="*/ 13785 h 91258"/>
                <a:gd name="connsiteX4" fmla="*/ 50033 w 67518"/>
                <a:gd name="connsiteY4" fmla="*/ 3702 h 91258"/>
                <a:gd name="connsiteX5" fmla="*/ 32419 w 67518"/>
                <a:gd name="connsiteY5" fmla="*/ 0 h 91258"/>
                <a:gd name="connsiteX6" fmla="*/ 0 w 67518"/>
                <a:gd name="connsiteY6" fmla="*/ 0 h 91258"/>
                <a:gd name="connsiteX7" fmla="*/ 0 w 67518"/>
                <a:gd name="connsiteY7" fmla="*/ 91132 h 91258"/>
                <a:gd name="connsiteX8" fmla="*/ 13784 w 67518"/>
                <a:gd name="connsiteY8" fmla="*/ 91132 h 91258"/>
                <a:gd name="connsiteX9" fmla="*/ 13784 w 67518"/>
                <a:gd name="connsiteY9" fmla="*/ 56670 h 91258"/>
                <a:gd name="connsiteX10" fmla="*/ 32419 w 67518"/>
                <a:gd name="connsiteY10" fmla="*/ 56670 h 91258"/>
                <a:gd name="connsiteX11" fmla="*/ 33313 w 67518"/>
                <a:gd name="connsiteY11" fmla="*/ 56670 h 91258"/>
                <a:gd name="connsiteX12" fmla="*/ 51820 w 67518"/>
                <a:gd name="connsiteY12" fmla="*/ 91259 h 91258"/>
                <a:gd name="connsiteX13" fmla="*/ 67519 w 67518"/>
                <a:gd name="connsiteY13" fmla="*/ 91259 h 91258"/>
                <a:gd name="connsiteX14" fmla="*/ 47225 w 67518"/>
                <a:gd name="connsiteY14" fmla="*/ 54245 h 91258"/>
                <a:gd name="connsiteX15" fmla="*/ 50033 w 67518"/>
                <a:gd name="connsiteY15" fmla="*/ 53351 h 91258"/>
                <a:gd name="connsiteX16" fmla="*/ 13784 w 67518"/>
                <a:gd name="connsiteY16" fmla="*/ 11743 h 91258"/>
                <a:gd name="connsiteX17" fmla="*/ 31015 w 67518"/>
                <a:gd name="connsiteY17" fmla="*/ 11743 h 91258"/>
                <a:gd name="connsiteX18" fmla="*/ 41992 w 67518"/>
                <a:gd name="connsiteY18" fmla="*/ 13785 h 91258"/>
                <a:gd name="connsiteX19" fmla="*/ 48118 w 67518"/>
                <a:gd name="connsiteY19" fmla="*/ 19656 h 91258"/>
                <a:gd name="connsiteX20" fmla="*/ 50160 w 67518"/>
                <a:gd name="connsiteY20" fmla="*/ 28591 h 91258"/>
                <a:gd name="connsiteX21" fmla="*/ 48246 w 67518"/>
                <a:gd name="connsiteY21" fmla="*/ 37397 h 91258"/>
                <a:gd name="connsiteX22" fmla="*/ 42119 w 67518"/>
                <a:gd name="connsiteY22" fmla="*/ 43013 h 91258"/>
                <a:gd name="connsiteX23" fmla="*/ 31271 w 67518"/>
                <a:gd name="connsiteY23" fmla="*/ 44928 h 91258"/>
                <a:gd name="connsiteX24" fmla="*/ 13784 w 67518"/>
                <a:gd name="connsiteY24" fmla="*/ 44928 h 91258"/>
                <a:gd name="connsiteX25" fmla="*/ 13784 w 67518"/>
                <a:gd name="connsiteY25" fmla="*/ 11870 h 9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518" h="91258">
                  <a:moveTo>
                    <a:pt x="50033" y="53096"/>
                  </a:moveTo>
                  <a:cubicBezTo>
                    <a:pt x="54755" y="50799"/>
                    <a:pt x="58202" y="47480"/>
                    <a:pt x="60499" y="43268"/>
                  </a:cubicBezTo>
                  <a:cubicBezTo>
                    <a:pt x="62796" y="39056"/>
                    <a:pt x="63945" y="34079"/>
                    <a:pt x="63945" y="28591"/>
                  </a:cubicBezTo>
                  <a:cubicBezTo>
                    <a:pt x="63945" y="23102"/>
                    <a:pt x="62796" y="17997"/>
                    <a:pt x="60499" y="13785"/>
                  </a:cubicBezTo>
                  <a:cubicBezTo>
                    <a:pt x="58202" y="9445"/>
                    <a:pt x="54755" y="6127"/>
                    <a:pt x="50033" y="3702"/>
                  </a:cubicBezTo>
                  <a:cubicBezTo>
                    <a:pt x="45310" y="1276"/>
                    <a:pt x="39439" y="0"/>
                    <a:pt x="32419" y="0"/>
                  </a:cubicBezTo>
                  <a:lnTo>
                    <a:pt x="0" y="0"/>
                  </a:lnTo>
                  <a:lnTo>
                    <a:pt x="0" y="91132"/>
                  </a:lnTo>
                  <a:lnTo>
                    <a:pt x="13784" y="91132"/>
                  </a:lnTo>
                  <a:lnTo>
                    <a:pt x="13784" y="56670"/>
                  </a:lnTo>
                  <a:lnTo>
                    <a:pt x="32419" y="56670"/>
                  </a:lnTo>
                  <a:cubicBezTo>
                    <a:pt x="32419" y="56670"/>
                    <a:pt x="32930" y="56670"/>
                    <a:pt x="33313" y="56670"/>
                  </a:cubicBezTo>
                  <a:lnTo>
                    <a:pt x="51820" y="91259"/>
                  </a:lnTo>
                  <a:lnTo>
                    <a:pt x="67519" y="91259"/>
                  </a:lnTo>
                  <a:lnTo>
                    <a:pt x="47225" y="54245"/>
                  </a:lnTo>
                  <a:cubicBezTo>
                    <a:pt x="48118" y="53862"/>
                    <a:pt x="49267" y="53735"/>
                    <a:pt x="50033" y="53351"/>
                  </a:cubicBezTo>
                  <a:close/>
                  <a:moveTo>
                    <a:pt x="13784" y="11743"/>
                  </a:moveTo>
                  <a:lnTo>
                    <a:pt x="31015" y="11743"/>
                  </a:lnTo>
                  <a:cubicBezTo>
                    <a:pt x="35610" y="11743"/>
                    <a:pt x="39184" y="12381"/>
                    <a:pt x="41992" y="13785"/>
                  </a:cubicBezTo>
                  <a:cubicBezTo>
                    <a:pt x="44800" y="15189"/>
                    <a:pt x="46842" y="17103"/>
                    <a:pt x="48118" y="19656"/>
                  </a:cubicBezTo>
                  <a:cubicBezTo>
                    <a:pt x="49395" y="22209"/>
                    <a:pt x="50160" y="25144"/>
                    <a:pt x="50160" y="28591"/>
                  </a:cubicBezTo>
                  <a:cubicBezTo>
                    <a:pt x="50160" y="32037"/>
                    <a:pt x="49522" y="34972"/>
                    <a:pt x="48246" y="37397"/>
                  </a:cubicBezTo>
                  <a:cubicBezTo>
                    <a:pt x="46970" y="39822"/>
                    <a:pt x="44927" y="41737"/>
                    <a:pt x="42119" y="43013"/>
                  </a:cubicBezTo>
                  <a:cubicBezTo>
                    <a:pt x="39311" y="44289"/>
                    <a:pt x="35738" y="44928"/>
                    <a:pt x="31271" y="44928"/>
                  </a:cubicBezTo>
                  <a:lnTo>
                    <a:pt x="13784" y="44928"/>
                  </a:lnTo>
                  <a:lnTo>
                    <a:pt x="13784" y="11870"/>
                  </a:lnTo>
                  <a:close/>
                </a:path>
              </a:pathLst>
            </a:custGeom>
            <a:solidFill>
              <a:srgbClr val="14336A"/>
            </a:solidFill>
            <a:ln w="0" cap="flat">
              <a:noFill/>
              <a:prstDash val="solid"/>
              <a:miter/>
            </a:ln>
          </p:spPr>
          <p:txBody>
            <a:bodyPr rtlCol="0" anchor="ctr"/>
            <a:lstStyle/>
            <a:p>
              <a:endParaRPr lang="en-GB" sz="1013"/>
            </a:p>
          </p:txBody>
        </p:sp>
        <p:sp>
          <p:nvSpPr>
            <p:cNvPr id="213" name="Freeform 212">
              <a:extLst>
                <a:ext uri="{FF2B5EF4-FFF2-40B4-BE49-F238E27FC236}">
                  <a16:creationId xmlns:a16="http://schemas.microsoft.com/office/drawing/2014/main" id="{AB3161E6-2859-851C-F4C2-43B65DBC0F9D}"/>
                </a:ext>
              </a:extLst>
            </p:cNvPr>
            <p:cNvSpPr/>
            <p:nvPr/>
          </p:nvSpPr>
          <p:spPr>
            <a:xfrm>
              <a:off x="2243312"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350 w 61775"/>
                <a:gd name="connsiteY21" fmla="*/ 18379 h 70582"/>
                <a:gd name="connsiteX22" fmla="*/ 52586 w 61775"/>
                <a:gd name="connsiteY22" fmla="*/ 7786 h 70582"/>
                <a:gd name="connsiteX23" fmla="*/ 13402 w 61775"/>
                <a:gd name="connsiteY23" fmla="*/ 29101 h 70582"/>
                <a:gd name="connsiteX24" fmla="*/ 15444 w 61775"/>
                <a:gd name="connsiteY24" fmla="*/ 20804 h 70582"/>
                <a:gd name="connsiteX25" fmla="*/ 21826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10" y="11614"/>
                    <a:pt x="3957" y="16975"/>
                  </a:cubicBezTo>
                  <a:cubicBezTo>
                    <a:pt x="1276" y="22336"/>
                    <a:pt x="0" y="28462"/>
                    <a:pt x="0" y="35483"/>
                  </a:cubicBezTo>
                  <a:cubicBezTo>
                    <a:pt x="0" y="42502"/>
                    <a:pt x="1276" y="48756"/>
                    <a:pt x="3957" y="53989"/>
                  </a:cubicBezTo>
                  <a:cubicBezTo>
                    <a:pt x="6637" y="59222"/>
                    <a:pt x="10339" y="63307"/>
                    <a:pt x="15189" y="66242"/>
                  </a:cubicBezTo>
                  <a:cubicBezTo>
                    <a:pt x="20039" y="69178"/>
                    <a:pt x="25782" y="70582"/>
                    <a:pt x="32547" y="70582"/>
                  </a:cubicBezTo>
                  <a:cubicBezTo>
                    <a:pt x="37525" y="70582"/>
                    <a:pt x="41992" y="69816"/>
                    <a:pt x="45821" y="68284"/>
                  </a:cubicBezTo>
                  <a:cubicBezTo>
                    <a:pt x="49778" y="66753"/>
                    <a:pt x="52969"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350" y="18379"/>
                  </a:cubicBezTo>
                  <a:cubicBezTo>
                    <a:pt x="57691" y="14040"/>
                    <a:pt x="55394" y="10466"/>
                    <a:pt x="52586" y="7786"/>
                  </a:cubicBezTo>
                  <a:close/>
                  <a:moveTo>
                    <a:pt x="13402" y="29101"/>
                  </a:moveTo>
                  <a:cubicBezTo>
                    <a:pt x="13529" y="26165"/>
                    <a:pt x="14167" y="23357"/>
                    <a:pt x="15444" y="20804"/>
                  </a:cubicBezTo>
                  <a:cubicBezTo>
                    <a:pt x="16975" y="17869"/>
                    <a:pt x="19018" y="15444"/>
                    <a:pt x="21826" y="13657"/>
                  </a:cubicBezTo>
                  <a:cubicBezTo>
                    <a:pt x="24634" y="11870"/>
                    <a:pt x="27825"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14" name="Freeform 213">
              <a:extLst>
                <a:ext uri="{FF2B5EF4-FFF2-40B4-BE49-F238E27FC236}">
                  <a16:creationId xmlns:a16="http://schemas.microsoft.com/office/drawing/2014/main" id="{0DAC2DEF-7BA8-33AE-FB19-BF976135A260}"/>
                </a:ext>
              </a:extLst>
            </p:cNvPr>
            <p:cNvSpPr/>
            <p:nvPr/>
          </p:nvSpPr>
          <p:spPr>
            <a:xfrm>
              <a:off x="2320021" y="6456927"/>
              <a:ext cx="55648" cy="70582"/>
            </a:xfrm>
            <a:custGeom>
              <a:avLst/>
              <a:gdLst>
                <a:gd name="connsiteX0" fmla="*/ 36887 w 55648"/>
                <a:gd name="connsiteY0" fmla="*/ 31015 h 70582"/>
                <a:gd name="connsiteX1" fmla="*/ 26037 w 55648"/>
                <a:gd name="connsiteY1" fmla="*/ 28590 h 70582"/>
                <a:gd name="connsiteX2" fmla="*/ 17869 w 55648"/>
                <a:gd name="connsiteY2" fmla="*/ 25144 h 70582"/>
                <a:gd name="connsiteX3" fmla="*/ 15316 w 55648"/>
                <a:gd name="connsiteY3" fmla="*/ 19656 h 70582"/>
                <a:gd name="connsiteX4" fmla="*/ 19145 w 55648"/>
                <a:gd name="connsiteY4" fmla="*/ 13146 h 70582"/>
                <a:gd name="connsiteX5" fmla="*/ 28590 w 55648"/>
                <a:gd name="connsiteY5" fmla="*/ 10594 h 70582"/>
                <a:gd name="connsiteX6" fmla="*/ 35483 w 55648"/>
                <a:gd name="connsiteY6" fmla="*/ 11870 h 70582"/>
                <a:gd name="connsiteX7" fmla="*/ 39822 w 55648"/>
                <a:gd name="connsiteY7" fmla="*/ 15316 h 70582"/>
                <a:gd name="connsiteX8" fmla="*/ 42247 w 55648"/>
                <a:gd name="connsiteY8" fmla="*/ 19656 h 70582"/>
                <a:gd name="connsiteX9" fmla="*/ 54245 w 55648"/>
                <a:gd name="connsiteY9" fmla="*/ 17486 h 70582"/>
                <a:gd name="connsiteX10" fmla="*/ 45821 w 55648"/>
                <a:gd name="connsiteY10" fmla="*/ 4722 h 70582"/>
                <a:gd name="connsiteX11" fmla="*/ 28335 w 55648"/>
                <a:gd name="connsiteY11" fmla="*/ 0 h 70582"/>
                <a:gd name="connsiteX12" fmla="*/ 14678 w 55648"/>
                <a:gd name="connsiteY12" fmla="*/ 2552 h 70582"/>
                <a:gd name="connsiteX13" fmla="*/ 5361 w 55648"/>
                <a:gd name="connsiteY13" fmla="*/ 9700 h 70582"/>
                <a:gd name="connsiteX14" fmla="*/ 1914 w 55648"/>
                <a:gd name="connsiteY14" fmla="*/ 20294 h 70582"/>
                <a:gd name="connsiteX15" fmla="*/ 6509 w 55648"/>
                <a:gd name="connsiteY15" fmla="*/ 32292 h 70582"/>
                <a:gd name="connsiteX16" fmla="*/ 20677 w 55648"/>
                <a:gd name="connsiteY16" fmla="*/ 39184 h 70582"/>
                <a:gd name="connsiteX17" fmla="*/ 32292 w 55648"/>
                <a:gd name="connsiteY17" fmla="*/ 41737 h 70582"/>
                <a:gd name="connsiteX18" fmla="*/ 39567 w 55648"/>
                <a:gd name="connsiteY18" fmla="*/ 45055 h 70582"/>
                <a:gd name="connsiteX19" fmla="*/ 41992 w 55648"/>
                <a:gd name="connsiteY19" fmla="*/ 50416 h 70582"/>
                <a:gd name="connsiteX20" fmla="*/ 38035 w 55648"/>
                <a:gd name="connsiteY20" fmla="*/ 57052 h 70582"/>
                <a:gd name="connsiteX21" fmla="*/ 27569 w 55648"/>
                <a:gd name="connsiteY21" fmla="*/ 59733 h 70582"/>
                <a:gd name="connsiteX22" fmla="*/ 17869 w 55648"/>
                <a:gd name="connsiteY22" fmla="*/ 57180 h 70582"/>
                <a:gd name="connsiteX23" fmla="*/ 12891 w 55648"/>
                <a:gd name="connsiteY23" fmla="*/ 49650 h 70582"/>
                <a:gd name="connsiteX24" fmla="*/ 0 w 55648"/>
                <a:gd name="connsiteY24" fmla="*/ 51564 h 70582"/>
                <a:gd name="connsiteX25" fmla="*/ 8934 w 55648"/>
                <a:gd name="connsiteY25" fmla="*/ 65604 h 70582"/>
                <a:gd name="connsiteX26" fmla="*/ 27697 w 55648"/>
                <a:gd name="connsiteY26" fmla="*/ 70582 h 70582"/>
                <a:gd name="connsiteX27" fmla="*/ 42247 w 55648"/>
                <a:gd name="connsiteY27" fmla="*/ 67902 h 70582"/>
                <a:gd name="connsiteX28" fmla="*/ 52075 w 55648"/>
                <a:gd name="connsiteY28" fmla="*/ 60371 h 70582"/>
                <a:gd name="connsiteX29" fmla="*/ 55649 w 55648"/>
                <a:gd name="connsiteY29" fmla="*/ 49395 h 70582"/>
                <a:gd name="connsiteX30" fmla="*/ 51054 w 55648"/>
                <a:gd name="connsiteY30" fmla="*/ 37652 h 70582"/>
                <a:gd name="connsiteX31" fmla="*/ 37014 w 55648"/>
                <a:gd name="connsiteY31" fmla="*/ 30887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648" h="70582">
                  <a:moveTo>
                    <a:pt x="36887" y="31015"/>
                  </a:moveTo>
                  <a:lnTo>
                    <a:pt x="26037" y="28590"/>
                  </a:lnTo>
                  <a:cubicBezTo>
                    <a:pt x="22336" y="27697"/>
                    <a:pt x="19528" y="26548"/>
                    <a:pt x="17869" y="25144"/>
                  </a:cubicBezTo>
                  <a:cubicBezTo>
                    <a:pt x="16210" y="23740"/>
                    <a:pt x="15316" y="21953"/>
                    <a:pt x="15316" y="19656"/>
                  </a:cubicBezTo>
                  <a:cubicBezTo>
                    <a:pt x="15316" y="16975"/>
                    <a:pt x="16593" y="14805"/>
                    <a:pt x="19145" y="13146"/>
                  </a:cubicBezTo>
                  <a:cubicBezTo>
                    <a:pt x="21698" y="11487"/>
                    <a:pt x="24761" y="10594"/>
                    <a:pt x="28590" y="10594"/>
                  </a:cubicBezTo>
                  <a:cubicBezTo>
                    <a:pt x="31398" y="10594"/>
                    <a:pt x="33696" y="11104"/>
                    <a:pt x="35483" y="11870"/>
                  </a:cubicBezTo>
                  <a:cubicBezTo>
                    <a:pt x="37269" y="12764"/>
                    <a:pt x="38801" y="13912"/>
                    <a:pt x="39822" y="15316"/>
                  </a:cubicBezTo>
                  <a:cubicBezTo>
                    <a:pt x="40843" y="16720"/>
                    <a:pt x="41737" y="18124"/>
                    <a:pt x="42247" y="19656"/>
                  </a:cubicBezTo>
                  <a:lnTo>
                    <a:pt x="54245" y="17486"/>
                  </a:lnTo>
                  <a:cubicBezTo>
                    <a:pt x="52841" y="12125"/>
                    <a:pt x="50033" y="7913"/>
                    <a:pt x="45821" y="4722"/>
                  </a:cubicBezTo>
                  <a:cubicBezTo>
                    <a:pt x="41609" y="1532"/>
                    <a:pt x="35738" y="0"/>
                    <a:pt x="28335" y="0"/>
                  </a:cubicBezTo>
                  <a:cubicBezTo>
                    <a:pt x="23229" y="0"/>
                    <a:pt x="18635" y="893"/>
                    <a:pt x="14678" y="2552"/>
                  </a:cubicBezTo>
                  <a:cubicBezTo>
                    <a:pt x="10721" y="4212"/>
                    <a:pt x="7530" y="6637"/>
                    <a:pt x="5361" y="9700"/>
                  </a:cubicBezTo>
                  <a:cubicBezTo>
                    <a:pt x="3063" y="12764"/>
                    <a:pt x="1914" y="16210"/>
                    <a:pt x="1914" y="20294"/>
                  </a:cubicBezTo>
                  <a:cubicBezTo>
                    <a:pt x="1914" y="25144"/>
                    <a:pt x="3446" y="29228"/>
                    <a:pt x="6509" y="32292"/>
                  </a:cubicBezTo>
                  <a:cubicBezTo>
                    <a:pt x="9573" y="35483"/>
                    <a:pt x="14295" y="37780"/>
                    <a:pt x="20677" y="39184"/>
                  </a:cubicBezTo>
                  <a:lnTo>
                    <a:pt x="32292" y="41737"/>
                  </a:lnTo>
                  <a:cubicBezTo>
                    <a:pt x="35610" y="42502"/>
                    <a:pt x="38035" y="43523"/>
                    <a:pt x="39567" y="45055"/>
                  </a:cubicBezTo>
                  <a:cubicBezTo>
                    <a:pt x="41098" y="46459"/>
                    <a:pt x="41992" y="48246"/>
                    <a:pt x="41992" y="50416"/>
                  </a:cubicBezTo>
                  <a:cubicBezTo>
                    <a:pt x="41992" y="53096"/>
                    <a:pt x="40716" y="55266"/>
                    <a:pt x="38035" y="57052"/>
                  </a:cubicBezTo>
                  <a:cubicBezTo>
                    <a:pt x="35483" y="58840"/>
                    <a:pt x="31909" y="59733"/>
                    <a:pt x="27569" y="59733"/>
                  </a:cubicBezTo>
                  <a:cubicBezTo>
                    <a:pt x="23612" y="59733"/>
                    <a:pt x="20294" y="58840"/>
                    <a:pt x="17869" y="57180"/>
                  </a:cubicBezTo>
                  <a:cubicBezTo>
                    <a:pt x="15316" y="55521"/>
                    <a:pt x="13785" y="52968"/>
                    <a:pt x="12891" y="49650"/>
                  </a:cubicBezTo>
                  <a:lnTo>
                    <a:pt x="0" y="51564"/>
                  </a:lnTo>
                  <a:cubicBezTo>
                    <a:pt x="1149" y="57563"/>
                    <a:pt x="4084" y="62286"/>
                    <a:pt x="8934" y="65604"/>
                  </a:cubicBezTo>
                  <a:cubicBezTo>
                    <a:pt x="13785" y="68923"/>
                    <a:pt x="20039" y="70582"/>
                    <a:pt x="27697" y="70582"/>
                  </a:cubicBezTo>
                  <a:cubicBezTo>
                    <a:pt x="33185" y="70582"/>
                    <a:pt x="38035" y="69689"/>
                    <a:pt x="42247" y="67902"/>
                  </a:cubicBezTo>
                  <a:cubicBezTo>
                    <a:pt x="46459" y="66115"/>
                    <a:pt x="49778" y="63562"/>
                    <a:pt x="52075" y="60371"/>
                  </a:cubicBezTo>
                  <a:cubicBezTo>
                    <a:pt x="54372" y="57180"/>
                    <a:pt x="55649" y="53479"/>
                    <a:pt x="55649" y="49395"/>
                  </a:cubicBezTo>
                  <a:cubicBezTo>
                    <a:pt x="55649" y="44544"/>
                    <a:pt x="54117" y="40588"/>
                    <a:pt x="51054" y="37652"/>
                  </a:cubicBezTo>
                  <a:cubicBezTo>
                    <a:pt x="47991" y="34716"/>
                    <a:pt x="43268" y="32419"/>
                    <a:pt x="37014" y="30887"/>
                  </a:cubicBezTo>
                  <a:close/>
                </a:path>
              </a:pathLst>
            </a:custGeom>
            <a:solidFill>
              <a:srgbClr val="14336A"/>
            </a:solidFill>
            <a:ln w="0" cap="flat">
              <a:noFill/>
              <a:prstDash val="solid"/>
              <a:miter/>
            </a:ln>
          </p:spPr>
          <p:txBody>
            <a:bodyPr rtlCol="0" anchor="ctr"/>
            <a:lstStyle/>
            <a:p>
              <a:endParaRPr lang="en-GB" sz="1013"/>
            </a:p>
          </p:txBody>
        </p:sp>
        <p:sp>
          <p:nvSpPr>
            <p:cNvPr id="215" name="Freeform 214">
              <a:extLst>
                <a:ext uri="{FF2B5EF4-FFF2-40B4-BE49-F238E27FC236}">
                  <a16:creationId xmlns:a16="http://schemas.microsoft.com/office/drawing/2014/main" id="{0468872C-AEBC-A6B8-EAA4-1C34C90C372B}"/>
                </a:ext>
              </a:extLst>
            </p:cNvPr>
            <p:cNvSpPr/>
            <p:nvPr/>
          </p:nvSpPr>
          <p:spPr>
            <a:xfrm>
              <a:off x="2390348"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4 h 70582"/>
                <a:gd name="connsiteX25" fmla="*/ 21698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4"/>
                  </a:cubicBezTo>
                  <a:cubicBezTo>
                    <a:pt x="16848" y="17869"/>
                    <a:pt x="18890" y="15444"/>
                    <a:pt x="21698" y="13657"/>
                  </a:cubicBezTo>
                  <a:cubicBezTo>
                    <a:pt x="24506" y="11870"/>
                    <a:pt x="27697"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16" name="Freeform 215">
              <a:extLst>
                <a:ext uri="{FF2B5EF4-FFF2-40B4-BE49-F238E27FC236}">
                  <a16:creationId xmlns:a16="http://schemas.microsoft.com/office/drawing/2014/main" id="{843DC730-46EF-F203-2F03-B8D5A0C3CD5E}"/>
                </a:ext>
              </a:extLst>
            </p:cNvPr>
            <p:cNvSpPr/>
            <p:nvPr/>
          </p:nvSpPr>
          <p:spPr>
            <a:xfrm>
              <a:off x="2466929" y="6456927"/>
              <a:ext cx="56797" cy="70709"/>
            </a:xfrm>
            <a:custGeom>
              <a:avLst/>
              <a:gdLst>
                <a:gd name="connsiteX0" fmla="*/ 47480 w 56797"/>
                <a:gd name="connsiteY0" fmla="*/ 4467 h 70709"/>
                <a:gd name="connsiteX1" fmla="*/ 38801 w 56797"/>
                <a:gd name="connsiteY1" fmla="*/ 1021 h 70709"/>
                <a:gd name="connsiteX2" fmla="*/ 30122 w 56797"/>
                <a:gd name="connsiteY2" fmla="*/ 0 h 70709"/>
                <a:gd name="connsiteX3" fmla="*/ 18379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396 w 56797"/>
                <a:gd name="connsiteY31" fmla="*/ 44544 h 70709"/>
                <a:gd name="connsiteX32" fmla="*/ 41354 w 56797"/>
                <a:gd name="connsiteY32" fmla="*/ 52075 h 70709"/>
                <a:gd name="connsiteX33" fmla="*/ 35355 w 56797"/>
                <a:gd name="connsiteY33" fmla="*/ 57819 h 70709"/>
                <a:gd name="connsiteX34" fmla="*/ 25910 w 56797"/>
                <a:gd name="connsiteY34" fmla="*/ 59988 h 70709"/>
                <a:gd name="connsiteX35" fmla="*/ 16593 w 56797"/>
                <a:gd name="connsiteY35" fmla="*/ 57436 h 70709"/>
                <a:gd name="connsiteX36" fmla="*/ 12891 w 56797"/>
                <a:gd name="connsiteY36" fmla="*/ 50033 h 70709"/>
                <a:gd name="connsiteX37" fmla="*/ 14806 w 56797"/>
                <a:gd name="connsiteY37" fmla="*/ 44289 h 70709"/>
                <a:gd name="connsiteX38" fmla="*/ 19911 w 56797"/>
                <a:gd name="connsiteY38" fmla="*/ 40971 h 70709"/>
                <a:gd name="connsiteX39" fmla="*/ 26931 w 56797"/>
                <a:gd name="connsiteY39" fmla="*/ 39311 h 70709"/>
                <a:gd name="connsiteX40" fmla="*/ 31015 w 56797"/>
                <a:gd name="connsiteY40" fmla="*/ 38801 h 70709"/>
                <a:gd name="connsiteX41" fmla="*/ 35993 w 56797"/>
                <a:gd name="connsiteY41" fmla="*/ 38035 h 70709"/>
                <a:gd name="connsiteX42" fmla="*/ 40588 w 56797"/>
                <a:gd name="connsiteY42" fmla="*/ 37014 h 70709"/>
                <a:gd name="connsiteX43" fmla="*/ 43268 w 56797"/>
                <a:gd name="connsiteY43" fmla="*/ 35738 h 70709"/>
                <a:gd name="connsiteX44" fmla="*/ 43268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480" y="4467"/>
                  </a:moveTo>
                  <a:cubicBezTo>
                    <a:pt x="44800" y="2808"/>
                    <a:pt x="41864" y="1659"/>
                    <a:pt x="38801" y="1021"/>
                  </a:cubicBezTo>
                  <a:cubicBezTo>
                    <a:pt x="35738" y="383"/>
                    <a:pt x="32802" y="0"/>
                    <a:pt x="30122" y="0"/>
                  </a:cubicBezTo>
                  <a:cubicBezTo>
                    <a:pt x="26038" y="0"/>
                    <a:pt x="22081" y="638"/>
                    <a:pt x="18379" y="1787"/>
                  </a:cubicBezTo>
                  <a:cubicBezTo>
                    <a:pt x="14678" y="2935"/>
                    <a:pt x="11360"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3013"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5"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396" y="44544"/>
                  </a:moveTo>
                  <a:cubicBezTo>
                    <a:pt x="43396" y="47225"/>
                    <a:pt x="42758" y="49778"/>
                    <a:pt x="41354" y="52075"/>
                  </a:cubicBezTo>
                  <a:cubicBezTo>
                    <a:pt x="39950" y="54372"/>
                    <a:pt x="38035" y="56287"/>
                    <a:pt x="35355" y="57819"/>
                  </a:cubicBezTo>
                  <a:cubicBezTo>
                    <a:pt x="32675" y="59222"/>
                    <a:pt x="29611" y="59988"/>
                    <a:pt x="25910" y="59988"/>
                  </a:cubicBezTo>
                  <a:cubicBezTo>
                    <a:pt x="22209" y="59988"/>
                    <a:pt x="19018" y="59095"/>
                    <a:pt x="16593" y="57436"/>
                  </a:cubicBezTo>
                  <a:cubicBezTo>
                    <a:pt x="14167" y="55776"/>
                    <a:pt x="12891" y="53224"/>
                    <a:pt x="12891" y="50033"/>
                  </a:cubicBezTo>
                  <a:cubicBezTo>
                    <a:pt x="12891" y="47608"/>
                    <a:pt x="13529" y="45821"/>
                    <a:pt x="14806" y="44289"/>
                  </a:cubicBezTo>
                  <a:cubicBezTo>
                    <a:pt x="16082" y="42885"/>
                    <a:pt x="17741" y="41737"/>
                    <a:pt x="19911" y="40971"/>
                  </a:cubicBezTo>
                  <a:cubicBezTo>
                    <a:pt x="22081" y="40205"/>
                    <a:pt x="24378" y="39694"/>
                    <a:pt x="26931" y="39311"/>
                  </a:cubicBezTo>
                  <a:cubicBezTo>
                    <a:pt x="28080" y="39184"/>
                    <a:pt x="29356" y="38929"/>
                    <a:pt x="31015" y="38801"/>
                  </a:cubicBezTo>
                  <a:cubicBezTo>
                    <a:pt x="32675" y="38546"/>
                    <a:pt x="34334" y="38291"/>
                    <a:pt x="35993" y="38035"/>
                  </a:cubicBezTo>
                  <a:cubicBezTo>
                    <a:pt x="37652" y="37780"/>
                    <a:pt x="39184" y="37397"/>
                    <a:pt x="40588" y="37014"/>
                  </a:cubicBezTo>
                  <a:cubicBezTo>
                    <a:pt x="41992" y="36631"/>
                    <a:pt x="42885" y="36121"/>
                    <a:pt x="43268" y="35738"/>
                  </a:cubicBezTo>
                  <a:lnTo>
                    <a:pt x="43268" y="44544"/>
                  </a:lnTo>
                  <a:close/>
                </a:path>
              </a:pathLst>
            </a:custGeom>
            <a:solidFill>
              <a:srgbClr val="14336A"/>
            </a:solidFill>
            <a:ln w="0" cap="flat">
              <a:noFill/>
              <a:prstDash val="solid"/>
              <a:miter/>
            </a:ln>
          </p:spPr>
          <p:txBody>
            <a:bodyPr rtlCol="0" anchor="ctr"/>
            <a:lstStyle/>
            <a:p>
              <a:endParaRPr lang="en-GB" sz="1013"/>
            </a:p>
          </p:txBody>
        </p:sp>
        <p:sp>
          <p:nvSpPr>
            <p:cNvPr id="217" name="Freeform 216">
              <a:extLst>
                <a:ext uri="{FF2B5EF4-FFF2-40B4-BE49-F238E27FC236}">
                  <a16:creationId xmlns:a16="http://schemas.microsoft.com/office/drawing/2014/main" id="{D7E601CC-F330-2050-724C-BD73A74F208F}"/>
                </a:ext>
              </a:extLst>
            </p:cNvPr>
            <p:cNvSpPr/>
            <p:nvPr/>
          </p:nvSpPr>
          <p:spPr>
            <a:xfrm>
              <a:off x="2544403" y="6456671"/>
              <a:ext cx="36503" cy="69433"/>
            </a:xfrm>
            <a:custGeom>
              <a:avLst/>
              <a:gdLst>
                <a:gd name="connsiteX0" fmla="*/ 31015 w 36503"/>
                <a:gd name="connsiteY0" fmla="*/ 128 h 69433"/>
                <a:gd name="connsiteX1" fmla="*/ 20294 w 36503"/>
                <a:gd name="connsiteY1" fmla="*/ 3319 h 69433"/>
                <a:gd name="connsiteX2" fmla="*/ 13657 w 36503"/>
                <a:gd name="connsiteY2" fmla="*/ 11998 h 69433"/>
                <a:gd name="connsiteX3" fmla="*/ 12891 w 36503"/>
                <a:gd name="connsiteY3" fmla="*/ 11998 h 69433"/>
                <a:gd name="connsiteX4" fmla="*/ 12891 w 36503"/>
                <a:gd name="connsiteY4" fmla="*/ 1149 h 69433"/>
                <a:gd name="connsiteX5" fmla="*/ 0 w 36503"/>
                <a:gd name="connsiteY5" fmla="*/ 1149 h 69433"/>
                <a:gd name="connsiteX6" fmla="*/ 0 w 36503"/>
                <a:gd name="connsiteY6" fmla="*/ 69433 h 69433"/>
                <a:gd name="connsiteX7" fmla="*/ 13274 w 36503"/>
                <a:gd name="connsiteY7" fmla="*/ 69433 h 69433"/>
                <a:gd name="connsiteX8" fmla="*/ 13274 w 36503"/>
                <a:gd name="connsiteY8" fmla="*/ 27697 h 69433"/>
                <a:gd name="connsiteX9" fmla="*/ 15444 w 36503"/>
                <a:gd name="connsiteY9" fmla="*/ 19784 h 69433"/>
                <a:gd name="connsiteX10" fmla="*/ 21187 w 36503"/>
                <a:gd name="connsiteY10" fmla="*/ 14295 h 69433"/>
                <a:gd name="connsiteX11" fmla="*/ 29611 w 36503"/>
                <a:gd name="connsiteY11" fmla="*/ 12253 h 69433"/>
                <a:gd name="connsiteX12" fmla="*/ 33696 w 36503"/>
                <a:gd name="connsiteY12" fmla="*/ 12508 h 69433"/>
                <a:gd name="connsiteX13" fmla="*/ 36504 w 36503"/>
                <a:gd name="connsiteY13" fmla="*/ 13019 h 69433"/>
                <a:gd name="connsiteX14" fmla="*/ 36504 w 36503"/>
                <a:gd name="connsiteY14" fmla="*/ 256 h 69433"/>
                <a:gd name="connsiteX15" fmla="*/ 33823 w 36503"/>
                <a:gd name="connsiteY15" fmla="*/ 0 h 69433"/>
                <a:gd name="connsiteX16" fmla="*/ 30888 w 36503"/>
                <a:gd name="connsiteY16" fmla="*/ 0 h 6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03" h="69433">
                  <a:moveTo>
                    <a:pt x="31015" y="128"/>
                  </a:moveTo>
                  <a:cubicBezTo>
                    <a:pt x="27059" y="128"/>
                    <a:pt x="23485" y="1149"/>
                    <a:pt x="20294" y="3319"/>
                  </a:cubicBezTo>
                  <a:cubicBezTo>
                    <a:pt x="17103" y="5488"/>
                    <a:pt x="14933" y="8296"/>
                    <a:pt x="13657" y="11998"/>
                  </a:cubicBezTo>
                  <a:lnTo>
                    <a:pt x="12891" y="11998"/>
                  </a:lnTo>
                  <a:lnTo>
                    <a:pt x="12891" y="1149"/>
                  </a:lnTo>
                  <a:lnTo>
                    <a:pt x="0" y="1149"/>
                  </a:lnTo>
                  <a:lnTo>
                    <a:pt x="0" y="69433"/>
                  </a:lnTo>
                  <a:lnTo>
                    <a:pt x="13274" y="69433"/>
                  </a:lnTo>
                  <a:lnTo>
                    <a:pt x="13274" y="27697"/>
                  </a:lnTo>
                  <a:cubicBezTo>
                    <a:pt x="13274" y="24761"/>
                    <a:pt x="14040" y="22081"/>
                    <a:pt x="15444" y="19784"/>
                  </a:cubicBezTo>
                  <a:cubicBezTo>
                    <a:pt x="16848" y="17486"/>
                    <a:pt x="18762" y="15571"/>
                    <a:pt x="21187" y="14295"/>
                  </a:cubicBezTo>
                  <a:cubicBezTo>
                    <a:pt x="23612" y="13019"/>
                    <a:pt x="26420" y="12253"/>
                    <a:pt x="29611" y="12253"/>
                  </a:cubicBezTo>
                  <a:cubicBezTo>
                    <a:pt x="31015" y="12253"/>
                    <a:pt x="32292" y="12253"/>
                    <a:pt x="33696" y="12508"/>
                  </a:cubicBezTo>
                  <a:cubicBezTo>
                    <a:pt x="35100" y="12764"/>
                    <a:pt x="35993" y="12891"/>
                    <a:pt x="36504" y="13019"/>
                  </a:cubicBezTo>
                  <a:lnTo>
                    <a:pt x="36504" y="256"/>
                  </a:lnTo>
                  <a:cubicBezTo>
                    <a:pt x="35865" y="256"/>
                    <a:pt x="34972" y="128"/>
                    <a:pt x="33823" y="0"/>
                  </a:cubicBezTo>
                  <a:cubicBezTo>
                    <a:pt x="32675" y="0"/>
                    <a:pt x="31653" y="0"/>
                    <a:pt x="30888" y="0"/>
                  </a:cubicBezTo>
                  <a:close/>
                </a:path>
              </a:pathLst>
            </a:custGeom>
            <a:solidFill>
              <a:srgbClr val="14336A"/>
            </a:solidFill>
            <a:ln w="0" cap="flat">
              <a:noFill/>
              <a:prstDash val="solid"/>
              <a:miter/>
            </a:ln>
          </p:spPr>
          <p:txBody>
            <a:bodyPr rtlCol="0" anchor="ctr"/>
            <a:lstStyle/>
            <a:p>
              <a:endParaRPr lang="en-GB" sz="1013"/>
            </a:p>
          </p:txBody>
        </p:sp>
        <p:sp>
          <p:nvSpPr>
            <p:cNvPr id="218" name="Freeform 217">
              <a:extLst>
                <a:ext uri="{FF2B5EF4-FFF2-40B4-BE49-F238E27FC236}">
                  <a16:creationId xmlns:a16="http://schemas.microsoft.com/office/drawing/2014/main" id="{F5244726-B92E-3F2E-2BB3-259F9F383E42}"/>
                </a:ext>
              </a:extLst>
            </p:cNvPr>
            <p:cNvSpPr/>
            <p:nvPr/>
          </p:nvSpPr>
          <p:spPr>
            <a:xfrm>
              <a:off x="2590096"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70" y="70582"/>
                    <a:pt x="41992" y="69561"/>
                    <a:pt x="46076" y="67646"/>
                  </a:cubicBezTo>
                  <a:cubicBezTo>
                    <a:pt x="50161" y="65732"/>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335"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219" name="Freeform 218">
              <a:extLst>
                <a:ext uri="{FF2B5EF4-FFF2-40B4-BE49-F238E27FC236}">
                  <a16:creationId xmlns:a16="http://schemas.microsoft.com/office/drawing/2014/main" id="{B7E21D5B-FE32-7B65-1840-605EAB3DB926}"/>
                </a:ext>
              </a:extLst>
            </p:cNvPr>
            <p:cNvSpPr/>
            <p:nvPr/>
          </p:nvSpPr>
          <p:spPr>
            <a:xfrm>
              <a:off x="2667571" y="6434973"/>
              <a:ext cx="57563" cy="91131"/>
            </a:xfrm>
            <a:custGeom>
              <a:avLst/>
              <a:gdLst>
                <a:gd name="connsiteX0" fmla="*/ 46459 w 57563"/>
                <a:gd name="connsiteY0" fmla="*/ 24889 h 91131"/>
                <a:gd name="connsiteX1" fmla="*/ 34206 w 57563"/>
                <a:gd name="connsiteY1" fmla="*/ 21953 h 91131"/>
                <a:gd name="connsiteX2" fmla="*/ 21315 w 57563"/>
                <a:gd name="connsiteY2" fmla="*/ 25144 h 91131"/>
                <a:gd name="connsiteX3" fmla="*/ 14040 w 57563"/>
                <a:gd name="connsiteY3" fmla="*/ 33951 h 91131"/>
                <a:gd name="connsiteX4" fmla="*/ 13146 w 57563"/>
                <a:gd name="connsiteY4" fmla="*/ 33951 h 91131"/>
                <a:gd name="connsiteX5" fmla="*/ 13146 w 57563"/>
                <a:gd name="connsiteY5" fmla="*/ 0 h 91131"/>
                <a:gd name="connsiteX6" fmla="*/ 0 w 57563"/>
                <a:gd name="connsiteY6" fmla="*/ 0 h 91131"/>
                <a:gd name="connsiteX7" fmla="*/ 0 w 57563"/>
                <a:gd name="connsiteY7" fmla="*/ 91131 h 91131"/>
                <a:gd name="connsiteX8" fmla="*/ 13274 w 57563"/>
                <a:gd name="connsiteY8" fmla="*/ 91131 h 91131"/>
                <a:gd name="connsiteX9" fmla="*/ 13274 w 57563"/>
                <a:gd name="connsiteY9" fmla="*/ 50543 h 91131"/>
                <a:gd name="connsiteX10" fmla="*/ 15444 w 57563"/>
                <a:gd name="connsiteY10" fmla="*/ 41226 h 91131"/>
                <a:gd name="connsiteX11" fmla="*/ 21315 w 57563"/>
                <a:gd name="connsiteY11" fmla="*/ 35355 h 91131"/>
                <a:gd name="connsiteX12" fmla="*/ 29739 w 57563"/>
                <a:gd name="connsiteY12" fmla="*/ 33313 h 91131"/>
                <a:gd name="connsiteX13" fmla="*/ 40460 w 57563"/>
                <a:gd name="connsiteY13" fmla="*/ 37524 h 91131"/>
                <a:gd name="connsiteX14" fmla="*/ 44289 w 57563"/>
                <a:gd name="connsiteY14" fmla="*/ 49267 h 91131"/>
                <a:gd name="connsiteX15" fmla="*/ 44289 w 57563"/>
                <a:gd name="connsiteY15" fmla="*/ 91131 h 91131"/>
                <a:gd name="connsiteX16" fmla="*/ 57563 w 57563"/>
                <a:gd name="connsiteY16" fmla="*/ 91131 h 91131"/>
                <a:gd name="connsiteX17" fmla="*/ 57563 w 57563"/>
                <a:gd name="connsiteY17" fmla="*/ 47735 h 91131"/>
                <a:gd name="connsiteX18" fmla="*/ 54628 w 57563"/>
                <a:gd name="connsiteY18" fmla="*/ 33440 h 91131"/>
                <a:gd name="connsiteX19" fmla="*/ 46459 w 57563"/>
                <a:gd name="connsiteY19" fmla="*/ 24889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63" h="91131">
                  <a:moveTo>
                    <a:pt x="46459" y="24889"/>
                  </a:moveTo>
                  <a:cubicBezTo>
                    <a:pt x="42885" y="22974"/>
                    <a:pt x="38801" y="21953"/>
                    <a:pt x="34206" y="21953"/>
                  </a:cubicBezTo>
                  <a:cubicBezTo>
                    <a:pt x="28845" y="21953"/>
                    <a:pt x="24633" y="22974"/>
                    <a:pt x="21315" y="25144"/>
                  </a:cubicBezTo>
                  <a:cubicBezTo>
                    <a:pt x="17997" y="27314"/>
                    <a:pt x="15571" y="30249"/>
                    <a:pt x="14040" y="33951"/>
                  </a:cubicBezTo>
                  <a:lnTo>
                    <a:pt x="13146" y="33951"/>
                  </a:lnTo>
                  <a:lnTo>
                    <a:pt x="13146" y="0"/>
                  </a:lnTo>
                  <a:lnTo>
                    <a:pt x="0" y="0"/>
                  </a:lnTo>
                  <a:lnTo>
                    <a:pt x="0" y="91131"/>
                  </a:lnTo>
                  <a:lnTo>
                    <a:pt x="13274" y="91131"/>
                  </a:lnTo>
                  <a:lnTo>
                    <a:pt x="13274" y="50543"/>
                  </a:lnTo>
                  <a:cubicBezTo>
                    <a:pt x="13274" y="46970"/>
                    <a:pt x="13912" y="43779"/>
                    <a:pt x="15444" y="41226"/>
                  </a:cubicBezTo>
                  <a:cubicBezTo>
                    <a:pt x="16848" y="38673"/>
                    <a:pt x="18762" y="36759"/>
                    <a:pt x="21315" y="35355"/>
                  </a:cubicBezTo>
                  <a:cubicBezTo>
                    <a:pt x="23740" y="34078"/>
                    <a:pt x="26548" y="33313"/>
                    <a:pt x="29739" y="33313"/>
                  </a:cubicBezTo>
                  <a:cubicBezTo>
                    <a:pt x="34334" y="33313"/>
                    <a:pt x="37908" y="34717"/>
                    <a:pt x="40460" y="37524"/>
                  </a:cubicBezTo>
                  <a:cubicBezTo>
                    <a:pt x="43013" y="40332"/>
                    <a:pt x="44289" y="44162"/>
                    <a:pt x="44289" y="49267"/>
                  </a:cubicBezTo>
                  <a:lnTo>
                    <a:pt x="44289" y="91131"/>
                  </a:lnTo>
                  <a:lnTo>
                    <a:pt x="57563" y="91131"/>
                  </a:lnTo>
                  <a:lnTo>
                    <a:pt x="57563" y="47735"/>
                  </a:lnTo>
                  <a:cubicBezTo>
                    <a:pt x="57563" y="41992"/>
                    <a:pt x="56542" y="37269"/>
                    <a:pt x="54628" y="33440"/>
                  </a:cubicBezTo>
                  <a:cubicBezTo>
                    <a:pt x="52713" y="29611"/>
                    <a:pt x="49905" y="26803"/>
                    <a:pt x="46459" y="24889"/>
                  </a:cubicBezTo>
                  <a:close/>
                </a:path>
              </a:pathLst>
            </a:custGeom>
            <a:solidFill>
              <a:srgbClr val="14336A"/>
            </a:solidFill>
            <a:ln w="0" cap="flat">
              <a:noFill/>
              <a:prstDash val="solid"/>
              <a:miter/>
            </a:ln>
          </p:spPr>
          <p:txBody>
            <a:bodyPr rtlCol="0" anchor="ctr"/>
            <a:lstStyle/>
            <a:p>
              <a:endParaRPr lang="en-GB" sz="1013"/>
            </a:p>
          </p:txBody>
        </p:sp>
        <p:sp>
          <p:nvSpPr>
            <p:cNvPr id="220" name="Freeform 219">
              <a:extLst>
                <a:ext uri="{FF2B5EF4-FFF2-40B4-BE49-F238E27FC236}">
                  <a16:creationId xmlns:a16="http://schemas.microsoft.com/office/drawing/2014/main" id="{1B73CBC7-9919-38E1-0F08-3DC7D307FEF8}"/>
                </a:ext>
              </a:extLst>
            </p:cNvPr>
            <p:cNvSpPr/>
            <p:nvPr/>
          </p:nvSpPr>
          <p:spPr>
            <a:xfrm>
              <a:off x="2776444" y="6435101"/>
              <a:ext cx="81303" cy="91131"/>
            </a:xfrm>
            <a:custGeom>
              <a:avLst/>
              <a:gdLst>
                <a:gd name="connsiteX0" fmla="*/ 32802 w 81303"/>
                <a:gd name="connsiteY0" fmla="*/ 0 h 91131"/>
                <a:gd name="connsiteX1" fmla="*/ 0 w 81303"/>
                <a:gd name="connsiteY1" fmla="*/ 91132 h 91131"/>
                <a:gd name="connsiteX2" fmla="*/ 14550 w 81303"/>
                <a:gd name="connsiteY2" fmla="*/ 91132 h 91131"/>
                <a:gd name="connsiteX3" fmla="*/ 22847 w 81303"/>
                <a:gd name="connsiteY3" fmla="*/ 67008 h 91131"/>
                <a:gd name="connsiteX4" fmla="*/ 58457 w 81303"/>
                <a:gd name="connsiteY4" fmla="*/ 67008 h 91131"/>
                <a:gd name="connsiteX5" fmla="*/ 66753 w 81303"/>
                <a:gd name="connsiteY5" fmla="*/ 91132 h 91131"/>
                <a:gd name="connsiteX6" fmla="*/ 81303 w 81303"/>
                <a:gd name="connsiteY6" fmla="*/ 91132 h 91131"/>
                <a:gd name="connsiteX7" fmla="*/ 48501 w 81303"/>
                <a:gd name="connsiteY7" fmla="*/ 0 h 91131"/>
                <a:gd name="connsiteX8" fmla="*/ 32675 w 81303"/>
                <a:gd name="connsiteY8" fmla="*/ 0 h 91131"/>
                <a:gd name="connsiteX9" fmla="*/ 26931 w 81303"/>
                <a:gd name="connsiteY9" fmla="*/ 55394 h 91131"/>
                <a:gd name="connsiteX10" fmla="*/ 40333 w 81303"/>
                <a:gd name="connsiteY10" fmla="*/ 16465 h 91131"/>
                <a:gd name="connsiteX11" fmla="*/ 41098 w 81303"/>
                <a:gd name="connsiteY11" fmla="*/ 16465 h 91131"/>
                <a:gd name="connsiteX12" fmla="*/ 54500 w 81303"/>
                <a:gd name="connsiteY12" fmla="*/ 55394 h 91131"/>
                <a:gd name="connsiteX13" fmla="*/ 26931 w 81303"/>
                <a:gd name="connsiteY13" fmla="*/ 55394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303" h="91131">
                  <a:moveTo>
                    <a:pt x="32802" y="0"/>
                  </a:moveTo>
                  <a:lnTo>
                    <a:pt x="0" y="91132"/>
                  </a:lnTo>
                  <a:lnTo>
                    <a:pt x="14550" y="91132"/>
                  </a:lnTo>
                  <a:lnTo>
                    <a:pt x="22847" y="67008"/>
                  </a:lnTo>
                  <a:lnTo>
                    <a:pt x="58457" y="67008"/>
                  </a:lnTo>
                  <a:lnTo>
                    <a:pt x="66753" y="91132"/>
                  </a:lnTo>
                  <a:lnTo>
                    <a:pt x="81303" y="91132"/>
                  </a:lnTo>
                  <a:lnTo>
                    <a:pt x="48501" y="0"/>
                  </a:lnTo>
                  <a:lnTo>
                    <a:pt x="32675" y="0"/>
                  </a:lnTo>
                  <a:close/>
                  <a:moveTo>
                    <a:pt x="26931" y="55394"/>
                  </a:moveTo>
                  <a:lnTo>
                    <a:pt x="40333" y="16465"/>
                  </a:lnTo>
                  <a:lnTo>
                    <a:pt x="41098" y="16465"/>
                  </a:lnTo>
                  <a:lnTo>
                    <a:pt x="54500" y="55394"/>
                  </a:lnTo>
                  <a:lnTo>
                    <a:pt x="26931" y="55394"/>
                  </a:lnTo>
                  <a:close/>
                </a:path>
              </a:pathLst>
            </a:custGeom>
            <a:solidFill>
              <a:srgbClr val="14336A"/>
            </a:solidFill>
            <a:ln w="0" cap="flat">
              <a:noFill/>
              <a:prstDash val="solid"/>
              <a:miter/>
            </a:ln>
          </p:spPr>
          <p:txBody>
            <a:bodyPr rtlCol="0" anchor="ctr"/>
            <a:lstStyle/>
            <a:p>
              <a:endParaRPr lang="en-GB" sz="1013"/>
            </a:p>
          </p:txBody>
        </p:sp>
        <p:sp>
          <p:nvSpPr>
            <p:cNvPr id="221" name="Freeform 220">
              <a:extLst>
                <a:ext uri="{FF2B5EF4-FFF2-40B4-BE49-F238E27FC236}">
                  <a16:creationId xmlns:a16="http://schemas.microsoft.com/office/drawing/2014/main" id="{A3EA9AD4-E120-CEB1-6CB0-14D946FCE7C1}"/>
                </a:ext>
              </a:extLst>
            </p:cNvPr>
            <p:cNvSpPr/>
            <p:nvPr/>
          </p:nvSpPr>
          <p:spPr>
            <a:xfrm>
              <a:off x="2873063"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222" name="Freeform 221">
              <a:extLst>
                <a:ext uri="{FF2B5EF4-FFF2-40B4-BE49-F238E27FC236}">
                  <a16:creationId xmlns:a16="http://schemas.microsoft.com/office/drawing/2014/main" id="{11803068-50AB-A80C-30A7-756355D1E27E}"/>
                </a:ext>
              </a:extLst>
            </p:cNvPr>
            <p:cNvSpPr/>
            <p:nvPr/>
          </p:nvSpPr>
          <p:spPr>
            <a:xfrm>
              <a:off x="2907397"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223" name="Freeform 222">
              <a:extLst>
                <a:ext uri="{FF2B5EF4-FFF2-40B4-BE49-F238E27FC236}">
                  <a16:creationId xmlns:a16="http://schemas.microsoft.com/office/drawing/2014/main" id="{662FEBC1-5B36-4D2E-33C7-91097C3A23E5}"/>
                </a:ext>
              </a:extLst>
            </p:cNvPr>
            <p:cNvSpPr/>
            <p:nvPr/>
          </p:nvSpPr>
          <p:spPr>
            <a:xfrm>
              <a:off x="2940072" y="6431400"/>
              <a:ext cx="16847" cy="15826"/>
            </a:xfrm>
            <a:custGeom>
              <a:avLst/>
              <a:gdLst>
                <a:gd name="connsiteX0" fmla="*/ 8424 w 16847"/>
                <a:gd name="connsiteY0" fmla="*/ 0 h 15826"/>
                <a:gd name="connsiteX1" fmla="*/ 2425 w 16847"/>
                <a:gd name="connsiteY1" fmla="*/ 2297 h 15826"/>
                <a:gd name="connsiteX2" fmla="*/ 0 w 16847"/>
                <a:gd name="connsiteY2" fmla="*/ 7913 h 15826"/>
                <a:gd name="connsiteX3" fmla="*/ 2425 w 16847"/>
                <a:gd name="connsiteY3" fmla="*/ 13529 h 15826"/>
                <a:gd name="connsiteX4" fmla="*/ 8424 w 16847"/>
                <a:gd name="connsiteY4" fmla="*/ 15827 h 15826"/>
                <a:gd name="connsiteX5" fmla="*/ 14423 w 16847"/>
                <a:gd name="connsiteY5" fmla="*/ 13529 h 15826"/>
                <a:gd name="connsiteX6" fmla="*/ 16848 w 16847"/>
                <a:gd name="connsiteY6" fmla="*/ 7913 h 15826"/>
                <a:gd name="connsiteX7" fmla="*/ 14423 w 16847"/>
                <a:gd name="connsiteY7" fmla="*/ 2297 h 15826"/>
                <a:gd name="connsiteX8" fmla="*/ 8424 w 16847"/>
                <a:gd name="connsiteY8" fmla="*/ 0 h 1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7" h="15826">
                  <a:moveTo>
                    <a:pt x="8424" y="0"/>
                  </a:moveTo>
                  <a:cubicBezTo>
                    <a:pt x="6126" y="0"/>
                    <a:pt x="4084" y="766"/>
                    <a:pt x="2425" y="2297"/>
                  </a:cubicBezTo>
                  <a:cubicBezTo>
                    <a:pt x="766" y="3829"/>
                    <a:pt x="0" y="5743"/>
                    <a:pt x="0" y="7913"/>
                  </a:cubicBezTo>
                  <a:cubicBezTo>
                    <a:pt x="0" y="10083"/>
                    <a:pt x="766" y="11870"/>
                    <a:pt x="2425" y="13529"/>
                  </a:cubicBezTo>
                  <a:cubicBezTo>
                    <a:pt x="4084" y="15061"/>
                    <a:pt x="5999" y="15827"/>
                    <a:pt x="8424" y="15827"/>
                  </a:cubicBezTo>
                  <a:cubicBezTo>
                    <a:pt x="10849" y="15827"/>
                    <a:pt x="12764" y="15061"/>
                    <a:pt x="14423" y="13529"/>
                  </a:cubicBezTo>
                  <a:cubicBezTo>
                    <a:pt x="16082" y="11997"/>
                    <a:pt x="16848" y="10083"/>
                    <a:pt x="16848" y="7913"/>
                  </a:cubicBezTo>
                  <a:cubicBezTo>
                    <a:pt x="16848" y="5743"/>
                    <a:pt x="16082" y="3829"/>
                    <a:pt x="14423" y="2297"/>
                  </a:cubicBezTo>
                  <a:cubicBezTo>
                    <a:pt x="12764" y="766"/>
                    <a:pt x="10849" y="0"/>
                    <a:pt x="8424" y="0"/>
                  </a:cubicBezTo>
                  <a:close/>
                </a:path>
              </a:pathLst>
            </a:custGeom>
            <a:solidFill>
              <a:srgbClr val="14336A"/>
            </a:solidFill>
            <a:ln w="0" cap="flat">
              <a:noFill/>
              <a:prstDash val="solid"/>
              <a:miter/>
            </a:ln>
          </p:spPr>
          <p:txBody>
            <a:bodyPr rtlCol="0" anchor="ctr"/>
            <a:lstStyle/>
            <a:p>
              <a:endParaRPr lang="en-GB" sz="1013"/>
            </a:p>
          </p:txBody>
        </p:sp>
        <p:sp>
          <p:nvSpPr>
            <p:cNvPr id="224" name="Freeform 223">
              <a:extLst>
                <a:ext uri="{FF2B5EF4-FFF2-40B4-BE49-F238E27FC236}">
                  <a16:creationId xmlns:a16="http://schemas.microsoft.com/office/drawing/2014/main" id="{40103752-907B-7725-B50E-1B517D6484A6}"/>
                </a:ext>
              </a:extLst>
            </p:cNvPr>
            <p:cNvSpPr/>
            <p:nvPr/>
          </p:nvSpPr>
          <p:spPr>
            <a:xfrm>
              <a:off x="2941731" y="6457820"/>
              <a:ext cx="13274" cy="68284"/>
            </a:xfrm>
            <a:custGeom>
              <a:avLst/>
              <a:gdLst>
                <a:gd name="connsiteX0" fmla="*/ 0 w 13274"/>
                <a:gd name="connsiteY0" fmla="*/ 0 h 68284"/>
                <a:gd name="connsiteX1" fmla="*/ 13274 w 13274"/>
                <a:gd name="connsiteY1" fmla="*/ 0 h 68284"/>
                <a:gd name="connsiteX2" fmla="*/ 13274 w 13274"/>
                <a:gd name="connsiteY2" fmla="*/ 68285 h 68284"/>
                <a:gd name="connsiteX3" fmla="*/ 0 w 13274"/>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3274" h="68284">
                  <a:moveTo>
                    <a:pt x="0" y="0"/>
                  </a:moveTo>
                  <a:lnTo>
                    <a:pt x="13274" y="0"/>
                  </a:lnTo>
                  <a:lnTo>
                    <a:pt x="13274" y="68285"/>
                  </a:lnTo>
                  <a:lnTo>
                    <a:pt x="0" y="68285"/>
                  </a:lnTo>
                  <a:close/>
                </a:path>
              </a:pathLst>
            </a:custGeom>
            <a:solidFill>
              <a:srgbClr val="14336A"/>
            </a:solidFill>
            <a:ln w="0" cap="flat">
              <a:noFill/>
              <a:prstDash val="solid"/>
              <a:miter/>
            </a:ln>
          </p:spPr>
          <p:txBody>
            <a:bodyPr rtlCol="0" anchor="ctr"/>
            <a:lstStyle/>
            <a:p>
              <a:endParaRPr lang="en-GB" sz="1013"/>
            </a:p>
          </p:txBody>
        </p:sp>
        <p:sp>
          <p:nvSpPr>
            <p:cNvPr id="225" name="Freeform 224">
              <a:extLst>
                <a:ext uri="{FF2B5EF4-FFF2-40B4-BE49-F238E27FC236}">
                  <a16:creationId xmlns:a16="http://schemas.microsoft.com/office/drawing/2014/main" id="{D38AE753-2932-0707-1EE1-1A4867F6006E}"/>
                </a:ext>
              </a:extLst>
            </p:cNvPr>
            <p:cNvSpPr/>
            <p:nvPr/>
          </p:nvSpPr>
          <p:spPr>
            <a:xfrm>
              <a:off x="2972874" y="6456927"/>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524 w 56797"/>
                <a:gd name="connsiteY31" fmla="*/ 44544 h 70709"/>
                <a:gd name="connsiteX32" fmla="*/ 41481 w 56797"/>
                <a:gd name="connsiteY32" fmla="*/ 52075 h 70709"/>
                <a:gd name="connsiteX33" fmla="*/ 35483 w 56797"/>
                <a:gd name="connsiteY33" fmla="*/ 57819 h 70709"/>
                <a:gd name="connsiteX34" fmla="*/ 26038 w 56797"/>
                <a:gd name="connsiteY34" fmla="*/ 59988 h 70709"/>
                <a:gd name="connsiteX35" fmla="*/ 16720 w 56797"/>
                <a:gd name="connsiteY35" fmla="*/ 57436 h 70709"/>
                <a:gd name="connsiteX36" fmla="*/ 13019 w 56797"/>
                <a:gd name="connsiteY36" fmla="*/ 50033 h 70709"/>
                <a:gd name="connsiteX37" fmla="*/ 14933 w 56797"/>
                <a:gd name="connsiteY37" fmla="*/ 44289 h 70709"/>
                <a:gd name="connsiteX38" fmla="*/ 20039 w 56797"/>
                <a:gd name="connsiteY38" fmla="*/ 40971 h 70709"/>
                <a:gd name="connsiteX39" fmla="*/ 27059 w 56797"/>
                <a:gd name="connsiteY39" fmla="*/ 39311 h 70709"/>
                <a:gd name="connsiteX40" fmla="*/ 31143 w 56797"/>
                <a:gd name="connsiteY40" fmla="*/ 38801 h 70709"/>
                <a:gd name="connsiteX41" fmla="*/ 36121 w 56797"/>
                <a:gd name="connsiteY41" fmla="*/ 38035 h 70709"/>
                <a:gd name="connsiteX42" fmla="*/ 40716 w 56797"/>
                <a:gd name="connsiteY42" fmla="*/ 37014 h 70709"/>
                <a:gd name="connsiteX43" fmla="*/ 43396 w 56797"/>
                <a:gd name="connsiteY43" fmla="*/ 35738 h 70709"/>
                <a:gd name="connsiteX44" fmla="*/ 43396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8" y="2808"/>
                    <a:pt x="41992" y="1659"/>
                    <a:pt x="38929" y="1021"/>
                  </a:cubicBezTo>
                  <a:cubicBezTo>
                    <a:pt x="35865" y="383"/>
                    <a:pt x="32930" y="0"/>
                    <a:pt x="30249" y="0"/>
                  </a:cubicBezTo>
                  <a:cubicBezTo>
                    <a:pt x="26165" y="0"/>
                    <a:pt x="22209" y="638"/>
                    <a:pt x="18507" y="1787"/>
                  </a:cubicBezTo>
                  <a:cubicBezTo>
                    <a:pt x="14806" y="2935"/>
                    <a:pt x="11487"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2885"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6"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524" y="44544"/>
                  </a:moveTo>
                  <a:cubicBezTo>
                    <a:pt x="43524" y="47225"/>
                    <a:pt x="42885" y="49778"/>
                    <a:pt x="41481" y="52075"/>
                  </a:cubicBezTo>
                  <a:cubicBezTo>
                    <a:pt x="40077" y="54372"/>
                    <a:pt x="38163" y="56287"/>
                    <a:pt x="35483" y="57819"/>
                  </a:cubicBezTo>
                  <a:cubicBezTo>
                    <a:pt x="32802" y="59222"/>
                    <a:pt x="29739" y="59988"/>
                    <a:pt x="26038" y="59988"/>
                  </a:cubicBezTo>
                  <a:cubicBezTo>
                    <a:pt x="22336" y="59988"/>
                    <a:pt x="19145" y="59095"/>
                    <a:pt x="16720" y="57436"/>
                  </a:cubicBezTo>
                  <a:cubicBezTo>
                    <a:pt x="14295" y="55776"/>
                    <a:pt x="13019" y="53224"/>
                    <a:pt x="13019" y="50033"/>
                  </a:cubicBezTo>
                  <a:cubicBezTo>
                    <a:pt x="13019" y="47608"/>
                    <a:pt x="13657" y="45821"/>
                    <a:pt x="14933" y="44289"/>
                  </a:cubicBezTo>
                  <a:cubicBezTo>
                    <a:pt x="16210" y="42885"/>
                    <a:pt x="17869" y="41737"/>
                    <a:pt x="20039" y="40971"/>
                  </a:cubicBezTo>
                  <a:cubicBezTo>
                    <a:pt x="22209" y="40205"/>
                    <a:pt x="24506" y="39694"/>
                    <a:pt x="27059" y="39311"/>
                  </a:cubicBezTo>
                  <a:cubicBezTo>
                    <a:pt x="28207" y="39184"/>
                    <a:pt x="29484" y="38929"/>
                    <a:pt x="31143" y="38801"/>
                  </a:cubicBezTo>
                  <a:cubicBezTo>
                    <a:pt x="32802" y="38546"/>
                    <a:pt x="34461" y="38291"/>
                    <a:pt x="36121" y="38035"/>
                  </a:cubicBezTo>
                  <a:cubicBezTo>
                    <a:pt x="37780" y="37780"/>
                    <a:pt x="39439" y="37397"/>
                    <a:pt x="40716" y="37014"/>
                  </a:cubicBezTo>
                  <a:cubicBezTo>
                    <a:pt x="42120" y="36631"/>
                    <a:pt x="43013" y="36121"/>
                    <a:pt x="43396" y="35738"/>
                  </a:cubicBezTo>
                  <a:lnTo>
                    <a:pt x="43396" y="44544"/>
                  </a:lnTo>
                  <a:close/>
                </a:path>
              </a:pathLst>
            </a:custGeom>
            <a:solidFill>
              <a:srgbClr val="14336A"/>
            </a:solidFill>
            <a:ln w="0" cap="flat">
              <a:noFill/>
              <a:prstDash val="solid"/>
              <a:miter/>
            </a:ln>
          </p:spPr>
          <p:txBody>
            <a:bodyPr rtlCol="0" anchor="ctr"/>
            <a:lstStyle/>
            <a:p>
              <a:endParaRPr lang="en-GB" sz="1013"/>
            </a:p>
          </p:txBody>
        </p:sp>
        <p:sp>
          <p:nvSpPr>
            <p:cNvPr id="226" name="Freeform 225">
              <a:extLst>
                <a:ext uri="{FF2B5EF4-FFF2-40B4-BE49-F238E27FC236}">
                  <a16:creationId xmlns:a16="http://schemas.microsoft.com/office/drawing/2014/main" id="{97344417-E0E9-665B-F261-EF5785444A21}"/>
                </a:ext>
              </a:extLst>
            </p:cNvPr>
            <p:cNvSpPr/>
            <p:nvPr/>
          </p:nvSpPr>
          <p:spPr>
            <a:xfrm>
              <a:off x="3050348" y="6456927"/>
              <a:ext cx="56797" cy="69177"/>
            </a:xfrm>
            <a:custGeom>
              <a:avLst/>
              <a:gdLst>
                <a:gd name="connsiteX0" fmla="*/ 46076 w 56797"/>
                <a:gd name="connsiteY0" fmla="*/ 2935 h 69177"/>
                <a:gd name="connsiteX1" fmla="*/ 33823 w 56797"/>
                <a:gd name="connsiteY1" fmla="*/ 0 h 69177"/>
                <a:gd name="connsiteX2" fmla="*/ 21060 w 56797"/>
                <a:gd name="connsiteY2" fmla="*/ 3318 h 69177"/>
                <a:gd name="connsiteX3" fmla="*/ 13657 w 56797"/>
                <a:gd name="connsiteY3" fmla="*/ 11997 h 69177"/>
                <a:gd name="connsiteX4" fmla="*/ 12764 w 56797"/>
                <a:gd name="connsiteY4" fmla="*/ 11997 h 69177"/>
                <a:gd name="connsiteX5" fmla="*/ 12764 w 56797"/>
                <a:gd name="connsiteY5" fmla="*/ 893 h 69177"/>
                <a:gd name="connsiteX6" fmla="*/ 0 w 56797"/>
                <a:gd name="connsiteY6" fmla="*/ 893 h 69177"/>
                <a:gd name="connsiteX7" fmla="*/ 0 w 56797"/>
                <a:gd name="connsiteY7" fmla="*/ 69178 h 69177"/>
                <a:gd name="connsiteX8" fmla="*/ 13274 w 56797"/>
                <a:gd name="connsiteY8" fmla="*/ 69178 h 69177"/>
                <a:gd name="connsiteX9" fmla="*/ 13274 w 56797"/>
                <a:gd name="connsiteY9" fmla="*/ 28590 h 69177"/>
                <a:gd name="connsiteX10" fmla="*/ 15316 w 56797"/>
                <a:gd name="connsiteY10" fmla="*/ 19273 h 69177"/>
                <a:gd name="connsiteX11" fmla="*/ 20932 w 56797"/>
                <a:gd name="connsiteY11" fmla="*/ 13402 h 69177"/>
                <a:gd name="connsiteX12" fmla="*/ 29101 w 56797"/>
                <a:gd name="connsiteY12" fmla="*/ 11359 h 69177"/>
                <a:gd name="connsiteX13" fmla="*/ 39694 w 56797"/>
                <a:gd name="connsiteY13" fmla="*/ 15571 h 69177"/>
                <a:gd name="connsiteX14" fmla="*/ 43523 w 56797"/>
                <a:gd name="connsiteY14" fmla="*/ 27186 h 69177"/>
                <a:gd name="connsiteX15" fmla="*/ 43523 w 56797"/>
                <a:gd name="connsiteY15" fmla="*/ 69050 h 69177"/>
                <a:gd name="connsiteX16" fmla="*/ 56798 w 56797"/>
                <a:gd name="connsiteY16" fmla="*/ 69050 h 69177"/>
                <a:gd name="connsiteX17" fmla="*/ 56798 w 56797"/>
                <a:gd name="connsiteY17" fmla="*/ 25654 h 69177"/>
                <a:gd name="connsiteX18" fmla="*/ 53862 w 56797"/>
                <a:gd name="connsiteY18" fmla="*/ 11487 h 69177"/>
                <a:gd name="connsiteX19" fmla="*/ 45693 w 56797"/>
                <a:gd name="connsiteY19" fmla="*/ 2808 h 6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7">
                  <a:moveTo>
                    <a:pt x="46076" y="2935"/>
                  </a:moveTo>
                  <a:cubicBezTo>
                    <a:pt x="42630" y="1021"/>
                    <a:pt x="38546" y="0"/>
                    <a:pt x="33823" y="0"/>
                  </a:cubicBezTo>
                  <a:cubicBezTo>
                    <a:pt x="28718" y="0"/>
                    <a:pt x="24378" y="1149"/>
                    <a:pt x="21060" y="3318"/>
                  </a:cubicBezTo>
                  <a:cubicBezTo>
                    <a:pt x="17741" y="5488"/>
                    <a:pt x="15188" y="8424"/>
                    <a:pt x="13657" y="11997"/>
                  </a:cubicBezTo>
                  <a:lnTo>
                    <a:pt x="12764" y="11997"/>
                  </a:lnTo>
                  <a:lnTo>
                    <a:pt x="12764" y="893"/>
                  </a:lnTo>
                  <a:lnTo>
                    <a:pt x="0" y="893"/>
                  </a:lnTo>
                  <a:lnTo>
                    <a:pt x="0" y="69178"/>
                  </a:lnTo>
                  <a:lnTo>
                    <a:pt x="13274" y="69178"/>
                  </a:lnTo>
                  <a:lnTo>
                    <a:pt x="13274" y="28590"/>
                  </a:lnTo>
                  <a:cubicBezTo>
                    <a:pt x="13274" y="25016"/>
                    <a:pt x="13912" y="21825"/>
                    <a:pt x="15316" y="19273"/>
                  </a:cubicBezTo>
                  <a:cubicBezTo>
                    <a:pt x="16720" y="16720"/>
                    <a:pt x="18635" y="14805"/>
                    <a:pt x="20932" y="13402"/>
                  </a:cubicBezTo>
                  <a:cubicBezTo>
                    <a:pt x="23357" y="12125"/>
                    <a:pt x="26037" y="11359"/>
                    <a:pt x="29101" y="11359"/>
                  </a:cubicBezTo>
                  <a:cubicBezTo>
                    <a:pt x="33568" y="11359"/>
                    <a:pt x="37142" y="12764"/>
                    <a:pt x="39694" y="15571"/>
                  </a:cubicBezTo>
                  <a:cubicBezTo>
                    <a:pt x="42247" y="18379"/>
                    <a:pt x="43523" y="22208"/>
                    <a:pt x="43523" y="27186"/>
                  </a:cubicBezTo>
                  <a:lnTo>
                    <a:pt x="43523" y="69050"/>
                  </a:lnTo>
                  <a:lnTo>
                    <a:pt x="56798" y="69050"/>
                  </a:lnTo>
                  <a:lnTo>
                    <a:pt x="56798" y="25654"/>
                  </a:lnTo>
                  <a:cubicBezTo>
                    <a:pt x="56798" y="20038"/>
                    <a:pt x="55776" y="15316"/>
                    <a:pt x="53862" y="11487"/>
                  </a:cubicBezTo>
                  <a:cubicBezTo>
                    <a:pt x="51947" y="7658"/>
                    <a:pt x="49267" y="4722"/>
                    <a:pt x="45693" y="2808"/>
                  </a:cubicBezTo>
                  <a:close/>
                </a:path>
              </a:pathLst>
            </a:custGeom>
            <a:solidFill>
              <a:srgbClr val="14336A"/>
            </a:solidFill>
            <a:ln w="0" cap="flat">
              <a:noFill/>
              <a:prstDash val="solid"/>
              <a:miter/>
            </a:ln>
          </p:spPr>
          <p:txBody>
            <a:bodyPr rtlCol="0" anchor="ctr"/>
            <a:lstStyle/>
            <a:p>
              <a:endParaRPr lang="en-GB" sz="1013"/>
            </a:p>
          </p:txBody>
        </p:sp>
        <p:sp>
          <p:nvSpPr>
            <p:cNvPr id="227" name="Freeform 226">
              <a:extLst>
                <a:ext uri="{FF2B5EF4-FFF2-40B4-BE49-F238E27FC236}">
                  <a16:creationId xmlns:a16="http://schemas.microsoft.com/office/drawing/2014/main" id="{5EF6D821-DA11-904E-006E-56682AEFB9AC}"/>
                </a:ext>
              </a:extLst>
            </p:cNvPr>
            <p:cNvSpPr/>
            <p:nvPr/>
          </p:nvSpPr>
          <p:spPr>
            <a:xfrm>
              <a:off x="3125398"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69" y="70582"/>
                    <a:pt x="41992" y="69561"/>
                    <a:pt x="46076" y="67646"/>
                  </a:cubicBezTo>
                  <a:cubicBezTo>
                    <a:pt x="50033" y="65604"/>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207"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228" name="Freeform 227">
              <a:extLst>
                <a:ext uri="{FF2B5EF4-FFF2-40B4-BE49-F238E27FC236}">
                  <a16:creationId xmlns:a16="http://schemas.microsoft.com/office/drawing/2014/main" id="{A715E6FF-1E1C-6A74-A2BC-E0C926DA3095}"/>
                </a:ext>
              </a:extLst>
            </p:cNvPr>
            <p:cNvSpPr/>
            <p:nvPr/>
          </p:nvSpPr>
          <p:spPr>
            <a:xfrm>
              <a:off x="3199681" y="6456927"/>
              <a:ext cx="61775" cy="70582"/>
            </a:xfrm>
            <a:custGeom>
              <a:avLst/>
              <a:gdLst>
                <a:gd name="connsiteX0" fmla="*/ 61775 w 61775"/>
                <a:gd name="connsiteY0" fmla="*/ 34333 h 70582"/>
                <a:gd name="connsiteX1" fmla="*/ 59223 w 61775"/>
                <a:gd name="connsiteY1" fmla="*/ 18507 h 70582"/>
                <a:gd name="connsiteX2" fmla="*/ 52458 w 61775"/>
                <a:gd name="connsiteY2" fmla="*/ 7913 h 70582"/>
                <a:gd name="connsiteX3" fmla="*/ 42758 w 61775"/>
                <a:gd name="connsiteY3" fmla="*/ 1914 h 70582"/>
                <a:gd name="connsiteX4" fmla="*/ 31526 w 61775"/>
                <a:gd name="connsiteY4" fmla="*/ 0 h 70582"/>
                <a:gd name="connsiteX5" fmla="*/ 14933 w 61775"/>
                <a:gd name="connsiteY5" fmla="*/ 4467 h 70582"/>
                <a:gd name="connsiteX6" fmla="*/ 3957 w 61775"/>
                <a:gd name="connsiteY6" fmla="*/ 16975 h 70582"/>
                <a:gd name="connsiteX7" fmla="*/ 0 w 61775"/>
                <a:gd name="connsiteY7" fmla="*/ 35483 h 70582"/>
                <a:gd name="connsiteX8" fmla="*/ 3957 w 61775"/>
                <a:gd name="connsiteY8" fmla="*/ 53989 h 70582"/>
                <a:gd name="connsiteX9" fmla="*/ 15189 w 61775"/>
                <a:gd name="connsiteY9" fmla="*/ 66242 h 70582"/>
                <a:gd name="connsiteX10" fmla="*/ 32547 w 61775"/>
                <a:gd name="connsiteY10" fmla="*/ 70582 h 70582"/>
                <a:gd name="connsiteX11" fmla="*/ 45821 w 61775"/>
                <a:gd name="connsiteY11" fmla="*/ 68284 h 70582"/>
                <a:gd name="connsiteX12" fmla="*/ 55521 w 61775"/>
                <a:gd name="connsiteY12" fmla="*/ 61775 h 70582"/>
                <a:gd name="connsiteX13" fmla="*/ 60882 w 61775"/>
                <a:gd name="connsiteY13" fmla="*/ 52075 h 70582"/>
                <a:gd name="connsiteX14" fmla="*/ 48246 w 61775"/>
                <a:gd name="connsiteY14" fmla="*/ 49778 h 70582"/>
                <a:gd name="connsiteX15" fmla="*/ 44800 w 61775"/>
                <a:gd name="connsiteY15" fmla="*/ 55138 h 70582"/>
                <a:gd name="connsiteX16" fmla="*/ 39439 w 61775"/>
                <a:gd name="connsiteY16" fmla="*/ 58457 h 70582"/>
                <a:gd name="connsiteX17" fmla="*/ 32547 w 61775"/>
                <a:gd name="connsiteY17" fmla="*/ 59478 h 70582"/>
                <a:gd name="connsiteX18" fmla="*/ 22336 w 61775"/>
                <a:gd name="connsiteY18" fmla="*/ 56925 h 70582"/>
                <a:gd name="connsiteX19" fmla="*/ 15571 w 61775"/>
                <a:gd name="connsiteY19" fmla="*/ 49650 h 70582"/>
                <a:gd name="connsiteX20" fmla="*/ 13274 w 61775"/>
                <a:gd name="connsiteY20" fmla="*/ 38929 h 70582"/>
                <a:gd name="connsiteX21" fmla="*/ 61775 w 61775"/>
                <a:gd name="connsiteY21" fmla="*/ 38929 h 70582"/>
                <a:gd name="connsiteX22" fmla="*/ 61775 w 61775"/>
                <a:gd name="connsiteY22" fmla="*/ 34206 h 70582"/>
                <a:gd name="connsiteX23" fmla="*/ 13274 w 61775"/>
                <a:gd name="connsiteY23" fmla="*/ 29101 h 70582"/>
                <a:gd name="connsiteX24" fmla="*/ 15444 w 61775"/>
                <a:gd name="connsiteY24" fmla="*/ 20804 h 70582"/>
                <a:gd name="connsiteX25" fmla="*/ 21825 w 61775"/>
                <a:gd name="connsiteY25" fmla="*/ 13657 h 70582"/>
                <a:gd name="connsiteX26" fmla="*/ 31653 w 61775"/>
                <a:gd name="connsiteY26" fmla="*/ 10976 h 70582"/>
                <a:gd name="connsiteX27" fmla="*/ 40716 w 61775"/>
                <a:gd name="connsiteY27" fmla="*/ 13274 h 70582"/>
                <a:gd name="connsiteX28" fmla="*/ 46714 w 61775"/>
                <a:gd name="connsiteY28" fmla="*/ 19656 h 70582"/>
                <a:gd name="connsiteX29" fmla="*/ 48884 w 61775"/>
                <a:gd name="connsiteY29" fmla="*/ 28973 h 70582"/>
                <a:gd name="connsiteX30" fmla="*/ 13529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61775" y="34333"/>
                  </a:moveTo>
                  <a:cubicBezTo>
                    <a:pt x="61775" y="28079"/>
                    <a:pt x="61010" y="22846"/>
                    <a:pt x="59223" y="18507"/>
                  </a:cubicBezTo>
                  <a:cubicBezTo>
                    <a:pt x="57563" y="14167"/>
                    <a:pt x="55266" y="10594"/>
                    <a:pt x="52458" y="7913"/>
                  </a:cubicBez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103" y="52841"/>
                    <a:pt x="15571" y="49650"/>
                  </a:cubicBezTo>
                  <a:cubicBezTo>
                    <a:pt x="14040" y="46714"/>
                    <a:pt x="13402" y="43013"/>
                    <a:pt x="13274" y="38929"/>
                  </a:cubicBezTo>
                  <a:lnTo>
                    <a:pt x="61775" y="38929"/>
                  </a:lnTo>
                  <a:lnTo>
                    <a:pt x="61775" y="34206"/>
                  </a:lnTo>
                  <a:close/>
                  <a:moveTo>
                    <a:pt x="13274" y="29101"/>
                  </a:moveTo>
                  <a:cubicBezTo>
                    <a:pt x="13402" y="26165"/>
                    <a:pt x="14040" y="23357"/>
                    <a:pt x="15444" y="20804"/>
                  </a:cubicBezTo>
                  <a:cubicBezTo>
                    <a:pt x="16975" y="17869"/>
                    <a:pt x="19017" y="15444"/>
                    <a:pt x="21825" y="13657"/>
                  </a:cubicBezTo>
                  <a:cubicBezTo>
                    <a:pt x="24633" y="11870"/>
                    <a:pt x="27824" y="10976"/>
                    <a:pt x="31653" y="10976"/>
                  </a:cubicBezTo>
                  <a:cubicBezTo>
                    <a:pt x="35100" y="10976"/>
                    <a:pt x="38035" y="11742"/>
                    <a:pt x="40716" y="13274"/>
                  </a:cubicBezTo>
                  <a:cubicBezTo>
                    <a:pt x="43268" y="14805"/>
                    <a:pt x="45310" y="16975"/>
                    <a:pt x="46714" y="19656"/>
                  </a:cubicBezTo>
                  <a:cubicBezTo>
                    <a:pt x="48118" y="22336"/>
                    <a:pt x="48884" y="25527"/>
                    <a:pt x="48884" y="28973"/>
                  </a:cubicBezTo>
                  <a:lnTo>
                    <a:pt x="13529" y="28973"/>
                  </a:lnTo>
                  <a:close/>
                </a:path>
              </a:pathLst>
            </a:custGeom>
            <a:solidFill>
              <a:srgbClr val="14336A"/>
            </a:solidFill>
            <a:ln w="0" cap="flat">
              <a:noFill/>
              <a:prstDash val="solid"/>
              <a:miter/>
            </a:ln>
          </p:spPr>
          <p:txBody>
            <a:bodyPr rtlCol="0" anchor="ctr"/>
            <a:lstStyle/>
            <a:p>
              <a:endParaRPr lang="en-GB" sz="1013"/>
            </a:p>
          </p:txBody>
        </p:sp>
        <p:sp>
          <p:nvSpPr>
            <p:cNvPr id="229" name="Freeform 228">
              <a:extLst>
                <a:ext uri="{FF2B5EF4-FFF2-40B4-BE49-F238E27FC236}">
                  <a16:creationId xmlns:a16="http://schemas.microsoft.com/office/drawing/2014/main" id="{F2575179-2EDF-0CE1-F46E-B73D28144DA8}"/>
                </a:ext>
              </a:extLst>
            </p:cNvPr>
            <p:cNvSpPr/>
            <p:nvPr/>
          </p:nvSpPr>
          <p:spPr>
            <a:xfrm>
              <a:off x="638302" y="6272622"/>
              <a:ext cx="184560" cy="255014"/>
            </a:xfrm>
            <a:custGeom>
              <a:avLst/>
              <a:gdLst>
                <a:gd name="connsiteX0" fmla="*/ 0 w 184560"/>
                <a:gd name="connsiteY0" fmla="*/ 255014 h 255014"/>
                <a:gd name="connsiteX1" fmla="*/ 0 w 184560"/>
                <a:gd name="connsiteY1" fmla="*/ 0 h 255014"/>
                <a:gd name="connsiteX2" fmla="*/ 182901 w 184560"/>
                <a:gd name="connsiteY2" fmla="*/ 0 h 255014"/>
                <a:gd name="connsiteX3" fmla="*/ 182901 w 184560"/>
                <a:gd name="connsiteY3" fmla="*/ 58967 h 255014"/>
                <a:gd name="connsiteX4" fmla="*/ 67391 w 184560"/>
                <a:gd name="connsiteY4" fmla="*/ 58967 h 255014"/>
                <a:gd name="connsiteX5" fmla="*/ 67391 w 184560"/>
                <a:gd name="connsiteY5" fmla="*/ 98024 h 255014"/>
                <a:gd name="connsiteX6" fmla="*/ 165926 w 184560"/>
                <a:gd name="connsiteY6" fmla="*/ 98024 h 255014"/>
                <a:gd name="connsiteX7" fmla="*/ 165926 w 184560"/>
                <a:gd name="connsiteY7" fmla="*/ 153289 h 255014"/>
                <a:gd name="connsiteX8" fmla="*/ 67391 w 184560"/>
                <a:gd name="connsiteY8" fmla="*/ 153289 h 255014"/>
                <a:gd name="connsiteX9" fmla="*/ 67391 w 184560"/>
                <a:gd name="connsiteY9" fmla="*/ 195792 h 255014"/>
                <a:gd name="connsiteX10" fmla="*/ 184560 w 184560"/>
                <a:gd name="connsiteY10" fmla="*/ 195792 h 255014"/>
                <a:gd name="connsiteX11" fmla="*/ 184560 w 184560"/>
                <a:gd name="connsiteY11" fmla="*/ 255014 h 255014"/>
                <a:gd name="connsiteX12" fmla="*/ 0 w 184560"/>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560" h="255014">
                  <a:moveTo>
                    <a:pt x="0" y="255014"/>
                  </a:moveTo>
                  <a:lnTo>
                    <a:pt x="0" y="0"/>
                  </a:lnTo>
                  <a:lnTo>
                    <a:pt x="182901" y="0"/>
                  </a:lnTo>
                  <a:lnTo>
                    <a:pt x="182901" y="58967"/>
                  </a:lnTo>
                  <a:lnTo>
                    <a:pt x="67391" y="58967"/>
                  </a:lnTo>
                  <a:lnTo>
                    <a:pt x="67391" y="98024"/>
                  </a:lnTo>
                  <a:lnTo>
                    <a:pt x="165926" y="98024"/>
                  </a:lnTo>
                  <a:lnTo>
                    <a:pt x="165926" y="153289"/>
                  </a:lnTo>
                  <a:lnTo>
                    <a:pt x="67391" y="153289"/>
                  </a:lnTo>
                  <a:lnTo>
                    <a:pt x="67391" y="195792"/>
                  </a:lnTo>
                  <a:lnTo>
                    <a:pt x="184560" y="195792"/>
                  </a:lnTo>
                  <a:lnTo>
                    <a:pt x="184560"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230" name="Freeform 229">
              <a:extLst>
                <a:ext uri="{FF2B5EF4-FFF2-40B4-BE49-F238E27FC236}">
                  <a16:creationId xmlns:a16="http://schemas.microsoft.com/office/drawing/2014/main" id="{097B027E-E6D9-6AD0-0C75-9514EB7FC4B9}"/>
                </a:ext>
              </a:extLst>
            </p:cNvPr>
            <p:cNvSpPr/>
            <p:nvPr/>
          </p:nvSpPr>
          <p:spPr>
            <a:xfrm>
              <a:off x="1372714" y="6272622"/>
              <a:ext cx="184687" cy="255014"/>
            </a:xfrm>
            <a:custGeom>
              <a:avLst/>
              <a:gdLst>
                <a:gd name="connsiteX0" fmla="*/ 0 w 184687"/>
                <a:gd name="connsiteY0" fmla="*/ 255014 h 255014"/>
                <a:gd name="connsiteX1" fmla="*/ 0 w 184687"/>
                <a:gd name="connsiteY1" fmla="*/ 0 h 255014"/>
                <a:gd name="connsiteX2" fmla="*/ 183029 w 184687"/>
                <a:gd name="connsiteY2" fmla="*/ 0 h 255014"/>
                <a:gd name="connsiteX3" fmla="*/ 183029 w 184687"/>
                <a:gd name="connsiteY3" fmla="*/ 58967 h 255014"/>
                <a:gd name="connsiteX4" fmla="*/ 67519 w 184687"/>
                <a:gd name="connsiteY4" fmla="*/ 58967 h 255014"/>
                <a:gd name="connsiteX5" fmla="*/ 67519 w 184687"/>
                <a:gd name="connsiteY5" fmla="*/ 98024 h 255014"/>
                <a:gd name="connsiteX6" fmla="*/ 166053 w 184687"/>
                <a:gd name="connsiteY6" fmla="*/ 98024 h 255014"/>
                <a:gd name="connsiteX7" fmla="*/ 166053 w 184687"/>
                <a:gd name="connsiteY7" fmla="*/ 153289 h 255014"/>
                <a:gd name="connsiteX8" fmla="*/ 67519 w 184687"/>
                <a:gd name="connsiteY8" fmla="*/ 153289 h 255014"/>
                <a:gd name="connsiteX9" fmla="*/ 67519 w 184687"/>
                <a:gd name="connsiteY9" fmla="*/ 195792 h 255014"/>
                <a:gd name="connsiteX10" fmla="*/ 184688 w 184687"/>
                <a:gd name="connsiteY10" fmla="*/ 195792 h 255014"/>
                <a:gd name="connsiteX11" fmla="*/ 184688 w 184687"/>
                <a:gd name="connsiteY11" fmla="*/ 255014 h 255014"/>
                <a:gd name="connsiteX12" fmla="*/ 0 w 184687"/>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87" h="255014">
                  <a:moveTo>
                    <a:pt x="0" y="255014"/>
                  </a:moveTo>
                  <a:lnTo>
                    <a:pt x="0" y="0"/>
                  </a:lnTo>
                  <a:lnTo>
                    <a:pt x="183029" y="0"/>
                  </a:lnTo>
                  <a:lnTo>
                    <a:pt x="183029" y="58967"/>
                  </a:lnTo>
                  <a:lnTo>
                    <a:pt x="67519" y="58967"/>
                  </a:lnTo>
                  <a:lnTo>
                    <a:pt x="67519" y="98024"/>
                  </a:lnTo>
                  <a:lnTo>
                    <a:pt x="166053" y="98024"/>
                  </a:lnTo>
                  <a:lnTo>
                    <a:pt x="166053" y="153289"/>
                  </a:lnTo>
                  <a:lnTo>
                    <a:pt x="67519" y="153289"/>
                  </a:lnTo>
                  <a:lnTo>
                    <a:pt x="67519" y="195792"/>
                  </a:lnTo>
                  <a:lnTo>
                    <a:pt x="184688" y="195792"/>
                  </a:lnTo>
                  <a:lnTo>
                    <a:pt x="184688"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231" name="Freeform 230">
              <a:extLst>
                <a:ext uri="{FF2B5EF4-FFF2-40B4-BE49-F238E27FC236}">
                  <a16:creationId xmlns:a16="http://schemas.microsoft.com/office/drawing/2014/main" id="{7478C65A-5EA9-4CB3-A20B-6C463A82F4D1}"/>
                </a:ext>
              </a:extLst>
            </p:cNvPr>
            <p:cNvSpPr/>
            <p:nvPr/>
          </p:nvSpPr>
          <p:spPr>
            <a:xfrm>
              <a:off x="1598628" y="6272366"/>
              <a:ext cx="495989" cy="255525"/>
            </a:xfrm>
            <a:custGeom>
              <a:avLst/>
              <a:gdLst>
                <a:gd name="connsiteX0" fmla="*/ 392733 w 495989"/>
                <a:gd name="connsiteY0" fmla="*/ 0 h 255525"/>
                <a:gd name="connsiteX1" fmla="*/ 328533 w 495989"/>
                <a:gd name="connsiteY1" fmla="*/ 0 h 255525"/>
                <a:gd name="connsiteX2" fmla="*/ 247740 w 495989"/>
                <a:gd name="connsiteY2" fmla="*/ 199876 h 255525"/>
                <a:gd name="connsiteX3" fmla="*/ 235231 w 495989"/>
                <a:gd name="connsiteY3" fmla="*/ 199876 h 255525"/>
                <a:gd name="connsiteX4" fmla="*/ 209832 w 495989"/>
                <a:gd name="connsiteY4" fmla="*/ 196686 h 255525"/>
                <a:gd name="connsiteX5" fmla="*/ 192474 w 495989"/>
                <a:gd name="connsiteY5" fmla="*/ 186475 h 255525"/>
                <a:gd name="connsiteX6" fmla="*/ 179710 w 495989"/>
                <a:gd name="connsiteY6" fmla="*/ 168095 h 255525"/>
                <a:gd name="connsiteX7" fmla="*/ 178689 w 495989"/>
                <a:gd name="connsiteY7" fmla="*/ 166181 h 255525"/>
                <a:gd name="connsiteX8" fmla="*/ 180603 w 495989"/>
                <a:gd name="connsiteY8" fmla="*/ 165160 h 255525"/>
                <a:gd name="connsiteX9" fmla="*/ 222978 w 495989"/>
                <a:gd name="connsiteY9" fmla="*/ 88068 h 255525"/>
                <a:gd name="connsiteX10" fmla="*/ 210853 w 495989"/>
                <a:gd name="connsiteY10" fmla="*/ 42503 h 255525"/>
                <a:gd name="connsiteX11" fmla="*/ 177413 w 495989"/>
                <a:gd name="connsiteY11" fmla="*/ 11615 h 255525"/>
                <a:gd name="connsiteX12" fmla="*/ 128401 w 495989"/>
                <a:gd name="connsiteY12" fmla="*/ 511 h 255525"/>
                <a:gd name="connsiteX13" fmla="*/ 0 w 495989"/>
                <a:gd name="connsiteY13" fmla="*/ 511 h 255525"/>
                <a:gd name="connsiteX14" fmla="*/ 0 w 495989"/>
                <a:gd name="connsiteY14" fmla="*/ 255526 h 255525"/>
                <a:gd name="connsiteX15" fmla="*/ 67519 w 495989"/>
                <a:gd name="connsiteY15" fmla="*/ 255526 h 255525"/>
                <a:gd name="connsiteX16" fmla="*/ 67519 w 495989"/>
                <a:gd name="connsiteY16" fmla="*/ 182773 h 255525"/>
                <a:gd name="connsiteX17" fmla="*/ 80793 w 495989"/>
                <a:gd name="connsiteY17" fmla="*/ 182773 h 255525"/>
                <a:gd name="connsiteX18" fmla="*/ 111808 w 495989"/>
                <a:gd name="connsiteY18" fmla="*/ 182391 h 255525"/>
                <a:gd name="connsiteX19" fmla="*/ 113340 w 495989"/>
                <a:gd name="connsiteY19" fmla="*/ 182391 h 255525"/>
                <a:gd name="connsiteX20" fmla="*/ 113978 w 495989"/>
                <a:gd name="connsiteY20" fmla="*/ 183794 h 255525"/>
                <a:gd name="connsiteX21" fmla="*/ 158012 w 495989"/>
                <a:gd name="connsiteY21" fmla="*/ 239443 h 255525"/>
                <a:gd name="connsiteX22" fmla="*/ 217235 w 495989"/>
                <a:gd name="connsiteY22" fmla="*/ 255526 h 255525"/>
                <a:gd name="connsiteX23" fmla="*/ 296624 w 495989"/>
                <a:gd name="connsiteY23" fmla="*/ 255526 h 255525"/>
                <a:gd name="connsiteX24" fmla="*/ 310025 w 495989"/>
                <a:gd name="connsiteY24" fmla="*/ 220426 h 255525"/>
                <a:gd name="connsiteX25" fmla="*/ 411368 w 495989"/>
                <a:gd name="connsiteY25" fmla="*/ 220426 h 255525"/>
                <a:gd name="connsiteX26" fmla="*/ 424897 w 495989"/>
                <a:gd name="connsiteY26" fmla="*/ 255526 h 255525"/>
                <a:gd name="connsiteX27" fmla="*/ 495990 w 495989"/>
                <a:gd name="connsiteY27" fmla="*/ 255526 h 255525"/>
                <a:gd name="connsiteX28" fmla="*/ 392861 w 495989"/>
                <a:gd name="connsiteY28" fmla="*/ 256 h 255525"/>
                <a:gd name="connsiteX29" fmla="*/ 150609 w 495989"/>
                <a:gd name="connsiteY29" fmla="*/ 107213 h 255525"/>
                <a:gd name="connsiteX30" fmla="*/ 139633 w 495989"/>
                <a:gd name="connsiteY30" fmla="*/ 119467 h 255525"/>
                <a:gd name="connsiteX31" fmla="*/ 124317 w 495989"/>
                <a:gd name="connsiteY31" fmla="*/ 124061 h 255525"/>
                <a:gd name="connsiteX32" fmla="*/ 67391 w 495989"/>
                <a:gd name="connsiteY32" fmla="*/ 124061 h 255525"/>
                <a:gd name="connsiteX33" fmla="*/ 67391 w 495989"/>
                <a:gd name="connsiteY33" fmla="*/ 59478 h 255525"/>
                <a:gd name="connsiteX34" fmla="*/ 124572 w 495989"/>
                <a:gd name="connsiteY34" fmla="*/ 59478 h 255525"/>
                <a:gd name="connsiteX35" fmla="*/ 139505 w 495989"/>
                <a:gd name="connsiteY35" fmla="*/ 64200 h 255525"/>
                <a:gd name="connsiteX36" fmla="*/ 150482 w 495989"/>
                <a:gd name="connsiteY36" fmla="*/ 75815 h 255525"/>
                <a:gd name="connsiteX37" fmla="*/ 154566 w 495989"/>
                <a:gd name="connsiteY37" fmla="*/ 90238 h 255525"/>
                <a:gd name="connsiteX38" fmla="*/ 150482 w 495989"/>
                <a:gd name="connsiteY38" fmla="*/ 107341 h 255525"/>
                <a:gd name="connsiteX39" fmla="*/ 330957 w 495989"/>
                <a:gd name="connsiteY39" fmla="*/ 165287 h 255525"/>
                <a:gd name="connsiteX40" fmla="*/ 356102 w 495989"/>
                <a:gd name="connsiteY40" fmla="*/ 99938 h 255525"/>
                <a:gd name="connsiteX41" fmla="*/ 358527 w 495989"/>
                <a:gd name="connsiteY41" fmla="*/ 88579 h 255525"/>
                <a:gd name="connsiteX42" fmla="*/ 362994 w 495989"/>
                <a:gd name="connsiteY42" fmla="*/ 88579 h 255525"/>
                <a:gd name="connsiteX43" fmla="*/ 365164 w 495989"/>
                <a:gd name="connsiteY43" fmla="*/ 99556 h 255525"/>
                <a:gd name="connsiteX44" fmla="*/ 390435 w 495989"/>
                <a:gd name="connsiteY44" fmla="*/ 165160 h 255525"/>
                <a:gd name="connsiteX45" fmla="*/ 331085 w 495989"/>
                <a:gd name="connsiteY45" fmla="*/ 165160 h 2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5989" h="255525">
                  <a:moveTo>
                    <a:pt x="392733" y="0"/>
                  </a:moveTo>
                  <a:lnTo>
                    <a:pt x="328533" y="0"/>
                  </a:lnTo>
                  <a:lnTo>
                    <a:pt x="247740" y="199876"/>
                  </a:lnTo>
                  <a:lnTo>
                    <a:pt x="235231" y="199876"/>
                  </a:lnTo>
                  <a:cubicBezTo>
                    <a:pt x="225148" y="199876"/>
                    <a:pt x="216597" y="198728"/>
                    <a:pt x="209832" y="196686"/>
                  </a:cubicBezTo>
                  <a:cubicBezTo>
                    <a:pt x="202940" y="194516"/>
                    <a:pt x="197068" y="191070"/>
                    <a:pt x="192474" y="186475"/>
                  </a:cubicBezTo>
                  <a:cubicBezTo>
                    <a:pt x="187879" y="181880"/>
                    <a:pt x="183539" y="175754"/>
                    <a:pt x="179710" y="168095"/>
                  </a:cubicBezTo>
                  <a:lnTo>
                    <a:pt x="178689" y="166181"/>
                  </a:lnTo>
                  <a:lnTo>
                    <a:pt x="180603" y="165160"/>
                  </a:lnTo>
                  <a:cubicBezTo>
                    <a:pt x="208683" y="149588"/>
                    <a:pt x="222978" y="123678"/>
                    <a:pt x="222978" y="88068"/>
                  </a:cubicBezTo>
                  <a:cubicBezTo>
                    <a:pt x="222978" y="70965"/>
                    <a:pt x="218894" y="55649"/>
                    <a:pt x="210853" y="42503"/>
                  </a:cubicBezTo>
                  <a:cubicBezTo>
                    <a:pt x="202812" y="29356"/>
                    <a:pt x="191580" y="18890"/>
                    <a:pt x="177413" y="11615"/>
                  </a:cubicBezTo>
                  <a:cubicBezTo>
                    <a:pt x="163118" y="4212"/>
                    <a:pt x="146653" y="511"/>
                    <a:pt x="128401" y="511"/>
                  </a:cubicBezTo>
                  <a:lnTo>
                    <a:pt x="0" y="511"/>
                  </a:lnTo>
                  <a:lnTo>
                    <a:pt x="0" y="255526"/>
                  </a:lnTo>
                  <a:lnTo>
                    <a:pt x="67519" y="255526"/>
                  </a:lnTo>
                  <a:lnTo>
                    <a:pt x="67519" y="182773"/>
                  </a:lnTo>
                  <a:lnTo>
                    <a:pt x="80793" y="182773"/>
                  </a:lnTo>
                  <a:cubicBezTo>
                    <a:pt x="84239" y="182773"/>
                    <a:pt x="104916" y="182773"/>
                    <a:pt x="111808" y="182391"/>
                  </a:cubicBezTo>
                  <a:lnTo>
                    <a:pt x="113340" y="182391"/>
                  </a:lnTo>
                  <a:cubicBezTo>
                    <a:pt x="113340" y="182391"/>
                    <a:pt x="113978" y="183794"/>
                    <a:pt x="113978" y="183794"/>
                  </a:cubicBezTo>
                  <a:cubicBezTo>
                    <a:pt x="124955" y="210087"/>
                    <a:pt x="139760" y="228722"/>
                    <a:pt x="158012" y="239443"/>
                  </a:cubicBezTo>
                  <a:cubicBezTo>
                    <a:pt x="176392" y="250165"/>
                    <a:pt x="196303" y="255526"/>
                    <a:pt x="217235" y="255526"/>
                  </a:cubicBezTo>
                  <a:lnTo>
                    <a:pt x="296624" y="255526"/>
                  </a:lnTo>
                  <a:lnTo>
                    <a:pt x="310025" y="220426"/>
                  </a:lnTo>
                  <a:lnTo>
                    <a:pt x="411368" y="220426"/>
                  </a:lnTo>
                  <a:lnTo>
                    <a:pt x="424897" y="255526"/>
                  </a:lnTo>
                  <a:lnTo>
                    <a:pt x="495990" y="255526"/>
                  </a:lnTo>
                  <a:lnTo>
                    <a:pt x="392861" y="256"/>
                  </a:lnTo>
                  <a:close/>
                  <a:moveTo>
                    <a:pt x="150609" y="107213"/>
                  </a:moveTo>
                  <a:cubicBezTo>
                    <a:pt x="147929" y="112319"/>
                    <a:pt x="144228" y="116531"/>
                    <a:pt x="139633" y="119467"/>
                  </a:cubicBezTo>
                  <a:cubicBezTo>
                    <a:pt x="135038" y="122530"/>
                    <a:pt x="129932" y="124061"/>
                    <a:pt x="124317" y="124061"/>
                  </a:cubicBezTo>
                  <a:lnTo>
                    <a:pt x="67391" y="124061"/>
                  </a:lnTo>
                  <a:lnTo>
                    <a:pt x="67391" y="59478"/>
                  </a:lnTo>
                  <a:lnTo>
                    <a:pt x="124572" y="59478"/>
                  </a:lnTo>
                  <a:cubicBezTo>
                    <a:pt x="129805" y="59478"/>
                    <a:pt x="134910" y="61010"/>
                    <a:pt x="139505" y="64200"/>
                  </a:cubicBezTo>
                  <a:cubicBezTo>
                    <a:pt x="144100" y="67264"/>
                    <a:pt x="147801" y="71093"/>
                    <a:pt x="150482" y="75815"/>
                  </a:cubicBezTo>
                  <a:cubicBezTo>
                    <a:pt x="153162" y="80538"/>
                    <a:pt x="154566" y="85388"/>
                    <a:pt x="154566" y="90238"/>
                  </a:cubicBezTo>
                  <a:cubicBezTo>
                    <a:pt x="154566" y="96492"/>
                    <a:pt x="153162" y="102236"/>
                    <a:pt x="150482" y="107341"/>
                  </a:cubicBezTo>
                  <a:close/>
                  <a:moveTo>
                    <a:pt x="330957" y="165287"/>
                  </a:moveTo>
                  <a:lnTo>
                    <a:pt x="356102" y="99938"/>
                  </a:lnTo>
                  <a:lnTo>
                    <a:pt x="358527" y="88579"/>
                  </a:lnTo>
                  <a:lnTo>
                    <a:pt x="362994" y="88579"/>
                  </a:lnTo>
                  <a:lnTo>
                    <a:pt x="365164" y="99556"/>
                  </a:lnTo>
                  <a:lnTo>
                    <a:pt x="390435" y="165160"/>
                  </a:lnTo>
                  <a:lnTo>
                    <a:pt x="331085" y="165160"/>
                  </a:lnTo>
                  <a:close/>
                </a:path>
              </a:pathLst>
            </a:custGeom>
            <a:solidFill>
              <a:srgbClr val="14336A"/>
            </a:solidFill>
            <a:ln w="0" cap="flat">
              <a:noFill/>
              <a:prstDash val="solid"/>
              <a:miter/>
            </a:ln>
          </p:spPr>
          <p:txBody>
            <a:bodyPr rtlCol="0" anchor="ctr"/>
            <a:lstStyle/>
            <a:p>
              <a:endParaRPr lang="en-GB" sz="1013"/>
            </a:p>
          </p:txBody>
        </p:sp>
        <p:sp>
          <p:nvSpPr>
            <p:cNvPr id="232" name="Freeform 231">
              <a:extLst>
                <a:ext uri="{FF2B5EF4-FFF2-40B4-BE49-F238E27FC236}">
                  <a16:creationId xmlns:a16="http://schemas.microsoft.com/office/drawing/2014/main" id="{BB9460A2-D495-EC98-C30B-023BCBCDD9BC}"/>
                </a:ext>
              </a:extLst>
            </p:cNvPr>
            <p:cNvSpPr/>
            <p:nvPr/>
          </p:nvSpPr>
          <p:spPr>
            <a:xfrm>
              <a:off x="899443" y="6332483"/>
              <a:ext cx="126996" cy="59477"/>
            </a:xfrm>
            <a:custGeom>
              <a:avLst/>
              <a:gdLst>
                <a:gd name="connsiteX0" fmla="*/ 113850 w 126996"/>
                <a:gd name="connsiteY0" fmla="*/ 4084 h 59477"/>
                <a:gd name="connsiteX1" fmla="*/ 101342 w 126996"/>
                <a:gd name="connsiteY1" fmla="*/ 0 h 59477"/>
                <a:gd name="connsiteX2" fmla="*/ 0 w 126996"/>
                <a:gd name="connsiteY2" fmla="*/ 0 h 59477"/>
                <a:gd name="connsiteX3" fmla="*/ 0 w 126996"/>
                <a:gd name="connsiteY3" fmla="*/ 59478 h 59477"/>
                <a:gd name="connsiteX4" fmla="*/ 101215 w 126996"/>
                <a:gd name="connsiteY4" fmla="*/ 59478 h 59477"/>
                <a:gd name="connsiteX5" fmla="*/ 113978 w 126996"/>
                <a:gd name="connsiteY5" fmla="*/ 55649 h 59477"/>
                <a:gd name="connsiteX6" fmla="*/ 123423 w 126996"/>
                <a:gd name="connsiteY6" fmla="*/ 45055 h 59477"/>
                <a:gd name="connsiteX7" fmla="*/ 126997 w 126996"/>
                <a:gd name="connsiteY7" fmla="*/ 30122 h 59477"/>
                <a:gd name="connsiteX8" fmla="*/ 123423 w 126996"/>
                <a:gd name="connsiteY8" fmla="*/ 15316 h 59477"/>
                <a:gd name="connsiteX9" fmla="*/ 113978 w 126996"/>
                <a:gd name="connsiteY9" fmla="*/ 4212 h 5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996" h="59477">
                  <a:moveTo>
                    <a:pt x="113850" y="4084"/>
                  </a:moveTo>
                  <a:cubicBezTo>
                    <a:pt x="110021" y="1404"/>
                    <a:pt x="105809" y="0"/>
                    <a:pt x="101342" y="0"/>
                  </a:cubicBezTo>
                  <a:lnTo>
                    <a:pt x="0" y="0"/>
                  </a:lnTo>
                  <a:lnTo>
                    <a:pt x="0" y="59478"/>
                  </a:lnTo>
                  <a:lnTo>
                    <a:pt x="101215" y="59478"/>
                  </a:lnTo>
                  <a:cubicBezTo>
                    <a:pt x="105809" y="59478"/>
                    <a:pt x="110149" y="58202"/>
                    <a:pt x="113978" y="55649"/>
                  </a:cubicBezTo>
                  <a:cubicBezTo>
                    <a:pt x="117935" y="53096"/>
                    <a:pt x="121126" y="49522"/>
                    <a:pt x="123423" y="45055"/>
                  </a:cubicBezTo>
                  <a:cubicBezTo>
                    <a:pt x="125720" y="40588"/>
                    <a:pt x="126997" y="35483"/>
                    <a:pt x="126997" y="30122"/>
                  </a:cubicBezTo>
                  <a:cubicBezTo>
                    <a:pt x="126997" y="24761"/>
                    <a:pt x="125848" y="19911"/>
                    <a:pt x="123423" y="15316"/>
                  </a:cubicBezTo>
                  <a:cubicBezTo>
                    <a:pt x="120998" y="10721"/>
                    <a:pt x="117807" y="7020"/>
                    <a:pt x="113978" y="4212"/>
                  </a:cubicBezTo>
                  <a:close/>
                </a:path>
              </a:pathLst>
            </a:custGeom>
            <a:solidFill>
              <a:srgbClr val="EC607E"/>
            </a:solidFill>
            <a:ln w="0" cap="flat">
              <a:noFill/>
              <a:prstDash val="solid"/>
              <a:miter/>
            </a:ln>
          </p:spPr>
          <p:txBody>
            <a:bodyPr rtlCol="0" anchor="ctr"/>
            <a:lstStyle/>
            <a:p>
              <a:endParaRPr lang="en-GB" sz="1013"/>
            </a:p>
          </p:txBody>
        </p:sp>
        <p:sp>
          <p:nvSpPr>
            <p:cNvPr id="233" name="Freeform 232">
              <a:extLst>
                <a:ext uri="{FF2B5EF4-FFF2-40B4-BE49-F238E27FC236}">
                  <a16:creationId xmlns:a16="http://schemas.microsoft.com/office/drawing/2014/main" id="{9155ECE5-B63B-C3EB-A8A4-FA26534E532B}"/>
                </a:ext>
              </a:extLst>
            </p:cNvPr>
            <p:cNvSpPr/>
            <p:nvPr/>
          </p:nvSpPr>
          <p:spPr>
            <a:xfrm>
              <a:off x="899316" y="6456416"/>
              <a:ext cx="123040" cy="71220"/>
            </a:xfrm>
            <a:custGeom>
              <a:avLst/>
              <a:gdLst>
                <a:gd name="connsiteX0" fmla="*/ 0 w 123040"/>
                <a:gd name="connsiteY0" fmla="*/ 0 h 71220"/>
                <a:gd name="connsiteX1" fmla="*/ 0 w 123040"/>
                <a:gd name="connsiteY1" fmla="*/ 71220 h 71220"/>
                <a:gd name="connsiteX2" fmla="*/ 123040 w 123040"/>
                <a:gd name="connsiteY2" fmla="*/ 71220 h 71220"/>
                <a:gd name="connsiteX3" fmla="*/ 83729 w 123040"/>
                <a:gd name="connsiteY3" fmla="*/ 0 h 71220"/>
                <a:gd name="connsiteX4" fmla="*/ 0 w 123040"/>
                <a:gd name="connsiteY4" fmla="*/ 0 h 7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0" h="71220">
                  <a:moveTo>
                    <a:pt x="0" y="0"/>
                  </a:moveTo>
                  <a:lnTo>
                    <a:pt x="0" y="71220"/>
                  </a:lnTo>
                  <a:lnTo>
                    <a:pt x="123040" y="71220"/>
                  </a:lnTo>
                  <a:lnTo>
                    <a:pt x="83729" y="0"/>
                  </a:lnTo>
                  <a:lnTo>
                    <a:pt x="0" y="0"/>
                  </a:lnTo>
                  <a:close/>
                </a:path>
              </a:pathLst>
            </a:custGeom>
            <a:solidFill>
              <a:srgbClr val="EC607E"/>
            </a:solidFill>
            <a:ln w="0" cap="flat">
              <a:noFill/>
              <a:prstDash val="solid"/>
              <a:miter/>
            </a:ln>
          </p:spPr>
          <p:txBody>
            <a:bodyPr rtlCol="0" anchor="ctr"/>
            <a:lstStyle/>
            <a:p>
              <a:endParaRPr lang="en-GB" sz="1013"/>
            </a:p>
          </p:txBody>
        </p:sp>
        <p:sp>
          <p:nvSpPr>
            <p:cNvPr id="234" name="Freeform 233">
              <a:extLst>
                <a:ext uri="{FF2B5EF4-FFF2-40B4-BE49-F238E27FC236}">
                  <a16:creationId xmlns:a16="http://schemas.microsoft.com/office/drawing/2014/main" id="{9947EB0F-A90F-B433-3BFE-45EFC79D0FAC}"/>
                </a:ext>
              </a:extLst>
            </p:cNvPr>
            <p:cNvSpPr/>
            <p:nvPr/>
          </p:nvSpPr>
          <p:spPr>
            <a:xfrm>
              <a:off x="1036140" y="6272622"/>
              <a:ext cx="307855" cy="255142"/>
            </a:xfrm>
            <a:custGeom>
              <a:avLst/>
              <a:gdLst>
                <a:gd name="connsiteX0" fmla="*/ 290497 w 307855"/>
                <a:gd name="connsiteY0" fmla="*/ 60754 h 255142"/>
                <a:gd name="connsiteX1" fmla="*/ 242251 w 307855"/>
                <a:gd name="connsiteY1" fmla="*/ 15954 h 255142"/>
                <a:gd name="connsiteX2" fmla="*/ 170010 w 307855"/>
                <a:gd name="connsiteY2" fmla="*/ 0 h 255142"/>
                <a:gd name="connsiteX3" fmla="*/ 0 w 307855"/>
                <a:gd name="connsiteY3" fmla="*/ 0 h 255142"/>
                <a:gd name="connsiteX4" fmla="*/ 18635 w 307855"/>
                <a:gd name="connsiteY4" fmla="*/ 7658 h 255142"/>
                <a:gd name="connsiteX5" fmla="*/ 53990 w 307855"/>
                <a:gd name="connsiteY5" fmla="*/ 41481 h 255142"/>
                <a:gd name="connsiteX6" fmla="*/ 66753 w 307855"/>
                <a:gd name="connsiteY6" fmla="*/ 89983 h 255142"/>
                <a:gd name="connsiteX7" fmla="*/ 54245 w 307855"/>
                <a:gd name="connsiteY7" fmla="*/ 138484 h 255142"/>
                <a:gd name="connsiteX8" fmla="*/ 21826 w 307855"/>
                <a:gd name="connsiteY8" fmla="*/ 170648 h 255142"/>
                <a:gd name="connsiteX9" fmla="*/ 73645 w 307855"/>
                <a:gd name="connsiteY9" fmla="*/ 255142 h 255142"/>
                <a:gd name="connsiteX10" fmla="*/ 170776 w 307855"/>
                <a:gd name="connsiteY10" fmla="*/ 255142 h 255142"/>
                <a:gd name="connsiteX11" fmla="*/ 242762 w 307855"/>
                <a:gd name="connsiteY11" fmla="*/ 239188 h 255142"/>
                <a:gd name="connsiteX12" fmla="*/ 290753 w 307855"/>
                <a:gd name="connsiteY12" fmla="*/ 194388 h 255142"/>
                <a:gd name="connsiteX13" fmla="*/ 307856 w 307855"/>
                <a:gd name="connsiteY13" fmla="*/ 127507 h 255142"/>
                <a:gd name="connsiteX14" fmla="*/ 290753 w 307855"/>
                <a:gd name="connsiteY14" fmla="*/ 60882 h 255142"/>
                <a:gd name="connsiteX15" fmla="*/ 216852 w 307855"/>
                <a:gd name="connsiteY15" fmla="*/ 173711 h 255142"/>
                <a:gd name="connsiteX16" fmla="*/ 168095 w 307855"/>
                <a:gd name="connsiteY16" fmla="*/ 189793 h 255142"/>
                <a:gd name="connsiteX17" fmla="*/ 129167 w 307855"/>
                <a:gd name="connsiteY17" fmla="*/ 189793 h 255142"/>
                <a:gd name="connsiteX18" fmla="*/ 129167 w 307855"/>
                <a:gd name="connsiteY18" fmla="*/ 65221 h 255142"/>
                <a:gd name="connsiteX19" fmla="*/ 168095 w 307855"/>
                <a:gd name="connsiteY19" fmla="*/ 65221 h 255142"/>
                <a:gd name="connsiteX20" fmla="*/ 217235 w 307855"/>
                <a:gd name="connsiteY20" fmla="*/ 81941 h 255142"/>
                <a:gd name="connsiteX21" fmla="*/ 233827 w 307855"/>
                <a:gd name="connsiteY21" fmla="*/ 128145 h 255142"/>
                <a:gd name="connsiteX22" fmla="*/ 216980 w 307855"/>
                <a:gd name="connsiteY22" fmla="*/ 173711 h 2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7855" h="255142">
                  <a:moveTo>
                    <a:pt x="290497" y="60754"/>
                  </a:moveTo>
                  <a:cubicBezTo>
                    <a:pt x="279138" y="41609"/>
                    <a:pt x="262928" y="26548"/>
                    <a:pt x="242251" y="15954"/>
                  </a:cubicBezTo>
                  <a:cubicBezTo>
                    <a:pt x="221574" y="5360"/>
                    <a:pt x="197196" y="0"/>
                    <a:pt x="170010" y="0"/>
                  </a:cubicBezTo>
                  <a:lnTo>
                    <a:pt x="0" y="0"/>
                  </a:lnTo>
                  <a:cubicBezTo>
                    <a:pt x="6509" y="1914"/>
                    <a:pt x="12764" y="4467"/>
                    <a:pt x="18635" y="7658"/>
                  </a:cubicBezTo>
                  <a:cubicBezTo>
                    <a:pt x="33696" y="15699"/>
                    <a:pt x="45566" y="27059"/>
                    <a:pt x="53990" y="41481"/>
                  </a:cubicBezTo>
                  <a:cubicBezTo>
                    <a:pt x="62414" y="55776"/>
                    <a:pt x="66753" y="72114"/>
                    <a:pt x="66753" y="89983"/>
                  </a:cubicBezTo>
                  <a:cubicBezTo>
                    <a:pt x="66753" y="107851"/>
                    <a:pt x="62541" y="124316"/>
                    <a:pt x="54245" y="138484"/>
                  </a:cubicBezTo>
                  <a:cubicBezTo>
                    <a:pt x="46331" y="152013"/>
                    <a:pt x="35483" y="162735"/>
                    <a:pt x="21826" y="170648"/>
                  </a:cubicBezTo>
                  <a:lnTo>
                    <a:pt x="73645" y="255142"/>
                  </a:lnTo>
                  <a:lnTo>
                    <a:pt x="170776" y="255142"/>
                  </a:lnTo>
                  <a:cubicBezTo>
                    <a:pt x="197834" y="255142"/>
                    <a:pt x="222085" y="249781"/>
                    <a:pt x="242762" y="239188"/>
                  </a:cubicBezTo>
                  <a:cubicBezTo>
                    <a:pt x="263311" y="228594"/>
                    <a:pt x="279521" y="213533"/>
                    <a:pt x="290753" y="194388"/>
                  </a:cubicBezTo>
                  <a:cubicBezTo>
                    <a:pt x="302112" y="175115"/>
                    <a:pt x="307856" y="152651"/>
                    <a:pt x="307856" y="127507"/>
                  </a:cubicBezTo>
                  <a:cubicBezTo>
                    <a:pt x="307856" y="102363"/>
                    <a:pt x="302112" y="80027"/>
                    <a:pt x="290753" y="60882"/>
                  </a:cubicBezTo>
                  <a:close/>
                  <a:moveTo>
                    <a:pt x="216852" y="173711"/>
                  </a:moveTo>
                  <a:cubicBezTo>
                    <a:pt x="205620" y="184432"/>
                    <a:pt x="189155" y="189793"/>
                    <a:pt x="168095" y="189793"/>
                  </a:cubicBezTo>
                  <a:lnTo>
                    <a:pt x="129167" y="189793"/>
                  </a:lnTo>
                  <a:lnTo>
                    <a:pt x="129167" y="65221"/>
                  </a:lnTo>
                  <a:lnTo>
                    <a:pt x="168095" y="65221"/>
                  </a:lnTo>
                  <a:cubicBezTo>
                    <a:pt x="189666" y="65221"/>
                    <a:pt x="206258" y="70837"/>
                    <a:pt x="217235" y="81941"/>
                  </a:cubicBezTo>
                  <a:cubicBezTo>
                    <a:pt x="228211" y="93046"/>
                    <a:pt x="233827" y="108490"/>
                    <a:pt x="233827" y="128145"/>
                  </a:cubicBezTo>
                  <a:cubicBezTo>
                    <a:pt x="233827" y="147801"/>
                    <a:pt x="228084" y="163118"/>
                    <a:pt x="216980" y="173711"/>
                  </a:cubicBezTo>
                  <a:close/>
                </a:path>
              </a:pathLst>
            </a:custGeom>
            <a:solidFill>
              <a:srgbClr val="EC607E"/>
            </a:solidFill>
            <a:ln w="0" cap="flat">
              <a:noFill/>
              <a:prstDash val="solid"/>
              <a:miter/>
            </a:ln>
          </p:spPr>
          <p:txBody>
            <a:bodyPr rtlCol="0" anchor="ctr"/>
            <a:lstStyle/>
            <a:p>
              <a:endParaRPr lang="en-GB" sz="1013"/>
            </a:p>
          </p:txBody>
        </p:sp>
      </p:grpSp>
      <p:sp>
        <p:nvSpPr>
          <p:cNvPr id="235" name="Text Placeholder 41">
            <a:extLst>
              <a:ext uri="{FF2B5EF4-FFF2-40B4-BE49-F238E27FC236}">
                <a16:creationId xmlns:a16="http://schemas.microsoft.com/office/drawing/2014/main" id="{DAD231D5-9D78-69F8-ADC1-3434CF3AE617}"/>
              </a:ext>
            </a:extLst>
          </p:cNvPr>
          <p:cNvSpPr>
            <a:spLocks noGrp="1"/>
          </p:cNvSpPr>
          <p:nvPr>
            <p:ph type="body" sz="quarter" idx="12" hasCustomPrompt="1"/>
          </p:nvPr>
        </p:nvSpPr>
        <p:spPr>
          <a:xfrm>
            <a:off x="540001" y="863599"/>
            <a:ext cx="8070600" cy="369332"/>
          </a:xfrm>
        </p:spPr>
        <p:txBody>
          <a:bodyPr>
            <a:noAutofit/>
          </a:bodyPr>
          <a:lstStyle>
            <a:lvl1pPr marL="0" indent="0">
              <a:buNone/>
              <a:defRPr sz="1400"/>
            </a:lvl1pPr>
          </a:lstStyle>
          <a:p>
            <a:pPr lvl="0"/>
            <a:r>
              <a:rPr lang="en-GB"/>
              <a:t>Click to edit subtitle</a:t>
            </a:r>
          </a:p>
        </p:txBody>
      </p:sp>
      <p:sp>
        <p:nvSpPr>
          <p:cNvPr id="2" name="Text Placeholder 41">
            <a:extLst>
              <a:ext uri="{FF2B5EF4-FFF2-40B4-BE49-F238E27FC236}">
                <a16:creationId xmlns:a16="http://schemas.microsoft.com/office/drawing/2014/main" id="{1ABB06EF-660B-AFE6-9785-63D39A616B04}"/>
              </a:ext>
            </a:extLst>
          </p:cNvPr>
          <p:cNvSpPr>
            <a:spLocks noGrp="1"/>
          </p:cNvSpPr>
          <p:nvPr>
            <p:ph type="body" sz="quarter" idx="13" hasCustomPrompt="1"/>
          </p:nvPr>
        </p:nvSpPr>
        <p:spPr>
          <a:xfrm>
            <a:off x="3327779" y="1426748"/>
            <a:ext cx="2520000" cy="2786400"/>
          </a:xfrm>
        </p:spPr>
        <p:txBody>
          <a:bodyPr>
            <a:noAutofit/>
          </a:bodyPr>
          <a:lstStyle>
            <a:lvl1pPr marL="0" indent="0">
              <a:buNone/>
              <a:defRPr/>
            </a:lvl1pPr>
            <a:lvl2pPr marL="135000" indent="0">
              <a:buNone/>
              <a:defRPr/>
            </a:lvl2pPr>
            <a:lvl3pPr marL="270000" indent="0">
              <a:buNone/>
              <a:defRPr/>
            </a:lvl3pPr>
            <a:lvl4pPr marL="405000" indent="0">
              <a:buNone/>
              <a:defRPr/>
            </a:lvl4pPr>
            <a:lvl5pPr marL="540000" indent="0">
              <a:buNone/>
              <a:defRPr/>
            </a:lvl5pPr>
          </a:lstStyle>
          <a:p>
            <a:pPr lvl="0"/>
            <a:r>
              <a:rPr lang="en-GB"/>
              <a:t>Click to edit text</a:t>
            </a:r>
          </a:p>
        </p:txBody>
      </p:sp>
      <p:sp>
        <p:nvSpPr>
          <p:cNvPr id="3" name="Text Placeholder 41">
            <a:extLst>
              <a:ext uri="{FF2B5EF4-FFF2-40B4-BE49-F238E27FC236}">
                <a16:creationId xmlns:a16="http://schemas.microsoft.com/office/drawing/2014/main" id="{ECF7D9B6-D26D-703E-03C5-76D41635029C}"/>
              </a:ext>
            </a:extLst>
          </p:cNvPr>
          <p:cNvSpPr>
            <a:spLocks noGrp="1"/>
          </p:cNvSpPr>
          <p:nvPr>
            <p:ph type="body" sz="quarter" idx="14" hasCustomPrompt="1"/>
          </p:nvPr>
        </p:nvSpPr>
        <p:spPr>
          <a:xfrm>
            <a:off x="6087913" y="1426748"/>
            <a:ext cx="2520000" cy="2786400"/>
          </a:xfrm>
        </p:spPr>
        <p:txBody>
          <a:bodyPr>
            <a:noAutofit/>
          </a:bodyPr>
          <a:lstStyle>
            <a:lvl1pPr marL="0" indent="0">
              <a:buNone/>
              <a:defRPr/>
            </a:lvl1pPr>
            <a:lvl2pPr marL="135000" indent="0">
              <a:buNone/>
              <a:defRPr/>
            </a:lvl2pPr>
            <a:lvl3pPr marL="270000" indent="0">
              <a:buNone/>
              <a:defRPr/>
            </a:lvl3pPr>
            <a:lvl4pPr marL="405000" indent="0">
              <a:buNone/>
              <a:defRPr/>
            </a:lvl4pPr>
            <a:lvl5pPr marL="540000" indent="0">
              <a:buNone/>
              <a:defRPr/>
            </a:lvl5pPr>
          </a:lstStyle>
          <a:p>
            <a:pPr lvl="0"/>
            <a:r>
              <a:rPr lang="en-GB"/>
              <a:t>Click to edit text</a:t>
            </a:r>
          </a:p>
        </p:txBody>
      </p:sp>
      <p:sp>
        <p:nvSpPr>
          <p:cNvPr id="5" name="Slide Number Placeholder 4">
            <a:extLst>
              <a:ext uri="{FF2B5EF4-FFF2-40B4-BE49-F238E27FC236}">
                <a16:creationId xmlns:a16="http://schemas.microsoft.com/office/drawing/2014/main" id="{F0521EB4-D3EA-0A62-EA98-C5ECA0AF4E6F}"/>
              </a:ext>
            </a:extLst>
          </p:cNvPr>
          <p:cNvSpPr>
            <a:spLocks noGrp="1"/>
          </p:cNvSpPr>
          <p:nvPr>
            <p:ph type="sldNum" sz="quarter" idx="15"/>
          </p:nvPr>
        </p:nvSpPr>
        <p:spPr/>
        <p:txBody>
          <a:bodyPr/>
          <a:lstStyle/>
          <a:p>
            <a:fld id="{33DC2AB1-3121-DC42-81EB-8FDD8A73E93A}" type="slidenum">
              <a:rPr lang="en-GB"/>
              <a:pPr/>
              <a:t>‹#›</a:t>
            </a:fld>
            <a:endParaRPr lang="en-GB"/>
          </a:p>
        </p:txBody>
      </p:sp>
      <p:sp>
        <p:nvSpPr>
          <p:cNvPr id="4" name="Freeform 3">
            <a:extLst>
              <a:ext uri="{FF2B5EF4-FFF2-40B4-BE49-F238E27FC236}">
                <a16:creationId xmlns:a16="http://schemas.microsoft.com/office/drawing/2014/main" id="{BF5A43E2-6A8A-C43E-88CC-1081D2EA0C0E}"/>
              </a:ext>
            </a:extLst>
          </p:cNvPr>
          <p:cNvSpPr/>
          <p:nvPr userDrawn="1"/>
        </p:nvSpPr>
        <p:spPr>
          <a:xfrm>
            <a:off x="0" y="4352386"/>
            <a:ext cx="9144000" cy="793953"/>
          </a:xfrm>
          <a:custGeom>
            <a:avLst/>
            <a:gdLst>
              <a:gd name="connsiteX0" fmla="*/ 0 w 12252832"/>
              <a:gd name="connsiteY0" fmla="*/ 0 h 1058604"/>
              <a:gd name="connsiteX1" fmla="*/ 12252832 w 12252832"/>
              <a:gd name="connsiteY1" fmla="*/ 0 h 1058604"/>
              <a:gd name="connsiteX2" fmla="*/ 12252832 w 12252832"/>
              <a:gd name="connsiteY2" fmla="*/ 1058605 h 1058604"/>
              <a:gd name="connsiteX3" fmla="*/ 0 w 12252832"/>
              <a:gd name="connsiteY3" fmla="*/ 1058605 h 1058604"/>
            </a:gdLst>
            <a:ahLst/>
            <a:cxnLst>
              <a:cxn ang="0">
                <a:pos x="connsiteX0" y="connsiteY0"/>
              </a:cxn>
              <a:cxn ang="0">
                <a:pos x="connsiteX1" y="connsiteY1"/>
              </a:cxn>
              <a:cxn ang="0">
                <a:pos x="connsiteX2" y="connsiteY2"/>
              </a:cxn>
              <a:cxn ang="0">
                <a:pos x="connsiteX3" y="connsiteY3"/>
              </a:cxn>
            </a:cxnLst>
            <a:rect l="l" t="t" r="r" b="b"/>
            <a:pathLst>
              <a:path w="12252832" h="1058604">
                <a:moveTo>
                  <a:pt x="0" y="0"/>
                </a:moveTo>
                <a:lnTo>
                  <a:pt x="12252832" y="0"/>
                </a:lnTo>
                <a:lnTo>
                  <a:pt x="12252832" y="1058605"/>
                </a:lnTo>
                <a:lnTo>
                  <a:pt x="0" y="1058605"/>
                </a:lnTo>
                <a:close/>
              </a:path>
            </a:pathLst>
          </a:custGeom>
          <a:solidFill>
            <a:schemeClr val="bg2">
              <a:alpha val="30000"/>
            </a:schemeClr>
          </a:solidFill>
          <a:ln w="0" cap="flat">
            <a:noFill/>
            <a:prstDash val="solid"/>
            <a:miter/>
          </a:ln>
        </p:spPr>
        <p:txBody>
          <a:bodyPr rtlCol="0" anchor="ctr"/>
          <a:lstStyle/>
          <a:p>
            <a:endParaRPr lang="en-GB" sz="1013"/>
          </a:p>
        </p:txBody>
      </p:sp>
      <p:grpSp>
        <p:nvGrpSpPr>
          <p:cNvPr id="6" name="Graphic 4">
            <a:extLst>
              <a:ext uri="{FF2B5EF4-FFF2-40B4-BE49-F238E27FC236}">
                <a16:creationId xmlns:a16="http://schemas.microsoft.com/office/drawing/2014/main" id="{E98A25D9-4935-D1E1-8648-2FAA4A79B6AF}"/>
              </a:ext>
            </a:extLst>
          </p:cNvPr>
          <p:cNvGrpSpPr>
            <a:grpSpLocks noChangeAspect="1"/>
          </p:cNvGrpSpPr>
          <p:nvPr userDrawn="1"/>
        </p:nvGrpSpPr>
        <p:grpSpPr>
          <a:xfrm>
            <a:off x="540000" y="4632363"/>
            <a:ext cx="2787779" cy="234000"/>
            <a:chOff x="638302" y="6272366"/>
            <a:chExt cx="3044222" cy="255525"/>
          </a:xfrm>
        </p:grpSpPr>
        <p:sp>
          <p:nvSpPr>
            <p:cNvPr id="9" name="Freeform 8">
              <a:extLst>
                <a:ext uri="{FF2B5EF4-FFF2-40B4-BE49-F238E27FC236}">
                  <a16:creationId xmlns:a16="http://schemas.microsoft.com/office/drawing/2014/main" id="{D7686401-9F2E-18EE-DCC8-A34BB59272DA}"/>
                </a:ext>
              </a:extLst>
            </p:cNvPr>
            <p:cNvSpPr/>
            <p:nvPr/>
          </p:nvSpPr>
          <p:spPr>
            <a:xfrm>
              <a:off x="2791760" y="6277599"/>
              <a:ext cx="71858" cy="91131"/>
            </a:xfrm>
            <a:custGeom>
              <a:avLst/>
              <a:gdLst>
                <a:gd name="connsiteX0" fmla="*/ 53352 w 71858"/>
                <a:gd name="connsiteY0" fmla="*/ 55266 h 91131"/>
                <a:gd name="connsiteX1" fmla="*/ 64711 w 71858"/>
                <a:gd name="connsiteY1" fmla="*/ 45311 h 91131"/>
                <a:gd name="connsiteX2" fmla="*/ 68668 w 71858"/>
                <a:gd name="connsiteY2" fmla="*/ 29739 h 91131"/>
                <a:gd name="connsiteX3" fmla="*/ 64839 w 71858"/>
                <a:gd name="connsiteY3" fmla="*/ 14040 h 91131"/>
                <a:gd name="connsiteX4" fmla="*/ 53607 w 71858"/>
                <a:gd name="connsiteY4" fmla="*/ 3702 h 91131"/>
                <a:gd name="connsiteX5" fmla="*/ 35993 w 71858"/>
                <a:gd name="connsiteY5" fmla="*/ 0 h 91131"/>
                <a:gd name="connsiteX6" fmla="*/ 0 w 71858"/>
                <a:gd name="connsiteY6" fmla="*/ 0 h 91131"/>
                <a:gd name="connsiteX7" fmla="*/ 0 w 71858"/>
                <a:gd name="connsiteY7" fmla="*/ 91132 h 91131"/>
                <a:gd name="connsiteX8" fmla="*/ 19273 w 71858"/>
                <a:gd name="connsiteY8" fmla="*/ 91132 h 91131"/>
                <a:gd name="connsiteX9" fmla="*/ 19273 w 71858"/>
                <a:gd name="connsiteY9" fmla="*/ 58840 h 91131"/>
                <a:gd name="connsiteX10" fmla="*/ 33313 w 71858"/>
                <a:gd name="connsiteY10" fmla="*/ 58840 h 91131"/>
                <a:gd name="connsiteX11" fmla="*/ 50544 w 71858"/>
                <a:gd name="connsiteY11" fmla="*/ 91132 h 91131"/>
                <a:gd name="connsiteX12" fmla="*/ 71859 w 71858"/>
                <a:gd name="connsiteY12" fmla="*/ 91132 h 91131"/>
                <a:gd name="connsiteX13" fmla="*/ 52458 w 71858"/>
                <a:gd name="connsiteY13" fmla="*/ 55649 h 91131"/>
                <a:gd name="connsiteX14" fmla="*/ 53352 w 71858"/>
                <a:gd name="connsiteY14" fmla="*/ 55394 h 91131"/>
                <a:gd name="connsiteX15" fmla="*/ 19145 w 71858"/>
                <a:gd name="connsiteY15" fmla="*/ 15699 h 91131"/>
                <a:gd name="connsiteX16" fmla="*/ 32164 w 71858"/>
                <a:gd name="connsiteY16" fmla="*/ 15699 h 91131"/>
                <a:gd name="connsiteX17" fmla="*/ 41354 w 71858"/>
                <a:gd name="connsiteY17" fmla="*/ 17359 h 91131"/>
                <a:gd name="connsiteX18" fmla="*/ 46842 w 71858"/>
                <a:gd name="connsiteY18" fmla="*/ 22081 h 91131"/>
                <a:gd name="connsiteX19" fmla="*/ 48629 w 71858"/>
                <a:gd name="connsiteY19" fmla="*/ 29739 h 91131"/>
                <a:gd name="connsiteX20" fmla="*/ 46842 w 71858"/>
                <a:gd name="connsiteY20" fmla="*/ 37270 h 91131"/>
                <a:gd name="connsiteX21" fmla="*/ 41354 w 71858"/>
                <a:gd name="connsiteY21" fmla="*/ 41864 h 91131"/>
                <a:gd name="connsiteX22" fmla="*/ 32164 w 71858"/>
                <a:gd name="connsiteY22" fmla="*/ 43396 h 91131"/>
                <a:gd name="connsiteX23" fmla="*/ 19145 w 71858"/>
                <a:gd name="connsiteY23" fmla="*/ 43396 h 91131"/>
                <a:gd name="connsiteX24" fmla="*/ 19145 w 71858"/>
                <a:gd name="connsiteY24" fmla="*/ 15827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858" h="91131">
                  <a:moveTo>
                    <a:pt x="53352" y="55266"/>
                  </a:moveTo>
                  <a:cubicBezTo>
                    <a:pt x="58329" y="52968"/>
                    <a:pt x="62031" y="49650"/>
                    <a:pt x="64711" y="45311"/>
                  </a:cubicBezTo>
                  <a:cubicBezTo>
                    <a:pt x="67264" y="40971"/>
                    <a:pt x="68668" y="35738"/>
                    <a:pt x="68668" y="29739"/>
                  </a:cubicBezTo>
                  <a:cubicBezTo>
                    <a:pt x="68668" y="23740"/>
                    <a:pt x="67391" y="18507"/>
                    <a:pt x="64839" y="14040"/>
                  </a:cubicBezTo>
                  <a:cubicBezTo>
                    <a:pt x="62286" y="9573"/>
                    <a:pt x="58585" y="6127"/>
                    <a:pt x="53607" y="3702"/>
                  </a:cubicBezTo>
                  <a:cubicBezTo>
                    <a:pt x="48757" y="1276"/>
                    <a:pt x="42885" y="0"/>
                    <a:pt x="35993" y="0"/>
                  </a:cubicBezTo>
                  <a:lnTo>
                    <a:pt x="0" y="0"/>
                  </a:lnTo>
                  <a:lnTo>
                    <a:pt x="0" y="91132"/>
                  </a:lnTo>
                  <a:lnTo>
                    <a:pt x="19273" y="91132"/>
                  </a:lnTo>
                  <a:lnTo>
                    <a:pt x="19273" y="58840"/>
                  </a:lnTo>
                  <a:lnTo>
                    <a:pt x="33313" y="58840"/>
                  </a:lnTo>
                  <a:lnTo>
                    <a:pt x="50544" y="91132"/>
                  </a:lnTo>
                  <a:lnTo>
                    <a:pt x="71859" y="91132"/>
                  </a:lnTo>
                  <a:lnTo>
                    <a:pt x="52458" y="55649"/>
                  </a:lnTo>
                  <a:cubicBezTo>
                    <a:pt x="52458" y="55649"/>
                    <a:pt x="53096" y="55521"/>
                    <a:pt x="53352" y="55394"/>
                  </a:cubicBezTo>
                  <a:close/>
                  <a:moveTo>
                    <a:pt x="19145" y="15699"/>
                  </a:moveTo>
                  <a:lnTo>
                    <a:pt x="32164" y="15699"/>
                  </a:lnTo>
                  <a:cubicBezTo>
                    <a:pt x="35865" y="15699"/>
                    <a:pt x="38929" y="16210"/>
                    <a:pt x="41354" y="17359"/>
                  </a:cubicBezTo>
                  <a:cubicBezTo>
                    <a:pt x="43779" y="18379"/>
                    <a:pt x="45566" y="20039"/>
                    <a:pt x="46842" y="22081"/>
                  </a:cubicBezTo>
                  <a:cubicBezTo>
                    <a:pt x="47991" y="24123"/>
                    <a:pt x="48629" y="26676"/>
                    <a:pt x="48629" y="29739"/>
                  </a:cubicBezTo>
                  <a:cubicBezTo>
                    <a:pt x="48629" y="32802"/>
                    <a:pt x="47991" y="35227"/>
                    <a:pt x="46842" y="37270"/>
                  </a:cubicBezTo>
                  <a:cubicBezTo>
                    <a:pt x="45693" y="39312"/>
                    <a:pt x="43779" y="40843"/>
                    <a:pt x="41354" y="41864"/>
                  </a:cubicBezTo>
                  <a:cubicBezTo>
                    <a:pt x="38929" y="42886"/>
                    <a:pt x="35865" y="43396"/>
                    <a:pt x="32164" y="43396"/>
                  </a:cubicBezTo>
                  <a:lnTo>
                    <a:pt x="19145" y="43396"/>
                  </a:lnTo>
                  <a:lnTo>
                    <a:pt x="19145" y="15827"/>
                  </a:lnTo>
                  <a:close/>
                </a:path>
              </a:pathLst>
            </a:custGeom>
            <a:solidFill>
              <a:srgbClr val="EC607E"/>
            </a:solidFill>
            <a:ln w="0" cap="flat">
              <a:noFill/>
              <a:prstDash val="solid"/>
              <a:miter/>
            </a:ln>
          </p:spPr>
          <p:txBody>
            <a:bodyPr rtlCol="0" anchor="ctr"/>
            <a:lstStyle/>
            <a:p>
              <a:endParaRPr lang="en-GB" sz="1013"/>
            </a:p>
          </p:txBody>
        </p:sp>
        <p:sp>
          <p:nvSpPr>
            <p:cNvPr id="10" name="Freeform 9">
              <a:extLst>
                <a:ext uri="{FF2B5EF4-FFF2-40B4-BE49-F238E27FC236}">
                  <a16:creationId xmlns:a16="http://schemas.microsoft.com/office/drawing/2014/main" id="{01367BD4-52F6-3FFA-BE73-E29AD16CC855}"/>
                </a:ext>
              </a:extLst>
            </p:cNvPr>
            <p:cNvSpPr/>
            <p:nvPr/>
          </p:nvSpPr>
          <p:spPr>
            <a:xfrm>
              <a:off x="2873574" y="6299553"/>
              <a:ext cx="61009" cy="70327"/>
            </a:xfrm>
            <a:custGeom>
              <a:avLst/>
              <a:gdLst>
                <a:gd name="connsiteX0" fmla="*/ 52330 w 61009"/>
                <a:gd name="connsiteY0" fmla="*/ 5361 h 70327"/>
                <a:gd name="connsiteX1" fmla="*/ 43013 w 61009"/>
                <a:gd name="connsiteY1" fmla="*/ 1276 h 70327"/>
                <a:gd name="connsiteX2" fmla="*/ 32036 w 61009"/>
                <a:gd name="connsiteY2" fmla="*/ 0 h 70327"/>
                <a:gd name="connsiteX3" fmla="*/ 17614 w 61009"/>
                <a:gd name="connsiteY3" fmla="*/ 2425 h 70327"/>
                <a:gd name="connsiteX4" fmla="*/ 7530 w 61009"/>
                <a:gd name="connsiteY4" fmla="*/ 9445 h 70327"/>
                <a:gd name="connsiteX5" fmla="*/ 2298 w 61009"/>
                <a:gd name="connsiteY5" fmla="*/ 20294 h 70327"/>
                <a:gd name="connsiteX6" fmla="*/ 19783 w 61009"/>
                <a:gd name="connsiteY6" fmla="*/ 21698 h 70327"/>
                <a:gd name="connsiteX7" fmla="*/ 23740 w 61009"/>
                <a:gd name="connsiteY7" fmla="*/ 16082 h 70327"/>
                <a:gd name="connsiteX8" fmla="*/ 31909 w 61009"/>
                <a:gd name="connsiteY8" fmla="*/ 13785 h 70327"/>
                <a:gd name="connsiteX9" fmla="*/ 39439 w 61009"/>
                <a:gd name="connsiteY9" fmla="*/ 16082 h 70327"/>
                <a:gd name="connsiteX10" fmla="*/ 42120 w 61009"/>
                <a:gd name="connsiteY10" fmla="*/ 22591 h 70327"/>
                <a:gd name="connsiteX11" fmla="*/ 42120 w 61009"/>
                <a:gd name="connsiteY11" fmla="*/ 22847 h 70327"/>
                <a:gd name="connsiteX12" fmla="*/ 40460 w 61009"/>
                <a:gd name="connsiteY12" fmla="*/ 26165 h 70327"/>
                <a:gd name="connsiteX13" fmla="*/ 35227 w 61009"/>
                <a:gd name="connsiteY13" fmla="*/ 27824 h 70327"/>
                <a:gd name="connsiteX14" fmla="*/ 25655 w 61009"/>
                <a:gd name="connsiteY14" fmla="*/ 28973 h 70327"/>
                <a:gd name="connsiteX15" fmla="*/ 15954 w 61009"/>
                <a:gd name="connsiteY15" fmla="*/ 30632 h 70327"/>
                <a:gd name="connsiteX16" fmla="*/ 7786 w 61009"/>
                <a:gd name="connsiteY16" fmla="*/ 34206 h 70327"/>
                <a:gd name="connsiteX17" fmla="*/ 2042 w 61009"/>
                <a:gd name="connsiteY17" fmla="*/ 40460 h 70327"/>
                <a:gd name="connsiteX18" fmla="*/ 0 w 61009"/>
                <a:gd name="connsiteY18" fmla="*/ 50033 h 70327"/>
                <a:gd name="connsiteX19" fmla="*/ 2936 w 61009"/>
                <a:gd name="connsiteY19" fmla="*/ 61265 h 70327"/>
                <a:gd name="connsiteX20" fmla="*/ 10977 w 61009"/>
                <a:gd name="connsiteY20" fmla="*/ 68030 h 70327"/>
                <a:gd name="connsiteX21" fmla="*/ 22591 w 61009"/>
                <a:gd name="connsiteY21" fmla="*/ 70327 h 70327"/>
                <a:gd name="connsiteX22" fmla="*/ 31526 w 61009"/>
                <a:gd name="connsiteY22" fmla="*/ 68923 h 70327"/>
                <a:gd name="connsiteX23" fmla="*/ 38163 w 61009"/>
                <a:gd name="connsiteY23" fmla="*/ 65094 h 70327"/>
                <a:gd name="connsiteX24" fmla="*/ 42502 w 61009"/>
                <a:gd name="connsiteY24" fmla="*/ 59478 h 70327"/>
                <a:gd name="connsiteX25" fmla="*/ 43013 w 61009"/>
                <a:gd name="connsiteY25" fmla="*/ 59478 h 70327"/>
                <a:gd name="connsiteX26" fmla="*/ 43013 w 61009"/>
                <a:gd name="connsiteY26" fmla="*/ 68923 h 70327"/>
                <a:gd name="connsiteX27" fmla="*/ 61010 w 61009"/>
                <a:gd name="connsiteY27" fmla="*/ 68923 h 70327"/>
                <a:gd name="connsiteX28" fmla="*/ 61010 w 61009"/>
                <a:gd name="connsiteY28" fmla="*/ 22847 h 70327"/>
                <a:gd name="connsiteX29" fmla="*/ 58712 w 61009"/>
                <a:gd name="connsiteY29" fmla="*/ 12381 h 70327"/>
                <a:gd name="connsiteX30" fmla="*/ 52330 w 61009"/>
                <a:gd name="connsiteY30" fmla="*/ 5233 h 70327"/>
                <a:gd name="connsiteX31" fmla="*/ 42247 w 61009"/>
                <a:gd name="connsiteY31" fmla="*/ 44672 h 70327"/>
                <a:gd name="connsiteX32" fmla="*/ 40460 w 61009"/>
                <a:gd name="connsiteY32" fmla="*/ 51182 h 70327"/>
                <a:gd name="connsiteX33" fmla="*/ 35483 w 61009"/>
                <a:gd name="connsiteY33" fmla="*/ 55649 h 70327"/>
                <a:gd name="connsiteX34" fmla="*/ 28080 w 61009"/>
                <a:gd name="connsiteY34" fmla="*/ 57308 h 70327"/>
                <a:gd name="connsiteX35" fmla="*/ 20932 w 61009"/>
                <a:gd name="connsiteY35" fmla="*/ 55266 h 70327"/>
                <a:gd name="connsiteX36" fmla="*/ 18124 w 61009"/>
                <a:gd name="connsiteY36" fmla="*/ 49395 h 70327"/>
                <a:gd name="connsiteX37" fmla="*/ 19528 w 61009"/>
                <a:gd name="connsiteY37" fmla="*/ 44927 h 70327"/>
                <a:gd name="connsiteX38" fmla="*/ 23357 w 61009"/>
                <a:gd name="connsiteY38" fmla="*/ 42119 h 70327"/>
                <a:gd name="connsiteX39" fmla="*/ 29228 w 61009"/>
                <a:gd name="connsiteY39" fmla="*/ 40588 h 70327"/>
                <a:gd name="connsiteX40" fmla="*/ 32675 w 61009"/>
                <a:gd name="connsiteY40" fmla="*/ 40078 h 70327"/>
                <a:gd name="connsiteX41" fmla="*/ 36504 w 61009"/>
                <a:gd name="connsiteY41" fmla="*/ 39439 h 70327"/>
                <a:gd name="connsiteX42" fmla="*/ 39950 w 61009"/>
                <a:gd name="connsiteY42" fmla="*/ 38546 h 70327"/>
                <a:gd name="connsiteX43" fmla="*/ 42375 w 61009"/>
                <a:gd name="connsiteY43" fmla="*/ 37525 h 70327"/>
                <a:gd name="connsiteX44" fmla="*/ 42375 w 61009"/>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09" h="70327">
                  <a:moveTo>
                    <a:pt x="52330" y="5361"/>
                  </a:moveTo>
                  <a:cubicBezTo>
                    <a:pt x="49650" y="3446"/>
                    <a:pt x="46459" y="2170"/>
                    <a:pt x="43013" y="1276"/>
                  </a:cubicBezTo>
                  <a:cubicBezTo>
                    <a:pt x="39567" y="383"/>
                    <a:pt x="35865" y="0"/>
                    <a:pt x="32036" y="0"/>
                  </a:cubicBezTo>
                  <a:cubicBezTo>
                    <a:pt x="26548" y="0"/>
                    <a:pt x="21826" y="766"/>
                    <a:pt x="17614" y="2425"/>
                  </a:cubicBezTo>
                  <a:cubicBezTo>
                    <a:pt x="13529" y="4084"/>
                    <a:pt x="10083" y="6382"/>
                    <a:pt x="7530" y="9445"/>
                  </a:cubicBezTo>
                  <a:cubicBezTo>
                    <a:pt x="4978" y="12508"/>
                    <a:pt x="3191" y="16082"/>
                    <a:pt x="2298" y="20294"/>
                  </a:cubicBezTo>
                  <a:lnTo>
                    <a:pt x="19783" y="21698"/>
                  </a:lnTo>
                  <a:cubicBezTo>
                    <a:pt x="20422" y="19400"/>
                    <a:pt x="21826" y="17614"/>
                    <a:pt x="23740" y="16082"/>
                  </a:cubicBezTo>
                  <a:cubicBezTo>
                    <a:pt x="25782" y="14551"/>
                    <a:pt x="28463" y="13785"/>
                    <a:pt x="31909" y="13785"/>
                  </a:cubicBezTo>
                  <a:cubicBezTo>
                    <a:pt x="35100" y="13785"/>
                    <a:pt x="37652" y="14551"/>
                    <a:pt x="39439" y="16082"/>
                  </a:cubicBezTo>
                  <a:cubicBezTo>
                    <a:pt x="41226" y="17614"/>
                    <a:pt x="42120" y="19783"/>
                    <a:pt x="42120" y="22591"/>
                  </a:cubicBezTo>
                  <a:lnTo>
                    <a:pt x="42120" y="22847"/>
                  </a:lnTo>
                  <a:cubicBezTo>
                    <a:pt x="42120" y="24251"/>
                    <a:pt x="41609" y="25399"/>
                    <a:pt x="40460" y="26165"/>
                  </a:cubicBezTo>
                  <a:cubicBezTo>
                    <a:pt x="39312" y="26931"/>
                    <a:pt x="37652" y="27441"/>
                    <a:pt x="35227" y="27824"/>
                  </a:cubicBezTo>
                  <a:cubicBezTo>
                    <a:pt x="32802" y="28207"/>
                    <a:pt x="29611" y="28590"/>
                    <a:pt x="25655" y="28973"/>
                  </a:cubicBezTo>
                  <a:cubicBezTo>
                    <a:pt x="22336" y="29356"/>
                    <a:pt x="19018" y="29867"/>
                    <a:pt x="15954" y="30632"/>
                  </a:cubicBezTo>
                  <a:cubicBezTo>
                    <a:pt x="12891" y="31398"/>
                    <a:pt x="10211" y="32675"/>
                    <a:pt x="7786" y="34206"/>
                  </a:cubicBezTo>
                  <a:cubicBezTo>
                    <a:pt x="5361" y="35738"/>
                    <a:pt x="3446" y="37908"/>
                    <a:pt x="2042" y="40460"/>
                  </a:cubicBezTo>
                  <a:cubicBezTo>
                    <a:pt x="638" y="43013"/>
                    <a:pt x="0" y="46204"/>
                    <a:pt x="0" y="50033"/>
                  </a:cubicBezTo>
                  <a:cubicBezTo>
                    <a:pt x="0" y="54500"/>
                    <a:pt x="1021" y="58329"/>
                    <a:pt x="2936" y="61265"/>
                  </a:cubicBezTo>
                  <a:cubicBezTo>
                    <a:pt x="4850" y="64328"/>
                    <a:pt x="7658" y="66498"/>
                    <a:pt x="10977" y="68030"/>
                  </a:cubicBezTo>
                  <a:cubicBezTo>
                    <a:pt x="14423" y="69561"/>
                    <a:pt x="18252" y="70327"/>
                    <a:pt x="22591" y="70327"/>
                  </a:cubicBezTo>
                  <a:cubicBezTo>
                    <a:pt x="25910" y="70327"/>
                    <a:pt x="28973" y="69816"/>
                    <a:pt x="31526" y="68923"/>
                  </a:cubicBezTo>
                  <a:cubicBezTo>
                    <a:pt x="34079" y="68030"/>
                    <a:pt x="36376" y="66753"/>
                    <a:pt x="38163" y="65094"/>
                  </a:cubicBezTo>
                  <a:cubicBezTo>
                    <a:pt x="39950" y="63435"/>
                    <a:pt x="41481" y="61648"/>
                    <a:pt x="42502" y="59478"/>
                  </a:cubicBezTo>
                  <a:lnTo>
                    <a:pt x="43013" y="59478"/>
                  </a:lnTo>
                  <a:lnTo>
                    <a:pt x="43013" y="68923"/>
                  </a:lnTo>
                  <a:lnTo>
                    <a:pt x="61010" y="68923"/>
                  </a:lnTo>
                  <a:lnTo>
                    <a:pt x="61010" y="22847"/>
                  </a:lnTo>
                  <a:cubicBezTo>
                    <a:pt x="61010" y="18762"/>
                    <a:pt x="60244"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8" y="57308"/>
                    <a:pt x="28080" y="57308"/>
                  </a:cubicBezTo>
                  <a:cubicBezTo>
                    <a:pt x="25272" y="57308"/>
                    <a:pt x="22719" y="56670"/>
                    <a:pt x="20932" y="55266"/>
                  </a:cubicBezTo>
                  <a:cubicBezTo>
                    <a:pt x="19018" y="53862"/>
                    <a:pt x="18124" y="51948"/>
                    <a:pt x="18124" y="49395"/>
                  </a:cubicBezTo>
                  <a:cubicBezTo>
                    <a:pt x="18124" y="47608"/>
                    <a:pt x="18635" y="46076"/>
                    <a:pt x="19528" y="44927"/>
                  </a:cubicBezTo>
                  <a:cubicBezTo>
                    <a:pt x="20422" y="43779"/>
                    <a:pt x="21698" y="42758"/>
                    <a:pt x="23357" y="42119"/>
                  </a:cubicBezTo>
                  <a:cubicBezTo>
                    <a:pt x="25017" y="41354"/>
                    <a:pt x="26931" y="40843"/>
                    <a:pt x="29228" y="40588"/>
                  </a:cubicBezTo>
                  <a:cubicBezTo>
                    <a:pt x="30249" y="40460"/>
                    <a:pt x="31398" y="40333"/>
                    <a:pt x="32675" y="40078"/>
                  </a:cubicBezTo>
                  <a:cubicBezTo>
                    <a:pt x="33951" y="39822"/>
                    <a:pt x="35227" y="39695"/>
                    <a:pt x="36504"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11" name="Freeform 10">
              <a:extLst>
                <a:ext uri="{FF2B5EF4-FFF2-40B4-BE49-F238E27FC236}">
                  <a16:creationId xmlns:a16="http://schemas.microsoft.com/office/drawing/2014/main" id="{2C8FE947-AF59-BC31-36B3-E79EA0E8A440}"/>
                </a:ext>
              </a:extLst>
            </p:cNvPr>
            <p:cNvSpPr/>
            <p:nvPr/>
          </p:nvSpPr>
          <p:spPr>
            <a:xfrm>
              <a:off x="2952452" y="6299425"/>
              <a:ext cx="41353" cy="69306"/>
            </a:xfrm>
            <a:custGeom>
              <a:avLst/>
              <a:gdLst>
                <a:gd name="connsiteX0" fmla="*/ 35483 w 41353"/>
                <a:gd name="connsiteY0" fmla="*/ 0 h 69306"/>
                <a:gd name="connsiteX1" fmla="*/ 25399 w 41353"/>
                <a:gd name="connsiteY1" fmla="*/ 3319 h 69306"/>
                <a:gd name="connsiteX2" fmla="*/ 19145 w 41353"/>
                <a:gd name="connsiteY2" fmla="*/ 12891 h 69306"/>
                <a:gd name="connsiteX3" fmla="*/ 18379 w 41353"/>
                <a:gd name="connsiteY3" fmla="*/ 12891 h 69306"/>
                <a:gd name="connsiteX4" fmla="*/ 18379 w 41353"/>
                <a:gd name="connsiteY4" fmla="*/ 1021 h 69306"/>
                <a:gd name="connsiteX5" fmla="*/ 0 w 41353"/>
                <a:gd name="connsiteY5" fmla="*/ 1021 h 69306"/>
                <a:gd name="connsiteX6" fmla="*/ 0 w 41353"/>
                <a:gd name="connsiteY6" fmla="*/ 69306 h 69306"/>
                <a:gd name="connsiteX7" fmla="*/ 18890 w 41353"/>
                <a:gd name="connsiteY7" fmla="*/ 69306 h 69306"/>
                <a:gd name="connsiteX8" fmla="*/ 18890 w 41353"/>
                <a:gd name="connsiteY8" fmla="*/ 30633 h 69306"/>
                <a:gd name="connsiteX9" fmla="*/ 20804 w 41353"/>
                <a:gd name="connsiteY9" fmla="*/ 23230 h 69306"/>
                <a:gd name="connsiteX10" fmla="*/ 25910 w 41353"/>
                <a:gd name="connsiteY10" fmla="*/ 18252 h 69306"/>
                <a:gd name="connsiteX11" fmla="*/ 33313 w 41353"/>
                <a:gd name="connsiteY11" fmla="*/ 16465 h 69306"/>
                <a:gd name="connsiteX12" fmla="*/ 37652 w 41353"/>
                <a:gd name="connsiteY12" fmla="*/ 16720 h 69306"/>
                <a:gd name="connsiteX13" fmla="*/ 41354 w 41353"/>
                <a:gd name="connsiteY13" fmla="*/ 17486 h 69306"/>
                <a:gd name="connsiteX14" fmla="*/ 41354 w 41353"/>
                <a:gd name="connsiteY14" fmla="*/ 638 h 69306"/>
                <a:gd name="connsiteX15" fmla="*/ 38418 w 41353"/>
                <a:gd name="connsiteY15" fmla="*/ 128 h 69306"/>
                <a:gd name="connsiteX16" fmla="*/ 35355 w 41353"/>
                <a:gd name="connsiteY16" fmla="*/ 0 h 6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353" h="69306">
                  <a:moveTo>
                    <a:pt x="35483" y="0"/>
                  </a:moveTo>
                  <a:cubicBezTo>
                    <a:pt x="31653" y="0"/>
                    <a:pt x="28335" y="1149"/>
                    <a:pt x="25399" y="3319"/>
                  </a:cubicBezTo>
                  <a:cubicBezTo>
                    <a:pt x="22464" y="5489"/>
                    <a:pt x="20421" y="8679"/>
                    <a:pt x="19145" y="12891"/>
                  </a:cubicBezTo>
                  <a:lnTo>
                    <a:pt x="18379" y="12891"/>
                  </a:lnTo>
                  <a:lnTo>
                    <a:pt x="18379" y="1021"/>
                  </a:lnTo>
                  <a:lnTo>
                    <a:pt x="0" y="1021"/>
                  </a:lnTo>
                  <a:lnTo>
                    <a:pt x="0" y="69306"/>
                  </a:lnTo>
                  <a:lnTo>
                    <a:pt x="18890" y="69306"/>
                  </a:lnTo>
                  <a:lnTo>
                    <a:pt x="18890" y="30633"/>
                  </a:lnTo>
                  <a:cubicBezTo>
                    <a:pt x="18890" y="27825"/>
                    <a:pt x="19528" y="25400"/>
                    <a:pt x="20804" y="23230"/>
                  </a:cubicBezTo>
                  <a:cubicBezTo>
                    <a:pt x="22081" y="21060"/>
                    <a:pt x="23740" y="19401"/>
                    <a:pt x="25910" y="18252"/>
                  </a:cubicBezTo>
                  <a:cubicBezTo>
                    <a:pt x="28080" y="17103"/>
                    <a:pt x="30632" y="16465"/>
                    <a:pt x="33313" y="16465"/>
                  </a:cubicBezTo>
                  <a:cubicBezTo>
                    <a:pt x="34589" y="16465"/>
                    <a:pt x="35993" y="16465"/>
                    <a:pt x="37652" y="16720"/>
                  </a:cubicBezTo>
                  <a:cubicBezTo>
                    <a:pt x="39184" y="16976"/>
                    <a:pt x="40460" y="17103"/>
                    <a:pt x="41354" y="17486"/>
                  </a:cubicBezTo>
                  <a:lnTo>
                    <a:pt x="41354" y="638"/>
                  </a:lnTo>
                  <a:cubicBezTo>
                    <a:pt x="40588" y="383"/>
                    <a:pt x="39567" y="256"/>
                    <a:pt x="38418" y="128"/>
                  </a:cubicBezTo>
                  <a:cubicBezTo>
                    <a:pt x="37269" y="128"/>
                    <a:pt x="36248" y="0"/>
                    <a:pt x="35355" y="0"/>
                  </a:cubicBezTo>
                  <a:close/>
                </a:path>
              </a:pathLst>
            </a:custGeom>
            <a:solidFill>
              <a:srgbClr val="EC607E"/>
            </a:solidFill>
            <a:ln w="0" cap="flat">
              <a:noFill/>
              <a:prstDash val="solid"/>
              <a:miter/>
            </a:ln>
          </p:spPr>
          <p:txBody>
            <a:bodyPr rtlCol="0" anchor="ctr"/>
            <a:lstStyle/>
            <a:p>
              <a:endParaRPr lang="en-GB" sz="1013"/>
            </a:p>
          </p:txBody>
        </p:sp>
        <p:sp>
          <p:nvSpPr>
            <p:cNvPr id="12" name="Freeform 11">
              <a:extLst>
                <a:ext uri="{FF2B5EF4-FFF2-40B4-BE49-F238E27FC236}">
                  <a16:creationId xmlns:a16="http://schemas.microsoft.com/office/drawing/2014/main" id="{16975E8C-7BD4-2830-6F4D-BFC2130060B6}"/>
                </a:ext>
              </a:extLst>
            </p:cNvPr>
            <p:cNvSpPr/>
            <p:nvPr/>
          </p:nvSpPr>
          <p:spPr>
            <a:xfrm>
              <a:off x="3000954" y="6299425"/>
              <a:ext cx="65476" cy="70709"/>
            </a:xfrm>
            <a:custGeom>
              <a:avLst/>
              <a:gdLst>
                <a:gd name="connsiteX0" fmla="*/ 55904 w 65476"/>
                <a:gd name="connsiteY0" fmla="*/ 8679 h 70709"/>
                <a:gd name="connsiteX1" fmla="*/ 45693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3 w 65476"/>
                <a:gd name="connsiteY8" fmla="*/ 70710 h 70709"/>
                <a:gd name="connsiteX9" fmla="*/ 48757 w 65476"/>
                <a:gd name="connsiteY9" fmla="*/ 68157 h 70709"/>
                <a:gd name="connsiteX10" fmla="*/ 59350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7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287 w 65476"/>
                <a:gd name="connsiteY23" fmla="*/ 8807 h 70709"/>
                <a:gd name="connsiteX24" fmla="*/ 18762 w 65476"/>
                <a:gd name="connsiteY24" fmla="*/ 28208 h 70709"/>
                <a:gd name="connsiteX25" fmla="*/ 20549 w 65476"/>
                <a:gd name="connsiteY25" fmla="*/ 21443 h 70709"/>
                <a:gd name="connsiteX26" fmla="*/ 25782 w 65476"/>
                <a:gd name="connsiteY26" fmla="*/ 16210 h 70709"/>
                <a:gd name="connsiteX27" fmla="*/ 33441 w 65476"/>
                <a:gd name="connsiteY27" fmla="*/ 14168 h 70709"/>
                <a:gd name="connsiteX28" fmla="*/ 40716 w 65476"/>
                <a:gd name="connsiteY28" fmla="*/ 15954 h 70709"/>
                <a:gd name="connsiteX29" fmla="*/ 45693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3" y="2170"/>
                  </a:cubicBezTo>
                  <a:cubicBezTo>
                    <a:pt x="41737" y="766"/>
                    <a:pt x="37525" y="0"/>
                    <a:pt x="33058" y="0"/>
                  </a:cubicBezTo>
                  <a:cubicBezTo>
                    <a:pt x="26421"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1" y="63435"/>
                    <a:pt x="15699" y="66370"/>
                  </a:cubicBezTo>
                  <a:cubicBezTo>
                    <a:pt x="20805" y="69178"/>
                    <a:pt x="26803" y="70710"/>
                    <a:pt x="33823" y="70710"/>
                  </a:cubicBezTo>
                  <a:cubicBezTo>
                    <a:pt x="39439" y="70710"/>
                    <a:pt x="44417" y="69816"/>
                    <a:pt x="48757" y="68157"/>
                  </a:cubicBezTo>
                  <a:cubicBezTo>
                    <a:pt x="53096" y="66370"/>
                    <a:pt x="56542" y="63945"/>
                    <a:pt x="59350" y="60882"/>
                  </a:cubicBezTo>
                  <a:cubicBezTo>
                    <a:pt x="62158" y="57691"/>
                    <a:pt x="63945" y="54118"/>
                    <a:pt x="64839" y="49905"/>
                  </a:cubicBezTo>
                  <a:lnTo>
                    <a:pt x="47353" y="48757"/>
                  </a:lnTo>
                  <a:cubicBezTo>
                    <a:pt x="46714" y="50416"/>
                    <a:pt x="45693" y="51948"/>
                    <a:pt x="44545" y="53096"/>
                  </a:cubicBezTo>
                  <a:cubicBezTo>
                    <a:pt x="43268" y="54245"/>
                    <a:pt x="41864" y="55138"/>
                    <a:pt x="40077" y="55777"/>
                  </a:cubicBezTo>
                  <a:cubicBezTo>
                    <a:pt x="38291" y="56415"/>
                    <a:pt x="36376" y="56670"/>
                    <a:pt x="34334" y="56670"/>
                  </a:cubicBezTo>
                  <a:cubicBezTo>
                    <a:pt x="31143" y="56670"/>
                    <a:pt x="28463" y="56032"/>
                    <a:pt x="26165" y="54628"/>
                  </a:cubicBezTo>
                  <a:cubicBezTo>
                    <a:pt x="23868" y="53224"/>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287" y="8807"/>
                  </a:cubicBezTo>
                  <a:close/>
                  <a:moveTo>
                    <a:pt x="18762" y="28208"/>
                  </a:moveTo>
                  <a:cubicBezTo>
                    <a:pt x="18762" y="25783"/>
                    <a:pt x="19401" y="23485"/>
                    <a:pt x="20549" y="21443"/>
                  </a:cubicBezTo>
                  <a:cubicBezTo>
                    <a:pt x="21826" y="19273"/>
                    <a:pt x="23485" y="17486"/>
                    <a:pt x="25782" y="16210"/>
                  </a:cubicBezTo>
                  <a:cubicBezTo>
                    <a:pt x="28080" y="14933"/>
                    <a:pt x="30505" y="14168"/>
                    <a:pt x="33441" y="14168"/>
                  </a:cubicBezTo>
                  <a:cubicBezTo>
                    <a:pt x="36376" y="14168"/>
                    <a:pt x="38673" y="14806"/>
                    <a:pt x="40716" y="15954"/>
                  </a:cubicBezTo>
                  <a:cubicBezTo>
                    <a:pt x="42758" y="17103"/>
                    <a:pt x="44417" y="18762"/>
                    <a:pt x="45693"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13" name="Freeform 12">
              <a:extLst>
                <a:ext uri="{FF2B5EF4-FFF2-40B4-BE49-F238E27FC236}">
                  <a16:creationId xmlns:a16="http://schemas.microsoft.com/office/drawing/2014/main" id="{A4FC7316-E098-788A-E081-72494F8E9D69}"/>
                </a:ext>
              </a:extLst>
            </p:cNvPr>
            <p:cNvSpPr/>
            <p:nvPr/>
          </p:nvSpPr>
          <p:spPr>
            <a:xfrm>
              <a:off x="3114166" y="6277599"/>
              <a:ext cx="76836" cy="91131"/>
            </a:xfrm>
            <a:custGeom>
              <a:avLst/>
              <a:gdLst>
                <a:gd name="connsiteX0" fmla="*/ 56159 w 76836"/>
                <a:gd name="connsiteY0" fmla="*/ 5488 h 91131"/>
                <a:gd name="connsiteX1" fmla="*/ 32547 w 76836"/>
                <a:gd name="connsiteY1" fmla="*/ 0 h 91131"/>
                <a:gd name="connsiteX2" fmla="*/ 0 w 76836"/>
                <a:gd name="connsiteY2" fmla="*/ 0 h 91131"/>
                <a:gd name="connsiteX3" fmla="*/ 0 w 76836"/>
                <a:gd name="connsiteY3" fmla="*/ 91132 h 91131"/>
                <a:gd name="connsiteX4" fmla="*/ 32292 w 76836"/>
                <a:gd name="connsiteY4" fmla="*/ 91132 h 91131"/>
                <a:gd name="connsiteX5" fmla="*/ 56159 w 76836"/>
                <a:gd name="connsiteY5" fmla="*/ 85643 h 91131"/>
                <a:gd name="connsiteX6" fmla="*/ 71475 w 76836"/>
                <a:gd name="connsiteY6" fmla="*/ 69944 h 91131"/>
                <a:gd name="connsiteX7" fmla="*/ 76836 w 76836"/>
                <a:gd name="connsiteY7" fmla="*/ 45438 h 91131"/>
                <a:gd name="connsiteX8" fmla="*/ 71475 w 76836"/>
                <a:gd name="connsiteY8" fmla="*/ 21060 h 91131"/>
                <a:gd name="connsiteX9" fmla="*/ 56159 w 76836"/>
                <a:gd name="connsiteY9" fmla="*/ 5488 h 91131"/>
                <a:gd name="connsiteX10" fmla="*/ 54628 w 76836"/>
                <a:gd name="connsiteY10" fmla="*/ 62031 h 91131"/>
                <a:gd name="connsiteX11" fmla="*/ 45821 w 76836"/>
                <a:gd name="connsiteY11" fmla="*/ 71476 h 91131"/>
                <a:gd name="connsiteX12" fmla="*/ 31398 w 76836"/>
                <a:gd name="connsiteY12" fmla="*/ 74539 h 91131"/>
                <a:gd name="connsiteX13" fmla="*/ 19145 w 76836"/>
                <a:gd name="connsiteY13" fmla="*/ 74539 h 91131"/>
                <a:gd name="connsiteX14" fmla="*/ 19145 w 76836"/>
                <a:gd name="connsiteY14" fmla="*/ 16465 h 91131"/>
                <a:gd name="connsiteX15" fmla="*/ 31398 w 76836"/>
                <a:gd name="connsiteY15" fmla="*/ 16465 h 91131"/>
                <a:gd name="connsiteX16" fmla="*/ 45821 w 76836"/>
                <a:gd name="connsiteY16" fmla="*/ 19528 h 91131"/>
                <a:gd name="connsiteX17" fmla="*/ 54628 w 76836"/>
                <a:gd name="connsiteY17" fmla="*/ 28973 h 91131"/>
                <a:gd name="connsiteX18" fmla="*/ 57563 w 76836"/>
                <a:gd name="connsiteY18" fmla="*/ 45438 h 91131"/>
                <a:gd name="connsiteX19" fmla="*/ 54628 w 76836"/>
                <a:gd name="connsiteY19" fmla="*/ 6203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836" h="91131">
                  <a:moveTo>
                    <a:pt x="56159" y="5488"/>
                  </a:moveTo>
                  <a:cubicBezTo>
                    <a:pt x="49522" y="1914"/>
                    <a:pt x="41609" y="0"/>
                    <a:pt x="32547" y="0"/>
                  </a:cubicBezTo>
                  <a:lnTo>
                    <a:pt x="0" y="0"/>
                  </a:lnTo>
                  <a:lnTo>
                    <a:pt x="0" y="91132"/>
                  </a:lnTo>
                  <a:lnTo>
                    <a:pt x="32292" y="91132"/>
                  </a:lnTo>
                  <a:cubicBezTo>
                    <a:pt x="41481" y="91132"/>
                    <a:pt x="49522" y="89345"/>
                    <a:pt x="56159" y="85643"/>
                  </a:cubicBezTo>
                  <a:cubicBezTo>
                    <a:pt x="62796" y="81942"/>
                    <a:pt x="67902" y="76709"/>
                    <a:pt x="71475" y="69944"/>
                  </a:cubicBezTo>
                  <a:cubicBezTo>
                    <a:pt x="75049" y="63179"/>
                    <a:pt x="76836" y="55011"/>
                    <a:pt x="76836" y="45438"/>
                  </a:cubicBezTo>
                  <a:cubicBezTo>
                    <a:pt x="76836" y="35865"/>
                    <a:pt x="75049" y="27824"/>
                    <a:pt x="71475" y="21060"/>
                  </a:cubicBezTo>
                  <a:cubicBezTo>
                    <a:pt x="67902" y="14295"/>
                    <a:pt x="62796" y="9062"/>
                    <a:pt x="56159" y="5488"/>
                  </a:cubicBezTo>
                  <a:close/>
                  <a:moveTo>
                    <a:pt x="54628" y="62031"/>
                  </a:moveTo>
                  <a:cubicBezTo>
                    <a:pt x="52713" y="66370"/>
                    <a:pt x="49778" y="69433"/>
                    <a:pt x="45821" y="71476"/>
                  </a:cubicBezTo>
                  <a:cubicBezTo>
                    <a:pt x="41864" y="73518"/>
                    <a:pt x="37142" y="74539"/>
                    <a:pt x="31398" y="74539"/>
                  </a:cubicBezTo>
                  <a:lnTo>
                    <a:pt x="19145" y="74539"/>
                  </a:lnTo>
                  <a:lnTo>
                    <a:pt x="19145" y="16465"/>
                  </a:lnTo>
                  <a:lnTo>
                    <a:pt x="31398" y="16465"/>
                  </a:lnTo>
                  <a:cubicBezTo>
                    <a:pt x="37142" y="16465"/>
                    <a:pt x="41864" y="17486"/>
                    <a:pt x="45821" y="19528"/>
                  </a:cubicBezTo>
                  <a:cubicBezTo>
                    <a:pt x="49650" y="21570"/>
                    <a:pt x="52586" y="24633"/>
                    <a:pt x="54628" y="28973"/>
                  </a:cubicBezTo>
                  <a:cubicBezTo>
                    <a:pt x="56542" y="33185"/>
                    <a:pt x="57563" y="38801"/>
                    <a:pt x="57563" y="45438"/>
                  </a:cubicBezTo>
                  <a:cubicBezTo>
                    <a:pt x="57563" y="52075"/>
                    <a:pt x="56542" y="57819"/>
                    <a:pt x="54628" y="62031"/>
                  </a:cubicBezTo>
                  <a:close/>
                </a:path>
              </a:pathLst>
            </a:custGeom>
            <a:solidFill>
              <a:srgbClr val="EC607E"/>
            </a:solidFill>
            <a:ln w="0" cap="flat">
              <a:noFill/>
              <a:prstDash val="solid"/>
              <a:miter/>
            </a:ln>
          </p:spPr>
          <p:txBody>
            <a:bodyPr rtlCol="0" anchor="ctr"/>
            <a:lstStyle/>
            <a:p>
              <a:endParaRPr lang="en-GB" sz="1013"/>
            </a:p>
          </p:txBody>
        </p:sp>
        <p:sp>
          <p:nvSpPr>
            <p:cNvPr id="14" name="Freeform 13">
              <a:extLst>
                <a:ext uri="{FF2B5EF4-FFF2-40B4-BE49-F238E27FC236}">
                  <a16:creationId xmlns:a16="http://schemas.microsoft.com/office/drawing/2014/main" id="{18B7A0C0-D626-0329-7034-BDA1A79964C4}"/>
                </a:ext>
              </a:extLst>
            </p:cNvPr>
            <p:cNvSpPr/>
            <p:nvPr/>
          </p:nvSpPr>
          <p:spPr>
            <a:xfrm>
              <a:off x="3207212" y="6272366"/>
              <a:ext cx="20549" cy="19145"/>
            </a:xfrm>
            <a:custGeom>
              <a:avLst/>
              <a:gdLst>
                <a:gd name="connsiteX0" fmla="*/ 10338 w 20549"/>
                <a:gd name="connsiteY0" fmla="*/ 0 h 19145"/>
                <a:gd name="connsiteX1" fmla="*/ 3063 w 20549"/>
                <a:gd name="connsiteY1" fmla="*/ 2808 h 19145"/>
                <a:gd name="connsiteX2" fmla="*/ 0 w 20549"/>
                <a:gd name="connsiteY2" fmla="*/ 9573 h 19145"/>
                <a:gd name="connsiteX3" fmla="*/ 3063 w 20549"/>
                <a:gd name="connsiteY3" fmla="*/ 16337 h 19145"/>
                <a:gd name="connsiteX4" fmla="*/ 10338 w 20549"/>
                <a:gd name="connsiteY4" fmla="*/ 19145 h 19145"/>
                <a:gd name="connsiteX5" fmla="*/ 17614 w 20549"/>
                <a:gd name="connsiteY5" fmla="*/ 16337 h 19145"/>
                <a:gd name="connsiteX6" fmla="*/ 20549 w 20549"/>
                <a:gd name="connsiteY6" fmla="*/ 9573 h 19145"/>
                <a:gd name="connsiteX7" fmla="*/ 17614 w 20549"/>
                <a:gd name="connsiteY7" fmla="*/ 2808 h 19145"/>
                <a:gd name="connsiteX8" fmla="*/ 10338 w 20549"/>
                <a:gd name="connsiteY8"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 h="19145">
                  <a:moveTo>
                    <a:pt x="10338" y="0"/>
                  </a:moveTo>
                  <a:cubicBezTo>
                    <a:pt x="7530" y="0"/>
                    <a:pt x="5105" y="894"/>
                    <a:pt x="3063" y="2808"/>
                  </a:cubicBezTo>
                  <a:cubicBezTo>
                    <a:pt x="1021" y="4722"/>
                    <a:pt x="0" y="6892"/>
                    <a:pt x="0" y="9573"/>
                  </a:cubicBezTo>
                  <a:cubicBezTo>
                    <a:pt x="0" y="12253"/>
                    <a:pt x="1021" y="14423"/>
                    <a:pt x="3063" y="16337"/>
                  </a:cubicBezTo>
                  <a:cubicBezTo>
                    <a:pt x="5105" y="18252"/>
                    <a:pt x="7530" y="19145"/>
                    <a:pt x="10338" y="19145"/>
                  </a:cubicBezTo>
                  <a:cubicBezTo>
                    <a:pt x="13146" y="19145"/>
                    <a:pt x="15571" y="18252"/>
                    <a:pt x="17614" y="16337"/>
                  </a:cubicBezTo>
                  <a:cubicBezTo>
                    <a:pt x="19656" y="14423"/>
                    <a:pt x="20549" y="12253"/>
                    <a:pt x="20549" y="9573"/>
                  </a:cubicBezTo>
                  <a:cubicBezTo>
                    <a:pt x="20549" y="6892"/>
                    <a:pt x="19528" y="4722"/>
                    <a:pt x="17614" y="2808"/>
                  </a:cubicBezTo>
                  <a:cubicBezTo>
                    <a:pt x="15571" y="894"/>
                    <a:pt x="13146" y="0"/>
                    <a:pt x="10338" y="0"/>
                  </a:cubicBezTo>
                  <a:close/>
                </a:path>
              </a:pathLst>
            </a:custGeom>
            <a:solidFill>
              <a:srgbClr val="EC607E"/>
            </a:solidFill>
            <a:ln w="0" cap="flat">
              <a:noFill/>
              <a:prstDash val="solid"/>
              <a:miter/>
            </a:ln>
          </p:spPr>
          <p:txBody>
            <a:bodyPr rtlCol="0" anchor="ctr"/>
            <a:lstStyle/>
            <a:p>
              <a:endParaRPr lang="en-GB" sz="1013"/>
            </a:p>
          </p:txBody>
        </p:sp>
        <p:sp>
          <p:nvSpPr>
            <p:cNvPr id="15" name="Freeform 14">
              <a:extLst>
                <a:ext uri="{FF2B5EF4-FFF2-40B4-BE49-F238E27FC236}">
                  <a16:creationId xmlns:a16="http://schemas.microsoft.com/office/drawing/2014/main" id="{BFE527E2-B056-4E51-16AC-692902230F71}"/>
                </a:ext>
              </a:extLst>
            </p:cNvPr>
            <p:cNvSpPr/>
            <p:nvPr/>
          </p:nvSpPr>
          <p:spPr>
            <a:xfrm>
              <a:off x="3207978" y="6300318"/>
              <a:ext cx="18889" cy="68284"/>
            </a:xfrm>
            <a:custGeom>
              <a:avLst/>
              <a:gdLst>
                <a:gd name="connsiteX0" fmla="*/ 0 w 18889"/>
                <a:gd name="connsiteY0" fmla="*/ 0 h 68284"/>
                <a:gd name="connsiteX1" fmla="*/ 18890 w 18889"/>
                <a:gd name="connsiteY1" fmla="*/ 0 h 68284"/>
                <a:gd name="connsiteX2" fmla="*/ 18890 w 18889"/>
                <a:gd name="connsiteY2" fmla="*/ 68285 h 68284"/>
                <a:gd name="connsiteX3" fmla="*/ 0 w 18889"/>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8889" h="68284">
                  <a:moveTo>
                    <a:pt x="0" y="0"/>
                  </a:moveTo>
                  <a:lnTo>
                    <a:pt x="18890" y="0"/>
                  </a:lnTo>
                  <a:lnTo>
                    <a:pt x="18890" y="68285"/>
                  </a:lnTo>
                  <a:lnTo>
                    <a:pt x="0" y="68285"/>
                  </a:lnTo>
                  <a:close/>
                </a:path>
              </a:pathLst>
            </a:custGeom>
            <a:solidFill>
              <a:srgbClr val="EC607E"/>
            </a:solidFill>
            <a:ln w="0" cap="flat">
              <a:noFill/>
              <a:prstDash val="solid"/>
              <a:miter/>
            </a:ln>
          </p:spPr>
          <p:txBody>
            <a:bodyPr rtlCol="0" anchor="ctr"/>
            <a:lstStyle/>
            <a:p>
              <a:endParaRPr lang="en-GB" sz="1013"/>
            </a:p>
          </p:txBody>
        </p:sp>
        <p:sp>
          <p:nvSpPr>
            <p:cNvPr id="16" name="Freeform 15">
              <a:extLst>
                <a:ext uri="{FF2B5EF4-FFF2-40B4-BE49-F238E27FC236}">
                  <a16:creationId xmlns:a16="http://schemas.microsoft.com/office/drawing/2014/main" id="{2C984E23-7C07-04F0-0374-5708EFABC9B7}"/>
                </a:ext>
              </a:extLst>
            </p:cNvPr>
            <p:cNvSpPr/>
            <p:nvPr/>
          </p:nvSpPr>
          <p:spPr>
            <a:xfrm>
              <a:off x="3242184" y="6299680"/>
              <a:ext cx="61392" cy="70326"/>
            </a:xfrm>
            <a:custGeom>
              <a:avLst/>
              <a:gdLst>
                <a:gd name="connsiteX0" fmla="*/ 41609 w 61392"/>
                <a:gd name="connsiteY0" fmla="*/ 29356 h 70326"/>
                <a:gd name="connsiteX1" fmla="*/ 29228 w 61392"/>
                <a:gd name="connsiteY1" fmla="*/ 26803 h 70326"/>
                <a:gd name="connsiteX2" fmla="*/ 22464 w 61392"/>
                <a:gd name="connsiteY2" fmla="*/ 24123 h 70326"/>
                <a:gd name="connsiteX3" fmla="*/ 20549 w 61392"/>
                <a:gd name="connsiteY3" fmla="*/ 20039 h 70326"/>
                <a:gd name="connsiteX4" fmla="*/ 23612 w 61392"/>
                <a:gd name="connsiteY4" fmla="*/ 15189 h 70326"/>
                <a:gd name="connsiteX5" fmla="*/ 31015 w 61392"/>
                <a:gd name="connsiteY5" fmla="*/ 13402 h 70326"/>
                <a:gd name="connsiteX6" fmla="*/ 36631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09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6 w 61392"/>
                <a:gd name="connsiteY20" fmla="*/ 54755 h 70326"/>
                <a:gd name="connsiteX21" fmla="*/ 31015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5 w 61392"/>
                <a:gd name="connsiteY26" fmla="*/ 70327 h 70326"/>
                <a:gd name="connsiteX27" fmla="*/ 46714 w 61392"/>
                <a:gd name="connsiteY27" fmla="*/ 67519 h 70326"/>
                <a:gd name="connsiteX28" fmla="*/ 57436 w 61392"/>
                <a:gd name="connsiteY28" fmla="*/ 59605 h 70326"/>
                <a:gd name="connsiteX29" fmla="*/ 61392 w 61392"/>
                <a:gd name="connsiteY29" fmla="*/ 47863 h 70326"/>
                <a:gd name="connsiteX30" fmla="*/ 56542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8" y="26803"/>
                  </a:lnTo>
                  <a:cubicBezTo>
                    <a:pt x="26037" y="26165"/>
                    <a:pt x="23868" y="25271"/>
                    <a:pt x="22464" y="24123"/>
                  </a:cubicBezTo>
                  <a:cubicBezTo>
                    <a:pt x="21187" y="22974"/>
                    <a:pt x="20549" y="21570"/>
                    <a:pt x="20549" y="20039"/>
                  </a:cubicBezTo>
                  <a:cubicBezTo>
                    <a:pt x="20549" y="17997"/>
                    <a:pt x="21570" y="16337"/>
                    <a:pt x="23612" y="15189"/>
                  </a:cubicBezTo>
                  <a:cubicBezTo>
                    <a:pt x="25655" y="13912"/>
                    <a:pt x="28080" y="13402"/>
                    <a:pt x="31015" y="13402"/>
                  </a:cubicBezTo>
                  <a:cubicBezTo>
                    <a:pt x="33185" y="13402"/>
                    <a:pt x="35099" y="13784"/>
                    <a:pt x="36631" y="14550"/>
                  </a:cubicBezTo>
                  <a:cubicBezTo>
                    <a:pt x="38163" y="15316"/>
                    <a:pt x="39439"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8" y="30505"/>
                    <a:pt x="6509"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5"/>
                  </a:cubicBezTo>
                  <a:cubicBezTo>
                    <a:pt x="37014" y="56032"/>
                    <a:pt x="34334" y="56670"/>
                    <a:pt x="31015" y="56670"/>
                  </a:cubicBezTo>
                  <a:cubicBezTo>
                    <a:pt x="27697" y="56670"/>
                    <a:pt x="24889" y="55904"/>
                    <a:pt x="22719" y="54500"/>
                  </a:cubicBezTo>
                  <a:cubicBezTo>
                    <a:pt x="20549" y="53096"/>
                    <a:pt x="19145" y="50926"/>
                    <a:pt x="18635" y="48246"/>
                  </a:cubicBezTo>
                  <a:lnTo>
                    <a:pt x="0" y="49267"/>
                  </a:lnTo>
                  <a:cubicBezTo>
                    <a:pt x="893" y="55776"/>
                    <a:pt x="4084" y="61010"/>
                    <a:pt x="9445" y="64711"/>
                  </a:cubicBezTo>
                  <a:cubicBezTo>
                    <a:pt x="14806" y="68540"/>
                    <a:pt x="21953" y="70327"/>
                    <a:pt x="31015" y="70327"/>
                  </a:cubicBezTo>
                  <a:cubicBezTo>
                    <a:pt x="36887" y="70327"/>
                    <a:pt x="42247" y="69433"/>
                    <a:pt x="46714" y="67519"/>
                  </a:cubicBezTo>
                  <a:cubicBezTo>
                    <a:pt x="51309" y="65604"/>
                    <a:pt x="54883" y="63052"/>
                    <a:pt x="57436" y="59605"/>
                  </a:cubicBezTo>
                  <a:cubicBezTo>
                    <a:pt x="60116" y="56287"/>
                    <a:pt x="61392" y="52330"/>
                    <a:pt x="61392" y="47863"/>
                  </a:cubicBezTo>
                  <a:cubicBezTo>
                    <a:pt x="61392" y="42885"/>
                    <a:pt x="59733" y="38929"/>
                    <a:pt x="56542"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17" name="Freeform 16">
              <a:extLst>
                <a:ext uri="{FF2B5EF4-FFF2-40B4-BE49-F238E27FC236}">
                  <a16:creationId xmlns:a16="http://schemas.microsoft.com/office/drawing/2014/main" id="{A0A48166-77D7-1F47-BEBF-7A2EBA5A1FE0}"/>
                </a:ext>
              </a:extLst>
            </p:cNvPr>
            <p:cNvSpPr/>
            <p:nvPr/>
          </p:nvSpPr>
          <p:spPr>
            <a:xfrm>
              <a:off x="3315957"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566 w 65476"/>
                <a:gd name="connsiteY29" fmla="*/ 20932 h 70709"/>
                <a:gd name="connsiteX30" fmla="*/ 47353 w 65476"/>
                <a:gd name="connsiteY30" fmla="*/ 28208 h 70709"/>
                <a:gd name="connsiteX31" fmla="*/ 18762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864" y="638"/>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160" y="8807"/>
                  </a:cubicBezTo>
                  <a:close/>
                  <a:moveTo>
                    <a:pt x="18762" y="28208"/>
                  </a:moveTo>
                  <a:cubicBezTo>
                    <a:pt x="18762" y="25783"/>
                    <a:pt x="19401" y="23485"/>
                    <a:pt x="20549" y="21443"/>
                  </a:cubicBezTo>
                  <a:cubicBezTo>
                    <a:pt x="21826" y="19273"/>
                    <a:pt x="23485" y="17486"/>
                    <a:pt x="25783" y="16210"/>
                  </a:cubicBezTo>
                  <a:cubicBezTo>
                    <a:pt x="28080" y="14933"/>
                    <a:pt x="30505" y="14168"/>
                    <a:pt x="33441" y="14168"/>
                  </a:cubicBezTo>
                  <a:cubicBezTo>
                    <a:pt x="36376" y="14168"/>
                    <a:pt x="38673" y="14806"/>
                    <a:pt x="40716" y="15954"/>
                  </a:cubicBezTo>
                  <a:cubicBezTo>
                    <a:pt x="42758" y="17103"/>
                    <a:pt x="44417" y="18762"/>
                    <a:pt x="45566" y="20932"/>
                  </a:cubicBezTo>
                  <a:cubicBezTo>
                    <a:pt x="46714" y="22975"/>
                    <a:pt x="47353" y="25400"/>
                    <a:pt x="47353" y="28208"/>
                  </a:cubicBezTo>
                  <a:lnTo>
                    <a:pt x="18762" y="28208"/>
                  </a:lnTo>
                  <a:close/>
                </a:path>
              </a:pathLst>
            </a:custGeom>
            <a:solidFill>
              <a:srgbClr val="EC607E"/>
            </a:solidFill>
            <a:ln w="0" cap="flat">
              <a:noFill/>
              <a:prstDash val="solid"/>
              <a:miter/>
            </a:ln>
          </p:spPr>
          <p:txBody>
            <a:bodyPr rtlCol="0" anchor="ctr"/>
            <a:lstStyle/>
            <a:p>
              <a:endParaRPr lang="en-GB" sz="1013"/>
            </a:p>
          </p:txBody>
        </p:sp>
        <p:sp>
          <p:nvSpPr>
            <p:cNvPr id="18" name="Freeform 17">
              <a:extLst>
                <a:ext uri="{FF2B5EF4-FFF2-40B4-BE49-F238E27FC236}">
                  <a16:creationId xmlns:a16="http://schemas.microsoft.com/office/drawing/2014/main" id="{D5827FB7-9F38-67DA-225E-97FAAD23CE7D}"/>
                </a:ext>
              </a:extLst>
            </p:cNvPr>
            <p:cNvSpPr/>
            <p:nvPr/>
          </p:nvSpPr>
          <p:spPr>
            <a:xfrm>
              <a:off x="3393559" y="6299553"/>
              <a:ext cx="61137" cy="70327"/>
            </a:xfrm>
            <a:custGeom>
              <a:avLst/>
              <a:gdLst>
                <a:gd name="connsiteX0" fmla="*/ 52330 w 61137"/>
                <a:gd name="connsiteY0" fmla="*/ 5361 h 70327"/>
                <a:gd name="connsiteX1" fmla="*/ 43013 w 61137"/>
                <a:gd name="connsiteY1" fmla="*/ 1276 h 70327"/>
                <a:gd name="connsiteX2" fmla="*/ 32037 w 61137"/>
                <a:gd name="connsiteY2" fmla="*/ 0 h 70327"/>
                <a:gd name="connsiteX3" fmla="*/ 17614 w 61137"/>
                <a:gd name="connsiteY3" fmla="*/ 2425 h 70327"/>
                <a:gd name="connsiteX4" fmla="*/ 7530 w 61137"/>
                <a:gd name="connsiteY4" fmla="*/ 9445 h 70327"/>
                <a:gd name="connsiteX5" fmla="*/ 2297 w 61137"/>
                <a:gd name="connsiteY5" fmla="*/ 20294 h 70327"/>
                <a:gd name="connsiteX6" fmla="*/ 19783 w 61137"/>
                <a:gd name="connsiteY6" fmla="*/ 21698 h 70327"/>
                <a:gd name="connsiteX7" fmla="*/ 23740 w 61137"/>
                <a:gd name="connsiteY7" fmla="*/ 16082 h 70327"/>
                <a:gd name="connsiteX8" fmla="*/ 31909 w 61137"/>
                <a:gd name="connsiteY8" fmla="*/ 13785 h 70327"/>
                <a:gd name="connsiteX9" fmla="*/ 39439 w 61137"/>
                <a:gd name="connsiteY9" fmla="*/ 16082 h 70327"/>
                <a:gd name="connsiteX10" fmla="*/ 42119 w 61137"/>
                <a:gd name="connsiteY10" fmla="*/ 22591 h 70327"/>
                <a:gd name="connsiteX11" fmla="*/ 42119 w 61137"/>
                <a:gd name="connsiteY11" fmla="*/ 22847 h 70327"/>
                <a:gd name="connsiteX12" fmla="*/ 40460 w 61137"/>
                <a:gd name="connsiteY12" fmla="*/ 26165 h 70327"/>
                <a:gd name="connsiteX13" fmla="*/ 35227 w 61137"/>
                <a:gd name="connsiteY13" fmla="*/ 27824 h 70327"/>
                <a:gd name="connsiteX14" fmla="*/ 25655 w 61137"/>
                <a:gd name="connsiteY14" fmla="*/ 28973 h 70327"/>
                <a:gd name="connsiteX15" fmla="*/ 15954 w 61137"/>
                <a:gd name="connsiteY15" fmla="*/ 30632 h 70327"/>
                <a:gd name="connsiteX16" fmla="*/ 7786 w 61137"/>
                <a:gd name="connsiteY16" fmla="*/ 34206 h 70327"/>
                <a:gd name="connsiteX17" fmla="*/ 2042 w 61137"/>
                <a:gd name="connsiteY17" fmla="*/ 40460 h 70327"/>
                <a:gd name="connsiteX18" fmla="*/ 0 w 61137"/>
                <a:gd name="connsiteY18" fmla="*/ 50033 h 70327"/>
                <a:gd name="connsiteX19" fmla="*/ 2935 w 61137"/>
                <a:gd name="connsiteY19" fmla="*/ 61265 h 70327"/>
                <a:gd name="connsiteX20" fmla="*/ 10976 w 61137"/>
                <a:gd name="connsiteY20" fmla="*/ 68030 h 70327"/>
                <a:gd name="connsiteX21" fmla="*/ 22591 w 61137"/>
                <a:gd name="connsiteY21" fmla="*/ 70327 h 70327"/>
                <a:gd name="connsiteX22" fmla="*/ 31526 w 61137"/>
                <a:gd name="connsiteY22" fmla="*/ 68923 h 70327"/>
                <a:gd name="connsiteX23" fmla="*/ 38163 w 61137"/>
                <a:gd name="connsiteY23" fmla="*/ 65094 h 70327"/>
                <a:gd name="connsiteX24" fmla="*/ 42630 w 61137"/>
                <a:gd name="connsiteY24" fmla="*/ 59478 h 70327"/>
                <a:gd name="connsiteX25" fmla="*/ 43141 w 61137"/>
                <a:gd name="connsiteY25" fmla="*/ 59478 h 70327"/>
                <a:gd name="connsiteX26" fmla="*/ 43141 w 61137"/>
                <a:gd name="connsiteY26" fmla="*/ 68923 h 70327"/>
                <a:gd name="connsiteX27" fmla="*/ 61137 w 61137"/>
                <a:gd name="connsiteY27" fmla="*/ 68923 h 70327"/>
                <a:gd name="connsiteX28" fmla="*/ 61137 w 61137"/>
                <a:gd name="connsiteY28" fmla="*/ 22847 h 70327"/>
                <a:gd name="connsiteX29" fmla="*/ 58712 w 61137"/>
                <a:gd name="connsiteY29" fmla="*/ 12381 h 70327"/>
                <a:gd name="connsiteX30" fmla="*/ 52330 w 61137"/>
                <a:gd name="connsiteY30" fmla="*/ 5233 h 70327"/>
                <a:gd name="connsiteX31" fmla="*/ 42247 w 61137"/>
                <a:gd name="connsiteY31" fmla="*/ 44672 h 70327"/>
                <a:gd name="connsiteX32" fmla="*/ 40460 w 61137"/>
                <a:gd name="connsiteY32" fmla="*/ 51182 h 70327"/>
                <a:gd name="connsiteX33" fmla="*/ 35483 w 61137"/>
                <a:gd name="connsiteY33" fmla="*/ 55649 h 70327"/>
                <a:gd name="connsiteX34" fmla="*/ 28079 w 61137"/>
                <a:gd name="connsiteY34" fmla="*/ 57308 h 70327"/>
                <a:gd name="connsiteX35" fmla="*/ 20932 w 61137"/>
                <a:gd name="connsiteY35" fmla="*/ 55266 h 70327"/>
                <a:gd name="connsiteX36" fmla="*/ 18124 w 61137"/>
                <a:gd name="connsiteY36" fmla="*/ 49395 h 70327"/>
                <a:gd name="connsiteX37" fmla="*/ 19528 w 61137"/>
                <a:gd name="connsiteY37" fmla="*/ 44927 h 70327"/>
                <a:gd name="connsiteX38" fmla="*/ 23357 w 61137"/>
                <a:gd name="connsiteY38" fmla="*/ 42119 h 70327"/>
                <a:gd name="connsiteX39" fmla="*/ 29229 w 61137"/>
                <a:gd name="connsiteY39" fmla="*/ 40588 h 70327"/>
                <a:gd name="connsiteX40" fmla="*/ 32675 w 61137"/>
                <a:gd name="connsiteY40" fmla="*/ 40078 h 70327"/>
                <a:gd name="connsiteX41" fmla="*/ 36503 w 61137"/>
                <a:gd name="connsiteY41" fmla="*/ 39439 h 70327"/>
                <a:gd name="connsiteX42" fmla="*/ 39950 w 61137"/>
                <a:gd name="connsiteY42" fmla="*/ 38546 h 70327"/>
                <a:gd name="connsiteX43" fmla="*/ 42375 w 61137"/>
                <a:gd name="connsiteY43" fmla="*/ 37525 h 70327"/>
                <a:gd name="connsiteX44" fmla="*/ 42375 w 61137"/>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137" h="70327">
                  <a:moveTo>
                    <a:pt x="52330" y="5361"/>
                  </a:moveTo>
                  <a:cubicBezTo>
                    <a:pt x="49650" y="3446"/>
                    <a:pt x="46459" y="2170"/>
                    <a:pt x="43013" y="1276"/>
                  </a:cubicBezTo>
                  <a:cubicBezTo>
                    <a:pt x="39567" y="383"/>
                    <a:pt x="35865" y="0"/>
                    <a:pt x="32037" y="0"/>
                  </a:cubicBezTo>
                  <a:cubicBezTo>
                    <a:pt x="26548" y="0"/>
                    <a:pt x="21825" y="766"/>
                    <a:pt x="17614" y="2425"/>
                  </a:cubicBezTo>
                  <a:cubicBezTo>
                    <a:pt x="13529" y="4084"/>
                    <a:pt x="10083" y="6382"/>
                    <a:pt x="7530" y="9445"/>
                  </a:cubicBezTo>
                  <a:cubicBezTo>
                    <a:pt x="4978" y="12508"/>
                    <a:pt x="3191" y="16082"/>
                    <a:pt x="2297" y="20294"/>
                  </a:cubicBezTo>
                  <a:lnTo>
                    <a:pt x="19783" y="21698"/>
                  </a:lnTo>
                  <a:cubicBezTo>
                    <a:pt x="20422" y="19400"/>
                    <a:pt x="21825" y="17614"/>
                    <a:pt x="23740" y="16082"/>
                  </a:cubicBezTo>
                  <a:cubicBezTo>
                    <a:pt x="25782" y="14551"/>
                    <a:pt x="28462" y="13785"/>
                    <a:pt x="31909" y="13785"/>
                  </a:cubicBezTo>
                  <a:cubicBezTo>
                    <a:pt x="35100" y="13785"/>
                    <a:pt x="37652" y="14551"/>
                    <a:pt x="39439" y="16082"/>
                  </a:cubicBezTo>
                  <a:cubicBezTo>
                    <a:pt x="41226" y="17614"/>
                    <a:pt x="42119" y="19783"/>
                    <a:pt x="42119" y="22591"/>
                  </a:cubicBezTo>
                  <a:lnTo>
                    <a:pt x="42119" y="22847"/>
                  </a:lnTo>
                  <a:cubicBezTo>
                    <a:pt x="42119" y="24251"/>
                    <a:pt x="41609" y="25399"/>
                    <a:pt x="40460" y="26165"/>
                  </a:cubicBezTo>
                  <a:cubicBezTo>
                    <a:pt x="39311" y="26931"/>
                    <a:pt x="37652" y="27441"/>
                    <a:pt x="35227" y="27824"/>
                  </a:cubicBezTo>
                  <a:cubicBezTo>
                    <a:pt x="32802" y="28207"/>
                    <a:pt x="29611" y="28590"/>
                    <a:pt x="25655" y="28973"/>
                  </a:cubicBezTo>
                  <a:cubicBezTo>
                    <a:pt x="22336" y="29356"/>
                    <a:pt x="19017" y="29867"/>
                    <a:pt x="15954" y="30632"/>
                  </a:cubicBezTo>
                  <a:cubicBezTo>
                    <a:pt x="12891" y="31398"/>
                    <a:pt x="10211" y="32675"/>
                    <a:pt x="7786" y="34206"/>
                  </a:cubicBezTo>
                  <a:cubicBezTo>
                    <a:pt x="5360" y="35738"/>
                    <a:pt x="3446" y="37908"/>
                    <a:pt x="2042" y="40460"/>
                  </a:cubicBezTo>
                  <a:cubicBezTo>
                    <a:pt x="638" y="43013"/>
                    <a:pt x="0" y="46204"/>
                    <a:pt x="0" y="50033"/>
                  </a:cubicBezTo>
                  <a:cubicBezTo>
                    <a:pt x="0" y="54500"/>
                    <a:pt x="1021" y="58329"/>
                    <a:pt x="2935" y="61265"/>
                  </a:cubicBezTo>
                  <a:cubicBezTo>
                    <a:pt x="4850" y="64328"/>
                    <a:pt x="7658" y="66498"/>
                    <a:pt x="10976" y="68030"/>
                  </a:cubicBezTo>
                  <a:cubicBezTo>
                    <a:pt x="14423" y="69561"/>
                    <a:pt x="18252" y="70327"/>
                    <a:pt x="22591" y="70327"/>
                  </a:cubicBezTo>
                  <a:cubicBezTo>
                    <a:pt x="26038" y="70327"/>
                    <a:pt x="28973" y="69816"/>
                    <a:pt x="31526" y="68923"/>
                  </a:cubicBezTo>
                  <a:cubicBezTo>
                    <a:pt x="34078" y="68030"/>
                    <a:pt x="36376" y="66753"/>
                    <a:pt x="38163" y="65094"/>
                  </a:cubicBezTo>
                  <a:cubicBezTo>
                    <a:pt x="39950" y="63435"/>
                    <a:pt x="41481" y="61648"/>
                    <a:pt x="42630" y="59478"/>
                  </a:cubicBezTo>
                  <a:lnTo>
                    <a:pt x="43141" y="59478"/>
                  </a:lnTo>
                  <a:lnTo>
                    <a:pt x="43141" y="68923"/>
                  </a:lnTo>
                  <a:lnTo>
                    <a:pt x="61137" y="68923"/>
                  </a:lnTo>
                  <a:lnTo>
                    <a:pt x="61137" y="22847"/>
                  </a:lnTo>
                  <a:cubicBezTo>
                    <a:pt x="61137" y="18762"/>
                    <a:pt x="60371"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7" y="57308"/>
                    <a:pt x="28079" y="57308"/>
                  </a:cubicBezTo>
                  <a:cubicBezTo>
                    <a:pt x="25271" y="57308"/>
                    <a:pt x="22719" y="56670"/>
                    <a:pt x="20932" y="55266"/>
                  </a:cubicBezTo>
                  <a:cubicBezTo>
                    <a:pt x="19017" y="53862"/>
                    <a:pt x="18124" y="51948"/>
                    <a:pt x="18124" y="49395"/>
                  </a:cubicBezTo>
                  <a:cubicBezTo>
                    <a:pt x="18124" y="47608"/>
                    <a:pt x="18635" y="46076"/>
                    <a:pt x="19528" y="44927"/>
                  </a:cubicBezTo>
                  <a:cubicBezTo>
                    <a:pt x="20422" y="43779"/>
                    <a:pt x="21698" y="42758"/>
                    <a:pt x="23357" y="42119"/>
                  </a:cubicBezTo>
                  <a:cubicBezTo>
                    <a:pt x="25016" y="41354"/>
                    <a:pt x="26931" y="40843"/>
                    <a:pt x="29229" y="40588"/>
                  </a:cubicBezTo>
                  <a:cubicBezTo>
                    <a:pt x="30249" y="40460"/>
                    <a:pt x="31398" y="40333"/>
                    <a:pt x="32675" y="40078"/>
                  </a:cubicBezTo>
                  <a:cubicBezTo>
                    <a:pt x="33951" y="39822"/>
                    <a:pt x="35227" y="39695"/>
                    <a:pt x="36503"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19" name="Freeform 18">
              <a:extLst>
                <a:ext uri="{FF2B5EF4-FFF2-40B4-BE49-F238E27FC236}">
                  <a16:creationId xmlns:a16="http://schemas.microsoft.com/office/drawing/2014/main" id="{D439685C-E08B-89FC-DF0F-FA91A41D6C7B}"/>
                </a:ext>
              </a:extLst>
            </p:cNvPr>
            <p:cNvSpPr/>
            <p:nvPr/>
          </p:nvSpPr>
          <p:spPr>
            <a:xfrm>
              <a:off x="3469502" y="6299680"/>
              <a:ext cx="61392" cy="70326"/>
            </a:xfrm>
            <a:custGeom>
              <a:avLst/>
              <a:gdLst>
                <a:gd name="connsiteX0" fmla="*/ 41609 w 61392"/>
                <a:gd name="connsiteY0" fmla="*/ 29356 h 70326"/>
                <a:gd name="connsiteX1" fmla="*/ 29229 w 61392"/>
                <a:gd name="connsiteY1" fmla="*/ 26803 h 70326"/>
                <a:gd name="connsiteX2" fmla="*/ 22464 w 61392"/>
                <a:gd name="connsiteY2" fmla="*/ 24123 h 70326"/>
                <a:gd name="connsiteX3" fmla="*/ 20549 w 61392"/>
                <a:gd name="connsiteY3" fmla="*/ 20039 h 70326"/>
                <a:gd name="connsiteX4" fmla="*/ 23613 w 61392"/>
                <a:gd name="connsiteY4" fmla="*/ 15189 h 70326"/>
                <a:gd name="connsiteX5" fmla="*/ 31016 w 61392"/>
                <a:gd name="connsiteY5" fmla="*/ 13402 h 70326"/>
                <a:gd name="connsiteX6" fmla="*/ 36632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10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7 w 61392"/>
                <a:gd name="connsiteY20" fmla="*/ 54755 h 70326"/>
                <a:gd name="connsiteX21" fmla="*/ 31016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6 w 61392"/>
                <a:gd name="connsiteY26" fmla="*/ 70327 h 70326"/>
                <a:gd name="connsiteX27" fmla="*/ 46714 w 61392"/>
                <a:gd name="connsiteY27" fmla="*/ 67519 h 70326"/>
                <a:gd name="connsiteX28" fmla="*/ 57436 w 61392"/>
                <a:gd name="connsiteY28" fmla="*/ 59605 h 70326"/>
                <a:gd name="connsiteX29" fmla="*/ 61393 w 61392"/>
                <a:gd name="connsiteY29" fmla="*/ 47863 h 70326"/>
                <a:gd name="connsiteX30" fmla="*/ 56543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9" y="26803"/>
                  </a:lnTo>
                  <a:cubicBezTo>
                    <a:pt x="26038" y="26165"/>
                    <a:pt x="23868" y="25271"/>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4"/>
                    <a:pt x="36632" y="14550"/>
                  </a:cubicBezTo>
                  <a:cubicBezTo>
                    <a:pt x="38163" y="15316"/>
                    <a:pt x="39440"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9" y="43651"/>
                    <a:pt x="38418" y="44417"/>
                    <a:pt x="39950" y="45566"/>
                  </a:cubicBezTo>
                  <a:cubicBezTo>
                    <a:pt x="41354" y="46714"/>
                    <a:pt x="42120" y="48118"/>
                    <a:pt x="42120" y="49778"/>
                  </a:cubicBezTo>
                  <a:cubicBezTo>
                    <a:pt x="42120" y="51820"/>
                    <a:pt x="41098" y="53479"/>
                    <a:pt x="39057" y="54755"/>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8" y="69433"/>
                    <a:pt x="46714" y="67519"/>
                  </a:cubicBezTo>
                  <a:cubicBezTo>
                    <a:pt x="51310" y="65604"/>
                    <a:pt x="54883" y="63052"/>
                    <a:pt x="57436" y="59605"/>
                  </a:cubicBezTo>
                  <a:cubicBezTo>
                    <a:pt x="60116" y="56287"/>
                    <a:pt x="61393" y="52330"/>
                    <a:pt x="61393" y="47863"/>
                  </a:cubicBezTo>
                  <a:cubicBezTo>
                    <a:pt x="61393" y="42885"/>
                    <a:pt x="59733" y="38929"/>
                    <a:pt x="56543"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20" name="Freeform 19">
              <a:extLst>
                <a:ext uri="{FF2B5EF4-FFF2-40B4-BE49-F238E27FC236}">
                  <a16:creationId xmlns:a16="http://schemas.microsoft.com/office/drawing/2014/main" id="{04E7A81A-9F69-44AB-D26E-987622231DEC}"/>
                </a:ext>
              </a:extLst>
            </p:cNvPr>
            <p:cNvSpPr/>
            <p:nvPr/>
          </p:nvSpPr>
          <p:spPr>
            <a:xfrm>
              <a:off x="3543275"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694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737" y="766"/>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9"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3" y="15316"/>
                    <a:pt x="59095" y="11743"/>
                    <a:pt x="56160" y="8807"/>
                  </a:cubicBezTo>
                  <a:close/>
                  <a:moveTo>
                    <a:pt x="18762" y="28208"/>
                  </a:moveTo>
                  <a:cubicBezTo>
                    <a:pt x="18762" y="25783"/>
                    <a:pt x="19401" y="23485"/>
                    <a:pt x="20549" y="21443"/>
                  </a:cubicBezTo>
                  <a:cubicBezTo>
                    <a:pt x="21826" y="19273"/>
                    <a:pt x="23485" y="17486"/>
                    <a:pt x="25783" y="16210"/>
                  </a:cubicBezTo>
                  <a:cubicBezTo>
                    <a:pt x="27952" y="14933"/>
                    <a:pt x="30505" y="14168"/>
                    <a:pt x="33441" y="14168"/>
                  </a:cubicBezTo>
                  <a:cubicBezTo>
                    <a:pt x="36376" y="14168"/>
                    <a:pt x="38674" y="14806"/>
                    <a:pt x="40716" y="15954"/>
                  </a:cubicBezTo>
                  <a:cubicBezTo>
                    <a:pt x="42758" y="17103"/>
                    <a:pt x="44417" y="18762"/>
                    <a:pt x="45694"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21" name="Freeform 20">
              <a:extLst>
                <a:ext uri="{FF2B5EF4-FFF2-40B4-BE49-F238E27FC236}">
                  <a16:creationId xmlns:a16="http://schemas.microsoft.com/office/drawing/2014/main" id="{BB3A4D05-F995-FE94-3028-280A169D34B5}"/>
                </a:ext>
              </a:extLst>
            </p:cNvPr>
            <p:cNvSpPr/>
            <p:nvPr/>
          </p:nvSpPr>
          <p:spPr>
            <a:xfrm>
              <a:off x="3621132" y="6299553"/>
              <a:ext cx="61392" cy="70327"/>
            </a:xfrm>
            <a:custGeom>
              <a:avLst/>
              <a:gdLst>
                <a:gd name="connsiteX0" fmla="*/ 56415 w 61392"/>
                <a:gd name="connsiteY0" fmla="*/ 35993 h 70327"/>
                <a:gd name="connsiteX1" fmla="*/ 41609 w 61392"/>
                <a:gd name="connsiteY1" fmla="*/ 29356 h 70327"/>
                <a:gd name="connsiteX2" fmla="*/ 29229 w 61392"/>
                <a:gd name="connsiteY2" fmla="*/ 26803 h 70327"/>
                <a:gd name="connsiteX3" fmla="*/ 22464 w 61392"/>
                <a:gd name="connsiteY3" fmla="*/ 24123 h 70327"/>
                <a:gd name="connsiteX4" fmla="*/ 20549 w 61392"/>
                <a:gd name="connsiteY4" fmla="*/ 20039 h 70327"/>
                <a:gd name="connsiteX5" fmla="*/ 23613 w 61392"/>
                <a:gd name="connsiteY5" fmla="*/ 15189 h 70327"/>
                <a:gd name="connsiteX6" fmla="*/ 31016 w 61392"/>
                <a:gd name="connsiteY6" fmla="*/ 13402 h 70327"/>
                <a:gd name="connsiteX7" fmla="*/ 36631 w 61392"/>
                <a:gd name="connsiteY7" fmla="*/ 14551 h 70327"/>
                <a:gd name="connsiteX8" fmla="*/ 40460 w 61392"/>
                <a:gd name="connsiteY8" fmla="*/ 17486 h 70327"/>
                <a:gd name="connsiteX9" fmla="*/ 42375 w 61392"/>
                <a:gd name="connsiteY9" fmla="*/ 21443 h 70327"/>
                <a:gd name="connsiteX10" fmla="*/ 59733 w 61392"/>
                <a:gd name="connsiteY10" fmla="*/ 20422 h 70327"/>
                <a:gd name="connsiteX11" fmla="*/ 51054 w 61392"/>
                <a:gd name="connsiteY11" fmla="*/ 5488 h 70327"/>
                <a:gd name="connsiteX12" fmla="*/ 30632 w 61392"/>
                <a:gd name="connsiteY12" fmla="*/ 0 h 70327"/>
                <a:gd name="connsiteX13" fmla="*/ 15316 w 61392"/>
                <a:gd name="connsiteY13" fmla="*/ 2553 h 70327"/>
                <a:gd name="connsiteX14" fmla="*/ 5233 w 61392"/>
                <a:gd name="connsiteY14" fmla="*/ 9828 h 70327"/>
                <a:gd name="connsiteX15" fmla="*/ 1659 w 61392"/>
                <a:gd name="connsiteY15" fmla="*/ 21187 h 70327"/>
                <a:gd name="connsiteX16" fmla="*/ 6510 w 61392"/>
                <a:gd name="connsiteY16" fmla="*/ 33823 h 70327"/>
                <a:gd name="connsiteX17" fmla="*/ 21443 w 61392"/>
                <a:gd name="connsiteY17" fmla="*/ 40716 h 70327"/>
                <a:gd name="connsiteX18" fmla="*/ 33313 w 61392"/>
                <a:gd name="connsiteY18" fmla="*/ 43013 h 70327"/>
                <a:gd name="connsiteX19" fmla="*/ 39950 w 61392"/>
                <a:gd name="connsiteY19" fmla="*/ 45566 h 70327"/>
                <a:gd name="connsiteX20" fmla="*/ 42120 w 61392"/>
                <a:gd name="connsiteY20" fmla="*/ 49778 h 70327"/>
                <a:gd name="connsiteX21" fmla="*/ 39056 w 61392"/>
                <a:gd name="connsiteY21" fmla="*/ 54756 h 70327"/>
                <a:gd name="connsiteX22" fmla="*/ 31016 w 61392"/>
                <a:gd name="connsiteY22" fmla="*/ 56670 h 70327"/>
                <a:gd name="connsiteX23" fmla="*/ 22719 w 61392"/>
                <a:gd name="connsiteY23" fmla="*/ 54500 h 70327"/>
                <a:gd name="connsiteX24" fmla="*/ 18635 w 61392"/>
                <a:gd name="connsiteY24" fmla="*/ 48246 h 70327"/>
                <a:gd name="connsiteX25" fmla="*/ 0 w 61392"/>
                <a:gd name="connsiteY25" fmla="*/ 49267 h 70327"/>
                <a:gd name="connsiteX26" fmla="*/ 9445 w 61392"/>
                <a:gd name="connsiteY26" fmla="*/ 64711 h 70327"/>
                <a:gd name="connsiteX27" fmla="*/ 31016 w 61392"/>
                <a:gd name="connsiteY27" fmla="*/ 70327 h 70327"/>
                <a:gd name="connsiteX28" fmla="*/ 46714 w 61392"/>
                <a:gd name="connsiteY28" fmla="*/ 67519 h 70327"/>
                <a:gd name="connsiteX29" fmla="*/ 57436 w 61392"/>
                <a:gd name="connsiteY29" fmla="*/ 59606 h 70327"/>
                <a:gd name="connsiteX30" fmla="*/ 61392 w 61392"/>
                <a:gd name="connsiteY30" fmla="*/ 47863 h 70327"/>
                <a:gd name="connsiteX31" fmla="*/ 56543 w 61392"/>
                <a:gd name="connsiteY31" fmla="*/ 35993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7">
                  <a:moveTo>
                    <a:pt x="56415" y="35993"/>
                  </a:moveTo>
                  <a:cubicBezTo>
                    <a:pt x="53096" y="32930"/>
                    <a:pt x="48246" y="30760"/>
                    <a:pt x="41609" y="29356"/>
                  </a:cubicBezTo>
                  <a:lnTo>
                    <a:pt x="29229" y="26803"/>
                  </a:lnTo>
                  <a:cubicBezTo>
                    <a:pt x="26038" y="26165"/>
                    <a:pt x="23868" y="25272"/>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5"/>
                    <a:pt x="36631" y="14551"/>
                  </a:cubicBezTo>
                  <a:cubicBezTo>
                    <a:pt x="38163" y="15316"/>
                    <a:pt x="39439" y="16210"/>
                    <a:pt x="40460" y="17486"/>
                  </a:cubicBezTo>
                  <a:cubicBezTo>
                    <a:pt x="41481" y="18635"/>
                    <a:pt x="42120" y="20039"/>
                    <a:pt x="42375" y="21443"/>
                  </a:cubicBezTo>
                  <a:lnTo>
                    <a:pt x="59733" y="20422"/>
                  </a:lnTo>
                  <a:cubicBezTo>
                    <a:pt x="58840" y="14168"/>
                    <a:pt x="56032" y="9190"/>
                    <a:pt x="51054" y="5488"/>
                  </a:cubicBezTo>
                  <a:cubicBezTo>
                    <a:pt x="46076" y="1787"/>
                    <a:pt x="39312" y="0"/>
                    <a:pt x="30632" y="0"/>
                  </a:cubicBezTo>
                  <a:cubicBezTo>
                    <a:pt x="24761" y="0"/>
                    <a:pt x="19656" y="894"/>
                    <a:pt x="15316" y="2553"/>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6"/>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7" y="69433"/>
                    <a:pt x="46714" y="67519"/>
                  </a:cubicBezTo>
                  <a:cubicBezTo>
                    <a:pt x="51310" y="65605"/>
                    <a:pt x="54883" y="63052"/>
                    <a:pt x="57436" y="59606"/>
                  </a:cubicBezTo>
                  <a:cubicBezTo>
                    <a:pt x="60116" y="56287"/>
                    <a:pt x="61392" y="52330"/>
                    <a:pt x="61392" y="47863"/>
                  </a:cubicBezTo>
                  <a:cubicBezTo>
                    <a:pt x="61392" y="42886"/>
                    <a:pt x="59733" y="38929"/>
                    <a:pt x="56543" y="35993"/>
                  </a:cubicBezTo>
                  <a:close/>
                </a:path>
              </a:pathLst>
            </a:custGeom>
            <a:solidFill>
              <a:srgbClr val="EC607E"/>
            </a:solidFill>
            <a:ln w="0" cap="flat">
              <a:noFill/>
              <a:prstDash val="solid"/>
              <a:miter/>
            </a:ln>
          </p:spPr>
          <p:txBody>
            <a:bodyPr rtlCol="0" anchor="ctr"/>
            <a:lstStyle/>
            <a:p>
              <a:endParaRPr lang="en-GB" sz="1013"/>
            </a:p>
          </p:txBody>
        </p:sp>
        <p:sp>
          <p:nvSpPr>
            <p:cNvPr id="22" name="Freeform 21">
              <a:extLst>
                <a:ext uri="{FF2B5EF4-FFF2-40B4-BE49-F238E27FC236}">
                  <a16:creationId xmlns:a16="http://schemas.microsoft.com/office/drawing/2014/main" id="{C79DA81E-D7A9-DB73-BE0A-3DA1AA0963B8}"/>
                </a:ext>
              </a:extLst>
            </p:cNvPr>
            <p:cNvSpPr/>
            <p:nvPr/>
          </p:nvSpPr>
          <p:spPr>
            <a:xfrm>
              <a:off x="2164306" y="6277599"/>
              <a:ext cx="57690" cy="91131"/>
            </a:xfrm>
            <a:custGeom>
              <a:avLst/>
              <a:gdLst>
                <a:gd name="connsiteX0" fmla="*/ 57691 w 57690"/>
                <a:gd name="connsiteY0" fmla="*/ 79261 h 91131"/>
                <a:gd name="connsiteX1" fmla="*/ 13784 w 57690"/>
                <a:gd name="connsiteY1" fmla="*/ 79261 h 91131"/>
                <a:gd name="connsiteX2" fmla="*/ 13784 w 57690"/>
                <a:gd name="connsiteY2" fmla="*/ 51309 h 91131"/>
                <a:gd name="connsiteX3" fmla="*/ 54245 w 57690"/>
                <a:gd name="connsiteY3" fmla="*/ 51309 h 91131"/>
                <a:gd name="connsiteX4" fmla="*/ 54245 w 57690"/>
                <a:gd name="connsiteY4" fmla="*/ 39567 h 91131"/>
                <a:gd name="connsiteX5" fmla="*/ 13784 w 57690"/>
                <a:gd name="connsiteY5" fmla="*/ 39567 h 91131"/>
                <a:gd name="connsiteX6" fmla="*/ 13784 w 57690"/>
                <a:gd name="connsiteY6" fmla="*/ 11870 h 91131"/>
                <a:gd name="connsiteX7" fmla="*/ 57180 w 57690"/>
                <a:gd name="connsiteY7" fmla="*/ 11870 h 91131"/>
                <a:gd name="connsiteX8" fmla="*/ 57180 w 57690"/>
                <a:gd name="connsiteY8" fmla="*/ 0 h 91131"/>
                <a:gd name="connsiteX9" fmla="*/ 0 w 57690"/>
                <a:gd name="connsiteY9" fmla="*/ 0 h 91131"/>
                <a:gd name="connsiteX10" fmla="*/ 0 w 57690"/>
                <a:gd name="connsiteY10" fmla="*/ 91132 h 91131"/>
                <a:gd name="connsiteX11" fmla="*/ 57691 w 57690"/>
                <a:gd name="connsiteY11" fmla="*/ 91132 h 91131"/>
                <a:gd name="connsiteX12" fmla="*/ 57691 w 57690"/>
                <a:gd name="connsiteY12" fmla="*/ 7926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90" h="91131">
                  <a:moveTo>
                    <a:pt x="57691" y="79261"/>
                  </a:moveTo>
                  <a:lnTo>
                    <a:pt x="13784" y="79261"/>
                  </a:lnTo>
                  <a:lnTo>
                    <a:pt x="13784" y="51309"/>
                  </a:lnTo>
                  <a:lnTo>
                    <a:pt x="54245" y="51309"/>
                  </a:lnTo>
                  <a:lnTo>
                    <a:pt x="54245" y="39567"/>
                  </a:lnTo>
                  <a:lnTo>
                    <a:pt x="13784" y="39567"/>
                  </a:lnTo>
                  <a:lnTo>
                    <a:pt x="13784" y="11870"/>
                  </a:lnTo>
                  <a:lnTo>
                    <a:pt x="57180" y="11870"/>
                  </a:lnTo>
                  <a:lnTo>
                    <a:pt x="57180" y="0"/>
                  </a:lnTo>
                  <a:lnTo>
                    <a:pt x="0" y="0"/>
                  </a:lnTo>
                  <a:lnTo>
                    <a:pt x="0" y="91132"/>
                  </a:lnTo>
                  <a:lnTo>
                    <a:pt x="57691" y="91132"/>
                  </a:lnTo>
                  <a:lnTo>
                    <a:pt x="57691" y="79261"/>
                  </a:lnTo>
                  <a:close/>
                </a:path>
              </a:pathLst>
            </a:custGeom>
            <a:solidFill>
              <a:srgbClr val="14336A"/>
            </a:solidFill>
            <a:ln w="0" cap="flat">
              <a:noFill/>
              <a:prstDash val="solid"/>
              <a:miter/>
            </a:ln>
          </p:spPr>
          <p:txBody>
            <a:bodyPr rtlCol="0" anchor="ctr"/>
            <a:lstStyle/>
            <a:p>
              <a:endParaRPr lang="en-GB" sz="1013"/>
            </a:p>
          </p:txBody>
        </p:sp>
        <p:sp>
          <p:nvSpPr>
            <p:cNvPr id="23" name="Freeform 22">
              <a:extLst>
                <a:ext uri="{FF2B5EF4-FFF2-40B4-BE49-F238E27FC236}">
                  <a16:creationId xmlns:a16="http://schemas.microsoft.com/office/drawing/2014/main" id="{55AAF1B0-49AF-F34A-7BCD-39E19D0F30A8}"/>
                </a:ext>
              </a:extLst>
            </p:cNvPr>
            <p:cNvSpPr/>
            <p:nvPr/>
          </p:nvSpPr>
          <p:spPr>
            <a:xfrm>
              <a:off x="2242036" y="6300574"/>
              <a:ext cx="56542" cy="69050"/>
            </a:xfrm>
            <a:custGeom>
              <a:avLst/>
              <a:gdLst>
                <a:gd name="connsiteX0" fmla="*/ 10721 w 56542"/>
                <a:gd name="connsiteY0" fmla="*/ 66115 h 69050"/>
                <a:gd name="connsiteX1" fmla="*/ 22336 w 56542"/>
                <a:gd name="connsiteY1" fmla="*/ 69050 h 69050"/>
                <a:gd name="connsiteX2" fmla="*/ 35227 w 56542"/>
                <a:gd name="connsiteY2" fmla="*/ 65476 h 69050"/>
                <a:gd name="connsiteX3" fmla="*/ 42758 w 56542"/>
                <a:gd name="connsiteY3" fmla="*/ 56414 h 69050"/>
                <a:gd name="connsiteX4" fmla="*/ 43524 w 56542"/>
                <a:gd name="connsiteY4" fmla="*/ 56414 h 69050"/>
                <a:gd name="connsiteX5" fmla="*/ 43524 w 56542"/>
                <a:gd name="connsiteY5" fmla="*/ 68284 h 69050"/>
                <a:gd name="connsiteX6" fmla="*/ 56542 w 56542"/>
                <a:gd name="connsiteY6" fmla="*/ 68284 h 69050"/>
                <a:gd name="connsiteX7" fmla="*/ 56542 w 56542"/>
                <a:gd name="connsiteY7" fmla="*/ 0 h 69050"/>
                <a:gd name="connsiteX8" fmla="*/ 43140 w 56542"/>
                <a:gd name="connsiteY8" fmla="*/ 0 h 69050"/>
                <a:gd name="connsiteX9" fmla="*/ 43140 w 56542"/>
                <a:gd name="connsiteY9" fmla="*/ 39949 h 69050"/>
                <a:gd name="connsiteX10" fmla="*/ 40716 w 56542"/>
                <a:gd name="connsiteY10" fmla="*/ 49522 h 69050"/>
                <a:gd name="connsiteX11" fmla="*/ 34589 w 56542"/>
                <a:gd name="connsiteY11" fmla="*/ 55138 h 69050"/>
                <a:gd name="connsiteX12" fmla="*/ 27186 w 56542"/>
                <a:gd name="connsiteY12" fmla="*/ 57052 h 69050"/>
                <a:gd name="connsiteX13" fmla="*/ 17103 w 56542"/>
                <a:gd name="connsiteY13" fmla="*/ 52968 h 69050"/>
                <a:gd name="connsiteX14" fmla="*/ 13274 w 56542"/>
                <a:gd name="connsiteY14" fmla="*/ 41864 h 69050"/>
                <a:gd name="connsiteX15" fmla="*/ 13274 w 56542"/>
                <a:gd name="connsiteY15" fmla="*/ 0 h 69050"/>
                <a:gd name="connsiteX16" fmla="*/ 0 w 56542"/>
                <a:gd name="connsiteY16" fmla="*/ 0 h 69050"/>
                <a:gd name="connsiteX17" fmla="*/ 0 w 56542"/>
                <a:gd name="connsiteY17" fmla="*/ 43523 h 69050"/>
                <a:gd name="connsiteX18" fmla="*/ 2808 w 56542"/>
                <a:gd name="connsiteY18" fmla="*/ 57691 h 69050"/>
                <a:gd name="connsiteX19" fmla="*/ 10721 w 56542"/>
                <a:gd name="connsiteY19" fmla="*/ 66370 h 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542" h="69050">
                  <a:moveTo>
                    <a:pt x="10721" y="66115"/>
                  </a:moveTo>
                  <a:cubicBezTo>
                    <a:pt x="14040" y="68029"/>
                    <a:pt x="17997" y="69050"/>
                    <a:pt x="22336" y="69050"/>
                  </a:cubicBezTo>
                  <a:cubicBezTo>
                    <a:pt x="27441" y="69050"/>
                    <a:pt x="31781" y="67902"/>
                    <a:pt x="35227" y="65476"/>
                  </a:cubicBezTo>
                  <a:cubicBezTo>
                    <a:pt x="38673" y="63051"/>
                    <a:pt x="41226" y="59988"/>
                    <a:pt x="42758" y="56414"/>
                  </a:cubicBezTo>
                  <a:lnTo>
                    <a:pt x="43524" y="56414"/>
                  </a:lnTo>
                  <a:lnTo>
                    <a:pt x="43524" y="68284"/>
                  </a:lnTo>
                  <a:lnTo>
                    <a:pt x="56542" y="68284"/>
                  </a:lnTo>
                  <a:lnTo>
                    <a:pt x="56542" y="0"/>
                  </a:lnTo>
                  <a:lnTo>
                    <a:pt x="43140" y="0"/>
                  </a:lnTo>
                  <a:lnTo>
                    <a:pt x="43140" y="39949"/>
                  </a:lnTo>
                  <a:cubicBezTo>
                    <a:pt x="43140" y="43779"/>
                    <a:pt x="42375" y="47097"/>
                    <a:pt x="40716" y="49522"/>
                  </a:cubicBezTo>
                  <a:cubicBezTo>
                    <a:pt x="39056" y="52075"/>
                    <a:pt x="37014" y="53862"/>
                    <a:pt x="34589" y="55138"/>
                  </a:cubicBezTo>
                  <a:cubicBezTo>
                    <a:pt x="32164" y="56414"/>
                    <a:pt x="29611" y="57052"/>
                    <a:pt x="27186" y="57052"/>
                  </a:cubicBezTo>
                  <a:cubicBezTo>
                    <a:pt x="23102" y="57052"/>
                    <a:pt x="19656" y="55649"/>
                    <a:pt x="17103" y="52968"/>
                  </a:cubicBezTo>
                  <a:cubicBezTo>
                    <a:pt x="14550" y="50160"/>
                    <a:pt x="13274" y="46459"/>
                    <a:pt x="13274" y="41864"/>
                  </a:cubicBezTo>
                  <a:lnTo>
                    <a:pt x="13274" y="0"/>
                  </a:lnTo>
                  <a:lnTo>
                    <a:pt x="0" y="0"/>
                  </a:lnTo>
                  <a:lnTo>
                    <a:pt x="0" y="43523"/>
                  </a:lnTo>
                  <a:cubicBezTo>
                    <a:pt x="0" y="49139"/>
                    <a:pt x="893" y="53862"/>
                    <a:pt x="2808" y="57691"/>
                  </a:cubicBezTo>
                  <a:cubicBezTo>
                    <a:pt x="4722" y="61520"/>
                    <a:pt x="7403" y="64456"/>
                    <a:pt x="10721" y="66370"/>
                  </a:cubicBezTo>
                  <a:close/>
                </a:path>
              </a:pathLst>
            </a:custGeom>
            <a:solidFill>
              <a:srgbClr val="14336A"/>
            </a:solidFill>
            <a:ln w="0" cap="flat">
              <a:noFill/>
              <a:prstDash val="solid"/>
              <a:miter/>
            </a:ln>
          </p:spPr>
          <p:txBody>
            <a:bodyPr rtlCol="0" anchor="ctr"/>
            <a:lstStyle/>
            <a:p>
              <a:endParaRPr lang="en-GB" sz="1013"/>
            </a:p>
          </p:txBody>
        </p:sp>
        <p:sp>
          <p:nvSpPr>
            <p:cNvPr id="24" name="Freeform 23">
              <a:extLst>
                <a:ext uri="{FF2B5EF4-FFF2-40B4-BE49-F238E27FC236}">
                  <a16:creationId xmlns:a16="http://schemas.microsoft.com/office/drawing/2014/main" id="{5CFC2CA4-33CB-B2A6-5F77-821EFFCB0921}"/>
                </a:ext>
              </a:extLst>
            </p:cNvPr>
            <p:cNvSpPr/>
            <p:nvPr/>
          </p:nvSpPr>
          <p:spPr>
            <a:xfrm>
              <a:off x="2319383" y="6299297"/>
              <a:ext cx="36631" cy="69305"/>
            </a:xfrm>
            <a:custGeom>
              <a:avLst/>
              <a:gdLst>
                <a:gd name="connsiteX0" fmla="*/ 13402 w 36631"/>
                <a:gd name="connsiteY0" fmla="*/ 27697 h 69305"/>
                <a:gd name="connsiteX1" fmla="*/ 15571 w 36631"/>
                <a:gd name="connsiteY1" fmla="*/ 19783 h 69305"/>
                <a:gd name="connsiteX2" fmla="*/ 21315 w 36631"/>
                <a:gd name="connsiteY2" fmla="*/ 14295 h 69305"/>
                <a:gd name="connsiteX3" fmla="*/ 29739 w 36631"/>
                <a:gd name="connsiteY3" fmla="*/ 12253 h 69305"/>
                <a:gd name="connsiteX4" fmla="*/ 33823 w 36631"/>
                <a:gd name="connsiteY4" fmla="*/ 12508 h 69305"/>
                <a:gd name="connsiteX5" fmla="*/ 36631 w 36631"/>
                <a:gd name="connsiteY5" fmla="*/ 13019 h 69305"/>
                <a:gd name="connsiteX6" fmla="*/ 36631 w 36631"/>
                <a:gd name="connsiteY6" fmla="*/ 255 h 69305"/>
                <a:gd name="connsiteX7" fmla="*/ 33951 w 36631"/>
                <a:gd name="connsiteY7" fmla="*/ 0 h 69305"/>
                <a:gd name="connsiteX8" fmla="*/ 31015 w 36631"/>
                <a:gd name="connsiteY8" fmla="*/ 0 h 69305"/>
                <a:gd name="connsiteX9" fmla="*/ 20294 w 36631"/>
                <a:gd name="connsiteY9" fmla="*/ 3191 h 69305"/>
                <a:gd name="connsiteX10" fmla="*/ 13657 w 36631"/>
                <a:gd name="connsiteY10" fmla="*/ 11870 h 69305"/>
                <a:gd name="connsiteX11" fmla="*/ 12891 w 36631"/>
                <a:gd name="connsiteY11" fmla="*/ 11870 h 69305"/>
                <a:gd name="connsiteX12" fmla="*/ 12891 w 36631"/>
                <a:gd name="connsiteY12" fmla="*/ 1021 h 69305"/>
                <a:gd name="connsiteX13" fmla="*/ 0 w 36631"/>
                <a:gd name="connsiteY13" fmla="*/ 1021 h 69305"/>
                <a:gd name="connsiteX14" fmla="*/ 0 w 36631"/>
                <a:gd name="connsiteY14" fmla="*/ 69306 h 69305"/>
                <a:gd name="connsiteX15" fmla="*/ 13274 w 36631"/>
                <a:gd name="connsiteY15" fmla="*/ 69306 h 69305"/>
                <a:gd name="connsiteX16" fmla="*/ 13274 w 36631"/>
                <a:gd name="connsiteY16" fmla="*/ 27569 h 6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31" h="69305">
                  <a:moveTo>
                    <a:pt x="13402" y="27697"/>
                  </a:moveTo>
                  <a:cubicBezTo>
                    <a:pt x="13402" y="24761"/>
                    <a:pt x="14167" y="22081"/>
                    <a:pt x="15571" y="19783"/>
                  </a:cubicBezTo>
                  <a:cubicBezTo>
                    <a:pt x="16975" y="17486"/>
                    <a:pt x="18890" y="15571"/>
                    <a:pt x="21315" y="14295"/>
                  </a:cubicBezTo>
                  <a:cubicBezTo>
                    <a:pt x="23740" y="13019"/>
                    <a:pt x="26548" y="12253"/>
                    <a:pt x="29739" y="12253"/>
                  </a:cubicBezTo>
                  <a:cubicBezTo>
                    <a:pt x="31143" y="12253"/>
                    <a:pt x="32419" y="12253"/>
                    <a:pt x="33823" y="12508"/>
                  </a:cubicBezTo>
                  <a:cubicBezTo>
                    <a:pt x="35227" y="12764"/>
                    <a:pt x="36121" y="12891"/>
                    <a:pt x="36631" y="13019"/>
                  </a:cubicBezTo>
                  <a:lnTo>
                    <a:pt x="36631" y="255"/>
                  </a:lnTo>
                  <a:cubicBezTo>
                    <a:pt x="35993" y="255"/>
                    <a:pt x="35100" y="127"/>
                    <a:pt x="33951" y="0"/>
                  </a:cubicBezTo>
                  <a:cubicBezTo>
                    <a:pt x="32802" y="0"/>
                    <a:pt x="31781" y="0"/>
                    <a:pt x="31015" y="0"/>
                  </a:cubicBezTo>
                  <a:cubicBezTo>
                    <a:pt x="27059" y="0"/>
                    <a:pt x="23485" y="1021"/>
                    <a:pt x="20294" y="3191"/>
                  </a:cubicBezTo>
                  <a:cubicBezTo>
                    <a:pt x="17103" y="5360"/>
                    <a:pt x="14933" y="8168"/>
                    <a:pt x="13657" y="11870"/>
                  </a:cubicBezTo>
                  <a:lnTo>
                    <a:pt x="12891" y="11870"/>
                  </a:lnTo>
                  <a:lnTo>
                    <a:pt x="12891" y="1021"/>
                  </a:lnTo>
                  <a:lnTo>
                    <a:pt x="0" y="1021"/>
                  </a:lnTo>
                  <a:lnTo>
                    <a:pt x="0" y="69306"/>
                  </a:lnTo>
                  <a:lnTo>
                    <a:pt x="13274" y="69306"/>
                  </a:lnTo>
                  <a:lnTo>
                    <a:pt x="13274" y="27569"/>
                  </a:lnTo>
                  <a:close/>
                </a:path>
              </a:pathLst>
            </a:custGeom>
            <a:solidFill>
              <a:srgbClr val="14336A"/>
            </a:solidFill>
            <a:ln w="0" cap="flat">
              <a:noFill/>
              <a:prstDash val="solid"/>
              <a:miter/>
            </a:ln>
          </p:spPr>
          <p:txBody>
            <a:bodyPr rtlCol="0" anchor="ctr"/>
            <a:lstStyle/>
            <a:p>
              <a:endParaRPr lang="en-GB" sz="1013"/>
            </a:p>
          </p:txBody>
        </p:sp>
        <p:sp>
          <p:nvSpPr>
            <p:cNvPr id="25" name="Freeform 24">
              <a:extLst>
                <a:ext uri="{FF2B5EF4-FFF2-40B4-BE49-F238E27FC236}">
                  <a16:creationId xmlns:a16="http://schemas.microsoft.com/office/drawing/2014/main" id="{B95B1441-A6CF-3701-8032-0C871BD309DA}"/>
                </a:ext>
              </a:extLst>
            </p:cNvPr>
            <p:cNvSpPr/>
            <p:nvPr/>
          </p:nvSpPr>
          <p:spPr>
            <a:xfrm>
              <a:off x="2365331" y="6299553"/>
              <a:ext cx="63562" cy="70454"/>
            </a:xfrm>
            <a:custGeom>
              <a:avLst/>
              <a:gdLst>
                <a:gd name="connsiteX0" fmla="*/ 48501 w 63562"/>
                <a:gd name="connsiteY0" fmla="*/ 66115 h 70454"/>
                <a:gd name="connsiteX1" fmla="*/ 59606 w 63562"/>
                <a:gd name="connsiteY1" fmla="*/ 53862 h 70454"/>
                <a:gd name="connsiteX2" fmla="*/ 63562 w 63562"/>
                <a:gd name="connsiteY2" fmla="*/ 35355 h 70454"/>
                <a:gd name="connsiteX3" fmla="*/ 59606 w 63562"/>
                <a:gd name="connsiteY3" fmla="*/ 16720 h 70454"/>
                <a:gd name="connsiteX4" fmla="*/ 48501 w 63562"/>
                <a:gd name="connsiteY4" fmla="*/ 4340 h 70454"/>
                <a:gd name="connsiteX5" fmla="*/ 31781 w 63562"/>
                <a:gd name="connsiteY5" fmla="*/ 0 h 70454"/>
                <a:gd name="connsiteX6" fmla="*/ 15061 w 63562"/>
                <a:gd name="connsiteY6" fmla="*/ 4340 h 70454"/>
                <a:gd name="connsiteX7" fmla="*/ 3957 w 63562"/>
                <a:gd name="connsiteY7" fmla="*/ 16720 h 70454"/>
                <a:gd name="connsiteX8" fmla="*/ 0 w 63562"/>
                <a:gd name="connsiteY8" fmla="*/ 35355 h 70454"/>
                <a:gd name="connsiteX9" fmla="*/ 3957 w 63562"/>
                <a:gd name="connsiteY9" fmla="*/ 53862 h 70454"/>
                <a:gd name="connsiteX10" fmla="*/ 15061 w 63562"/>
                <a:gd name="connsiteY10" fmla="*/ 66115 h 70454"/>
                <a:gd name="connsiteX11" fmla="*/ 31781 w 63562"/>
                <a:gd name="connsiteY11" fmla="*/ 70454 h 70454"/>
                <a:gd name="connsiteX12" fmla="*/ 48501 w 63562"/>
                <a:gd name="connsiteY12" fmla="*/ 66115 h 70454"/>
                <a:gd name="connsiteX13" fmla="*/ 15316 w 63562"/>
                <a:gd name="connsiteY13" fmla="*/ 47225 h 70454"/>
                <a:gd name="connsiteX14" fmla="*/ 13274 w 63562"/>
                <a:gd name="connsiteY14" fmla="*/ 35227 h 70454"/>
                <a:gd name="connsiteX15" fmla="*/ 15316 w 63562"/>
                <a:gd name="connsiteY15" fmla="*/ 23230 h 70454"/>
                <a:gd name="connsiteX16" fmla="*/ 21443 w 63562"/>
                <a:gd name="connsiteY16" fmla="*/ 14423 h 70454"/>
                <a:gd name="connsiteX17" fmla="*/ 31781 w 63562"/>
                <a:gd name="connsiteY17" fmla="*/ 11104 h 70454"/>
                <a:gd name="connsiteX18" fmla="*/ 42119 w 63562"/>
                <a:gd name="connsiteY18" fmla="*/ 14423 h 70454"/>
                <a:gd name="connsiteX19" fmla="*/ 48246 w 63562"/>
                <a:gd name="connsiteY19" fmla="*/ 23230 h 70454"/>
                <a:gd name="connsiteX20" fmla="*/ 50288 w 63562"/>
                <a:gd name="connsiteY20" fmla="*/ 35227 h 70454"/>
                <a:gd name="connsiteX21" fmla="*/ 48246 w 63562"/>
                <a:gd name="connsiteY21" fmla="*/ 47225 h 70454"/>
                <a:gd name="connsiteX22" fmla="*/ 42119 w 63562"/>
                <a:gd name="connsiteY22" fmla="*/ 56032 h 70454"/>
                <a:gd name="connsiteX23" fmla="*/ 31781 w 63562"/>
                <a:gd name="connsiteY23" fmla="*/ 59350 h 70454"/>
                <a:gd name="connsiteX24" fmla="*/ 21443 w 63562"/>
                <a:gd name="connsiteY24" fmla="*/ 56032 h 70454"/>
                <a:gd name="connsiteX25" fmla="*/ 15316 w 63562"/>
                <a:gd name="connsiteY25" fmla="*/ 47225 h 7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62" h="70454">
                  <a:moveTo>
                    <a:pt x="48501" y="66115"/>
                  </a:moveTo>
                  <a:cubicBezTo>
                    <a:pt x="53224" y="63179"/>
                    <a:pt x="56925" y="59095"/>
                    <a:pt x="59606" y="53862"/>
                  </a:cubicBezTo>
                  <a:cubicBezTo>
                    <a:pt x="62286" y="48629"/>
                    <a:pt x="63562" y="42375"/>
                    <a:pt x="63562" y="35355"/>
                  </a:cubicBezTo>
                  <a:cubicBezTo>
                    <a:pt x="63562" y="28335"/>
                    <a:pt x="62286" y="22081"/>
                    <a:pt x="59606" y="16720"/>
                  </a:cubicBezTo>
                  <a:cubicBezTo>
                    <a:pt x="56925" y="11360"/>
                    <a:pt x="53224" y="7275"/>
                    <a:pt x="48501" y="4340"/>
                  </a:cubicBezTo>
                  <a:cubicBezTo>
                    <a:pt x="43779" y="1404"/>
                    <a:pt x="38163" y="0"/>
                    <a:pt x="31781" y="0"/>
                  </a:cubicBezTo>
                  <a:cubicBezTo>
                    <a:pt x="25399" y="0"/>
                    <a:pt x="19783" y="1404"/>
                    <a:pt x="15061" y="4340"/>
                  </a:cubicBezTo>
                  <a:cubicBezTo>
                    <a:pt x="10338" y="7275"/>
                    <a:pt x="6637" y="11360"/>
                    <a:pt x="3957" y="16720"/>
                  </a:cubicBezTo>
                  <a:cubicBezTo>
                    <a:pt x="1276" y="22081"/>
                    <a:pt x="0" y="28207"/>
                    <a:pt x="0" y="35355"/>
                  </a:cubicBezTo>
                  <a:cubicBezTo>
                    <a:pt x="0" y="42503"/>
                    <a:pt x="1276" y="48629"/>
                    <a:pt x="3957" y="53862"/>
                  </a:cubicBezTo>
                  <a:cubicBezTo>
                    <a:pt x="6637" y="59095"/>
                    <a:pt x="10338" y="63179"/>
                    <a:pt x="15061" y="66115"/>
                  </a:cubicBezTo>
                  <a:cubicBezTo>
                    <a:pt x="19783" y="69051"/>
                    <a:pt x="25399" y="70454"/>
                    <a:pt x="31781" y="70454"/>
                  </a:cubicBezTo>
                  <a:cubicBezTo>
                    <a:pt x="38163" y="70454"/>
                    <a:pt x="43779" y="69051"/>
                    <a:pt x="48501" y="66115"/>
                  </a:cubicBezTo>
                  <a:close/>
                  <a:moveTo>
                    <a:pt x="15316" y="47225"/>
                  </a:moveTo>
                  <a:cubicBezTo>
                    <a:pt x="14040" y="43524"/>
                    <a:pt x="13274" y="39567"/>
                    <a:pt x="13274" y="35227"/>
                  </a:cubicBezTo>
                  <a:cubicBezTo>
                    <a:pt x="13274" y="30888"/>
                    <a:pt x="13912" y="26803"/>
                    <a:pt x="15316" y="23230"/>
                  </a:cubicBezTo>
                  <a:cubicBezTo>
                    <a:pt x="16592" y="19528"/>
                    <a:pt x="18635" y="16592"/>
                    <a:pt x="21443" y="14423"/>
                  </a:cubicBezTo>
                  <a:cubicBezTo>
                    <a:pt x="24123" y="12253"/>
                    <a:pt x="27697" y="11104"/>
                    <a:pt x="31781" y="11104"/>
                  </a:cubicBezTo>
                  <a:cubicBezTo>
                    <a:pt x="35865" y="11104"/>
                    <a:pt x="39311" y="12253"/>
                    <a:pt x="42119" y="14423"/>
                  </a:cubicBezTo>
                  <a:cubicBezTo>
                    <a:pt x="44800" y="16592"/>
                    <a:pt x="46842" y="19656"/>
                    <a:pt x="48246" y="23230"/>
                  </a:cubicBezTo>
                  <a:cubicBezTo>
                    <a:pt x="49522" y="26931"/>
                    <a:pt x="50288" y="30888"/>
                    <a:pt x="50288" y="35227"/>
                  </a:cubicBezTo>
                  <a:cubicBezTo>
                    <a:pt x="50288" y="39567"/>
                    <a:pt x="49650" y="43651"/>
                    <a:pt x="48246" y="47225"/>
                  </a:cubicBezTo>
                  <a:cubicBezTo>
                    <a:pt x="46970" y="50926"/>
                    <a:pt x="44927" y="53734"/>
                    <a:pt x="42119" y="56032"/>
                  </a:cubicBezTo>
                  <a:cubicBezTo>
                    <a:pt x="39439" y="58202"/>
                    <a:pt x="35993" y="59350"/>
                    <a:pt x="31781" y="59350"/>
                  </a:cubicBezTo>
                  <a:cubicBezTo>
                    <a:pt x="27569" y="59350"/>
                    <a:pt x="24123" y="58202"/>
                    <a:pt x="21443" y="56032"/>
                  </a:cubicBezTo>
                  <a:cubicBezTo>
                    <a:pt x="18635" y="53862"/>
                    <a:pt x="16720" y="50926"/>
                    <a:pt x="15316" y="47225"/>
                  </a:cubicBezTo>
                  <a:close/>
                </a:path>
              </a:pathLst>
            </a:custGeom>
            <a:solidFill>
              <a:srgbClr val="14336A"/>
            </a:solidFill>
            <a:ln w="0" cap="flat">
              <a:noFill/>
              <a:prstDash val="solid"/>
              <a:miter/>
            </a:ln>
          </p:spPr>
          <p:txBody>
            <a:bodyPr rtlCol="0" anchor="ctr"/>
            <a:lstStyle/>
            <a:p>
              <a:endParaRPr lang="en-GB" sz="1013"/>
            </a:p>
          </p:txBody>
        </p:sp>
        <p:sp>
          <p:nvSpPr>
            <p:cNvPr id="26" name="Freeform 25">
              <a:extLst>
                <a:ext uri="{FF2B5EF4-FFF2-40B4-BE49-F238E27FC236}">
                  <a16:creationId xmlns:a16="http://schemas.microsoft.com/office/drawing/2014/main" id="{F7353ACB-66E3-9918-19CE-EDD17966AE20}"/>
                </a:ext>
              </a:extLst>
            </p:cNvPr>
            <p:cNvSpPr/>
            <p:nvPr/>
          </p:nvSpPr>
          <p:spPr>
            <a:xfrm>
              <a:off x="2446762" y="6299553"/>
              <a:ext cx="62413" cy="94960"/>
            </a:xfrm>
            <a:custGeom>
              <a:avLst/>
              <a:gdLst>
                <a:gd name="connsiteX0" fmla="*/ 33951 w 62413"/>
                <a:gd name="connsiteY0" fmla="*/ 70454 h 94960"/>
                <a:gd name="connsiteX1" fmla="*/ 48629 w 62413"/>
                <a:gd name="connsiteY1" fmla="*/ 66243 h 94960"/>
                <a:gd name="connsiteX2" fmla="*/ 58712 w 62413"/>
                <a:gd name="connsiteY2" fmla="*/ 54117 h 94960"/>
                <a:gd name="connsiteX3" fmla="*/ 62414 w 62413"/>
                <a:gd name="connsiteY3" fmla="*/ 35100 h 94960"/>
                <a:gd name="connsiteX4" fmla="*/ 58712 w 62413"/>
                <a:gd name="connsiteY4" fmla="*/ 16210 h 94960"/>
                <a:gd name="connsiteX5" fmla="*/ 48501 w 62413"/>
                <a:gd name="connsiteY5" fmla="*/ 4212 h 94960"/>
                <a:gd name="connsiteX6" fmla="*/ 33696 w 62413"/>
                <a:gd name="connsiteY6" fmla="*/ 0 h 94960"/>
                <a:gd name="connsiteX7" fmla="*/ 23485 w 62413"/>
                <a:gd name="connsiteY7" fmla="*/ 2170 h 94960"/>
                <a:gd name="connsiteX8" fmla="*/ 17486 w 62413"/>
                <a:gd name="connsiteY8" fmla="*/ 7148 h 94960"/>
                <a:gd name="connsiteX9" fmla="*/ 14167 w 62413"/>
                <a:gd name="connsiteY9" fmla="*/ 12125 h 94960"/>
                <a:gd name="connsiteX10" fmla="*/ 13019 w 62413"/>
                <a:gd name="connsiteY10" fmla="*/ 12125 h 94960"/>
                <a:gd name="connsiteX11" fmla="*/ 13019 w 62413"/>
                <a:gd name="connsiteY11" fmla="*/ 1021 h 94960"/>
                <a:gd name="connsiteX12" fmla="*/ 0 w 62413"/>
                <a:gd name="connsiteY12" fmla="*/ 1021 h 94960"/>
                <a:gd name="connsiteX13" fmla="*/ 0 w 62413"/>
                <a:gd name="connsiteY13" fmla="*/ 94960 h 94960"/>
                <a:gd name="connsiteX14" fmla="*/ 13274 w 62413"/>
                <a:gd name="connsiteY14" fmla="*/ 94960 h 94960"/>
                <a:gd name="connsiteX15" fmla="*/ 13274 w 62413"/>
                <a:gd name="connsiteY15" fmla="*/ 58712 h 94960"/>
                <a:gd name="connsiteX16" fmla="*/ 14040 w 62413"/>
                <a:gd name="connsiteY16" fmla="*/ 58712 h 94960"/>
                <a:gd name="connsiteX17" fmla="*/ 17486 w 62413"/>
                <a:gd name="connsiteY17" fmla="*/ 63690 h 94960"/>
                <a:gd name="connsiteX18" fmla="*/ 23613 w 62413"/>
                <a:gd name="connsiteY18" fmla="*/ 68540 h 94960"/>
                <a:gd name="connsiteX19" fmla="*/ 33823 w 62413"/>
                <a:gd name="connsiteY19" fmla="*/ 70582 h 94960"/>
                <a:gd name="connsiteX20" fmla="*/ 15189 w 62413"/>
                <a:gd name="connsiteY20" fmla="*/ 47608 h 94960"/>
                <a:gd name="connsiteX21" fmla="*/ 13146 w 62413"/>
                <a:gd name="connsiteY21" fmla="*/ 34972 h 94960"/>
                <a:gd name="connsiteX22" fmla="*/ 15189 w 62413"/>
                <a:gd name="connsiteY22" fmla="*/ 22464 h 94960"/>
                <a:gd name="connsiteX23" fmla="*/ 21187 w 62413"/>
                <a:gd name="connsiteY23" fmla="*/ 14168 h 94960"/>
                <a:gd name="connsiteX24" fmla="*/ 31015 w 62413"/>
                <a:gd name="connsiteY24" fmla="*/ 11232 h 94960"/>
                <a:gd name="connsiteX25" fmla="*/ 41098 w 62413"/>
                <a:gd name="connsiteY25" fmla="*/ 14295 h 94960"/>
                <a:gd name="connsiteX26" fmla="*/ 47097 w 62413"/>
                <a:gd name="connsiteY26" fmla="*/ 22847 h 94960"/>
                <a:gd name="connsiteX27" fmla="*/ 49140 w 62413"/>
                <a:gd name="connsiteY27" fmla="*/ 34972 h 94960"/>
                <a:gd name="connsiteX28" fmla="*/ 47097 w 62413"/>
                <a:gd name="connsiteY28" fmla="*/ 47352 h 94960"/>
                <a:gd name="connsiteX29" fmla="*/ 40971 w 62413"/>
                <a:gd name="connsiteY29" fmla="*/ 56032 h 94960"/>
                <a:gd name="connsiteX30" fmla="*/ 31015 w 62413"/>
                <a:gd name="connsiteY30" fmla="*/ 59223 h 94960"/>
                <a:gd name="connsiteX31" fmla="*/ 21315 w 62413"/>
                <a:gd name="connsiteY31" fmla="*/ 56159 h 94960"/>
                <a:gd name="connsiteX32" fmla="*/ 15316 w 62413"/>
                <a:gd name="connsiteY32" fmla="*/ 47735 h 9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413" h="94960">
                  <a:moveTo>
                    <a:pt x="33951" y="70454"/>
                  </a:moveTo>
                  <a:cubicBezTo>
                    <a:pt x="39439" y="70454"/>
                    <a:pt x="44417" y="69051"/>
                    <a:pt x="48629" y="66243"/>
                  </a:cubicBezTo>
                  <a:cubicBezTo>
                    <a:pt x="52969" y="63435"/>
                    <a:pt x="56287" y="59350"/>
                    <a:pt x="58712" y="54117"/>
                  </a:cubicBezTo>
                  <a:cubicBezTo>
                    <a:pt x="61137" y="48884"/>
                    <a:pt x="62414" y="42503"/>
                    <a:pt x="62414" y="35100"/>
                  </a:cubicBezTo>
                  <a:cubicBezTo>
                    <a:pt x="62414" y="27697"/>
                    <a:pt x="61137" y="21443"/>
                    <a:pt x="58712" y="16210"/>
                  </a:cubicBezTo>
                  <a:cubicBezTo>
                    <a:pt x="56287" y="10977"/>
                    <a:pt x="52841" y="6892"/>
                    <a:pt x="48501" y="4212"/>
                  </a:cubicBezTo>
                  <a:cubicBezTo>
                    <a:pt x="44162" y="1404"/>
                    <a:pt x="39184" y="0"/>
                    <a:pt x="33696" y="0"/>
                  </a:cubicBezTo>
                  <a:cubicBezTo>
                    <a:pt x="29484" y="0"/>
                    <a:pt x="26038" y="766"/>
                    <a:pt x="23485" y="2170"/>
                  </a:cubicBezTo>
                  <a:cubicBezTo>
                    <a:pt x="20932" y="3574"/>
                    <a:pt x="18890" y="5233"/>
                    <a:pt x="17486" y="7148"/>
                  </a:cubicBezTo>
                  <a:cubicBezTo>
                    <a:pt x="16082" y="9062"/>
                    <a:pt x="14933" y="10594"/>
                    <a:pt x="14167" y="12125"/>
                  </a:cubicBezTo>
                  <a:lnTo>
                    <a:pt x="13019" y="12125"/>
                  </a:lnTo>
                  <a:lnTo>
                    <a:pt x="13019" y="1021"/>
                  </a:lnTo>
                  <a:lnTo>
                    <a:pt x="0" y="1021"/>
                  </a:lnTo>
                  <a:lnTo>
                    <a:pt x="0" y="94960"/>
                  </a:lnTo>
                  <a:lnTo>
                    <a:pt x="13274" y="94960"/>
                  </a:lnTo>
                  <a:lnTo>
                    <a:pt x="13274" y="58712"/>
                  </a:lnTo>
                  <a:lnTo>
                    <a:pt x="14040" y="58712"/>
                  </a:lnTo>
                  <a:cubicBezTo>
                    <a:pt x="14806" y="60116"/>
                    <a:pt x="15954" y="61775"/>
                    <a:pt x="17486" y="63690"/>
                  </a:cubicBezTo>
                  <a:cubicBezTo>
                    <a:pt x="19018" y="65605"/>
                    <a:pt x="21060" y="67136"/>
                    <a:pt x="23613" y="68540"/>
                  </a:cubicBezTo>
                  <a:cubicBezTo>
                    <a:pt x="26293" y="69944"/>
                    <a:pt x="29611" y="70582"/>
                    <a:pt x="33823" y="70582"/>
                  </a:cubicBezTo>
                  <a:close/>
                  <a:moveTo>
                    <a:pt x="15189" y="47608"/>
                  </a:moveTo>
                  <a:cubicBezTo>
                    <a:pt x="13785" y="44034"/>
                    <a:pt x="13146" y="39822"/>
                    <a:pt x="13146" y="34972"/>
                  </a:cubicBezTo>
                  <a:cubicBezTo>
                    <a:pt x="13146" y="30122"/>
                    <a:pt x="13785" y="26038"/>
                    <a:pt x="15189" y="22464"/>
                  </a:cubicBezTo>
                  <a:cubicBezTo>
                    <a:pt x="16593" y="18890"/>
                    <a:pt x="18507" y="16082"/>
                    <a:pt x="21187" y="14168"/>
                  </a:cubicBezTo>
                  <a:cubicBezTo>
                    <a:pt x="23868" y="12125"/>
                    <a:pt x="27059" y="11232"/>
                    <a:pt x="31015" y="11232"/>
                  </a:cubicBezTo>
                  <a:cubicBezTo>
                    <a:pt x="34972" y="11232"/>
                    <a:pt x="38418" y="12253"/>
                    <a:pt x="41098" y="14295"/>
                  </a:cubicBezTo>
                  <a:cubicBezTo>
                    <a:pt x="43779" y="16337"/>
                    <a:pt x="45821" y="19145"/>
                    <a:pt x="47097" y="22847"/>
                  </a:cubicBezTo>
                  <a:cubicBezTo>
                    <a:pt x="48501" y="26421"/>
                    <a:pt x="49140" y="30505"/>
                    <a:pt x="49140" y="34972"/>
                  </a:cubicBezTo>
                  <a:cubicBezTo>
                    <a:pt x="49140" y="39439"/>
                    <a:pt x="48501" y="43651"/>
                    <a:pt x="47097" y="47352"/>
                  </a:cubicBezTo>
                  <a:cubicBezTo>
                    <a:pt x="45693" y="51054"/>
                    <a:pt x="43651" y="53862"/>
                    <a:pt x="40971" y="56032"/>
                  </a:cubicBezTo>
                  <a:cubicBezTo>
                    <a:pt x="38291" y="58202"/>
                    <a:pt x="34972" y="59223"/>
                    <a:pt x="31015" y="59223"/>
                  </a:cubicBezTo>
                  <a:cubicBezTo>
                    <a:pt x="27059" y="59223"/>
                    <a:pt x="23995" y="58202"/>
                    <a:pt x="21315" y="56159"/>
                  </a:cubicBezTo>
                  <a:cubicBezTo>
                    <a:pt x="18635" y="54117"/>
                    <a:pt x="16720" y="51309"/>
                    <a:pt x="15316" y="47735"/>
                  </a:cubicBezTo>
                  <a:close/>
                </a:path>
              </a:pathLst>
            </a:custGeom>
            <a:solidFill>
              <a:srgbClr val="14336A"/>
            </a:solidFill>
            <a:ln w="0" cap="flat">
              <a:noFill/>
              <a:prstDash val="solid"/>
              <a:miter/>
            </a:ln>
          </p:spPr>
          <p:txBody>
            <a:bodyPr rtlCol="0" anchor="ctr"/>
            <a:lstStyle/>
            <a:p>
              <a:endParaRPr lang="en-GB" sz="1013"/>
            </a:p>
          </p:txBody>
        </p:sp>
        <p:sp>
          <p:nvSpPr>
            <p:cNvPr id="27" name="Freeform 26">
              <a:extLst>
                <a:ext uri="{FF2B5EF4-FFF2-40B4-BE49-F238E27FC236}">
                  <a16:creationId xmlns:a16="http://schemas.microsoft.com/office/drawing/2014/main" id="{88C8B5DE-CCB9-D83F-192E-2BF86FE3E5FF}"/>
                </a:ext>
              </a:extLst>
            </p:cNvPr>
            <p:cNvSpPr/>
            <p:nvPr/>
          </p:nvSpPr>
          <p:spPr>
            <a:xfrm>
              <a:off x="2524365" y="6299425"/>
              <a:ext cx="61775" cy="70582"/>
            </a:xfrm>
            <a:custGeom>
              <a:avLst/>
              <a:gdLst>
                <a:gd name="connsiteX0" fmla="*/ 52458 w 61775"/>
                <a:gd name="connsiteY0" fmla="*/ 7914 h 70582"/>
                <a:gd name="connsiteX1" fmla="*/ 42758 w 61775"/>
                <a:gd name="connsiteY1" fmla="*/ 1915 h 70582"/>
                <a:gd name="connsiteX2" fmla="*/ 31526 w 61775"/>
                <a:gd name="connsiteY2" fmla="*/ 0 h 70582"/>
                <a:gd name="connsiteX3" fmla="*/ 14933 w 61775"/>
                <a:gd name="connsiteY3" fmla="*/ 4467 h 70582"/>
                <a:gd name="connsiteX4" fmla="*/ 3957 w 61775"/>
                <a:gd name="connsiteY4" fmla="*/ 16976 h 70582"/>
                <a:gd name="connsiteX5" fmla="*/ 0 w 61775"/>
                <a:gd name="connsiteY5" fmla="*/ 35483 h 70582"/>
                <a:gd name="connsiteX6" fmla="*/ 3957 w 61775"/>
                <a:gd name="connsiteY6" fmla="*/ 53990 h 70582"/>
                <a:gd name="connsiteX7" fmla="*/ 15189 w 61775"/>
                <a:gd name="connsiteY7" fmla="*/ 66243 h 70582"/>
                <a:gd name="connsiteX8" fmla="*/ 32547 w 61775"/>
                <a:gd name="connsiteY8" fmla="*/ 70582 h 70582"/>
                <a:gd name="connsiteX9" fmla="*/ 45821 w 61775"/>
                <a:gd name="connsiteY9" fmla="*/ 68285 h 70582"/>
                <a:gd name="connsiteX10" fmla="*/ 55521 w 61775"/>
                <a:gd name="connsiteY10" fmla="*/ 61776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5 h 70582"/>
                <a:gd name="connsiteX25" fmla="*/ 21698 w 61775"/>
                <a:gd name="connsiteY25" fmla="*/ 13657 h 70582"/>
                <a:gd name="connsiteX26" fmla="*/ 31526 w 61775"/>
                <a:gd name="connsiteY26" fmla="*/ 10977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4"/>
                  </a:moveTo>
                  <a:cubicBezTo>
                    <a:pt x="49522" y="5233"/>
                    <a:pt x="46332" y="3191"/>
                    <a:pt x="42758" y="1915"/>
                  </a:cubicBezTo>
                  <a:cubicBezTo>
                    <a:pt x="39184" y="638"/>
                    <a:pt x="35355" y="0"/>
                    <a:pt x="31526" y="0"/>
                  </a:cubicBezTo>
                  <a:cubicBezTo>
                    <a:pt x="25144" y="0"/>
                    <a:pt x="19656" y="1532"/>
                    <a:pt x="14933" y="4467"/>
                  </a:cubicBezTo>
                  <a:cubicBezTo>
                    <a:pt x="10211" y="7403"/>
                    <a:pt x="6509" y="11615"/>
                    <a:pt x="3957" y="16976"/>
                  </a:cubicBezTo>
                  <a:cubicBezTo>
                    <a:pt x="1276" y="22336"/>
                    <a:pt x="0" y="28463"/>
                    <a:pt x="0" y="35483"/>
                  </a:cubicBezTo>
                  <a:cubicBezTo>
                    <a:pt x="0" y="42503"/>
                    <a:pt x="1276" y="48757"/>
                    <a:pt x="3957" y="53990"/>
                  </a:cubicBezTo>
                  <a:cubicBezTo>
                    <a:pt x="6637" y="59223"/>
                    <a:pt x="10338" y="63307"/>
                    <a:pt x="15189" y="66243"/>
                  </a:cubicBezTo>
                  <a:cubicBezTo>
                    <a:pt x="20039" y="69178"/>
                    <a:pt x="25782" y="70582"/>
                    <a:pt x="32547" y="70582"/>
                  </a:cubicBezTo>
                  <a:cubicBezTo>
                    <a:pt x="37525" y="70582"/>
                    <a:pt x="41992" y="69816"/>
                    <a:pt x="45821" y="68285"/>
                  </a:cubicBezTo>
                  <a:cubicBezTo>
                    <a:pt x="49778" y="66753"/>
                    <a:pt x="52968" y="64583"/>
                    <a:pt x="55521" y="61776"/>
                  </a:cubicBezTo>
                  <a:cubicBezTo>
                    <a:pt x="58074" y="58968"/>
                    <a:pt x="59861" y="55777"/>
                    <a:pt x="60882" y="52075"/>
                  </a:cubicBezTo>
                  <a:lnTo>
                    <a:pt x="48246" y="49778"/>
                  </a:lnTo>
                  <a:cubicBezTo>
                    <a:pt x="47480" y="51948"/>
                    <a:pt x="46332" y="53735"/>
                    <a:pt x="44800" y="55138"/>
                  </a:cubicBezTo>
                  <a:cubicBezTo>
                    <a:pt x="43268" y="56543"/>
                    <a:pt x="41481" y="57691"/>
                    <a:pt x="39439" y="58457"/>
                  </a:cubicBezTo>
                  <a:cubicBezTo>
                    <a:pt x="37397" y="59223"/>
                    <a:pt x="35100" y="59478"/>
                    <a:pt x="32547" y="59478"/>
                  </a:cubicBezTo>
                  <a:cubicBezTo>
                    <a:pt x="28718" y="59478"/>
                    <a:pt x="25272" y="58585"/>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5"/>
                  </a:cubicBezTo>
                  <a:cubicBezTo>
                    <a:pt x="16848" y="17869"/>
                    <a:pt x="18890" y="15444"/>
                    <a:pt x="21698" y="13657"/>
                  </a:cubicBezTo>
                  <a:cubicBezTo>
                    <a:pt x="24506" y="11870"/>
                    <a:pt x="27697" y="10977"/>
                    <a:pt x="31526" y="10977"/>
                  </a:cubicBezTo>
                  <a:cubicBezTo>
                    <a:pt x="34972" y="10977"/>
                    <a:pt x="37908" y="11743"/>
                    <a:pt x="40588" y="13274"/>
                  </a:cubicBezTo>
                  <a:cubicBezTo>
                    <a:pt x="43141" y="14806"/>
                    <a:pt x="45183" y="16976"/>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8" name="Freeform 27">
              <a:extLst>
                <a:ext uri="{FF2B5EF4-FFF2-40B4-BE49-F238E27FC236}">
                  <a16:creationId xmlns:a16="http://schemas.microsoft.com/office/drawing/2014/main" id="{E9349995-AE75-CD73-4F89-E6B89322847C}"/>
                </a:ext>
              </a:extLst>
            </p:cNvPr>
            <p:cNvSpPr/>
            <p:nvPr/>
          </p:nvSpPr>
          <p:spPr>
            <a:xfrm>
              <a:off x="2600818" y="6299425"/>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5 h 70709"/>
                <a:gd name="connsiteX8" fmla="*/ 30505 w 56797"/>
                <a:gd name="connsiteY8" fmla="*/ 10849 h 70709"/>
                <a:gd name="connsiteX9" fmla="*/ 40205 w 56797"/>
                <a:gd name="connsiteY9" fmla="*/ 14040 h 70709"/>
                <a:gd name="connsiteX10" fmla="*/ 43523 w 56797"/>
                <a:gd name="connsiteY10" fmla="*/ 23102 h 70709"/>
                <a:gd name="connsiteX11" fmla="*/ 43523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2 h 70709"/>
                <a:gd name="connsiteX17" fmla="*/ 2170 w 56797"/>
                <a:gd name="connsiteY17" fmla="*/ 40333 h 70709"/>
                <a:gd name="connsiteX18" fmla="*/ 0 w 56797"/>
                <a:gd name="connsiteY18" fmla="*/ 49905 h 70709"/>
                <a:gd name="connsiteX19" fmla="*/ 3063 w 56797"/>
                <a:gd name="connsiteY19" fmla="*/ 61265 h 70709"/>
                <a:gd name="connsiteX20" fmla="*/ 11360 w 56797"/>
                <a:gd name="connsiteY20" fmla="*/ 68285 h 70709"/>
                <a:gd name="connsiteX21" fmla="*/ 23102 w 56797"/>
                <a:gd name="connsiteY21" fmla="*/ 70710 h 70709"/>
                <a:gd name="connsiteX22" fmla="*/ 32802 w 56797"/>
                <a:gd name="connsiteY22" fmla="*/ 69051 h 70709"/>
                <a:gd name="connsiteX23" fmla="*/ 39439 w 56797"/>
                <a:gd name="connsiteY23" fmla="*/ 64967 h 70709"/>
                <a:gd name="connsiteX24" fmla="*/ 43268 w 56797"/>
                <a:gd name="connsiteY24" fmla="*/ 59861 h 70709"/>
                <a:gd name="connsiteX25" fmla="*/ 43779 w 56797"/>
                <a:gd name="connsiteY25" fmla="*/ 59861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3 h 70709"/>
                <a:gd name="connsiteX30" fmla="*/ 47608 w 56797"/>
                <a:gd name="connsiteY30" fmla="*/ 4467 h 70709"/>
                <a:gd name="connsiteX31" fmla="*/ 43523 w 56797"/>
                <a:gd name="connsiteY31" fmla="*/ 44672 h 70709"/>
                <a:gd name="connsiteX32" fmla="*/ 41481 w 56797"/>
                <a:gd name="connsiteY32" fmla="*/ 52203 h 70709"/>
                <a:gd name="connsiteX33" fmla="*/ 35483 w 56797"/>
                <a:gd name="connsiteY33" fmla="*/ 57946 h 70709"/>
                <a:gd name="connsiteX34" fmla="*/ 26037 w 56797"/>
                <a:gd name="connsiteY34" fmla="*/ 60116 h 70709"/>
                <a:gd name="connsiteX35" fmla="*/ 16720 w 56797"/>
                <a:gd name="connsiteY35" fmla="*/ 57564 h 70709"/>
                <a:gd name="connsiteX36" fmla="*/ 13019 w 56797"/>
                <a:gd name="connsiteY36" fmla="*/ 50161 h 70709"/>
                <a:gd name="connsiteX37" fmla="*/ 14933 w 56797"/>
                <a:gd name="connsiteY37" fmla="*/ 44417 h 70709"/>
                <a:gd name="connsiteX38" fmla="*/ 20039 w 56797"/>
                <a:gd name="connsiteY38" fmla="*/ 41098 h 70709"/>
                <a:gd name="connsiteX39" fmla="*/ 27059 w 56797"/>
                <a:gd name="connsiteY39" fmla="*/ 39440 h 70709"/>
                <a:gd name="connsiteX40" fmla="*/ 31143 w 56797"/>
                <a:gd name="connsiteY40" fmla="*/ 38929 h 70709"/>
                <a:gd name="connsiteX41" fmla="*/ 36121 w 56797"/>
                <a:gd name="connsiteY41" fmla="*/ 38163 h 70709"/>
                <a:gd name="connsiteX42" fmla="*/ 40716 w 56797"/>
                <a:gd name="connsiteY42" fmla="*/ 37142 h 70709"/>
                <a:gd name="connsiteX43" fmla="*/ 43396 w 56797"/>
                <a:gd name="connsiteY43" fmla="*/ 35865 h 70709"/>
                <a:gd name="connsiteX44" fmla="*/ 43396 w 56797"/>
                <a:gd name="connsiteY44" fmla="*/ 44672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7" y="2808"/>
                    <a:pt x="41992" y="1659"/>
                    <a:pt x="38929" y="1021"/>
                  </a:cubicBezTo>
                  <a:cubicBezTo>
                    <a:pt x="35865" y="383"/>
                    <a:pt x="32930" y="0"/>
                    <a:pt x="30249" y="0"/>
                  </a:cubicBezTo>
                  <a:cubicBezTo>
                    <a:pt x="26165" y="0"/>
                    <a:pt x="22208" y="638"/>
                    <a:pt x="18507" y="1787"/>
                  </a:cubicBezTo>
                  <a:cubicBezTo>
                    <a:pt x="14806" y="2936"/>
                    <a:pt x="11487" y="4850"/>
                    <a:pt x="8552" y="7403"/>
                  </a:cubicBezTo>
                  <a:cubicBezTo>
                    <a:pt x="5744" y="9956"/>
                    <a:pt x="3574" y="13274"/>
                    <a:pt x="2042" y="17486"/>
                  </a:cubicBezTo>
                  <a:lnTo>
                    <a:pt x="14550" y="20294"/>
                  </a:lnTo>
                  <a:cubicBezTo>
                    <a:pt x="15571" y="17869"/>
                    <a:pt x="17358" y="15699"/>
                    <a:pt x="19911" y="13785"/>
                  </a:cubicBezTo>
                  <a:cubicBezTo>
                    <a:pt x="22464" y="11870"/>
                    <a:pt x="26037" y="10849"/>
                    <a:pt x="30505" y="10849"/>
                  </a:cubicBezTo>
                  <a:cubicBezTo>
                    <a:pt x="34972" y="10849"/>
                    <a:pt x="38035" y="11870"/>
                    <a:pt x="40205" y="14040"/>
                  </a:cubicBezTo>
                  <a:cubicBezTo>
                    <a:pt x="42375" y="16210"/>
                    <a:pt x="43523" y="19145"/>
                    <a:pt x="43523" y="23102"/>
                  </a:cubicBezTo>
                  <a:lnTo>
                    <a:pt x="43523" y="23357"/>
                  </a:lnTo>
                  <a:cubicBezTo>
                    <a:pt x="43523" y="25017"/>
                    <a:pt x="42885" y="26165"/>
                    <a:pt x="41737" y="26803"/>
                  </a:cubicBezTo>
                  <a:cubicBezTo>
                    <a:pt x="40588" y="27569"/>
                    <a:pt x="38673" y="28080"/>
                    <a:pt x="36121" y="28335"/>
                  </a:cubicBezTo>
                  <a:cubicBezTo>
                    <a:pt x="33568" y="28591"/>
                    <a:pt x="30249" y="28973"/>
                    <a:pt x="26165" y="29484"/>
                  </a:cubicBezTo>
                  <a:cubicBezTo>
                    <a:pt x="22974" y="29867"/>
                    <a:pt x="19783" y="30377"/>
                    <a:pt x="16593" y="31143"/>
                  </a:cubicBezTo>
                  <a:cubicBezTo>
                    <a:pt x="13529" y="31909"/>
                    <a:pt x="10721" y="32930"/>
                    <a:pt x="8169" y="34462"/>
                  </a:cubicBezTo>
                  <a:cubicBezTo>
                    <a:pt x="5616" y="35865"/>
                    <a:pt x="3701" y="37908"/>
                    <a:pt x="2170" y="40333"/>
                  </a:cubicBezTo>
                  <a:cubicBezTo>
                    <a:pt x="638" y="42886"/>
                    <a:pt x="0" y="45949"/>
                    <a:pt x="0" y="49905"/>
                  </a:cubicBezTo>
                  <a:cubicBezTo>
                    <a:pt x="0" y="54373"/>
                    <a:pt x="1021" y="58202"/>
                    <a:pt x="3063" y="61265"/>
                  </a:cubicBezTo>
                  <a:cubicBezTo>
                    <a:pt x="5105" y="64328"/>
                    <a:pt x="7913" y="66753"/>
                    <a:pt x="11360" y="68285"/>
                  </a:cubicBezTo>
                  <a:cubicBezTo>
                    <a:pt x="14806" y="69944"/>
                    <a:pt x="18762" y="70710"/>
                    <a:pt x="23102" y="70710"/>
                  </a:cubicBezTo>
                  <a:cubicBezTo>
                    <a:pt x="26931" y="70710"/>
                    <a:pt x="30122" y="70199"/>
                    <a:pt x="32802" y="69051"/>
                  </a:cubicBezTo>
                  <a:cubicBezTo>
                    <a:pt x="35483" y="67902"/>
                    <a:pt x="37652" y="66625"/>
                    <a:pt x="39439" y="64967"/>
                  </a:cubicBezTo>
                  <a:cubicBezTo>
                    <a:pt x="41098" y="63307"/>
                    <a:pt x="42502" y="61648"/>
                    <a:pt x="43268" y="59861"/>
                  </a:cubicBezTo>
                  <a:lnTo>
                    <a:pt x="43779" y="59861"/>
                  </a:lnTo>
                  <a:lnTo>
                    <a:pt x="43779" y="69178"/>
                  </a:lnTo>
                  <a:lnTo>
                    <a:pt x="56798" y="69178"/>
                  </a:lnTo>
                  <a:lnTo>
                    <a:pt x="56798" y="23868"/>
                  </a:lnTo>
                  <a:cubicBezTo>
                    <a:pt x="56798" y="18890"/>
                    <a:pt x="55904" y="14806"/>
                    <a:pt x="54245" y="11743"/>
                  </a:cubicBezTo>
                  <a:cubicBezTo>
                    <a:pt x="52586" y="8552"/>
                    <a:pt x="50288" y="6254"/>
                    <a:pt x="47608" y="4467"/>
                  </a:cubicBezTo>
                  <a:close/>
                  <a:moveTo>
                    <a:pt x="43523" y="44672"/>
                  </a:moveTo>
                  <a:cubicBezTo>
                    <a:pt x="43523" y="47353"/>
                    <a:pt x="42885" y="49905"/>
                    <a:pt x="41481" y="52203"/>
                  </a:cubicBezTo>
                  <a:cubicBezTo>
                    <a:pt x="40077" y="54500"/>
                    <a:pt x="38163" y="56415"/>
                    <a:pt x="35483" y="57946"/>
                  </a:cubicBezTo>
                  <a:cubicBezTo>
                    <a:pt x="32802" y="59351"/>
                    <a:pt x="29739" y="60116"/>
                    <a:pt x="26037" y="60116"/>
                  </a:cubicBezTo>
                  <a:cubicBezTo>
                    <a:pt x="22336" y="60116"/>
                    <a:pt x="19145" y="59223"/>
                    <a:pt x="16720" y="57564"/>
                  </a:cubicBezTo>
                  <a:cubicBezTo>
                    <a:pt x="14295" y="55904"/>
                    <a:pt x="13019" y="53352"/>
                    <a:pt x="13019" y="50161"/>
                  </a:cubicBezTo>
                  <a:cubicBezTo>
                    <a:pt x="13019" y="47736"/>
                    <a:pt x="13657" y="45949"/>
                    <a:pt x="14933" y="44417"/>
                  </a:cubicBezTo>
                  <a:cubicBezTo>
                    <a:pt x="16210" y="43013"/>
                    <a:pt x="17869" y="41864"/>
                    <a:pt x="20039" y="41098"/>
                  </a:cubicBezTo>
                  <a:cubicBezTo>
                    <a:pt x="22208" y="40333"/>
                    <a:pt x="24506" y="39822"/>
                    <a:pt x="27059" y="39440"/>
                  </a:cubicBezTo>
                  <a:cubicBezTo>
                    <a:pt x="28207" y="39312"/>
                    <a:pt x="29484" y="39056"/>
                    <a:pt x="31143" y="38929"/>
                  </a:cubicBezTo>
                  <a:cubicBezTo>
                    <a:pt x="32802" y="38673"/>
                    <a:pt x="34461" y="38418"/>
                    <a:pt x="36121" y="38163"/>
                  </a:cubicBezTo>
                  <a:cubicBezTo>
                    <a:pt x="37780" y="37908"/>
                    <a:pt x="39439" y="37525"/>
                    <a:pt x="40716" y="37142"/>
                  </a:cubicBezTo>
                  <a:cubicBezTo>
                    <a:pt x="42120" y="36759"/>
                    <a:pt x="43013" y="36249"/>
                    <a:pt x="43396" y="35865"/>
                  </a:cubicBezTo>
                  <a:lnTo>
                    <a:pt x="43396" y="44672"/>
                  </a:lnTo>
                  <a:close/>
                </a:path>
              </a:pathLst>
            </a:custGeom>
            <a:solidFill>
              <a:srgbClr val="14336A"/>
            </a:solidFill>
            <a:ln w="0" cap="flat">
              <a:noFill/>
              <a:prstDash val="solid"/>
              <a:miter/>
            </a:ln>
          </p:spPr>
          <p:txBody>
            <a:bodyPr rtlCol="0" anchor="ctr"/>
            <a:lstStyle/>
            <a:p>
              <a:endParaRPr lang="en-GB" sz="1013"/>
            </a:p>
          </p:txBody>
        </p:sp>
        <p:sp>
          <p:nvSpPr>
            <p:cNvPr id="29" name="Freeform 28">
              <a:extLst>
                <a:ext uri="{FF2B5EF4-FFF2-40B4-BE49-F238E27FC236}">
                  <a16:creationId xmlns:a16="http://schemas.microsoft.com/office/drawing/2014/main" id="{1CE51C8C-8652-6222-5B33-9695D8F7EC7E}"/>
                </a:ext>
              </a:extLst>
            </p:cNvPr>
            <p:cNvSpPr/>
            <p:nvPr/>
          </p:nvSpPr>
          <p:spPr>
            <a:xfrm>
              <a:off x="2678420" y="6299425"/>
              <a:ext cx="56797" cy="69178"/>
            </a:xfrm>
            <a:custGeom>
              <a:avLst/>
              <a:gdLst>
                <a:gd name="connsiteX0" fmla="*/ 46076 w 56797"/>
                <a:gd name="connsiteY0" fmla="*/ 2936 h 69178"/>
                <a:gd name="connsiteX1" fmla="*/ 33823 w 56797"/>
                <a:gd name="connsiteY1" fmla="*/ 0 h 69178"/>
                <a:gd name="connsiteX2" fmla="*/ 21060 w 56797"/>
                <a:gd name="connsiteY2" fmla="*/ 3319 h 69178"/>
                <a:gd name="connsiteX3" fmla="*/ 13657 w 56797"/>
                <a:gd name="connsiteY3" fmla="*/ 11998 h 69178"/>
                <a:gd name="connsiteX4" fmla="*/ 12764 w 56797"/>
                <a:gd name="connsiteY4" fmla="*/ 11998 h 69178"/>
                <a:gd name="connsiteX5" fmla="*/ 12764 w 56797"/>
                <a:gd name="connsiteY5" fmla="*/ 894 h 69178"/>
                <a:gd name="connsiteX6" fmla="*/ 0 w 56797"/>
                <a:gd name="connsiteY6" fmla="*/ 894 h 69178"/>
                <a:gd name="connsiteX7" fmla="*/ 0 w 56797"/>
                <a:gd name="connsiteY7" fmla="*/ 69178 h 69178"/>
                <a:gd name="connsiteX8" fmla="*/ 13274 w 56797"/>
                <a:gd name="connsiteY8" fmla="*/ 69178 h 69178"/>
                <a:gd name="connsiteX9" fmla="*/ 13274 w 56797"/>
                <a:gd name="connsiteY9" fmla="*/ 28591 h 69178"/>
                <a:gd name="connsiteX10" fmla="*/ 15316 w 56797"/>
                <a:gd name="connsiteY10" fmla="*/ 19273 h 69178"/>
                <a:gd name="connsiteX11" fmla="*/ 20932 w 56797"/>
                <a:gd name="connsiteY11" fmla="*/ 13402 h 69178"/>
                <a:gd name="connsiteX12" fmla="*/ 29101 w 56797"/>
                <a:gd name="connsiteY12" fmla="*/ 11360 h 69178"/>
                <a:gd name="connsiteX13" fmla="*/ 39694 w 56797"/>
                <a:gd name="connsiteY13" fmla="*/ 15571 h 69178"/>
                <a:gd name="connsiteX14" fmla="*/ 43523 w 56797"/>
                <a:gd name="connsiteY14" fmla="*/ 27186 h 69178"/>
                <a:gd name="connsiteX15" fmla="*/ 43523 w 56797"/>
                <a:gd name="connsiteY15" fmla="*/ 69051 h 69178"/>
                <a:gd name="connsiteX16" fmla="*/ 56798 w 56797"/>
                <a:gd name="connsiteY16" fmla="*/ 69051 h 69178"/>
                <a:gd name="connsiteX17" fmla="*/ 56798 w 56797"/>
                <a:gd name="connsiteY17" fmla="*/ 25655 h 69178"/>
                <a:gd name="connsiteX18" fmla="*/ 53862 w 56797"/>
                <a:gd name="connsiteY18" fmla="*/ 11487 h 69178"/>
                <a:gd name="connsiteX19" fmla="*/ 45693 w 56797"/>
                <a:gd name="connsiteY19" fmla="*/ 2808 h 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8">
                  <a:moveTo>
                    <a:pt x="46076" y="2936"/>
                  </a:moveTo>
                  <a:cubicBezTo>
                    <a:pt x="42630" y="1021"/>
                    <a:pt x="38546" y="0"/>
                    <a:pt x="33823" y="0"/>
                  </a:cubicBezTo>
                  <a:cubicBezTo>
                    <a:pt x="28718" y="0"/>
                    <a:pt x="24506" y="1149"/>
                    <a:pt x="21060" y="3319"/>
                  </a:cubicBezTo>
                  <a:cubicBezTo>
                    <a:pt x="17741" y="5489"/>
                    <a:pt x="15188" y="8424"/>
                    <a:pt x="13657" y="11998"/>
                  </a:cubicBezTo>
                  <a:lnTo>
                    <a:pt x="12764" y="11998"/>
                  </a:lnTo>
                  <a:lnTo>
                    <a:pt x="12764" y="894"/>
                  </a:lnTo>
                  <a:lnTo>
                    <a:pt x="0" y="894"/>
                  </a:lnTo>
                  <a:lnTo>
                    <a:pt x="0" y="69178"/>
                  </a:lnTo>
                  <a:lnTo>
                    <a:pt x="13274" y="69178"/>
                  </a:lnTo>
                  <a:lnTo>
                    <a:pt x="13274" y="28591"/>
                  </a:lnTo>
                  <a:cubicBezTo>
                    <a:pt x="13274" y="25017"/>
                    <a:pt x="13912" y="21826"/>
                    <a:pt x="15316" y="19273"/>
                  </a:cubicBezTo>
                  <a:cubicBezTo>
                    <a:pt x="16720" y="16720"/>
                    <a:pt x="18635" y="14806"/>
                    <a:pt x="20932" y="13402"/>
                  </a:cubicBezTo>
                  <a:cubicBezTo>
                    <a:pt x="23357" y="12125"/>
                    <a:pt x="26037" y="11360"/>
                    <a:pt x="29101" y="11360"/>
                  </a:cubicBezTo>
                  <a:cubicBezTo>
                    <a:pt x="33568" y="11360"/>
                    <a:pt x="37142" y="12764"/>
                    <a:pt x="39694" y="15571"/>
                  </a:cubicBezTo>
                  <a:cubicBezTo>
                    <a:pt x="42247" y="18379"/>
                    <a:pt x="43523" y="22209"/>
                    <a:pt x="43523" y="27186"/>
                  </a:cubicBezTo>
                  <a:lnTo>
                    <a:pt x="43523" y="69051"/>
                  </a:lnTo>
                  <a:lnTo>
                    <a:pt x="56798" y="69051"/>
                  </a:lnTo>
                  <a:lnTo>
                    <a:pt x="56798" y="25655"/>
                  </a:lnTo>
                  <a:cubicBezTo>
                    <a:pt x="56798" y="20039"/>
                    <a:pt x="55776" y="15316"/>
                    <a:pt x="53862" y="11487"/>
                  </a:cubicBezTo>
                  <a:cubicBezTo>
                    <a:pt x="51947" y="7658"/>
                    <a:pt x="49267" y="4723"/>
                    <a:pt x="45693" y="2808"/>
                  </a:cubicBezTo>
                  <a:close/>
                </a:path>
              </a:pathLst>
            </a:custGeom>
            <a:solidFill>
              <a:srgbClr val="14336A"/>
            </a:solidFill>
            <a:ln w="0" cap="flat">
              <a:noFill/>
              <a:prstDash val="solid"/>
              <a:miter/>
            </a:ln>
          </p:spPr>
          <p:txBody>
            <a:bodyPr rtlCol="0" anchor="ctr"/>
            <a:lstStyle/>
            <a:p>
              <a:endParaRPr lang="en-GB" sz="1013"/>
            </a:p>
          </p:txBody>
        </p:sp>
        <p:sp>
          <p:nvSpPr>
            <p:cNvPr id="30" name="Freeform 29">
              <a:extLst>
                <a:ext uri="{FF2B5EF4-FFF2-40B4-BE49-F238E27FC236}">
                  <a16:creationId xmlns:a16="http://schemas.microsoft.com/office/drawing/2014/main" id="{240023BB-4821-29C3-0E46-AD3D45456689}"/>
                </a:ext>
              </a:extLst>
            </p:cNvPr>
            <p:cNvSpPr/>
            <p:nvPr/>
          </p:nvSpPr>
          <p:spPr>
            <a:xfrm>
              <a:off x="2164306" y="6435101"/>
              <a:ext cx="67518" cy="91258"/>
            </a:xfrm>
            <a:custGeom>
              <a:avLst/>
              <a:gdLst>
                <a:gd name="connsiteX0" fmla="*/ 50033 w 67518"/>
                <a:gd name="connsiteY0" fmla="*/ 53096 h 91258"/>
                <a:gd name="connsiteX1" fmla="*/ 60499 w 67518"/>
                <a:gd name="connsiteY1" fmla="*/ 43268 h 91258"/>
                <a:gd name="connsiteX2" fmla="*/ 63945 w 67518"/>
                <a:gd name="connsiteY2" fmla="*/ 28591 h 91258"/>
                <a:gd name="connsiteX3" fmla="*/ 60499 w 67518"/>
                <a:gd name="connsiteY3" fmla="*/ 13785 h 91258"/>
                <a:gd name="connsiteX4" fmla="*/ 50033 w 67518"/>
                <a:gd name="connsiteY4" fmla="*/ 3702 h 91258"/>
                <a:gd name="connsiteX5" fmla="*/ 32419 w 67518"/>
                <a:gd name="connsiteY5" fmla="*/ 0 h 91258"/>
                <a:gd name="connsiteX6" fmla="*/ 0 w 67518"/>
                <a:gd name="connsiteY6" fmla="*/ 0 h 91258"/>
                <a:gd name="connsiteX7" fmla="*/ 0 w 67518"/>
                <a:gd name="connsiteY7" fmla="*/ 91132 h 91258"/>
                <a:gd name="connsiteX8" fmla="*/ 13784 w 67518"/>
                <a:gd name="connsiteY8" fmla="*/ 91132 h 91258"/>
                <a:gd name="connsiteX9" fmla="*/ 13784 w 67518"/>
                <a:gd name="connsiteY9" fmla="*/ 56670 h 91258"/>
                <a:gd name="connsiteX10" fmla="*/ 32419 w 67518"/>
                <a:gd name="connsiteY10" fmla="*/ 56670 h 91258"/>
                <a:gd name="connsiteX11" fmla="*/ 33313 w 67518"/>
                <a:gd name="connsiteY11" fmla="*/ 56670 h 91258"/>
                <a:gd name="connsiteX12" fmla="*/ 51820 w 67518"/>
                <a:gd name="connsiteY12" fmla="*/ 91259 h 91258"/>
                <a:gd name="connsiteX13" fmla="*/ 67519 w 67518"/>
                <a:gd name="connsiteY13" fmla="*/ 91259 h 91258"/>
                <a:gd name="connsiteX14" fmla="*/ 47225 w 67518"/>
                <a:gd name="connsiteY14" fmla="*/ 54245 h 91258"/>
                <a:gd name="connsiteX15" fmla="*/ 50033 w 67518"/>
                <a:gd name="connsiteY15" fmla="*/ 53351 h 91258"/>
                <a:gd name="connsiteX16" fmla="*/ 13784 w 67518"/>
                <a:gd name="connsiteY16" fmla="*/ 11743 h 91258"/>
                <a:gd name="connsiteX17" fmla="*/ 31015 w 67518"/>
                <a:gd name="connsiteY17" fmla="*/ 11743 h 91258"/>
                <a:gd name="connsiteX18" fmla="*/ 41992 w 67518"/>
                <a:gd name="connsiteY18" fmla="*/ 13785 h 91258"/>
                <a:gd name="connsiteX19" fmla="*/ 48118 w 67518"/>
                <a:gd name="connsiteY19" fmla="*/ 19656 h 91258"/>
                <a:gd name="connsiteX20" fmla="*/ 50160 w 67518"/>
                <a:gd name="connsiteY20" fmla="*/ 28591 h 91258"/>
                <a:gd name="connsiteX21" fmla="*/ 48246 w 67518"/>
                <a:gd name="connsiteY21" fmla="*/ 37397 h 91258"/>
                <a:gd name="connsiteX22" fmla="*/ 42119 w 67518"/>
                <a:gd name="connsiteY22" fmla="*/ 43013 h 91258"/>
                <a:gd name="connsiteX23" fmla="*/ 31271 w 67518"/>
                <a:gd name="connsiteY23" fmla="*/ 44928 h 91258"/>
                <a:gd name="connsiteX24" fmla="*/ 13784 w 67518"/>
                <a:gd name="connsiteY24" fmla="*/ 44928 h 91258"/>
                <a:gd name="connsiteX25" fmla="*/ 13784 w 67518"/>
                <a:gd name="connsiteY25" fmla="*/ 11870 h 9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518" h="91258">
                  <a:moveTo>
                    <a:pt x="50033" y="53096"/>
                  </a:moveTo>
                  <a:cubicBezTo>
                    <a:pt x="54755" y="50799"/>
                    <a:pt x="58202" y="47480"/>
                    <a:pt x="60499" y="43268"/>
                  </a:cubicBezTo>
                  <a:cubicBezTo>
                    <a:pt x="62796" y="39056"/>
                    <a:pt x="63945" y="34079"/>
                    <a:pt x="63945" y="28591"/>
                  </a:cubicBezTo>
                  <a:cubicBezTo>
                    <a:pt x="63945" y="23102"/>
                    <a:pt x="62796" y="17997"/>
                    <a:pt x="60499" y="13785"/>
                  </a:cubicBezTo>
                  <a:cubicBezTo>
                    <a:pt x="58202" y="9445"/>
                    <a:pt x="54755" y="6127"/>
                    <a:pt x="50033" y="3702"/>
                  </a:cubicBezTo>
                  <a:cubicBezTo>
                    <a:pt x="45310" y="1276"/>
                    <a:pt x="39439" y="0"/>
                    <a:pt x="32419" y="0"/>
                  </a:cubicBezTo>
                  <a:lnTo>
                    <a:pt x="0" y="0"/>
                  </a:lnTo>
                  <a:lnTo>
                    <a:pt x="0" y="91132"/>
                  </a:lnTo>
                  <a:lnTo>
                    <a:pt x="13784" y="91132"/>
                  </a:lnTo>
                  <a:lnTo>
                    <a:pt x="13784" y="56670"/>
                  </a:lnTo>
                  <a:lnTo>
                    <a:pt x="32419" y="56670"/>
                  </a:lnTo>
                  <a:cubicBezTo>
                    <a:pt x="32419" y="56670"/>
                    <a:pt x="32930" y="56670"/>
                    <a:pt x="33313" y="56670"/>
                  </a:cubicBezTo>
                  <a:lnTo>
                    <a:pt x="51820" y="91259"/>
                  </a:lnTo>
                  <a:lnTo>
                    <a:pt x="67519" y="91259"/>
                  </a:lnTo>
                  <a:lnTo>
                    <a:pt x="47225" y="54245"/>
                  </a:lnTo>
                  <a:cubicBezTo>
                    <a:pt x="48118" y="53862"/>
                    <a:pt x="49267" y="53735"/>
                    <a:pt x="50033" y="53351"/>
                  </a:cubicBezTo>
                  <a:close/>
                  <a:moveTo>
                    <a:pt x="13784" y="11743"/>
                  </a:moveTo>
                  <a:lnTo>
                    <a:pt x="31015" y="11743"/>
                  </a:lnTo>
                  <a:cubicBezTo>
                    <a:pt x="35610" y="11743"/>
                    <a:pt x="39184" y="12381"/>
                    <a:pt x="41992" y="13785"/>
                  </a:cubicBezTo>
                  <a:cubicBezTo>
                    <a:pt x="44800" y="15189"/>
                    <a:pt x="46842" y="17103"/>
                    <a:pt x="48118" y="19656"/>
                  </a:cubicBezTo>
                  <a:cubicBezTo>
                    <a:pt x="49395" y="22209"/>
                    <a:pt x="50160" y="25144"/>
                    <a:pt x="50160" y="28591"/>
                  </a:cubicBezTo>
                  <a:cubicBezTo>
                    <a:pt x="50160" y="32037"/>
                    <a:pt x="49522" y="34972"/>
                    <a:pt x="48246" y="37397"/>
                  </a:cubicBezTo>
                  <a:cubicBezTo>
                    <a:pt x="46970" y="39822"/>
                    <a:pt x="44927" y="41737"/>
                    <a:pt x="42119" y="43013"/>
                  </a:cubicBezTo>
                  <a:cubicBezTo>
                    <a:pt x="39311" y="44289"/>
                    <a:pt x="35738" y="44928"/>
                    <a:pt x="31271" y="44928"/>
                  </a:cubicBezTo>
                  <a:lnTo>
                    <a:pt x="13784" y="44928"/>
                  </a:lnTo>
                  <a:lnTo>
                    <a:pt x="13784" y="11870"/>
                  </a:lnTo>
                  <a:close/>
                </a:path>
              </a:pathLst>
            </a:custGeom>
            <a:solidFill>
              <a:srgbClr val="14336A"/>
            </a:solidFill>
            <a:ln w="0" cap="flat">
              <a:noFill/>
              <a:prstDash val="solid"/>
              <a:miter/>
            </a:ln>
          </p:spPr>
          <p:txBody>
            <a:bodyPr rtlCol="0" anchor="ctr"/>
            <a:lstStyle/>
            <a:p>
              <a:endParaRPr lang="en-GB" sz="1013"/>
            </a:p>
          </p:txBody>
        </p:sp>
        <p:sp>
          <p:nvSpPr>
            <p:cNvPr id="31" name="Freeform 30">
              <a:extLst>
                <a:ext uri="{FF2B5EF4-FFF2-40B4-BE49-F238E27FC236}">
                  <a16:creationId xmlns:a16="http://schemas.microsoft.com/office/drawing/2014/main" id="{3A9EC0DB-3C71-FAFD-F239-5FB6789307B4}"/>
                </a:ext>
              </a:extLst>
            </p:cNvPr>
            <p:cNvSpPr/>
            <p:nvPr/>
          </p:nvSpPr>
          <p:spPr>
            <a:xfrm>
              <a:off x="2243312"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350 w 61775"/>
                <a:gd name="connsiteY21" fmla="*/ 18379 h 70582"/>
                <a:gd name="connsiteX22" fmla="*/ 52586 w 61775"/>
                <a:gd name="connsiteY22" fmla="*/ 7786 h 70582"/>
                <a:gd name="connsiteX23" fmla="*/ 13402 w 61775"/>
                <a:gd name="connsiteY23" fmla="*/ 29101 h 70582"/>
                <a:gd name="connsiteX24" fmla="*/ 15444 w 61775"/>
                <a:gd name="connsiteY24" fmla="*/ 20804 h 70582"/>
                <a:gd name="connsiteX25" fmla="*/ 21826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10" y="11614"/>
                    <a:pt x="3957" y="16975"/>
                  </a:cubicBezTo>
                  <a:cubicBezTo>
                    <a:pt x="1276" y="22336"/>
                    <a:pt x="0" y="28462"/>
                    <a:pt x="0" y="35483"/>
                  </a:cubicBezTo>
                  <a:cubicBezTo>
                    <a:pt x="0" y="42502"/>
                    <a:pt x="1276" y="48756"/>
                    <a:pt x="3957" y="53989"/>
                  </a:cubicBezTo>
                  <a:cubicBezTo>
                    <a:pt x="6637" y="59222"/>
                    <a:pt x="10339" y="63307"/>
                    <a:pt x="15189" y="66242"/>
                  </a:cubicBezTo>
                  <a:cubicBezTo>
                    <a:pt x="20039" y="69178"/>
                    <a:pt x="25782" y="70582"/>
                    <a:pt x="32547" y="70582"/>
                  </a:cubicBezTo>
                  <a:cubicBezTo>
                    <a:pt x="37525" y="70582"/>
                    <a:pt x="41992" y="69816"/>
                    <a:pt x="45821" y="68284"/>
                  </a:cubicBezTo>
                  <a:cubicBezTo>
                    <a:pt x="49778" y="66753"/>
                    <a:pt x="52969"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350" y="18379"/>
                  </a:cubicBezTo>
                  <a:cubicBezTo>
                    <a:pt x="57691" y="14040"/>
                    <a:pt x="55394" y="10466"/>
                    <a:pt x="52586" y="7786"/>
                  </a:cubicBezTo>
                  <a:close/>
                  <a:moveTo>
                    <a:pt x="13402" y="29101"/>
                  </a:moveTo>
                  <a:cubicBezTo>
                    <a:pt x="13529" y="26165"/>
                    <a:pt x="14167" y="23357"/>
                    <a:pt x="15444" y="20804"/>
                  </a:cubicBezTo>
                  <a:cubicBezTo>
                    <a:pt x="16975" y="17869"/>
                    <a:pt x="19018" y="15444"/>
                    <a:pt x="21826" y="13657"/>
                  </a:cubicBezTo>
                  <a:cubicBezTo>
                    <a:pt x="24634" y="11870"/>
                    <a:pt x="27825"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32" name="Freeform 31">
              <a:extLst>
                <a:ext uri="{FF2B5EF4-FFF2-40B4-BE49-F238E27FC236}">
                  <a16:creationId xmlns:a16="http://schemas.microsoft.com/office/drawing/2014/main" id="{6749260F-7313-9F07-14AB-DDF5478FC8FA}"/>
                </a:ext>
              </a:extLst>
            </p:cNvPr>
            <p:cNvSpPr/>
            <p:nvPr/>
          </p:nvSpPr>
          <p:spPr>
            <a:xfrm>
              <a:off x="2320021" y="6456927"/>
              <a:ext cx="55648" cy="70582"/>
            </a:xfrm>
            <a:custGeom>
              <a:avLst/>
              <a:gdLst>
                <a:gd name="connsiteX0" fmla="*/ 36887 w 55648"/>
                <a:gd name="connsiteY0" fmla="*/ 31015 h 70582"/>
                <a:gd name="connsiteX1" fmla="*/ 26037 w 55648"/>
                <a:gd name="connsiteY1" fmla="*/ 28590 h 70582"/>
                <a:gd name="connsiteX2" fmla="*/ 17869 w 55648"/>
                <a:gd name="connsiteY2" fmla="*/ 25144 h 70582"/>
                <a:gd name="connsiteX3" fmla="*/ 15316 w 55648"/>
                <a:gd name="connsiteY3" fmla="*/ 19656 h 70582"/>
                <a:gd name="connsiteX4" fmla="*/ 19145 w 55648"/>
                <a:gd name="connsiteY4" fmla="*/ 13146 h 70582"/>
                <a:gd name="connsiteX5" fmla="*/ 28590 w 55648"/>
                <a:gd name="connsiteY5" fmla="*/ 10594 h 70582"/>
                <a:gd name="connsiteX6" fmla="*/ 35483 w 55648"/>
                <a:gd name="connsiteY6" fmla="*/ 11870 h 70582"/>
                <a:gd name="connsiteX7" fmla="*/ 39822 w 55648"/>
                <a:gd name="connsiteY7" fmla="*/ 15316 h 70582"/>
                <a:gd name="connsiteX8" fmla="*/ 42247 w 55648"/>
                <a:gd name="connsiteY8" fmla="*/ 19656 h 70582"/>
                <a:gd name="connsiteX9" fmla="*/ 54245 w 55648"/>
                <a:gd name="connsiteY9" fmla="*/ 17486 h 70582"/>
                <a:gd name="connsiteX10" fmla="*/ 45821 w 55648"/>
                <a:gd name="connsiteY10" fmla="*/ 4722 h 70582"/>
                <a:gd name="connsiteX11" fmla="*/ 28335 w 55648"/>
                <a:gd name="connsiteY11" fmla="*/ 0 h 70582"/>
                <a:gd name="connsiteX12" fmla="*/ 14678 w 55648"/>
                <a:gd name="connsiteY12" fmla="*/ 2552 h 70582"/>
                <a:gd name="connsiteX13" fmla="*/ 5361 w 55648"/>
                <a:gd name="connsiteY13" fmla="*/ 9700 h 70582"/>
                <a:gd name="connsiteX14" fmla="*/ 1914 w 55648"/>
                <a:gd name="connsiteY14" fmla="*/ 20294 h 70582"/>
                <a:gd name="connsiteX15" fmla="*/ 6509 w 55648"/>
                <a:gd name="connsiteY15" fmla="*/ 32292 h 70582"/>
                <a:gd name="connsiteX16" fmla="*/ 20677 w 55648"/>
                <a:gd name="connsiteY16" fmla="*/ 39184 h 70582"/>
                <a:gd name="connsiteX17" fmla="*/ 32292 w 55648"/>
                <a:gd name="connsiteY17" fmla="*/ 41737 h 70582"/>
                <a:gd name="connsiteX18" fmla="*/ 39567 w 55648"/>
                <a:gd name="connsiteY18" fmla="*/ 45055 h 70582"/>
                <a:gd name="connsiteX19" fmla="*/ 41992 w 55648"/>
                <a:gd name="connsiteY19" fmla="*/ 50416 h 70582"/>
                <a:gd name="connsiteX20" fmla="*/ 38035 w 55648"/>
                <a:gd name="connsiteY20" fmla="*/ 57052 h 70582"/>
                <a:gd name="connsiteX21" fmla="*/ 27569 w 55648"/>
                <a:gd name="connsiteY21" fmla="*/ 59733 h 70582"/>
                <a:gd name="connsiteX22" fmla="*/ 17869 w 55648"/>
                <a:gd name="connsiteY22" fmla="*/ 57180 h 70582"/>
                <a:gd name="connsiteX23" fmla="*/ 12891 w 55648"/>
                <a:gd name="connsiteY23" fmla="*/ 49650 h 70582"/>
                <a:gd name="connsiteX24" fmla="*/ 0 w 55648"/>
                <a:gd name="connsiteY24" fmla="*/ 51564 h 70582"/>
                <a:gd name="connsiteX25" fmla="*/ 8934 w 55648"/>
                <a:gd name="connsiteY25" fmla="*/ 65604 h 70582"/>
                <a:gd name="connsiteX26" fmla="*/ 27697 w 55648"/>
                <a:gd name="connsiteY26" fmla="*/ 70582 h 70582"/>
                <a:gd name="connsiteX27" fmla="*/ 42247 w 55648"/>
                <a:gd name="connsiteY27" fmla="*/ 67902 h 70582"/>
                <a:gd name="connsiteX28" fmla="*/ 52075 w 55648"/>
                <a:gd name="connsiteY28" fmla="*/ 60371 h 70582"/>
                <a:gd name="connsiteX29" fmla="*/ 55649 w 55648"/>
                <a:gd name="connsiteY29" fmla="*/ 49395 h 70582"/>
                <a:gd name="connsiteX30" fmla="*/ 51054 w 55648"/>
                <a:gd name="connsiteY30" fmla="*/ 37652 h 70582"/>
                <a:gd name="connsiteX31" fmla="*/ 37014 w 55648"/>
                <a:gd name="connsiteY31" fmla="*/ 30887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648" h="70582">
                  <a:moveTo>
                    <a:pt x="36887" y="31015"/>
                  </a:moveTo>
                  <a:lnTo>
                    <a:pt x="26037" y="28590"/>
                  </a:lnTo>
                  <a:cubicBezTo>
                    <a:pt x="22336" y="27697"/>
                    <a:pt x="19528" y="26548"/>
                    <a:pt x="17869" y="25144"/>
                  </a:cubicBezTo>
                  <a:cubicBezTo>
                    <a:pt x="16210" y="23740"/>
                    <a:pt x="15316" y="21953"/>
                    <a:pt x="15316" y="19656"/>
                  </a:cubicBezTo>
                  <a:cubicBezTo>
                    <a:pt x="15316" y="16975"/>
                    <a:pt x="16593" y="14805"/>
                    <a:pt x="19145" y="13146"/>
                  </a:cubicBezTo>
                  <a:cubicBezTo>
                    <a:pt x="21698" y="11487"/>
                    <a:pt x="24761" y="10594"/>
                    <a:pt x="28590" y="10594"/>
                  </a:cubicBezTo>
                  <a:cubicBezTo>
                    <a:pt x="31398" y="10594"/>
                    <a:pt x="33696" y="11104"/>
                    <a:pt x="35483" y="11870"/>
                  </a:cubicBezTo>
                  <a:cubicBezTo>
                    <a:pt x="37269" y="12764"/>
                    <a:pt x="38801" y="13912"/>
                    <a:pt x="39822" y="15316"/>
                  </a:cubicBezTo>
                  <a:cubicBezTo>
                    <a:pt x="40843" y="16720"/>
                    <a:pt x="41737" y="18124"/>
                    <a:pt x="42247" y="19656"/>
                  </a:cubicBezTo>
                  <a:lnTo>
                    <a:pt x="54245" y="17486"/>
                  </a:lnTo>
                  <a:cubicBezTo>
                    <a:pt x="52841" y="12125"/>
                    <a:pt x="50033" y="7913"/>
                    <a:pt x="45821" y="4722"/>
                  </a:cubicBezTo>
                  <a:cubicBezTo>
                    <a:pt x="41609" y="1532"/>
                    <a:pt x="35738" y="0"/>
                    <a:pt x="28335" y="0"/>
                  </a:cubicBezTo>
                  <a:cubicBezTo>
                    <a:pt x="23229" y="0"/>
                    <a:pt x="18635" y="893"/>
                    <a:pt x="14678" y="2552"/>
                  </a:cubicBezTo>
                  <a:cubicBezTo>
                    <a:pt x="10721" y="4212"/>
                    <a:pt x="7530" y="6637"/>
                    <a:pt x="5361" y="9700"/>
                  </a:cubicBezTo>
                  <a:cubicBezTo>
                    <a:pt x="3063" y="12764"/>
                    <a:pt x="1914" y="16210"/>
                    <a:pt x="1914" y="20294"/>
                  </a:cubicBezTo>
                  <a:cubicBezTo>
                    <a:pt x="1914" y="25144"/>
                    <a:pt x="3446" y="29228"/>
                    <a:pt x="6509" y="32292"/>
                  </a:cubicBezTo>
                  <a:cubicBezTo>
                    <a:pt x="9573" y="35483"/>
                    <a:pt x="14295" y="37780"/>
                    <a:pt x="20677" y="39184"/>
                  </a:cubicBezTo>
                  <a:lnTo>
                    <a:pt x="32292" y="41737"/>
                  </a:lnTo>
                  <a:cubicBezTo>
                    <a:pt x="35610" y="42502"/>
                    <a:pt x="38035" y="43523"/>
                    <a:pt x="39567" y="45055"/>
                  </a:cubicBezTo>
                  <a:cubicBezTo>
                    <a:pt x="41098" y="46459"/>
                    <a:pt x="41992" y="48246"/>
                    <a:pt x="41992" y="50416"/>
                  </a:cubicBezTo>
                  <a:cubicBezTo>
                    <a:pt x="41992" y="53096"/>
                    <a:pt x="40716" y="55266"/>
                    <a:pt x="38035" y="57052"/>
                  </a:cubicBezTo>
                  <a:cubicBezTo>
                    <a:pt x="35483" y="58840"/>
                    <a:pt x="31909" y="59733"/>
                    <a:pt x="27569" y="59733"/>
                  </a:cubicBezTo>
                  <a:cubicBezTo>
                    <a:pt x="23612" y="59733"/>
                    <a:pt x="20294" y="58840"/>
                    <a:pt x="17869" y="57180"/>
                  </a:cubicBezTo>
                  <a:cubicBezTo>
                    <a:pt x="15316" y="55521"/>
                    <a:pt x="13785" y="52968"/>
                    <a:pt x="12891" y="49650"/>
                  </a:cubicBezTo>
                  <a:lnTo>
                    <a:pt x="0" y="51564"/>
                  </a:lnTo>
                  <a:cubicBezTo>
                    <a:pt x="1149" y="57563"/>
                    <a:pt x="4084" y="62286"/>
                    <a:pt x="8934" y="65604"/>
                  </a:cubicBezTo>
                  <a:cubicBezTo>
                    <a:pt x="13785" y="68923"/>
                    <a:pt x="20039" y="70582"/>
                    <a:pt x="27697" y="70582"/>
                  </a:cubicBezTo>
                  <a:cubicBezTo>
                    <a:pt x="33185" y="70582"/>
                    <a:pt x="38035" y="69689"/>
                    <a:pt x="42247" y="67902"/>
                  </a:cubicBezTo>
                  <a:cubicBezTo>
                    <a:pt x="46459" y="66115"/>
                    <a:pt x="49778" y="63562"/>
                    <a:pt x="52075" y="60371"/>
                  </a:cubicBezTo>
                  <a:cubicBezTo>
                    <a:pt x="54372" y="57180"/>
                    <a:pt x="55649" y="53479"/>
                    <a:pt x="55649" y="49395"/>
                  </a:cubicBezTo>
                  <a:cubicBezTo>
                    <a:pt x="55649" y="44544"/>
                    <a:pt x="54117" y="40588"/>
                    <a:pt x="51054" y="37652"/>
                  </a:cubicBezTo>
                  <a:cubicBezTo>
                    <a:pt x="47991" y="34716"/>
                    <a:pt x="43268" y="32419"/>
                    <a:pt x="37014" y="30887"/>
                  </a:cubicBezTo>
                  <a:close/>
                </a:path>
              </a:pathLst>
            </a:custGeom>
            <a:solidFill>
              <a:srgbClr val="14336A"/>
            </a:solidFill>
            <a:ln w="0" cap="flat">
              <a:noFill/>
              <a:prstDash val="solid"/>
              <a:miter/>
            </a:ln>
          </p:spPr>
          <p:txBody>
            <a:bodyPr rtlCol="0" anchor="ctr"/>
            <a:lstStyle/>
            <a:p>
              <a:endParaRPr lang="en-GB" sz="1013"/>
            </a:p>
          </p:txBody>
        </p:sp>
        <p:sp>
          <p:nvSpPr>
            <p:cNvPr id="33" name="Freeform 32">
              <a:extLst>
                <a:ext uri="{FF2B5EF4-FFF2-40B4-BE49-F238E27FC236}">
                  <a16:creationId xmlns:a16="http://schemas.microsoft.com/office/drawing/2014/main" id="{4EE240F4-BFF5-060F-8CD2-673EF428ADAA}"/>
                </a:ext>
              </a:extLst>
            </p:cNvPr>
            <p:cNvSpPr/>
            <p:nvPr/>
          </p:nvSpPr>
          <p:spPr>
            <a:xfrm>
              <a:off x="2390348"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4 h 70582"/>
                <a:gd name="connsiteX25" fmla="*/ 21698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4"/>
                  </a:cubicBezTo>
                  <a:cubicBezTo>
                    <a:pt x="16848" y="17869"/>
                    <a:pt x="18890" y="15444"/>
                    <a:pt x="21698" y="13657"/>
                  </a:cubicBezTo>
                  <a:cubicBezTo>
                    <a:pt x="24506" y="11870"/>
                    <a:pt x="27697"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34" name="Freeform 33">
              <a:extLst>
                <a:ext uri="{FF2B5EF4-FFF2-40B4-BE49-F238E27FC236}">
                  <a16:creationId xmlns:a16="http://schemas.microsoft.com/office/drawing/2014/main" id="{C94561F8-879D-D0FC-1B4A-D84CCD48FEAB}"/>
                </a:ext>
              </a:extLst>
            </p:cNvPr>
            <p:cNvSpPr/>
            <p:nvPr/>
          </p:nvSpPr>
          <p:spPr>
            <a:xfrm>
              <a:off x="2466929" y="6456927"/>
              <a:ext cx="56797" cy="70709"/>
            </a:xfrm>
            <a:custGeom>
              <a:avLst/>
              <a:gdLst>
                <a:gd name="connsiteX0" fmla="*/ 47480 w 56797"/>
                <a:gd name="connsiteY0" fmla="*/ 4467 h 70709"/>
                <a:gd name="connsiteX1" fmla="*/ 38801 w 56797"/>
                <a:gd name="connsiteY1" fmla="*/ 1021 h 70709"/>
                <a:gd name="connsiteX2" fmla="*/ 30122 w 56797"/>
                <a:gd name="connsiteY2" fmla="*/ 0 h 70709"/>
                <a:gd name="connsiteX3" fmla="*/ 18379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396 w 56797"/>
                <a:gd name="connsiteY31" fmla="*/ 44544 h 70709"/>
                <a:gd name="connsiteX32" fmla="*/ 41354 w 56797"/>
                <a:gd name="connsiteY32" fmla="*/ 52075 h 70709"/>
                <a:gd name="connsiteX33" fmla="*/ 35355 w 56797"/>
                <a:gd name="connsiteY33" fmla="*/ 57819 h 70709"/>
                <a:gd name="connsiteX34" fmla="*/ 25910 w 56797"/>
                <a:gd name="connsiteY34" fmla="*/ 59988 h 70709"/>
                <a:gd name="connsiteX35" fmla="*/ 16593 w 56797"/>
                <a:gd name="connsiteY35" fmla="*/ 57436 h 70709"/>
                <a:gd name="connsiteX36" fmla="*/ 12891 w 56797"/>
                <a:gd name="connsiteY36" fmla="*/ 50033 h 70709"/>
                <a:gd name="connsiteX37" fmla="*/ 14806 w 56797"/>
                <a:gd name="connsiteY37" fmla="*/ 44289 h 70709"/>
                <a:gd name="connsiteX38" fmla="*/ 19911 w 56797"/>
                <a:gd name="connsiteY38" fmla="*/ 40971 h 70709"/>
                <a:gd name="connsiteX39" fmla="*/ 26931 w 56797"/>
                <a:gd name="connsiteY39" fmla="*/ 39311 h 70709"/>
                <a:gd name="connsiteX40" fmla="*/ 31015 w 56797"/>
                <a:gd name="connsiteY40" fmla="*/ 38801 h 70709"/>
                <a:gd name="connsiteX41" fmla="*/ 35993 w 56797"/>
                <a:gd name="connsiteY41" fmla="*/ 38035 h 70709"/>
                <a:gd name="connsiteX42" fmla="*/ 40588 w 56797"/>
                <a:gd name="connsiteY42" fmla="*/ 37014 h 70709"/>
                <a:gd name="connsiteX43" fmla="*/ 43268 w 56797"/>
                <a:gd name="connsiteY43" fmla="*/ 35738 h 70709"/>
                <a:gd name="connsiteX44" fmla="*/ 43268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480" y="4467"/>
                  </a:moveTo>
                  <a:cubicBezTo>
                    <a:pt x="44800" y="2808"/>
                    <a:pt x="41864" y="1659"/>
                    <a:pt x="38801" y="1021"/>
                  </a:cubicBezTo>
                  <a:cubicBezTo>
                    <a:pt x="35738" y="383"/>
                    <a:pt x="32802" y="0"/>
                    <a:pt x="30122" y="0"/>
                  </a:cubicBezTo>
                  <a:cubicBezTo>
                    <a:pt x="26038" y="0"/>
                    <a:pt x="22081" y="638"/>
                    <a:pt x="18379" y="1787"/>
                  </a:cubicBezTo>
                  <a:cubicBezTo>
                    <a:pt x="14678" y="2935"/>
                    <a:pt x="11360"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3013"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5"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396" y="44544"/>
                  </a:moveTo>
                  <a:cubicBezTo>
                    <a:pt x="43396" y="47225"/>
                    <a:pt x="42758" y="49778"/>
                    <a:pt x="41354" y="52075"/>
                  </a:cubicBezTo>
                  <a:cubicBezTo>
                    <a:pt x="39950" y="54372"/>
                    <a:pt x="38035" y="56287"/>
                    <a:pt x="35355" y="57819"/>
                  </a:cubicBezTo>
                  <a:cubicBezTo>
                    <a:pt x="32675" y="59222"/>
                    <a:pt x="29611" y="59988"/>
                    <a:pt x="25910" y="59988"/>
                  </a:cubicBezTo>
                  <a:cubicBezTo>
                    <a:pt x="22209" y="59988"/>
                    <a:pt x="19018" y="59095"/>
                    <a:pt x="16593" y="57436"/>
                  </a:cubicBezTo>
                  <a:cubicBezTo>
                    <a:pt x="14167" y="55776"/>
                    <a:pt x="12891" y="53224"/>
                    <a:pt x="12891" y="50033"/>
                  </a:cubicBezTo>
                  <a:cubicBezTo>
                    <a:pt x="12891" y="47608"/>
                    <a:pt x="13529" y="45821"/>
                    <a:pt x="14806" y="44289"/>
                  </a:cubicBezTo>
                  <a:cubicBezTo>
                    <a:pt x="16082" y="42885"/>
                    <a:pt x="17741" y="41737"/>
                    <a:pt x="19911" y="40971"/>
                  </a:cubicBezTo>
                  <a:cubicBezTo>
                    <a:pt x="22081" y="40205"/>
                    <a:pt x="24378" y="39694"/>
                    <a:pt x="26931" y="39311"/>
                  </a:cubicBezTo>
                  <a:cubicBezTo>
                    <a:pt x="28080" y="39184"/>
                    <a:pt x="29356" y="38929"/>
                    <a:pt x="31015" y="38801"/>
                  </a:cubicBezTo>
                  <a:cubicBezTo>
                    <a:pt x="32675" y="38546"/>
                    <a:pt x="34334" y="38291"/>
                    <a:pt x="35993" y="38035"/>
                  </a:cubicBezTo>
                  <a:cubicBezTo>
                    <a:pt x="37652" y="37780"/>
                    <a:pt x="39184" y="37397"/>
                    <a:pt x="40588" y="37014"/>
                  </a:cubicBezTo>
                  <a:cubicBezTo>
                    <a:pt x="41992" y="36631"/>
                    <a:pt x="42885" y="36121"/>
                    <a:pt x="43268" y="35738"/>
                  </a:cubicBezTo>
                  <a:lnTo>
                    <a:pt x="43268" y="44544"/>
                  </a:lnTo>
                  <a:close/>
                </a:path>
              </a:pathLst>
            </a:custGeom>
            <a:solidFill>
              <a:srgbClr val="14336A"/>
            </a:solidFill>
            <a:ln w="0" cap="flat">
              <a:noFill/>
              <a:prstDash val="solid"/>
              <a:miter/>
            </a:ln>
          </p:spPr>
          <p:txBody>
            <a:bodyPr rtlCol="0" anchor="ctr"/>
            <a:lstStyle/>
            <a:p>
              <a:endParaRPr lang="en-GB" sz="1013"/>
            </a:p>
          </p:txBody>
        </p:sp>
        <p:sp>
          <p:nvSpPr>
            <p:cNvPr id="35" name="Freeform 34">
              <a:extLst>
                <a:ext uri="{FF2B5EF4-FFF2-40B4-BE49-F238E27FC236}">
                  <a16:creationId xmlns:a16="http://schemas.microsoft.com/office/drawing/2014/main" id="{5555935E-47FF-9B98-A928-EFA36E8D702C}"/>
                </a:ext>
              </a:extLst>
            </p:cNvPr>
            <p:cNvSpPr/>
            <p:nvPr/>
          </p:nvSpPr>
          <p:spPr>
            <a:xfrm>
              <a:off x="2544403" y="6456671"/>
              <a:ext cx="36503" cy="69433"/>
            </a:xfrm>
            <a:custGeom>
              <a:avLst/>
              <a:gdLst>
                <a:gd name="connsiteX0" fmla="*/ 31015 w 36503"/>
                <a:gd name="connsiteY0" fmla="*/ 128 h 69433"/>
                <a:gd name="connsiteX1" fmla="*/ 20294 w 36503"/>
                <a:gd name="connsiteY1" fmla="*/ 3319 h 69433"/>
                <a:gd name="connsiteX2" fmla="*/ 13657 w 36503"/>
                <a:gd name="connsiteY2" fmla="*/ 11998 h 69433"/>
                <a:gd name="connsiteX3" fmla="*/ 12891 w 36503"/>
                <a:gd name="connsiteY3" fmla="*/ 11998 h 69433"/>
                <a:gd name="connsiteX4" fmla="*/ 12891 w 36503"/>
                <a:gd name="connsiteY4" fmla="*/ 1149 h 69433"/>
                <a:gd name="connsiteX5" fmla="*/ 0 w 36503"/>
                <a:gd name="connsiteY5" fmla="*/ 1149 h 69433"/>
                <a:gd name="connsiteX6" fmla="*/ 0 w 36503"/>
                <a:gd name="connsiteY6" fmla="*/ 69433 h 69433"/>
                <a:gd name="connsiteX7" fmla="*/ 13274 w 36503"/>
                <a:gd name="connsiteY7" fmla="*/ 69433 h 69433"/>
                <a:gd name="connsiteX8" fmla="*/ 13274 w 36503"/>
                <a:gd name="connsiteY8" fmla="*/ 27697 h 69433"/>
                <a:gd name="connsiteX9" fmla="*/ 15444 w 36503"/>
                <a:gd name="connsiteY9" fmla="*/ 19784 h 69433"/>
                <a:gd name="connsiteX10" fmla="*/ 21187 w 36503"/>
                <a:gd name="connsiteY10" fmla="*/ 14295 h 69433"/>
                <a:gd name="connsiteX11" fmla="*/ 29611 w 36503"/>
                <a:gd name="connsiteY11" fmla="*/ 12253 h 69433"/>
                <a:gd name="connsiteX12" fmla="*/ 33696 w 36503"/>
                <a:gd name="connsiteY12" fmla="*/ 12508 h 69433"/>
                <a:gd name="connsiteX13" fmla="*/ 36504 w 36503"/>
                <a:gd name="connsiteY13" fmla="*/ 13019 h 69433"/>
                <a:gd name="connsiteX14" fmla="*/ 36504 w 36503"/>
                <a:gd name="connsiteY14" fmla="*/ 256 h 69433"/>
                <a:gd name="connsiteX15" fmla="*/ 33823 w 36503"/>
                <a:gd name="connsiteY15" fmla="*/ 0 h 69433"/>
                <a:gd name="connsiteX16" fmla="*/ 30888 w 36503"/>
                <a:gd name="connsiteY16" fmla="*/ 0 h 6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03" h="69433">
                  <a:moveTo>
                    <a:pt x="31015" y="128"/>
                  </a:moveTo>
                  <a:cubicBezTo>
                    <a:pt x="27059" y="128"/>
                    <a:pt x="23485" y="1149"/>
                    <a:pt x="20294" y="3319"/>
                  </a:cubicBezTo>
                  <a:cubicBezTo>
                    <a:pt x="17103" y="5488"/>
                    <a:pt x="14933" y="8296"/>
                    <a:pt x="13657" y="11998"/>
                  </a:cubicBezTo>
                  <a:lnTo>
                    <a:pt x="12891" y="11998"/>
                  </a:lnTo>
                  <a:lnTo>
                    <a:pt x="12891" y="1149"/>
                  </a:lnTo>
                  <a:lnTo>
                    <a:pt x="0" y="1149"/>
                  </a:lnTo>
                  <a:lnTo>
                    <a:pt x="0" y="69433"/>
                  </a:lnTo>
                  <a:lnTo>
                    <a:pt x="13274" y="69433"/>
                  </a:lnTo>
                  <a:lnTo>
                    <a:pt x="13274" y="27697"/>
                  </a:lnTo>
                  <a:cubicBezTo>
                    <a:pt x="13274" y="24761"/>
                    <a:pt x="14040" y="22081"/>
                    <a:pt x="15444" y="19784"/>
                  </a:cubicBezTo>
                  <a:cubicBezTo>
                    <a:pt x="16848" y="17486"/>
                    <a:pt x="18762" y="15571"/>
                    <a:pt x="21187" y="14295"/>
                  </a:cubicBezTo>
                  <a:cubicBezTo>
                    <a:pt x="23612" y="13019"/>
                    <a:pt x="26420" y="12253"/>
                    <a:pt x="29611" y="12253"/>
                  </a:cubicBezTo>
                  <a:cubicBezTo>
                    <a:pt x="31015" y="12253"/>
                    <a:pt x="32292" y="12253"/>
                    <a:pt x="33696" y="12508"/>
                  </a:cubicBezTo>
                  <a:cubicBezTo>
                    <a:pt x="35100" y="12764"/>
                    <a:pt x="35993" y="12891"/>
                    <a:pt x="36504" y="13019"/>
                  </a:cubicBezTo>
                  <a:lnTo>
                    <a:pt x="36504" y="256"/>
                  </a:lnTo>
                  <a:cubicBezTo>
                    <a:pt x="35865" y="256"/>
                    <a:pt x="34972" y="128"/>
                    <a:pt x="33823" y="0"/>
                  </a:cubicBezTo>
                  <a:cubicBezTo>
                    <a:pt x="32675" y="0"/>
                    <a:pt x="31653" y="0"/>
                    <a:pt x="30888" y="0"/>
                  </a:cubicBezTo>
                  <a:close/>
                </a:path>
              </a:pathLst>
            </a:custGeom>
            <a:solidFill>
              <a:srgbClr val="14336A"/>
            </a:solidFill>
            <a:ln w="0" cap="flat">
              <a:noFill/>
              <a:prstDash val="solid"/>
              <a:miter/>
            </a:ln>
          </p:spPr>
          <p:txBody>
            <a:bodyPr rtlCol="0" anchor="ctr"/>
            <a:lstStyle/>
            <a:p>
              <a:endParaRPr lang="en-GB" sz="1013"/>
            </a:p>
          </p:txBody>
        </p:sp>
        <p:sp>
          <p:nvSpPr>
            <p:cNvPr id="36" name="Freeform 35">
              <a:extLst>
                <a:ext uri="{FF2B5EF4-FFF2-40B4-BE49-F238E27FC236}">
                  <a16:creationId xmlns:a16="http://schemas.microsoft.com/office/drawing/2014/main" id="{1EA20679-C5F5-D99C-E6C7-4B7F5BA198DD}"/>
                </a:ext>
              </a:extLst>
            </p:cNvPr>
            <p:cNvSpPr/>
            <p:nvPr/>
          </p:nvSpPr>
          <p:spPr>
            <a:xfrm>
              <a:off x="2590096"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70" y="70582"/>
                    <a:pt x="41992" y="69561"/>
                    <a:pt x="46076" y="67646"/>
                  </a:cubicBezTo>
                  <a:cubicBezTo>
                    <a:pt x="50161" y="65732"/>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335"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37" name="Freeform 36">
              <a:extLst>
                <a:ext uri="{FF2B5EF4-FFF2-40B4-BE49-F238E27FC236}">
                  <a16:creationId xmlns:a16="http://schemas.microsoft.com/office/drawing/2014/main" id="{4722805D-262E-24B1-C263-4F3392B3DB42}"/>
                </a:ext>
              </a:extLst>
            </p:cNvPr>
            <p:cNvSpPr/>
            <p:nvPr/>
          </p:nvSpPr>
          <p:spPr>
            <a:xfrm>
              <a:off x="2667571" y="6434973"/>
              <a:ext cx="57563" cy="91131"/>
            </a:xfrm>
            <a:custGeom>
              <a:avLst/>
              <a:gdLst>
                <a:gd name="connsiteX0" fmla="*/ 46459 w 57563"/>
                <a:gd name="connsiteY0" fmla="*/ 24889 h 91131"/>
                <a:gd name="connsiteX1" fmla="*/ 34206 w 57563"/>
                <a:gd name="connsiteY1" fmla="*/ 21953 h 91131"/>
                <a:gd name="connsiteX2" fmla="*/ 21315 w 57563"/>
                <a:gd name="connsiteY2" fmla="*/ 25144 h 91131"/>
                <a:gd name="connsiteX3" fmla="*/ 14040 w 57563"/>
                <a:gd name="connsiteY3" fmla="*/ 33951 h 91131"/>
                <a:gd name="connsiteX4" fmla="*/ 13146 w 57563"/>
                <a:gd name="connsiteY4" fmla="*/ 33951 h 91131"/>
                <a:gd name="connsiteX5" fmla="*/ 13146 w 57563"/>
                <a:gd name="connsiteY5" fmla="*/ 0 h 91131"/>
                <a:gd name="connsiteX6" fmla="*/ 0 w 57563"/>
                <a:gd name="connsiteY6" fmla="*/ 0 h 91131"/>
                <a:gd name="connsiteX7" fmla="*/ 0 w 57563"/>
                <a:gd name="connsiteY7" fmla="*/ 91131 h 91131"/>
                <a:gd name="connsiteX8" fmla="*/ 13274 w 57563"/>
                <a:gd name="connsiteY8" fmla="*/ 91131 h 91131"/>
                <a:gd name="connsiteX9" fmla="*/ 13274 w 57563"/>
                <a:gd name="connsiteY9" fmla="*/ 50543 h 91131"/>
                <a:gd name="connsiteX10" fmla="*/ 15444 w 57563"/>
                <a:gd name="connsiteY10" fmla="*/ 41226 h 91131"/>
                <a:gd name="connsiteX11" fmla="*/ 21315 w 57563"/>
                <a:gd name="connsiteY11" fmla="*/ 35355 h 91131"/>
                <a:gd name="connsiteX12" fmla="*/ 29739 w 57563"/>
                <a:gd name="connsiteY12" fmla="*/ 33313 h 91131"/>
                <a:gd name="connsiteX13" fmla="*/ 40460 w 57563"/>
                <a:gd name="connsiteY13" fmla="*/ 37524 h 91131"/>
                <a:gd name="connsiteX14" fmla="*/ 44289 w 57563"/>
                <a:gd name="connsiteY14" fmla="*/ 49267 h 91131"/>
                <a:gd name="connsiteX15" fmla="*/ 44289 w 57563"/>
                <a:gd name="connsiteY15" fmla="*/ 91131 h 91131"/>
                <a:gd name="connsiteX16" fmla="*/ 57563 w 57563"/>
                <a:gd name="connsiteY16" fmla="*/ 91131 h 91131"/>
                <a:gd name="connsiteX17" fmla="*/ 57563 w 57563"/>
                <a:gd name="connsiteY17" fmla="*/ 47735 h 91131"/>
                <a:gd name="connsiteX18" fmla="*/ 54628 w 57563"/>
                <a:gd name="connsiteY18" fmla="*/ 33440 h 91131"/>
                <a:gd name="connsiteX19" fmla="*/ 46459 w 57563"/>
                <a:gd name="connsiteY19" fmla="*/ 24889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63" h="91131">
                  <a:moveTo>
                    <a:pt x="46459" y="24889"/>
                  </a:moveTo>
                  <a:cubicBezTo>
                    <a:pt x="42885" y="22974"/>
                    <a:pt x="38801" y="21953"/>
                    <a:pt x="34206" y="21953"/>
                  </a:cubicBezTo>
                  <a:cubicBezTo>
                    <a:pt x="28845" y="21953"/>
                    <a:pt x="24633" y="22974"/>
                    <a:pt x="21315" y="25144"/>
                  </a:cubicBezTo>
                  <a:cubicBezTo>
                    <a:pt x="17997" y="27314"/>
                    <a:pt x="15571" y="30249"/>
                    <a:pt x="14040" y="33951"/>
                  </a:cubicBezTo>
                  <a:lnTo>
                    <a:pt x="13146" y="33951"/>
                  </a:lnTo>
                  <a:lnTo>
                    <a:pt x="13146" y="0"/>
                  </a:lnTo>
                  <a:lnTo>
                    <a:pt x="0" y="0"/>
                  </a:lnTo>
                  <a:lnTo>
                    <a:pt x="0" y="91131"/>
                  </a:lnTo>
                  <a:lnTo>
                    <a:pt x="13274" y="91131"/>
                  </a:lnTo>
                  <a:lnTo>
                    <a:pt x="13274" y="50543"/>
                  </a:lnTo>
                  <a:cubicBezTo>
                    <a:pt x="13274" y="46970"/>
                    <a:pt x="13912" y="43779"/>
                    <a:pt x="15444" y="41226"/>
                  </a:cubicBezTo>
                  <a:cubicBezTo>
                    <a:pt x="16848" y="38673"/>
                    <a:pt x="18762" y="36759"/>
                    <a:pt x="21315" y="35355"/>
                  </a:cubicBezTo>
                  <a:cubicBezTo>
                    <a:pt x="23740" y="34078"/>
                    <a:pt x="26548" y="33313"/>
                    <a:pt x="29739" y="33313"/>
                  </a:cubicBezTo>
                  <a:cubicBezTo>
                    <a:pt x="34334" y="33313"/>
                    <a:pt x="37908" y="34717"/>
                    <a:pt x="40460" y="37524"/>
                  </a:cubicBezTo>
                  <a:cubicBezTo>
                    <a:pt x="43013" y="40332"/>
                    <a:pt x="44289" y="44162"/>
                    <a:pt x="44289" y="49267"/>
                  </a:cubicBezTo>
                  <a:lnTo>
                    <a:pt x="44289" y="91131"/>
                  </a:lnTo>
                  <a:lnTo>
                    <a:pt x="57563" y="91131"/>
                  </a:lnTo>
                  <a:lnTo>
                    <a:pt x="57563" y="47735"/>
                  </a:lnTo>
                  <a:cubicBezTo>
                    <a:pt x="57563" y="41992"/>
                    <a:pt x="56542" y="37269"/>
                    <a:pt x="54628" y="33440"/>
                  </a:cubicBezTo>
                  <a:cubicBezTo>
                    <a:pt x="52713" y="29611"/>
                    <a:pt x="49905" y="26803"/>
                    <a:pt x="46459" y="24889"/>
                  </a:cubicBezTo>
                  <a:close/>
                </a:path>
              </a:pathLst>
            </a:custGeom>
            <a:solidFill>
              <a:srgbClr val="14336A"/>
            </a:solidFill>
            <a:ln w="0" cap="flat">
              <a:noFill/>
              <a:prstDash val="solid"/>
              <a:miter/>
            </a:ln>
          </p:spPr>
          <p:txBody>
            <a:bodyPr rtlCol="0" anchor="ctr"/>
            <a:lstStyle/>
            <a:p>
              <a:endParaRPr lang="en-GB" sz="1013"/>
            </a:p>
          </p:txBody>
        </p:sp>
        <p:sp>
          <p:nvSpPr>
            <p:cNvPr id="38" name="Freeform 37">
              <a:extLst>
                <a:ext uri="{FF2B5EF4-FFF2-40B4-BE49-F238E27FC236}">
                  <a16:creationId xmlns:a16="http://schemas.microsoft.com/office/drawing/2014/main" id="{F08515F8-19FB-7F7F-5FD5-FEEE3E0984A4}"/>
                </a:ext>
              </a:extLst>
            </p:cNvPr>
            <p:cNvSpPr/>
            <p:nvPr/>
          </p:nvSpPr>
          <p:spPr>
            <a:xfrm>
              <a:off x="2776444" y="6435101"/>
              <a:ext cx="81303" cy="91131"/>
            </a:xfrm>
            <a:custGeom>
              <a:avLst/>
              <a:gdLst>
                <a:gd name="connsiteX0" fmla="*/ 32802 w 81303"/>
                <a:gd name="connsiteY0" fmla="*/ 0 h 91131"/>
                <a:gd name="connsiteX1" fmla="*/ 0 w 81303"/>
                <a:gd name="connsiteY1" fmla="*/ 91132 h 91131"/>
                <a:gd name="connsiteX2" fmla="*/ 14550 w 81303"/>
                <a:gd name="connsiteY2" fmla="*/ 91132 h 91131"/>
                <a:gd name="connsiteX3" fmla="*/ 22847 w 81303"/>
                <a:gd name="connsiteY3" fmla="*/ 67008 h 91131"/>
                <a:gd name="connsiteX4" fmla="*/ 58457 w 81303"/>
                <a:gd name="connsiteY4" fmla="*/ 67008 h 91131"/>
                <a:gd name="connsiteX5" fmla="*/ 66753 w 81303"/>
                <a:gd name="connsiteY5" fmla="*/ 91132 h 91131"/>
                <a:gd name="connsiteX6" fmla="*/ 81303 w 81303"/>
                <a:gd name="connsiteY6" fmla="*/ 91132 h 91131"/>
                <a:gd name="connsiteX7" fmla="*/ 48501 w 81303"/>
                <a:gd name="connsiteY7" fmla="*/ 0 h 91131"/>
                <a:gd name="connsiteX8" fmla="*/ 32675 w 81303"/>
                <a:gd name="connsiteY8" fmla="*/ 0 h 91131"/>
                <a:gd name="connsiteX9" fmla="*/ 26931 w 81303"/>
                <a:gd name="connsiteY9" fmla="*/ 55394 h 91131"/>
                <a:gd name="connsiteX10" fmla="*/ 40333 w 81303"/>
                <a:gd name="connsiteY10" fmla="*/ 16465 h 91131"/>
                <a:gd name="connsiteX11" fmla="*/ 41098 w 81303"/>
                <a:gd name="connsiteY11" fmla="*/ 16465 h 91131"/>
                <a:gd name="connsiteX12" fmla="*/ 54500 w 81303"/>
                <a:gd name="connsiteY12" fmla="*/ 55394 h 91131"/>
                <a:gd name="connsiteX13" fmla="*/ 26931 w 81303"/>
                <a:gd name="connsiteY13" fmla="*/ 55394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303" h="91131">
                  <a:moveTo>
                    <a:pt x="32802" y="0"/>
                  </a:moveTo>
                  <a:lnTo>
                    <a:pt x="0" y="91132"/>
                  </a:lnTo>
                  <a:lnTo>
                    <a:pt x="14550" y="91132"/>
                  </a:lnTo>
                  <a:lnTo>
                    <a:pt x="22847" y="67008"/>
                  </a:lnTo>
                  <a:lnTo>
                    <a:pt x="58457" y="67008"/>
                  </a:lnTo>
                  <a:lnTo>
                    <a:pt x="66753" y="91132"/>
                  </a:lnTo>
                  <a:lnTo>
                    <a:pt x="81303" y="91132"/>
                  </a:lnTo>
                  <a:lnTo>
                    <a:pt x="48501" y="0"/>
                  </a:lnTo>
                  <a:lnTo>
                    <a:pt x="32675" y="0"/>
                  </a:lnTo>
                  <a:close/>
                  <a:moveTo>
                    <a:pt x="26931" y="55394"/>
                  </a:moveTo>
                  <a:lnTo>
                    <a:pt x="40333" y="16465"/>
                  </a:lnTo>
                  <a:lnTo>
                    <a:pt x="41098" y="16465"/>
                  </a:lnTo>
                  <a:lnTo>
                    <a:pt x="54500" y="55394"/>
                  </a:lnTo>
                  <a:lnTo>
                    <a:pt x="26931" y="55394"/>
                  </a:lnTo>
                  <a:close/>
                </a:path>
              </a:pathLst>
            </a:custGeom>
            <a:solidFill>
              <a:srgbClr val="14336A"/>
            </a:solidFill>
            <a:ln w="0" cap="flat">
              <a:noFill/>
              <a:prstDash val="solid"/>
              <a:miter/>
            </a:ln>
          </p:spPr>
          <p:txBody>
            <a:bodyPr rtlCol="0" anchor="ctr"/>
            <a:lstStyle/>
            <a:p>
              <a:endParaRPr lang="en-GB" sz="1013"/>
            </a:p>
          </p:txBody>
        </p:sp>
        <p:sp>
          <p:nvSpPr>
            <p:cNvPr id="39" name="Freeform 38">
              <a:extLst>
                <a:ext uri="{FF2B5EF4-FFF2-40B4-BE49-F238E27FC236}">
                  <a16:creationId xmlns:a16="http://schemas.microsoft.com/office/drawing/2014/main" id="{F8783CB6-1415-E212-6603-13F4C55AEE25}"/>
                </a:ext>
              </a:extLst>
            </p:cNvPr>
            <p:cNvSpPr/>
            <p:nvPr/>
          </p:nvSpPr>
          <p:spPr>
            <a:xfrm>
              <a:off x="2873063"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40" name="Freeform 39">
              <a:extLst>
                <a:ext uri="{FF2B5EF4-FFF2-40B4-BE49-F238E27FC236}">
                  <a16:creationId xmlns:a16="http://schemas.microsoft.com/office/drawing/2014/main" id="{B51A0714-179E-CA6C-3B77-1BC509F8EEFC}"/>
                </a:ext>
              </a:extLst>
            </p:cNvPr>
            <p:cNvSpPr/>
            <p:nvPr/>
          </p:nvSpPr>
          <p:spPr>
            <a:xfrm>
              <a:off x="2907397"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41" name="Freeform 40">
              <a:extLst>
                <a:ext uri="{FF2B5EF4-FFF2-40B4-BE49-F238E27FC236}">
                  <a16:creationId xmlns:a16="http://schemas.microsoft.com/office/drawing/2014/main" id="{0875818E-DA22-B5F1-F2AA-23EBCF30C468}"/>
                </a:ext>
              </a:extLst>
            </p:cNvPr>
            <p:cNvSpPr/>
            <p:nvPr/>
          </p:nvSpPr>
          <p:spPr>
            <a:xfrm>
              <a:off x="2940072" y="6431400"/>
              <a:ext cx="16847" cy="15826"/>
            </a:xfrm>
            <a:custGeom>
              <a:avLst/>
              <a:gdLst>
                <a:gd name="connsiteX0" fmla="*/ 8424 w 16847"/>
                <a:gd name="connsiteY0" fmla="*/ 0 h 15826"/>
                <a:gd name="connsiteX1" fmla="*/ 2425 w 16847"/>
                <a:gd name="connsiteY1" fmla="*/ 2297 h 15826"/>
                <a:gd name="connsiteX2" fmla="*/ 0 w 16847"/>
                <a:gd name="connsiteY2" fmla="*/ 7913 h 15826"/>
                <a:gd name="connsiteX3" fmla="*/ 2425 w 16847"/>
                <a:gd name="connsiteY3" fmla="*/ 13529 h 15826"/>
                <a:gd name="connsiteX4" fmla="*/ 8424 w 16847"/>
                <a:gd name="connsiteY4" fmla="*/ 15827 h 15826"/>
                <a:gd name="connsiteX5" fmla="*/ 14423 w 16847"/>
                <a:gd name="connsiteY5" fmla="*/ 13529 h 15826"/>
                <a:gd name="connsiteX6" fmla="*/ 16848 w 16847"/>
                <a:gd name="connsiteY6" fmla="*/ 7913 h 15826"/>
                <a:gd name="connsiteX7" fmla="*/ 14423 w 16847"/>
                <a:gd name="connsiteY7" fmla="*/ 2297 h 15826"/>
                <a:gd name="connsiteX8" fmla="*/ 8424 w 16847"/>
                <a:gd name="connsiteY8" fmla="*/ 0 h 1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7" h="15826">
                  <a:moveTo>
                    <a:pt x="8424" y="0"/>
                  </a:moveTo>
                  <a:cubicBezTo>
                    <a:pt x="6126" y="0"/>
                    <a:pt x="4084" y="766"/>
                    <a:pt x="2425" y="2297"/>
                  </a:cubicBezTo>
                  <a:cubicBezTo>
                    <a:pt x="766" y="3829"/>
                    <a:pt x="0" y="5743"/>
                    <a:pt x="0" y="7913"/>
                  </a:cubicBezTo>
                  <a:cubicBezTo>
                    <a:pt x="0" y="10083"/>
                    <a:pt x="766" y="11870"/>
                    <a:pt x="2425" y="13529"/>
                  </a:cubicBezTo>
                  <a:cubicBezTo>
                    <a:pt x="4084" y="15061"/>
                    <a:pt x="5999" y="15827"/>
                    <a:pt x="8424" y="15827"/>
                  </a:cubicBezTo>
                  <a:cubicBezTo>
                    <a:pt x="10849" y="15827"/>
                    <a:pt x="12764" y="15061"/>
                    <a:pt x="14423" y="13529"/>
                  </a:cubicBezTo>
                  <a:cubicBezTo>
                    <a:pt x="16082" y="11997"/>
                    <a:pt x="16848" y="10083"/>
                    <a:pt x="16848" y="7913"/>
                  </a:cubicBezTo>
                  <a:cubicBezTo>
                    <a:pt x="16848" y="5743"/>
                    <a:pt x="16082" y="3829"/>
                    <a:pt x="14423" y="2297"/>
                  </a:cubicBezTo>
                  <a:cubicBezTo>
                    <a:pt x="12764" y="766"/>
                    <a:pt x="10849" y="0"/>
                    <a:pt x="8424" y="0"/>
                  </a:cubicBezTo>
                  <a:close/>
                </a:path>
              </a:pathLst>
            </a:custGeom>
            <a:solidFill>
              <a:srgbClr val="14336A"/>
            </a:solidFill>
            <a:ln w="0" cap="flat">
              <a:noFill/>
              <a:prstDash val="solid"/>
              <a:miter/>
            </a:ln>
          </p:spPr>
          <p:txBody>
            <a:bodyPr rtlCol="0" anchor="ctr"/>
            <a:lstStyle/>
            <a:p>
              <a:endParaRPr lang="en-GB" sz="1013"/>
            </a:p>
          </p:txBody>
        </p:sp>
        <p:sp>
          <p:nvSpPr>
            <p:cNvPr id="43" name="Freeform 42">
              <a:extLst>
                <a:ext uri="{FF2B5EF4-FFF2-40B4-BE49-F238E27FC236}">
                  <a16:creationId xmlns:a16="http://schemas.microsoft.com/office/drawing/2014/main" id="{4DE0B1CC-1FAA-5A75-3BAE-54B5BEAF2D5F}"/>
                </a:ext>
              </a:extLst>
            </p:cNvPr>
            <p:cNvSpPr/>
            <p:nvPr/>
          </p:nvSpPr>
          <p:spPr>
            <a:xfrm>
              <a:off x="2941731" y="6457820"/>
              <a:ext cx="13274" cy="68284"/>
            </a:xfrm>
            <a:custGeom>
              <a:avLst/>
              <a:gdLst>
                <a:gd name="connsiteX0" fmla="*/ 0 w 13274"/>
                <a:gd name="connsiteY0" fmla="*/ 0 h 68284"/>
                <a:gd name="connsiteX1" fmla="*/ 13274 w 13274"/>
                <a:gd name="connsiteY1" fmla="*/ 0 h 68284"/>
                <a:gd name="connsiteX2" fmla="*/ 13274 w 13274"/>
                <a:gd name="connsiteY2" fmla="*/ 68285 h 68284"/>
                <a:gd name="connsiteX3" fmla="*/ 0 w 13274"/>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3274" h="68284">
                  <a:moveTo>
                    <a:pt x="0" y="0"/>
                  </a:moveTo>
                  <a:lnTo>
                    <a:pt x="13274" y="0"/>
                  </a:lnTo>
                  <a:lnTo>
                    <a:pt x="13274" y="68285"/>
                  </a:lnTo>
                  <a:lnTo>
                    <a:pt x="0" y="68285"/>
                  </a:lnTo>
                  <a:close/>
                </a:path>
              </a:pathLst>
            </a:custGeom>
            <a:solidFill>
              <a:srgbClr val="14336A"/>
            </a:solidFill>
            <a:ln w="0" cap="flat">
              <a:noFill/>
              <a:prstDash val="solid"/>
              <a:miter/>
            </a:ln>
          </p:spPr>
          <p:txBody>
            <a:bodyPr rtlCol="0" anchor="ctr"/>
            <a:lstStyle/>
            <a:p>
              <a:endParaRPr lang="en-GB" sz="1013"/>
            </a:p>
          </p:txBody>
        </p:sp>
        <p:sp>
          <p:nvSpPr>
            <p:cNvPr id="44" name="Freeform 43">
              <a:extLst>
                <a:ext uri="{FF2B5EF4-FFF2-40B4-BE49-F238E27FC236}">
                  <a16:creationId xmlns:a16="http://schemas.microsoft.com/office/drawing/2014/main" id="{FF9528D7-20E6-6C0B-3551-5E0E49525377}"/>
                </a:ext>
              </a:extLst>
            </p:cNvPr>
            <p:cNvSpPr/>
            <p:nvPr/>
          </p:nvSpPr>
          <p:spPr>
            <a:xfrm>
              <a:off x="2972874" y="6456927"/>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524 w 56797"/>
                <a:gd name="connsiteY31" fmla="*/ 44544 h 70709"/>
                <a:gd name="connsiteX32" fmla="*/ 41481 w 56797"/>
                <a:gd name="connsiteY32" fmla="*/ 52075 h 70709"/>
                <a:gd name="connsiteX33" fmla="*/ 35483 w 56797"/>
                <a:gd name="connsiteY33" fmla="*/ 57819 h 70709"/>
                <a:gd name="connsiteX34" fmla="*/ 26038 w 56797"/>
                <a:gd name="connsiteY34" fmla="*/ 59988 h 70709"/>
                <a:gd name="connsiteX35" fmla="*/ 16720 w 56797"/>
                <a:gd name="connsiteY35" fmla="*/ 57436 h 70709"/>
                <a:gd name="connsiteX36" fmla="*/ 13019 w 56797"/>
                <a:gd name="connsiteY36" fmla="*/ 50033 h 70709"/>
                <a:gd name="connsiteX37" fmla="*/ 14933 w 56797"/>
                <a:gd name="connsiteY37" fmla="*/ 44289 h 70709"/>
                <a:gd name="connsiteX38" fmla="*/ 20039 w 56797"/>
                <a:gd name="connsiteY38" fmla="*/ 40971 h 70709"/>
                <a:gd name="connsiteX39" fmla="*/ 27059 w 56797"/>
                <a:gd name="connsiteY39" fmla="*/ 39311 h 70709"/>
                <a:gd name="connsiteX40" fmla="*/ 31143 w 56797"/>
                <a:gd name="connsiteY40" fmla="*/ 38801 h 70709"/>
                <a:gd name="connsiteX41" fmla="*/ 36121 w 56797"/>
                <a:gd name="connsiteY41" fmla="*/ 38035 h 70709"/>
                <a:gd name="connsiteX42" fmla="*/ 40716 w 56797"/>
                <a:gd name="connsiteY42" fmla="*/ 37014 h 70709"/>
                <a:gd name="connsiteX43" fmla="*/ 43396 w 56797"/>
                <a:gd name="connsiteY43" fmla="*/ 35738 h 70709"/>
                <a:gd name="connsiteX44" fmla="*/ 43396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8" y="2808"/>
                    <a:pt x="41992" y="1659"/>
                    <a:pt x="38929" y="1021"/>
                  </a:cubicBezTo>
                  <a:cubicBezTo>
                    <a:pt x="35865" y="383"/>
                    <a:pt x="32930" y="0"/>
                    <a:pt x="30249" y="0"/>
                  </a:cubicBezTo>
                  <a:cubicBezTo>
                    <a:pt x="26165" y="0"/>
                    <a:pt x="22209" y="638"/>
                    <a:pt x="18507" y="1787"/>
                  </a:cubicBezTo>
                  <a:cubicBezTo>
                    <a:pt x="14806" y="2935"/>
                    <a:pt x="11487"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2885"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6"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524" y="44544"/>
                  </a:moveTo>
                  <a:cubicBezTo>
                    <a:pt x="43524" y="47225"/>
                    <a:pt x="42885" y="49778"/>
                    <a:pt x="41481" y="52075"/>
                  </a:cubicBezTo>
                  <a:cubicBezTo>
                    <a:pt x="40077" y="54372"/>
                    <a:pt x="38163" y="56287"/>
                    <a:pt x="35483" y="57819"/>
                  </a:cubicBezTo>
                  <a:cubicBezTo>
                    <a:pt x="32802" y="59222"/>
                    <a:pt x="29739" y="59988"/>
                    <a:pt x="26038" y="59988"/>
                  </a:cubicBezTo>
                  <a:cubicBezTo>
                    <a:pt x="22336" y="59988"/>
                    <a:pt x="19145" y="59095"/>
                    <a:pt x="16720" y="57436"/>
                  </a:cubicBezTo>
                  <a:cubicBezTo>
                    <a:pt x="14295" y="55776"/>
                    <a:pt x="13019" y="53224"/>
                    <a:pt x="13019" y="50033"/>
                  </a:cubicBezTo>
                  <a:cubicBezTo>
                    <a:pt x="13019" y="47608"/>
                    <a:pt x="13657" y="45821"/>
                    <a:pt x="14933" y="44289"/>
                  </a:cubicBezTo>
                  <a:cubicBezTo>
                    <a:pt x="16210" y="42885"/>
                    <a:pt x="17869" y="41737"/>
                    <a:pt x="20039" y="40971"/>
                  </a:cubicBezTo>
                  <a:cubicBezTo>
                    <a:pt x="22209" y="40205"/>
                    <a:pt x="24506" y="39694"/>
                    <a:pt x="27059" y="39311"/>
                  </a:cubicBezTo>
                  <a:cubicBezTo>
                    <a:pt x="28207" y="39184"/>
                    <a:pt x="29484" y="38929"/>
                    <a:pt x="31143" y="38801"/>
                  </a:cubicBezTo>
                  <a:cubicBezTo>
                    <a:pt x="32802" y="38546"/>
                    <a:pt x="34461" y="38291"/>
                    <a:pt x="36121" y="38035"/>
                  </a:cubicBezTo>
                  <a:cubicBezTo>
                    <a:pt x="37780" y="37780"/>
                    <a:pt x="39439" y="37397"/>
                    <a:pt x="40716" y="37014"/>
                  </a:cubicBezTo>
                  <a:cubicBezTo>
                    <a:pt x="42120" y="36631"/>
                    <a:pt x="43013" y="36121"/>
                    <a:pt x="43396" y="35738"/>
                  </a:cubicBezTo>
                  <a:lnTo>
                    <a:pt x="43396" y="44544"/>
                  </a:lnTo>
                  <a:close/>
                </a:path>
              </a:pathLst>
            </a:custGeom>
            <a:solidFill>
              <a:srgbClr val="14336A"/>
            </a:solidFill>
            <a:ln w="0" cap="flat">
              <a:noFill/>
              <a:prstDash val="solid"/>
              <a:miter/>
            </a:ln>
          </p:spPr>
          <p:txBody>
            <a:bodyPr rtlCol="0" anchor="ctr"/>
            <a:lstStyle/>
            <a:p>
              <a:endParaRPr lang="en-GB" sz="1013"/>
            </a:p>
          </p:txBody>
        </p:sp>
        <p:sp>
          <p:nvSpPr>
            <p:cNvPr id="45" name="Freeform 44">
              <a:extLst>
                <a:ext uri="{FF2B5EF4-FFF2-40B4-BE49-F238E27FC236}">
                  <a16:creationId xmlns:a16="http://schemas.microsoft.com/office/drawing/2014/main" id="{FB5EDAF9-2138-0880-F80A-5B473F19DB61}"/>
                </a:ext>
              </a:extLst>
            </p:cNvPr>
            <p:cNvSpPr/>
            <p:nvPr/>
          </p:nvSpPr>
          <p:spPr>
            <a:xfrm>
              <a:off x="3050348" y="6456927"/>
              <a:ext cx="56797" cy="69177"/>
            </a:xfrm>
            <a:custGeom>
              <a:avLst/>
              <a:gdLst>
                <a:gd name="connsiteX0" fmla="*/ 46076 w 56797"/>
                <a:gd name="connsiteY0" fmla="*/ 2935 h 69177"/>
                <a:gd name="connsiteX1" fmla="*/ 33823 w 56797"/>
                <a:gd name="connsiteY1" fmla="*/ 0 h 69177"/>
                <a:gd name="connsiteX2" fmla="*/ 21060 w 56797"/>
                <a:gd name="connsiteY2" fmla="*/ 3318 h 69177"/>
                <a:gd name="connsiteX3" fmla="*/ 13657 w 56797"/>
                <a:gd name="connsiteY3" fmla="*/ 11997 h 69177"/>
                <a:gd name="connsiteX4" fmla="*/ 12764 w 56797"/>
                <a:gd name="connsiteY4" fmla="*/ 11997 h 69177"/>
                <a:gd name="connsiteX5" fmla="*/ 12764 w 56797"/>
                <a:gd name="connsiteY5" fmla="*/ 893 h 69177"/>
                <a:gd name="connsiteX6" fmla="*/ 0 w 56797"/>
                <a:gd name="connsiteY6" fmla="*/ 893 h 69177"/>
                <a:gd name="connsiteX7" fmla="*/ 0 w 56797"/>
                <a:gd name="connsiteY7" fmla="*/ 69178 h 69177"/>
                <a:gd name="connsiteX8" fmla="*/ 13274 w 56797"/>
                <a:gd name="connsiteY8" fmla="*/ 69178 h 69177"/>
                <a:gd name="connsiteX9" fmla="*/ 13274 w 56797"/>
                <a:gd name="connsiteY9" fmla="*/ 28590 h 69177"/>
                <a:gd name="connsiteX10" fmla="*/ 15316 w 56797"/>
                <a:gd name="connsiteY10" fmla="*/ 19273 h 69177"/>
                <a:gd name="connsiteX11" fmla="*/ 20932 w 56797"/>
                <a:gd name="connsiteY11" fmla="*/ 13402 h 69177"/>
                <a:gd name="connsiteX12" fmla="*/ 29101 w 56797"/>
                <a:gd name="connsiteY12" fmla="*/ 11359 h 69177"/>
                <a:gd name="connsiteX13" fmla="*/ 39694 w 56797"/>
                <a:gd name="connsiteY13" fmla="*/ 15571 h 69177"/>
                <a:gd name="connsiteX14" fmla="*/ 43523 w 56797"/>
                <a:gd name="connsiteY14" fmla="*/ 27186 h 69177"/>
                <a:gd name="connsiteX15" fmla="*/ 43523 w 56797"/>
                <a:gd name="connsiteY15" fmla="*/ 69050 h 69177"/>
                <a:gd name="connsiteX16" fmla="*/ 56798 w 56797"/>
                <a:gd name="connsiteY16" fmla="*/ 69050 h 69177"/>
                <a:gd name="connsiteX17" fmla="*/ 56798 w 56797"/>
                <a:gd name="connsiteY17" fmla="*/ 25654 h 69177"/>
                <a:gd name="connsiteX18" fmla="*/ 53862 w 56797"/>
                <a:gd name="connsiteY18" fmla="*/ 11487 h 69177"/>
                <a:gd name="connsiteX19" fmla="*/ 45693 w 56797"/>
                <a:gd name="connsiteY19" fmla="*/ 2808 h 6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7">
                  <a:moveTo>
                    <a:pt x="46076" y="2935"/>
                  </a:moveTo>
                  <a:cubicBezTo>
                    <a:pt x="42630" y="1021"/>
                    <a:pt x="38546" y="0"/>
                    <a:pt x="33823" y="0"/>
                  </a:cubicBezTo>
                  <a:cubicBezTo>
                    <a:pt x="28718" y="0"/>
                    <a:pt x="24378" y="1149"/>
                    <a:pt x="21060" y="3318"/>
                  </a:cubicBezTo>
                  <a:cubicBezTo>
                    <a:pt x="17741" y="5488"/>
                    <a:pt x="15188" y="8424"/>
                    <a:pt x="13657" y="11997"/>
                  </a:cubicBezTo>
                  <a:lnTo>
                    <a:pt x="12764" y="11997"/>
                  </a:lnTo>
                  <a:lnTo>
                    <a:pt x="12764" y="893"/>
                  </a:lnTo>
                  <a:lnTo>
                    <a:pt x="0" y="893"/>
                  </a:lnTo>
                  <a:lnTo>
                    <a:pt x="0" y="69178"/>
                  </a:lnTo>
                  <a:lnTo>
                    <a:pt x="13274" y="69178"/>
                  </a:lnTo>
                  <a:lnTo>
                    <a:pt x="13274" y="28590"/>
                  </a:lnTo>
                  <a:cubicBezTo>
                    <a:pt x="13274" y="25016"/>
                    <a:pt x="13912" y="21825"/>
                    <a:pt x="15316" y="19273"/>
                  </a:cubicBezTo>
                  <a:cubicBezTo>
                    <a:pt x="16720" y="16720"/>
                    <a:pt x="18635" y="14805"/>
                    <a:pt x="20932" y="13402"/>
                  </a:cubicBezTo>
                  <a:cubicBezTo>
                    <a:pt x="23357" y="12125"/>
                    <a:pt x="26037" y="11359"/>
                    <a:pt x="29101" y="11359"/>
                  </a:cubicBezTo>
                  <a:cubicBezTo>
                    <a:pt x="33568" y="11359"/>
                    <a:pt x="37142" y="12764"/>
                    <a:pt x="39694" y="15571"/>
                  </a:cubicBezTo>
                  <a:cubicBezTo>
                    <a:pt x="42247" y="18379"/>
                    <a:pt x="43523" y="22208"/>
                    <a:pt x="43523" y="27186"/>
                  </a:cubicBezTo>
                  <a:lnTo>
                    <a:pt x="43523" y="69050"/>
                  </a:lnTo>
                  <a:lnTo>
                    <a:pt x="56798" y="69050"/>
                  </a:lnTo>
                  <a:lnTo>
                    <a:pt x="56798" y="25654"/>
                  </a:lnTo>
                  <a:cubicBezTo>
                    <a:pt x="56798" y="20038"/>
                    <a:pt x="55776" y="15316"/>
                    <a:pt x="53862" y="11487"/>
                  </a:cubicBezTo>
                  <a:cubicBezTo>
                    <a:pt x="51947" y="7658"/>
                    <a:pt x="49267" y="4722"/>
                    <a:pt x="45693" y="2808"/>
                  </a:cubicBezTo>
                  <a:close/>
                </a:path>
              </a:pathLst>
            </a:custGeom>
            <a:solidFill>
              <a:srgbClr val="14336A"/>
            </a:solidFill>
            <a:ln w="0" cap="flat">
              <a:noFill/>
              <a:prstDash val="solid"/>
              <a:miter/>
            </a:ln>
          </p:spPr>
          <p:txBody>
            <a:bodyPr rtlCol="0" anchor="ctr"/>
            <a:lstStyle/>
            <a:p>
              <a:endParaRPr lang="en-GB" sz="1013"/>
            </a:p>
          </p:txBody>
        </p:sp>
        <p:sp>
          <p:nvSpPr>
            <p:cNvPr id="46" name="Freeform 45">
              <a:extLst>
                <a:ext uri="{FF2B5EF4-FFF2-40B4-BE49-F238E27FC236}">
                  <a16:creationId xmlns:a16="http://schemas.microsoft.com/office/drawing/2014/main" id="{D097D437-578A-67C8-B674-3989A2AB4585}"/>
                </a:ext>
              </a:extLst>
            </p:cNvPr>
            <p:cNvSpPr/>
            <p:nvPr/>
          </p:nvSpPr>
          <p:spPr>
            <a:xfrm>
              <a:off x="3125398"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69" y="70582"/>
                    <a:pt x="41992" y="69561"/>
                    <a:pt x="46076" y="67646"/>
                  </a:cubicBezTo>
                  <a:cubicBezTo>
                    <a:pt x="50033" y="65604"/>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207"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47" name="Freeform 46">
              <a:extLst>
                <a:ext uri="{FF2B5EF4-FFF2-40B4-BE49-F238E27FC236}">
                  <a16:creationId xmlns:a16="http://schemas.microsoft.com/office/drawing/2014/main" id="{D8524FDA-8740-48D9-5620-A7E1F9FE5FD5}"/>
                </a:ext>
              </a:extLst>
            </p:cNvPr>
            <p:cNvSpPr/>
            <p:nvPr/>
          </p:nvSpPr>
          <p:spPr>
            <a:xfrm>
              <a:off x="3199681" y="6456927"/>
              <a:ext cx="61775" cy="70582"/>
            </a:xfrm>
            <a:custGeom>
              <a:avLst/>
              <a:gdLst>
                <a:gd name="connsiteX0" fmla="*/ 61775 w 61775"/>
                <a:gd name="connsiteY0" fmla="*/ 34333 h 70582"/>
                <a:gd name="connsiteX1" fmla="*/ 59223 w 61775"/>
                <a:gd name="connsiteY1" fmla="*/ 18507 h 70582"/>
                <a:gd name="connsiteX2" fmla="*/ 52458 w 61775"/>
                <a:gd name="connsiteY2" fmla="*/ 7913 h 70582"/>
                <a:gd name="connsiteX3" fmla="*/ 42758 w 61775"/>
                <a:gd name="connsiteY3" fmla="*/ 1914 h 70582"/>
                <a:gd name="connsiteX4" fmla="*/ 31526 w 61775"/>
                <a:gd name="connsiteY4" fmla="*/ 0 h 70582"/>
                <a:gd name="connsiteX5" fmla="*/ 14933 w 61775"/>
                <a:gd name="connsiteY5" fmla="*/ 4467 h 70582"/>
                <a:gd name="connsiteX6" fmla="*/ 3957 w 61775"/>
                <a:gd name="connsiteY6" fmla="*/ 16975 h 70582"/>
                <a:gd name="connsiteX7" fmla="*/ 0 w 61775"/>
                <a:gd name="connsiteY7" fmla="*/ 35483 h 70582"/>
                <a:gd name="connsiteX8" fmla="*/ 3957 w 61775"/>
                <a:gd name="connsiteY8" fmla="*/ 53989 h 70582"/>
                <a:gd name="connsiteX9" fmla="*/ 15189 w 61775"/>
                <a:gd name="connsiteY9" fmla="*/ 66242 h 70582"/>
                <a:gd name="connsiteX10" fmla="*/ 32547 w 61775"/>
                <a:gd name="connsiteY10" fmla="*/ 70582 h 70582"/>
                <a:gd name="connsiteX11" fmla="*/ 45821 w 61775"/>
                <a:gd name="connsiteY11" fmla="*/ 68284 h 70582"/>
                <a:gd name="connsiteX12" fmla="*/ 55521 w 61775"/>
                <a:gd name="connsiteY12" fmla="*/ 61775 h 70582"/>
                <a:gd name="connsiteX13" fmla="*/ 60882 w 61775"/>
                <a:gd name="connsiteY13" fmla="*/ 52075 h 70582"/>
                <a:gd name="connsiteX14" fmla="*/ 48246 w 61775"/>
                <a:gd name="connsiteY14" fmla="*/ 49778 h 70582"/>
                <a:gd name="connsiteX15" fmla="*/ 44800 w 61775"/>
                <a:gd name="connsiteY15" fmla="*/ 55138 h 70582"/>
                <a:gd name="connsiteX16" fmla="*/ 39439 w 61775"/>
                <a:gd name="connsiteY16" fmla="*/ 58457 h 70582"/>
                <a:gd name="connsiteX17" fmla="*/ 32547 w 61775"/>
                <a:gd name="connsiteY17" fmla="*/ 59478 h 70582"/>
                <a:gd name="connsiteX18" fmla="*/ 22336 w 61775"/>
                <a:gd name="connsiteY18" fmla="*/ 56925 h 70582"/>
                <a:gd name="connsiteX19" fmla="*/ 15571 w 61775"/>
                <a:gd name="connsiteY19" fmla="*/ 49650 h 70582"/>
                <a:gd name="connsiteX20" fmla="*/ 13274 w 61775"/>
                <a:gd name="connsiteY20" fmla="*/ 38929 h 70582"/>
                <a:gd name="connsiteX21" fmla="*/ 61775 w 61775"/>
                <a:gd name="connsiteY21" fmla="*/ 38929 h 70582"/>
                <a:gd name="connsiteX22" fmla="*/ 61775 w 61775"/>
                <a:gd name="connsiteY22" fmla="*/ 34206 h 70582"/>
                <a:gd name="connsiteX23" fmla="*/ 13274 w 61775"/>
                <a:gd name="connsiteY23" fmla="*/ 29101 h 70582"/>
                <a:gd name="connsiteX24" fmla="*/ 15444 w 61775"/>
                <a:gd name="connsiteY24" fmla="*/ 20804 h 70582"/>
                <a:gd name="connsiteX25" fmla="*/ 21825 w 61775"/>
                <a:gd name="connsiteY25" fmla="*/ 13657 h 70582"/>
                <a:gd name="connsiteX26" fmla="*/ 31653 w 61775"/>
                <a:gd name="connsiteY26" fmla="*/ 10976 h 70582"/>
                <a:gd name="connsiteX27" fmla="*/ 40716 w 61775"/>
                <a:gd name="connsiteY27" fmla="*/ 13274 h 70582"/>
                <a:gd name="connsiteX28" fmla="*/ 46714 w 61775"/>
                <a:gd name="connsiteY28" fmla="*/ 19656 h 70582"/>
                <a:gd name="connsiteX29" fmla="*/ 48884 w 61775"/>
                <a:gd name="connsiteY29" fmla="*/ 28973 h 70582"/>
                <a:gd name="connsiteX30" fmla="*/ 13529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61775" y="34333"/>
                  </a:moveTo>
                  <a:cubicBezTo>
                    <a:pt x="61775" y="28079"/>
                    <a:pt x="61010" y="22846"/>
                    <a:pt x="59223" y="18507"/>
                  </a:cubicBezTo>
                  <a:cubicBezTo>
                    <a:pt x="57563" y="14167"/>
                    <a:pt x="55266" y="10594"/>
                    <a:pt x="52458" y="7913"/>
                  </a:cubicBez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103" y="52841"/>
                    <a:pt x="15571" y="49650"/>
                  </a:cubicBezTo>
                  <a:cubicBezTo>
                    <a:pt x="14040" y="46714"/>
                    <a:pt x="13402" y="43013"/>
                    <a:pt x="13274" y="38929"/>
                  </a:cubicBezTo>
                  <a:lnTo>
                    <a:pt x="61775" y="38929"/>
                  </a:lnTo>
                  <a:lnTo>
                    <a:pt x="61775" y="34206"/>
                  </a:lnTo>
                  <a:close/>
                  <a:moveTo>
                    <a:pt x="13274" y="29101"/>
                  </a:moveTo>
                  <a:cubicBezTo>
                    <a:pt x="13402" y="26165"/>
                    <a:pt x="14040" y="23357"/>
                    <a:pt x="15444" y="20804"/>
                  </a:cubicBezTo>
                  <a:cubicBezTo>
                    <a:pt x="16975" y="17869"/>
                    <a:pt x="19017" y="15444"/>
                    <a:pt x="21825" y="13657"/>
                  </a:cubicBezTo>
                  <a:cubicBezTo>
                    <a:pt x="24633" y="11870"/>
                    <a:pt x="27824" y="10976"/>
                    <a:pt x="31653" y="10976"/>
                  </a:cubicBezTo>
                  <a:cubicBezTo>
                    <a:pt x="35100" y="10976"/>
                    <a:pt x="38035" y="11742"/>
                    <a:pt x="40716" y="13274"/>
                  </a:cubicBezTo>
                  <a:cubicBezTo>
                    <a:pt x="43268" y="14805"/>
                    <a:pt x="45310" y="16975"/>
                    <a:pt x="46714" y="19656"/>
                  </a:cubicBezTo>
                  <a:cubicBezTo>
                    <a:pt x="48118" y="22336"/>
                    <a:pt x="48884" y="25527"/>
                    <a:pt x="48884" y="28973"/>
                  </a:cubicBezTo>
                  <a:lnTo>
                    <a:pt x="13529" y="28973"/>
                  </a:lnTo>
                  <a:close/>
                </a:path>
              </a:pathLst>
            </a:custGeom>
            <a:solidFill>
              <a:srgbClr val="14336A"/>
            </a:solidFill>
            <a:ln w="0" cap="flat">
              <a:noFill/>
              <a:prstDash val="solid"/>
              <a:miter/>
            </a:ln>
          </p:spPr>
          <p:txBody>
            <a:bodyPr rtlCol="0" anchor="ctr"/>
            <a:lstStyle/>
            <a:p>
              <a:endParaRPr lang="en-GB" sz="1013"/>
            </a:p>
          </p:txBody>
        </p:sp>
        <p:sp>
          <p:nvSpPr>
            <p:cNvPr id="48" name="Freeform 47">
              <a:extLst>
                <a:ext uri="{FF2B5EF4-FFF2-40B4-BE49-F238E27FC236}">
                  <a16:creationId xmlns:a16="http://schemas.microsoft.com/office/drawing/2014/main" id="{8B837884-61FE-47D3-11D1-1AFAFEC911C4}"/>
                </a:ext>
              </a:extLst>
            </p:cNvPr>
            <p:cNvSpPr/>
            <p:nvPr/>
          </p:nvSpPr>
          <p:spPr>
            <a:xfrm>
              <a:off x="638302" y="6272622"/>
              <a:ext cx="184560" cy="255014"/>
            </a:xfrm>
            <a:custGeom>
              <a:avLst/>
              <a:gdLst>
                <a:gd name="connsiteX0" fmla="*/ 0 w 184560"/>
                <a:gd name="connsiteY0" fmla="*/ 255014 h 255014"/>
                <a:gd name="connsiteX1" fmla="*/ 0 w 184560"/>
                <a:gd name="connsiteY1" fmla="*/ 0 h 255014"/>
                <a:gd name="connsiteX2" fmla="*/ 182901 w 184560"/>
                <a:gd name="connsiteY2" fmla="*/ 0 h 255014"/>
                <a:gd name="connsiteX3" fmla="*/ 182901 w 184560"/>
                <a:gd name="connsiteY3" fmla="*/ 58967 h 255014"/>
                <a:gd name="connsiteX4" fmla="*/ 67391 w 184560"/>
                <a:gd name="connsiteY4" fmla="*/ 58967 h 255014"/>
                <a:gd name="connsiteX5" fmla="*/ 67391 w 184560"/>
                <a:gd name="connsiteY5" fmla="*/ 98024 h 255014"/>
                <a:gd name="connsiteX6" fmla="*/ 165926 w 184560"/>
                <a:gd name="connsiteY6" fmla="*/ 98024 h 255014"/>
                <a:gd name="connsiteX7" fmla="*/ 165926 w 184560"/>
                <a:gd name="connsiteY7" fmla="*/ 153289 h 255014"/>
                <a:gd name="connsiteX8" fmla="*/ 67391 w 184560"/>
                <a:gd name="connsiteY8" fmla="*/ 153289 h 255014"/>
                <a:gd name="connsiteX9" fmla="*/ 67391 w 184560"/>
                <a:gd name="connsiteY9" fmla="*/ 195792 h 255014"/>
                <a:gd name="connsiteX10" fmla="*/ 184560 w 184560"/>
                <a:gd name="connsiteY10" fmla="*/ 195792 h 255014"/>
                <a:gd name="connsiteX11" fmla="*/ 184560 w 184560"/>
                <a:gd name="connsiteY11" fmla="*/ 255014 h 255014"/>
                <a:gd name="connsiteX12" fmla="*/ 0 w 184560"/>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560" h="255014">
                  <a:moveTo>
                    <a:pt x="0" y="255014"/>
                  </a:moveTo>
                  <a:lnTo>
                    <a:pt x="0" y="0"/>
                  </a:lnTo>
                  <a:lnTo>
                    <a:pt x="182901" y="0"/>
                  </a:lnTo>
                  <a:lnTo>
                    <a:pt x="182901" y="58967"/>
                  </a:lnTo>
                  <a:lnTo>
                    <a:pt x="67391" y="58967"/>
                  </a:lnTo>
                  <a:lnTo>
                    <a:pt x="67391" y="98024"/>
                  </a:lnTo>
                  <a:lnTo>
                    <a:pt x="165926" y="98024"/>
                  </a:lnTo>
                  <a:lnTo>
                    <a:pt x="165926" y="153289"/>
                  </a:lnTo>
                  <a:lnTo>
                    <a:pt x="67391" y="153289"/>
                  </a:lnTo>
                  <a:lnTo>
                    <a:pt x="67391" y="195792"/>
                  </a:lnTo>
                  <a:lnTo>
                    <a:pt x="184560" y="195792"/>
                  </a:lnTo>
                  <a:lnTo>
                    <a:pt x="184560"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49" name="Freeform 48">
              <a:extLst>
                <a:ext uri="{FF2B5EF4-FFF2-40B4-BE49-F238E27FC236}">
                  <a16:creationId xmlns:a16="http://schemas.microsoft.com/office/drawing/2014/main" id="{234DD85F-58F5-8274-3702-36C821256252}"/>
                </a:ext>
              </a:extLst>
            </p:cNvPr>
            <p:cNvSpPr/>
            <p:nvPr/>
          </p:nvSpPr>
          <p:spPr>
            <a:xfrm>
              <a:off x="1372714" y="6272622"/>
              <a:ext cx="184687" cy="255014"/>
            </a:xfrm>
            <a:custGeom>
              <a:avLst/>
              <a:gdLst>
                <a:gd name="connsiteX0" fmla="*/ 0 w 184687"/>
                <a:gd name="connsiteY0" fmla="*/ 255014 h 255014"/>
                <a:gd name="connsiteX1" fmla="*/ 0 w 184687"/>
                <a:gd name="connsiteY1" fmla="*/ 0 h 255014"/>
                <a:gd name="connsiteX2" fmla="*/ 183029 w 184687"/>
                <a:gd name="connsiteY2" fmla="*/ 0 h 255014"/>
                <a:gd name="connsiteX3" fmla="*/ 183029 w 184687"/>
                <a:gd name="connsiteY3" fmla="*/ 58967 h 255014"/>
                <a:gd name="connsiteX4" fmla="*/ 67519 w 184687"/>
                <a:gd name="connsiteY4" fmla="*/ 58967 h 255014"/>
                <a:gd name="connsiteX5" fmla="*/ 67519 w 184687"/>
                <a:gd name="connsiteY5" fmla="*/ 98024 h 255014"/>
                <a:gd name="connsiteX6" fmla="*/ 166053 w 184687"/>
                <a:gd name="connsiteY6" fmla="*/ 98024 h 255014"/>
                <a:gd name="connsiteX7" fmla="*/ 166053 w 184687"/>
                <a:gd name="connsiteY7" fmla="*/ 153289 h 255014"/>
                <a:gd name="connsiteX8" fmla="*/ 67519 w 184687"/>
                <a:gd name="connsiteY8" fmla="*/ 153289 h 255014"/>
                <a:gd name="connsiteX9" fmla="*/ 67519 w 184687"/>
                <a:gd name="connsiteY9" fmla="*/ 195792 h 255014"/>
                <a:gd name="connsiteX10" fmla="*/ 184688 w 184687"/>
                <a:gd name="connsiteY10" fmla="*/ 195792 h 255014"/>
                <a:gd name="connsiteX11" fmla="*/ 184688 w 184687"/>
                <a:gd name="connsiteY11" fmla="*/ 255014 h 255014"/>
                <a:gd name="connsiteX12" fmla="*/ 0 w 184687"/>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87" h="255014">
                  <a:moveTo>
                    <a:pt x="0" y="255014"/>
                  </a:moveTo>
                  <a:lnTo>
                    <a:pt x="0" y="0"/>
                  </a:lnTo>
                  <a:lnTo>
                    <a:pt x="183029" y="0"/>
                  </a:lnTo>
                  <a:lnTo>
                    <a:pt x="183029" y="58967"/>
                  </a:lnTo>
                  <a:lnTo>
                    <a:pt x="67519" y="58967"/>
                  </a:lnTo>
                  <a:lnTo>
                    <a:pt x="67519" y="98024"/>
                  </a:lnTo>
                  <a:lnTo>
                    <a:pt x="166053" y="98024"/>
                  </a:lnTo>
                  <a:lnTo>
                    <a:pt x="166053" y="153289"/>
                  </a:lnTo>
                  <a:lnTo>
                    <a:pt x="67519" y="153289"/>
                  </a:lnTo>
                  <a:lnTo>
                    <a:pt x="67519" y="195792"/>
                  </a:lnTo>
                  <a:lnTo>
                    <a:pt x="184688" y="195792"/>
                  </a:lnTo>
                  <a:lnTo>
                    <a:pt x="184688"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50" name="Freeform 49">
              <a:extLst>
                <a:ext uri="{FF2B5EF4-FFF2-40B4-BE49-F238E27FC236}">
                  <a16:creationId xmlns:a16="http://schemas.microsoft.com/office/drawing/2014/main" id="{FF776F11-46C5-16E3-6F9D-D5B6CF7DDF0B}"/>
                </a:ext>
              </a:extLst>
            </p:cNvPr>
            <p:cNvSpPr/>
            <p:nvPr/>
          </p:nvSpPr>
          <p:spPr>
            <a:xfrm>
              <a:off x="1598628" y="6272366"/>
              <a:ext cx="495989" cy="255525"/>
            </a:xfrm>
            <a:custGeom>
              <a:avLst/>
              <a:gdLst>
                <a:gd name="connsiteX0" fmla="*/ 392733 w 495989"/>
                <a:gd name="connsiteY0" fmla="*/ 0 h 255525"/>
                <a:gd name="connsiteX1" fmla="*/ 328533 w 495989"/>
                <a:gd name="connsiteY1" fmla="*/ 0 h 255525"/>
                <a:gd name="connsiteX2" fmla="*/ 247740 w 495989"/>
                <a:gd name="connsiteY2" fmla="*/ 199876 h 255525"/>
                <a:gd name="connsiteX3" fmla="*/ 235231 w 495989"/>
                <a:gd name="connsiteY3" fmla="*/ 199876 h 255525"/>
                <a:gd name="connsiteX4" fmla="*/ 209832 w 495989"/>
                <a:gd name="connsiteY4" fmla="*/ 196686 h 255525"/>
                <a:gd name="connsiteX5" fmla="*/ 192474 w 495989"/>
                <a:gd name="connsiteY5" fmla="*/ 186475 h 255525"/>
                <a:gd name="connsiteX6" fmla="*/ 179710 w 495989"/>
                <a:gd name="connsiteY6" fmla="*/ 168095 h 255525"/>
                <a:gd name="connsiteX7" fmla="*/ 178689 w 495989"/>
                <a:gd name="connsiteY7" fmla="*/ 166181 h 255525"/>
                <a:gd name="connsiteX8" fmla="*/ 180603 w 495989"/>
                <a:gd name="connsiteY8" fmla="*/ 165160 h 255525"/>
                <a:gd name="connsiteX9" fmla="*/ 222978 w 495989"/>
                <a:gd name="connsiteY9" fmla="*/ 88068 h 255525"/>
                <a:gd name="connsiteX10" fmla="*/ 210853 w 495989"/>
                <a:gd name="connsiteY10" fmla="*/ 42503 h 255525"/>
                <a:gd name="connsiteX11" fmla="*/ 177413 w 495989"/>
                <a:gd name="connsiteY11" fmla="*/ 11615 h 255525"/>
                <a:gd name="connsiteX12" fmla="*/ 128401 w 495989"/>
                <a:gd name="connsiteY12" fmla="*/ 511 h 255525"/>
                <a:gd name="connsiteX13" fmla="*/ 0 w 495989"/>
                <a:gd name="connsiteY13" fmla="*/ 511 h 255525"/>
                <a:gd name="connsiteX14" fmla="*/ 0 w 495989"/>
                <a:gd name="connsiteY14" fmla="*/ 255526 h 255525"/>
                <a:gd name="connsiteX15" fmla="*/ 67519 w 495989"/>
                <a:gd name="connsiteY15" fmla="*/ 255526 h 255525"/>
                <a:gd name="connsiteX16" fmla="*/ 67519 w 495989"/>
                <a:gd name="connsiteY16" fmla="*/ 182773 h 255525"/>
                <a:gd name="connsiteX17" fmla="*/ 80793 w 495989"/>
                <a:gd name="connsiteY17" fmla="*/ 182773 h 255525"/>
                <a:gd name="connsiteX18" fmla="*/ 111808 w 495989"/>
                <a:gd name="connsiteY18" fmla="*/ 182391 h 255525"/>
                <a:gd name="connsiteX19" fmla="*/ 113340 w 495989"/>
                <a:gd name="connsiteY19" fmla="*/ 182391 h 255525"/>
                <a:gd name="connsiteX20" fmla="*/ 113978 w 495989"/>
                <a:gd name="connsiteY20" fmla="*/ 183794 h 255525"/>
                <a:gd name="connsiteX21" fmla="*/ 158012 w 495989"/>
                <a:gd name="connsiteY21" fmla="*/ 239443 h 255525"/>
                <a:gd name="connsiteX22" fmla="*/ 217235 w 495989"/>
                <a:gd name="connsiteY22" fmla="*/ 255526 h 255525"/>
                <a:gd name="connsiteX23" fmla="*/ 296624 w 495989"/>
                <a:gd name="connsiteY23" fmla="*/ 255526 h 255525"/>
                <a:gd name="connsiteX24" fmla="*/ 310025 w 495989"/>
                <a:gd name="connsiteY24" fmla="*/ 220426 h 255525"/>
                <a:gd name="connsiteX25" fmla="*/ 411368 w 495989"/>
                <a:gd name="connsiteY25" fmla="*/ 220426 h 255525"/>
                <a:gd name="connsiteX26" fmla="*/ 424897 w 495989"/>
                <a:gd name="connsiteY26" fmla="*/ 255526 h 255525"/>
                <a:gd name="connsiteX27" fmla="*/ 495990 w 495989"/>
                <a:gd name="connsiteY27" fmla="*/ 255526 h 255525"/>
                <a:gd name="connsiteX28" fmla="*/ 392861 w 495989"/>
                <a:gd name="connsiteY28" fmla="*/ 256 h 255525"/>
                <a:gd name="connsiteX29" fmla="*/ 150609 w 495989"/>
                <a:gd name="connsiteY29" fmla="*/ 107213 h 255525"/>
                <a:gd name="connsiteX30" fmla="*/ 139633 w 495989"/>
                <a:gd name="connsiteY30" fmla="*/ 119467 h 255525"/>
                <a:gd name="connsiteX31" fmla="*/ 124317 w 495989"/>
                <a:gd name="connsiteY31" fmla="*/ 124061 h 255525"/>
                <a:gd name="connsiteX32" fmla="*/ 67391 w 495989"/>
                <a:gd name="connsiteY32" fmla="*/ 124061 h 255525"/>
                <a:gd name="connsiteX33" fmla="*/ 67391 w 495989"/>
                <a:gd name="connsiteY33" fmla="*/ 59478 h 255525"/>
                <a:gd name="connsiteX34" fmla="*/ 124572 w 495989"/>
                <a:gd name="connsiteY34" fmla="*/ 59478 h 255525"/>
                <a:gd name="connsiteX35" fmla="*/ 139505 w 495989"/>
                <a:gd name="connsiteY35" fmla="*/ 64200 h 255525"/>
                <a:gd name="connsiteX36" fmla="*/ 150482 w 495989"/>
                <a:gd name="connsiteY36" fmla="*/ 75815 h 255525"/>
                <a:gd name="connsiteX37" fmla="*/ 154566 w 495989"/>
                <a:gd name="connsiteY37" fmla="*/ 90238 h 255525"/>
                <a:gd name="connsiteX38" fmla="*/ 150482 w 495989"/>
                <a:gd name="connsiteY38" fmla="*/ 107341 h 255525"/>
                <a:gd name="connsiteX39" fmla="*/ 330957 w 495989"/>
                <a:gd name="connsiteY39" fmla="*/ 165287 h 255525"/>
                <a:gd name="connsiteX40" fmla="*/ 356102 w 495989"/>
                <a:gd name="connsiteY40" fmla="*/ 99938 h 255525"/>
                <a:gd name="connsiteX41" fmla="*/ 358527 w 495989"/>
                <a:gd name="connsiteY41" fmla="*/ 88579 h 255525"/>
                <a:gd name="connsiteX42" fmla="*/ 362994 w 495989"/>
                <a:gd name="connsiteY42" fmla="*/ 88579 h 255525"/>
                <a:gd name="connsiteX43" fmla="*/ 365164 w 495989"/>
                <a:gd name="connsiteY43" fmla="*/ 99556 h 255525"/>
                <a:gd name="connsiteX44" fmla="*/ 390435 w 495989"/>
                <a:gd name="connsiteY44" fmla="*/ 165160 h 255525"/>
                <a:gd name="connsiteX45" fmla="*/ 331085 w 495989"/>
                <a:gd name="connsiteY45" fmla="*/ 165160 h 2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5989" h="255525">
                  <a:moveTo>
                    <a:pt x="392733" y="0"/>
                  </a:moveTo>
                  <a:lnTo>
                    <a:pt x="328533" y="0"/>
                  </a:lnTo>
                  <a:lnTo>
                    <a:pt x="247740" y="199876"/>
                  </a:lnTo>
                  <a:lnTo>
                    <a:pt x="235231" y="199876"/>
                  </a:lnTo>
                  <a:cubicBezTo>
                    <a:pt x="225148" y="199876"/>
                    <a:pt x="216597" y="198728"/>
                    <a:pt x="209832" y="196686"/>
                  </a:cubicBezTo>
                  <a:cubicBezTo>
                    <a:pt x="202940" y="194516"/>
                    <a:pt x="197068" y="191070"/>
                    <a:pt x="192474" y="186475"/>
                  </a:cubicBezTo>
                  <a:cubicBezTo>
                    <a:pt x="187879" y="181880"/>
                    <a:pt x="183539" y="175754"/>
                    <a:pt x="179710" y="168095"/>
                  </a:cubicBezTo>
                  <a:lnTo>
                    <a:pt x="178689" y="166181"/>
                  </a:lnTo>
                  <a:lnTo>
                    <a:pt x="180603" y="165160"/>
                  </a:lnTo>
                  <a:cubicBezTo>
                    <a:pt x="208683" y="149588"/>
                    <a:pt x="222978" y="123678"/>
                    <a:pt x="222978" y="88068"/>
                  </a:cubicBezTo>
                  <a:cubicBezTo>
                    <a:pt x="222978" y="70965"/>
                    <a:pt x="218894" y="55649"/>
                    <a:pt x="210853" y="42503"/>
                  </a:cubicBezTo>
                  <a:cubicBezTo>
                    <a:pt x="202812" y="29356"/>
                    <a:pt x="191580" y="18890"/>
                    <a:pt x="177413" y="11615"/>
                  </a:cubicBezTo>
                  <a:cubicBezTo>
                    <a:pt x="163118" y="4212"/>
                    <a:pt x="146653" y="511"/>
                    <a:pt x="128401" y="511"/>
                  </a:cubicBezTo>
                  <a:lnTo>
                    <a:pt x="0" y="511"/>
                  </a:lnTo>
                  <a:lnTo>
                    <a:pt x="0" y="255526"/>
                  </a:lnTo>
                  <a:lnTo>
                    <a:pt x="67519" y="255526"/>
                  </a:lnTo>
                  <a:lnTo>
                    <a:pt x="67519" y="182773"/>
                  </a:lnTo>
                  <a:lnTo>
                    <a:pt x="80793" y="182773"/>
                  </a:lnTo>
                  <a:cubicBezTo>
                    <a:pt x="84239" y="182773"/>
                    <a:pt x="104916" y="182773"/>
                    <a:pt x="111808" y="182391"/>
                  </a:cubicBezTo>
                  <a:lnTo>
                    <a:pt x="113340" y="182391"/>
                  </a:lnTo>
                  <a:cubicBezTo>
                    <a:pt x="113340" y="182391"/>
                    <a:pt x="113978" y="183794"/>
                    <a:pt x="113978" y="183794"/>
                  </a:cubicBezTo>
                  <a:cubicBezTo>
                    <a:pt x="124955" y="210087"/>
                    <a:pt x="139760" y="228722"/>
                    <a:pt x="158012" y="239443"/>
                  </a:cubicBezTo>
                  <a:cubicBezTo>
                    <a:pt x="176392" y="250165"/>
                    <a:pt x="196303" y="255526"/>
                    <a:pt x="217235" y="255526"/>
                  </a:cubicBezTo>
                  <a:lnTo>
                    <a:pt x="296624" y="255526"/>
                  </a:lnTo>
                  <a:lnTo>
                    <a:pt x="310025" y="220426"/>
                  </a:lnTo>
                  <a:lnTo>
                    <a:pt x="411368" y="220426"/>
                  </a:lnTo>
                  <a:lnTo>
                    <a:pt x="424897" y="255526"/>
                  </a:lnTo>
                  <a:lnTo>
                    <a:pt x="495990" y="255526"/>
                  </a:lnTo>
                  <a:lnTo>
                    <a:pt x="392861" y="256"/>
                  </a:lnTo>
                  <a:close/>
                  <a:moveTo>
                    <a:pt x="150609" y="107213"/>
                  </a:moveTo>
                  <a:cubicBezTo>
                    <a:pt x="147929" y="112319"/>
                    <a:pt x="144228" y="116531"/>
                    <a:pt x="139633" y="119467"/>
                  </a:cubicBezTo>
                  <a:cubicBezTo>
                    <a:pt x="135038" y="122530"/>
                    <a:pt x="129932" y="124061"/>
                    <a:pt x="124317" y="124061"/>
                  </a:cubicBezTo>
                  <a:lnTo>
                    <a:pt x="67391" y="124061"/>
                  </a:lnTo>
                  <a:lnTo>
                    <a:pt x="67391" y="59478"/>
                  </a:lnTo>
                  <a:lnTo>
                    <a:pt x="124572" y="59478"/>
                  </a:lnTo>
                  <a:cubicBezTo>
                    <a:pt x="129805" y="59478"/>
                    <a:pt x="134910" y="61010"/>
                    <a:pt x="139505" y="64200"/>
                  </a:cubicBezTo>
                  <a:cubicBezTo>
                    <a:pt x="144100" y="67264"/>
                    <a:pt x="147801" y="71093"/>
                    <a:pt x="150482" y="75815"/>
                  </a:cubicBezTo>
                  <a:cubicBezTo>
                    <a:pt x="153162" y="80538"/>
                    <a:pt x="154566" y="85388"/>
                    <a:pt x="154566" y="90238"/>
                  </a:cubicBezTo>
                  <a:cubicBezTo>
                    <a:pt x="154566" y="96492"/>
                    <a:pt x="153162" y="102236"/>
                    <a:pt x="150482" y="107341"/>
                  </a:cubicBezTo>
                  <a:close/>
                  <a:moveTo>
                    <a:pt x="330957" y="165287"/>
                  </a:moveTo>
                  <a:lnTo>
                    <a:pt x="356102" y="99938"/>
                  </a:lnTo>
                  <a:lnTo>
                    <a:pt x="358527" y="88579"/>
                  </a:lnTo>
                  <a:lnTo>
                    <a:pt x="362994" y="88579"/>
                  </a:lnTo>
                  <a:lnTo>
                    <a:pt x="365164" y="99556"/>
                  </a:lnTo>
                  <a:lnTo>
                    <a:pt x="390435" y="165160"/>
                  </a:lnTo>
                  <a:lnTo>
                    <a:pt x="331085" y="165160"/>
                  </a:lnTo>
                  <a:close/>
                </a:path>
              </a:pathLst>
            </a:custGeom>
            <a:solidFill>
              <a:srgbClr val="14336A"/>
            </a:solidFill>
            <a:ln w="0" cap="flat">
              <a:noFill/>
              <a:prstDash val="solid"/>
              <a:miter/>
            </a:ln>
          </p:spPr>
          <p:txBody>
            <a:bodyPr rtlCol="0" anchor="ctr"/>
            <a:lstStyle/>
            <a:p>
              <a:endParaRPr lang="en-GB" sz="1013"/>
            </a:p>
          </p:txBody>
        </p:sp>
        <p:sp>
          <p:nvSpPr>
            <p:cNvPr id="51" name="Freeform 50">
              <a:extLst>
                <a:ext uri="{FF2B5EF4-FFF2-40B4-BE49-F238E27FC236}">
                  <a16:creationId xmlns:a16="http://schemas.microsoft.com/office/drawing/2014/main" id="{F0DCA12B-17BF-596A-42AA-72D283C58F24}"/>
                </a:ext>
              </a:extLst>
            </p:cNvPr>
            <p:cNvSpPr/>
            <p:nvPr/>
          </p:nvSpPr>
          <p:spPr>
            <a:xfrm>
              <a:off x="899443" y="6332483"/>
              <a:ext cx="126996" cy="59477"/>
            </a:xfrm>
            <a:custGeom>
              <a:avLst/>
              <a:gdLst>
                <a:gd name="connsiteX0" fmla="*/ 113850 w 126996"/>
                <a:gd name="connsiteY0" fmla="*/ 4084 h 59477"/>
                <a:gd name="connsiteX1" fmla="*/ 101342 w 126996"/>
                <a:gd name="connsiteY1" fmla="*/ 0 h 59477"/>
                <a:gd name="connsiteX2" fmla="*/ 0 w 126996"/>
                <a:gd name="connsiteY2" fmla="*/ 0 h 59477"/>
                <a:gd name="connsiteX3" fmla="*/ 0 w 126996"/>
                <a:gd name="connsiteY3" fmla="*/ 59478 h 59477"/>
                <a:gd name="connsiteX4" fmla="*/ 101215 w 126996"/>
                <a:gd name="connsiteY4" fmla="*/ 59478 h 59477"/>
                <a:gd name="connsiteX5" fmla="*/ 113978 w 126996"/>
                <a:gd name="connsiteY5" fmla="*/ 55649 h 59477"/>
                <a:gd name="connsiteX6" fmla="*/ 123423 w 126996"/>
                <a:gd name="connsiteY6" fmla="*/ 45055 h 59477"/>
                <a:gd name="connsiteX7" fmla="*/ 126997 w 126996"/>
                <a:gd name="connsiteY7" fmla="*/ 30122 h 59477"/>
                <a:gd name="connsiteX8" fmla="*/ 123423 w 126996"/>
                <a:gd name="connsiteY8" fmla="*/ 15316 h 59477"/>
                <a:gd name="connsiteX9" fmla="*/ 113978 w 126996"/>
                <a:gd name="connsiteY9" fmla="*/ 4212 h 5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996" h="59477">
                  <a:moveTo>
                    <a:pt x="113850" y="4084"/>
                  </a:moveTo>
                  <a:cubicBezTo>
                    <a:pt x="110021" y="1404"/>
                    <a:pt x="105809" y="0"/>
                    <a:pt x="101342" y="0"/>
                  </a:cubicBezTo>
                  <a:lnTo>
                    <a:pt x="0" y="0"/>
                  </a:lnTo>
                  <a:lnTo>
                    <a:pt x="0" y="59478"/>
                  </a:lnTo>
                  <a:lnTo>
                    <a:pt x="101215" y="59478"/>
                  </a:lnTo>
                  <a:cubicBezTo>
                    <a:pt x="105809" y="59478"/>
                    <a:pt x="110149" y="58202"/>
                    <a:pt x="113978" y="55649"/>
                  </a:cubicBezTo>
                  <a:cubicBezTo>
                    <a:pt x="117935" y="53096"/>
                    <a:pt x="121126" y="49522"/>
                    <a:pt x="123423" y="45055"/>
                  </a:cubicBezTo>
                  <a:cubicBezTo>
                    <a:pt x="125720" y="40588"/>
                    <a:pt x="126997" y="35483"/>
                    <a:pt x="126997" y="30122"/>
                  </a:cubicBezTo>
                  <a:cubicBezTo>
                    <a:pt x="126997" y="24761"/>
                    <a:pt x="125848" y="19911"/>
                    <a:pt x="123423" y="15316"/>
                  </a:cubicBezTo>
                  <a:cubicBezTo>
                    <a:pt x="120998" y="10721"/>
                    <a:pt x="117807" y="7020"/>
                    <a:pt x="113978" y="4212"/>
                  </a:cubicBezTo>
                  <a:close/>
                </a:path>
              </a:pathLst>
            </a:custGeom>
            <a:solidFill>
              <a:srgbClr val="EC607E"/>
            </a:solidFill>
            <a:ln w="0" cap="flat">
              <a:noFill/>
              <a:prstDash val="solid"/>
              <a:miter/>
            </a:ln>
          </p:spPr>
          <p:txBody>
            <a:bodyPr rtlCol="0" anchor="ctr"/>
            <a:lstStyle/>
            <a:p>
              <a:endParaRPr lang="en-GB" sz="1013"/>
            </a:p>
          </p:txBody>
        </p:sp>
        <p:sp>
          <p:nvSpPr>
            <p:cNvPr id="52" name="Freeform 51">
              <a:extLst>
                <a:ext uri="{FF2B5EF4-FFF2-40B4-BE49-F238E27FC236}">
                  <a16:creationId xmlns:a16="http://schemas.microsoft.com/office/drawing/2014/main" id="{4EF8E583-3F74-9106-6765-034C1770FA6D}"/>
                </a:ext>
              </a:extLst>
            </p:cNvPr>
            <p:cNvSpPr/>
            <p:nvPr/>
          </p:nvSpPr>
          <p:spPr>
            <a:xfrm>
              <a:off x="899316" y="6456416"/>
              <a:ext cx="123040" cy="71220"/>
            </a:xfrm>
            <a:custGeom>
              <a:avLst/>
              <a:gdLst>
                <a:gd name="connsiteX0" fmla="*/ 0 w 123040"/>
                <a:gd name="connsiteY0" fmla="*/ 0 h 71220"/>
                <a:gd name="connsiteX1" fmla="*/ 0 w 123040"/>
                <a:gd name="connsiteY1" fmla="*/ 71220 h 71220"/>
                <a:gd name="connsiteX2" fmla="*/ 123040 w 123040"/>
                <a:gd name="connsiteY2" fmla="*/ 71220 h 71220"/>
                <a:gd name="connsiteX3" fmla="*/ 83729 w 123040"/>
                <a:gd name="connsiteY3" fmla="*/ 0 h 71220"/>
                <a:gd name="connsiteX4" fmla="*/ 0 w 123040"/>
                <a:gd name="connsiteY4" fmla="*/ 0 h 7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0" h="71220">
                  <a:moveTo>
                    <a:pt x="0" y="0"/>
                  </a:moveTo>
                  <a:lnTo>
                    <a:pt x="0" y="71220"/>
                  </a:lnTo>
                  <a:lnTo>
                    <a:pt x="123040" y="71220"/>
                  </a:lnTo>
                  <a:lnTo>
                    <a:pt x="83729" y="0"/>
                  </a:lnTo>
                  <a:lnTo>
                    <a:pt x="0" y="0"/>
                  </a:lnTo>
                  <a:close/>
                </a:path>
              </a:pathLst>
            </a:custGeom>
            <a:solidFill>
              <a:srgbClr val="EC607E"/>
            </a:solidFill>
            <a:ln w="0" cap="flat">
              <a:noFill/>
              <a:prstDash val="solid"/>
              <a:miter/>
            </a:ln>
          </p:spPr>
          <p:txBody>
            <a:bodyPr rtlCol="0" anchor="ctr"/>
            <a:lstStyle/>
            <a:p>
              <a:endParaRPr lang="en-GB" sz="1013"/>
            </a:p>
          </p:txBody>
        </p:sp>
        <p:sp>
          <p:nvSpPr>
            <p:cNvPr id="53" name="Freeform 52">
              <a:extLst>
                <a:ext uri="{FF2B5EF4-FFF2-40B4-BE49-F238E27FC236}">
                  <a16:creationId xmlns:a16="http://schemas.microsoft.com/office/drawing/2014/main" id="{A1B25A07-AD68-E455-65CA-C10DD25A2A3D}"/>
                </a:ext>
              </a:extLst>
            </p:cNvPr>
            <p:cNvSpPr/>
            <p:nvPr/>
          </p:nvSpPr>
          <p:spPr>
            <a:xfrm>
              <a:off x="1036140" y="6272622"/>
              <a:ext cx="307855" cy="255142"/>
            </a:xfrm>
            <a:custGeom>
              <a:avLst/>
              <a:gdLst>
                <a:gd name="connsiteX0" fmla="*/ 290497 w 307855"/>
                <a:gd name="connsiteY0" fmla="*/ 60754 h 255142"/>
                <a:gd name="connsiteX1" fmla="*/ 242251 w 307855"/>
                <a:gd name="connsiteY1" fmla="*/ 15954 h 255142"/>
                <a:gd name="connsiteX2" fmla="*/ 170010 w 307855"/>
                <a:gd name="connsiteY2" fmla="*/ 0 h 255142"/>
                <a:gd name="connsiteX3" fmla="*/ 0 w 307855"/>
                <a:gd name="connsiteY3" fmla="*/ 0 h 255142"/>
                <a:gd name="connsiteX4" fmla="*/ 18635 w 307855"/>
                <a:gd name="connsiteY4" fmla="*/ 7658 h 255142"/>
                <a:gd name="connsiteX5" fmla="*/ 53990 w 307855"/>
                <a:gd name="connsiteY5" fmla="*/ 41481 h 255142"/>
                <a:gd name="connsiteX6" fmla="*/ 66753 w 307855"/>
                <a:gd name="connsiteY6" fmla="*/ 89983 h 255142"/>
                <a:gd name="connsiteX7" fmla="*/ 54245 w 307855"/>
                <a:gd name="connsiteY7" fmla="*/ 138484 h 255142"/>
                <a:gd name="connsiteX8" fmla="*/ 21826 w 307855"/>
                <a:gd name="connsiteY8" fmla="*/ 170648 h 255142"/>
                <a:gd name="connsiteX9" fmla="*/ 73645 w 307855"/>
                <a:gd name="connsiteY9" fmla="*/ 255142 h 255142"/>
                <a:gd name="connsiteX10" fmla="*/ 170776 w 307855"/>
                <a:gd name="connsiteY10" fmla="*/ 255142 h 255142"/>
                <a:gd name="connsiteX11" fmla="*/ 242762 w 307855"/>
                <a:gd name="connsiteY11" fmla="*/ 239188 h 255142"/>
                <a:gd name="connsiteX12" fmla="*/ 290753 w 307855"/>
                <a:gd name="connsiteY12" fmla="*/ 194388 h 255142"/>
                <a:gd name="connsiteX13" fmla="*/ 307856 w 307855"/>
                <a:gd name="connsiteY13" fmla="*/ 127507 h 255142"/>
                <a:gd name="connsiteX14" fmla="*/ 290753 w 307855"/>
                <a:gd name="connsiteY14" fmla="*/ 60882 h 255142"/>
                <a:gd name="connsiteX15" fmla="*/ 216852 w 307855"/>
                <a:gd name="connsiteY15" fmla="*/ 173711 h 255142"/>
                <a:gd name="connsiteX16" fmla="*/ 168095 w 307855"/>
                <a:gd name="connsiteY16" fmla="*/ 189793 h 255142"/>
                <a:gd name="connsiteX17" fmla="*/ 129167 w 307855"/>
                <a:gd name="connsiteY17" fmla="*/ 189793 h 255142"/>
                <a:gd name="connsiteX18" fmla="*/ 129167 w 307855"/>
                <a:gd name="connsiteY18" fmla="*/ 65221 h 255142"/>
                <a:gd name="connsiteX19" fmla="*/ 168095 w 307855"/>
                <a:gd name="connsiteY19" fmla="*/ 65221 h 255142"/>
                <a:gd name="connsiteX20" fmla="*/ 217235 w 307855"/>
                <a:gd name="connsiteY20" fmla="*/ 81941 h 255142"/>
                <a:gd name="connsiteX21" fmla="*/ 233827 w 307855"/>
                <a:gd name="connsiteY21" fmla="*/ 128145 h 255142"/>
                <a:gd name="connsiteX22" fmla="*/ 216980 w 307855"/>
                <a:gd name="connsiteY22" fmla="*/ 173711 h 2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7855" h="255142">
                  <a:moveTo>
                    <a:pt x="290497" y="60754"/>
                  </a:moveTo>
                  <a:cubicBezTo>
                    <a:pt x="279138" y="41609"/>
                    <a:pt x="262928" y="26548"/>
                    <a:pt x="242251" y="15954"/>
                  </a:cubicBezTo>
                  <a:cubicBezTo>
                    <a:pt x="221574" y="5360"/>
                    <a:pt x="197196" y="0"/>
                    <a:pt x="170010" y="0"/>
                  </a:cubicBezTo>
                  <a:lnTo>
                    <a:pt x="0" y="0"/>
                  </a:lnTo>
                  <a:cubicBezTo>
                    <a:pt x="6509" y="1914"/>
                    <a:pt x="12764" y="4467"/>
                    <a:pt x="18635" y="7658"/>
                  </a:cubicBezTo>
                  <a:cubicBezTo>
                    <a:pt x="33696" y="15699"/>
                    <a:pt x="45566" y="27059"/>
                    <a:pt x="53990" y="41481"/>
                  </a:cubicBezTo>
                  <a:cubicBezTo>
                    <a:pt x="62414" y="55776"/>
                    <a:pt x="66753" y="72114"/>
                    <a:pt x="66753" y="89983"/>
                  </a:cubicBezTo>
                  <a:cubicBezTo>
                    <a:pt x="66753" y="107851"/>
                    <a:pt x="62541" y="124316"/>
                    <a:pt x="54245" y="138484"/>
                  </a:cubicBezTo>
                  <a:cubicBezTo>
                    <a:pt x="46331" y="152013"/>
                    <a:pt x="35483" y="162735"/>
                    <a:pt x="21826" y="170648"/>
                  </a:cubicBezTo>
                  <a:lnTo>
                    <a:pt x="73645" y="255142"/>
                  </a:lnTo>
                  <a:lnTo>
                    <a:pt x="170776" y="255142"/>
                  </a:lnTo>
                  <a:cubicBezTo>
                    <a:pt x="197834" y="255142"/>
                    <a:pt x="222085" y="249781"/>
                    <a:pt x="242762" y="239188"/>
                  </a:cubicBezTo>
                  <a:cubicBezTo>
                    <a:pt x="263311" y="228594"/>
                    <a:pt x="279521" y="213533"/>
                    <a:pt x="290753" y="194388"/>
                  </a:cubicBezTo>
                  <a:cubicBezTo>
                    <a:pt x="302112" y="175115"/>
                    <a:pt x="307856" y="152651"/>
                    <a:pt x="307856" y="127507"/>
                  </a:cubicBezTo>
                  <a:cubicBezTo>
                    <a:pt x="307856" y="102363"/>
                    <a:pt x="302112" y="80027"/>
                    <a:pt x="290753" y="60882"/>
                  </a:cubicBezTo>
                  <a:close/>
                  <a:moveTo>
                    <a:pt x="216852" y="173711"/>
                  </a:moveTo>
                  <a:cubicBezTo>
                    <a:pt x="205620" y="184432"/>
                    <a:pt x="189155" y="189793"/>
                    <a:pt x="168095" y="189793"/>
                  </a:cubicBezTo>
                  <a:lnTo>
                    <a:pt x="129167" y="189793"/>
                  </a:lnTo>
                  <a:lnTo>
                    <a:pt x="129167" y="65221"/>
                  </a:lnTo>
                  <a:lnTo>
                    <a:pt x="168095" y="65221"/>
                  </a:lnTo>
                  <a:cubicBezTo>
                    <a:pt x="189666" y="65221"/>
                    <a:pt x="206258" y="70837"/>
                    <a:pt x="217235" y="81941"/>
                  </a:cubicBezTo>
                  <a:cubicBezTo>
                    <a:pt x="228211" y="93046"/>
                    <a:pt x="233827" y="108490"/>
                    <a:pt x="233827" y="128145"/>
                  </a:cubicBezTo>
                  <a:cubicBezTo>
                    <a:pt x="233827" y="147801"/>
                    <a:pt x="228084" y="163118"/>
                    <a:pt x="216980" y="173711"/>
                  </a:cubicBezTo>
                  <a:close/>
                </a:path>
              </a:pathLst>
            </a:custGeom>
            <a:solidFill>
              <a:srgbClr val="EC607E"/>
            </a:solidFill>
            <a:ln w="0" cap="flat">
              <a:noFill/>
              <a:prstDash val="solid"/>
              <a:miter/>
            </a:ln>
          </p:spPr>
          <p:txBody>
            <a:bodyPr rtlCol="0" anchor="ctr"/>
            <a:lstStyle/>
            <a:p>
              <a:endParaRPr lang="en-GB" sz="1013"/>
            </a:p>
          </p:txBody>
        </p:sp>
      </p:grpSp>
    </p:spTree>
    <p:extLst>
      <p:ext uri="{BB962C8B-B14F-4D97-AF65-F5344CB8AC3E}">
        <p14:creationId xmlns:p14="http://schemas.microsoft.com/office/powerpoint/2010/main" val="2384068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 columns + 3 rows">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2552232-D55C-96E3-4056-6A99251C61C7}"/>
              </a:ext>
            </a:extLst>
          </p:cNvPr>
          <p:cNvSpPr/>
          <p:nvPr/>
        </p:nvSpPr>
        <p:spPr>
          <a:xfrm>
            <a:off x="0" y="4352386"/>
            <a:ext cx="9144000" cy="793953"/>
          </a:xfrm>
          <a:custGeom>
            <a:avLst/>
            <a:gdLst>
              <a:gd name="connsiteX0" fmla="*/ 0 w 12252832"/>
              <a:gd name="connsiteY0" fmla="*/ 0 h 1058604"/>
              <a:gd name="connsiteX1" fmla="*/ 12252832 w 12252832"/>
              <a:gd name="connsiteY1" fmla="*/ 0 h 1058604"/>
              <a:gd name="connsiteX2" fmla="*/ 12252832 w 12252832"/>
              <a:gd name="connsiteY2" fmla="*/ 1058605 h 1058604"/>
              <a:gd name="connsiteX3" fmla="*/ 0 w 12252832"/>
              <a:gd name="connsiteY3" fmla="*/ 1058605 h 1058604"/>
            </a:gdLst>
            <a:ahLst/>
            <a:cxnLst>
              <a:cxn ang="0">
                <a:pos x="connsiteX0" y="connsiteY0"/>
              </a:cxn>
              <a:cxn ang="0">
                <a:pos x="connsiteX1" y="connsiteY1"/>
              </a:cxn>
              <a:cxn ang="0">
                <a:pos x="connsiteX2" y="connsiteY2"/>
              </a:cxn>
              <a:cxn ang="0">
                <a:pos x="connsiteX3" y="connsiteY3"/>
              </a:cxn>
            </a:cxnLst>
            <a:rect l="l" t="t" r="r" b="b"/>
            <a:pathLst>
              <a:path w="12252832" h="1058604">
                <a:moveTo>
                  <a:pt x="0" y="0"/>
                </a:moveTo>
                <a:lnTo>
                  <a:pt x="12252832" y="0"/>
                </a:lnTo>
                <a:lnTo>
                  <a:pt x="12252832" y="1058605"/>
                </a:lnTo>
                <a:lnTo>
                  <a:pt x="0" y="1058605"/>
                </a:lnTo>
                <a:close/>
              </a:path>
            </a:pathLst>
          </a:custGeom>
          <a:solidFill>
            <a:schemeClr val="bg2">
              <a:alpha val="30000"/>
            </a:schemeClr>
          </a:solidFill>
          <a:ln w="0" cap="flat">
            <a:noFill/>
            <a:prstDash val="solid"/>
            <a:miter/>
          </a:ln>
        </p:spPr>
        <p:txBody>
          <a:bodyPr rtlCol="0" anchor="ctr"/>
          <a:lstStyle/>
          <a:p>
            <a:endParaRPr lang="en-GB" sz="1013"/>
          </a:p>
        </p:txBody>
      </p:sp>
      <p:sp>
        <p:nvSpPr>
          <p:cNvPr id="8" name="Title 7">
            <a:extLst>
              <a:ext uri="{FF2B5EF4-FFF2-40B4-BE49-F238E27FC236}">
                <a16:creationId xmlns:a16="http://schemas.microsoft.com/office/drawing/2014/main" id="{05AD0F12-7976-6C5B-65AC-9964CE3AB066}"/>
              </a:ext>
            </a:extLst>
          </p:cNvPr>
          <p:cNvSpPr>
            <a:spLocks noGrp="1"/>
          </p:cNvSpPr>
          <p:nvPr>
            <p:ph type="title" hasCustomPrompt="1"/>
          </p:nvPr>
        </p:nvSpPr>
        <p:spPr>
          <a:xfrm>
            <a:off x="540001" y="405000"/>
            <a:ext cx="8070600" cy="369332"/>
          </a:xfrm>
        </p:spPr>
        <p:txBody>
          <a:bodyPr>
            <a:noAutofit/>
          </a:bodyPr>
          <a:lstStyle/>
          <a:p>
            <a:r>
              <a:rPr lang="en-GB"/>
              <a:t>Click to edit title</a:t>
            </a:r>
          </a:p>
        </p:txBody>
      </p:sp>
      <p:grpSp>
        <p:nvGrpSpPr>
          <p:cNvPr id="190" name="Graphic 4">
            <a:extLst>
              <a:ext uri="{FF2B5EF4-FFF2-40B4-BE49-F238E27FC236}">
                <a16:creationId xmlns:a16="http://schemas.microsoft.com/office/drawing/2014/main" id="{DA243B32-0509-C31B-9623-39655FE17980}"/>
              </a:ext>
            </a:extLst>
          </p:cNvPr>
          <p:cNvGrpSpPr>
            <a:grpSpLocks noChangeAspect="1"/>
          </p:cNvGrpSpPr>
          <p:nvPr/>
        </p:nvGrpSpPr>
        <p:grpSpPr>
          <a:xfrm>
            <a:off x="540000" y="4632363"/>
            <a:ext cx="2787779" cy="234000"/>
            <a:chOff x="638302" y="6272366"/>
            <a:chExt cx="3044222" cy="255525"/>
          </a:xfrm>
        </p:grpSpPr>
        <p:sp>
          <p:nvSpPr>
            <p:cNvPr id="191" name="Freeform 190">
              <a:extLst>
                <a:ext uri="{FF2B5EF4-FFF2-40B4-BE49-F238E27FC236}">
                  <a16:creationId xmlns:a16="http://schemas.microsoft.com/office/drawing/2014/main" id="{73F6CB7D-4C5F-43DE-C382-BAF1D5AEC261}"/>
                </a:ext>
              </a:extLst>
            </p:cNvPr>
            <p:cNvSpPr/>
            <p:nvPr/>
          </p:nvSpPr>
          <p:spPr>
            <a:xfrm>
              <a:off x="2791760" y="6277599"/>
              <a:ext cx="71858" cy="91131"/>
            </a:xfrm>
            <a:custGeom>
              <a:avLst/>
              <a:gdLst>
                <a:gd name="connsiteX0" fmla="*/ 53352 w 71858"/>
                <a:gd name="connsiteY0" fmla="*/ 55266 h 91131"/>
                <a:gd name="connsiteX1" fmla="*/ 64711 w 71858"/>
                <a:gd name="connsiteY1" fmla="*/ 45311 h 91131"/>
                <a:gd name="connsiteX2" fmla="*/ 68668 w 71858"/>
                <a:gd name="connsiteY2" fmla="*/ 29739 h 91131"/>
                <a:gd name="connsiteX3" fmla="*/ 64839 w 71858"/>
                <a:gd name="connsiteY3" fmla="*/ 14040 h 91131"/>
                <a:gd name="connsiteX4" fmla="*/ 53607 w 71858"/>
                <a:gd name="connsiteY4" fmla="*/ 3702 h 91131"/>
                <a:gd name="connsiteX5" fmla="*/ 35993 w 71858"/>
                <a:gd name="connsiteY5" fmla="*/ 0 h 91131"/>
                <a:gd name="connsiteX6" fmla="*/ 0 w 71858"/>
                <a:gd name="connsiteY6" fmla="*/ 0 h 91131"/>
                <a:gd name="connsiteX7" fmla="*/ 0 w 71858"/>
                <a:gd name="connsiteY7" fmla="*/ 91132 h 91131"/>
                <a:gd name="connsiteX8" fmla="*/ 19273 w 71858"/>
                <a:gd name="connsiteY8" fmla="*/ 91132 h 91131"/>
                <a:gd name="connsiteX9" fmla="*/ 19273 w 71858"/>
                <a:gd name="connsiteY9" fmla="*/ 58840 h 91131"/>
                <a:gd name="connsiteX10" fmla="*/ 33313 w 71858"/>
                <a:gd name="connsiteY10" fmla="*/ 58840 h 91131"/>
                <a:gd name="connsiteX11" fmla="*/ 50544 w 71858"/>
                <a:gd name="connsiteY11" fmla="*/ 91132 h 91131"/>
                <a:gd name="connsiteX12" fmla="*/ 71859 w 71858"/>
                <a:gd name="connsiteY12" fmla="*/ 91132 h 91131"/>
                <a:gd name="connsiteX13" fmla="*/ 52458 w 71858"/>
                <a:gd name="connsiteY13" fmla="*/ 55649 h 91131"/>
                <a:gd name="connsiteX14" fmla="*/ 53352 w 71858"/>
                <a:gd name="connsiteY14" fmla="*/ 55394 h 91131"/>
                <a:gd name="connsiteX15" fmla="*/ 19145 w 71858"/>
                <a:gd name="connsiteY15" fmla="*/ 15699 h 91131"/>
                <a:gd name="connsiteX16" fmla="*/ 32164 w 71858"/>
                <a:gd name="connsiteY16" fmla="*/ 15699 h 91131"/>
                <a:gd name="connsiteX17" fmla="*/ 41354 w 71858"/>
                <a:gd name="connsiteY17" fmla="*/ 17359 h 91131"/>
                <a:gd name="connsiteX18" fmla="*/ 46842 w 71858"/>
                <a:gd name="connsiteY18" fmla="*/ 22081 h 91131"/>
                <a:gd name="connsiteX19" fmla="*/ 48629 w 71858"/>
                <a:gd name="connsiteY19" fmla="*/ 29739 h 91131"/>
                <a:gd name="connsiteX20" fmla="*/ 46842 w 71858"/>
                <a:gd name="connsiteY20" fmla="*/ 37270 h 91131"/>
                <a:gd name="connsiteX21" fmla="*/ 41354 w 71858"/>
                <a:gd name="connsiteY21" fmla="*/ 41864 h 91131"/>
                <a:gd name="connsiteX22" fmla="*/ 32164 w 71858"/>
                <a:gd name="connsiteY22" fmla="*/ 43396 h 91131"/>
                <a:gd name="connsiteX23" fmla="*/ 19145 w 71858"/>
                <a:gd name="connsiteY23" fmla="*/ 43396 h 91131"/>
                <a:gd name="connsiteX24" fmla="*/ 19145 w 71858"/>
                <a:gd name="connsiteY24" fmla="*/ 15827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858" h="91131">
                  <a:moveTo>
                    <a:pt x="53352" y="55266"/>
                  </a:moveTo>
                  <a:cubicBezTo>
                    <a:pt x="58329" y="52968"/>
                    <a:pt x="62031" y="49650"/>
                    <a:pt x="64711" y="45311"/>
                  </a:cubicBezTo>
                  <a:cubicBezTo>
                    <a:pt x="67264" y="40971"/>
                    <a:pt x="68668" y="35738"/>
                    <a:pt x="68668" y="29739"/>
                  </a:cubicBezTo>
                  <a:cubicBezTo>
                    <a:pt x="68668" y="23740"/>
                    <a:pt x="67391" y="18507"/>
                    <a:pt x="64839" y="14040"/>
                  </a:cubicBezTo>
                  <a:cubicBezTo>
                    <a:pt x="62286" y="9573"/>
                    <a:pt x="58585" y="6127"/>
                    <a:pt x="53607" y="3702"/>
                  </a:cubicBezTo>
                  <a:cubicBezTo>
                    <a:pt x="48757" y="1276"/>
                    <a:pt x="42885" y="0"/>
                    <a:pt x="35993" y="0"/>
                  </a:cubicBezTo>
                  <a:lnTo>
                    <a:pt x="0" y="0"/>
                  </a:lnTo>
                  <a:lnTo>
                    <a:pt x="0" y="91132"/>
                  </a:lnTo>
                  <a:lnTo>
                    <a:pt x="19273" y="91132"/>
                  </a:lnTo>
                  <a:lnTo>
                    <a:pt x="19273" y="58840"/>
                  </a:lnTo>
                  <a:lnTo>
                    <a:pt x="33313" y="58840"/>
                  </a:lnTo>
                  <a:lnTo>
                    <a:pt x="50544" y="91132"/>
                  </a:lnTo>
                  <a:lnTo>
                    <a:pt x="71859" y="91132"/>
                  </a:lnTo>
                  <a:lnTo>
                    <a:pt x="52458" y="55649"/>
                  </a:lnTo>
                  <a:cubicBezTo>
                    <a:pt x="52458" y="55649"/>
                    <a:pt x="53096" y="55521"/>
                    <a:pt x="53352" y="55394"/>
                  </a:cubicBezTo>
                  <a:close/>
                  <a:moveTo>
                    <a:pt x="19145" y="15699"/>
                  </a:moveTo>
                  <a:lnTo>
                    <a:pt x="32164" y="15699"/>
                  </a:lnTo>
                  <a:cubicBezTo>
                    <a:pt x="35865" y="15699"/>
                    <a:pt x="38929" y="16210"/>
                    <a:pt x="41354" y="17359"/>
                  </a:cubicBezTo>
                  <a:cubicBezTo>
                    <a:pt x="43779" y="18379"/>
                    <a:pt x="45566" y="20039"/>
                    <a:pt x="46842" y="22081"/>
                  </a:cubicBezTo>
                  <a:cubicBezTo>
                    <a:pt x="47991" y="24123"/>
                    <a:pt x="48629" y="26676"/>
                    <a:pt x="48629" y="29739"/>
                  </a:cubicBezTo>
                  <a:cubicBezTo>
                    <a:pt x="48629" y="32802"/>
                    <a:pt x="47991" y="35227"/>
                    <a:pt x="46842" y="37270"/>
                  </a:cubicBezTo>
                  <a:cubicBezTo>
                    <a:pt x="45693" y="39312"/>
                    <a:pt x="43779" y="40843"/>
                    <a:pt x="41354" y="41864"/>
                  </a:cubicBezTo>
                  <a:cubicBezTo>
                    <a:pt x="38929" y="42886"/>
                    <a:pt x="35865" y="43396"/>
                    <a:pt x="32164" y="43396"/>
                  </a:cubicBezTo>
                  <a:lnTo>
                    <a:pt x="19145" y="43396"/>
                  </a:lnTo>
                  <a:lnTo>
                    <a:pt x="19145" y="15827"/>
                  </a:lnTo>
                  <a:close/>
                </a:path>
              </a:pathLst>
            </a:custGeom>
            <a:solidFill>
              <a:srgbClr val="EC607E"/>
            </a:solidFill>
            <a:ln w="0" cap="flat">
              <a:noFill/>
              <a:prstDash val="solid"/>
              <a:miter/>
            </a:ln>
          </p:spPr>
          <p:txBody>
            <a:bodyPr rtlCol="0" anchor="ctr"/>
            <a:lstStyle/>
            <a:p>
              <a:endParaRPr lang="en-GB" sz="1013"/>
            </a:p>
          </p:txBody>
        </p:sp>
        <p:sp>
          <p:nvSpPr>
            <p:cNvPr id="192" name="Freeform 191">
              <a:extLst>
                <a:ext uri="{FF2B5EF4-FFF2-40B4-BE49-F238E27FC236}">
                  <a16:creationId xmlns:a16="http://schemas.microsoft.com/office/drawing/2014/main" id="{B71DAD7C-11AA-B463-06A1-5753C9376601}"/>
                </a:ext>
              </a:extLst>
            </p:cNvPr>
            <p:cNvSpPr/>
            <p:nvPr/>
          </p:nvSpPr>
          <p:spPr>
            <a:xfrm>
              <a:off x="2873574" y="6299553"/>
              <a:ext cx="61009" cy="70327"/>
            </a:xfrm>
            <a:custGeom>
              <a:avLst/>
              <a:gdLst>
                <a:gd name="connsiteX0" fmla="*/ 52330 w 61009"/>
                <a:gd name="connsiteY0" fmla="*/ 5361 h 70327"/>
                <a:gd name="connsiteX1" fmla="*/ 43013 w 61009"/>
                <a:gd name="connsiteY1" fmla="*/ 1276 h 70327"/>
                <a:gd name="connsiteX2" fmla="*/ 32036 w 61009"/>
                <a:gd name="connsiteY2" fmla="*/ 0 h 70327"/>
                <a:gd name="connsiteX3" fmla="*/ 17614 w 61009"/>
                <a:gd name="connsiteY3" fmla="*/ 2425 h 70327"/>
                <a:gd name="connsiteX4" fmla="*/ 7530 w 61009"/>
                <a:gd name="connsiteY4" fmla="*/ 9445 h 70327"/>
                <a:gd name="connsiteX5" fmla="*/ 2298 w 61009"/>
                <a:gd name="connsiteY5" fmla="*/ 20294 h 70327"/>
                <a:gd name="connsiteX6" fmla="*/ 19783 w 61009"/>
                <a:gd name="connsiteY6" fmla="*/ 21698 h 70327"/>
                <a:gd name="connsiteX7" fmla="*/ 23740 w 61009"/>
                <a:gd name="connsiteY7" fmla="*/ 16082 h 70327"/>
                <a:gd name="connsiteX8" fmla="*/ 31909 w 61009"/>
                <a:gd name="connsiteY8" fmla="*/ 13785 h 70327"/>
                <a:gd name="connsiteX9" fmla="*/ 39439 w 61009"/>
                <a:gd name="connsiteY9" fmla="*/ 16082 h 70327"/>
                <a:gd name="connsiteX10" fmla="*/ 42120 w 61009"/>
                <a:gd name="connsiteY10" fmla="*/ 22591 h 70327"/>
                <a:gd name="connsiteX11" fmla="*/ 42120 w 61009"/>
                <a:gd name="connsiteY11" fmla="*/ 22847 h 70327"/>
                <a:gd name="connsiteX12" fmla="*/ 40460 w 61009"/>
                <a:gd name="connsiteY12" fmla="*/ 26165 h 70327"/>
                <a:gd name="connsiteX13" fmla="*/ 35227 w 61009"/>
                <a:gd name="connsiteY13" fmla="*/ 27824 h 70327"/>
                <a:gd name="connsiteX14" fmla="*/ 25655 w 61009"/>
                <a:gd name="connsiteY14" fmla="*/ 28973 h 70327"/>
                <a:gd name="connsiteX15" fmla="*/ 15954 w 61009"/>
                <a:gd name="connsiteY15" fmla="*/ 30632 h 70327"/>
                <a:gd name="connsiteX16" fmla="*/ 7786 w 61009"/>
                <a:gd name="connsiteY16" fmla="*/ 34206 h 70327"/>
                <a:gd name="connsiteX17" fmla="*/ 2042 w 61009"/>
                <a:gd name="connsiteY17" fmla="*/ 40460 h 70327"/>
                <a:gd name="connsiteX18" fmla="*/ 0 w 61009"/>
                <a:gd name="connsiteY18" fmla="*/ 50033 h 70327"/>
                <a:gd name="connsiteX19" fmla="*/ 2936 w 61009"/>
                <a:gd name="connsiteY19" fmla="*/ 61265 h 70327"/>
                <a:gd name="connsiteX20" fmla="*/ 10977 w 61009"/>
                <a:gd name="connsiteY20" fmla="*/ 68030 h 70327"/>
                <a:gd name="connsiteX21" fmla="*/ 22591 w 61009"/>
                <a:gd name="connsiteY21" fmla="*/ 70327 h 70327"/>
                <a:gd name="connsiteX22" fmla="*/ 31526 w 61009"/>
                <a:gd name="connsiteY22" fmla="*/ 68923 h 70327"/>
                <a:gd name="connsiteX23" fmla="*/ 38163 w 61009"/>
                <a:gd name="connsiteY23" fmla="*/ 65094 h 70327"/>
                <a:gd name="connsiteX24" fmla="*/ 42502 w 61009"/>
                <a:gd name="connsiteY24" fmla="*/ 59478 h 70327"/>
                <a:gd name="connsiteX25" fmla="*/ 43013 w 61009"/>
                <a:gd name="connsiteY25" fmla="*/ 59478 h 70327"/>
                <a:gd name="connsiteX26" fmla="*/ 43013 w 61009"/>
                <a:gd name="connsiteY26" fmla="*/ 68923 h 70327"/>
                <a:gd name="connsiteX27" fmla="*/ 61010 w 61009"/>
                <a:gd name="connsiteY27" fmla="*/ 68923 h 70327"/>
                <a:gd name="connsiteX28" fmla="*/ 61010 w 61009"/>
                <a:gd name="connsiteY28" fmla="*/ 22847 h 70327"/>
                <a:gd name="connsiteX29" fmla="*/ 58712 w 61009"/>
                <a:gd name="connsiteY29" fmla="*/ 12381 h 70327"/>
                <a:gd name="connsiteX30" fmla="*/ 52330 w 61009"/>
                <a:gd name="connsiteY30" fmla="*/ 5233 h 70327"/>
                <a:gd name="connsiteX31" fmla="*/ 42247 w 61009"/>
                <a:gd name="connsiteY31" fmla="*/ 44672 h 70327"/>
                <a:gd name="connsiteX32" fmla="*/ 40460 w 61009"/>
                <a:gd name="connsiteY32" fmla="*/ 51182 h 70327"/>
                <a:gd name="connsiteX33" fmla="*/ 35483 w 61009"/>
                <a:gd name="connsiteY33" fmla="*/ 55649 h 70327"/>
                <a:gd name="connsiteX34" fmla="*/ 28080 w 61009"/>
                <a:gd name="connsiteY34" fmla="*/ 57308 h 70327"/>
                <a:gd name="connsiteX35" fmla="*/ 20932 w 61009"/>
                <a:gd name="connsiteY35" fmla="*/ 55266 h 70327"/>
                <a:gd name="connsiteX36" fmla="*/ 18124 w 61009"/>
                <a:gd name="connsiteY36" fmla="*/ 49395 h 70327"/>
                <a:gd name="connsiteX37" fmla="*/ 19528 w 61009"/>
                <a:gd name="connsiteY37" fmla="*/ 44927 h 70327"/>
                <a:gd name="connsiteX38" fmla="*/ 23357 w 61009"/>
                <a:gd name="connsiteY38" fmla="*/ 42119 h 70327"/>
                <a:gd name="connsiteX39" fmla="*/ 29228 w 61009"/>
                <a:gd name="connsiteY39" fmla="*/ 40588 h 70327"/>
                <a:gd name="connsiteX40" fmla="*/ 32675 w 61009"/>
                <a:gd name="connsiteY40" fmla="*/ 40078 h 70327"/>
                <a:gd name="connsiteX41" fmla="*/ 36504 w 61009"/>
                <a:gd name="connsiteY41" fmla="*/ 39439 h 70327"/>
                <a:gd name="connsiteX42" fmla="*/ 39950 w 61009"/>
                <a:gd name="connsiteY42" fmla="*/ 38546 h 70327"/>
                <a:gd name="connsiteX43" fmla="*/ 42375 w 61009"/>
                <a:gd name="connsiteY43" fmla="*/ 37525 h 70327"/>
                <a:gd name="connsiteX44" fmla="*/ 42375 w 61009"/>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09" h="70327">
                  <a:moveTo>
                    <a:pt x="52330" y="5361"/>
                  </a:moveTo>
                  <a:cubicBezTo>
                    <a:pt x="49650" y="3446"/>
                    <a:pt x="46459" y="2170"/>
                    <a:pt x="43013" y="1276"/>
                  </a:cubicBezTo>
                  <a:cubicBezTo>
                    <a:pt x="39567" y="383"/>
                    <a:pt x="35865" y="0"/>
                    <a:pt x="32036" y="0"/>
                  </a:cubicBezTo>
                  <a:cubicBezTo>
                    <a:pt x="26548" y="0"/>
                    <a:pt x="21826" y="766"/>
                    <a:pt x="17614" y="2425"/>
                  </a:cubicBezTo>
                  <a:cubicBezTo>
                    <a:pt x="13529" y="4084"/>
                    <a:pt x="10083" y="6382"/>
                    <a:pt x="7530" y="9445"/>
                  </a:cubicBezTo>
                  <a:cubicBezTo>
                    <a:pt x="4978" y="12508"/>
                    <a:pt x="3191" y="16082"/>
                    <a:pt x="2298" y="20294"/>
                  </a:cubicBezTo>
                  <a:lnTo>
                    <a:pt x="19783" y="21698"/>
                  </a:lnTo>
                  <a:cubicBezTo>
                    <a:pt x="20422" y="19400"/>
                    <a:pt x="21826" y="17614"/>
                    <a:pt x="23740" y="16082"/>
                  </a:cubicBezTo>
                  <a:cubicBezTo>
                    <a:pt x="25782" y="14551"/>
                    <a:pt x="28463" y="13785"/>
                    <a:pt x="31909" y="13785"/>
                  </a:cubicBezTo>
                  <a:cubicBezTo>
                    <a:pt x="35100" y="13785"/>
                    <a:pt x="37652" y="14551"/>
                    <a:pt x="39439" y="16082"/>
                  </a:cubicBezTo>
                  <a:cubicBezTo>
                    <a:pt x="41226" y="17614"/>
                    <a:pt x="42120" y="19783"/>
                    <a:pt x="42120" y="22591"/>
                  </a:cubicBezTo>
                  <a:lnTo>
                    <a:pt x="42120" y="22847"/>
                  </a:lnTo>
                  <a:cubicBezTo>
                    <a:pt x="42120" y="24251"/>
                    <a:pt x="41609" y="25399"/>
                    <a:pt x="40460" y="26165"/>
                  </a:cubicBezTo>
                  <a:cubicBezTo>
                    <a:pt x="39312" y="26931"/>
                    <a:pt x="37652" y="27441"/>
                    <a:pt x="35227" y="27824"/>
                  </a:cubicBezTo>
                  <a:cubicBezTo>
                    <a:pt x="32802" y="28207"/>
                    <a:pt x="29611" y="28590"/>
                    <a:pt x="25655" y="28973"/>
                  </a:cubicBezTo>
                  <a:cubicBezTo>
                    <a:pt x="22336" y="29356"/>
                    <a:pt x="19018" y="29867"/>
                    <a:pt x="15954" y="30632"/>
                  </a:cubicBezTo>
                  <a:cubicBezTo>
                    <a:pt x="12891" y="31398"/>
                    <a:pt x="10211" y="32675"/>
                    <a:pt x="7786" y="34206"/>
                  </a:cubicBezTo>
                  <a:cubicBezTo>
                    <a:pt x="5361" y="35738"/>
                    <a:pt x="3446" y="37908"/>
                    <a:pt x="2042" y="40460"/>
                  </a:cubicBezTo>
                  <a:cubicBezTo>
                    <a:pt x="638" y="43013"/>
                    <a:pt x="0" y="46204"/>
                    <a:pt x="0" y="50033"/>
                  </a:cubicBezTo>
                  <a:cubicBezTo>
                    <a:pt x="0" y="54500"/>
                    <a:pt x="1021" y="58329"/>
                    <a:pt x="2936" y="61265"/>
                  </a:cubicBezTo>
                  <a:cubicBezTo>
                    <a:pt x="4850" y="64328"/>
                    <a:pt x="7658" y="66498"/>
                    <a:pt x="10977" y="68030"/>
                  </a:cubicBezTo>
                  <a:cubicBezTo>
                    <a:pt x="14423" y="69561"/>
                    <a:pt x="18252" y="70327"/>
                    <a:pt x="22591" y="70327"/>
                  </a:cubicBezTo>
                  <a:cubicBezTo>
                    <a:pt x="25910" y="70327"/>
                    <a:pt x="28973" y="69816"/>
                    <a:pt x="31526" y="68923"/>
                  </a:cubicBezTo>
                  <a:cubicBezTo>
                    <a:pt x="34079" y="68030"/>
                    <a:pt x="36376" y="66753"/>
                    <a:pt x="38163" y="65094"/>
                  </a:cubicBezTo>
                  <a:cubicBezTo>
                    <a:pt x="39950" y="63435"/>
                    <a:pt x="41481" y="61648"/>
                    <a:pt x="42502" y="59478"/>
                  </a:cubicBezTo>
                  <a:lnTo>
                    <a:pt x="43013" y="59478"/>
                  </a:lnTo>
                  <a:lnTo>
                    <a:pt x="43013" y="68923"/>
                  </a:lnTo>
                  <a:lnTo>
                    <a:pt x="61010" y="68923"/>
                  </a:lnTo>
                  <a:lnTo>
                    <a:pt x="61010" y="22847"/>
                  </a:lnTo>
                  <a:cubicBezTo>
                    <a:pt x="61010" y="18762"/>
                    <a:pt x="60244"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8" y="57308"/>
                    <a:pt x="28080" y="57308"/>
                  </a:cubicBezTo>
                  <a:cubicBezTo>
                    <a:pt x="25272" y="57308"/>
                    <a:pt x="22719" y="56670"/>
                    <a:pt x="20932" y="55266"/>
                  </a:cubicBezTo>
                  <a:cubicBezTo>
                    <a:pt x="19018" y="53862"/>
                    <a:pt x="18124" y="51948"/>
                    <a:pt x="18124" y="49395"/>
                  </a:cubicBezTo>
                  <a:cubicBezTo>
                    <a:pt x="18124" y="47608"/>
                    <a:pt x="18635" y="46076"/>
                    <a:pt x="19528" y="44927"/>
                  </a:cubicBezTo>
                  <a:cubicBezTo>
                    <a:pt x="20422" y="43779"/>
                    <a:pt x="21698" y="42758"/>
                    <a:pt x="23357" y="42119"/>
                  </a:cubicBezTo>
                  <a:cubicBezTo>
                    <a:pt x="25017" y="41354"/>
                    <a:pt x="26931" y="40843"/>
                    <a:pt x="29228" y="40588"/>
                  </a:cubicBezTo>
                  <a:cubicBezTo>
                    <a:pt x="30249" y="40460"/>
                    <a:pt x="31398" y="40333"/>
                    <a:pt x="32675" y="40078"/>
                  </a:cubicBezTo>
                  <a:cubicBezTo>
                    <a:pt x="33951" y="39822"/>
                    <a:pt x="35227" y="39695"/>
                    <a:pt x="36504"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193" name="Freeform 192">
              <a:extLst>
                <a:ext uri="{FF2B5EF4-FFF2-40B4-BE49-F238E27FC236}">
                  <a16:creationId xmlns:a16="http://schemas.microsoft.com/office/drawing/2014/main" id="{5C52D88B-51DF-6FE0-44C8-1C729B2568E2}"/>
                </a:ext>
              </a:extLst>
            </p:cNvPr>
            <p:cNvSpPr/>
            <p:nvPr/>
          </p:nvSpPr>
          <p:spPr>
            <a:xfrm>
              <a:off x="2952452" y="6299425"/>
              <a:ext cx="41353" cy="69306"/>
            </a:xfrm>
            <a:custGeom>
              <a:avLst/>
              <a:gdLst>
                <a:gd name="connsiteX0" fmla="*/ 35483 w 41353"/>
                <a:gd name="connsiteY0" fmla="*/ 0 h 69306"/>
                <a:gd name="connsiteX1" fmla="*/ 25399 w 41353"/>
                <a:gd name="connsiteY1" fmla="*/ 3319 h 69306"/>
                <a:gd name="connsiteX2" fmla="*/ 19145 w 41353"/>
                <a:gd name="connsiteY2" fmla="*/ 12891 h 69306"/>
                <a:gd name="connsiteX3" fmla="*/ 18379 w 41353"/>
                <a:gd name="connsiteY3" fmla="*/ 12891 h 69306"/>
                <a:gd name="connsiteX4" fmla="*/ 18379 w 41353"/>
                <a:gd name="connsiteY4" fmla="*/ 1021 h 69306"/>
                <a:gd name="connsiteX5" fmla="*/ 0 w 41353"/>
                <a:gd name="connsiteY5" fmla="*/ 1021 h 69306"/>
                <a:gd name="connsiteX6" fmla="*/ 0 w 41353"/>
                <a:gd name="connsiteY6" fmla="*/ 69306 h 69306"/>
                <a:gd name="connsiteX7" fmla="*/ 18890 w 41353"/>
                <a:gd name="connsiteY7" fmla="*/ 69306 h 69306"/>
                <a:gd name="connsiteX8" fmla="*/ 18890 w 41353"/>
                <a:gd name="connsiteY8" fmla="*/ 30633 h 69306"/>
                <a:gd name="connsiteX9" fmla="*/ 20804 w 41353"/>
                <a:gd name="connsiteY9" fmla="*/ 23230 h 69306"/>
                <a:gd name="connsiteX10" fmla="*/ 25910 w 41353"/>
                <a:gd name="connsiteY10" fmla="*/ 18252 h 69306"/>
                <a:gd name="connsiteX11" fmla="*/ 33313 w 41353"/>
                <a:gd name="connsiteY11" fmla="*/ 16465 h 69306"/>
                <a:gd name="connsiteX12" fmla="*/ 37652 w 41353"/>
                <a:gd name="connsiteY12" fmla="*/ 16720 h 69306"/>
                <a:gd name="connsiteX13" fmla="*/ 41354 w 41353"/>
                <a:gd name="connsiteY13" fmla="*/ 17486 h 69306"/>
                <a:gd name="connsiteX14" fmla="*/ 41354 w 41353"/>
                <a:gd name="connsiteY14" fmla="*/ 638 h 69306"/>
                <a:gd name="connsiteX15" fmla="*/ 38418 w 41353"/>
                <a:gd name="connsiteY15" fmla="*/ 128 h 69306"/>
                <a:gd name="connsiteX16" fmla="*/ 35355 w 41353"/>
                <a:gd name="connsiteY16" fmla="*/ 0 h 6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353" h="69306">
                  <a:moveTo>
                    <a:pt x="35483" y="0"/>
                  </a:moveTo>
                  <a:cubicBezTo>
                    <a:pt x="31653" y="0"/>
                    <a:pt x="28335" y="1149"/>
                    <a:pt x="25399" y="3319"/>
                  </a:cubicBezTo>
                  <a:cubicBezTo>
                    <a:pt x="22464" y="5489"/>
                    <a:pt x="20421" y="8679"/>
                    <a:pt x="19145" y="12891"/>
                  </a:cubicBezTo>
                  <a:lnTo>
                    <a:pt x="18379" y="12891"/>
                  </a:lnTo>
                  <a:lnTo>
                    <a:pt x="18379" y="1021"/>
                  </a:lnTo>
                  <a:lnTo>
                    <a:pt x="0" y="1021"/>
                  </a:lnTo>
                  <a:lnTo>
                    <a:pt x="0" y="69306"/>
                  </a:lnTo>
                  <a:lnTo>
                    <a:pt x="18890" y="69306"/>
                  </a:lnTo>
                  <a:lnTo>
                    <a:pt x="18890" y="30633"/>
                  </a:lnTo>
                  <a:cubicBezTo>
                    <a:pt x="18890" y="27825"/>
                    <a:pt x="19528" y="25400"/>
                    <a:pt x="20804" y="23230"/>
                  </a:cubicBezTo>
                  <a:cubicBezTo>
                    <a:pt x="22081" y="21060"/>
                    <a:pt x="23740" y="19401"/>
                    <a:pt x="25910" y="18252"/>
                  </a:cubicBezTo>
                  <a:cubicBezTo>
                    <a:pt x="28080" y="17103"/>
                    <a:pt x="30632" y="16465"/>
                    <a:pt x="33313" y="16465"/>
                  </a:cubicBezTo>
                  <a:cubicBezTo>
                    <a:pt x="34589" y="16465"/>
                    <a:pt x="35993" y="16465"/>
                    <a:pt x="37652" y="16720"/>
                  </a:cubicBezTo>
                  <a:cubicBezTo>
                    <a:pt x="39184" y="16976"/>
                    <a:pt x="40460" y="17103"/>
                    <a:pt x="41354" y="17486"/>
                  </a:cubicBezTo>
                  <a:lnTo>
                    <a:pt x="41354" y="638"/>
                  </a:lnTo>
                  <a:cubicBezTo>
                    <a:pt x="40588" y="383"/>
                    <a:pt x="39567" y="256"/>
                    <a:pt x="38418" y="128"/>
                  </a:cubicBezTo>
                  <a:cubicBezTo>
                    <a:pt x="37269" y="128"/>
                    <a:pt x="36248" y="0"/>
                    <a:pt x="35355" y="0"/>
                  </a:cubicBezTo>
                  <a:close/>
                </a:path>
              </a:pathLst>
            </a:custGeom>
            <a:solidFill>
              <a:srgbClr val="EC607E"/>
            </a:solidFill>
            <a:ln w="0" cap="flat">
              <a:noFill/>
              <a:prstDash val="solid"/>
              <a:miter/>
            </a:ln>
          </p:spPr>
          <p:txBody>
            <a:bodyPr rtlCol="0" anchor="ctr"/>
            <a:lstStyle/>
            <a:p>
              <a:endParaRPr lang="en-GB" sz="1013"/>
            </a:p>
          </p:txBody>
        </p:sp>
        <p:sp>
          <p:nvSpPr>
            <p:cNvPr id="194" name="Freeform 193">
              <a:extLst>
                <a:ext uri="{FF2B5EF4-FFF2-40B4-BE49-F238E27FC236}">
                  <a16:creationId xmlns:a16="http://schemas.microsoft.com/office/drawing/2014/main" id="{9D7616A7-FEC9-16B3-9D86-B3F1BA537B9B}"/>
                </a:ext>
              </a:extLst>
            </p:cNvPr>
            <p:cNvSpPr/>
            <p:nvPr/>
          </p:nvSpPr>
          <p:spPr>
            <a:xfrm>
              <a:off x="3000954" y="6299425"/>
              <a:ext cx="65476" cy="70709"/>
            </a:xfrm>
            <a:custGeom>
              <a:avLst/>
              <a:gdLst>
                <a:gd name="connsiteX0" fmla="*/ 55904 w 65476"/>
                <a:gd name="connsiteY0" fmla="*/ 8679 h 70709"/>
                <a:gd name="connsiteX1" fmla="*/ 45693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3 w 65476"/>
                <a:gd name="connsiteY8" fmla="*/ 70710 h 70709"/>
                <a:gd name="connsiteX9" fmla="*/ 48757 w 65476"/>
                <a:gd name="connsiteY9" fmla="*/ 68157 h 70709"/>
                <a:gd name="connsiteX10" fmla="*/ 59350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7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287 w 65476"/>
                <a:gd name="connsiteY23" fmla="*/ 8807 h 70709"/>
                <a:gd name="connsiteX24" fmla="*/ 18762 w 65476"/>
                <a:gd name="connsiteY24" fmla="*/ 28208 h 70709"/>
                <a:gd name="connsiteX25" fmla="*/ 20549 w 65476"/>
                <a:gd name="connsiteY25" fmla="*/ 21443 h 70709"/>
                <a:gd name="connsiteX26" fmla="*/ 25782 w 65476"/>
                <a:gd name="connsiteY26" fmla="*/ 16210 h 70709"/>
                <a:gd name="connsiteX27" fmla="*/ 33441 w 65476"/>
                <a:gd name="connsiteY27" fmla="*/ 14168 h 70709"/>
                <a:gd name="connsiteX28" fmla="*/ 40716 w 65476"/>
                <a:gd name="connsiteY28" fmla="*/ 15954 h 70709"/>
                <a:gd name="connsiteX29" fmla="*/ 45693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3" y="2170"/>
                  </a:cubicBezTo>
                  <a:cubicBezTo>
                    <a:pt x="41737" y="766"/>
                    <a:pt x="37525" y="0"/>
                    <a:pt x="33058" y="0"/>
                  </a:cubicBezTo>
                  <a:cubicBezTo>
                    <a:pt x="26421"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1" y="63435"/>
                    <a:pt x="15699" y="66370"/>
                  </a:cubicBezTo>
                  <a:cubicBezTo>
                    <a:pt x="20805" y="69178"/>
                    <a:pt x="26803" y="70710"/>
                    <a:pt x="33823" y="70710"/>
                  </a:cubicBezTo>
                  <a:cubicBezTo>
                    <a:pt x="39439" y="70710"/>
                    <a:pt x="44417" y="69816"/>
                    <a:pt x="48757" y="68157"/>
                  </a:cubicBezTo>
                  <a:cubicBezTo>
                    <a:pt x="53096" y="66370"/>
                    <a:pt x="56542" y="63945"/>
                    <a:pt x="59350" y="60882"/>
                  </a:cubicBezTo>
                  <a:cubicBezTo>
                    <a:pt x="62158" y="57691"/>
                    <a:pt x="63945" y="54118"/>
                    <a:pt x="64839" y="49905"/>
                  </a:cubicBezTo>
                  <a:lnTo>
                    <a:pt x="47353" y="48757"/>
                  </a:lnTo>
                  <a:cubicBezTo>
                    <a:pt x="46714" y="50416"/>
                    <a:pt x="45693" y="51948"/>
                    <a:pt x="44545" y="53096"/>
                  </a:cubicBezTo>
                  <a:cubicBezTo>
                    <a:pt x="43268" y="54245"/>
                    <a:pt x="41864" y="55138"/>
                    <a:pt x="40077" y="55777"/>
                  </a:cubicBezTo>
                  <a:cubicBezTo>
                    <a:pt x="38291" y="56415"/>
                    <a:pt x="36376" y="56670"/>
                    <a:pt x="34334" y="56670"/>
                  </a:cubicBezTo>
                  <a:cubicBezTo>
                    <a:pt x="31143" y="56670"/>
                    <a:pt x="28463" y="56032"/>
                    <a:pt x="26165" y="54628"/>
                  </a:cubicBezTo>
                  <a:cubicBezTo>
                    <a:pt x="23868" y="53224"/>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287" y="8807"/>
                  </a:cubicBezTo>
                  <a:close/>
                  <a:moveTo>
                    <a:pt x="18762" y="28208"/>
                  </a:moveTo>
                  <a:cubicBezTo>
                    <a:pt x="18762" y="25783"/>
                    <a:pt x="19401" y="23485"/>
                    <a:pt x="20549" y="21443"/>
                  </a:cubicBezTo>
                  <a:cubicBezTo>
                    <a:pt x="21826" y="19273"/>
                    <a:pt x="23485" y="17486"/>
                    <a:pt x="25782" y="16210"/>
                  </a:cubicBezTo>
                  <a:cubicBezTo>
                    <a:pt x="28080" y="14933"/>
                    <a:pt x="30505" y="14168"/>
                    <a:pt x="33441" y="14168"/>
                  </a:cubicBezTo>
                  <a:cubicBezTo>
                    <a:pt x="36376" y="14168"/>
                    <a:pt x="38673" y="14806"/>
                    <a:pt x="40716" y="15954"/>
                  </a:cubicBezTo>
                  <a:cubicBezTo>
                    <a:pt x="42758" y="17103"/>
                    <a:pt x="44417" y="18762"/>
                    <a:pt x="45693"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195" name="Freeform 194">
              <a:extLst>
                <a:ext uri="{FF2B5EF4-FFF2-40B4-BE49-F238E27FC236}">
                  <a16:creationId xmlns:a16="http://schemas.microsoft.com/office/drawing/2014/main" id="{D1B0C5DE-85BC-FA6C-C41A-79C88CF50E4F}"/>
                </a:ext>
              </a:extLst>
            </p:cNvPr>
            <p:cNvSpPr/>
            <p:nvPr/>
          </p:nvSpPr>
          <p:spPr>
            <a:xfrm>
              <a:off x="3114166" y="6277599"/>
              <a:ext cx="76836" cy="91131"/>
            </a:xfrm>
            <a:custGeom>
              <a:avLst/>
              <a:gdLst>
                <a:gd name="connsiteX0" fmla="*/ 56159 w 76836"/>
                <a:gd name="connsiteY0" fmla="*/ 5488 h 91131"/>
                <a:gd name="connsiteX1" fmla="*/ 32547 w 76836"/>
                <a:gd name="connsiteY1" fmla="*/ 0 h 91131"/>
                <a:gd name="connsiteX2" fmla="*/ 0 w 76836"/>
                <a:gd name="connsiteY2" fmla="*/ 0 h 91131"/>
                <a:gd name="connsiteX3" fmla="*/ 0 w 76836"/>
                <a:gd name="connsiteY3" fmla="*/ 91132 h 91131"/>
                <a:gd name="connsiteX4" fmla="*/ 32292 w 76836"/>
                <a:gd name="connsiteY4" fmla="*/ 91132 h 91131"/>
                <a:gd name="connsiteX5" fmla="*/ 56159 w 76836"/>
                <a:gd name="connsiteY5" fmla="*/ 85643 h 91131"/>
                <a:gd name="connsiteX6" fmla="*/ 71475 w 76836"/>
                <a:gd name="connsiteY6" fmla="*/ 69944 h 91131"/>
                <a:gd name="connsiteX7" fmla="*/ 76836 w 76836"/>
                <a:gd name="connsiteY7" fmla="*/ 45438 h 91131"/>
                <a:gd name="connsiteX8" fmla="*/ 71475 w 76836"/>
                <a:gd name="connsiteY8" fmla="*/ 21060 h 91131"/>
                <a:gd name="connsiteX9" fmla="*/ 56159 w 76836"/>
                <a:gd name="connsiteY9" fmla="*/ 5488 h 91131"/>
                <a:gd name="connsiteX10" fmla="*/ 54628 w 76836"/>
                <a:gd name="connsiteY10" fmla="*/ 62031 h 91131"/>
                <a:gd name="connsiteX11" fmla="*/ 45821 w 76836"/>
                <a:gd name="connsiteY11" fmla="*/ 71476 h 91131"/>
                <a:gd name="connsiteX12" fmla="*/ 31398 w 76836"/>
                <a:gd name="connsiteY12" fmla="*/ 74539 h 91131"/>
                <a:gd name="connsiteX13" fmla="*/ 19145 w 76836"/>
                <a:gd name="connsiteY13" fmla="*/ 74539 h 91131"/>
                <a:gd name="connsiteX14" fmla="*/ 19145 w 76836"/>
                <a:gd name="connsiteY14" fmla="*/ 16465 h 91131"/>
                <a:gd name="connsiteX15" fmla="*/ 31398 w 76836"/>
                <a:gd name="connsiteY15" fmla="*/ 16465 h 91131"/>
                <a:gd name="connsiteX16" fmla="*/ 45821 w 76836"/>
                <a:gd name="connsiteY16" fmla="*/ 19528 h 91131"/>
                <a:gd name="connsiteX17" fmla="*/ 54628 w 76836"/>
                <a:gd name="connsiteY17" fmla="*/ 28973 h 91131"/>
                <a:gd name="connsiteX18" fmla="*/ 57563 w 76836"/>
                <a:gd name="connsiteY18" fmla="*/ 45438 h 91131"/>
                <a:gd name="connsiteX19" fmla="*/ 54628 w 76836"/>
                <a:gd name="connsiteY19" fmla="*/ 6203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836" h="91131">
                  <a:moveTo>
                    <a:pt x="56159" y="5488"/>
                  </a:moveTo>
                  <a:cubicBezTo>
                    <a:pt x="49522" y="1914"/>
                    <a:pt x="41609" y="0"/>
                    <a:pt x="32547" y="0"/>
                  </a:cubicBezTo>
                  <a:lnTo>
                    <a:pt x="0" y="0"/>
                  </a:lnTo>
                  <a:lnTo>
                    <a:pt x="0" y="91132"/>
                  </a:lnTo>
                  <a:lnTo>
                    <a:pt x="32292" y="91132"/>
                  </a:lnTo>
                  <a:cubicBezTo>
                    <a:pt x="41481" y="91132"/>
                    <a:pt x="49522" y="89345"/>
                    <a:pt x="56159" y="85643"/>
                  </a:cubicBezTo>
                  <a:cubicBezTo>
                    <a:pt x="62796" y="81942"/>
                    <a:pt x="67902" y="76709"/>
                    <a:pt x="71475" y="69944"/>
                  </a:cubicBezTo>
                  <a:cubicBezTo>
                    <a:pt x="75049" y="63179"/>
                    <a:pt x="76836" y="55011"/>
                    <a:pt x="76836" y="45438"/>
                  </a:cubicBezTo>
                  <a:cubicBezTo>
                    <a:pt x="76836" y="35865"/>
                    <a:pt x="75049" y="27824"/>
                    <a:pt x="71475" y="21060"/>
                  </a:cubicBezTo>
                  <a:cubicBezTo>
                    <a:pt x="67902" y="14295"/>
                    <a:pt x="62796" y="9062"/>
                    <a:pt x="56159" y="5488"/>
                  </a:cubicBezTo>
                  <a:close/>
                  <a:moveTo>
                    <a:pt x="54628" y="62031"/>
                  </a:moveTo>
                  <a:cubicBezTo>
                    <a:pt x="52713" y="66370"/>
                    <a:pt x="49778" y="69433"/>
                    <a:pt x="45821" y="71476"/>
                  </a:cubicBezTo>
                  <a:cubicBezTo>
                    <a:pt x="41864" y="73518"/>
                    <a:pt x="37142" y="74539"/>
                    <a:pt x="31398" y="74539"/>
                  </a:cubicBezTo>
                  <a:lnTo>
                    <a:pt x="19145" y="74539"/>
                  </a:lnTo>
                  <a:lnTo>
                    <a:pt x="19145" y="16465"/>
                  </a:lnTo>
                  <a:lnTo>
                    <a:pt x="31398" y="16465"/>
                  </a:lnTo>
                  <a:cubicBezTo>
                    <a:pt x="37142" y="16465"/>
                    <a:pt x="41864" y="17486"/>
                    <a:pt x="45821" y="19528"/>
                  </a:cubicBezTo>
                  <a:cubicBezTo>
                    <a:pt x="49650" y="21570"/>
                    <a:pt x="52586" y="24633"/>
                    <a:pt x="54628" y="28973"/>
                  </a:cubicBezTo>
                  <a:cubicBezTo>
                    <a:pt x="56542" y="33185"/>
                    <a:pt x="57563" y="38801"/>
                    <a:pt x="57563" y="45438"/>
                  </a:cubicBezTo>
                  <a:cubicBezTo>
                    <a:pt x="57563" y="52075"/>
                    <a:pt x="56542" y="57819"/>
                    <a:pt x="54628" y="62031"/>
                  </a:cubicBezTo>
                  <a:close/>
                </a:path>
              </a:pathLst>
            </a:custGeom>
            <a:solidFill>
              <a:srgbClr val="EC607E"/>
            </a:solidFill>
            <a:ln w="0" cap="flat">
              <a:noFill/>
              <a:prstDash val="solid"/>
              <a:miter/>
            </a:ln>
          </p:spPr>
          <p:txBody>
            <a:bodyPr rtlCol="0" anchor="ctr"/>
            <a:lstStyle/>
            <a:p>
              <a:endParaRPr lang="en-GB" sz="1013"/>
            </a:p>
          </p:txBody>
        </p:sp>
        <p:sp>
          <p:nvSpPr>
            <p:cNvPr id="196" name="Freeform 195">
              <a:extLst>
                <a:ext uri="{FF2B5EF4-FFF2-40B4-BE49-F238E27FC236}">
                  <a16:creationId xmlns:a16="http://schemas.microsoft.com/office/drawing/2014/main" id="{7E1E82B4-D65B-FF71-5386-2B57B341F5A2}"/>
                </a:ext>
              </a:extLst>
            </p:cNvPr>
            <p:cNvSpPr/>
            <p:nvPr/>
          </p:nvSpPr>
          <p:spPr>
            <a:xfrm>
              <a:off x="3207212" y="6272366"/>
              <a:ext cx="20549" cy="19145"/>
            </a:xfrm>
            <a:custGeom>
              <a:avLst/>
              <a:gdLst>
                <a:gd name="connsiteX0" fmla="*/ 10338 w 20549"/>
                <a:gd name="connsiteY0" fmla="*/ 0 h 19145"/>
                <a:gd name="connsiteX1" fmla="*/ 3063 w 20549"/>
                <a:gd name="connsiteY1" fmla="*/ 2808 h 19145"/>
                <a:gd name="connsiteX2" fmla="*/ 0 w 20549"/>
                <a:gd name="connsiteY2" fmla="*/ 9573 h 19145"/>
                <a:gd name="connsiteX3" fmla="*/ 3063 w 20549"/>
                <a:gd name="connsiteY3" fmla="*/ 16337 h 19145"/>
                <a:gd name="connsiteX4" fmla="*/ 10338 w 20549"/>
                <a:gd name="connsiteY4" fmla="*/ 19145 h 19145"/>
                <a:gd name="connsiteX5" fmla="*/ 17614 w 20549"/>
                <a:gd name="connsiteY5" fmla="*/ 16337 h 19145"/>
                <a:gd name="connsiteX6" fmla="*/ 20549 w 20549"/>
                <a:gd name="connsiteY6" fmla="*/ 9573 h 19145"/>
                <a:gd name="connsiteX7" fmla="*/ 17614 w 20549"/>
                <a:gd name="connsiteY7" fmla="*/ 2808 h 19145"/>
                <a:gd name="connsiteX8" fmla="*/ 10338 w 20549"/>
                <a:gd name="connsiteY8"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 h="19145">
                  <a:moveTo>
                    <a:pt x="10338" y="0"/>
                  </a:moveTo>
                  <a:cubicBezTo>
                    <a:pt x="7530" y="0"/>
                    <a:pt x="5105" y="894"/>
                    <a:pt x="3063" y="2808"/>
                  </a:cubicBezTo>
                  <a:cubicBezTo>
                    <a:pt x="1021" y="4722"/>
                    <a:pt x="0" y="6892"/>
                    <a:pt x="0" y="9573"/>
                  </a:cubicBezTo>
                  <a:cubicBezTo>
                    <a:pt x="0" y="12253"/>
                    <a:pt x="1021" y="14423"/>
                    <a:pt x="3063" y="16337"/>
                  </a:cubicBezTo>
                  <a:cubicBezTo>
                    <a:pt x="5105" y="18252"/>
                    <a:pt x="7530" y="19145"/>
                    <a:pt x="10338" y="19145"/>
                  </a:cubicBezTo>
                  <a:cubicBezTo>
                    <a:pt x="13146" y="19145"/>
                    <a:pt x="15571" y="18252"/>
                    <a:pt x="17614" y="16337"/>
                  </a:cubicBezTo>
                  <a:cubicBezTo>
                    <a:pt x="19656" y="14423"/>
                    <a:pt x="20549" y="12253"/>
                    <a:pt x="20549" y="9573"/>
                  </a:cubicBezTo>
                  <a:cubicBezTo>
                    <a:pt x="20549" y="6892"/>
                    <a:pt x="19528" y="4722"/>
                    <a:pt x="17614" y="2808"/>
                  </a:cubicBezTo>
                  <a:cubicBezTo>
                    <a:pt x="15571" y="894"/>
                    <a:pt x="13146" y="0"/>
                    <a:pt x="10338" y="0"/>
                  </a:cubicBezTo>
                  <a:close/>
                </a:path>
              </a:pathLst>
            </a:custGeom>
            <a:solidFill>
              <a:srgbClr val="EC607E"/>
            </a:solidFill>
            <a:ln w="0" cap="flat">
              <a:noFill/>
              <a:prstDash val="solid"/>
              <a:miter/>
            </a:ln>
          </p:spPr>
          <p:txBody>
            <a:bodyPr rtlCol="0" anchor="ctr"/>
            <a:lstStyle/>
            <a:p>
              <a:endParaRPr lang="en-GB" sz="1013"/>
            </a:p>
          </p:txBody>
        </p:sp>
        <p:sp>
          <p:nvSpPr>
            <p:cNvPr id="197" name="Freeform 196">
              <a:extLst>
                <a:ext uri="{FF2B5EF4-FFF2-40B4-BE49-F238E27FC236}">
                  <a16:creationId xmlns:a16="http://schemas.microsoft.com/office/drawing/2014/main" id="{DF74596C-7F38-401F-BD59-938CDBC0637E}"/>
                </a:ext>
              </a:extLst>
            </p:cNvPr>
            <p:cNvSpPr/>
            <p:nvPr/>
          </p:nvSpPr>
          <p:spPr>
            <a:xfrm>
              <a:off x="3207978" y="6300318"/>
              <a:ext cx="18889" cy="68284"/>
            </a:xfrm>
            <a:custGeom>
              <a:avLst/>
              <a:gdLst>
                <a:gd name="connsiteX0" fmla="*/ 0 w 18889"/>
                <a:gd name="connsiteY0" fmla="*/ 0 h 68284"/>
                <a:gd name="connsiteX1" fmla="*/ 18890 w 18889"/>
                <a:gd name="connsiteY1" fmla="*/ 0 h 68284"/>
                <a:gd name="connsiteX2" fmla="*/ 18890 w 18889"/>
                <a:gd name="connsiteY2" fmla="*/ 68285 h 68284"/>
                <a:gd name="connsiteX3" fmla="*/ 0 w 18889"/>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8889" h="68284">
                  <a:moveTo>
                    <a:pt x="0" y="0"/>
                  </a:moveTo>
                  <a:lnTo>
                    <a:pt x="18890" y="0"/>
                  </a:lnTo>
                  <a:lnTo>
                    <a:pt x="18890" y="68285"/>
                  </a:lnTo>
                  <a:lnTo>
                    <a:pt x="0" y="68285"/>
                  </a:lnTo>
                  <a:close/>
                </a:path>
              </a:pathLst>
            </a:custGeom>
            <a:solidFill>
              <a:srgbClr val="EC607E"/>
            </a:solidFill>
            <a:ln w="0" cap="flat">
              <a:noFill/>
              <a:prstDash val="solid"/>
              <a:miter/>
            </a:ln>
          </p:spPr>
          <p:txBody>
            <a:bodyPr rtlCol="0" anchor="ctr"/>
            <a:lstStyle/>
            <a:p>
              <a:endParaRPr lang="en-GB" sz="1013"/>
            </a:p>
          </p:txBody>
        </p:sp>
        <p:sp>
          <p:nvSpPr>
            <p:cNvPr id="198" name="Freeform 197">
              <a:extLst>
                <a:ext uri="{FF2B5EF4-FFF2-40B4-BE49-F238E27FC236}">
                  <a16:creationId xmlns:a16="http://schemas.microsoft.com/office/drawing/2014/main" id="{29D09CC8-2665-A1AC-1AE2-D2DAD01E0AE5}"/>
                </a:ext>
              </a:extLst>
            </p:cNvPr>
            <p:cNvSpPr/>
            <p:nvPr/>
          </p:nvSpPr>
          <p:spPr>
            <a:xfrm>
              <a:off x="3242184" y="6299680"/>
              <a:ext cx="61392" cy="70326"/>
            </a:xfrm>
            <a:custGeom>
              <a:avLst/>
              <a:gdLst>
                <a:gd name="connsiteX0" fmla="*/ 41609 w 61392"/>
                <a:gd name="connsiteY0" fmla="*/ 29356 h 70326"/>
                <a:gd name="connsiteX1" fmla="*/ 29228 w 61392"/>
                <a:gd name="connsiteY1" fmla="*/ 26803 h 70326"/>
                <a:gd name="connsiteX2" fmla="*/ 22464 w 61392"/>
                <a:gd name="connsiteY2" fmla="*/ 24123 h 70326"/>
                <a:gd name="connsiteX3" fmla="*/ 20549 w 61392"/>
                <a:gd name="connsiteY3" fmla="*/ 20039 h 70326"/>
                <a:gd name="connsiteX4" fmla="*/ 23612 w 61392"/>
                <a:gd name="connsiteY4" fmla="*/ 15189 h 70326"/>
                <a:gd name="connsiteX5" fmla="*/ 31015 w 61392"/>
                <a:gd name="connsiteY5" fmla="*/ 13402 h 70326"/>
                <a:gd name="connsiteX6" fmla="*/ 36631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09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6 w 61392"/>
                <a:gd name="connsiteY20" fmla="*/ 54755 h 70326"/>
                <a:gd name="connsiteX21" fmla="*/ 31015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5 w 61392"/>
                <a:gd name="connsiteY26" fmla="*/ 70327 h 70326"/>
                <a:gd name="connsiteX27" fmla="*/ 46714 w 61392"/>
                <a:gd name="connsiteY27" fmla="*/ 67519 h 70326"/>
                <a:gd name="connsiteX28" fmla="*/ 57436 w 61392"/>
                <a:gd name="connsiteY28" fmla="*/ 59605 h 70326"/>
                <a:gd name="connsiteX29" fmla="*/ 61392 w 61392"/>
                <a:gd name="connsiteY29" fmla="*/ 47863 h 70326"/>
                <a:gd name="connsiteX30" fmla="*/ 56542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8" y="26803"/>
                  </a:lnTo>
                  <a:cubicBezTo>
                    <a:pt x="26037" y="26165"/>
                    <a:pt x="23868" y="25271"/>
                    <a:pt x="22464" y="24123"/>
                  </a:cubicBezTo>
                  <a:cubicBezTo>
                    <a:pt x="21187" y="22974"/>
                    <a:pt x="20549" y="21570"/>
                    <a:pt x="20549" y="20039"/>
                  </a:cubicBezTo>
                  <a:cubicBezTo>
                    <a:pt x="20549" y="17997"/>
                    <a:pt x="21570" y="16337"/>
                    <a:pt x="23612" y="15189"/>
                  </a:cubicBezTo>
                  <a:cubicBezTo>
                    <a:pt x="25655" y="13912"/>
                    <a:pt x="28080" y="13402"/>
                    <a:pt x="31015" y="13402"/>
                  </a:cubicBezTo>
                  <a:cubicBezTo>
                    <a:pt x="33185" y="13402"/>
                    <a:pt x="35099" y="13784"/>
                    <a:pt x="36631" y="14550"/>
                  </a:cubicBezTo>
                  <a:cubicBezTo>
                    <a:pt x="38163" y="15316"/>
                    <a:pt x="39439"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8" y="30505"/>
                    <a:pt x="6509"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5"/>
                  </a:cubicBezTo>
                  <a:cubicBezTo>
                    <a:pt x="37014" y="56032"/>
                    <a:pt x="34334" y="56670"/>
                    <a:pt x="31015" y="56670"/>
                  </a:cubicBezTo>
                  <a:cubicBezTo>
                    <a:pt x="27697" y="56670"/>
                    <a:pt x="24889" y="55904"/>
                    <a:pt x="22719" y="54500"/>
                  </a:cubicBezTo>
                  <a:cubicBezTo>
                    <a:pt x="20549" y="53096"/>
                    <a:pt x="19145" y="50926"/>
                    <a:pt x="18635" y="48246"/>
                  </a:cubicBezTo>
                  <a:lnTo>
                    <a:pt x="0" y="49267"/>
                  </a:lnTo>
                  <a:cubicBezTo>
                    <a:pt x="893" y="55776"/>
                    <a:pt x="4084" y="61010"/>
                    <a:pt x="9445" y="64711"/>
                  </a:cubicBezTo>
                  <a:cubicBezTo>
                    <a:pt x="14806" y="68540"/>
                    <a:pt x="21953" y="70327"/>
                    <a:pt x="31015" y="70327"/>
                  </a:cubicBezTo>
                  <a:cubicBezTo>
                    <a:pt x="36887" y="70327"/>
                    <a:pt x="42247" y="69433"/>
                    <a:pt x="46714" y="67519"/>
                  </a:cubicBezTo>
                  <a:cubicBezTo>
                    <a:pt x="51309" y="65604"/>
                    <a:pt x="54883" y="63052"/>
                    <a:pt x="57436" y="59605"/>
                  </a:cubicBezTo>
                  <a:cubicBezTo>
                    <a:pt x="60116" y="56287"/>
                    <a:pt x="61392" y="52330"/>
                    <a:pt x="61392" y="47863"/>
                  </a:cubicBezTo>
                  <a:cubicBezTo>
                    <a:pt x="61392" y="42885"/>
                    <a:pt x="59733" y="38929"/>
                    <a:pt x="56542"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199" name="Freeform 198">
              <a:extLst>
                <a:ext uri="{FF2B5EF4-FFF2-40B4-BE49-F238E27FC236}">
                  <a16:creationId xmlns:a16="http://schemas.microsoft.com/office/drawing/2014/main" id="{041606F6-2C1E-4CC9-4664-6C2046B56039}"/>
                </a:ext>
              </a:extLst>
            </p:cNvPr>
            <p:cNvSpPr/>
            <p:nvPr/>
          </p:nvSpPr>
          <p:spPr>
            <a:xfrm>
              <a:off x="3315957"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566 w 65476"/>
                <a:gd name="connsiteY29" fmla="*/ 20932 h 70709"/>
                <a:gd name="connsiteX30" fmla="*/ 47353 w 65476"/>
                <a:gd name="connsiteY30" fmla="*/ 28208 h 70709"/>
                <a:gd name="connsiteX31" fmla="*/ 18762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864" y="638"/>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160" y="8807"/>
                  </a:cubicBezTo>
                  <a:close/>
                  <a:moveTo>
                    <a:pt x="18762" y="28208"/>
                  </a:moveTo>
                  <a:cubicBezTo>
                    <a:pt x="18762" y="25783"/>
                    <a:pt x="19401" y="23485"/>
                    <a:pt x="20549" y="21443"/>
                  </a:cubicBezTo>
                  <a:cubicBezTo>
                    <a:pt x="21826" y="19273"/>
                    <a:pt x="23485" y="17486"/>
                    <a:pt x="25783" y="16210"/>
                  </a:cubicBezTo>
                  <a:cubicBezTo>
                    <a:pt x="28080" y="14933"/>
                    <a:pt x="30505" y="14168"/>
                    <a:pt x="33441" y="14168"/>
                  </a:cubicBezTo>
                  <a:cubicBezTo>
                    <a:pt x="36376" y="14168"/>
                    <a:pt x="38673" y="14806"/>
                    <a:pt x="40716" y="15954"/>
                  </a:cubicBezTo>
                  <a:cubicBezTo>
                    <a:pt x="42758" y="17103"/>
                    <a:pt x="44417" y="18762"/>
                    <a:pt x="45566" y="20932"/>
                  </a:cubicBezTo>
                  <a:cubicBezTo>
                    <a:pt x="46714" y="22975"/>
                    <a:pt x="47353" y="25400"/>
                    <a:pt x="47353" y="28208"/>
                  </a:cubicBezTo>
                  <a:lnTo>
                    <a:pt x="18762" y="28208"/>
                  </a:lnTo>
                  <a:close/>
                </a:path>
              </a:pathLst>
            </a:custGeom>
            <a:solidFill>
              <a:srgbClr val="EC607E"/>
            </a:solidFill>
            <a:ln w="0" cap="flat">
              <a:noFill/>
              <a:prstDash val="solid"/>
              <a:miter/>
            </a:ln>
          </p:spPr>
          <p:txBody>
            <a:bodyPr rtlCol="0" anchor="ctr"/>
            <a:lstStyle/>
            <a:p>
              <a:endParaRPr lang="en-GB" sz="1013"/>
            </a:p>
          </p:txBody>
        </p:sp>
        <p:sp>
          <p:nvSpPr>
            <p:cNvPr id="200" name="Freeform 199">
              <a:extLst>
                <a:ext uri="{FF2B5EF4-FFF2-40B4-BE49-F238E27FC236}">
                  <a16:creationId xmlns:a16="http://schemas.microsoft.com/office/drawing/2014/main" id="{6F52A3E5-E26D-E674-BF83-8CCF327FCC94}"/>
                </a:ext>
              </a:extLst>
            </p:cNvPr>
            <p:cNvSpPr/>
            <p:nvPr/>
          </p:nvSpPr>
          <p:spPr>
            <a:xfrm>
              <a:off x="3393559" y="6299553"/>
              <a:ext cx="61137" cy="70327"/>
            </a:xfrm>
            <a:custGeom>
              <a:avLst/>
              <a:gdLst>
                <a:gd name="connsiteX0" fmla="*/ 52330 w 61137"/>
                <a:gd name="connsiteY0" fmla="*/ 5361 h 70327"/>
                <a:gd name="connsiteX1" fmla="*/ 43013 w 61137"/>
                <a:gd name="connsiteY1" fmla="*/ 1276 h 70327"/>
                <a:gd name="connsiteX2" fmla="*/ 32037 w 61137"/>
                <a:gd name="connsiteY2" fmla="*/ 0 h 70327"/>
                <a:gd name="connsiteX3" fmla="*/ 17614 w 61137"/>
                <a:gd name="connsiteY3" fmla="*/ 2425 h 70327"/>
                <a:gd name="connsiteX4" fmla="*/ 7530 w 61137"/>
                <a:gd name="connsiteY4" fmla="*/ 9445 h 70327"/>
                <a:gd name="connsiteX5" fmla="*/ 2297 w 61137"/>
                <a:gd name="connsiteY5" fmla="*/ 20294 h 70327"/>
                <a:gd name="connsiteX6" fmla="*/ 19783 w 61137"/>
                <a:gd name="connsiteY6" fmla="*/ 21698 h 70327"/>
                <a:gd name="connsiteX7" fmla="*/ 23740 w 61137"/>
                <a:gd name="connsiteY7" fmla="*/ 16082 h 70327"/>
                <a:gd name="connsiteX8" fmla="*/ 31909 w 61137"/>
                <a:gd name="connsiteY8" fmla="*/ 13785 h 70327"/>
                <a:gd name="connsiteX9" fmla="*/ 39439 w 61137"/>
                <a:gd name="connsiteY9" fmla="*/ 16082 h 70327"/>
                <a:gd name="connsiteX10" fmla="*/ 42119 w 61137"/>
                <a:gd name="connsiteY10" fmla="*/ 22591 h 70327"/>
                <a:gd name="connsiteX11" fmla="*/ 42119 w 61137"/>
                <a:gd name="connsiteY11" fmla="*/ 22847 h 70327"/>
                <a:gd name="connsiteX12" fmla="*/ 40460 w 61137"/>
                <a:gd name="connsiteY12" fmla="*/ 26165 h 70327"/>
                <a:gd name="connsiteX13" fmla="*/ 35227 w 61137"/>
                <a:gd name="connsiteY13" fmla="*/ 27824 h 70327"/>
                <a:gd name="connsiteX14" fmla="*/ 25655 w 61137"/>
                <a:gd name="connsiteY14" fmla="*/ 28973 h 70327"/>
                <a:gd name="connsiteX15" fmla="*/ 15954 w 61137"/>
                <a:gd name="connsiteY15" fmla="*/ 30632 h 70327"/>
                <a:gd name="connsiteX16" fmla="*/ 7786 w 61137"/>
                <a:gd name="connsiteY16" fmla="*/ 34206 h 70327"/>
                <a:gd name="connsiteX17" fmla="*/ 2042 w 61137"/>
                <a:gd name="connsiteY17" fmla="*/ 40460 h 70327"/>
                <a:gd name="connsiteX18" fmla="*/ 0 w 61137"/>
                <a:gd name="connsiteY18" fmla="*/ 50033 h 70327"/>
                <a:gd name="connsiteX19" fmla="*/ 2935 w 61137"/>
                <a:gd name="connsiteY19" fmla="*/ 61265 h 70327"/>
                <a:gd name="connsiteX20" fmla="*/ 10976 w 61137"/>
                <a:gd name="connsiteY20" fmla="*/ 68030 h 70327"/>
                <a:gd name="connsiteX21" fmla="*/ 22591 w 61137"/>
                <a:gd name="connsiteY21" fmla="*/ 70327 h 70327"/>
                <a:gd name="connsiteX22" fmla="*/ 31526 w 61137"/>
                <a:gd name="connsiteY22" fmla="*/ 68923 h 70327"/>
                <a:gd name="connsiteX23" fmla="*/ 38163 w 61137"/>
                <a:gd name="connsiteY23" fmla="*/ 65094 h 70327"/>
                <a:gd name="connsiteX24" fmla="*/ 42630 w 61137"/>
                <a:gd name="connsiteY24" fmla="*/ 59478 h 70327"/>
                <a:gd name="connsiteX25" fmla="*/ 43141 w 61137"/>
                <a:gd name="connsiteY25" fmla="*/ 59478 h 70327"/>
                <a:gd name="connsiteX26" fmla="*/ 43141 w 61137"/>
                <a:gd name="connsiteY26" fmla="*/ 68923 h 70327"/>
                <a:gd name="connsiteX27" fmla="*/ 61137 w 61137"/>
                <a:gd name="connsiteY27" fmla="*/ 68923 h 70327"/>
                <a:gd name="connsiteX28" fmla="*/ 61137 w 61137"/>
                <a:gd name="connsiteY28" fmla="*/ 22847 h 70327"/>
                <a:gd name="connsiteX29" fmla="*/ 58712 w 61137"/>
                <a:gd name="connsiteY29" fmla="*/ 12381 h 70327"/>
                <a:gd name="connsiteX30" fmla="*/ 52330 w 61137"/>
                <a:gd name="connsiteY30" fmla="*/ 5233 h 70327"/>
                <a:gd name="connsiteX31" fmla="*/ 42247 w 61137"/>
                <a:gd name="connsiteY31" fmla="*/ 44672 h 70327"/>
                <a:gd name="connsiteX32" fmla="*/ 40460 w 61137"/>
                <a:gd name="connsiteY32" fmla="*/ 51182 h 70327"/>
                <a:gd name="connsiteX33" fmla="*/ 35483 w 61137"/>
                <a:gd name="connsiteY33" fmla="*/ 55649 h 70327"/>
                <a:gd name="connsiteX34" fmla="*/ 28079 w 61137"/>
                <a:gd name="connsiteY34" fmla="*/ 57308 h 70327"/>
                <a:gd name="connsiteX35" fmla="*/ 20932 w 61137"/>
                <a:gd name="connsiteY35" fmla="*/ 55266 h 70327"/>
                <a:gd name="connsiteX36" fmla="*/ 18124 w 61137"/>
                <a:gd name="connsiteY36" fmla="*/ 49395 h 70327"/>
                <a:gd name="connsiteX37" fmla="*/ 19528 w 61137"/>
                <a:gd name="connsiteY37" fmla="*/ 44927 h 70327"/>
                <a:gd name="connsiteX38" fmla="*/ 23357 w 61137"/>
                <a:gd name="connsiteY38" fmla="*/ 42119 h 70327"/>
                <a:gd name="connsiteX39" fmla="*/ 29229 w 61137"/>
                <a:gd name="connsiteY39" fmla="*/ 40588 h 70327"/>
                <a:gd name="connsiteX40" fmla="*/ 32675 w 61137"/>
                <a:gd name="connsiteY40" fmla="*/ 40078 h 70327"/>
                <a:gd name="connsiteX41" fmla="*/ 36503 w 61137"/>
                <a:gd name="connsiteY41" fmla="*/ 39439 h 70327"/>
                <a:gd name="connsiteX42" fmla="*/ 39950 w 61137"/>
                <a:gd name="connsiteY42" fmla="*/ 38546 h 70327"/>
                <a:gd name="connsiteX43" fmla="*/ 42375 w 61137"/>
                <a:gd name="connsiteY43" fmla="*/ 37525 h 70327"/>
                <a:gd name="connsiteX44" fmla="*/ 42375 w 61137"/>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137" h="70327">
                  <a:moveTo>
                    <a:pt x="52330" y="5361"/>
                  </a:moveTo>
                  <a:cubicBezTo>
                    <a:pt x="49650" y="3446"/>
                    <a:pt x="46459" y="2170"/>
                    <a:pt x="43013" y="1276"/>
                  </a:cubicBezTo>
                  <a:cubicBezTo>
                    <a:pt x="39567" y="383"/>
                    <a:pt x="35865" y="0"/>
                    <a:pt x="32037" y="0"/>
                  </a:cubicBezTo>
                  <a:cubicBezTo>
                    <a:pt x="26548" y="0"/>
                    <a:pt x="21825" y="766"/>
                    <a:pt x="17614" y="2425"/>
                  </a:cubicBezTo>
                  <a:cubicBezTo>
                    <a:pt x="13529" y="4084"/>
                    <a:pt x="10083" y="6382"/>
                    <a:pt x="7530" y="9445"/>
                  </a:cubicBezTo>
                  <a:cubicBezTo>
                    <a:pt x="4978" y="12508"/>
                    <a:pt x="3191" y="16082"/>
                    <a:pt x="2297" y="20294"/>
                  </a:cubicBezTo>
                  <a:lnTo>
                    <a:pt x="19783" y="21698"/>
                  </a:lnTo>
                  <a:cubicBezTo>
                    <a:pt x="20422" y="19400"/>
                    <a:pt x="21825" y="17614"/>
                    <a:pt x="23740" y="16082"/>
                  </a:cubicBezTo>
                  <a:cubicBezTo>
                    <a:pt x="25782" y="14551"/>
                    <a:pt x="28462" y="13785"/>
                    <a:pt x="31909" y="13785"/>
                  </a:cubicBezTo>
                  <a:cubicBezTo>
                    <a:pt x="35100" y="13785"/>
                    <a:pt x="37652" y="14551"/>
                    <a:pt x="39439" y="16082"/>
                  </a:cubicBezTo>
                  <a:cubicBezTo>
                    <a:pt x="41226" y="17614"/>
                    <a:pt x="42119" y="19783"/>
                    <a:pt x="42119" y="22591"/>
                  </a:cubicBezTo>
                  <a:lnTo>
                    <a:pt x="42119" y="22847"/>
                  </a:lnTo>
                  <a:cubicBezTo>
                    <a:pt x="42119" y="24251"/>
                    <a:pt x="41609" y="25399"/>
                    <a:pt x="40460" y="26165"/>
                  </a:cubicBezTo>
                  <a:cubicBezTo>
                    <a:pt x="39311" y="26931"/>
                    <a:pt x="37652" y="27441"/>
                    <a:pt x="35227" y="27824"/>
                  </a:cubicBezTo>
                  <a:cubicBezTo>
                    <a:pt x="32802" y="28207"/>
                    <a:pt x="29611" y="28590"/>
                    <a:pt x="25655" y="28973"/>
                  </a:cubicBezTo>
                  <a:cubicBezTo>
                    <a:pt x="22336" y="29356"/>
                    <a:pt x="19017" y="29867"/>
                    <a:pt x="15954" y="30632"/>
                  </a:cubicBezTo>
                  <a:cubicBezTo>
                    <a:pt x="12891" y="31398"/>
                    <a:pt x="10211" y="32675"/>
                    <a:pt x="7786" y="34206"/>
                  </a:cubicBezTo>
                  <a:cubicBezTo>
                    <a:pt x="5360" y="35738"/>
                    <a:pt x="3446" y="37908"/>
                    <a:pt x="2042" y="40460"/>
                  </a:cubicBezTo>
                  <a:cubicBezTo>
                    <a:pt x="638" y="43013"/>
                    <a:pt x="0" y="46204"/>
                    <a:pt x="0" y="50033"/>
                  </a:cubicBezTo>
                  <a:cubicBezTo>
                    <a:pt x="0" y="54500"/>
                    <a:pt x="1021" y="58329"/>
                    <a:pt x="2935" y="61265"/>
                  </a:cubicBezTo>
                  <a:cubicBezTo>
                    <a:pt x="4850" y="64328"/>
                    <a:pt x="7658" y="66498"/>
                    <a:pt x="10976" y="68030"/>
                  </a:cubicBezTo>
                  <a:cubicBezTo>
                    <a:pt x="14423" y="69561"/>
                    <a:pt x="18252" y="70327"/>
                    <a:pt x="22591" y="70327"/>
                  </a:cubicBezTo>
                  <a:cubicBezTo>
                    <a:pt x="26038" y="70327"/>
                    <a:pt x="28973" y="69816"/>
                    <a:pt x="31526" y="68923"/>
                  </a:cubicBezTo>
                  <a:cubicBezTo>
                    <a:pt x="34078" y="68030"/>
                    <a:pt x="36376" y="66753"/>
                    <a:pt x="38163" y="65094"/>
                  </a:cubicBezTo>
                  <a:cubicBezTo>
                    <a:pt x="39950" y="63435"/>
                    <a:pt x="41481" y="61648"/>
                    <a:pt x="42630" y="59478"/>
                  </a:cubicBezTo>
                  <a:lnTo>
                    <a:pt x="43141" y="59478"/>
                  </a:lnTo>
                  <a:lnTo>
                    <a:pt x="43141" y="68923"/>
                  </a:lnTo>
                  <a:lnTo>
                    <a:pt x="61137" y="68923"/>
                  </a:lnTo>
                  <a:lnTo>
                    <a:pt x="61137" y="22847"/>
                  </a:lnTo>
                  <a:cubicBezTo>
                    <a:pt x="61137" y="18762"/>
                    <a:pt x="60371"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7" y="57308"/>
                    <a:pt x="28079" y="57308"/>
                  </a:cubicBezTo>
                  <a:cubicBezTo>
                    <a:pt x="25271" y="57308"/>
                    <a:pt x="22719" y="56670"/>
                    <a:pt x="20932" y="55266"/>
                  </a:cubicBezTo>
                  <a:cubicBezTo>
                    <a:pt x="19017" y="53862"/>
                    <a:pt x="18124" y="51948"/>
                    <a:pt x="18124" y="49395"/>
                  </a:cubicBezTo>
                  <a:cubicBezTo>
                    <a:pt x="18124" y="47608"/>
                    <a:pt x="18635" y="46076"/>
                    <a:pt x="19528" y="44927"/>
                  </a:cubicBezTo>
                  <a:cubicBezTo>
                    <a:pt x="20422" y="43779"/>
                    <a:pt x="21698" y="42758"/>
                    <a:pt x="23357" y="42119"/>
                  </a:cubicBezTo>
                  <a:cubicBezTo>
                    <a:pt x="25016" y="41354"/>
                    <a:pt x="26931" y="40843"/>
                    <a:pt x="29229" y="40588"/>
                  </a:cubicBezTo>
                  <a:cubicBezTo>
                    <a:pt x="30249" y="40460"/>
                    <a:pt x="31398" y="40333"/>
                    <a:pt x="32675" y="40078"/>
                  </a:cubicBezTo>
                  <a:cubicBezTo>
                    <a:pt x="33951" y="39822"/>
                    <a:pt x="35227" y="39695"/>
                    <a:pt x="36503"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201" name="Freeform 200">
              <a:extLst>
                <a:ext uri="{FF2B5EF4-FFF2-40B4-BE49-F238E27FC236}">
                  <a16:creationId xmlns:a16="http://schemas.microsoft.com/office/drawing/2014/main" id="{03DC8F03-1B90-B01C-2203-6D4922D8BDFB}"/>
                </a:ext>
              </a:extLst>
            </p:cNvPr>
            <p:cNvSpPr/>
            <p:nvPr/>
          </p:nvSpPr>
          <p:spPr>
            <a:xfrm>
              <a:off x="3469502" y="6299680"/>
              <a:ext cx="61392" cy="70326"/>
            </a:xfrm>
            <a:custGeom>
              <a:avLst/>
              <a:gdLst>
                <a:gd name="connsiteX0" fmla="*/ 41609 w 61392"/>
                <a:gd name="connsiteY0" fmla="*/ 29356 h 70326"/>
                <a:gd name="connsiteX1" fmla="*/ 29229 w 61392"/>
                <a:gd name="connsiteY1" fmla="*/ 26803 h 70326"/>
                <a:gd name="connsiteX2" fmla="*/ 22464 w 61392"/>
                <a:gd name="connsiteY2" fmla="*/ 24123 h 70326"/>
                <a:gd name="connsiteX3" fmla="*/ 20549 w 61392"/>
                <a:gd name="connsiteY3" fmla="*/ 20039 h 70326"/>
                <a:gd name="connsiteX4" fmla="*/ 23613 w 61392"/>
                <a:gd name="connsiteY4" fmla="*/ 15189 h 70326"/>
                <a:gd name="connsiteX5" fmla="*/ 31016 w 61392"/>
                <a:gd name="connsiteY5" fmla="*/ 13402 h 70326"/>
                <a:gd name="connsiteX6" fmla="*/ 36632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10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7 w 61392"/>
                <a:gd name="connsiteY20" fmla="*/ 54755 h 70326"/>
                <a:gd name="connsiteX21" fmla="*/ 31016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6 w 61392"/>
                <a:gd name="connsiteY26" fmla="*/ 70327 h 70326"/>
                <a:gd name="connsiteX27" fmla="*/ 46714 w 61392"/>
                <a:gd name="connsiteY27" fmla="*/ 67519 h 70326"/>
                <a:gd name="connsiteX28" fmla="*/ 57436 w 61392"/>
                <a:gd name="connsiteY28" fmla="*/ 59605 h 70326"/>
                <a:gd name="connsiteX29" fmla="*/ 61393 w 61392"/>
                <a:gd name="connsiteY29" fmla="*/ 47863 h 70326"/>
                <a:gd name="connsiteX30" fmla="*/ 56543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9" y="26803"/>
                  </a:lnTo>
                  <a:cubicBezTo>
                    <a:pt x="26038" y="26165"/>
                    <a:pt x="23868" y="25271"/>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4"/>
                    <a:pt x="36632" y="14550"/>
                  </a:cubicBezTo>
                  <a:cubicBezTo>
                    <a:pt x="38163" y="15316"/>
                    <a:pt x="39440"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9" y="43651"/>
                    <a:pt x="38418" y="44417"/>
                    <a:pt x="39950" y="45566"/>
                  </a:cubicBezTo>
                  <a:cubicBezTo>
                    <a:pt x="41354" y="46714"/>
                    <a:pt x="42120" y="48118"/>
                    <a:pt x="42120" y="49778"/>
                  </a:cubicBezTo>
                  <a:cubicBezTo>
                    <a:pt x="42120" y="51820"/>
                    <a:pt x="41098" y="53479"/>
                    <a:pt x="39057" y="54755"/>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8" y="69433"/>
                    <a:pt x="46714" y="67519"/>
                  </a:cubicBezTo>
                  <a:cubicBezTo>
                    <a:pt x="51310" y="65604"/>
                    <a:pt x="54883" y="63052"/>
                    <a:pt x="57436" y="59605"/>
                  </a:cubicBezTo>
                  <a:cubicBezTo>
                    <a:pt x="60116" y="56287"/>
                    <a:pt x="61393" y="52330"/>
                    <a:pt x="61393" y="47863"/>
                  </a:cubicBezTo>
                  <a:cubicBezTo>
                    <a:pt x="61393" y="42885"/>
                    <a:pt x="59733" y="38929"/>
                    <a:pt x="56543"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202" name="Freeform 201">
              <a:extLst>
                <a:ext uri="{FF2B5EF4-FFF2-40B4-BE49-F238E27FC236}">
                  <a16:creationId xmlns:a16="http://schemas.microsoft.com/office/drawing/2014/main" id="{AEB476A0-07E2-CAB1-CF04-471D8E0A444A}"/>
                </a:ext>
              </a:extLst>
            </p:cNvPr>
            <p:cNvSpPr/>
            <p:nvPr/>
          </p:nvSpPr>
          <p:spPr>
            <a:xfrm>
              <a:off x="3543275"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694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737" y="766"/>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9"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3" y="15316"/>
                    <a:pt x="59095" y="11743"/>
                    <a:pt x="56160" y="8807"/>
                  </a:cubicBezTo>
                  <a:close/>
                  <a:moveTo>
                    <a:pt x="18762" y="28208"/>
                  </a:moveTo>
                  <a:cubicBezTo>
                    <a:pt x="18762" y="25783"/>
                    <a:pt x="19401" y="23485"/>
                    <a:pt x="20549" y="21443"/>
                  </a:cubicBezTo>
                  <a:cubicBezTo>
                    <a:pt x="21826" y="19273"/>
                    <a:pt x="23485" y="17486"/>
                    <a:pt x="25783" y="16210"/>
                  </a:cubicBezTo>
                  <a:cubicBezTo>
                    <a:pt x="27952" y="14933"/>
                    <a:pt x="30505" y="14168"/>
                    <a:pt x="33441" y="14168"/>
                  </a:cubicBezTo>
                  <a:cubicBezTo>
                    <a:pt x="36376" y="14168"/>
                    <a:pt x="38674" y="14806"/>
                    <a:pt x="40716" y="15954"/>
                  </a:cubicBezTo>
                  <a:cubicBezTo>
                    <a:pt x="42758" y="17103"/>
                    <a:pt x="44417" y="18762"/>
                    <a:pt x="45694"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203" name="Freeform 202">
              <a:extLst>
                <a:ext uri="{FF2B5EF4-FFF2-40B4-BE49-F238E27FC236}">
                  <a16:creationId xmlns:a16="http://schemas.microsoft.com/office/drawing/2014/main" id="{98FF5927-9E7D-0116-8054-91900CFC9A5B}"/>
                </a:ext>
              </a:extLst>
            </p:cNvPr>
            <p:cNvSpPr/>
            <p:nvPr/>
          </p:nvSpPr>
          <p:spPr>
            <a:xfrm>
              <a:off x="3621132" y="6299553"/>
              <a:ext cx="61392" cy="70327"/>
            </a:xfrm>
            <a:custGeom>
              <a:avLst/>
              <a:gdLst>
                <a:gd name="connsiteX0" fmla="*/ 56415 w 61392"/>
                <a:gd name="connsiteY0" fmla="*/ 35993 h 70327"/>
                <a:gd name="connsiteX1" fmla="*/ 41609 w 61392"/>
                <a:gd name="connsiteY1" fmla="*/ 29356 h 70327"/>
                <a:gd name="connsiteX2" fmla="*/ 29229 w 61392"/>
                <a:gd name="connsiteY2" fmla="*/ 26803 h 70327"/>
                <a:gd name="connsiteX3" fmla="*/ 22464 w 61392"/>
                <a:gd name="connsiteY3" fmla="*/ 24123 h 70327"/>
                <a:gd name="connsiteX4" fmla="*/ 20549 w 61392"/>
                <a:gd name="connsiteY4" fmla="*/ 20039 h 70327"/>
                <a:gd name="connsiteX5" fmla="*/ 23613 w 61392"/>
                <a:gd name="connsiteY5" fmla="*/ 15189 h 70327"/>
                <a:gd name="connsiteX6" fmla="*/ 31016 w 61392"/>
                <a:gd name="connsiteY6" fmla="*/ 13402 h 70327"/>
                <a:gd name="connsiteX7" fmla="*/ 36631 w 61392"/>
                <a:gd name="connsiteY7" fmla="*/ 14551 h 70327"/>
                <a:gd name="connsiteX8" fmla="*/ 40460 w 61392"/>
                <a:gd name="connsiteY8" fmla="*/ 17486 h 70327"/>
                <a:gd name="connsiteX9" fmla="*/ 42375 w 61392"/>
                <a:gd name="connsiteY9" fmla="*/ 21443 h 70327"/>
                <a:gd name="connsiteX10" fmla="*/ 59733 w 61392"/>
                <a:gd name="connsiteY10" fmla="*/ 20422 h 70327"/>
                <a:gd name="connsiteX11" fmla="*/ 51054 w 61392"/>
                <a:gd name="connsiteY11" fmla="*/ 5488 h 70327"/>
                <a:gd name="connsiteX12" fmla="*/ 30632 w 61392"/>
                <a:gd name="connsiteY12" fmla="*/ 0 h 70327"/>
                <a:gd name="connsiteX13" fmla="*/ 15316 w 61392"/>
                <a:gd name="connsiteY13" fmla="*/ 2553 h 70327"/>
                <a:gd name="connsiteX14" fmla="*/ 5233 w 61392"/>
                <a:gd name="connsiteY14" fmla="*/ 9828 h 70327"/>
                <a:gd name="connsiteX15" fmla="*/ 1659 w 61392"/>
                <a:gd name="connsiteY15" fmla="*/ 21187 h 70327"/>
                <a:gd name="connsiteX16" fmla="*/ 6510 w 61392"/>
                <a:gd name="connsiteY16" fmla="*/ 33823 h 70327"/>
                <a:gd name="connsiteX17" fmla="*/ 21443 w 61392"/>
                <a:gd name="connsiteY17" fmla="*/ 40716 h 70327"/>
                <a:gd name="connsiteX18" fmla="*/ 33313 w 61392"/>
                <a:gd name="connsiteY18" fmla="*/ 43013 h 70327"/>
                <a:gd name="connsiteX19" fmla="*/ 39950 w 61392"/>
                <a:gd name="connsiteY19" fmla="*/ 45566 h 70327"/>
                <a:gd name="connsiteX20" fmla="*/ 42120 w 61392"/>
                <a:gd name="connsiteY20" fmla="*/ 49778 h 70327"/>
                <a:gd name="connsiteX21" fmla="*/ 39056 w 61392"/>
                <a:gd name="connsiteY21" fmla="*/ 54756 h 70327"/>
                <a:gd name="connsiteX22" fmla="*/ 31016 w 61392"/>
                <a:gd name="connsiteY22" fmla="*/ 56670 h 70327"/>
                <a:gd name="connsiteX23" fmla="*/ 22719 w 61392"/>
                <a:gd name="connsiteY23" fmla="*/ 54500 h 70327"/>
                <a:gd name="connsiteX24" fmla="*/ 18635 w 61392"/>
                <a:gd name="connsiteY24" fmla="*/ 48246 h 70327"/>
                <a:gd name="connsiteX25" fmla="*/ 0 w 61392"/>
                <a:gd name="connsiteY25" fmla="*/ 49267 h 70327"/>
                <a:gd name="connsiteX26" fmla="*/ 9445 w 61392"/>
                <a:gd name="connsiteY26" fmla="*/ 64711 h 70327"/>
                <a:gd name="connsiteX27" fmla="*/ 31016 w 61392"/>
                <a:gd name="connsiteY27" fmla="*/ 70327 h 70327"/>
                <a:gd name="connsiteX28" fmla="*/ 46714 w 61392"/>
                <a:gd name="connsiteY28" fmla="*/ 67519 h 70327"/>
                <a:gd name="connsiteX29" fmla="*/ 57436 w 61392"/>
                <a:gd name="connsiteY29" fmla="*/ 59606 h 70327"/>
                <a:gd name="connsiteX30" fmla="*/ 61392 w 61392"/>
                <a:gd name="connsiteY30" fmla="*/ 47863 h 70327"/>
                <a:gd name="connsiteX31" fmla="*/ 56543 w 61392"/>
                <a:gd name="connsiteY31" fmla="*/ 35993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7">
                  <a:moveTo>
                    <a:pt x="56415" y="35993"/>
                  </a:moveTo>
                  <a:cubicBezTo>
                    <a:pt x="53096" y="32930"/>
                    <a:pt x="48246" y="30760"/>
                    <a:pt x="41609" y="29356"/>
                  </a:cubicBezTo>
                  <a:lnTo>
                    <a:pt x="29229" y="26803"/>
                  </a:lnTo>
                  <a:cubicBezTo>
                    <a:pt x="26038" y="26165"/>
                    <a:pt x="23868" y="25272"/>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5"/>
                    <a:pt x="36631" y="14551"/>
                  </a:cubicBezTo>
                  <a:cubicBezTo>
                    <a:pt x="38163" y="15316"/>
                    <a:pt x="39439" y="16210"/>
                    <a:pt x="40460" y="17486"/>
                  </a:cubicBezTo>
                  <a:cubicBezTo>
                    <a:pt x="41481" y="18635"/>
                    <a:pt x="42120" y="20039"/>
                    <a:pt x="42375" y="21443"/>
                  </a:cubicBezTo>
                  <a:lnTo>
                    <a:pt x="59733" y="20422"/>
                  </a:lnTo>
                  <a:cubicBezTo>
                    <a:pt x="58840" y="14168"/>
                    <a:pt x="56032" y="9190"/>
                    <a:pt x="51054" y="5488"/>
                  </a:cubicBezTo>
                  <a:cubicBezTo>
                    <a:pt x="46076" y="1787"/>
                    <a:pt x="39312" y="0"/>
                    <a:pt x="30632" y="0"/>
                  </a:cubicBezTo>
                  <a:cubicBezTo>
                    <a:pt x="24761" y="0"/>
                    <a:pt x="19656" y="894"/>
                    <a:pt x="15316" y="2553"/>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6"/>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7" y="69433"/>
                    <a:pt x="46714" y="67519"/>
                  </a:cubicBezTo>
                  <a:cubicBezTo>
                    <a:pt x="51310" y="65605"/>
                    <a:pt x="54883" y="63052"/>
                    <a:pt x="57436" y="59606"/>
                  </a:cubicBezTo>
                  <a:cubicBezTo>
                    <a:pt x="60116" y="56287"/>
                    <a:pt x="61392" y="52330"/>
                    <a:pt x="61392" y="47863"/>
                  </a:cubicBezTo>
                  <a:cubicBezTo>
                    <a:pt x="61392" y="42886"/>
                    <a:pt x="59733" y="38929"/>
                    <a:pt x="56543" y="35993"/>
                  </a:cubicBezTo>
                  <a:close/>
                </a:path>
              </a:pathLst>
            </a:custGeom>
            <a:solidFill>
              <a:srgbClr val="EC607E"/>
            </a:solidFill>
            <a:ln w="0" cap="flat">
              <a:noFill/>
              <a:prstDash val="solid"/>
              <a:miter/>
            </a:ln>
          </p:spPr>
          <p:txBody>
            <a:bodyPr rtlCol="0" anchor="ctr"/>
            <a:lstStyle/>
            <a:p>
              <a:endParaRPr lang="en-GB" sz="1013"/>
            </a:p>
          </p:txBody>
        </p:sp>
        <p:sp>
          <p:nvSpPr>
            <p:cNvPr id="204" name="Freeform 203">
              <a:extLst>
                <a:ext uri="{FF2B5EF4-FFF2-40B4-BE49-F238E27FC236}">
                  <a16:creationId xmlns:a16="http://schemas.microsoft.com/office/drawing/2014/main" id="{B3C6B4ED-B9FB-03A6-BC3C-97BDC40B3B1C}"/>
                </a:ext>
              </a:extLst>
            </p:cNvPr>
            <p:cNvSpPr/>
            <p:nvPr/>
          </p:nvSpPr>
          <p:spPr>
            <a:xfrm>
              <a:off x="2164306" y="6277599"/>
              <a:ext cx="57690" cy="91131"/>
            </a:xfrm>
            <a:custGeom>
              <a:avLst/>
              <a:gdLst>
                <a:gd name="connsiteX0" fmla="*/ 57691 w 57690"/>
                <a:gd name="connsiteY0" fmla="*/ 79261 h 91131"/>
                <a:gd name="connsiteX1" fmla="*/ 13784 w 57690"/>
                <a:gd name="connsiteY1" fmla="*/ 79261 h 91131"/>
                <a:gd name="connsiteX2" fmla="*/ 13784 w 57690"/>
                <a:gd name="connsiteY2" fmla="*/ 51309 h 91131"/>
                <a:gd name="connsiteX3" fmla="*/ 54245 w 57690"/>
                <a:gd name="connsiteY3" fmla="*/ 51309 h 91131"/>
                <a:gd name="connsiteX4" fmla="*/ 54245 w 57690"/>
                <a:gd name="connsiteY4" fmla="*/ 39567 h 91131"/>
                <a:gd name="connsiteX5" fmla="*/ 13784 w 57690"/>
                <a:gd name="connsiteY5" fmla="*/ 39567 h 91131"/>
                <a:gd name="connsiteX6" fmla="*/ 13784 w 57690"/>
                <a:gd name="connsiteY6" fmla="*/ 11870 h 91131"/>
                <a:gd name="connsiteX7" fmla="*/ 57180 w 57690"/>
                <a:gd name="connsiteY7" fmla="*/ 11870 h 91131"/>
                <a:gd name="connsiteX8" fmla="*/ 57180 w 57690"/>
                <a:gd name="connsiteY8" fmla="*/ 0 h 91131"/>
                <a:gd name="connsiteX9" fmla="*/ 0 w 57690"/>
                <a:gd name="connsiteY9" fmla="*/ 0 h 91131"/>
                <a:gd name="connsiteX10" fmla="*/ 0 w 57690"/>
                <a:gd name="connsiteY10" fmla="*/ 91132 h 91131"/>
                <a:gd name="connsiteX11" fmla="*/ 57691 w 57690"/>
                <a:gd name="connsiteY11" fmla="*/ 91132 h 91131"/>
                <a:gd name="connsiteX12" fmla="*/ 57691 w 57690"/>
                <a:gd name="connsiteY12" fmla="*/ 7926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90" h="91131">
                  <a:moveTo>
                    <a:pt x="57691" y="79261"/>
                  </a:moveTo>
                  <a:lnTo>
                    <a:pt x="13784" y="79261"/>
                  </a:lnTo>
                  <a:lnTo>
                    <a:pt x="13784" y="51309"/>
                  </a:lnTo>
                  <a:lnTo>
                    <a:pt x="54245" y="51309"/>
                  </a:lnTo>
                  <a:lnTo>
                    <a:pt x="54245" y="39567"/>
                  </a:lnTo>
                  <a:lnTo>
                    <a:pt x="13784" y="39567"/>
                  </a:lnTo>
                  <a:lnTo>
                    <a:pt x="13784" y="11870"/>
                  </a:lnTo>
                  <a:lnTo>
                    <a:pt x="57180" y="11870"/>
                  </a:lnTo>
                  <a:lnTo>
                    <a:pt x="57180" y="0"/>
                  </a:lnTo>
                  <a:lnTo>
                    <a:pt x="0" y="0"/>
                  </a:lnTo>
                  <a:lnTo>
                    <a:pt x="0" y="91132"/>
                  </a:lnTo>
                  <a:lnTo>
                    <a:pt x="57691" y="91132"/>
                  </a:lnTo>
                  <a:lnTo>
                    <a:pt x="57691" y="79261"/>
                  </a:lnTo>
                  <a:close/>
                </a:path>
              </a:pathLst>
            </a:custGeom>
            <a:solidFill>
              <a:srgbClr val="14336A"/>
            </a:solidFill>
            <a:ln w="0" cap="flat">
              <a:noFill/>
              <a:prstDash val="solid"/>
              <a:miter/>
            </a:ln>
          </p:spPr>
          <p:txBody>
            <a:bodyPr rtlCol="0" anchor="ctr"/>
            <a:lstStyle/>
            <a:p>
              <a:endParaRPr lang="en-GB" sz="1013"/>
            </a:p>
          </p:txBody>
        </p:sp>
        <p:sp>
          <p:nvSpPr>
            <p:cNvPr id="205" name="Freeform 204">
              <a:extLst>
                <a:ext uri="{FF2B5EF4-FFF2-40B4-BE49-F238E27FC236}">
                  <a16:creationId xmlns:a16="http://schemas.microsoft.com/office/drawing/2014/main" id="{9F7941C4-02E8-2131-2912-9EFD044A7670}"/>
                </a:ext>
              </a:extLst>
            </p:cNvPr>
            <p:cNvSpPr/>
            <p:nvPr/>
          </p:nvSpPr>
          <p:spPr>
            <a:xfrm>
              <a:off x="2242036" y="6300574"/>
              <a:ext cx="56542" cy="69050"/>
            </a:xfrm>
            <a:custGeom>
              <a:avLst/>
              <a:gdLst>
                <a:gd name="connsiteX0" fmla="*/ 10721 w 56542"/>
                <a:gd name="connsiteY0" fmla="*/ 66115 h 69050"/>
                <a:gd name="connsiteX1" fmla="*/ 22336 w 56542"/>
                <a:gd name="connsiteY1" fmla="*/ 69050 h 69050"/>
                <a:gd name="connsiteX2" fmla="*/ 35227 w 56542"/>
                <a:gd name="connsiteY2" fmla="*/ 65476 h 69050"/>
                <a:gd name="connsiteX3" fmla="*/ 42758 w 56542"/>
                <a:gd name="connsiteY3" fmla="*/ 56414 h 69050"/>
                <a:gd name="connsiteX4" fmla="*/ 43524 w 56542"/>
                <a:gd name="connsiteY4" fmla="*/ 56414 h 69050"/>
                <a:gd name="connsiteX5" fmla="*/ 43524 w 56542"/>
                <a:gd name="connsiteY5" fmla="*/ 68284 h 69050"/>
                <a:gd name="connsiteX6" fmla="*/ 56542 w 56542"/>
                <a:gd name="connsiteY6" fmla="*/ 68284 h 69050"/>
                <a:gd name="connsiteX7" fmla="*/ 56542 w 56542"/>
                <a:gd name="connsiteY7" fmla="*/ 0 h 69050"/>
                <a:gd name="connsiteX8" fmla="*/ 43140 w 56542"/>
                <a:gd name="connsiteY8" fmla="*/ 0 h 69050"/>
                <a:gd name="connsiteX9" fmla="*/ 43140 w 56542"/>
                <a:gd name="connsiteY9" fmla="*/ 39949 h 69050"/>
                <a:gd name="connsiteX10" fmla="*/ 40716 w 56542"/>
                <a:gd name="connsiteY10" fmla="*/ 49522 h 69050"/>
                <a:gd name="connsiteX11" fmla="*/ 34589 w 56542"/>
                <a:gd name="connsiteY11" fmla="*/ 55138 h 69050"/>
                <a:gd name="connsiteX12" fmla="*/ 27186 w 56542"/>
                <a:gd name="connsiteY12" fmla="*/ 57052 h 69050"/>
                <a:gd name="connsiteX13" fmla="*/ 17103 w 56542"/>
                <a:gd name="connsiteY13" fmla="*/ 52968 h 69050"/>
                <a:gd name="connsiteX14" fmla="*/ 13274 w 56542"/>
                <a:gd name="connsiteY14" fmla="*/ 41864 h 69050"/>
                <a:gd name="connsiteX15" fmla="*/ 13274 w 56542"/>
                <a:gd name="connsiteY15" fmla="*/ 0 h 69050"/>
                <a:gd name="connsiteX16" fmla="*/ 0 w 56542"/>
                <a:gd name="connsiteY16" fmla="*/ 0 h 69050"/>
                <a:gd name="connsiteX17" fmla="*/ 0 w 56542"/>
                <a:gd name="connsiteY17" fmla="*/ 43523 h 69050"/>
                <a:gd name="connsiteX18" fmla="*/ 2808 w 56542"/>
                <a:gd name="connsiteY18" fmla="*/ 57691 h 69050"/>
                <a:gd name="connsiteX19" fmla="*/ 10721 w 56542"/>
                <a:gd name="connsiteY19" fmla="*/ 66370 h 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542" h="69050">
                  <a:moveTo>
                    <a:pt x="10721" y="66115"/>
                  </a:moveTo>
                  <a:cubicBezTo>
                    <a:pt x="14040" y="68029"/>
                    <a:pt x="17997" y="69050"/>
                    <a:pt x="22336" y="69050"/>
                  </a:cubicBezTo>
                  <a:cubicBezTo>
                    <a:pt x="27441" y="69050"/>
                    <a:pt x="31781" y="67902"/>
                    <a:pt x="35227" y="65476"/>
                  </a:cubicBezTo>
                  <a:cubicBezTo>
                    <a:pt x="38673" y="63051"/>
                    <a:pt x="41226" y="59988"/>
                    <a:pt x="42758" y="56414"/>
                  </a:cubicBezTo>
                  <a:lnTo>
                    <a:pt x="43524" y="56414"/>
                  </a:lnTo>
                  <a:lnTo>
                    <a:pt x="43524" y="68284"/>
                  </a:lnTo>
                  <a:lnTo>
                    <a:pt x="56542" y="68284"/>
                  </a:lnTo>
                  <a:lnTo>
                    <a:pt x="56542" y="0"/>
                  </a:lnTo>
                  <a:lnTo>
                    <a:pt x="43140" y="0"/>
                  </a:lnTo>
                  <a:lnTo>
                    <a:pt x="43140" y="39949"/>
                  </a:lnTo>
                  <a:cubicBezTo>
                    <a:pt x="43140" y="43779"/>
                    <a:pt x="42375" y="47097"/>
                    <a:pt x="40716" y="49522"/>
                  </a:cubicBezTo>
                  <a:cubicBezTo>
                    <a:pt x="39056" y="52075"/>
                    <a:pt x="37014" y="53862"/>
                    <a:pt x="34589" y="55138"/>
                  </a:cubicBezTo>
                  <a:cubicBezTo>
                    <a:pt x="32164" y="56414"/>
                    <a:pt x="29611" y="57052"/>
                    <a:pt x="27186" y="57052"/>
                  </a:cubicBezTo>
                  <a:cubicBezTo>
                    <a:pt x="23102" y="57052"/>
                    <a:pt x="19656" y="55649"/>
                    <a:pt x="17103" y="52968"/>
                  </a:cubicBezTo>
                  <a:cubicBezTo>
                    <a:pt x="14550" y="50160"/>
                    <a:pt x="13274" y="46459"/>
                    <a:pt x="13274" y="41864"/>
                  </a:cubicBezTo>
                  <a:lnTo>
                    <a:pt x="13274" y="0"/>
                  </a:lnTo>
                  <a:lnTo>
                    <a:pt x="0" y="0"/>
                  </a:lnTo>
                  <a:lnTo>
                    <a:pt x="0" y="43523"/>
                  </a:lnTo>
                  <a:cubicBezTo>
                    <a:pt x="0" y="49139"/>
                    <a:pt x="893" y="53862"/>
                    <a:pt x="2808" y="57691"/>
                  </a:cubicBezTo>
                  <a:cubicBezTo>
                    <a:pt x="4722" y="61520"/>
                    <a:pt x="7403" y="64456"/>
                    <a:pt x="10721" y="66370"/>
                  </a:cubicBezTo>
                  <a:close/>
                </a:path>
              </a:pathLst>
            </a:custGeom>
            <a:solidFill>
              <a:srgbClr val="14336A"/>
            </a:solidFill>
            <a:ln w="0" cap="flat">
              <a:noFill/>
              <a:prstDash val="solid"/>
              <a:miter/>
            </a:ln>
          </p:spPr>
          <p:txBody>
            <a:bodyPr rtlCol="0" anchor="ctr"/>
            <a:lstStyle/>
            <a:p>
              <a:endParaRPr lang="en-GB" sz="1013"/>
            </a:p>
          </p:txBody>
        </p:sp>
        <p:sp>
          <p:nvSpPr>
            <p:cNvPr id="206" name="Freeform 205">
              <a:extLst>
                <a:ext uri="{FF2B5EF4-FFF2-40B4-BE49-F238E27FC236}">
                  <a16:creationId xmlns:a16="http://schemas.microsoft.com/office/drawing/2014/main" id="{EA35875F-EA46-5824-364E-E9BA65CA949E}"/>
                </a:ext>
              </a:extLst>
            </p:cNvPr>
            <p:cNvSpPr/>
            <p:nvPr/>
          </p:nvSpPr>
          <p:spPr>
            <a:xfrm>
              <a:off x="2319383" y="6299297"/>
              <a:ext cx="36631" cy="69305"/>
            </a:xfrm>
            <a:custGeom>
              <a:avLst/>
              <a:gdLst>
                <a:gd name="connsiteX0" fmla="*/ 13402 w 36631"/>
                <a:gd name="connsiteY0" fmla="*/ 27697 h 69305"/>
                <a:gd name="connsiteX1" fmla="*/ 15571 w 36631"/>
                <a:gd name="connsiteY1" fmla="*/ 19783 h 69305"/>
                <a:gd name="connsiteX2" fmla="*/ 21315 w 36631"/>
                <a:gd name="connsiteY2" fmla="*/ 14295 h 69305"/>
                <a:gd name="connsiteX3" fmla="*/ 29739 w 36631"/>
                <a:gd name="connsiteY3" fmla="*/ 12253 h 69305"/>
                <a:gd name="connsiteX4" fmla="*/ 33823 w 36631"/>
                <a:gd name="connsiteY4" fmla="*/ 12508 h 69305"/>
                <a:gd name="connsiteX5" fmla="*/ 36631 w 36631"/>
                <a:gd name="connsiteY5" fmla="*/ 13019 h 69305"/>
                <a:gd name="connsiteX6" fmla="*/ 36631 w 36631"/>
                <a:gd name="connsiteY6" fmla="*/ 255 h 69305"/>
                <a:gd name="connsiteX7" fmla="*/ 33951 w 36631"/>
                <a:gd name="connsiteY7" fmla="*/ 0 h 69305"/>
                <a:gd name="connsiteX8" fmla="*/ 31015 w 36631"/>
                <a:gd name="connsiteY8" fmla="*/ 0 h 69305"/>
                <a:gd name="connsiteX9" fmla="*/ 20294 w 36631"/>
                <a:gd name="connsiteY9" fmla="*/ 3191 h 69305"/>
                <a:gd name="connsiteX10" fmla="*/ 13657 w 36631"/>
                <a:gd name="connsiteY10" fmla="*/ 11870 h 69305"/>
                <a:gd name="connsiteX11" fmla="*/ 12891 w 36631"/>
                <a:gd name="connsiteY11" fmla="*/ 11870 h 69305"/>
                <a:gd name="connsiteX12" fmla="*/ 12891 w 36631"/>
                <a:gd name="connsiteY12" fmla="*/ 1021 h 69305"/>
                <a:gd name="connsiteX13" fmla="*/ 0 w 36631"/>
                <a:gd name="connsiteY13" fmla="*/ 1021 h 69305"/>
                <a:gd name="connsiteX14" fmla="*/ 0 w 36631"/>
                <a:gd name="connsiteY14" fmla="*/ 69306 h 69305"/>
                <a:gd name="connsiteX15" fmla="*/ 13274 w 36631"/>
                <a:gd name="connsiteY15" fmla="*/ 69306 h 69305"/>
                <a:gd name="connsiteX16" fmla="*/ 13274 w 36631"/>
                <a:gd name="connsiteY16" fmla="*/ 27569 h 6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31" h="69305">
                  <a:moveTo>
                    <a:pt x="13402" y="27697"/>
                  </a:moveTo>
                  <a:cubicBezTo>
                    <a:pt x="13402" y="24761"/>
                    <a:pt x="14167" y="22081"/>
                    <a:pt x="15571" y="19783"/>
                  </a:cubicBezTo>
                  <a:cubicBezTo>
                    <a:pt x="16975" y="17486"/>
                    <a:pt x="18890" y="15571"/>
                    <a:pt x="21315" y="14295"/>
                  </a:cubicBezTo>
                  <a:cubicBezTo>
                    <a:pt x="23740" y="13019"/>
                    <a:pt x="26548" y="12253"/>
                    <a:pt x="29739" y="12253"/>
                  </a:cubicBezTo>
                  <a:cubicBezTo>
                    <a:pt x="31143" y="12253"/>
                    <a:pt x="32419" y="12253"/>
                    <a:pt x="33823" y="12508"/>
                  </a:cubicBezTo>
                  <a:cubicBezTo>
                    <a:pt x="35227" y="12764"/>
                    <a:pt x="36121" y="12891"/>
                    <a:pt x="36631" y="13019"/>
                  </a:cubicBezTo>
                  <a:lnTo>
                    <a:pt x="36631" y="255"/>
                  </a:lnTo>
                  <a:cubicBezTo>
                    <a:pt x="35993" y="255"/>
                    <a:pt x="35100" y="127"/>
                    <a:pt x="33951" y="0"/>
                  </a:cubicBezTo>
                  <a:cubicBezTo>
                    <a:pt x="32802" y="0"/>
                    <a:pt x="31781" y="0"/>
                    <a:pt x="31015" y="0"/>
                  </a:cubicBezTo>
                  <a:cubicBezTo>
                    <a:pt x="27059" y="0"/>
                    <a:pt x="23485" y="1021"/>
                    <a:pt x="20294" y="3191"/>
                  </a:cubicBezTo>
                  <a:cubicBezTo>
                    <a:pt x="17103" y="5360"/>
                    <a:pt x="14933" y="8168"/>
                    <a:pt x="13657" y="11870"/>
                  </a:cubicBezTo>
                  <a:lnTo>
                    <a:pt x="12891" y="11870"/>
                  </a:lnTo>
                  <a:lnTo>
                    <a:pt x="12891" y="1021"/>
                  </a:lnTo>
                  <a:lnTo>
                    <a:pt x="0" y="1021"/>
                  </a:lnTo>
                  <a:lnTo>
                    <a:pt x="0" y="69306"/>
                  </a:lnTo>
                  <a:lnTo>
                    <a:pt x="13274" y="69306"/>
                  </a:lnTo>
                  <a:lnTo>
                    <a:pt x="13274" y="27569"/>
                  </a:lnTo>
                  <a:close/>
                </a:path>
              </a:pathLst>
            </a:custGeom>
            <a:solidFill>
              <a:srgbClr val="14336A"/>
            </a:solidFill>
            <a:ln w="0" cap="flat">
              <a:noFill/>
              <a:prstDash val="solid"/>
              <a:miter/>
            </a:ln>
          </p:spPr>
          <p:txBody>
            <a:bodyPr rtlCol="0" anchor="ctr"/>
            <a:lstStyle/>
            <a:p>
              <a:endParaRPr lang="en-GB" sz="1013"/>
            </a:p>
          </p:txBody>
        </p:sp>
        <p:sp>
          <p:nvSpPr>
            <p:cNvPr id="207" name="Freeform 206">
              <a:extLst>
                <a:ext uri="{FF2B5EF4-FFF2-40B4-BE49-F238E27FC236}">
                  <a16:creationId xmlns:a16="http://schemas.microsoft.com/office/drawing/2014/main" id="{6483669C-4453-CBF4-6F71-D2C03325D89C}"/>
                </a:ext>
              </a:extLst>
            </p:cNvPr>
            <p:cNvSpPr/>
            <p:nvPr/>
          </p:nvSpPr>
          <p:spPr>
            <a:xfrm>
              <a:off x="2365331" y="6299553"/>
              <a:ext cx="63562" cy="70454"/>
            </a:xfrm>
            <a:custGeom>
              <a:avLst/>
              <a:gdLst>
                <a:gd name="connsiteX0" fmla="*/ 48501 w 63562"/>
                <a:gd name="connsiteY0" fmla="*/ 66115 h 70454"/>
                <a:gd name="connsiteX1" fmla="*/ 59606 w 63562"/>
                <a:gd name="connsiteY1" fmla="*/ 53862 h 70454"/>
                <a:gd name="connsiteX2" fmla="*/ 63562 w 63562"/>
                <a:gd name="connsiteY2" fmla="*/ 35355 h 70454"/>
                <a:gd name="connsiteX3" fmla="*/ 59606 w 63562"/>
                <a:gd name="connsiteY3" fmla="*/ 16720 h 70454"/>
                <a:gd name="connsiteX4" fmla="*/ 48501 w 63562"/>
                <a:gd name="connsiteY4" fmla="*/ 4340 h 70454"/>
                <a:gd name="connsiteX5" fmla="*/ 31781 w 63562"/>
                <a:gd name="connsiteY5" fmla="*/ 0 h 70454"/>
                <a:gd name="connsiteX6" fmla="*/ 15061 w 63562"/>
                <a:gd name="connsiteY6" fmla="*/ 4340 h 70454"/>
                <a:gd name="connsiteX7" fmla="*/ 3957 w 63562"/>
                <a:gd name="connsiteY7" fmla="*/ 16720 h 70454"/>
                <a:gd name="connsiteX8" fmla="*/ 0 w 63562"/>
                <a:gd name="connsiteY8" fmla="*/ 35355 h 70454"/>
                <a:gd name="connsiteX9" fmla="*/ 3957 w 63562"/>
                <a:gd name="connsiteY9" fmla="*/ 53862 h 70454"/>
                <a:gd name="connsiteX10" fmla="*/ 15061 w 63562"/>
                <a:gd name="connsiteY10" fmla="*/ 66115 h 70454"/>
                <a:gd name="connsiteX11" fmla="*/ 31781 w 63562"/>
                <a:gd name="connsiteY11" fmla="*/ 70454 h 70454"/>
                <a:gd name="connsiteX12" fmla="*/ 48501 w 63562"/>
                <a:gd name="connsiteY12" fmla="*/ 66115 h 70454"/>
                <a:gd name="connsiteX13" fmla="*/ 15316 w 63562"/>
                <a:gd name="connsiteY13" fmla="*/ 47225 h 70454"/>
                <a:gd name="connsiteX14" fmla="*/ 13274 w 63562"/>
                <a:gd name="connsiteY14" fmla="*/ 35227 h 70454"/>
                <a:gd name="connsiteX15" fmla="*/ 15316 w 63562"/>
                <a:gd name="connsiteY15" fmla="*/ 23230 h 70454"/>
                <a:gd name="connsiteX16" fmla="*/ 21443 w 63562"/>
                <a:gd name="connsiteY16" fmla="*/ 14423 h 70454"/>
                <a:gd name="connsiteX17" fmla="*/ 31781 w 63562"/>
                <a:gd name="connsiteY17" fmla="*/ 11104 h 70454"/>
                <a:gd name="connsiteX18" fmla="*/ 42119 w 63562"/>
                <a:gd name="connsiteY18" fmla="*/ 14423 h 70454"/>
                <a:gd name="connsiteX19" fmla="*/ 48246 w 63562"/>
                <a:gd name="connsiteY19" fmla="*/ 23230 h 70454"/>
                <a:gd name="connsiteX20" fmla="*/ 50288 w 63562"/>
                <a:gd name="connsiteY20" fmla="*/ 35227 h 70454"/>
                <a:gd name="connsiteX21" fmla="*/ 48246 w 63562"/>
                <a:gd name="connsiteY21" fmla="*/ 47225 h 70454"/>
                <a:gd name="connsiteX22" fmla="*/ 42119 w 63562"/>
                <a:gd name="connsiteY22" fmla="*/ 56032 h 70454"/>
                <a:gd name="connsiteX23" fmla="*/ 31781 w 63562"/>
                <a:gd name="connsiteY23" fmla="*/ 59350 h 70454"/>
                <a:gd name="connsiteX24" fmla="*/ 21443 w 63562"/>
                <a:gd name="connsiteY24" fmla="*/ 56032 h 70454"/>
                <a:gd name="connsiteX25" fmla="*/ 15316 w 63562"/>
                <a:gd name="connsiteY25" fmla="*/ 47225 h 7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62" h="70454">
                  <a:moveTo>
                    <a:pt x="48501" y="66115"/>
                  </a:moveTo>
                  <a:cubicBezTo>
                    <a:pt x="53224" y="63179"/>
                    <a:pt x="56925" y="59095"/>
                    <a:pt x="59606" y="53862"/>
                  </a:cubicBezTo>
                  <a:cubicBezTo>
                    <a:pt x="62286" y="48629"/>
                    <a:pt x="63562" y="42375"/>
                    <a:pt x="63562" y="35355"/>
                  </a:cubicBezTo>
                  <a:cubicBezTo>
                    <a:pt x="63562" y="28335"/>
                    <a:pt x="62286" y="22081"/>
                    <a:pt x="59606" y="16720"/>
                  </a:cubicBezTo>
                  <a:cubicBezTo>
                    <a:pt x="56925" y="11360"/>
                    <a:pt x="53224" y="7275"/>
                    <a:pt x="48501" y="4340"/>
                  </a:cubicBezTo>
                  <a:cubicBezTo>
                    <a:pt x="43779" y="1404"/>
                    <a:pt x="38163" y="0"/>
                    <a:pt x="31781" y="0"/>
                  </a:cubicBezTo>
                  <a:cubicBezTo>
                    <a:pt x="25399" y="0"/>
                    <a:pt x="19783" y="1404"/>
                    <a:pt x="15061" y="4340"/>
                  </a:cubicBezTo>
                  <a:cubicBezTo>
                    <a:pt x="10338" y="7275"/>
                    <a:pt x="6637" y="11360"/>
                    <a:pt x="3957" y="16720"/>
                  </a:cubicBezTo>
                  <a:cubicBezTo>
                    <a:pt x="1276" y="22081"/>
                    <a:pt x="0" y="28207"/>
                    <a:pt x="0" y="35355"/>
                  </a:cubicBezTo>
                  <a:cubicBezTo>
                    <a:pt x="0" y="42503"/>
                    <a:pt x="1276" y="48629"/>
                    <a:pt x="3957" y="53862"/>
                  </a:cubicBezTo>
                  <a:cubicBezTo>
                    <a:pt x="6637" y="59095"/>
                    <a:pt x="10338" y="63179"/>
                    <a:pt x="15061" y="66115"/>
                  </a:cubicBezTo>
                  <a:cubicBezTo>
                    <a:pt x="19783" y="69051"/>
                    <a:pt x="25399" y="70454"/>
                    <a:pt x="31781" y="70454"/>
                  </a:cubicBezTo>
                  <a:cubicBezTo>
                    <a:pt x="38163" y="70454"/>
                    <a:pt x="43779" y="69051"/>
                    <a:pt x="48501" y="66115"/>
                  </a:cubicBezTo>
                  <a:close/>
                  <a:moveTo>
                    <a:pt x="15316" y="47225"/>
                  </a:moveTo>
                  <a:cubicBezTo>
                    <a:pt x="14040" y="43524"/>
                    <a:pt x="13274" y="39567"/>
                    <a:pt x="13274" y="35227"/>
                  </a:cubicBezTo>
                  <a:cubicBezTo>
                    <a:pt x="13274" y="30888"/>
                    <a:pt x="13912" y="26803"/>
                    <a:pt x="15316" y="23230"/>
                  </a:cubicBezTo>
                  <a:cubicBezTo>
                    <a:pt x="16592" y="19528"/>
                    <a:pt x="18635" y="16592"/>
                    <a:pt x="21443" y="14423"/>
                  </a:cubicBezTo>
                  <a:cubicBezTo>
                    <a:pt x="24123" y="12253"/>
                    <a:pt x="27697" y="11104"/>
                    <a:pt x="31781" y="11104"/>
                  </a:cubicBezTo>
                  <a:cubicBezTo>
                    <a:pt x="35865" y="11104"/>
                    <a:pt x="39311" y="12253"/>
                    <a:pt x="42119" y="14423"/>
                  </a:cubicBezTo>
                  <a:cubicBezTo>
                    <a:pt x="44800" y="16592"/>
                    <a:pt x="46842" y="19656"/>
                    <a:pt x="48246" y="23230"/>
                  </a:cubicBezTo>
                  <a:cubicBezTo>
                    <a:pt x="49522" y="26931"/>
                    <a:pt x="50288" y="30888"/>
                    <a:pt x="50288" y="35227"/>
                  </a:cubicBezTo>
                  <a:cubicBezTo>
                    <a:pt x="50288" y="39567"/>
                    <a:pt x="49650" y="43651"/>
                    <a:pt x="48246" y="47225"/>
                  </a:cubicBezTo>
                  <a:cubicBezTo>
                    <a:pt x="46970" y="50926"/>
                    <a:pt x="44927" y="53734"/>
                    <a:pt x="42119" y="56032"/>
                  </a:cubicBezTo>
                  <a:cubicBezTo>
                    <a:pt x="39439" y="58202"/>
                    <a:pt x="35993" y="59350"/>
                    <a:pt x="31781" y="59350"/>
                  </a:cubicBezTo>
                  <a:cubicBezTo>
                    <a:pt x="27569" y="59350"/>
                    <a:pt x="24123" y="58202"/>
                    <a:pt x="21443" y="56032"/>
                  </a:cubicBezTo>
                  <a:cubicBezTo>
                    <a:pt x="18635" y="53862"/>
                    <a:pt x="16720" y="50926"/>
                    <a:pt x="15316" y="47225"/>
                  </a:cubicBezTo>
                  <a:close/>
                </a:path>
              </a:pathLst>
            </a:custGeom>
            <a:solidFill>
              <a:srgbClr val="14336A"/>
            </a:solidFill>
            <a:ln w="0" cap="flat">
              <a:noFill/>
              <a:prstDash val="solid"/>
              <a:miter/>
            </a:ln>
          </p:spPr>
          <p:txBody>
            <a:bodyPr rtlCol="0" anchor="ctr"/>
            <a:lstStyle/>
            <a:p>
              <a:endParaRPr lang="en-GB" sz="1013"/>
            </a:p>
          </p:txBody>
        </p:sp>
        <p:sp>
          <p:nvSpPr>
            <p:cNvPr id="208" name="Freeform 207">
              <a:extLst>
                <a:ext uri="{FF2B5EF4-FFF2-40B4-BE49-F238E27FC236}">
                  <a16:creationId xmlns:a16="http://schemas.microsoft.com/office/drawing/2014/main" id="{EED08AD2-8423-3408-FFBD-47B9F5C89ABE}"/>
                </a:ext>
              </a:extLst>
            </p:cNvPr>
            <p:cNvSpPr/>
            <p:nvPr/>
          </p:nvSpPr>
          <p:spPr>
            <a:xfrm>
              <a:off x="2446762" y="6299553"/>
              <a:ext cx="62413" cy="94960"/>
            </a:xfrm>
            <a:custGeom>
              <a:avLst/>
              <a:gdLst>
                <a:gd name="connsiteX0" fmla="*/ 33951 w 62413"/>
                <a:gd name="connsiteY0" fmla="*/ 70454 h 94960"/>
                <a:gd name="connsiteX1" fmla="*/ 48629 w 62413"/>
                <a:gd name="connsiteY1" fmla="*/ 66243 h 94960"/>
                <a:gd name="connsiteX2" fmla="*/ 58712 w 62413"/>
                <a:gd name="connsiteY2" fmla="*/ 54117 h 94960"/>
                <a:gd name="connsiteX3" fmla="*/ 62414 w 62413"/>
                <a:gd name="connsiteY3" fmla="*/ 35100 h 94960"/>
                <a:gd name="connsiteX4" fmla="*/ 58712 w 62413"/>
                <a:gd name="connsiteY4" fmla="*/ 16210 h 94960"/>
                <a:gd name="connsiteX5" fmla="*/ 48501 w 62413"/>
                <a:gd name="connsiteY5" fmla="*/ 4212 h 94960"/>
                <a:gd name="connsiteX6" fmla="*/ 33696 w 62413"/>
                <a:gd name="connsiteY6" fmla="*/ 0 h 94960"/>
                <a:gd name="connsiteX7" fmla="*/ 23485 w 62413"/>
                <a:gd name="connsiteY7" fmla="*/ 2170 h 94960"/>
                <a:gd name="connsiteX8" fmla="*/ 17486 w 62413"/>
                <a:gd name="connsiteY8" fmla="*/ 7148 h 94960"/>
                <a:gd name="connsiteX9" fmla="*/ 14167 w 62413"/>
                <a:gd name="connsiteY9" fmla="*/ 12125 h 94960"/>
                <a:gd name="connsiteX10" fmla="*/ 13019 w 62413"/>
                <a:gd name="connsiteY10" fmla="*/ 12125 h 94960"/>
                <a:gd name="connsiteX11" fmla="*/ 13019 w 62413"/>
                <a:gd name="connsiteY11" fmla="*/ 1021 h 94960"/>
                <a:gd name="connsiteX12" fmla="*/ 0 w 62413"/>
                <a:gd name="connsiteY12" fmla="*/ 1021 h 94960"/>
                <a:gd name="connsiteX13" fmla="*/ 0 w 62413"/>
                <a:gd name="connsiteY13" fmla="*/ 94960 h 94960"/>
                <a:gd name="connsiteX14" fmla="*/ 13274 w 62413"/>
                <a:gd name="connsiteY14" fmla="*/ 94960 h 94960"/>
                <a:gd name="connsiteX15" fmla="*/ 13274 w 62413"/>
                <a:gd name="connsiteY15" fmla="*/ 58712 h 94960"/>
                <a:gd name="connsiteX16" fmla="*/ 14040 w 62413"/>
                <a:gd name="connsiteY16" fmla="*/ 58712 h 94960"/>
                <a:gd name="connsiteX17" fmla="*/ 17486 w 62413"/>
                <a:gd name="connsiteY17" fmla="*/ 63690 h 94960"/>
                <a:gd name="connsiteX18" fmla="*/ 23613 w 62413"/>
                <a:gd name="connsiteY18" fmla="*/ 68540 h 94960"/>
                <a:gd name="connsiteX19" fmla="*/ 33823 w 62413"/>
                <a:gd name="connsiteY19" fmla="*/ 70582 h 94960"/>
                <a:gd name="connsiteX20" fmla="*/ 15189 w 62413"/>
                <a:gd name="connsiteY20" fmla="*/ 47608 h 94960"/>
                <a:gd name="connsiteX21" fmla="*/ 13146 w 62413"/>
                <a:gd name="connsiteY21" fmla="*/ 34972 h 94960"/>
                <a:gd name="connsiteX22" fmla="*/ 15189 w 62413"/>
                <a:gd name="connsiteY22" fmla="*/ 22464 h 94960"/>
                <a:gd name="connsiteX23" fmla="*/ 21187 w 62413"/>
                <a:gd name="connsiteY23" fmla="*/ 14168 h 94960"/>
                <a:gd name="connsiteX24" fmla="*/ 31015 w 62413"/>
                <a:gd name="connsiteY24" fmla="*/ 11232 h 94960"/>
                <a:gd name="connsiteX25" fmla="*/ 41098 w 62413"/>
                <a:gd name="connsiteY25" fmla="*/ 14295 h 94960"/>
                <a:gd name="connsiteX26" fmla="*/ 47097 w 62413"/>
                <a:gd name="connsiteY26" fmla="*/ 22847 h 94960"/>
                <a:gd name="connsiteX27" fmla="*/ 49140 w 62413"/>
                <a:gd name="connsiteY27" fmla="*/ 34972 h 94960"/>
                <a:gd name="connsiteX28" fmla="*/ 47097 w 62413"/>
                <a:gd name="connsiteY28" fmla="*/ 47352 h 94960"/>
                <a:gd name="connsiteX29" fmla="*/ 40971 w 62413"/>
                <a:gd name="connsiteY29" fmla="*/ 56032 h 94960"/>
                <a:gd name="connsiteX30" fmla="*/ 31015 w 62413"/>
                <a:gd name="connsiteY30" fmla="*/ 59223 h 94960"/>
                <a:gd name="connsiteX31" fmla="*/ 21315 w 62413"/>
                <a:gd name="connsiteY31" fmla="*/ 56159 h 94960"/>
                <a:gd name="connsiteX32" fmla="*/ 15316 w 62413"/>
                <a:gd name="connsiteY32" fmla="*/ 47735 h 9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413" h="94960">
                  <a:moveTo>
                    <a:pt x="33951" y="70454"/>
                  </a:moveTo>
                  <a:cubicBezTo>
                    <a:pt x="39439" y="70454"/>
                    <a:pt x="44417" y="69051"/>
                    <a:pt x="48629" y="66243"/>
                  </a:cubicBezTo>
                  <a:cubicBezTo>
                    <a:pt x="52969" y="63435"/>
                    <a:pt x="56287" y="59350"/>
                    <a:pt x="58712" y="54117"/>
                  </a:cubicBezTo>
                  <a:cubicBezTo>
                    <a:pt x="61137" y="48884"/>
                    <a:pt x="62414" y="42503"/>
                    <a:pt x="62414" y="35100"/>
                  </a:cubicBezTo>
                  <a:cubicBezTo>
                    <a:pt x="62414" y="27697"/>
                    <a:pt x="61137" y="21443"/>
                    <a:pt x="58712" y="16210"/>
                  </a:cubicBezTo>
                  <a:cubicBezTo>
                    <a:pt x="56287" y="10977"/>
                    <a:pt x="52841" y="6892"/>
                    <a:pt x="48501" y="4212"/>
                  </a:cubicBezTo>
                  <a:cubicBezTo>
                    <a:pt x="44162" y="1404"/>
                    <a:pt x="39184" y="0"/>
                    <a:pt x="33696" y="0"/>
                  </a:cubicBezTo>
                  <a:cubicBezTo>
                    <a:pt x="29484" y="0"/>
                    <a:pt x="26038" y="766"/>
                    <a:pt x="23485" y="2170"/>
                  </a:cubicBezTo>
                  <a:cubicBezTo>
                    <a:pt x="20932" y="3574"/>
                    <a:pt x="18890" y="5233"/>
                    <a:pt x="17486" y="7148"/>
                  </a:cubicBezTo>
                  <a:cubicBezTo>
                    <a:pt x="16082" y="9062"/>
                    <a:pt x="14933" y="10594"/>
                    <a:pt x="14167" y="12125"/>
                  </a:cubicBezTo>
                  <a:lnTo>
                    <a:pt x="13019" y="12125"/>
                  </a:lnTo>
                  <a:lnTo>
                    <a:pt x="13019" y="1021"/>
                  </a:lnTo>
                  <a:lnTo>
                    <a:pt x="0" y="1021"/>
                  </a:lnTo>
                  <a:lnTo>
                    <a:pt x="0" y="94960"/>
                  </a:lnTo>
                  <a:lnTo>
                    <a:pt x="13274" y="94960"/>
                  </a:lnTo>
                  <a:lnTo>
                    <a:pt x="13274" y="58712"/>
                  </a:lnTo>
                  <a:lnTo>
                    <a:pt x="14040" y="58712"/>
                  </a:lnTo>
                  <a:cubicBezTo>
                    <a:pt x="14806" y="60116"/>
                    <a:pt x="15954" y="61775"/>
                    <a:pt x="17486" y="63690"/>
                  </a:cubicBezTo>
                  <a:cubicBezTo>
                    <a:pt x="19018" y="65605"/>
                    <a:pt x="21060" y="67136"/>
                    <a:pt x="23613" y="68540"/>
                  </a:cubicBezTo>
                  <a:cubicBezTo>
                    <a:pt x="26293" y="69944"/>
                    <a:pt x="29611" y="70582"/>
                    <a:pt x="33823" y="70582"/>
                  </a:cubicBezTo>
                  <a:close/>
                  <a:moveTo>
                    <a:pt x="15189" y="47608"/>
                  </a:moveTo>
                  <a:cubicBezTo>
                    <a:pt x="13785" y="44034"/>
                    <a:pt x="13146" y="39822"/>
                    <a:pt x="13146" y="34972"/>
                  </a:cubicBezTo>
                  <a:cubicBezTo>
                    <a:pt x="13146" y="30122"/>
                    <a:pt x="13785" y="26038"/>
                    <a:pt x="15189" y="22464"/>
                  </a:cubicBezTo>
                  <a:cubicBezTo>
                    <a:pt x="16593" y="18890"/>
                    <a:pt x="18507" y="16082"/>
                    <a:pt x="21187" y="14168"/>
                  </a:cubicBezTo>
                  <a:cubicBezTo>
                    <a:pt x="23868" y="12125"/>
                    <a:pt x="27059" y="11232"/>
                    <a:pt x="31015" y="11232"/>
                  </a:cubicBezTo>
                  <a:cubicBezTo>
                    <a:pt x="34972" y="11232"/>
                    <a:pt x="38418" y="12253"/>
                    <a:pt x="41098" y="14295"/>
                  </a:cubicBezTo>
                  <a:cubicBezTo>
                    <a:pt x="43779" y="16337"/>
                    <a:pt x="45821" y="19145"/>
                    <a:pt x="47097" y="22847"/>
                  </a:cubicBezTo>
                  <a:cubicBezTo>
                    <a:pt x="48501" y="26421"/>
                    <a:pt x="49140" y="30505"/>
                    <a:pt x="49140" y="34972"/>
                  </a:cubicBezTo>
                  <a:cubicBezTo>
                    <a:pt x="49140" y="39439"/>
                    <a:pt x="48501" y="43651"/>
                    <a:pt x="47097" y="47352"/>
                  </a:cubicBezTo>
                  <a:cubicBezTo>
                    <a:pt x="45693" y="51054"/>
                    <a:pt x="43651" y="53862"/>
                    <a:pt x="40971" y="56032"/>
                  </a:cubicBezTo>
                  <a:cubicBezTo>
                    <a:pt x="38291" y="58202"/>
                    <a:pt x="34972" y="59223"/>
                    <a:pt x="31015" y="59223"/>
                  </a:cubicBezTo>
                  <a:cubicBezTo>
                    <a:pt x="27059" y="59223"/>
                    <a:pt x="23995" y="58202"/>
                    <a:pt x="21315" y="56159"/>
                  </a:cubicBezTo>
                  <a:cubicBezTo>
                    <a:pt x="18635" y="54117"/>
                    <a:pt x="16720" y="51309"/>
                    <a:pt x="15316" y="47735"/>
                  </a:cubicBezTo>
                  <a:close/>
                </a:path>
              </a:pathLst>
            </a:custGeom>
            <a:solidFill>
              <a:srgbClr val="14336A"/>
            </a:solidFill>
            <a:ln w="0" cap="flat">
              <a:noFill/>
              <a:prstDash val="solid"/>
              <a:miter/>
            </a:ln>
          </p:spPr>
          <p:txBody>
            <a:bodyPr rtlCol="0" anchor="ctr"/>
            <a:lstStyle/>
            <a:p>
              <a:endParaRPr lang="en-GB" sz="1013"/>
            </a:p>
          </p:txBody>
        </p:sp>
        <p:sp>
          <p:nvSpPr>
            <p:cNvPr id="209" name="Freeform 208">
              <a:extLst>
                <a:ext uri="{FF2B5EF4-FFF2-40B4-BE49-F238E27FC236}">
                  <a16:creationId xmlns:a16="http://schemas.microsoft.com/office/drawing/2014/main" id="{8A34C788-95E4-3D89-DDB1-A8E4BA242718}"/>
                </a:ext>
              </a:extLst>
            </p:cNvPr>
            <p:cNvSpPr/>
            <p:nvPr/>
          </p:nvSpPr>
          <p:spPr>
            <a:xfrm>
              <a:off x="2524365" y="6299425"/>
              <a:ext cx="61775" cy="70582"/>
            </a:xfrm>
            <a:custGeom>
              <a:avLst/>
              <a:gdLst>
                <a:gd name="connsiteX0" fmla="*/ 52458 w 61775"/>
                <a:gd name="connsiteY0" fmla="*/ 7914 h 70582"/>
                <a:gd name="connsiteX1" fmla="*/ 42758 w 61775"/>
                <a:gd name="connsiteY1" fmla="*/ 1915 h 70582"/>
                <a:gd name="connsiteX2" fmla="*/ 31526 w 61775"/>
                <a:gd name="connsiteY2" fmla="*/ 0 h 70582"/>
                <a:gd name="connsiteX3" fmla="*/ 14933 w 61775"/>
                <a:gd name="connsiteY3" fmla="*/ 4467 h 70582"/>
                <a:gd name="connsiteX4" fmla="*/ 3957 w 61775"/>
                <a:gd name="connsiteY4" fmla="*/ 16976 h 70582"/>
                <a:gd name="connsiteX5" fmla="*/ 0 w 61775"/>
                <a:gd name="connsiteY5" fmla="*/ 35483 h 70582"/>
                <a:gd name="connsiteX6" fmla="*/ 3957 w 61775"/>
                <a:gd name="connsiteY6" fmla="*/ 53990 h 70582"/>
                <a:gd name="connsiteX7" fmla="*/ 15189 w 61775"/>
                <a:gd name="connsiteY7" fmla="*/ 66243 h 70582"/>
                <a:gd name="connsiteX8" fmla="*/ 32547 w 61775"/>
                <a:gd name="connsiteY8" fmla="*/ 70582 h 70582"/>
                <a:gd name="connsiteX9" fmla="*/ 45821 w 61775"/>
                <a:gd name="connsiteY9" fmla="*/ 68285 h 70582"/>
                <a:gd name="connsiteX10" fmla="*/ 55521 w 61775"/>
                <a:gd name="connsiteY10" fmla="*/ 61776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5 h 70582"/>
                <a:gd name="connsiteX25" fmla="*/ 21698 w 61775"/>
                <a:gd name="connsiteY25" fmla="*/ 13657 h 70582"/>
                <a:gd name="connsiteX26" fmla="*/ 31526 w 61775"/>
                <a:gd name="connsiteY26" fmla="*/ 10977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4"/>
                  </a:moveTo>
                  <a:cubicBezTo>
                    <a:pt x="49522" y="5233"/>
                    <a:pt x="46332" y="3191"/>
                    <a:pt x="42758" y="1915"/>
                  </a:cubicBezTo>
                  <a:cubicBezTo>
                    <a:pt x="39184" y="638"/>
                    <a:pt x="35355" y="0"/>
                    <a:pt x="31526" y="0"/>
                  </a:cubicBezTo>
                  <a:cubicBezTo>
                    <a:pt x="25144" y="0"/>
                    <a:pt x="19656" y="1532"/>
                    <a:pt x="14933" y="4467"/>
                  </a:cubicBezTo>
                  <a:cubicBezTo>
                    <a:pt x="10211" y="7403"/>
                    <a:pt x="6509" y="11615"/>
                    <a:pt x="3957" y="16976"/>
                  </a:cubicBezTo>
                  <a:cubicBezTo>
                    <a:pt x="1276" y="22336"/>
                    <a:pt x="0" y="28463"/>
                    <a:pt x="0" y="35483"/>
                  </a:cubicBezTo>
                  <a:cubicBezTo>
                    <a:pt x="0" y="42503"/>
                    <a:pt x="1276" y="48757"/>
                    <a:pt x="3957" y="53990"/>
                  </a:cubicBezTo>
                  <a:cubicBezTo>
                    <a:pt x="6637" y="59223"/>
                    <a:pt x="10338" y="63307"/>
                    <a:pt x="15189" y="66243"/>
                  </a:cubicBezTo>
                  <a:cubicBezTo>
                    <a:pt x="20039" y="69178"/>
                    <a:pt x="25782" y="70582"/>
                    <a:pt x="32547" y="70582"/>
                  </a:cubicBezTo>
                  <a:cubicBezTo>
                    <a:pt x="37525" y="70582"/>
                    <a:pt x="41992" y="69816"/>
                    <a:pt x="45821" y="68285"/>
                  </a:cubicBezTo>
                  <a:cubicBezTo>
                    <a:pt x="49778" y="66753"/>
                    <a:pt x="52968" y="64583"/>
                    <a:pt x="55521" y="61776"/>
                  </a:cubicBezTo>
                  <a:cubicBezTo>
                    <a:pt x="58074" y="58968"/>
                    <a:pt x="59861" y="55777"/>
                    <a:pt x="60882" y="52075"/>
                  </a:cubicBezTo>
                  <a:lnTo>
                    <a:pt x="48246" y="49778"/>
                  </a:lnTo>
                  <a:cubicBezTo>
                    <a:pt x="47480" y="51948"/>
                    <a:pt x="46332" y="53735"/>
                    <a:pt x="44800" y="55138"/>
                  </a:cubicBezTo>
                  <a:cubicBezTo>
                    <a:pt x="43268" y="56543"/>
                    <a:pt x="41481" y="57691"/>
                    <a:pt x="39439" y="58457"/>
                  </a:cubicBezTo>
                  <a:cubicBezTo>
                    <a:pt x="37397" y="59223"/>
                    <a:pt x="35100" y="59478"/>
                    <a:pt x="32547" y="59478"/>
                  </a:cubicBezTo>
                  <a:cubicBezTo>
                    <a:pt x="28718" y="59478"/>
                    <a:pt x="25272" y="58585"/>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5"/>
                  </a:cubicBezTo>
                  <a:cubicBezTo>
                    <a:pt x="16848" y="17869"/>
                    <a:pt x="18890" y="15444"/>
                    <a:pt x="21698" y="13657"/>
                  </a:cubicBezTo>
                  <a:cubicBezTo>
                    <a:pt x="24506" y="11870"/>
                    <a:pt x="27697" y="10977"/>
                    <a:pt x="31526" y="10977"/>
                  </a:cubicBezTo>
                  <a:cubicBezTo>
                    <a:pt x="34972" y="10977"/>
                    <a:pt x="37908" y="11743"/>
                    <a:pt x="40588" y="13274"/>
                  </a:cubicBezTo>
                  <a:cubicBezTo>
                    <a:pt x="43141" y="14806"/>
                    <a:pt x="45183" y="16976"/>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10" name="Freeform 209">
              <a:extLst>
                <a:ext uri="{FF2B5EF4-FFF2-40B4-BE49-F238E27FC236}">
                  <a16:creationId xmlns:a16="http://schemas.microsoft.com/office/drawing/2014/main" id="{7C432F91-9E9A-850F-A154-3B15F5443F7E}"/>
                </a:ext>
              </a:extLst>
            </p:cNvPr>
            <p:cNvSpPr/>
            <p:nvPr/>
          </p:nvSpPr>
          <p:spPr>
            <a:xfrm>
              <a:off x="2600818" y="6299425"/>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5 h 70709"/>
                <a:gd name="connsiteX8" fmla="*/ 30505 w 56797"/>
                <a:gd name="connsiteY8" fmla="*/ 10849 h 70709"/>
                <a:gd name="connsiteX9" fmla="*/ 40205 w 56797"/>
                <a:gd name="connsiteY9" fmla="*/ 14040 h 70709"/>
                <a:gd name="connsiteX10" fmla="*/ 43523 w 56797"/>
                <a:gd name="connsiteY10" fmla="*/ 23102 h 70709"/>
                <a:gd name="connsiteX11" fmla="*/ 43523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2 h 70709"/>
                <a:gd name="connsiteX17" fmla="*/ 2170 w 56797"/>
                <a:gd name="connsiteY17" fmla="*/ 40333 h 70709"/>
                <a:gd name="connsiteX18" fmla="*/ 0 w 56797"/>
                <a:gd name="connsiteY18" fmla="*/ 49905 h 70709"/>
                <a:gd name="connsiteX19" fmla="*/ 3063 w 56797"/>
                <a:gd name="connsiteY19" fmla="*/ 61265 h 70709"/>
                <a:gd name="connsiteX20" fmla="*/ 11360 w 56797"/>
                <a:gd name="connsiteY20" fmla="*/ 68285 h 70709"/>
                <a:gd name="connsiteX21" fmla="*/ 23102 w 56797"/>
                <a:gd name="connsiteY21" fmla="*/ 70710 h 70709"/>
                <a:gd name="connsiteX22" fmla="*/ 32802 w 56797"/>
                <a:gd name="connsiteY22" fmla="*/ 69051 h 70709"/>
                <a:gd name="connsiteX23" fmla="*/ 39439 w 56797"/>
                <a:gd name="connsiteY23" fmla="*/ 64967 h 70709"/>
                <a:gd name="connsiteX24" fmla="*/ 43268 w 56797"/>
                <a:gd name="connsiteY24" fmla="*/ 59861 h 70709"/>
                <a:gd name="connsiteX25" fmla="*/ 43779 w 56797"/>
                <a:gd name="connsiteY25" fmla="*/ 59861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3 h 70709"/>
                <a:gd name="connsiteX30" fmla="*/ 47608 w 56797"/>
                <a:gd name="connsiteY30" fmla="*/ 4467 h 70709"/>
                <a:gd name="connsiteX31" fmla="*/ 43523 w 56797"/>
                <a:gd name="connsiteY31" fmla="*/ 44672 h 70709"/>
                <a:gd name="connsiteX32" fmla="*/ 41481 w 56797"/>
                <a:gd name="connsiteY32" fmla="*/ 52203 h 70709"/>
                <a:gd name="connsiteX33" fmla="*/ 35483 w 56797"/>
                <a:gd name="connsiteY33" fmla="*/ 57946 h 70709"/>
                <a:gd name="connsiteX34" fmla="*/ 26037 w 56797"/>
                <a:gd name="connsiteY34" fmla="*/ 60116 h 70709"/>
                <a:gd name="connsiteX35" fmla="*/ 16720 w 56797"/>
                <a:gd name="connsiteY35" fmla="*/ 57564 h 70709"/>
                <a:gd name="connsiteX36" fmla="*/ 13019 w 56797"/>
                <a:gd name="connsiteY36" fmla="*/ 50161 h 70709"/>
                <a:gd name="connsiteX37" fmla="*/ 14933 w 56797"/>
                <a:gd name="connsiteY37" fmla="*/ 44417 h 70709"/>
                <a:gd name="connsiteX38" fmla="*/ 20039 w 56797"/>
                <a:gd name="connsiteY38" fmla="*/ 41098 h 70709"/>
                <a:gd name="connsiteX39" fmla="*/ 27059 w 56797"/>
                <a:gd name="connsiteY39" fmla="*/ 39440 h 70709"/>
                <a:gd name="connsiteX40" fmla="*/ 31143 w 56797"/>
                <a:gd name="connsiteY40" fmla="*/ 38929 h 70709"/>
                <a:gd name="connsiteX41" fmla="*/ 36121 w 56797"/>
                <a:gd name="connsiteY41" fmla="*/ 38163 h 70709"/>
                <a:gd name="connsiteX42" fmla="*/ 40716 w 56797"/>
                <a:gd name="connsiteY42" fmla="*/ 37142 h 70709"/>
                <a:gd name="connsiteX43" fmla="*/ 43396 w 56797"/>
                <a:gd name="connsiteY43" fmla="*/ 35865 h 70709"/>
                <a:gd name="connsiteX44" fmla="*/ 43396 w 56797"/>
                <a:gd name="connsiteY44" fmla="*/ 44672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7" y="2808"/>
                    <a:pt x="41992" y="1659"/>
                    <a:pt x="38929" y="1021"/>
                  </a:cubicBezTo>
                  <a:cubicBezTo>
                    <a:pt x="35865" y="383"/>
                    <a:pt x="32930" y="0"/>
                    <a:pt x="30249" y="0"/>
                  </a:cubicBezTo>
                  <a:cubicBezTo>
                    <a:pt x="26165" y="0"/>
                    <a:pt x="22208" y="638"/>
                    <a:pt x="18507" y="1787"/>
                  </a:cubicBezTo>
                  <a:cubicBezTo>
                    <a:pt x="14806" y="2936"/>
                    <a:pt x="11487" y="4850"/>
                    <a:pt x="8552" y="7403"/>
                  </a:cubicBezTo>
                  <a:cubicBezTo>
                    <a:pt x="5744" y="9956"/>
                    <a:pt x="3574" y="13274"/>
                    <a:pt x="2042" y="17486"/>
                  </a:cubicBezTo>
                  <a:lnTo>
                    <a:pt x="14550" y="20294"/>
                  </a:lnTo>
                  <a:cubicBezTo>
                    <a:pt x="15571" y="17869"/>
                    <a:pt x="17358" y="15699"/>
                    <a:pt x="19911" y="13785"/>
                  </a:cubicBezTo>
                  <a:cubicBezTo>
                    <a:pt x="22464" y="11870"/>
                    <a:pt x="26037" y="10849"/>
                    <a:pt x="30505" y="10849"/>
                  </a:cubicBezTo>
                  <a:cubicBezTo>
                    <a:pt x="34972" y="10849"/>
                    <a:pt x="38035" y="11870"/>
                    <a:pt x="40205" y="14040"/>
                  </a:cubicBezTo>
                  <a:cubicBezTo>
                    <a:pt x="42375" y="16210"/>
                    <a:pt x="43523" y="19145"/>
                    <a:pt x="43523" y="23102"/>
                  </a:cubicBezTo>
                  <a:lnTo>
                    <a:pt x="43523" y="23357"/>
                  </a:lnTo>
                  <a:cubicBezTo>
                    <a:pt x="43523" y="25017"/>
                    <a:pt x="42885" y="26165"/>
                    <a:pt x="41737" y="26803"/>
                  </a:cubicBezTo>
                  <a:cubicBezTo>
                    <a:pt x="40588" y="27569"/>
                    <a:pt x="38673" y="28080"/>
                    <a:pt x="36121" y="28335"/>
                  </a:cubicBezTo>
                  <a:cubicBezTo>
                    <a:pt x="33568" y="28591"/>
                    <a:pt x="30249" y="28973"/>
                    <a:pt x="26165" y="29484"/>
                  </a:cubicBezTo>
                  <a:cubicBezTo>
                    <a:pt x="22974" y="29867"/>
                    <a:pt x="19783" y="30377"/>
                    <a:pt x="16593" y="31143"/>
                  </a:cubicBezTo>
                  <a:cubicBezTo>
                    <a:pt x="13529" y="31909"/>
                    <a:pt x="10721" y="32930"/>
                    <a:pt x="8169" y="34462"/>
                  </a:cubicBezTo>
                  <a:cubicBezTo>
                    <a:pt x="5616" y="35865"/>
                    <a:pt x="3701" y="37908"/>
                    <a:pt x="2170" y="40333"/>
                  </a:cubicBezTo>
                  <a:cubicBezTo>
                    <a:pt x="638" y="42886"/>
                    <a:pt x="0" y="45949"/>
                    <a:pt x="0" y="49905"/>
                  </a:cubicBezTo>
                  <a:cubicBezTo>
                    <a:pt x="0" y="54373"/>
                    <a:pt x="1021" y="58202"/>
                    <a:pt x="3063" y="61265"/>
                  </a:cubicBezTo>
                  <a:cubicBezTo>
                    <a:pt x="5105" y="64328"/>
                    <a:pt x="7913" y="66753"/>
                    <a:pt x="11360" y="68285"/>
                  </a:cubicBezTo>
                  <a:cubicBezTo>
                    <a:pt x="14806" y="69944"/>
                    <a:pt x="18762" y="70710"/>
                    <a:pt x="23102" y="70710"/>
                  </a:cubicBezTo>
                  <a:cubicBezTo>
                    <a:pt x="26931" y="70710"/>
                    <a:pt x="30122" y="70199"/>
                    <a:pt x="32802" y="69051"/>
                  </a:cubicBezTo>
                  <a:cubicBezTo>
                    <a:pt x="35483" y="67902"/>
                    <a:pt x="37652" y="66625"/>
                    <a:pt x="39439" y="64967"/>
                  </a:cubicBezTo>
                  <a:cubicBezTo>
                    <a:pt x="41098" y="63307"/>
                    <a:pt x="42502" y="61648"/>
                    <a:pt x="43268" y="59861"/>
                  </a:cubicBezTo>
                  <a:lnTo>
                    <a:pt x="43779" y="59861"/>
                  </a:lnTo>
                  <a:lnTo>
                    <a:pt x="43779" y="69178"/>
                  </a:lnTo>
                  <a:lnTo>
                    <a:pt x="56798" y="69178"/>
                  </a:lnTo>
                  <a:lnTo>
                    <a:pt x="56798" y="23868"/>
                  </a:lnTo>
                  <a:cubicBezTo>
                    <a:pt x="56798" y="18890"/>
                    <a:pt x="55904" y="14806"/>
                    <a:pt x="54245" y="11743"/>
                  </a:cubicBezTo>
                  <a:cubicBezTo>
                    <a:pt x="52586" y="8552"/>
                    <a:pt x="50288" y="6254"/>
                    <a:pt x="47608" y="4467"/>
                  </a:cubicBezTo>
                  <a:close/>
                  <a:moveTo>
                    <a:pt x="43523" y="44672"/>
                  </a:moveTo>
                  <a:cubicBezTo>
                    <a:pt x="43523" y="47353"/>
                    <a:pt x="42885" y="49905"/>
                    <a:pt x="41481" y="52203"/>
                  </a:cubicBezTo>
                  <a:cubicBezTo>
                    <a:pt x="40077" y="54500"/>
                    <a:pt x="38163" y="56415"/>
                    <a:pt x="35483" y="57946"/>
                  </a:cubicBezTo>
                  <a:cubicBezTo>
                    <a:pt x="32802" y="59351"/>
                    <a:pt x="29739" y="60116"/>
                    <a:pt x="26037" y="60116"/>
                  </a:cubicBezTo>
                  <a:cubicBezTo>
                    <a:pt x="22336" y="60116"/>
                    <a:pt x="19145" y="59223"/>
                    <a:pt x="16720" y="57564"/>
                  </a:cubicBezTo>
                  <a:cubicBezTo>
                    <a:pt x="14295" y="55904"/>
                    <a:pt x="13019" y="53352"/>
                    <a:pt x="13019" y="50161"/>
                  </a:cubicBezTo>
                  <a:cubicBezTo>
                    <a:pt x="13019" y="47736"/>
                    <a:pt x="13657" y="45949"/>
                    <a:pt x="14933" y="44417"/>
                  </a:cubicBezTo>
                  <a:cubicBezTo>
                    <a:pt x="16210" y="43013"/>
                    <a:pt x="17869" y="41864"/>
                    <a:pt x="20039" y="41098"/>
                  </a:cubicBezTo>
                  <a:cubicBezTo>
                    <a:pt x="22208" y="40333"/>
                    <a:pt x="24506" y="39822"/>
                    <a:pt x="27059" y="39440"/>
                  </a:cubicBezTo>
                  <a:cubicBezTo>
                    <a:pt x="28207" y="39312"/>
                    <a:pt x="29484" y="39056"/>
                    <a:pt x="31143" y="38929"/>
                  </a:cubicBezTo>
                  <a:cubicBezTo>
                    <a:pt x="32802" y="38673"/>
                    <a:pt x="34461" y="38418"/>
                    <a:pt x="36121" y="38163"/>
                  </a:cubicBezTo>
                  <a:cubicBezTo>
                    <a:pt x="37780" y="37908"/>
                    <a:pt x="39439" y="37525"/>
                    <a:pt x="40716" y="37142"/>
                  </a:cubicBezTo>
                  <a:cubicBezTo>
                    <a:pt x="42120" y="36759"/>
                    <a:pt x="43013" y="36249"/>
                    <a:pt x="43396" y="35865"/>
                  </a:cubicBezTo>
                  <a:lnTo>
                    <a:pt x="43396" y="44672"/>
                  </a:lnTo>
                  <a:close/>
                </a:path>
              </a:pathLst>
            </a:custGeom>
            <a:solidFill>
              <a:srgbClr val="14336A"/>
            </a:solidFill>
            <a:ln w="0" cap="flat">
              <a:noFill/>
              <a:prstDash val="solid"/>
              <a:miter/>
            </a:ln>
          </p:spPr>
          <p:txBody>
            <a:bodyPr rtlCol="0" anchor="ctr"/>
            <a:lstStyle/>
            <a:p>
              <a:endParaRPr lang="en-GB" sz="1013"/>
            </a:p>
          </p:txBody>
        </p:sp>
        <p:sp>
          <p:nvSpPr>
            <p:cNvPr id="211" name="Freeform 210">
              <a:extLst>
                <a:ext uri="{FF2B5EF4-FFF2-40B4-BE49-F238E27FC236}">
                  <a16:creationId xmlns:a16="http://schemas.microsoft.com/office/drawing/2014/main" id="{171E050E-9D43-814F-E823-3F5072541487}"/>
                </a:ext>
              </a:extLst>
            </p:cNvPr>
            <p:cNvSpPr/>
            <p:nvPr/>
          </p:nvSpPr>
          <p:spPr>
            <a:xfrm>
              <a:off x="2678420" y="6299425"/>
              <a:ext cx="56797" cy="69178"/>
            </a:xfrm>
            <a:custGeom>
              <a:avLst/>
              <a:gdLst>
                <a:gd name="connsiteX0" fmla="*/ 46076 w 56797"/>
                <a:gd name="connsiteY0" fmla="*/ 2936 h 69178"/>
                <a:gd name="connsiteX1" fmla="*/ 33823 w 56797"/>
                <a:gd name="connsiteY1" fmla="*/ 0 h 69178"/>
                <a:gd name="connsiteX2" fmla="*/ 21060 w 56797"/>
                <a:gd name="connsiteY2" fmla="*/ 3319 h 69178"/>
                <a:gd name="connsiteX3" fmla="*/ 13657 w 56797"/>
                <a:gd name="connsiteY3" fmla="*/ 11998 h 69178"/>
                <a:gd name="connsiteX4" fmla="*/ 12764 w 56797"/>
                <a:gd name="connsiteY4" fmla="*/ 11998 h 69178"/>
                <a:gd name="connsiteX5" fmla="*/ 12764 w 56797"/>
                <a:gd name="connsiteY5" fmla="*/ 894 h 69178"/>
                <a:gd name="connsiteX6" fmla="*/ 0 w 56797"/>
                <a:gd name="connsiteY6" fmla="*/ 894 h 69178"/>
                <a:gd name="connsiteX7" fmla="*/ 0 w 56797"/>
                <a:gd name="connsiteY7" fmla="*/ 69178 h 69178"/>
                <a:gd name="connsiteX8" fmla="*/ 13274 w 56797"/>
                <a:gd name="connsiteY8" fmla="*/ 69178 h 69178"/>
                <a:gd name="connsiteX9" fmla="*/ 13274 w 56797"/>
                <a:gd name="connsiteY9" fmla="*/ 28591 h 69178"/>
                <a:gd name="connsiteX10" fmla="*/ 15316 w 56797"/>
                <a:gd name="connsiteY10" fmla="*/ 19273 h 69178"/>
                <a:gd name="connsiteX11" fmla="*/ 20932 w 56797"/>
                <a:gd name="connsiteY11" fmla="*/ 13402 h 69178"/>
                <a:gd name="connsiteX12" fmla="*/ 29101 w 56797"/>
                <a:gd name="connsiteY12" fmla="*/ 11360 h 69178"/>
                <a:gd name="connsiteX13" fmla="*/ 39694 w 56797"/>
                <a:gd name="connsiteY13" fmla="*/ 15571 h 69178"/>
                <a:gd name="connsiteX14" fmla="*/ 43523 w 56797"/>
                <a:gd name="connsiteY14" fmla="*/ 27186 h 69178"/>
                <a:gd name="connsiteX15" fmla="*/ 43523 w 56797"/>
                <a:gd name="connsiteY15" fmla="*/ 69051 h 69178"/>
                <a:gd name="connsiteX16" fmla="*/ 56798 w 56797"/>
                <a:gd name="connsiteY16" fmla="*/ 69051 h 69178"/>
                <a:gd name="connsiteX17" fmla="*/ 56798 w 56797"/>
                <a:gd name="connsiteY17" fmla="*/ 25655 h 69178"/>
                <a:gd name="connsiteX18" fmla="*/ 53862 w 56797"/>
                <a:gd name="connsiteY18" fmla="*/ 11487 h 69178"/>
                <a:gd name="connsiteX19" fmla="*/ 45693 w 56797"/>
                <a:gd name="connsiteY19" fmla="*/ 2808 h 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8">
                  <a:moveTo>
                    <a:pt x="46076" y="2936"/>
                  </a:moveTo>
                  <a:cubicBezTo>
                    <a:pt x="42630" y="1021"/>
                    <a:pt x="38546" y="0"/>
                    <a:pt x="33823" y="0"/>
                  </a:cubicBezTo>
                  <a:cubicBezTo>
                    <a:pt x="28718" y="0"/>
                    <a:pt x="24506" y="1149"/>
                    <a:pt x="21060" y="3319"/>
                  </a:cubicBezTo>
                  <a:cubicBezTo>
                    <a:pt x="17741" y="5489"/>
                    <a:pt x="15188" y="8424"/>
                    <a:pt x="13657" y="11998"/>
                  </a:cubicBezTo>
                  <a:lnTo>
                    <a:pt x="12764" y="11998"/>
                  </a:lnTo>
                  <a:lnTo>
                    <a:pt x="12764" y="894"/>
                  </a:lnTo>
                  <a:lnTo>
                    <a:pt x="0" y="894"/>
                  </a:lnTo>
                  <a:lnTo>
                    <a:pt x="0" y="69178"/>
                  </a:lnTo>
                  <a:lnTo>
                    <a:pt x="13274" y="69178"/>
                  </a:lnTo>
                  <a:lnTo>
                    <a:pt x="13274" y="28591"/>
                  </a:lnTo>
                  <a:cubicBezTo>
                    <a:pt x="13274" y="25017"/>
                    <a:pt x="13912" y="21826"/>
                    <a:pt x="15316" y="19273"/>
                  </a:cubicBezTo>
                  <a:cubicBezTo>
                    <a:pt x="16720" y="16720"/>
                    <a:pt x="18635" y="14806"/>
                    <a:pt x="20932" y="13402"/>
                  </a:cubicBezTo>
                  <a:cubicBezTo>
                    <a:pt x="23357" y="12125"/>
                    <a:pt x="26037" y="11360"/>
                    <a:pt x="29101" y="11360"/>
                  </a:cubicBezTo>
                  <a:cubicBezTo>
                    <a:pt x="33568" y="11360"/>
                    <a:pt x="37142" y="12764"/>
                    <a:pt x="39694" y="15571"/>
                  </a:cubicBezTo>
                  <a:cubicBezTo>
                    <a:pt x="42247" y="18379"/>
                    <a:pt x="43523" y="22209"/>
                    <a:pt x="43523" y="27186"/>
                  </a:cubicBezTo>
                  <a:lnTo>
                    <a:pt x="43523" y="69051"/>
                  </a:lnTo>
                  <a:lnTo>
                    <a:pt x="56798" y="69051"/>
                  </a:lnTo>
                  <a:lnTo>
                    <a:pt x="56798" y="25655"/>
                  </a:lnTo>
                  <a:cubicBezTo>
                    <a:pt x="56798" y="20039"/>
                    <a:pt x="55776" y="15316"/>
                    <a:pt x="53862" y="11487"/>
                  </a:cubicBezTo>
                  <a:cubicBezTo>
                    <a:pt x="51947" y="7658"/>
                    <a:pt x="49267" y="4723"/>
                    <a:pt x="45693" y="2808"/>
                  </a:cubicBezTo>
                  <a:close/>
                </a:path>
              </a:pathLst>
            </a:custGeom>
            <a:solidFill>
              <a:srgbClr val="14336A"/>
            </a:solidFill>
            <a:ln w="0" cap="flat">
              <a:noFill/>
              <a:prstDash val="solid"/>
              <a:miter/>
            </a:ln>
          </p:spPr>
          <p:txBody>
            <a:bodyPr rtlCol="0" anchor="ctr"/>
            <a:lstStyle/>
            <a:p>
              <a:endParaRPr lang="en-GB" sz="1013"/>
            </a:p>
          </p:txBody>
        </p:sp>
        <p:sp>
          <p:nvSpPr>
            <p:cNvPr id="212" name="Freeform 211">
              <a:extLst>
                <a:ext uri="{FF2B5EF4-FFF2-40B4-BE49-F238E27FC236}">
                  <a16:creationId xmlns:a16="http://schemas.microsoft.com/office/drawing/2014/main" id="{DAB800DA-E147-A1D0-9029-655B4A53F473}"/>
                </a:ext>
              </a:extLst>
            </p:cNvPr>
            <p:cNvSpPr/>
            <p:nvPr/>
          </p:nvSpPr>
          <p:spPr>
            <a:xfrm>
              <a:off x="2164306" y="6435101"/>
              <a:ext cx="67518" cy="91258"/>
            </a:xfrm>
            <a:custGeom>
              <a:avLst/>
              <a:gdLst>
                <a:gd name="connsiteX0" fmla="*/ 50033 w 67518"/>
                <a:gd name="connsiteY0" fmla="*/ 53096 h 91258"/>
                <a:gd name="connsiteX1" fmla="*/ 60499 w 67518"/>
                <a:gd name="connsiteY1" fmla="*/ 43268 h 91258"/>
                <a:gd name="connsiteX2" fmla="*/ 63945 w 67518"/>
                <a:gd name="connsiteY2" fmla="*/ 28591 h 91258"/>
                <a:gd name="connsiteX3" fmla="*/ 60499 w 67518"/>
                <a:gd name="connsiteY3" fmla="*/ 13785 h 91258"/>
                <a:gd name="connsiteX4" fmla="*/ 50033 w 67518"/>
                <a:gd name="connsiteY4" fmla="*/ 3702 h 91258"/>
                <a:gd name="connsiteX5" fmla="*/ 32419 w 67518"/>
                <a:gd name="connsiteY5" fmla="*/ 0 h 91258"/>
                <a:gd name="connsiteX6" fmla="*/ 0 w 67518"/>
                <a:gd name="connsiteY6" fmla="*/ 0 h 91258"/>
                <a:gd name="connsiteX7" fmla="*/ 0 w 67518"/>
                <a:gd name="connsiteY7" fmla="*/ 91132 h 91258"/>
                <a:gd name="connsiteX8" fmla="*/ 13784 w 67518"/>
                <a:gd name="connsiteY8" fmla="*/ 91132 h 91258"/>
                <a:gd name="connsiteX9" fmla="*/ 13784 w 67518"/>
                <a:gd name="connsiteY9" fmla="*/ 56670 h 91258"/>
                <a:gd name="connsiteX10" fmla="*/ 32419 w 67518"/>
                <a:gd name="connsiteY10" fmla="*/ 56670 h 91258"/>
                <a:gd name="connsiteX11" fmla="*/ 33313 w 67518"/>
                <a:gd name="connsiteY11" fmla="*/ 56670 h 91258"/>
                <a:gd name="connsiteX12" fmla="*/ 51820 w 67518"/>
                <a:gd name="connsiteY12" fmla="*/ 91259 h 91258"/>
                <a:gd name="connsiteX13" fmla="*/ 67519 w 67518"/>
                <a:gd name="connsiteY13" fmla="*/ 91259 h 91258"/>
                <a:gd name="connsiteX14" fmla="*/ 47225 w 67518"/>
                <a:gd name="connsiteY14" fmla="*/ 54245 h 91258"/>
                <a:gd name="connsiteX15" fmla="*/ 50033 w 67518"/>
                <a:gd name="connsiteY15" fmla="*/ 53351 h 91258"/>
                <a:gd name="connsiteX16" fmla="*/ 13784 w 67518"/>
                <a:gd name="connsiteY16" fmla="*/ 11743 h 91258"/>
                <a:gd name="connsiteX17" fmla="*/ 31015 w 67518"/>
                <a:gd name="connsiteY17" fmla="*/ 11743 h 91258"/>
                <a:gd name="connsiteX18" fmla="*/ 41992 w 67518"/>
                <a:gd name="connsiteY18" fmla="*/ 13785 h 91258"/>
                <a:gd name="connsiteX19" fmla="*/ 48118 w 67518"/>
                <a:gd name="connsiteY19" fmla="*/ 19656 h 91258"/>
                <a:gd name="connsiteX20" fmla="*/ 50160 w 67518"/>
                <a:gd name="connsiteY20" fmla="*/ 28591 h 91258"/>
                <a:gd name="connsiteX21" fmla="*/ 48246 w 67518"/>
                <a:gd name="connsiteY21" fmla="*/ 37397 h 91258"/>
                <a:gd name="connsiteX22" fmla="*/ 42119 w 67518"/>
                <a:gd name="connsiteY22" fmla="*/ 43013 h 91258"/>
                <a:gd name="connsiteX23" fmla="*/ 31271 w 67518"/>
                <a:gd name="connsiteY23" fmla="*/ 44928 h 91258"/>
                <a:gd name="connsiteX24" fmla="*/ 13784 w 67518"/>
                <a:gd name="connsiteY24" fmla="*/ 44928 h 91258"/>
                <a:gd name="connsiteX25" fmla="*/ 13784 w 67518"/>
                <a:gd name="connsiteY25" fmla="*/ 11870 h 9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518" h="91258">
                  <a:moveTo>
                    <a:pt x="50033" y="53096"/>
                  </a:moveTo>
                  <a:cubicBezTo>
                    <a:pt x="54755" y="50799"/>
                    <a:pt x="58202" y="47480"/>
                    <a:pt x="60499" y="43268"/>
                  </a:cubicBezTo>
                  <a:cubicBezTo>
                    <a:pt x="62796" y="39056"/>
                    <a:pt x="63945" y="34079"/>
                    <a:pt x="63945" y="28591"/>
                  </a:cubicBezTo>
                  <a:cubicBezTo>
                    <a:pt x="63945" y="23102"/>
                    <a:pt x="62796" y="17997"/>
                    <a:pt x="60499" y="13785"/>
                  </a:cubicBezTo>
                  <a:cubicBezTo>
                    <a:pt x="58202" y="9445"/>
                    <a:pt x="54755" y="6127"/>
                    <a:pt x="50033" y="3702"/>
                  </a:cubicBezTo>
                  <a:cubicBezTo>
                    <a:pt x="45310" y="1276"/>
                    <a:pt x="39439" y="0"/>
                    <a:pt x="32419" y="0"/>
                  </a:cubicBezTo>
                  <a:lnTo>
                    <a:pt x="0" y="0"/>
                  </a:lnTo>
                  <a:lnTo>
                    <a:pt x="0" y="91132"/>
                  </a:lnTo>
                  <a:lnTo>
                    <a:pt x="13784" y="91132"/>
                  </a:lnTo>
                  <a:lnTo>
                    <a:pt x="13784" y="56670"/>
                  </a:lnTo>
                  <a:lnTo>
                    <a:pt x="32419" y="56670"/>
                  </a:lnTo>
                  <a:cubicBezTo>
                    <a:pt x="32419" y="56670"/>
                    <a:pt x="32930" y="56670"/>
                    <a:pt x="33313" y="56670"/>
                  </a:cubicBezTo>
                  <a:lnTo>
                    <a:pt x="51820" y="91259"/>
                  </a:lnTo>
                  <a:lnTo>
                    <a:pt x="67519" y="91259"/>
                  </a:lnTo>
                  <a:lnTo>
                    <a:pt x="47225" y="54245"/>
                  </a:lnTo>
                  <a:cubicBezTo>
                    <a:pt x="48118" y="53862"/>
                    <a:pt x="49267" y="53735"/>
                    <a:pt x="50033" y="53351"/>
                  </a:cubicBezTo>
                  <a:close/>
                  <a:moveTo>
                    <a:pt x="13784" y="11743"/>
                  </a:moveTo>
                  <a:lnTo>
                    <a:pt x="31015" y="11743"/>
                  </a:lnTo>
                  <a:cubicBezTo>
                    <a:pt x="35610" y="11743"/>
                    <a:pt x="39184" y="12381"/>
                    <a:pt x="41992" y="13785"/>
                  </a:cubicBezTo>
                  <a:cubicBezTo>
                    <a:pt x="44800" y="15189"/>
                    <a:pt x="46842" y="17103"/>
                    <a:pt x="48118" y="19656"/>
                  </a:cubicBezTo>
                  <a:cubicBezTo>
                    <a:pt x="49395" y="22209"/>
                    <a:pt x="50160" y="25144"/>
                    <a:pt x="50160" y="28591"/>
                  </a:cubicBezTo>
                  <a:cubicBezTo>
                    <a:pt x="50160" y="32037"/>
                    <a:pt x="49522" y="34972"/>
                    <a:pt x="48246" y="37397"/>
                  </a:cubicBezTo>
                  <a:cubicBezTo>
                    <a:pt x="46970" y="39822"/>
                    <a:pt x="44927" y="41737"/>
                    <a:pt x="42119" y="43013"/>
                  </a:cubicBezTo>
                  <a:cubicBezTo>
                    <a:pt x="39311" y="44289"/>
                    <a:pt x="35738" y="44928"/>
                    <a:pt x="31271" y="44928"/>
                  </a:cubicBezTo>
                  <a:lnTo>
                    <a:pt x="13784" y="44928"/>
                  </a:lnTo>
                  <a:lnTo>
                    <a:pt x="13784" y="11870"/>
                  </a:lnTo>
                  <a:close/>
                </a:path>
              </a:pathLst>
            </a:custGeom>
            <a:solidFill>
              <a:srgbClr val="14336A"/>
            </a:solidFill>
            <a:ln w="0" cap="flat">
              <a:noFill/>
              <a:prstDash val="solid"/>
              <a:miter/>
            </a:ln>
          </p:spPr>
          <p:txBody>
            <a:bodyPr rtlCol="0" anchor="ctr"/>
            <a:lstStyle/>
            <a:p>
              <a:endParaRPr lang="en-GB" sz="1013"/>
            </a:p>
          </p:txBody>
        </p:sp>
        <p:sp>
          <p:nvSpPr>
            <p:cNvPr id="213" name="Freeform 212">
              <a:extLst>
                <a:ext uri="{FF2B5EF4-FFF2-40B4-BE49-F238E27FC236}">
                  <a16:creationId xmlns:a16="http://schemas.microsoft.com/office/drawing/2014/main" id="{AB3161E6-2859-851C-F4C2-43B65DBC0F9D}"/>
                </a:ext>
              </a:extLst>
            </p:cNvPr>
            <p:cNvSpPr/>
            <p:nvPr/>
          </p:nvSpPr>
          <p:spPr>
            <a:xfrm>
              <a:off x="2243312"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350 w 61775"/>
                <a:gd name="connsiteY21" fmla="*/ 18379 h 70582"/>
                <a:gd name="connsiteX22" fmla="*/ 52586 w 61775"/>
                <a:gd name="connsiteY22" fmla="*/ 7786 h 70582"/>
                <a:gd name="connsiteX23" fmla="*/ 13402 w 61775"/>
                <a:gd name="connsiteY23" fmla="*/ 29101 h 70582"/>
                <a:gd name="connsiteX24" fmla="*/ 15444 w 61775"/>
                <a:gd name="connsiteY24" fmla="*/ 20804 h 70582"/>
                <a:gd name="connsiteX25" fmla="*/ 21826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10" y="11614"/>
                    <a:pt x="3957" y="16975"/>
                  </a:cubicBezTo>
                  <a:cubicBezTo>
                    <a:pt x="1276" y="22336"/>
                    <a:pt x="0" y="28462"/>
                    <a:pt x="0" y="35483"/>
                  </a:cubicBezTo>
                  <a:cubicBezTo>
                    <a:pt x="0" y="42502"/>
                    <a:pt x="1276" y="48756"/>
                    <a:pt x="3957" y="53989"/>
                  </a:cubicBezTo>
                  <a:cubicBezTo>
                    <a:pt x="6637" y="59222"/>
                    <a:pt x="10339" y="63307"/>
                    <a:pt x="15189" y="66242"/>
                  </a:cubicBezTo>
                  <a:cubicBezTo>
                    <a:pt x="20039" y="69178"/>
                    <a:pt x="25782" y="70582"/>
                    <a:pt x="32547" y="70582"/>
                  </a:cubicBezTo>
                  <a:cubicBezTo>
                    <a:pt x="37525" y="70582"/>
                    <a:pt x="41992" y="69816"/>
                    <a:pt x="45821" y="68284"/>
                  </a:cubicBezTo>
                  <a:cubicBezTo>
                    <a:pt x="49778" y="66753"/>
                    <a:pt x="52969"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350" y="18379"/>
                  </a:cubicBezTo>
                  <a:cubicBezTo>
                    <a:pt x="57691" y="14040"/>
                    <a:pt x="55394" y="10466"/>
                    <a:pt x="52586" y="7786"/>
                  </a:cubicBezTo>
                  <a:close/>
                  <a:moveTo>
                    <a:pt x="13402" y="29101"/>
                  </a:moveTo>
                  <a:cubicBezTo>
                    <a:pt x="13529" y="26165"/>
                    <a:pt x="14167" y="23357"/>
                    <a:pt x="15444" y="20804"/>
                  </a:cubicBezTo>
                  <a:cubicBezTo>
                    <a:pt x="16975" y="17869"/>
                    <a:pt x="19018" y="15444"/>
                    <a:pt x="21826" y="13657"/>
                  </a:cubicBezTo>
                  <a:cubicBezTo>
                    <a:pt x="24634" y="11870"/>
                    <a:pt x="27825"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14" name="Freeform 213">
              <a:extLst>
                <a:ext uri="{FF2B5EF4-FFF2-40B4-BE49-F238E27FC236}">
                  <a16:creationId xmlns:a16="http://schemas.microsoft.com/office/drawing/2014/main" id="{0DAC2DEF-7BA8-33AE-FB19-BF976135A260}"/>
                </a:ext>
              </a:extLst>
            </p:cNvPr>
            <p:cNvSpPr/>
            <p:nvPr/>
          </p:nvSpPr>
          <p:spPr>
            <a:xfrm>
              <a:off x="2320021" y="6456927"/>
              <a:ext cx="55648" cy="70582"/>
            </a:xfrm>
            <a:custGeom>
              <a:avLst/>
              <a:gdLst>
                <a:gd name="connsiteX0" fmla="*/ 36887 w 55648"/>
                <a:gd name="connsiteY0" fmla="*/ 31015 h 70582"/>
                <a:gd name="connsiteX1" fmla="*/ 26037 w 55648"/>
                <a:gd name="connsiteY1" fmla="*/ 28590 h 70582"/>
                <a:gd name="connsiteX2" fmla="*/ 17869 w 55648"/>
                <a:gd name="connsiteY2" fmla="*/ 25144 h 70582"/>
                <a:gd name="connsiteX3" fmla="*/ 15316 w 55648"/>
                <a:gd name="connsiteY3" fmla="*/ 19656 h 70582"/>
                <a:gd name="connsiteX4" fmla="*/ 19145 w 55648"/>
                <a:gd name="connsiteY4" fmla="*/ 13146 h 70582"/>
                <a:gd name="connsiteX5" fmla="*/ 28590 w 55648"/>
                <a:gd name="connsiteY5" fmla="*/ 10594 h 70582"/>
                <a:gd name="connsiteX6" fmla="*/ 35483 w 55648"/>
                <a:gd name="connsiteY6" fmla="*/ 11870 h 70582"/>
                <a:gd name="connsiteX7" fmla="*/ 39822 w 55648"/>
                <a:gd name="connsiteY7" fmla="*/ 15316 h 70582"/>
                <a:gd name="connsiteX8" fmla="*/ 42247 w 55648"/>
                <a:gd name="connsiteY8" fmla="*/ 19656 h 70582"/>
                <a:gd name="connsiteX9" fmla="*/ 54245 w 55648"/>
                <a:gd name="connsiteY9" fmla="*/ 17486 h 70582"/>
                <a:gd name="connsiteX10" fmla="*/ 45821 w 55648"/>
                <a:gd name="connsiteY10" fmla="*/ 4722 h 70582"/>
                <a:gd name="connsiteX11" fmla="*/ 28335 w 55648"/>
                <a:gd name="connsiteY11" fmla="*/ 0 h 70582"/>
                <a:gd name="connsiteX12" fmla="*/ 14678 w 55648"/>
                <a:gd name="connsiteY12" fmla="*/ 2552 h 70582"/>
                <a:gd name="connsiteX13" fmla="*/ 5361 w 55648"/>
                <a:gd name="connsiteY13" fmla="*/ 9700 h 70582"/>
                <a:gd name="connsiteX14" fmla="*/ 1914 w 55648"/>
                <a:gd name="connsiteY14" fmla="*/ 20294 h 70582"/>
                <a:gd name="connsiteX15" fmla="*/ 6509 w 55648"/>
                <a:gd name="connsiteY15" fmla="*/ 32292 h 70582"/>
                <a:gd name="connsiteX16" fmla="*/ 20677 w 55648"/>
                <a:gd name="connsiteY16" fmla="*/ 39184 h 70582"/>
                <a:gd name="connsiteX17" fmla="*/ 32292 w 55648"/>
                <a:gd name="connsiteY17" fmla="*/ 41737 h 70582"/>
                <a:gd name="connsiteX18" fmla="*/ 39567 w 55648"/>
                <a:gd name="connsiteY18" fmla="*/ 45055 h 70582"/>
                <a:gd name="connsiteX19" fmla="*/ 41992 w 55648"/>
                <a:gd name="connsiteY19" fmla="*/ 50416 h 70582"/>
                <a:gd name="connsiteX20" fmla="*/ 38035 w 55648"/>
                <a:gd name="connsiteY20" fmla="*/ 57052 h 70582"/>
                <a:gd name="connsiteX21" fmla="*/ 27569 w 55648"/>
                <a:gd name="connsiteY21" fmla="*/ 59733 h 70582"/>
                <a:gd name="connsiteX22" fmla="*/ 17869 w 55648"/>
                <a:gd name="connsiteY22" fmla="*/ 57180 h 70582"/>
                <a:gd name="connsiteX23" fmla="*/ 12891 w 55648"/>
                <a:gd name="connsiteY23" fmla="*/ 49650 h 70582"/>
                <a:gd name="connsiteX24" fmla="*/ 0 w 55648"/>
                <a:gd name="connsiteY24" fmla="*/ 51564 h 70582"/>
                <a:gd name="connsiteX25" fmla="*/ 8934 w 55648"/>
                <a:gd name="connsiteY25" fmla="*/ 65604 h 70582"/>
                <a:gd name="connsiteX26" fmla="*/ 27697 w 55648"/>
                <a:gd name="connsiteY26" fmla="*/ 70582 h 70582"/>
                <a:gd name="connsiteX27" fmla="*/ 42247 w 55648"/>
                <a:gd name="connsiteY27" fmla="*/ 67902 h 70582"/>
                <a:gd name="connsiteX28" fmla="*/ 52075 w 55648"/>
                <a:gd name="connsiteY28" fmla="*/ 60371 h 70582"/>
                <a:gd name="connsiteX29" fmla="*/ 55649 w 55648"/>
                <a:gd name="connsiteY29" fmla="*/ 49395 h 70582"/>
                <a:gd name="connsiteX30" fmla="*/ 51054 w 55648"/>
                <a:gd name="connsiteY30" fmla="*/ 37652 h 70582"/>
                <a:gd name="connsiteX31" fmla="*/ 37014 w 55648"/>
                <a:gd name="connsiteY31" fmla="*/ 30887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648" h="70582">
                  <a:moveTo>
                    <a:pt x="36887" y="31015"/>
                  </a:moveTo>
                  <a:lnTo>
                    <a:pt x="26037" y="28590"/>
                  </a:lnTo>
                  <a:cubicBezTo>
                    <a:pt x="22336" y="27697"/>
                    <a:pt x="19528" y="26548"/>
                    <a:pt x="17869" y="25144"/>
                  </a:cubicBezTo>
                  <a:cubicBezTo>
                    <a:pt x="16210" y="23740"/>
                    <a:pt x="15316" y="21953"/>
                    <a:pt x="15316" y="19656"/>
                  </a:cubicBezTo>
                  <a:cubicBezTo>
                    <a:pt x="15316" y="16975"/>
                    <a:pt x="16593" y="14805"/>
                    <a:pt x="19145" y="13146"/>
                  </a:cubicBezTo>
                  <a:cubicBezTo>
                    <a:pt x="21698" y="11487"/>
                    <a:pt x="24761" y="10594"/>
                    <a:pt x="28590" y="10594"/>
                  </a:cubicBezTo>
                  <a:cubicBezTo>
                    <a:pt x="31398" y="10594"/>
                    <a:pt x="33696" y="11104"/>
                    <a:pt x="35483" y="11870"/>
                  </a:cubicBezTo>
                  <a:cubicBezTo>
                    <a:pt x="37269" y="12764"/>
                    <a:pt x="38801" y="13912"/>
                    <a:pt x="39822" y="15316"/>
                  </a:cubicBezTo>
                  <a:cubicBezTo>
                    <a:pt x="40843" y="16720"/>
                    <a:pt x="41737" y="18124"/>
                    <a:pt x="42247" y="19656"/>
                  </a:cubicBezTo>
                  <a:lnTo>
                    <a:pt x="54245" y="17486"/>
                  </a:lnTo>
                  <a:cubicBezTo>
                    <a:pt x="52841" y="12125"/>
                    <a:pt x="50033" y="7913"/>
                    <a:pt x="45821" y="4722"/>
                  </a:cubicBezTo>
                  <a:cubicBezTo>
                    <a:pt x="41609" y="1532"/>
                    <a:pt x="35738" y="0"/>
                    <a:pt x="28335" y="0"/>
                  </a:cubicBezTo>
                  <a:cubicBezTo>
                    <a:pt x="23229" y="0"/>
                    <a:pt x="18635" y="893"/>
                    <a:pt x="14678" y="2552"/>
                  </a:cubicBezTo>
                  <a:cubicBezTo>
                    <a:pt x="10721" y="4212"/>
                    <a:pt x="7530" y="6637"/>
                    <a:pt x="5361" y="9700"/>
                  </a:cubicBezTo>
                  <a:cubicBezTo>
                    <a:pt x="3063" y="12764"/>
                    <a:pt x="1914" y="16210"/>
                    <a:pt x="1914" y="20294"/>
                  </a:cubicBezTo>
                  <a:cubicBezTo>
                    <a:pt x="1914" y="25144"/>
                    <a:pt x="3446" y="29228"/>
                    <a:pt x="6509" y="32292"/>
                  </a:cubicBezTo>
                  <a:cubicBezTo>
                    <a:pt x="9573" y="35483"/>
                    <a:pt x="14295" y="37780"/>
                    <a:pt x="20677" y="39184"/>
                  </a:cubicBezTo>
                  <a:lnTo>
                    <a:pt x="32292" y="41737"/>
                  </a:lnTo>
                  <a:cubicBezTo>
                    <a:pt x="35610" y="42502"/>
                    <a:pt x="38035" y="43523"/>
                    <a:pt x="39567" y="45055"/>
                  </a:cubicBezTo>
                  <a:cubicBezTo>
                    <a:pt x="41098" y="46459"/>
                    <a:pt x="41992" y="48246"/>
                    <a:pt x="41992" y="50416"/>
                  </a:cubicBezTo>
                  <a:cubicBezTo>
                    <a:pt x="41992" y="53096"/>
                    <a:pt x="40716" y="55266"/>
                    <a:pt x="38035" y="57052"/>
                  </a:cubicBezTo>
                  <a:cubicBezTo>
                    <a:pt x="35483" y="58840"/>
                    <a:pt x="31909" y="59733"/>
                    <a:pt x="27569" y="59733"/>
                  </a:cubicBezTo>
                  <a:cubicBezTo>
                    <a:pt x="23612" y="59733"/>
                    <a:pt x="20294" y="58840"/>
                    <a:pt x="17869" y="57180"/>
                  </a:cubicBezTo>
                  <a:cubicBezTo>
                    <a:pt x="15316" y="55521"/>
                    <a:pt x="13785" y="52968"/>
                    <a:pt x="12891" y="49650"/>
                  </a:cubicBezTo>
                  <a:lnTo>
                    <a:pt x="0" y="51564"/>
                  </a:lnTo>
                  <a:cubicBezTo>
                    <a:pt x="1149" y="57563"/>
                    <a:pt x="4084" y="62286"/>
                    <a:pt x="8934" y="65604"/>
                  </a:cubicBezTo>
                  <a:cubicBezTo>
                    <a:pt x="13785" y="68923"/>
                    <a:pt x="20039" y="70582"/>
                    <a:pt x="27697" y="70582"/>
                  </a:cubicBezTo>
                  <a:cubicBezTo>
                    <a:pt x="33185" y="70582"/>
                    <a:pt x="38035" y="69689"/>
                    <a:pt x="42247" y="67902"/>
                  </a:cubicBezTo>
                  <a:cubicBezTo>
                    <a:pt x="46459" y="66115"/>
                    <a:pt x="49778" y="63562"/>
                    <a:pt x="52075" y="60371"/>
                  </a:cubicBezTo>
                  <a:cubicBezTo>
                    <a:pt x="54372" y="57180"/>
                    <a:pt x="55649" y="53479"/>
                    <a:pt x="55649" y="49395"/>
                  </a:cubicBezTo>
                  <a:cubicBezTo>
                    <a:pt x="55649" y="44544"/>
                    <a:pt x="54117" y="40588"/>
                    <a:pt x="51054" y="37652"/>
                  </a:cubicBezTo>
                  <a:cubicBezTo>
                    <a:pt x="47991" y="34716"/>
                    <a:pt x="43268" y="32419"/>
                    <a:pt x="37014" y="30887"/>
                  </a:cubicBezTo>
                  <a:close/>
                </a:path>
              </a:pathLst>
            </a:custGeom>
            <a:solidFill>
              <a:srgbClr val="14336A"/>
            </a:solidFill>
            <a:ln w="0" cap="flat">
              <a:noFill/>
              <a:prstDash val="solid"/>
              <a:miter/>
            </a:ln>
          </p:spPr>
          <p:txBody>
            <a:bodyPr rtlCol="0" anchor="ctr"/>
            <a:lstStyle/>
            <a:p>
              <a:endParaRPr lang="en-GB" sz="1013"/>
            </a:p>
          </p:txBody>
        </p:sp>
        <p:sp>
          <p:nvSpPr>
            <p:cNvPr id="215" name="Freeform 214">
              <a:extLst>
                <a:ext uri="{FF2B5EF4-FFF2-40B4-BE49-F238E27FC236}">
                  <a16:creationId xmlns:a16="http://schemas.microsoft.com/office/drawing/2014/main" id="{0468872C-AEBC-A6B8-EAA4-1C34C90C372B}"/>
                </a:ext>
              </a:extLst>
            </p:cNvPr>
            <p:cNvSpPr/>
            <p:nvPr/>
          </p:nvSpPr>
          <p:spPr>
            <a:xfrm>
              <a:off x="2390348"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4 h 70582"/>
                <a:gd name="connsiteX25" fmla="*/ 21698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4"/>
                  </a:cubicBezTo>
                  <a:cubicBezTo>
                    <a:pt x="16848" y="17869"/>
                    <a:pt x="18890" y="15444"/>
                    <a:pt x="21698" y="13657"/>
                  </a:cubicBezTo>
                  <a:cubicBezTo>
                    <a:pt x="24506" y="11870"/>
                    <a:pt x="27697"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16" name="Freeform 215">
              <a:extLst>
                <a:ext uri="{FF2B5EF4-FFF2-40B4-BE49-F238E27FC236}">
                  <a16:creationId xmlns:a16="http://schemas.microsoft.com/office/drawing/2014/main" id="{843DC730-46EF-F203-2F03-B8D5A0C3CD5E}"/>
                </a:ext>
              </a:extLst>
            </p:cNvPr>
            <p:cNvSpPr/>
            <p:nvPr/>
          </p:nvSpPr>
          <p:spPr>
            <a:xfrm>
              <a:off x="2466929" y="6456927"/>
              <a:ext cx="56797" cy="70709"/>
            </a:xfrm>
            <a:custGeom>
              <a:avLst/>
              <a:gdLst>
                <a:gd name="connsiteX0" fmla="*/ 47480 w 56797"/>
                <a:gd name="connsiteY0" fmla="*/ 4467 h 70709"/>
                <a:gd name="connsiteX1" fmla="*/ 38801 w 56797"/>
                <a:gd name="connsiteY1" fmla="*/ 1021 h 70709"/>
                <a:gd name="connsiteX2" fmla="*/ 30122 w 56797"/>
                <a:gd name="connsiteY2" fmla="*/ 0 h 70709"/>
                <a:gd name="connsiteX3" fmla="*/ 18379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396 w 56797"/>
                <a:gd name="connsiteY31" fmla="*/ 44544 h 70709"/>
                <a:gd name="connsiteX32" fmla="*/ 41354 w 56797"/>
                <a:gd name="connsiteY32" fmla="*/ 52075 h 70709"/>
                <a:gd name="connsiteX33" fmla="*/ 35355 w 56797"/>
                <a:gd name="connsiteY33" fmla="*/ 57819 h 70709"/>
                <a:gd name="connsiteX34" fmla="*/ 25910 w 56797"/>
                <a:gd name="connsiteY34" fmla="*/ 59988 h 70709"/>
                <a:gd name="connsiteX35" fmla="*/ 16593 w 56797"/>
                <a:gd name="connsiteY35" fmla="*/ 57436 h 70709"/>
                <a:gd name="connsiteX36" fmla="*/ 12891 w 56797"/>
                <a:gd name="connsiteY36" fmla="*/ 50033 h 70709"/>
                <a:gd name="connsiteX37" fmla="*/ 14806 w 56797"/>
                <a:gd name="connsiteY37" fmla="*/ 44289 h 70709"/>
                <a:gd name="connsiteX38" fmla="*/ 19911 w 56797"/>
                <a:gd name="connsiteY38" fmla="*/ 40971 h 70709"/>
                <a:gd name="connsiteX39" fmla="*/ 26931 w 56797"/>
                <a:gd name="connsiteY39" fmla="*/ 39311 h 70709"/>
                <a:gd name="connsiteX40" fmla="*/ 31015 w 56797"/>
                <a:gd name="connsiteY40" fmla="*/ 38801 h 70709"/>
                <a:gd name="connsiteX41" fmla="*/ 35993 w 56797"/>
                <a:gd name="connsiteY41" fmla="*/ 38035 h 70709"/>
                <a:gd name="connsiteX42" fmla="*/ 40588 w 56797"/>
                <a:gd name="connsiteY42" fmla="*/ 37014 h 70709"/>
                <a:gd name="connsiteX43" fmla="*/ 43268 w 56797"/>
                <a:gd name="connsiteY43" fmla="*/ 35738 h 70709"/>
                <a:gd name="connsiteX44" fmla="*/ 43268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480" y="4467"/>
                  </a:moveTo>
                  <a:cubicBezTo>
                    <a:pt x="44800" y="2808"/>
                    <a:pt x="41864" y="1659"/>
                    <a:pt x="38801" y="1021"/>
                  </a:cubicBezTo>
                  <a:cubicBezTo>
                    <a:pt x="35738" y="383"/>
                    <a:pt x="32802" y="0"/>
                    <a:pt x="30122" y="0"/>
                  </a:cubicBezTo>
                  <a:cubicBezTo>
                    <a:pt x="26038" y="0"/>
                    <a:pt x="22081" y="638"/>
                    <a:pt x="18379" y="1787"/>
                  </a:cubicBezTo>
                  <a:cubicBezTo>
                    <a:pt x="14678" y="2935"/>
                    <a:pt x="11360"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3013"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5"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396" y="44544"/>
                  </a:moveTo>
                  <a:cubicBezTo>
                    <a:pt x="43396" y="47225"/>
                    <a:pt x="42758" y="49778"/>
                    <a:pt x="41354" y="52075"/>
                  </a:cubicBezTo>
                  <a:cubicBezTo>
                    <a:pt x="39950" y="54372"/>
                    <a:pt x="38035" y="56287"/>
                    <a:pt x="35355" y="57819"/>
                  </a:cubicBezTo>
                  <a:cubicBezTo>
                    <a:pt x="32675" y="59222"/>
                    <a:pt x="29611" y="59988"/>
                    <a:pt x="25910" y="59988"/>
                  </a:cubicBezTo>
                  <a:cubicBezTo>
                    <a:pt x="22209" y="59988"/>
                    <a:pt x="19018" y="59095"/>
                    <a:pt x="16593" y="57436"/>
                  </a:cubicBezTo>
                  <a:cubicBezTo>
                    <a:pt x="14167" y="55776"/>
                    <a:pt x="12891" y="53224"/>
                    <a:pt x="12891" y="50033"/>
                  </a:cubicBezTo>
                  <a:cubicBezTo>
                    <a:pt x="12891" y="47608"/>
                    <a:pt x="13529" y="45821"/>
                    <a:pt x="14806" y="44289"/>
                  </a:cubicBezTo>
                  <a:cubicBezTo>
                    <a:pt x="16082" y="42885"/>
                    <a:pt x="17741" y="41737"/>
                    <a:pt x="19911" y="40971"/>
                  </a:cubicBezTo>
                  <a:cubicBezTo>
                    <a:pt x="22081" y="40205"/>
                    <a:pt x="24378" y="39694"/>
                    <a:pt x="26931" y="39311"/>
                  </a:cubicBezTo>
                  <a:cubicBezTo>
                    <a:pt x="28080" y="39184"/>
                    <a:pt x="29356" y="38929"/>
                    <a:pt x="31015" y="38801"/>
                  </a:cubicBezTo>
                  <a:cubicBezTo>
                    <a:pt x="32675" y="38546"/>
                    <a:pt x="34334" y="38291"/>
                    <a:pt x="35993" y="38035"/>
                  </a:cubicBezTo>
                  <a:cubicBezTo>
                    <a:pt x="37652" y="37780"/>
                    <a:pt x="39184" y="37397"/>
                    <a:pt x="40588" y="37014"/>
                  </a:cubicBezTo>
                  <a:cubicBezTo>
                    <a:pt x="41992" y="36631"/>
                    <a:pt x="42885" y="36121"/>
                    <a:pt x="43268" y="35738"/>
                  </a:cubicBezTo>
                  <a:lnTo>
                    <a:pt x="43268" y="44544"/>
                  </a:lnTo>
                  <a:close/>
                </a:path>
              </a:pathLst>
            </a:custGeom>
            <a:solidFill>
              <a:srgbClr val="14336A"/>
            </a:solidFill>
            <a:ln w="0" cap="flat">
              <a:noFill/>
              <a:prstDash val="solid"/>
              <a:miter/>
            </a:ln>
          </p:spPr>
          <p:txBody>
            <a:bodyPr rtlCol="0" anchor="ctr"/>
            <a:lstStyle/>
            <a:p>
              <a:endParaRPr lang="en-GB" sz="1013"/>
            </a:p>
          </p:txBody>
        </p:sp>
        <p:sp>
          <p:nvSpPr>
            <p:cNvPr id="217" name="Freeform 216">
              <a:extLst>
                <a:ext uri="{FF2B5EF4-FFF2-40B4-BE49-F238E27FC236}">
                  <a16:creationId xmlns:a16="http://schemas.microsoft.com/office/drawing/2014/main" id="{D7E601CC-F330-2050-724C-BD73A74F208F}"/>
                </a:ext>
              </a:extLst>
            </p:cNvPr>
            <p:cNvSpPr/>
            <p:nvPr/>
          </p:nvSpPr>
          <p:spPr>
            <a:xfrm>
              <a:off x="2544403" y="6456671"/>
              <a:ext cx="36503" cy="69433"/>
            </a:xfrm>
            <a:custGeom>
              <a:avLst/>
              <a:gdLst>
                <a:gd name="connsiteX0" fmla="*/ 31015 w 36503"/>
                <a:gd name="connsiteY0" fmla="*/ 128 h 69433"/>
                <a:gd name="connsiteX1" fmla="*/ 20294 w 36503"/>
                <a:gd name="connsiteY1" fmla="*/ 3319 h 69433"/>
                <a:gd name="connsiteX2" fmla="*/ 13657 w 36503"/>
                <a:gd name="connsiteY2" fmla="*/ 11998 h 69433"/>
                <a:gd name="connsiteX3" fmla="*/ 12891 w 36503"/>
                <a:gd name="connsiteY3" fmla="*/ 11998 h 69433"/>
                <a:gd name="connsiteX4" fmla="*/ 12891 w 36503"/>
                <a:gd name="connsiteY4" fmla="*/ 1149 h 69433"/>
                <a:gd name="connsiteX5" fmla="*/ 0 w 36503"/>
                <a:gd name="connsiteY5" fmla="*/ 1149 h 69433"/>
                <a:gd name="connsiteX6" fmla="*/ 0 w 36503"/>
                <a:gd name="connsiteY6" fmla="*/ 69433 h 69433"/>
                <a:gd name="connsiteX7" fmla="*/ 13274 w 36503"/>
                <a:gd name="connsiteY7" fmla="*/ 69433 h 69433"/>
                <a:gd name="connsiteX8" fmla="*/ 13274 w 36503"/>
                <a:gd name="connsiteY8" fmla="*/ 27697 h 69433"/>
                <a:gd name="connsiteX9" fmla="*/ 15444 w 36503"/>
                <a:gd name="connsiteY9" fmla="*/ 19784 h 69433"/>
                <a:gd name="connsiteX10" fmla="*/ 21187 w 36503"/>
                <a:gd name="connsiteY10" fmla="*/ 14295 h 69433"/>
                <a:gd name="connsiteX11" fmla="*/ 29611 w 36503"/>
                <a:gd name="connsiteY11" fmla="*/ 12253 h 69433"/>
                <a:gd name="connsiteX12" fmla="*/ 33696 w 36503"/>
                <a:gd name="connsiteY12" fmla="*/ 12508 h 69433"/>
                <a:gd name="connsiteX13" fmla="*/ 36504 w 36503"/>
                <a:gd name="connsiteY13" fmla="*/ 13019 h 69433"/>
                <a:gd name="connsiteX14" fmla="*/ 36504 w 36503"/>
                <a:gd name="connsiteY14" fmla="*/ 256 h 69433"/>
                <a:gd name="connsiteX15" fmla="*/ 33823 w 36503"/>
                <a:gd name="connsiteY15" fmla="*/ 0 h 69433"/>
                <a:gd name="connsiteX16" fmla="*/ 30888 w 36503"/>
                <a:gd name="connsiteY16" fmla="*/ 0 h 6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03" h="69433">
                  <a:moveTo>
                    <a:pt x="31015" y="128"/>
                  </a:moveTo>
                  <a:cubicBezTo>
                    <a:pt x="27059" y="128"/>
                    <a:pt x="23485" y="1149"/>
                    <a:pt x="20294" y="3319"/>
                  </a:cubicBezTo>
                  <a:cubicBezTo>
                    <a:pt x="17103" y="5488"/>
                    <a:pt x="14933" y="8296"/>
                    <a:pt x="13657" y="11998"/>
                  </a:cubicBezTo>
                  <a:lnTo>
                    <a:pt x="12891" y="11998"/>
                  </a:lnTo>
                  <a:lnTo>
                    <a:pt x="12891" y="1149"/>
                  </a:lnTo>
                  <a:lnTo>
                    <a:pt x="0" y="1149"/>
                  </a:lnTo>
                  <a:lnTo>
                    <a:pt x="0" y="69433"/>
                  </a:lnTo>
                  <a:lnTo>
                    <a:pt x="13274" y="69433"/>
                  </a:lnTo>
                  <a:lnTo>
                    <a:pt x="13274" y="27697"/>
                  </a:lnTo>
                  <a:cubicBezTo>
                    <a:pt x="13274" y="24761"/>
                    <a:pt x="14040" y="22081"/>
                    <a:pt x="15444" y="19784"/>
                  </a:cubicBezTo>
                  <a:cubicBezTo>
                    <a:pt x="16848" y="17486"/>
                    <a:pt x="18762" y="15571"/>
                    <a:pt x="21187" y="14295"/>
                  </a:cubicBezTo>
                  <a:cubicBezTo>
                    <a:pt x="23612" y="13019"/>
                    <a:pt x="26420" y="12253"/>
                    <a:pt x="29611" y="12253"/>
                  </a:cubicBezTo>
                  <a:cubicBezTo>
                    <a:pt x="31015" y="12253"/>
                    <a:pt x="32292" y="12253"/>
                    <a:pt x="33696" y="12508"/>
                  </a:cubicBezTo>
                  <a:cubicBezTo>
                    <a:pt x="35100" y="12764"/>
                    <a:pt x="35993" y="12891"/>
                    <a:pt x="36504" y="13019"/>
                  </a:cubicBezTo>
                  <a:lnTo>
                    <a:pt x="36504" y="256"/>
                  </a:lnTo>
                  <a:cubicBezTo>
                    <a:pt x="35865" y="256"/>
                    <a:pt x="34972" y="128"/>
                    <a:pt x="33823" y="0"/>
                  </a:cubicBezTo>
                  <a:cubicBezTo>
                    <a:pt x="32675" y="0"/>
                    <a:pt x="31653" y="0"/>
                    <a:pt x="30888" y="0"/>
                  </a:cubicBezTo>
                  <a:close/>
                </a:path>
              </a:pathLst>
            </a:custGeom>
            <a:solidFill>
              <a:srgbClr val="14336A"/>
            </a:solidFill>
            <a:ln w="0" cap="flat">
              <a:noFill/>
              <a:prstDash val="solid"/>
              <a:miter/>
            </a:ln>
          </p:spPr>
          <p:txBody>
            <a:bodyPr rtlCol="0" anchor="ctr"/>
            <a:lstStyle/>
            <a:p>
              <a:endParaRPr lang="en-GB" sz="1013"/>
            </a:p>
          </p:txBody>
        </p:sp>
        <p:sp>
          <p:nvSpPr>
            <p:cNvPr id="218" name="Freeform 217">
              <a:extLst>
                <a:ext uri="{FF2B5EF4-FFF2-40B4-BE49-F238E27FC236}">
                  <a16:creationId xmlns:a16="http://schemas.microsoft.com/office/drawing/2014/main" id="{F5244726-B92E-3F2E-2BB3-259F9F383E42}"/>
                </a:ext>
              </a:extLst>
            </p:cNvPr>
            <p:cNvSpPr/>
            <p:nvPr/>
          </p:nvSpPr>
          <p:spPr>
            <a:xfrm>
              <a:off x="2590096"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70" y="70582"/>
                    <a:pt x="41992" y="69561"/>
                    <a:pt x="46076" y="67646"/>
                  </a:cubicBezTo>
                  <a:cubicBezTo>
                    <a:pt x="50161" y="65732"/>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335"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219" name="Freeform 218">
              <a:extLst>
                <a:ext uri="{FF2B5EF4-FFF2-40B4-BE49-F238E27FC236}">
                  <a16:creationId xmlns:a16="http://schemas.microsoft.com/office/drawing/2014/main" id="{B7E21D5B-FE32-7B65-1840-605EAB3DB926}"/>
                </a:ext>
              </a:extLst>
            </p:cNvPr>
            <p:cNvSpPr/>
            <p:nvPr/>
          </p:nvSpPr>
          <p:spPr>
            <a:xfrm>
              <a:off x="2667571" y="6434973"/>
              <a:ext cx="57563" cy="91131"/>
            </a:xfrm>
            <a:custGeom>
              <a:avLst/>
              <a:gdLst>
                <a:gd name="connsiteX0" fmla="*/ 46459 w 57563"/>
                <a:gd name="connsiteY0" fmla="*/ 24889 h 91131"/>
                <a:gd name="connsiteX1" fmla="*/ 34206 w 57563"/>
                <a:gd name="connsiteY1" fmla="*/ 21953 h 91131"/>
                <a:gd name="connsiteX2" fmla="*/ 21315 w 57563"/>
                <a:gd name="connsiteY2" fmla="*/ 25144 h 91131"/>
                <a:gd name="connsiteX3" fmla="*/ 14040 w 57563"/>
                <a:gd name="connsiteY3" fmla="*/ 33951 h 91131"/>
                <a:gd name="connsiteX4" fmla="*/ 13146 w 57563"/>
                <a:gd name="connsiteY4" fmla="*/ 33951 h 91131"/>
                <a:gd name="connsiteX5" fmla="*/ 13146 w 57563"/>
                <a:gd name="connsiteY5" fmla="*/ 0 h 91131"/>
                <a:gd name="connsiteX6" fmla="*/ 0 w 57563"/>
                <a:gd name="connsiteY6" fmla="*/ 0 h 91131"/>
                <a:gd name="connsiteX7" fmla="*/ 0 w 57563"/>
                <a:gd name="connsiteY7" fmla="*/ 91131 h 91131"/>
                <a:gd name="connsiteX8" fmla="*/ 13274 w 57563"/>
                <a:gd name="connsiteY8" fmla="*/ 91131 h 91131"/>
                <a:gd name="connsiteX9" fmla="*/ 13274 w 57563"/>
                <a:gd name="connsiteY9" fmla="*/ 50543 h 91131"/>
                <a:gd name="connsiteX10" fmla="*/ 15444 w 57563"/>
                <a:gd name="connsiteY10" fmla="*/ 41226 h 91131"/>
                <a:gd name="connsiteX11" fmla="*/ 21315 w 57563"/>
                <a:gd name="connsiteY11" fmla="*/ 35355 h 91131"/>
                <a:gd name="connsiteX12" fmla="*/ 29739 w 57563"/>
                <a:gd name="connsiteY12" fmla="*/ 33313 h 91131"/>
                <a:gd name="connsiteX13" fmla="*/ 40460 w 57563"/>
                <a:gd name="connsiteY13" fmla="*/ 37524 h 91131"/>
                <a:gd name="connsiteX14" fmla="*/ 44289 w 57563"/>
                <a:gd name="connsiteY14" fmla="*/ 49267 h 91131"/>
                <a:gd name="connsiteX15" fmla="*/ 44289 w 57563"/>
                <a:gd name="connsiteY15" fmla="*/ 91131 h 91131"/>
                <a:gd name="connsiteX16" fmla="*/ 57563 w 57563"/>
                <a:gd name="connsiteY16" fmla="*/ 91131 h 91131"/>
                <a:gd name="connsiteX17" fmla="*/ 57563 w 57563"/>
                <a:gd name="connsiteY17" fmla="*/ 47735 h 91131"/>
                <a:gd name="connsiteX18" fmla="*/ 54628 w 57563"/>
                <a:gd name="connsiteY18" fmla="*/ 33440 h 91131"/>
                <a:gd name="connsiteX19" fmla="*/ 46459 w 57563"/>
                <a:gd name="connsiteY19" fmla="*/ 24889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63" h="91131">
                  <a:moveTo>
                    <a:pt x="46459" y="24889"/>
                  </a:moveTo>
                  <a:cubicBezTo>
                    <a:pt x="42885" y="22974"/>
                    <a:pt x="38801" y="21953"/>
                    <a:pt x="34206" y="21953"/>
                  </a:cubicBezTo>
                  <a:cubicBezTo>
                    <a:pt x="28845" y="21953"/>
                    <a:pt x="24633" y="22974"/>
                    <a:pt x="21315" y="25144"/>
                  </a:cubicBezTo>
                  <a:cubicBezTo>
                    <a:pt x="17997" y="27314"/>
                    <a:pt x="15571" y="30249"/>
                    <a:pt x="14040" y="33951"/>
                  </a:cubicBezTo>
                  <a:lnTo>
                    <a:pt x="13146" y="33951"/>
                  </a:lnTo>
                  <a:lnTo>
                    <a:pt x="13146" y="0"/>
                  </a:lnTo>
                  <a:lnTo>
                    <a:pt x="0" y="0"/>
                  </a:lnTo>
                  <a:lnTo>
                    <a:pt x="0" y="91131"/>
                  </a:lnTo>
                  <a:lnTo>
                    <a:pt x="13274" y="91131"/>
                  </a:lnTo>
                  <a:lnTo>
                    <a:pt x="13274" y="50543"/>
                  </a:lnTo>
                  <a:cubicBezTo>
                    <a:pt x="13274" y="46970"/>
                    <a:pt x="13912" y="43779"/>
                    <a:pt x="15444" y="41226"/>
                  </a:cubicBezTo>
                  <a:cubicBezTo>
                    <a:pt x="16848" y="38673"/>
                    <a:pt x="18762" y="36759"/>
                    <a:pt x="21315" y="35355"/>
                  </a:cubicBezTo>
                  <a:cubicBezTo>
                    <a:pt x="23740" y="34078"/>
                    <a:pt x="26548" y="33313"/>
                    <a:pt x="29739" y="33313"/>
                  </a:cubicBezTo>
                  <a:cubicBezTo>
                    <a:pt x="34334" y="33313"/>
                    <a:pt x="37908" y="34717"/>
                    <a:pt x="40460" y="37524"/>
                  </a:cubicBezTo>
                  <a:cubicBezTo>
                    <a:pt x="43013" y="40332"/>
                    <a:pt x="44289" y="44162"/>
                    <a:pt x="44289" y="49267"/>
                  </a:cubicBezTo>
                  <a:lnTo>
                    <a:pt x="44289" y="91131"/>
                  </a:lnTo>
                  <a:lnTo>
                    <a:pt x="57563" y="91131"/>
                  </a:lnTo>
                  <a:lnTo>
                    <a:pt x="57563" y="47735"/>
                  </a:lnTo>
                  <a:cubicBezTo>
                    <a:pt x="57563" y="41992"/>
                    <a:pt x="56542" y="37269"/>
                    <a:pt x="54628" y="33440"/>
                  </a:cubicBezTo>
                  <a:cubicBezTo>
                    <a:pt x="52713" y="29611"/>
                    <a:pt x="49905" y="26803"/>
                    <a:pt x="46459" y="24889"/>
                  </a:cubicBezTo>
                  <a:close/>
                </a:path>
              </a:pathLst>
            </a:custGeom>
            <a:solidFill>
              <a:srgbClr val="14336A"/>
            </a:solidFill>
            <a:ln w="0" cap="flat">
              <a:noFill/>
              <a:prstDash val="solid"/>
              <a:miter/>
            </a:ln>
          </p:spPr>
          <p:txBody>
            <a:bodyPr rtlCol="0" anchor="ctr"/>
            <a:lstStyle/>
            <a:p>
              <a:endParaRPr lang="en-GB" sz="1013"/>
            </a:p>
          </p:txBody>
        </p:sp>
        <p:sp>
          <p:nvSpPr>
            <p:cNvPr id="220" name="Freeform 219">
              <a:extLst>
                <a:ext uri="{FF2B5EF4-FFF2-40B4-BE49-F238E27FC236}">
                  <a16:creationId xmlns:a16="http://schemas.microsoft.com/office/drawing/2014/main" id="{1B73CBC7-9919-38E1-0F08-3DC7D307FEF8}"/>
                </a:ext>
              </a:extLst>
            </p:cNvPr>
            <p:cNvSpPr/>
            <p:nvPr/>
          </p:nvSpPr>
          <p:spPr>
            <a:xfrm>
              <a:off x="2776444" y="6435101"/>
              <a:ext cx="81303" cy="91131"/>
            </a:xfrm>
            <a:custGeom>
              <a:avLst/>
              <a:gdLst>
                <a:gd name="connsiteX0" fmla="*/ 32802 w 81303"/>
                <a:gd name="connsiteY0" fmla="*/ 0 h 91131"/>
                <a:gd name="connsiteX1" fmla="*/ 0 w 81303"/>
                <a:gd name="connsiteY1" fmla="*/ 91132 h 91131"/>
                <a:gd name="connsiteX2" fmla="*/ 14550 w 81303"/>
                <a:gd name="connsiteY2" fmla="*/ 91132 h 91131"/>
                <a:gd name="connsiteX3" fmla="*/ 22847 w 81303"/>
                <a:gd name="connsiteY3" fmla="*/ 67008 h 91131"/>
                <a:gd name="connsiteX4" fmla="*/ 58457 w 81303"/>
                <a:gd name="connsiteY4" fmla="*/ 67008 h 91131"/>
                <a:gd name="connsiteX5" fmla="*/ 66753 w 81303"/>
                <a:gd name="connsiteY5" fmla="*/ 91132 h 91131"/>
                <a:gd name="connsiteX6" fmla="*/ 81303 w 81303"/>
                <a:gd name="connsiteY6" fmla="*/ 91132 h 91131"/>
                <a:gd name="connsiteX7" fmla="*/ 48501 w 81303"/>
                <a:gd name="connsiteY7" fmla="*/ 0 h 91131"/>
                <a:gd name="connsiteX8" fmla="*/ 32675 w 81303"/>
                <a:gd name="connsiteY8" fmla="*/ 0 h 91131"/>
                <a:gd name="connsiteX9" fmla="*/ 26931 w 81303"/>
                <a:gd name="connsiteY9" fmla="*/ 55394 h 91131"/>
                <a:gd name="connsiteX10" fmla="*/ 40333 w 81303"/>
                <a:gd name="connsiteY10" fmla="*/ 16465 h 91131"/>
                <a:gd name="connsiteX11" fmla="*/ 41098 w 81303"/>
                <a:gd name="connsiteY11" fmla="*/ 16465 h 91131"/>
                <a:gd name="connsiteX12" fmla="*/ 54500 w 81303"/>
                <a:gd name="connsiteY12" fmla="*/ 55394 h 91131"/>
                <a:gd name="connsiteX13" fmla="*/ 26931 w 81303"/>
                <a:gd name="connsiteY13" fmla="*/ 55394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303" h="91131">
                  <a:moveTo>
                    <a:pt x="32802" y="0"/>
                  </a:moveTo>
                  <a:lnTo>
                    <a:pt x="0" y="91132"/>
                  </a:lnTo>
                  <a:lnTo>
                    <a:pt x="14550" y="91132"/>
                  </a:lnTo>
                  <a:lnTo>
                    <a:pt x="22847" y="67008"/>
                  </a:lnTo>
                  <a:lnTo>
                    <a:pt x="58457" y="67008"/>
                  </a:lnTo>
                  <a:lnTo>
                    <a:pt x="66753" y="91132"/>
                  </a:lnTo>
                  <a:lnTo>
                    <a:pt x="81303" y="91132"/>
                  </a:lnTo>
                  <a:lnTo>
                    <a:pt x="48501" y="0"/>
                  </a:lnTo>
                  <a:lnTo>
                    <a:pt x="32675" y="0"/>
                  </a:lnTo>
                  <a:close/>
                  <a:moveTo>
                    <a:pt x="26931" y="55394"/>
                  </a:moveTo>
                  <a:lnTo>
                    <a:pt x="40333" y="16465"/>
                  </a:lnTo>
                  <a:lnTo>
                    <a:pt x="41098" y="16465"/>
                  </a:lnTo>
                  <a:lnTo>
                    <a:pt x="54500" y="55394"/>
                  </a:lnTo>
                  <a:lnTo>
                    <a:pt x="26931" y="55394"/>
                  </a:lnTo>
                  <a:close/>
                </a:path>
              </a:pathLst>
            </a:custGeom>
            <a:solidFill>
              <a:srgbClr val="14336A"/>
            </a:solidFill>
            <a:ln w="0" cap="flat">
              <a:noFill/>
              <a:prstDash val="solid"/>
              <a:miter/>
            </a:ln>
          </p:spPr>
          <p:txBody>
            <a:bodyPr rtlCol="0" anchor="ctr"/>
            <a:lstStyle/>
            <a:p>
              <a:endParaRPr lang="en-GB" sz="1013"/>
            </a:p>
          </p:txBody>
        </p:sp>
        <p:sp>
          <p:nvSpPr>
            <p:cNvPr id="221" name="Freeform 220">
              <a:extLst>
                <a:ext uri="{FF2B5EF4-FFF2-40B4-BE49-F238E27FC236}">
                  <a16:creationId xmlns:a16="http://schemas.microsoft.com/office/drawing/2014/main" id="{A3EA9AD4-E120-CEB1-6CB0-14D946FCE7C1}"/>
                </a:ext>
              </a:extLst>
            </p:cNvPr>
            <p:cNvSpPr/>
            <p:nvPr/>
          </p:nvSpPr>
          <p:spPr>
            <a:xfrm>
              <a:off x="2873063"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222" name="Freeform 221">
              <a:extLst>
                <a:ext uri="{FF2B5EF4-FFF2-40B4-BE49-F238E27FC236}">
                  <a16:creationId xmlns:a16="http://schemas.microsoft.com/office/drawing/2014/main" id="{11803068-50AB-A80C-30A7-756355D1E27E}"/>
                </a:ext>
              </a:extLst>
            </p:cNvPr>
            <p:cNvSpPr/>
            <p:nvPr/>
          </p:nvSpPr>
          <p:spPr>
            <a:xfrm>
              <a:off x="2907397"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223" name="Freeform 222">
              <a:extLst>
                <a:ext uri="{FF2B5EF4-FFF2-40B4-BE49-F238E27FC236}">
                  <a16:creationId xmlns:a16="http://schemas.microsoft.com/office/drawing/2014/main" id="{662FEBC1-5B36-4D2E-33C7-91097C3A23E5}"/>
                </a:ext>
              </a:extLst>
            </p:cNvPr>
            <p:cNvSpPr/>
            <p:nvPr/>
          </p:nvSpPr>
          <p:spPr>
            <a:xfrm>
              <a:off x="2940072" y="6431400"/>
              <a:ext cx="16847" cy="15826"/>
            </a:xfrm>
            <a:custGeom>
              <a:avLst/>
              <a:gdLst>
                <a:gd name="connsiteX0" fmla="*/ 8424 w 16847"/>
                <a:gd name="connsiteY0" fmla="*/ 0 h 15826"/>
                <a:gd name="connsiteX1" fmla="*/ 2425 w 16847"/>
                <a:gd name="connsiteY1" fmla="*/ 2297 h 15826"/>
                <a:gd name="connsiteX2" fmla="*/ 0 w 16847"/>
                <a:gd name="connsiteY2" fmla="*/ 7913 h 15826"/>
                <a:gd name="connsiteX3" fmla="*/ 2425 w 16847"/>
                <a:gd name="connsiteY3" fmla="*/ 13529 h 15826"/>
                <a:gd name="connsiteX4" fmla="*/ 8424 w 16847"/>
                <a:gd name="connsiteY4" fmla="*/ 15827 h 15826"/>
                <a:gd name="connsiteX5" fmla="*/ 14423 w 16847"/>
                <a:gd name="connsiteY5" fmla="*/ 13529 h 15826"/>
                <a:gd name="connsiteX6" fmla="*/ 16848 w 16847"/>
                <a:gd name="connsiteY6" fmla="*/ 7913 h 15826"/>
                <a:gd name="connsiteX7" fmla="*/ 14423 w 16847"/>
                <a:gd name="connsiteY7" fmla="*/ 2297 h 15826"/>
                <a:gd name="connsiteX8" fmla="*/ 8424 w 16847"/>
                <a:gd name="connsiteY8" fmla="*/ 0 h 1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7" h="15826">
                  <a:moveTo>
                    <a:pt x="8424" y="0"/>
                  </a:moveTo>
                  <a:cubicBezTo>
                    <a:pt x="6126" y="0"/>
                    <a:pt x="4084" y="766"/>
                    <a:pt x="2425" y="2297"/>
                  </a:cubicBezTo>
                  <a:cubicBezTo>
                    <a:pt x="766" y="3829"/>
                    <a:pt x="0" y="5743"/>
                    <a:pt x="0" y="7913"/>
                  </a:cubicBezTo>
                  <a:cubicBezTo>
                    <a:pt x="0" y="10083"/>
                    <a:pt x="766" y="11870"/>
                    <a:pt x="2425" y="13529"/>
                  </a:cubicBezTo>
                  <a:cubicBezTo>
                    <a:pt x="4084" y="15061"/>
                    <a:pt x="5999" y="15827"/>
                    <a:pt x="8424" y="15827"/>
                  </a:cubicBezTo>
                  <a:cubicBezTo>
                    <a:pt x="10849" y="15827"/>
                    <a:pt x="12764" y="15061"/>
                    <a:pt x="14423" y="13529"/>
                  </a:cubicBezTo>
                  <a:cubicBezTo>
                    <a:pt x="16082" y="11997"/>
                    <a:pt x="16848" y="10083"/>
                    <a:pt x="16848" y="7913"/>
                  </a:cubicBezTo>
                  <a:cubicBezTo>
                    <a:pt x="16848" y="5743"/>
                    <a:pt x="16082" y="3829"/>
                    <a:pt x="14423" y="2297"/>
                  </a:cubicBezTo>
                  <a:cubicBezTo>
                    <a:pt x="12764" y="766"/>
                    <a:pt x="10849" y="0"/>
                    <a:pt x="8424" y="0"/>
                  </a:cubicBezTo>
                  <a:close/>
                </a:path>
              </a:pathLst>
            </a:custGeom>
            <a:solidFill>
              <a:srgbClr val="14336A"/>
            </a:solidFill>
            <a:ln w="0" cap="flat">
              <a:noFill/>
              <a:prstDash val="solid"/>
              <a:miter/>
            </a:ln>
          </p:spPr>
          <p:txBody>
            <a:bodyPr rtlCol="0" anchor="ctr"/>
            <a:lstStyle/>
            <a:p>
              <a:endParaRPr lang="en-GB" sz="1013"/>
            </a:p>
          </p:txBody>
        </p:sp>
        <p:sp>
          <p:nvSpPr>
            <p:cNvPr id="224" name="Freeform 223">
              <a:extLst>
                <a:ext uri="{FF2B5EF4-FFF2-40B4-BE49-F238E27FC236}">
                  <a16:creationId xmlns:a16="http://schemas.microsoft.com/office/drawing/2014/main" id="{40103752-907B-7725-B50E-1B517D6484A6}"/>
                </a:ext>
              </a:extLst>
            </p:cNvPr>
            <p:cNvSpPr/>
            <p:nvPr/>
          </p:nvSpPr>
          <p:spPr>
            <a:xfrm>
              <a:off x="2941731" y="6457820"/>
              <a:ext cx="13274" cy="68284"/>
            </a:xfrm>
            <a:custGeom>
              <a:avLst/>
              <a:gdLst>
                <a:gd name="connsiteX0" fmla="*/ 0 w 13274"/>
                <a:gd name="connsiteY0" fmla="*/ 0 h 68284"/>
                <a:gd name="connsiteX1" fmla="*/ 13274 w 13274"/>
                <a:gd name="connsiteY1" fmla="*/ 0 h 68284"/>
                <a:gd name="connsiteX2" fmla="*/ 13274 w 13274"/>
                <a:gd name="connsiteY2" fmla="*/ 68285 h 68284"/>
                <a:gd name="connsiteX3" fmla="*/ 0 w 13274"/>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3274" h="68284">
                  <a:moveTo>
                    <a:pt x="0" y="0"/>
                  </a:moveTo>
                  <a:lnTo>
                    <a:pt x="13274" y="0"/>
                  </a:lnTo>
                  <a:lnTo>
                    <a:pt x="13274" y="68285"/>
                  </a:lnTo>
                  <a:lnTo>
                    <a:pt x="0" y="68285"/>
                  </a:lnTo>
                  <a:close/>
                </a:path>
              </a:pathLst>
            </a:custGeom>
            <a:solidFill>
              <a:srgbClr val="14336A"/>
            </a:solidFill>
            <a:ln w="0" cap="flat">
              <a:noFill/>
              <a:prstDash val="solid"/>
              <a:miter/>
            </a:ln>
          </p:spPr>
          <p:txBody>
            <a:bodyPr rtlCol="0" anchor="ctr"/>
            <a:lstStyle/>
            <a:p>
              <a:endParaRPr lang="en-GB" sz="1013"/>
            </a:p>
          </p:txBody>
        </p:sp>
        <p:sp>
          <p:nvSpPr>
            <p:cNvPr id="225" name="Freeform 224">
              <a:extLst>
                <a:ext uri="{FF2B5EF4-FFF2-40B4-BE49-F238E27FC236}">
                  <a16:creationId xmlns:a16="http://schemas.microsoft.com/office/drawing/2014/main" id="{D38AE753-2932-0707-1EE1-1A4867F6006E}"/>
                </a:ext>
              </a:extLst>
            </p:cNvPr>
            <p:cNvSpPr/>
            <p:nvPr/>
          </p:nvSpPr>
          <p:spPr>
            <a:xfrm>
              <a:off x="2972874" y="6456927"/>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524 w 56797"/>
                <a:gd name="connsiteY31" fmla="*/ 44544 h 70709"/>
                <a:gd name="connsiteX32" fmla="*/ 41481 w 56797"/>
                <a:gd name="connsiteY32" fmla="*/ 52075 h 70709"/>
                <a:gd name="connsiteX33" fmla="*/ 35483 w 56797"/>
                <a:gd name="connsiteY33" fmla="*/ 57819 h 70709"/>
                <a:gd name="connsiteX34" fmla="*/ 26038 w 56797"/>
                <a:gd name="connsiteY34" fmla="*/ 59988 h 70709"/>
                <a:gd name="connsiteX35" fmla="*/ 16720 w 56797"/>
                <a:gd name="connsiteY35" fmla="*/ 57436 h 70709"/>
                <a:gd name="connsiteX36" fmla="*/ 13019 w 56797"/>
                <a:gd name="connsiteY36" fmla="*/ 50033 h 70709"/>
                <a:gd name="connsiteX37" fmla="*/ 14933 w 56797"/>
                <a:gd name="connsiteY37" fmla="*/ 44289 h 70709"/>
                <a:gd name="connsiteX38" fmla="*/ 20039 w 56797"/>
                <a:gd name="connsiteY38" fmla="*/ 40971 h 70709"/>
                <a:gd name="connsiteX39" fmla="*/ 27059 w 56797"/>
                <a:gd name="connsiteY39" fmla="*/ 39311 h 70709"/>
                <a:gd name="connsiteX40" fmla="*/ 31143 w 56797"/>
                <a:gd name="connsiteY40" fmla="*/ 38801 h 70709"/>
                <a:gd name="connsiteX41" fmla="*/ 36121 w 56797"/>
                <a:gd name="connsiteY41" fmla="*/ 38035 h 70709"/>
                <a:gd name="connsiteX42" fmla="*/ 40716 w 56797"/>
                <a:gd name="connsiteY42" fmla="*/ 37014 h 70709"/>
                <a:gd name="connsiteX43" fmla="*/ 43396 w 56797"/>
                <a:gd name="connsiteY43" fmla="*/ 35738 h 70709"/>
                <a:gd name="connsiteX44" fmla="*/ 43396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8" y="2808"/>
                    <a:pt x="41992" y="1659"/>
                    <a:pt x="38929" y="1021"/>
                  </a:cubicBezTo>
                  <a:cubicBezTo>
                    <a:pt x="35865" y="383"/>
                    <a:pt x="32930" y="0"/>
                    <a:pt x="30249" y="0"/>
                  </a:cubicBezTo>
                  <a:cubicBezTo>
                    <a:pt x="26165" y="0"/>
                    <a:pt x="22209" y="638"/>
                    <a:pt x="18507" y="1787"/>
                  </a:cubicBezTo>
                  <a:cubicBezTo>
                    <a:pt x="14806" y="2935"/>
                    <a:pt x="11487"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2885"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6"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524" y="44544"/>
                  </a:moveTo>
                  <a:cubicBezTo>
                    <a:pt x="43524" y="47225"/>
                    <a:pt x="42885" y="49778"/>
                    <a:pt x="41481" y="52075"/>
                  </a:cubicBezTo>
                  <a:cubicBezTo>
                    <a:pt x="40077" y="54372"/>
                    <a:pt x="38163" y="56287"/>
                    <a:pt x="35483" y="57819"/>
                  </a:cubicBezTo>
                  <a:cubicBezTo>
                    <a:pt x="32802" y="59222"/>
                    <a:pt x="29739" y="59988"/>
                    <a:pt x="26038" y="59988"/>
                  </a:cubicBezTo>
                  <a:cubicBezTo>
                    <a:pt x="22336" y="59988"/>
                    <a:pt x="19145" y="59095"/>
                    <a:pt x="16720" y="57436"/>
                  </a:cubicBezTo>
                  <a:cubicBezTo>
                    <a:pt x="14295" y="55776"/>
                    <a:pt x="13019" y="53224"/>
                    <a:pt x="13019" y="50033"/>
                  </a:cubicBezTo>
                  <a:cubicBezTo>
                    <a:pt x="13019" y="47608"/>
                    <a:pt x="13657" y="45821"/>
                    <a:pt x="14933" y="44289"/>
                  </a:cubicBezTo>
                  <a:cubicBezTo>
                    <a:pt x="16210" y="42885"/>
                    <a:pt x="17869" y="41737"/>
                    <a:pt x="20039" y="40971"/>
                  </a:cubicBezTo>
                  <a:cubicBezTo>
                    <a:pt x="22209" y="40205"/>
                    <a:pt x="24506" y="39694"/>
                    <a:pt x="27059" y="39311"/>
                  </a:cubicBezTo>
                  <a:cubicBezTo>
                    <a:pt x="28207" y="39184"/>
                    <a:pt x="29484" y="38929"/>
                    <a:pt x="31143" y="38801"/>
                  </a:cubicBezTo>
                  <a:cubicBezTo>
                    <a:pt x="32802" y="38546"/>
                    <a:pt x="34461" y="38291"/>
                    <a:pt x="36121" y="38035"/>
                  </a:cubicBezTo>
                  <a:cubicBezTo>
                    <a:pt x="37780" y="37780"/>
                    <a:pt x="39439" y="37397"/>
                    <a:pt x="40716" y="37014"/>
                  </a:cubicBezTo>
                  <a:cubicBezTo>
                    <a:pt x="42120" y="36631"/>
                    <a:pt x="43013" y="36121"/>
                    <a:pt x="43396" y="35738"/>
                  </a:cubicBezTo>
                  <a:lnTo>
                    <a:pt x="43396" y="44544"/>
                  </a:lnTo>
                  <a:close/>
                </a:path>
              </a:pathLst>
            </a:custGeom>
            <a:solidFill>
              <a:srgbClr val="14336A"/>
            </a:solidFill>
            <a:ln w="0" cap="flat">
              <a:noFill/>
              <a:prstDash val="solid"/>
              <a:miter/>
            </a:ln>
          </p:spPr>
          <p:txBody>
            <a:bodyPr rtlCol="0" anchor="ctr"/>
            <a:lstStyle/>
            <a:p>
              <a:endParaRPr lang="en-GB" sz="1013"/>
            </a:p>
          </p:txBody>
        </p:sp>
        <p:sp>
          <p:nvSpPr>
            <p:cNvPr id="226" name="Freeform 225">
              <a:extLst>
                <a:ext uri="{FF2B5EF4-FFF2-40B4-BE49-F238E27FC236}">
                  <a16:creationId xmlns:a16="http://schemas.microsoft.com/office/drawing/2014/main" id="{97344417-E0E9-665B-F261-EF5785444A21}"/>
                </a:ext>
              </a:extLst>
            </p:cNvPr>
            <p:cNvSpPr/>
            <p:nvPr/>
          </p:nvSpPr>
          <p:spPr>
            <a:xfrm>
              <a:off x="3050348" y="6456927"/>
              <a:ext cx="56797" cy="69177"/>
            </a:xfrm>
            <a:custGeom>
              <a:avLst/>
              <a:gdLst>
                <a:gd name="connsiteX0" fmla="*/ 46076 w 56797"/>
                <a:gd name="connsiteY0" fmla="*/ 2935 h 69177"/>
                <a:gd name="connsiteX1" fmla="*/ 33823 w 56797"/>
                <a:gd name="connsiteY1" fmla="*/ 0 h 69177"/>
                <a:gd name="connsiteX2" fmla="*/ 21060 w 56797"/>
                <a:gd name="connsiteY2" fmla="*/ 3318 h 69177"/>
                <a:gd name="connsiteX3" fmla="*/ 13657 w 56797"/>
                <a:gd name="connsiteY3" fmla="*/ 11997 h 69177"/>
                <a:gd name="connsiteX4" fmla="*/ 12764 w 56797"/>
                <a:gd name="connsiteY4" fmla="*/ 11997 h 69177"/>
                <a:gd name="connsiteX5" fmla="*/ 12764 w 56797"/>
                <a:gd name="connsiteY5" fmla="*/ 893 h 69177"/>
                <a:gd name="connsiteX6" fmla="*/ 0 w 56797"/>
                <a:gd name="connsiteY6" fmla="*/ 893 h 69177"/>
                <a:gd name="connsiteX7" fmla="*/ 0 w 56797"/>
                <a:gd name="connsiteY7" fmla="*/ 69178 h 69177"/>
                <a:gd name="connsiteX8" fmla="*/ 13274 w 56797"/>
                <a:gd name="connsiteY8" fmla="*/ 69178 h 69177"/>
                <a:gd name="connsiteX9" fmla="*/ 13274 w 56797"/>
                <a:gd name="connsiteY9" fmla="*/ 28590 h 69177"/>
                <a:gd name="connsiteX10" fmla="*/ 15316 w 56797"/>
                <a:gd name="connsiteY10" fmla="*/ 19273 h 69177"/>
                <a:gd name="connsiteX11" fmla="*/ 20932 w 56797"/>
                <a:gd name="connsiteY11" fmla="*/ 13402 h 69177"/>
                <a:gd name="connsiteX12" fmla="*/ 29101 w 56797"/>
                <a:gd name="connsiteY12" fmla="*/ 11359 h 69177"/>
                <a:gd name="connsiteX13" fmla="*/ 39694 w 56797"/>
                <a:gd name="connsiteY13" fmla="*/ 15571 h 69177"/>
                <a:gd name="connsiteX14" fmla="*/ 43523 w 56797"/>
                <a:gd name="connsiteY14" fmla="*/ 27186 h 69177"/>
                <a:gd name="connsiteX15" fmla="*/ 43523 w 56797"/>
                <a:gd name="connsiteY15" fmla="*/ 69050 h 69177"/>
                <a:gd name="connsiteX16" fmla="*/ 56798 w 56797"/>
                <a:gd name="connsiteY16" fmla="*/ 69050 h 69177"/>
                <a:gd name="connsiteX17" fmla="*/ 56798 w 56797"/>
                <a:gd name="connsiteY17" fmla="*/ 25654 h 69177"/>
                <a:gd name="connsiteX18" fmla="*/ 53862 w 56797"/>
                <a:gd name="connsiteY18" fmla="*/ 11487 h 69177"/>
                <a:gd name="connsiteX19" fmla="*/ 45693 w 56797"/>
                <a:gd name="connsiteY19" fmla="*/ 2808 h 6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7">
                  <a:moveTo>
                    <a:pt x="46076" y="2935"/>
                  </a:moveTo>
                  <a:cubicBezTo>
                    <a:pt x="42630" y="1021"/>
                    <a:pt x="38546" y="0"/>
                    <a:pt x="33823" y="0"/>
                  </a:cubicBezTo>
                  <a:cubicBezTo>
                    <a:pt x="28718" y="0"/>
                    <a:pt x="24378" y="1149"/>
                    <a:pt x="21060" y="3318"/>
                  </a:cubicBezTo>
                  <a:cubicBezTo>
                    <a:pt x="17741" y="5488"/>
                    <a:pt x="15188" y="8424"/>
                    <a:pt x="13657" y="11997"/>
                  </a:cubicBezTo>
                  <a:lnTo>
                    <a:pt x="12764" y="11997"/>
                  </a:lnTo>
                  <a:lnTo>
                    <a:pt x="12764" y="893"/>
                  </a:lnTo>
                  <a:lnTo>
                    <a:pt x="0" y="893"/>
                  </a:lnTo>
                  <a:lnTo>
                    <a:pt x="0" y="69178"/>
                  </a:lnTo>
                  <a:lnTo>
                    <a:pt x="13274" y="69178"/>
                  </a:lnTo>
                  <a:lnTo>
                    <a:pt x="13274" y="28590"/>
                  </a:lnTo>
                  <a:cubicBezTo>
                    <a:pt x="13274" y="25016"/>
                    <a:pt x="13912" y="21825"/>
                    <a:pt x="15316" y="19273"/>
                  </a:cubicBezTo>
                  <a:cubicBezTo>
                    <a:pt x="16720" y="16720"/>
                    <a:pt x="18635" y="14805"/>
                    <a:pt x="20932" y="13402"/>
                  </a:cubicBezTo>
                  <a:cubicBezTo>
                    <a:pt x="23357" y="12125"/>
                    <a:pt x="26037" y="11359"/>
                    <a:pt x="29101" y="11359"/>
                  </a:cubicBezTo>
                  <a:cubicBezTo>
                    <a:pt x="33568" y="11359"/>
                    <a:pt x="37142" y="12764"/>
                    <a:pt x="39694" y="15571"/>
                  </a:cubicBezTo>
                  <a:cubicBezTo>
                    <a:pt x="42247" y="18379"/>
                    <a:pt x="43523" y="22208"/>
                    <a:pt x="43523" y="27186"/>
                  </a:cubicBezTo>
                  <a:lnTo>
                    <a:pt x="43523" y="69050"/>
                  </a:lnTo>
                  <a:lnTo>
                    <a:pt x="56798" y="69050"/>
                  </a:lnTo>
                  <a:lnTo>
                    <a:pt x="56798" y="25654"/>
                  </a:lnTo>
                  <a:cubicBezTo>
                    <a:pt x="56798" y="20038"/>
                    <a:pt x="55776" y="15316"/>
                    <a:pt x="53862" y="11487"/>
                  </a:cubicBezTo>
                  <a:cubicBezTo>
                    <a:pt x="51947" y="7658"/>
                    <a:pt x="49267" y="4722"/>
                    <a:pt x="45693" y="2808"/>
                  </a:cubicBezTo>
                  <a:close/>
                </a:path>
              </a:pathLst>
            </a:custGeom>
            <a:solidFill>
              <a:srgbClr val="14336A"/>
            </a:solidFill>
            <a:ln w="0" cap="flat">
              <a:noFill/>
              <a:prstDash val="solid"/>
              <a:miter/>
            </a:ln>
          </p:spPr>
          <p:txBody>
            <a:bodyPr rtlCol="0" anchor="ctr"/>
            <a:lstStyle/>
            <a:p>
              <a:endParaRPr lang="en-GB" sz="1013"/>
            </a:p>
          </p:txBody>
        </p:sp>
        <p:sp>
          <p:nvSpPr>
            <p:cNvPr id="227" name="Freeform 226">
              <a:extLst>
                <a:ext uri="{FF2B5EF4-FFF2-40B4-BE49-F238E27FC236}">
                  <a16:creationId xmlns:a16="http://schemas.microsoft.com/office/drawing/2014/main" id="{5EF6D821-DA11-904E-006E-56682AEFB9AC}"/>
                </a:ext>
              </a:extLst>
            </p:cNvPr>
            <p:cNvSpPr/>
            <p:nvPr/>
          </p:nvSpPr>
          <p:spPr>
            <a:xfrm>
              <a:off x="3125398"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69" y="70582"/>
                    <a:pt x="41992" y="69561"/>
                    <a:pt x="46076" y="67646"/>
                  </a:cubicBezTo>
                  <a:cubicBezTo>
                    <a:pt x="50033" y="65604"/>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207"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228" name="Freeform 227">
              <a:extLst>
                <a:ext uri="{FF2B5EF4-FFF2-40B4-BE49-F238E27FC236}">
                  <a16:creationId xmlns:a16="http://schemas.microsoft.com/office/drawing/2014/main" id="{A715E6FF-1E1C-6A74-A2BC-E0C926DA3095}"/>
                </a:ext>
              </a:extLst>
            </p:cNvPr>
            <p:cNvSpPr/>
            <p:nvPr/>
          </p:nvSpPr>
          <p:spPr>
            <a:xfrm>
              <a:off x="3199681" y="6456927"/>
              <a:ext cx="61775" cy="70582"/>
            </a:xfrm>
            <a:custGeom>
              <a:avLst/>
              <a:gdLst>
                <a:gd name="connsiteX0" fmla="*/ 61775 w 61775"/>
                <a:gd name="connsiteY0" fmla="*/ 34333 h 70582"/>
                <a:gd name="connsiteX1" fmla="*/ 59223 w 61775"/>
                <a:gd name="connsiteY1" fmla="*/ 18507 h 70582"/>
                <a:gd name="connsiteX2" fmla="*/ 52458 w 61775"/>
                <a:gd name="connsiteY2" fmla="*/ 7913 h 70582"/>
                <a:gd name="connsiteX3" fmla="*/ 42758 w 61775"/>
                <a:gd name="connsiteY3" fmla="*/ 1914 h 70582"/>
                <a:gd name="connsiteX4" fmla="*/ 31526 w 61775"/>
                <a:gd name="connsiteY4" fmla="*/ 0 h 70582"/>
                <a:gd name="connsiteX5" fmla="*/ 14933 w 61775"/>
                <a:gd name="connsiteY5" fmla="*/ 4467 h 70582"/>
                <a:gd name="connsiteX6" fmla="*/ 3957 w 61775"/>
                <a:gd name="connsiteY6" fmla="*/ 16975 h 70582"/>
                <a:gd name="connsiteX7" fmla="*/ 0 w 61775"/>
                <a:gd name="connsiteY7" fmla="*/ 35483 h 70582"/>
                <a:gd name="connsiteX8" fmla="*/ 3957 w 61775"/>
                <a:gd name="connsiteY8" fmla="*/ 53989 h 70582"/>
                <a:gd name="connsiteX9" fmla="*/ 15189 w 61775"/>
                <a:gd name="connsiteY9" fmla="*/ 66242 h 70582"/>
                <a:gd name="connsiteX10" fmla="*/ 32547 w 61775"/>
                <a:gd name="connsiteY10" fmla="*/ 70582 h 70582"/>
                <a:gd name="connsiteX11" fmla="*/ 45821 w 61775"/>
                <a:gd name="connsiteY11" fmla="*/ 68284 h 70582"/>
                <a:gd name="connsiteX12" fmla="*/ 55521 w 61775"/>
                <a:gd name="connsiteY12" fmla="*/ 61775 h 70582"/>
                <a:gd name="connsiteX13" fmla="*/ 60882 w 61775"/>
                <a:gd name="connsiteY13" fmla="*/ 52075 h 70582"/>
                <a:gd name="connsiteX14" fmla="*/ 48246 w 61775"/>
                <a:gd name="connsiteY14" fmla="*/ 49778 h 70582"/>
                <a:gd name="connsiteX15" fmla="*/ 44800 w 61775"/>
                <a:gd name="connsiteY15" fmla="*/ 55138 h 70582"/>
                <a:gd name="connsiteX16" fmla="*/ 39439 w 61775"/>
                <a:gd name="connsiteY16" fmla="*/ 58457 h 70582"/>
                <a:gd name="connsiteX17" fmla="*/ 32547 w 61775"/>
                <a:gd name="connsiteY17" fmla="*/ 59478 h 70582"/>
                <a:gd name="connsiteX18" fmla="*/ 22336 w 61775"/>
                <a:gd name="connsiteY18" fmla="*/ 56925 h 70582"/>
                <a:gd name="connsiteX19" fmla="*/ 15571 w 61775"/>
                <a:gd name="connsiteY19" fmla="*/ 49650 h 70582"/>
                <a:gd name="connsiteX20" fmla="*/ 13274 w 61775"/>
                <a:gd name="connsiteY20" fmla="*/ 38929 h 70582"/>
                <a:gd name="connsiteX21" fmla="*/ 61775 w 61775"/>
                <a:gd name="connsiteY21" fmla="*/ 38929 h 70582"/>
                <a:gd name="connsiteX22" fmla="*/ 61775 w 61775"/>
                <a:gd name="connsiteY22" fmla="*/ 34206 h 70582"/>
                <a:gd name="connsiteX23" fmla="*/ 13274 w 61775"/>
                <a:gd name="connsiteY23" fmla="*/ 29101 h 70582"/>
                <a:gd name="connsiteX24" fmla="*/ 15444 w 61775"/>
                <a:gd name="connsiteY24" fmla="*/ 20804 h 70582"/>
                <a:gd name="connsiteX25" fmla="*/ 21825 w 61775"/>
                <a:gd name="connsiteY25" fmla="*/ 13657 h 70582"/>
                <a:gd name="connsiteX26" fmla="*/ 31653 w 61775"/>
                <a:gd name="connsiteY26" fmla="*/ 10976 h 70582"/>
                <a:gd name="connsiteX27" fmla="*/ 40716 w 61775"/>
                <a:gd name="connsiteY27" fmla="*/ 13274 h 70582"/>
                <a:gd name="connsiteX28" fmla="*/ 46714 w 61775"/>
                <a:gd name="connsiteY28" fmla="*/ 19656 h 70582"/>
                <a:gd name="connsiteX29" fmla="*/ 48884 w 61775"/>
                <a:gd name="connsiteY29" fmla="*/ 28973 h 70582"/>
                <a:gd name="connsiteX30" fmla="*/ 13529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61775" y="34333"/>
                  </a:moveTo>
                  <a:cubicBezTo>
                    <a:pt x="61775" y="28079"/>
                    <a:pt x="61010" y="22846"/>
                    <a:pt x="59223" y="18507"/>
                  </a:cubicBezTo>
                  <a:cubicBezTo>
                    <a:pt x="57563" y="14167"/>
                    <a:pt x="55266" y="10594"/>
                    <a:pt x="52458" y="7913"/>
                  </a:cubicBez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103" y="52841"/>
                    <a:pt x="15571" y="49650"/>
                  </a:cubicBezTo>
                  <a:cubicBezTo>
                    <a:pt x="14040" y="46714"/>
                    <a:pt x="13402" y="43013"/>
                    <a:pt x="13274" y="38929"/>
                  </a:cubicBezTo>
                  <a:lnTo>
                    <a:pt x="61775" y="38929"/>
                  </a:lnTo>
                  <a:lnTo>
                    <a:pt x="61775" y="34206"/>
                  </a:lnTo>
                  <a:close/>
                  <a:moveTo>
                    <a:pt x="13274" y="29101"/>
                  </a:moveTo>
                  <a:cubicBezTo>
                    <a:pt x="13402" y="26165"/>
                    <a:pt x="14040" y="23357"/>
                    <a:pt x="15444" y="20804"/>
                  </a:cubicBezTo>
                  <a:cubicBezTo>
                    <a:pt x="16975" y="17869"/>
                    <a:pt x="19017" y="15444"/>
                    <a:pt x="21825" y="13657"/>
                  </a:cubicBezTo>
                  <a:cubicBezTo>
                    <a:pt x="24633" y="11870"/>
                    <a:pt x="27824" y="10976"/>
                    <a:pt x="31653" y="10976"/>
                  </a:cubicBezTo>
                  <a:cubicBezTo>
                    <a:pt x="35100" y="10976"/>
                    <a:pt x="38035" y="11742"/>
                    <a:pt x="40716" y="13274"/>
                  </a:cubicBezTo>
                  <a:cubicBezTo>
                    <a:pt x="43268" y="14805"/>
                    <a:pt x="45310" y="16975"/>
                    <a:pt x="46714" y="19656"/>
                  </a:cubicBezTo>
                  <a:cubicBezTo>
                    <a:pt x="48118" y="22336"/>
                    <a:pt x="48884" y="25527"/>
                    <a:pt x="48884" y="28973"/>
                  </a:cubicBezTo>
                  <a:lnTo>
                    <a:pt x="13529" y="28973"/>
                  </a:lnTo>
                  <a:close/>
                </a:path>
              </a:pathLst>
            </a:custGeom>
            <a:solidFill>
              <a:srgbClr val="14336A"/>
            </a:solidFill>
            <a:ln w="0" cap="flat">
              <a:noFill/>
              <a:prstDash val="solid"/>
              <a:miter/>
            </a:ln>
          </p:spPr>
          <p:txBody>
            <a:bodyPr rtlCol="0" anchor="ctr"/>
            <a:lstStyle/>
            <a:p>
              <a:endParaRPr lang="en-GB" sz="1013"/>
            </a:p>
          </p:txBody>
        </p:sp>
        <p:sp>
          <p:nvSpPr>
            <p:cNvPr id="229" name="Freeform 228">
              <a:extLst>
                <a:ext uri="{FF2B5EF4-FFF2-40B4-BE49-F238E27FC236}">
                  <a16:creationId xmlns:a16="http://schemas.microsoft.com/office/drawing/2014/main" id="{F2575179-2EDF-0CE1-F46E-B73D28144DA8}"/>
                </a:ext>
              </a:extLst>
            </p:cNvPr>
            <p:cNvSpPr/>
            <p:nvPr/>
          </p:nvSpPr>
          <p:spPr>
            <a:xfrm>
              <a:off x="638302" y="6272622"/>
              <a:ext cx="184560" cy="255014"/>
            </a:xfrm>
            <a:custGeom>
              <a:avLst/>
              <a:gdLst>
                <a:gd name="connsiteX0" fmla="*/ 0 w 184560"/>
                <a:gd name="connsiteY0" fmla="*/ 255014 h 255014"/>
                <a:gd name="connsiteX1" fmla="*/ 0 w 184560"/>
                <a:gd name="connsiteY1" fmla="*/ 0 h 255014"/>
                <a:gd name="connsiteX2" fmla="*/ 182901 w 184560"/>
                <a:gd name="connsiteY2" fmla="*/ 0 h 255014"/>
                <a:gd name="connsiteX3" fmla="*/ 182901 w 184560"/>
                <a:gd name="connsiteY3" fmla="*/ 58967 h 255014"/>
                <a:gd name="connsiteX4" fmla="*/ 67391 w 184560"/>
                <a:gd name="connsiteY4" fmla="*/ 58967 h 255014"/>
                <a:gd name="connsiteX5" fmla="*/ 67391 w 184560"/>
                <a:gd name="connsiteY5" fmla="*/ 98024 h 255014"/>
                <a:gd name="connsiteX6" fmla="*/ 165926 w 184560"/>
                <a:gd name="connsiteY6" fmla="*/ 98024 h 255014"/>
                <a:gd name="connsiteX7" fmla="*/ 165926 w 184560"/>
                <a:gd name="connsiteY7" fmla="*/ 153289 h 255014"/>
                <a:gd name="connsiteX8" fmla="*/ 67391 w 184560"/>
                <a:gd name="connsiteY8" fmla="*/ 153289 h 255014"/>
                <a:gd name="connsiteX9" fmla="*/ 67391 w 184560"/>
                <a:gd name="connsiteY9" fmla="*/ 195792 h 255014"/>
                <a:gd name="connsiteX10" fmla="*/ 184560 w 184560"/>
                <a:gd name="connsiteY10" fmla="*/ 195792 h 255014"/>
                <a:gd name="connsiteX11" fmla="*/ 184560 w 184560"/>
                <a:gd name="connsiteY11" fmla="*/ 255014 h 255014"/>
                <a:gd name="connsiteX12" fmla="*/ 0 w 184560"/>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560" h="255014">
                  <a:moveTo>
                    <a:pt x="0" y="255014"/>
                  </a:moveTo>
                  <a:lnTo>
                    <a:pt x="0" y="0"/>
                  </a:lnTo>
                  <a:lnTo>
                    <a:pt x="182901" y="0"/>
                  </a:lnTo>
                  <a:lnTo>
                    <a:pt x="182901" y="58967"/>
                  </a:lnTo>
                  <a:lnTo>
                    <a:pt x="67391" y="58967"/>
                  </a:lnTo>
                  <a:lnTo>
                    <a:pt x="67391" y="98024"/>
                  </a:lnTo>
                  <a:lnTo>
                    <a:pt x="165926" y="98024"/>
                  </a:lnTo>
                  <a:lnTo>
                    <a:pt x="165926" y="153289"/>
                  </a:lnTo>
                  <a:lnTo>
                    <a:pt x="67391" y="153289"/>
                  </a:lnTo>
                  <a:lnTo>
                    <a:pt x="67391" y="195792"/>
                  </a:lnTo>
                  <a:lnTo>
                    <a:pt x="184560" y="195792"/>
                  </a:lnTo>
                  <a:lnTo>
                    <a:pt x="184560"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230" name="Freeform 229">
              <a:extLst>
                <a:ext uri="{FF2B5EF4-FFF2-40B4-BE49-F238E27FC236}">
                  <a16:creationId xmlns:a16="http://schemas.microsoft.com/office/drawing/2014/main" id="{097B027E-E6D9-6AD0-0C75-9514EB7FC4B9}"/>
                </a:ext>
              </a:extLst>
            </p:cNvPr>
            <p:cNvSpPr/>
            <p:nvPr/>
          </p:nvSpPr>
          <p:spPr>
            <a:xfrm>
              <a:off x="1372714" y="6272622"/>
              <a:ext cx="184687" cy="255014"/>
            </a:xfrm>
            <a:custGeom>
              <a:avLst/>
              <a:gdLst>
                <a:gd name="connsiteX0" fmla="*/ 0 w 184687"/>
                <a:gd name="connsiteY0" fmla="*/ 255014 h 255014"/>
                <a:gd name="connsiteX1" fmla="*/ 0 w 184687"/>
                <a:gd name="connsiteY1" fmla="*/ 0 h 255014"/>
                <a:gd name="connsiteX2" fmla="*/ 183029 w 184687"/>
                <a:gd name="connsiteY2" fmla="*/ 0 h 255014"/>
                <a:gd name="connsiteX3" fmla="*/ 183029 w 184687"/>
                <a:gd name="connsiteY3" fmla="*/ 58967 h 255014"/>
                <a:gd name="connsiteX4" fmla="*/ 67519 w 184687"/>
                <a:gd name="connsiteY4" fmla="*/ 58967 h 255014"/>
                <a:gd name="connsiteX5" fmla="*/ 67519 w 184687"/>
                <a:gd name="connsiteY5" fmla="*/ 98024 h 255014"/>
                <a:gd name="connsiteX6" fmla="*/ 166053 w 184687"/>
                <a:gd name="connsiteY6" fmla="*/ 98024 h 255014"/>
                <a:gd name="connsiteX7" fmla="*/ 166053 w 184687"/>
                <a:gd name="connsiteY7" fmla="*/ 153289 h 255014"/>
                <a:gd name="connsiteX8" fmla="*/ 67519 w 184687"/>
                <a:gd name="connsiteY8" fmla="*/ 153289 h 255014"/>
                <a:gd name="connsiteX9" fmla="*/ 67519 w 184687"/>
                <a:gd name="connsiteY9" fmla="*/ 195792 h 255014"/>
                <a:gd name="connsiteX10" fmla="*/ 184688 w 184687"/>
                <a:gd name="connsiteY10" fmla="*/ 195792 h 255014"/>
                <a:gd name="connsiteX11" fmla="*/ 184688 w 184687"/>
                <a:gd name="connsiteY11" fmla="*/ 255014 h 255014"/>
                <a:gd name="connsiteX12" fmla="*/ 0 w 184687"/>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87" h="255014">
                  <a:moveTo>
                    <a:pt x="0" y="255014"/>
                  </a:moveTo>
                  <a:lnTo>
                    <a:pt x="0" y="0"/>
                  </a:lnTo>
                  <a:lnTo>
                    <a:pt x="183029" y="0"/>
                  </a:lnTo>
                  <a:lnTo>
                    <a:pt x="183029" y="58967"/>
                  </a:lnTo>
                  <a:lnTo>
                    <a:pt x="67519" y="58967"/>
                  </a:lnTo>
                  <a:lnTo>
                    <a:pt x="67519" y="98024"/>
                  </a:lnTo>
                  <a:lnTo>
                    <a:pt x="166053" y="98024"/>
                  </a:lnTo>
                  <a:lnTo>
                    <a:pt x="166053" y="153289"/>
                  </a:lnTo>
                  <a:lnTo>
                    <a:pt x="67519" y="153289"/>
                  </a:lnTo>
                  <a:lnTo>
                    <a:pt x="67519" y="195792"/>
                  </a:lnTo>
                  <a:lnTo>
                    <a:pt x="184688" y="195792"/>
                  </a:lnTo>
                  <a:lnTo>
                    <a:pt x="184688"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231" name="Freeform 230">
              <a:extLst>
                <a:ext uri="{FF2B5EF4-FFF2-40B4-BE49-F238E27FC236}">
                  <a16:creationId xmlns:a16="http://schemas.microsoft.com/office/drawing/2014/main" id="{7478C65A-5EA9-4CB3-A20B-6C463A82F4D1}"/>
                </a:ext>
              </a:extLst>
            </p:cNvPr>
            <p:cNvSpPr/>
            <p:nvPr/>
          </p:nvSpPr>
          <p:spPr>
            <a:xfrm>
              <a:off x="1598628" y="6272366"/>
              <a:ext cx="495989" cy="255525"/>
            </a:xfrm>
            <a:custGeom>
              <a:avLst/>
              <a:gdLst>
                <a:gd name="connsiteX0" fmla="*/ 392733 w 495989"/>
                <a:gd name="connsiteY0" fmla="*/ 0 h 255525"/>
                <a:gd name="connsiteX1" fmla="*/ 328533 w 495989"/>
                <a:gd name="connsiteY1" fmla="*/ 0 h 255525"/>
                <a:gd name="connsiteX2" fmla="*/ 247740 w 495989"/>
                <a:gd name="connsiteY2" fmla="*/ 199876 h 255525"/>
                <a:gd name="connsiteX3" fmla="*/ 235231 w 495989"/>
                <a:gd name="connsiteY3" fmla="*/ 199876 h 255525"/>
                <a:gd name="connsiteX4" fmla="*/ 209832 w 495989"/>
                <a:gd name="connsiteY4" fmla="*/ 196686 h 255525"/>
                <a:gd name="connsiteX5" fmla="*/ 192474 w 495989"/>
                <a:gd name="connsiteY5" fmla="*/ 186475 h 255525"/>
                <a:gd name="connsiteX6" fmla="*/ 179710 w 495989"/>
                <a:gd name="connsiteY6" fmla="*/ 168095 h 255525"/>
                <a:gd name="connsiteX7" fmla="*/ 178689 w 495989"/>
                <a:gd name="connsiteY7" fmla="*/ 166181 h 255525"/>
                <a:gd name="connsiteX8" fmla="*/ 180603 w 495989"/>
                <a:gd name="connsiteY8" fmla="*/ 165160 h 255525"/>
                <a:gd name="connsiteX9" fmla="*/ 222978 w 495989"/>
                <a:gd name="connsiteY9" fmla="*/ 88068 h 255525"/>
                <a:gd name="connsiteX10" fmla="*/ 210853 w 495989"/>
                <a:gd name="connsiteY10" fmla="*/ 42503 h 255525"/>
                <a:gd name="connsiteX11" fmla="*/ 177413 w 495989"/>
                <a:gd name="connsiteY11" fmla="*/ 11615 h 255525"/>
                <a:gd name="connsiteX12" fmla="*/ 128401 w 495989"/>
                <a:gd name="connsiteY12" fmla="*/ 511 h 255525"/>
                <a:gd name="connsiteX13" fmla="*/ 0 w 495989"/>
                <a:gd name="connsiteY13" fmla="*/ 511 h 255525"/>
                <a:gd name="connsiteX14" fmla="*/ 0 w 495989"/>
                <a:gd name="connsiteY14" fmla="*/ 255526 h 255525"/>
                <a:gd name="connsiteX15" fmla="*/ 67519 w 495989"/>
                <a:gd name="connsiteY15" fmla="*/ 255526 h 255525"/>
                <a:gd name="connsiteX16" fmla="*/ 67519 w 495989"/>
                <a:gd name="connsiteY16" fmla="*/ 182773 h 255525"/>
                <a:gd name="connsiteX17" fmla="*/ 80793 w 495989"/>
                <a:gd name="connsiteY17" fmla="*/ 182773 h 255525"/>
                <a:gd name="connsiteX18" fmla="*/ 111808 w 495989"/>
                <a:gd name="connsiteY18" fmla="*/ 182391 h 255525"/>
                <a:gd name="connsiteX19" fmla="*/ 113340 w 495989"/>
                <a:gd name="connsiteY19" fmla="*/ 182391 h 255525"/>
                <a:gd name="connsiteX20" fmla="*/ 113978 w 495989"/>
                <a:gd name="connsiteY20" fmla="*/ 183794 h 255525"/>
                <a:gd name="connsiteX21" fmla="*/ 158012 w 495989"/>
                <a:gd name="connsiteY21" fmla="*/ 239443 h 255525"/>
                <a:gd name="connsiteX22" fmla="*/ 217235 w 495989"/>
                <a:gd name="connsiteY22" fmla="*/ 255526 h 255525"/>
                <a:gd name="connsiteX23" fmla="*/ 296624 w 495989"/>
                <a:gd name="connsiteY23" fmla="*/ 255526 h 255525"/>
                <a:gd name="connsiteX24" fmla="*/ 310025 w 495989"/>
                <a:gd name="connsiteY24" fmla="*/ 220426 h 255525"/>
                <a:gd name="connsiteX25" fmla="*/ 411368 w 495989"/>
                <a:gd name="connsiteY25" fmla="*/ 220426 h 255525"/>
                <a:gd name="connsiteX26" fmla="*/ 424897 w 495989"/>
                <a:gd name="connsiteY26" fmla="*/ 255526 h 255525"/>
                <a:gd name="connsiteX27" fmla="*/ 495990 w 495989"/>
                <a:gd name="connsiteY27" fmla="*/ 255526 h 255525"/>
                <a:gd name="connsiteX28" fmla="*/ 392861 w 495989"/>
                <a:gd name="connsiteY28" fmla="*/ 256 h 255525"/>
                <a:gd name="connsiteX29" fmla="*/ 150609 w 495989"/>
                <a:gd name="connsiteY29" fmla="*/ 107213 h 255525"/>
                <a:gd name="connsiteX30" fmla="*/ 139633 w 495989"/>
                <a:gd name="connsiteY30" fmla="*/ 119467 h 255525"/>
                <a:gd name="connsiteX31" fmla="*/ 124317 w 495989"/>
                <a:gd name="connsiteY31" fmla="*/ 124061 h 255525"/>
                <a:gd name="connsiteX32" fmla="*/ 67391 w 495989"/>
                <a:gd name="connsiteY32" fmla="*/ 124061 h 255525"/>
                <a:gd name="connsiteX33" fmla="*/ 67391 w 495989"/>
                <a:gd name="connsiteY33" fmla="*/ 59478 h 255525"/>
                <a:gd name="connsiteX34" fmla="*/ 124572 w 495989"/>
                <a:gd name="connsiteY34" fmla="*/ 59478 h 255525"/>
                <a:gd name="connsiteX35" fmla="*/ 139505 w 495989"/>
                <a:gd name="connsiteY35" fmla="*/ 64200 h 255525"/>
                <a:gd name="connsiteX36" fmla="*/ 150482 w 495989"/>
                <a:gd name="connsiteY36" fmla="*/ 75815 h 255525"/>
                <a:gd name="connsiteX37" fmla="*/ 154566 w 495989"/>
                <a:gd name="connsiteY37" fmla="*/ 90238 h 255525"/>
                <a:gd name="connsiteX38" fmla="*/ 150482 w 495989"/>
                <a:gd name="connsiteY38" fmla="*/ 107341 h 255525"/>
                <a:gd name="connsiteX39" fmla="*/ 330957 w 495989"/>
                <a:gd name="connsiteY39" fmla="*/ 165287 h 255525"/>
                <a:gd name="connsiteX40" fmla="*/ 356102 w 495989"/>
                <a:gd name="connsiteY40" fmla="*/ 99938 h 255525"/>
                <a:gd name="connsiteX41" fmla="*/ 358527 w 495989"/>
                <a:gd name="connsiteY41" fmla="*/ 88579 h 255525"/>
                <a:gd name="connsiteX42" fmla="*/ 362994 w 495989"/>
                <a:gd name="connsiteY42" fmla="*/ 88579 h 255525"/>
                <a:gd name="connsiteX43" fmla="*/ 365164 w 495989"/>
                <a:gd name="connsiteY43" fmla="*/ 99556 h 255525"/>
                <a:gd name="connsiteX44" fmla="*/ 390435 w 495989"/>
                <a:gd name="connsiteY44" fmla="*/ 165160 h 255525"/>
                <a:gd name="connsiteX45" fmla="*/ 331085 w 495989"/>
                <a:gd name="connsiteY45" fmla="*/ 165160 h 2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5989" h="255525">
                  <a:moveTo>
                    <a:pt x="392733" y="0"/>
                  </a:moveTo>
                  <a:lnTo>
                    <a:pt x="328533" y="0"/>
                  </a:lnTo>
                  <a:lnTo>
                    <a:pt x="247740" y="199876"/>
                  </a:lnTo>
                  <a:lnTo>
                    <a:pt x="235231" y="199876"/>
                  </a:lnTo>
                  <a:cubicBezTo>
                    <a:pt x="225148" y="199876"/>
                    <a:pt x="216597" y="198728"/>
                    <a:pt x="209832" y="196686"/>
                  </a:cubicBezTo>
                  <a:cubicBezTo>
                    <a:pt x="202940" y="194516"/>
                    <a:pt x="197068" y="191070"/>
                    <a:pt x="192474" y="186475"/>
                  </a:cubicBezTo>
                  <a:cubicBezTo>
                    <a:pt x="187879" y="181880"/>
                    <a:pt x="183539" y="175754"/>
                    <a:pt x="179710" y="168095"/>
                  </a:cubicBezTo>
                  <a:lnTo>
                    <a:pt x="178689" y="166181"/>
                  </a:lnTo>
                  <a:lnTo>
                    <a:pt x="180603" y="165160"/>
                  </a:lnTo>
                  <a:cubicBezTo>
                    <a:pt x="208683" y="149588"/>
                    <a:pt x="222978" y="123678"/>
                    <a:pt x="222978" y="88068"/>
                  </a:cubicBezTo>
                  <a:cubicBezTo>
                    <a:pt x="222978" y="70965"/>
                    <a:pt x="218894" y="55649"/>
                    <a:pt x="210853" y="42503"/>
                  </a:cubicBezTo>
                  <a:cubicBezTo>
                    <a:pt x="202812" y="29356"/>
                    <a:pt x="191580" y="18890"/>
                    <a:pt x="177413" y="11615"/>
                  </a:cubicBezTo>
                  <a:cubicBezTo>
                    <a:pt x="163118" y="4212"/>
                    <a:pt x="146653" y="511"/>
                    <a:pt x="128401" y="511"/>
                  </a:cubicBezTo>
                  <a:lnTo>
                    <a:pt x="0" y="511"/>
                  </a:lnTo>
                  <a:lnTo>
                    <a:pt x="0" y="255526"/>
                  </a:lnTo>
                  <a:lnTo>
                    <a:pt x="67519" y="255526"/>
                  </a:lnTo>
                  <a:lnTo>
                    <a:pt x="67519" y="182773"/>
                  </a:lnTo>
                  <a:lnTo>
                    <a:pt x="80793" y="182773"/>
                  </a:lnTo>
                  <a:cubicBezTo>
                    <a:pt x="84239" y="182773"/>
                    <a:pt x="104916" y="182773"/>
                    <a:pt x="111808" y="182391"/>
                  </a:cubicBezTo>
                  <a:lnTo>
                    <a:pt x="113340" y="182391"/>
                  </a:lnTo>
                  <a:cubicBezTo>
                    <a:pt x="113340" y="182391"/>
                    <a:pt x="113978" y="183794"/>
                    <a:pt x="113978" y="183794"/>
                  </a:cubicBezTo>
                  <a:cubicBezTo>
                    <a:pt x="124955" y="210087"/>
                    <a:pt x="139760" y="228722"/>
                    <a:pt x="158012" y="239443"/>
                  </a:cubicBezTo>
                  <a:cubicBezTo>
                    <a:pt x="176392" y="250165"/>
                    <a:pt x="196303" y="255526"/>
                    <a:pt x="217235" y="255526"/>
                  </a:cubicBezTo>
                  <a:lnTo>
                    <a:pt x="296624" y="255526"/>
                  </a:lnTo>
                  <a:lnTo>
                    <a:pt x="310025" y="220426"/>
                  </a:lnTo>
                  <a:lnTo>
                    <a:pt x="411368" y="220426"/>
                  </a:lnTo>
                  <a:lnTo>
                    <a:pt x="424897" y="255526"/>
                  </a:lnTo>
                  <a:lnTo>
                    <a:pt x="495990" y="255526"/>
                  </a:lnTo>
                  <a:lnTo>
                    <a:pt x="392861" y="256"/>
                  </a:lnTo>
                  <a:close/>
                  <a:moveTo>
                    <a:pt x="150609" y="107213"/>
                  </a:moveTo>
                  <a:cubicBezTo>
                    <a:pt x="147929" y="112319"/>
                    <a:pt x="144228" y="116531"/>
                    <a:pt x="139633" y="119467"/>
                  </a:cubicBezTo>
                  <a:cubicBezTo>
                    <a:pt x="135038" y="122530"/>
                    <a:pt x="129932" y="124061"/>
                    <a:pt x="124317" y="124061"/>
                  </a:cubicBezTo>
                  <a:lnTo>
                    <a:pt x="67391" y="124061"/>
                  </a:lnTo>
                  <a:lnTo>
                    <a:pt x="67391" y="59478"/>
                  </a:lnTo>
                  <a:lnTo>
                    <a:pt x="124572" y="59478"/>
                  </a:lnTo>
                  <a:cubicBezTo>
                    <a:pt x="129805" y="59478"/>
                    <a:pt x="134910" y="61010"/>
                    <a:pt x="139505" y="64200"/>
                  </a:cubicBezTo>
                  <a:cubicBezTo>
                    <a:pt x="144100" y="67264"/>
                    <a:pt x="147801" y="71093"/>
                    <a:pt x="150482" y="75815"/>
                  </a:cubicBezTo>
                  <a:cubicBezTo>
                    <a:pt x="153162" y="80538"/>
                    <a:pt x="154566" y="85388"/>
                    <a:pt x="154566" y="90238"/>
                  </a:cubicBezTo>
                  <a:cubicBezTo>
                    <a:pt x="154566" y="96492"/>
                    <a:pt x="153162" y="102236"/>
                    <a:pt x="150482" y="107341"/>
                  </a:cubicBezTo>
                  <a:close/>
                  <a:moveTo>
                    <a:pt x="330957" y="165287"/>
                  </a:moveTo>
                  <a:lnTo>
                    <a:pt x="356102" y="99938"/>
                  </a:lnTo>
                  <a:lnTo>
                    <a:pt x="358527" y="88579"/>
                  </a:lnTo>
                  <a:lnTo>
                    <a:pt x="362994" y="88579"/>
                  </a:lnTo>
                  <a:lnTo>
                    <a:pt x="365164" y="99556"/>
                  </a:lnTo>
                  <a:lnTo>
                    <a:pt x="390435" y="165160"/>
                  </a:lnTo>
                  <a:lnTo>
                    <a:pt x="331085" y="165160"/>
                  </a:lnTo>
                  <a:close/>
                </a:path>
              </a:pathLst>
            </a:custGeom>
            <a:solidFill>
              <a:srgbClr val="14336A"/>
            </a:solidFill>
            <a:ln w="0" cap="flat">
              <a:noFill/>
              <a:prstDash val="solid"/>
              <a:miter/>
            </a:ln>
          </p:spPr>
          <p:txBody>
            <a:bodyPr rtlCol="0" anchor="ctr"/>
            <a:lstStyle/>
            <a:p>
              <a:endParaRPr lang="en-GB" sz="1013"/>
            </a:p>
          </p:txBody>
        </p:sp>
        <p:sp>
          <p:nvSpPr>
            <p:cNvPr id="232" name="Freeform 231">
              <a:extLst>
                <a:ext uri="{FF2B5EF4-FFF2-40B4-BE49-F238E27FC236}">
                  <a16:creationId xmlns:a16="http://schemas.microsoft.com/office/drawing/2014/main" id="{BB9460A2-D495-EC98-C30B-023BCBCDD9BC}"/>
                </a:ext>
              </a:extLst>
            </p:cNvPr>
            <p:cNvSpPr/>
            <p:nvPr/>
          </p:nvSpPr>
          <p:spPr>
            <a:xfrm>
              <a:off x="899443" y="6332483"/>
              <a:ext cx="126996" cy="59477"/>
            </a:xfrm>
            <a:custGeom>
              <a:avLst/>
              <a:gdLst>
                <a:gd name="connsiteX0" fmla="*/ 113850 w 126996"/>
                <a:gd name="connsiteY0" fmla="*/ 4084 h 59477"/>
                <a:gd name="connsiteX1" fmla="*/ 101342 w 126996"/>
                <a:gd name="connsiteY1" fmla="*/ 0 h 59477"/>
                <a:gd name="connsiteX2" fmla="*/ 0 w 126996"/>
                <a:gd name="connsiteY2" fmla="*/ 0 h 59477"/>
                <a:gd name="connsiteX3" fmla="*/ 0 w 126996"/>
                <a:gd name="connsiteY3" fmla="*/ 59478 h 59477"/>
                <a:gd name="connsiteX4" fmla="*/ 101215 w 126996"/>
                <a:gd name="connsiteY4" fmla="*/ 59478 h 59477"/>
                <a:gd name="connsiteX5" fmla="*/ 113978 w 126996"/>
                <a:gd name="connsiteY5" fmla="*/ 55649 h 59477"/>
                <a:gd name="connsiteX6" fmla="*/ 123423 w 126996"/>
                <a:gd name="connsiteY6" fmla="*/ 45055 h 59477"/>
                <a:gd name="connsiteX7" fmla="*/ 126997 w 126996"/>
                <a:gd name="connsiteY7" fmla="*/ 30122 h 59477"/>
                <a:gd name="connsiteX8" fmla="*/ 123423 w 126996"/>
                <a:gd name="connsiteY8" fmla="*/ 15316 h 59477"/>
                <a:gd name="connsiteX9" fmla="*/ 113978 w 126996"/>
                <a:gd name="connsiteY9" fmla="*/ 4212 h 5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996" h="59477">
                  <a:moveTo>
                    <a:pt x="113850" y="4084"/>
                  </a:moveTo>
                  <a:cubicBezTo>
                    <a:pt x="110021" y="1404"/>
                    <a:pt x="105809" y="0"/>
                    <a:pt x="101342" y="0"/>
                  </a:cubicBezTo>
                  <a:lnTo>
                    <a:pt x="0" y="0"/>
                  </a:lnTo>
                  <a:lnTo>
                    <a:pt x="0" y="59478"/>
                  </a:lnTo>
                  <a:lnTo>
                    <a:pt x="101215" y="59478"/>
                  </a:lnTo>
                  <a:cubicBezTo>
                    <a:pt x="105809" y="59478"/>
                    <a:pt x="110149" y="58202"/>
                    <a:pt x="113978" y="55649"/>
                  </a:cubicBezTo>
                  <a:cubicBezTo>
                    <a:pt x="117935" y="53096"/>
                    <a:pt x="121126" y="49522"/>
                    <a:pt x="123423" y="45055"/>
                  </a:cubicBezTo>
                  <a:cubicBezTo>
                    <a:pt x="125720" y="40588"/>
                    <a:pt x="126997" y="35483"/>
                    <a:pt x="126997" y="30122"/>
                  </a:cubicBezTo>
                  <a:cubicBezTo>
                    <a:pt x="126997" y="24761"/>
                    <a:pt x="125848" y="19911"/>
                    <a:pt x="123423" y="15316"/>
                  </a:cubicBezTo>
                  <a:cubicBezTo>
                    <a:pt x="120998" y="10721"/>
                    <a:pt x="117807" y="7020"/>
                    <a:pt x="113978" y="4212"/>
                  </a:cubicBezTo>
                  <a:close/>
                </a:path>
              </a:pathLst>
            </a:custGeom>
            <a:solidFill>
              <a:srgbClr val="EC607E"/>
            </a:solidFill>
            <a:ln w="0" cap="flat">
              <a:noFill/>
              <a:prstDash val="solid"/>
              <a:miter/>
            </a:ln>
          </p:spPr>
          <p:txBody>
            <a:bodyPr rtlCol="0" anchor="ctr"/>
            <a:lstStyle/>
            <a:p>
              <a:endParaRPr lang="en-GB" sz="1013"/>
            </a:p>
          </p:txBody>
        </p:sp>
        <p:sp>
          <p:nvSpPr>
            <p:cNvPr id="233" name="Freeform 232">
              <a:extLst>
                <a:ext uri="{FF2B5EF4-FFF2-40B4-BE49-F238E27FC236}">
                  <a16:creationId xmlns:a16="http://schemas.microsoft.com/office/drawing/2014/main" id="{9155ECE5-B63B-C3EB-A8A4-FA26534E532B}"/>
                </a:ext>
              </a:extLst>
            </p:cNvPr>
            <p:cNvSpPr/>
            <p:nvPr/>
          </p:nvSpPr>
          <p:spPr>
            <a:xfrm>
              <a:off x="899316" y="6456416"/>
              <a:ext cx="123040" cy="71220"/>
            </a:xfrm>
            <a:custGeom>
              <a:avLst/>
              <a:gdLst>
                <a:gd name="connsiteX0" fmla="*/ 0 w 123040"/>
                <a:gd name="connsiteY0" fmla="*/ 0 h 71220"/>
                <a:gd name="connsiteX1" fmla="*/ 0 w 123040"/>
                <a:gd name="connsiteY1" fmla="*/ 71220 h 71220"/>
                <a:gd name="connsiteX2" fmla="*/ 123040 w 123040"/>
                <a:gd name="connsiteY2" fmla="*/ 71220 h 71220"/>
                <a:gd name="connsiteX3" fmla="*/ 83729 w 123040"/>
                <a:gd name="connsiteY3" fmla="*/ 0 h 71220"/>
                <a:gd name="connsiteX4" fmla="*/ 0 w 123040"/>
                <a:gd name="connsiteY4" fmla="*/ 0 h 7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0" h="71220">
                  <a:moveTo>
                    <a:pt x="0" y="0"/>
                  </a:moveTo>
                  <a:lnTo>
                    <a:pt x="0" y="71220"/>
                  </a:lnTo>
                  <a:lnTo>
                    <a:pt x="123040" y="71220"/>
                  </a:lnTo>
                  <a:lnTo>
                    <a:pt x="83729" y="0"/>
                  </a:lnTo>
                  <a:lnTo>
                    <a:pt x="0" y="0"/>
                  </a:lnTo>
                  <a:close/>
                </a:path>
              </a:pathLst>
            </a:custGeom>
            <a:solidFill>
              <a:srgbClr val="EC607E"/>
            </a:solidFill>
            <a:ln w="0" cap="flat">
              <a:noFill/>
              <a:prstDash val="solid"/>
              <a:miter/>
            </a:ln>
          </p:spPr>
          <p:txBody>
            <a:bodyPr rtlCol="0" anchor="ctr"/>
            <a:lstStyle/>
            <a:p>
              <a:endParaRPr lang="en-GB" sz="1013"/>
            </a:p>
          </p:txBody>
        </p:sp>
        <p:sp>
          <p:nvSpPr>
            <p:cNvPr id="234" name="Freeform 233">
              <a:extLst>
                <a:ext uri="{FF2B5EF4-FFF2-40B4-BE49-F238E27FC236}">
                  <a16:creationId xmlns:a16="http://schemas.microsoft.com/office/drawing/2014/main" id="{9947EB0F-A90F-B433-3BFE-45EFC79D0FAC}"/>
                </a:ext>
              </a:extLst>
            </p:cNvPr>
            <p:cNvSpPr/>
            <p:nvPr/>
          </p:nvSpPr>
          <p:spPr>
            <a:xfrm>
              <a:off x="1036140" y="6272622"/>
              <a:ext cx="307855" cy="255142"/>
            </a:xfrm>
            <a:custGeom>
              <a:avLst/>
              <a:gdLst>
                <a:gd name="connsiteX0" fmla="*/ 290497 w 307855"/>
                <a:gd name="connsiteY0" fmla="*/ 60754 h 255142"/>
                <a:gd name="connsiteX1" fmla="*/ 242251 w 307855"/>
                <a:gd name="connsiteY1" fmla="*/ 15954 h 255142"/>
                <a:gd name="connsiteX2" fmla="*/ 170010 w 307855"/>
                <a:gd name="connsiteY2" fmla="*/ 0 h 255142"/>
                <a:gd name="connsiteX3" fmla="*/ 0 w 307855"/>
                <a:gd name="connsiteY3" fmla="*/ 0 h 255142"/>
                <a:gd name="connsiteX4" fmla="*/ 18635 w 307855"/>
                <a:gd name="connsiteY4" fmla="*/ 7658 h 255142"/>
                <a:gd name="connsiteX5" fmla="*/ 53990 w 307855"/>
                <a:gd name="connsiteY5" fmla="*/ 41481 h 255142"/>
                <a:gd name="connsiteX6" fmla="*/ 66753 w 307855"/>
                <a:gd name="connsiteY6" fmla="*/ 89983 h 255142"/>
                <a:gd name="connsiteX7" fmla="*/ 54245 w 307855"/>
                <a:gd name="connsiteY7" fmla="*/ 138484 h 255142"/>
                <a:gd name="connsiteX8" fmla="*/ 21826 w 307855"/>
                <a:gd name="connsiteY8" fmla="*/ 170648 h 255142"/>
                <a:gd name="connsiteX9" fmla="*/ 73645 w 307855"/>
                <a:gd name="connsiteY9" fmla="*/ 255142 h 255142"/>
                <a:gd name="connsiteX10" fmla="*/ 170776 w 307855"/>
                <a:gd name="connsiteY10" fmla="*/ 255142 h 255142"/>
                <a:gd name="connsiteX11" fmla="*/ 242762 w 307855"/>
                <a:gd name="connsiteY11" fmla="*/ 239188 h 255142"/>
                <a:gd name="connsiteX12" fmla="*/ 290753 w 307855"/>
                <a:gd name="connsiteY12" fmla="*/ 194388 h 255142"/>
                <a:gd name="connsiteX13" fmla="*/ 307856 w 307855"/>
                <a:gd name="connsiteY13" fmla="*/ 127507 h 255142"/>
                <a:gd name="connsiteX14" fmla="*/ 290753 w 307855"/>
                <a:gd name="connsiteY14" fmla="*/ 60882 h 255142"/>
                <a:gd name="connsiteX15" fmla="*/ 216852 w 307855"/>
                <a:gd name="connsiteY15" fmla="*/ 173711 h 255142"/>
                <a:gd name="connsiteX16" fmla="*/ 168095 w 307855"/>
                <a:gd name="connsiteY16" fmla="*/ 189793 h 255142"/>
                <a:gd name="connsiteX17" fmla="*/ 129167 w 307855"/>
                <a:gd name="connsiteY17" fmla="*/ 189793 h 255142"/>
                <a:gd name="connsiteX18" fmla="*/ 129167 w 307855"/>
                <a:gd name="connsiteY18" fmla="*/ 65221 h 255142"/>
                <a:gd name="connsiteX19" fmla="*/ 168095 w 307855"/>
                <a:gd name="connsiteY19" fmla="*/ 65221 h 255142"/>
                <a:gd name="connsiteX20" fmla="*/ 217235 w 307855"/>
                <a:gd name="connsiteY20" fmla="*/ 81941 h 255142"/>
                <a:gd name="connsiteX21" fmla="*/ 233827 w 307855"/>
                <a:gd name="connsiteY21" fmla="*/ 128145 h 255142"/>
                <a:gd name="connsiteX22" fmla="*/ 216980 w 307855"/>
                <a:gd name="connsiteY22" fmla="*/ 173711 h 2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7855" h="255142">
                  <a:moveTo>
                    <a:pt x="290497" y="60754"/>
                  </a:moveTo>
                  <a:cubicBezTo>
                    <a:pt x="279138" y="41609"/>
                    <a:pt x="262928" y="26548"/>
                    <a:pt x="242251" y="15954"/>
                  </a:cubicBezTo>
                  <a:cubicBezTo>
                    <a:pt x="221574" y="5360"/>
                    <a:pt x="197196" y="0"/>
                    <a:pt x="170010" y="0"/>
                  </a:cubicBezTo>
                  <a:lnTo>
                    <a:pt x="0" y="0"/>
                  </a:lnTo>
                  <a:cubicBezTo>
                    <a:pt x="6509" y="1914"/>
                    <a:pt x="12764" y="4467"/>
                    <a:pt x="18635" y="7658"/>
                  </a:cubicBezTo>
                  <a:cubicBezTo>
                    <a:pt x="33696" y="15699"/>
                    <a:pt x="45566" y="27059"/>
                    <a:pt x="53990" y="41481"/>
                  </a:cubicBezTo>
                  <a:cubicBezTo>
                    <a:pt x="62414" y="55776"/>
                    <a:pt x="66753" y="72114"/>
                    <a:pt x="66753" y="89983"/>
                  </a:cubicBezTo>
                  <a:cubicBezTo>
                    <a:pt x="66753" y="107851"/>
                    <a:pt x="62541" y="124316"/>
                    <a:pt x="54245" y="138484"/>
                  </a:cubicBezTo>
                  <a:cubicBezTo>
                    <a:pt x="46331" y="152013"/>
                    <a:pt x="35483" y="162735"/>
                    <a:pt x="21826" y="170648"/>
                  </a:cubicBezTo>
                  <a:lnTo>
                    <a:pt x="73645" y="255142"/>
                  </a:lnTo>
                  <a:lnTo>
                    <a:pt x="170776" y="255142"/>
                  </a:lnTo>
                  <a:cubicBezTo>
                    <a:pt x="197834" y="255142"/>
                    <a:pt x="222085" y="249781"/>
                    <a:pt x="242762" y="239188"/>
                  </a:cubicBezTo>
                  <a:cubicBezTo>
                    <a:pt x="263311" y="228594"/>
                    <a:pt x="279521" y="213533"/>
                    <a:pt x="290753" y="194388"/>
                  </a:cubicBezTo>
                  <a:cubicBezTo>
                    <a:pt x="302112" y="175115"/>
                    <a:pt x="307856" y="152651"/>
                    <a:pt x="307856" y="127507"/>
                  </a:cubicBezTo>
                  <a:cubicBezTo>
                    <a:pt x="307856" y="102363"/>
                    <a:pt x="302112" y="80027"/>
                    <a:pt x="290753" y="60882"/>
                  </a:cubicBezTo>
                  <a:close/>
                  <a:moveTo>
                    <a:pt x="216852" y="173711"/>
                  </a:moveTo>
                  <a:cubicBezTo>
                    <a:pt x="205620" y="184432"/>
                    <a:pt x="189155" y="189793"/>
                    <a:pt x="168095" y="189793"/>
                  </a:cubicBezTo>
                  <a:lnTo>
                    <a:pt x="129167" y="189793"/>
                  </a:lnTo>
                  <a:lnTo>
                    <a:pt x="129167" y="65221"/>
                  </a:lnTo>
                  <a:lnTo>
                    <a:pt x="168095" y="65221"/>
                  </a:lnTo>
                  <a:cubicBezTo>
                    <a:pt x="189666" y="65221"/>
                    <a:pt x="206258" y="70837"/>
                    <a:pt x="217235" y="81941"/>
                  </a:cubicBezTo>
                  <a:cubicBezTo>
                    <a:pt x="228211" y="93046"/>
                    <a:pt x="233827" y="108490"/>
                    <a:pt x="233827" y="128145"/>
                  </a:cubicBezTo>
                  <a:cubicBezTo>
                    <a:pt x="233827" y="147801"/>
                    <a:pt x="228084" y="163118"/>
                    <a:pt x="216980" y="173711"/>
                  </a:cubicBezTo>
                  <a:close/>
                </a:path>
              </a:pathLst>
            </a:custGeom>
            <a:solidFill>
              <a:srgbClr val="EC607E"/>
            </a:solidFill>
            <a:ln w="0" cap="flat">
              <a:noFill/>
              <a:prstDash val="solid"/>
              <a:miter/>
            </a:ln>
          </p:spPr>
          <p:txBody>
            <a:bodyPr rtlCol="0" anchor="ctr"/>
            <a:lstStyle/>
            <a:p>
              <a:endParaRPr lang="en-GB" sz="1013"/>
            </a:p>
          </p:txBody>
        </p:sp>
      </p:grpSp>
      <p:sp>
        <p:nvSpPr>
          <p:cNvPr id="235" name="Text Placeholder 41">
            <a:extLst>
              <a:ext uri="{FF2B5EF4-FFF2-40B4-BE49-F238E27FC236}">
                <a16:creationId xmlns:a16="http://schemas.microsoft.com/office/drawing/2014/main" id="{DAD231D5-9D78-69F8-ADC1-3434CF3AE617}"/>
              </a:ext>
            </a:extLst>
          </p:cNvPr>
          <p:cNvSpPr>
            <a:spLocks noGrp="1"/>
          </p:cNvSpPr>
          <p:nvPr>
            <p:ph type="body" sz="quarter" idx="12" hasCustomPrompt="1"/>
          </p:nvPr>
        </p:nvSpPr>
        <p:spPr>
          <a:xfrm>
            <a:off x="540001" y="863599"/>
            <a:ext cx="8070600" cy="369332"/>
          </a:xfrm>
        </p:spPr>
        <p:txBody>
          <a:bodyPr>
            <a:noAutofit/>
          </a:bodyPr>
          <a:lstStyle>
            <a:lvl1pPr marL="0" indent="0">
              <a:buNone/>
              <a:defRPr sz="1400"/>
            </a:lvl1pPr>
          </a:lstStyle>
          <a:p>
            <a:pPr lvl="0"/>
            <a:r>
              <a:rPr lang="en-GB"/>
              <a:t>Click to edit subtitle</a:t>
            </a:r>
          </a:p>
        </p:txBody>
      </p:sp>
      <p:sp>
        <p:nvSpPr>
          <p:cNvPr id="4" name="Text Placeholder 27">
            <a:extLst>
              <a:ext uri="{FF2B5EF4-FFF2-40B4-BE49-F238E27FC236}">
                <a16:creationId xmlns:a16="http://schemas.microsoft.com/office/drawing/2014/main" id="{B13FC33C-908F-E5B9-815B-73C4B68032CA}"/>
              </a:ext>
            </a:extLst>
          </p:cNvPr>
          <p:cNvSpPr>
            <a:spLocks noGrp="1"/>
          </p:cNvSpPr>
          <p:nvPr>
            <p:ph type="body" sz="quarter" idx="13" hasCustomPrompt="1"/>
          </p:nvPr>
        </p:nvSpPr>
        <p:spPr>
          <a:xfrm>
            <a:off x="540001" y="1390289"/>
            <a:ext cx="2520000" cy="252292"/>
          </a:xfrm>
          <a:prstGeom prst="rect">
            <a:avLst/>
          </a:prstGeom>
        </p:spPr>
        <p:txBody>
          <a:bodyPr anchor="b" anchorCtr="0">
            <a:noAutofit/>
          </a:bodyPr>
          <a:lstStyle>
            <a:lvl1pPr marL="0" indent="0" algn="ctr">
              <a:buNone/>
              <a:defRPr sz="1200" b="1" cap="all" baseline="0">
                <a:solidFill>
                  <a:schemeClr val="accent2"/>
                </a:solidFill>
                <a:latin typeface="+mj-lt"/>
              </a:defRPr>
            </a:lvl1pPr>
          </a:lstStyle>
          <a:p>
            <a:pPr lvl="0"/>
            <a:r>
              <a:rPr lang="en-GB"/>
              <a:t>Click to edit title</a:t>
            </a:r>
          </a:p>
        </p:txBody>
      </p:sp>
      <p:sp>
        <p:nvSpPr>
          <p:cNvPr id="5" name="Text Placeholder 28">
            <a:extLst>
              <a:ext uri="{FF2B5EF4-FFF2-40B4-BE49-F238E27FC236}">
                <a16:creationId xmlns:a16="http://schemas.microsoft.com/office/drawing/2014/main" id="{F620C8D0-3A4A-D795-B764-A341BFE7B898}"/>
              </a:ext>
            </a:extLst>
          </p:cNvPr>
          <p:cNvSpPr>
            <a:spLocks noGrp="1"/>
          </p:cNvSpPr>
          <p:nvPr>
            <p:ph type="body" sz="quarter" idx="15" hasCustomPrompt="1"/>
          </p:nvPr>
        </p:nvSpPr>
        <p:spPr>
          <a:xfrm>
            <a:off x="540001" y="1719815"/>
            <a:ext cx="2520000" cy="1007999"/>
          </a:xfrm>
          <a:prstGeom prst="rect">
            <a:avLst/>
          </a:prstGeom>
        </p:spPr>
        <p:txBody>
          <a:bodyPr>
            <a:noAutofit/>
          </a:bodyPr>
          <a:lstStyle>
            <a:lvl1pPr marL="0" indent="0" algn="ctr">
              <a:spcBef>
                <a:spcPts val="0"/>
              </a:spcBef>
              <a:spcAft>
                <a:spcPts val="0"/>
              </a:spcAft>
              <a:buNone/>
              <a:defRPr sz="1100"/>
            </a:lvl1pPr>
          </a:lstStyle>
          <a:p>
            <a:pPr lvl="0"/>
            <a:r>
              <a:rPr lang="en-GB"/>
              <a:t>Click to edit text</a:t>
            </a:r>
          </a:p>
        </p:txBody>
      </p:sp>
      <p:sp>
        <p:nvSpPr>
          <p:cNvPr id="6" name="Text Placeholder 29">
            <a:extLst>
              <a:ext uri="{FF2B5EF4-FFF2-40B4-BE49-F238E27FC236}">
                <a16:creationId xmlns:a16="http://schemas.microsoft.com/office/drawing/2014/main" id="{713BDCE3-1EAE-E658-CF6F-B42F19156A16}"/>
              </a:ext>
            </a:extLst>
          </p:cNvPr>
          <p:cNvSpPr>
            <a:spLocks noGrp="1"/>
          </p:cNvSpPr>
          <p:nvPr>
            <p:ph type="body" sz="quarter" idx="16" hasCustomPrompt="1"/>
          </p:nvPr>
        </p:nvSpPr>
        <p:spPr>
          <a:xfrm>
            <a:off x="3311304" y="1390289"/>
            <a:ext cx="2520000" cy="252292"/>
          </a:xfrm>
          <a:prstGeom prst="rect">
            <a:avLst/>
          </a:prstGeom>
        </p:spPr>
        <p:txBody>
          <a:bodyPr anchor="b" anchorCtr="0">
            <a:noAutofit/>
          </a:bodyPr>
          <a:lstStyle>
            <a:lvl1pPr marL="0" indent="0" algn="ctr">
              <a:buNone/>
              <a:defRPr sz="1200" b="1" cap="all" baseline="0">
                <a:solidFill>
                  <a:schemeClr val="accent2"/>
                </a:solidFill>
                <a:latin typeface="+mj-lt"/>
              </a:defRPr>
            </a:lvl1pPr>
          </a:lstStyle>
          <a:p>
            <a:pPr lvl="0"/>
            <a:r>
              <a:rPr lang="en-GB"/>
              <a:t>Click to edit title</a:t>
            </a:r>
          </a:p>
        </p:txBody>
      </p:sp>
      <p:sp>
        <p:nvSpPr>
          <p:cNvPr id="9" name="Text Placeholder 30">
            <a:extLst>
              <a:ext uri="{FF2B5EF4-FFF2-40B4-BE49-F238E27FC236}">
                <a16:creationId xmlns:a16="http://schemas.microsoft.com/office/drawing/2014/main" id="{DA7D5226-2897-7637-5CE1-A603A611AE56}"/>
              </a:ext>
            </a:extLst>
          </p:cNvPr>
          <p:cNvSpPr>
            <a:spLocks noGrp="1"/>
          </p:cNvSpPr>
          <p:nvPr>
            <p:ph type="body" sz="quarter" idx="17" hasCustomPrompt="1"/>
          </p:nvPr>
        </p:nvSpPr>
        <p:spPr>
          <a:xfrm>
            <a:off x="3311304" y="1719815"/>
            <a:ext cx="2520000" cy="1007999"/>
          </a:xfrm>
          <a:prstGeom prst="rect">
            <a:avLst/>
          </a:prstGeom>
        </p:spPr>
        <p:txBody>
          <a:bodyPr>
            <a:noAutofit/>
          </a:bodyPr>
          <a:lstStyle>
            <a:lvl1pPr marL="0" indent="0" algn="ctr">
              <a:spcBef>
                <a:spcPts val="0"/>
              </a:spcBef>
              <a:spcAft>
                <a:spcPts val="0"/>
              </a:spcAft>
              <a:buNone/>
              <a:defRPr sz="1100"/>
            </a:lvl1pPr>
          </a:lstStyle>
          <a:p>
            <a:pPr lvl="0"/>
            <a:r>
              <a:rPr lang="en-GB"/>
              <a:t>Click to edit text</a:t>
            </a:r>
          </a:p>
        </p:txBody>
      </p:sp>
      <p:sp>
        <p:nvSpPr>
          <p:cNvPr id="10" name="Text Placeholder 31">
            <a:extLst>
              <a:ext uri="{FF2B5EF4-FFF2-40B4-BE49-F238E27FC236}">
                <a16:creationId xmlns:a16="http://schemas.microsoft.com/office/drawing/2014/main" id="{FFA030CE-803F-F37D-FFF9-B2E4AE47205E}"/>
              </a:ext>
            </a:extLst>
          </p:cNvPr>
          <p:cNvSpPr>
            <a:spLocks noGrp="1"/>
          </p:cNvSpPr>
          <p:nvPr>
            <p:ph type="body" sz="quarter" idx="18" hasCustomPrompt="1"/>
          </p:nvPr>
        </p:nvSpPr>
        <p:spPr>
          <a:xfrm>
            <a:off x="6090601" y="1390289"/>
            <a:ext cx="2520000" cy="252292"/>
          </a:xfrm>
          <a:prstGeom prst="rect">
            <a:avLst/>
          </a:prstGeom>
        </p:spPr>
        <p:txBody>
          <a:bodyPr anchor="b" anchorCtr="0">
            <a:noAutofit/>
          </a:bodyPr>
          <a:lstStyle>
            <a:lvl1pPr marL="0" indent="0" algn="ctr">
              <a:buNone/>
              <a:defRPr sz="1200" b="1" cap="all" baseline="0">
                <a:solidFill>
                  <a:schemeClr val="accent2"/>
                </a:solidFill>
                <a:latin typeface="+mj-lt"/>
              </a:defRPr>
            </a:lvl1pPr>
          </a:lstStyle>
          <a:p>
            <a:pPr lvl="0"/>
            <a:r>
              <a:rPr lang="en-GB"/>
              <a:t>Click to edit title</a:t>
            </a:r>
          </a:p>
        </p:txBody>
      </p:sp>
      <p:sp>
        <p:nvSpPr>
          <p:cNvPr id="11" name="Text Placeholder 32">
            <a:extLst>
              <a:ext uri="{FF2B5EF4-FFF2-40B4-BE49-F238E27FC236}">
                <a16:creationId xmlns:a16="http://schemas.microsoft.com/office/drawing/2014/main" id="{2911B8EB-5A06-4CE3-F81D-8F9AFE9AFA8D}"/>
              </a:ext>
            </a:extLst>
          </p:cNvPr>
          <p:cNvSpPr>
            <a:spLocks noGrp="1"/>
          </p:cNvSpPr>
          <p:nvPr>
            <p:ph type="body" sz="quarter" idx="19" hasCustomPrompt="1"/>
          </p:nvPr>
        </p:nvSpPr>
        <p:spPr>
          <a:xfrm>
            <a:off x="6090601" y="1719815"/>
            <a:ext cx="2520000" cy="1007999"/>
          </a:xfrm>
          <a:prstGeom prst="rect">
            <a:avLst/>
          </a:prstGeom>
        </p:spPr>
        <p:txBody>
          <a:bodyPr>
            <a:noAutofit/>
          </a:bodyPr>
          <a:lstStyle>
            <a:lvl1pPr marL="0" indent="0" algn="ctr">
              <a:spcBef>
                <a:spcPts val="0"/>
              </a:spcBef>
              <a:spcAft>
                <a:spcPts val="0"/>
              </a:spcAft>
              <a:buNone/>
              <a:defRPr sz="1100"/>
            </a:lvl1pPr>
          </a:lstStyle>
          <a:p>
            <a:pPr lvl="0"/>
            <a:r>
              <a:rPr lang="en-GB"/>
              <a:t>Click to edit text</a:t>
            </a:r>
          </a:p>
        </p:txBody>
      </p:sp>
      <p:sp>
        <p:nvSpPr>
          <p:cNvPr id="12" name="Text Placeholder 33">
            <a:extLst>
              <a:ext uri="{FF2B5EF4-FFF2-40B4-BE49-F238E27FC236}">
                <a16:creationId xmlns:a16="http://schemas.microsoft.com/office/drawing/2014/main" id="{7A627FA7-893F-37EE-1ACF-DE8F87F58C45}"/>
              </a:ext>
            </a:extLst>
          </p:cNvPr>
          <p:cNvSpPr>
            <a:spLocks noGrp="1"/>
          </p:cNvSpPr>
          <p:nvPr>
            <p:ph type="body" sz="quarter" idx="20" hasCustomPrompt="1"/>
          </p:nvPr>
        </p:nvSpPr>
        <p:spPr>
          <a:xfrm>
            <a:off x="540001" y="2866093"/>
            <a:ext cx="2520000" cy="252292"/>
          </a:xfrm>
          <a:prstGeom prst="rect">
            <a:avLst/>
          </a:prstGeom>
        </p:spPr>
        <p:txBody>
          <a:bodyPr anchor="b" anchorCtr="0">
            <a:noAutofit/>
          </a:bodyPr>
          <a:lstStyle>
            <a:lvl1pPr marL="0" indent="0" algn="ctr">
              <a:buNone/>
              <a:defRPr sz="1200" b="1" cap="all" baseline="0">
                <a:solidFill>
                  <a:schemeClr val="accent2"/>
                </a:solidFill>
                <a:latin typeface="+mj-lt"/>
              </a:defRPr>
            </a:lvl1pPr>
          </a:lstStyle>
          <a:p>
            <a:pPr lvl="0"/>
            <a:r>
              <a:rPr lang="en-GB"/>
              <a:t>Click to edit title</a:t>
            </a:r>
          </a:p>
        </p:txBody>
      </p:sp>
      <p:sp>
        <p:nvSpPr>
          <p:cNvPr id="13" name="Text Placeholder 34">
            <a:extLst>
              <a:ext uri="{FF2B5EF4-FFF2-40B4-BE49-F238E27FC236}">
                <a16:creationId xmlns:a16="http://schemas.microsoft.com/office/drawing/2014/main" id="{901FBF74-592A-F94B-DD97-D8A0D5C4CBA0}"/>
              </a:ext>
            </a:extLst>
          </p:cNvPr>
          <p:cNvSpPr>
            <a:spLocks noGrp="1"/>
          </p:cNvSpPr>
          <p:nvPr>
            <p:ph type="body" sz="quarter" idx="21" hasCustomPrompt="1"/>
          </p:nvPr>
        </p:nvSpPr>
        <p:spPr>
          <a:xfrm>
            <a:off x="540001" y="3195619"/>
            <a:ext cx="2520000" cy="1007999"/>
          </a:xfrm>
          <a:prstGeom prst="rect">
            <a:avLst/>
          </a:prstGeom>
        </p:spPr>
        <p:txBody>
          <a:bodyPr>
            <a:noAutofit/>
          </a:bodyPr>
          <a:lstStyle>
            <a:lvl1pPr marL="0" indent="0" algn="ctr">
              <a:spcBef>
                <a:spcPts val="0"/>
              </a:spcBef>
              <a:spcAft>
                <a:spcPts val="0"/>
              </a:spcAft>
              <a:buNone/>
              <a:defRPr sz="1100"/>
            </a:lvl1pPr>
          </a:lstStyle>
          <a:p>
            <a:pPr lvl="0"/>
            <a:r>
              <a:rPr lang="en-GB"/>
              <a:t>Click to edit text</a:t>
            </a:r>
          </a:p>
        </p:txBody>
      </p:sp>
      <p:sp>
        <p:nvSpPr>
          <p:cNvPr id="14" name="Text Placeholder 35">
            <a:extLst>
              <a:ext uri="{FF2B5EF4-FFF2-40B4-BE49-F238E27FC236}">
                <a16:creationId xmlns:a16="http://schemas.microsoft.com/office/drawing/2014/main" id="{9471D7B3-F03E-DFE7-0A6D-7E4409C56A85}"/>
              </a:ext>
            </a:extLst>
          </p:cNvPr>
          <p:cNvSpPr>
            <a:spLocks noGrp="1"/>
          </p:cNvSpPr>
          <p:nvPr>
            <p:ph type="body" sz="quarter" idx="22" hasCustomPrompt="1"/>
          </p:nvPr>
        </p:nvSpPr>
        <p:spPr>
          <a:xfrm>
            <a:off x="3311304" y="2866093"/>
            <a:ext cx="2520000" cy="252292"/>
          </a:xfrm>
          <a:prstGeom prst="rect">
            <a:avLst/>
          </a:prstGeom>
        </p:spPr>
        <p:txBody>
          <a:bodyPr anchor="b" anchorCtr="0">
            <a:noAutofit/>
          </a:bodyPr>
          <a:lstStyle>
            <a:lvl1pPr marL="0" indent="0" algn="ctr">
              <a:buNone/>
              <a:defRPr sz="1200" b="1" cap="all" baseline="0">
                <a:solidFill>
                  <a:schemeClr val="accent2"/>
                </a:solidFill>
                <a:latin typeface="+mj-lt"/>
              </a:defRPr>
            </a:lvl1pPr>
          </a:lstStyle>
          <a:p>
            <a:pPr lvl="0"/>
            <a:r>
              <a:rPr lang="en-GB"/>
              <a:t>Click to edit title</a:t>
            </a:r>
          </a:p>
        </p:txBody>
      </p:sp>
      <p:sp>
        <p:nvSpPr>
          <p:cNvPr id="15" name="Text Placeholder 36">
            <a:extLst>
              <a:ext uri="{FF2B5EF4-FFF2-40B4-BE49-F238E27FC236}">
                <a16:creationId xmlns:a16="http://schemas.microsoft.com/office/drawing/2014/main" id="{116B1643-61C5-8046-AF8E-65D5381215EB}"/>
              </a:ext>
            </a:extLst>
          </p:cNvPr>
          <p:cNvSpPr>
            <a:spLocks noGrp="1"/>
          </p:cNvSpPr>
          <p:nvPr>
            <p:ph type="body" sz="quarter" idx="23" hasCustomPrompt="1"/>
          </p:nvPr>
        </p:nvSpPr>
        <p:spPr>
          <a:xfrm>
            <a:off x="3311304" y="3195619"/>
            <a:ext cx="2520000" cy="1007999"/>
          </a:xfrm>
          <a:prstGeom prst="rect">
            <a:avLst/>
          </a:prstGeom>
        </p:spPr>
        <p:txBody>
          <a:bodyPr>
            <a:noAutofit/>
          </a:bodyPr>
          <a:lstStyle>
            <a:lvl1pPr marL="0" indent="0" algn="ctr">
              <a:spcBef>
                <a:spcPts val="0"/>
              </a:spcBef>
              <a:spcAft>
                <a:spcPts val="0"/>
              </a:spcAft>
              <a:buNone/>
              <a:defRPr sz="1100"/>
            </a:lvl1pPr>
          </a:lstStyle>
          <a:p>
            <a:pPr lvl="0"/>
            <a:r>
              <a:rPr lang="en-GB"/>
              <a:t>Click to edit text</a:t>
            </a:r>
          </a:p>
        </p:txBody>
      </p:sp>
      <p:sp>
        <p:nvSpPr>
          <p:cNvPr id="16" name="Text Placeholder 37">
            <a:extLst>
              <a:ext uri="{FF2B5EF4-FFF2-40B4-BE49-F238E27FC236}">
                <a16:creationId xmlns:a16="http://schemas.microsoft.com/office/drawing/2014/main" id="{841F7B4B-4A02-4CF8-972C-64771438CE20}"/>
              </a:ext>
            </a:extLst>
          </p:cNvPr>
          <p:cNvSpPr>
            <a:spLocks noGrp="1"/>
          </p:cNvSpPr>
          <p:nvPr>
            <p:ph type="body" sz="quarter" idx="24" hasCustomPrompt="1"/>
          </p:nvPr>
        </p:nvSpPr>
        <p:spPr>
          <a:xfrm>
            <a:off x="6090601" y="2866093"/>
            <a:ext cx="2520000" cy="252292"/>
          </a:xfrm>
          <a:prstGeom prst="rect">
            <a:avLst/>
          </a:prstGeom>
        </p:spPr>
        <p:txBody>
          <a:bodyPr anchor="b" anchorCtr="0">
            <a:noAutofit/>
          </a:bodyPr>
          <a:lstStyle>
            <a:lvl1pPr marL="0" indent="0" algn="ctr">
              <a:buNone/>
              <a:defRPr sz="1200" b="1" cap="all" baseline="0">
                <a:solidFill>
                  <a:schemeClr val="accent2"/>
                </a:solidFill>
                <a:latin typeface="+mj-lt"/>
              </a:defRPr>
            </a:lvl1pPr>
          </a:lstStyle>
          <a:p>
            <a:pPr lvl="0"/>
            <a:r>
              <a:rPr lang="en-GB"/>
              <a:t>Click to edit title</a:t>
            </a:r>
          </a:p>
        </p:txBody>
      </p:sp>
      <p:sp>
        <p:nvSpPr>
          <p:cNvPr id="17" name="Text Placeholder 38">
            <a:extLst>
              <a:ext uri="{FF2B5EF4-FFF2-40B4-BE49-F238E27FC236}">
                <a16:creationId xmlns:a16="http://schemas.microsoft.com/office/drawing/2014/main" id="{8BD4DC35-7C01-9616-864C-FC5951D28E69}"/>
              </a:ext>
            </a:extLst>
          </p:cNvPr>
          <p:cNvSpPr>
            <a:spLocks noGrp="1"/>
          </p:cNvSpPr>
          <p:nvPr>
            <p:ph type="body" sz="quarter" idx="25" hasCustomPrompt="1"/>
          </p:nvPr>
        </p:nvSpPr>
        <p:spPr>
          <a:xfrm>
            <a:off x="6090601" y="3195619"/>
            <a:ext cx="2520000" cy="1007999"/>
          </a:xfrm>
          <a:prstGeom prst="rect">
            <a:avLst/>
          </a:prstGeom>
        </p:spPr>
        <p:txBody>
          <a:bodyPr>
            <a:noAutofit/>
          </a:bodyPr>
          <a:lstStyle>
            <a:lvl1pPr marL="0" indent="0" algn="ctr">
              <a:spcBef>
                <a:spcPts val="0"/>
              </a:spcBef>
              <a:spcAft>
                <a:spcPts val="0"/>
              </a:spcAft>
              <a:buNone/>
              <a:defRPr sz="1100"/>
            </a:lvl1pPr>
          </a:lstStyle>
          <a:p>
            <a:pPr lvl="0"/>
            <a:r>
              <a:rPr lang="en-GB"/>
              <a:t>Click to edit text</a:t>
            </a:r>
          </a:p>
        </p:txBody>
      </p:sp>
      <p:sp>
        <p:nvSpPr>
          <p:cNvPr id="19" name="Slide Number Placeholder 18">
            <a:extLst>
              <a:ext uri="{FF2B5EF4-FFF2-40B4-BE49-F238E27FC236}">
                <a16:creationId xmlns:a16="http://schemas.microsoft.com/office/drawing/2014/main" id="{F82CFF97-5AFB-4F30-2547-8A160CE419D5}"/>
              </a:ext>
            </a:extLst>
          </p:cNvPr>
          <p:cNvSpPr>
            <a:spLocks noGrp="1"/>
          </p:cNvSpPr>
          <p:nvPr>
            <p:ph type="sldNum" sz="quarter" idx="26"/>
          </p:nvPr>
        </p:nvSpPr>
        <p:spPr/>
        <p:txBody>
          <a:bodyPr/>
          <a:lstStyle/>
          <a:p>
            <a:fld id="{33DC2AB1-3121-DC42-81EB-8FDD8A73E93A}" type="slidenum">
              <a:rPr lang="en-GB"/>
              <a:pPr/>
              <a:t>‹#›</a:t>
            </a:fld>
            <a:endParaRPr lang="en-GB"/>
          </a:p>
        </p:txBody>
      </p:sp>
      <p:sp>
        <p:nvSpPr>
          <p:cNvPr id="2" name="Freeform 1">
            <a:extLst>
              <a:ext uri="{FF2B5EF4-FFF2-40B4-BE49-F238E27FC236}">
                <a16:creationId xmlns:a16="http://schemas.microsoft.com/office/drawing/2014/main" id="{DE5F01BF-6E99-17A3-128F-0BF3862EC6E9}"/>
              </a:ext>
            </a:extLst>
          </p:cNvPr>
          <p:cNvSpPr/>
          <p:nvPr userDrawn="1"/>
        </p:nvSpPr>
        <p:spPr>
          <a:xfrm>
            <a:off x="0" y="4352386"/>
            <a:ext cx="9144000" cy="793953"/>
          </a:xfrm>
          <a:custGeom>
            <a:avLst/>
            <a:gdLst>
              <a:gd name="connsiteX0" fmla="*/ 0 w 12252832"/>
              <a:gd name="connsiteY0" fmla="*/ 0 h 1058604"/>
              <a:gd name="connsiteX1" fmla="*/ 12252832 w 12252832"/>
              <a:gd name="connsiteY1" fmla="*/ 0 h 1058604"/>
              <a:gd name="connsiteX2" fmla="*/ 12252832 w 12252832"/>
              <a:gd name="connsiteY2" fmla="*/ 1058605 h 1058604"/>
              <a:gd name="connsiteX3" fmla="*/ 0 w 12252832"/>
              <a:gd name="connsiteY3" fmla="*/ 1058605 h 1058604"/>
            </a:gdLst>
            <a:ahLst/>
            <a:cxnLst>
              <a:cxn ang="0">
                <a:pos x="connsiteX0" y="connsiteY0"/>
              </a:cxn>
              <a:cxn ang="0">
                <a:pos x="connsiteX1" y="connsiteY1"/>
              </a:cxn>
              <a:cxn ang="0">
                <a:pos x="connsiteX2" y="connsiteY2"/>
              </a:cxn>
              <a:cxn ang="0">
                <a:pos x="connsiteX3" y="connsiteY3"/>
              </a:cxn>
            </a:cxnLst>
            <a:rect l="l" t="t" r="r" b="b"/>
            <a:pathLst>
              <a:path w="12252832" h="1058604">
                <a:moveTo>
                  <a:pt x="0" y="0"/>
                </a:moveTo>
                <a:lnTo>
                  <a:pt x="12252832" y="0"/>
                </a:lnTo>
                <a:lnTo>
                  <a:pt x="12252832" y="1058605"/>
                </a:lnTo>
                <a:lnTo>
                  <a:pt x="0" y="1058605"/>
                </a:lnTo>
                <a:close/>
              </a:path>
            </a:pathLst>
          </a:custGeom>
          <a:solidFill>
            <a:schemeClr val="bg2">
              <a:alpha val="30000"/>
            </a:schemeClr>
          </a:solidFill>
          <a:ln w="0" cap="flat">
            <a:noFill/>
            <a:prstDash val="solid"/>
            <a:miter/>
          </a:ln>
        </p:spPr>
        <p:txBody>
          <a:bodyPr rtlCol="0" anchor="ctr"/>
          <a:lstStyle/>
          <a:p>
            <a:endParaRPr lang="en-GB" sz="1013"/>
          </a:p>
        </p:txBody>
      </p:sp>
      <p:grpSp>
        <p:nvGrpSpPr>
          <p:cNvPr id="3" name="Graphic 4">
            <a:extLst>
              <a:ext uri="{FF2B5EF4-FFF2-40B4-BE49-F238E27FC236}">
                <a16:creationId xmlns:a16="http://schemas.microsoft.com/office/drawing/2014/main" id="{2C7D20D9-1748-31B5-54AB-3C4E627978D5}"/>
              </a:ext>
            </a:extLst>
          </p:cNvPr>
          <p:cNvGrpSpPr>
            <a:grpSpLocks noChangeAspect="1"/>
          </p:cNvGrpSpPr>
          <p:nvPr userDrawn="1"/>
        </p:nvGrpSpPr>
        <p:grpSpPr>
          <a:xfrm>
            <a:off x="540000" y="4632363"/>
            <a:ext cx="2787779" cy="234000"/>
            <a:chOff x="638302" y="6272366"/>
            <a:chExt cx="3044222" cy="255525"/>
          </a:xfrm>
        </p:grpSpPr>
        <p:sp>
          <p:nvSpPr>
            <p:cNvPr id="18" name="Freeform 17">
              <a:extLst>
                <a:ext uri="{FF2B5EF4-FFF2-40B4-BE49-F238E27FC236}">
                  <a16:creationId xmlns:a16="http://schemas.microsoft.com/office/drawing/2014/main" id="{85B6FD28-0A17-85F9-6366-5B820DD54FEE}"/>
                </a:ext>
              </a:extLst>
            </p:cNvPr>
            <p:cNvSpPr/>
            <p:nvPr/>
          </p:nvSpPr>
          <p:spPr>
            <a:xfrm>
              <a:off x="2791760" y="6277599"/>
              <a:ext cx="71858" cy="91131"/>
            </a:xfrm>
            <a:custGeom>
              <a:avLst/>
              <a:gdLst>
                <a:gd name="connsiteX0" fmla="*/ 53352 w 71858"/>
                <a:gd name="connsiteY0" fmla="*/ 55266 h 91131"/>
                <a:gd name="connsiteX1" fmla="*/ 64711 w 71858"/>
                <a:gd name="connsiteY1" fmla="*/ 45311 h 91131"/>
                <a:gd name="connsiteX2" fmla="*/ 68668 w 71858"/>
                <a:gd name="connsiteY2" fmla="*/ 29739 h 91131"/>
                <a:gd name="connsiteX3" fmla="*/ 64839 w 71858"/>
                <a:gd name="connsiteY3" fmla="*/ 14040 h 91131"/>
                <a:gd name="connsiteX4" fmla="*/ 53607 w 71858"/>
                <a:gd name="connsiteY4" fmla="*/ 3702 h 91131"/>
                <a:gd name="connsiteX5" fmla="*/ 35993 w 71858"/>
                <a:gd name="connsiteY5" fmla="*/ 0 h 91131"/>
                <a:gd name="connsiteX6" fmla="*/ 0 w 71858"/>
                <a:gd name="connsiteY6" fmla="*/ 0 h 91131"/>
                <a:gd name="connsiteX7" fmla="*/ 0 w 71858"/>
                <a:gd name="connsiteY7" fmla="*/ 91132 h 91131"/>
                <a:gd name="connsiteX8" fmla="*/ 19273 w 71858"/>
                <a:gd name="connsiteY8" fmla="*/ 91132 h 91131"/>
                <a:gd name="connsiteX9" fmla="*/ 19273 w 71858"/>
                <a:gd name="connsiteY9" fmla="*/ 58840 h 91131"/>
                <a:gd name="connsiteX10" fmla="*/ 33313 w 71858"/>
                <a:gd name="connsiteY10" fmla="*/ 58840 h 91131"/>
                <a:gd name="connsiteX11" fmla="*/ 50544 w 71858"/>
                <a:gd name="connsiteY11" fmla="*/ 91132 h 91131"/>
                <a:gd name="connsiteX12" fmla="*/ 71859 w 71858"/>
                <a:gd name="connsiteY12" fmla="*/ 91132 h 91131"/>
                <a:gd name="connsiteX13" fmla="*/ 52458 w 71858"/>
                <a:gd name="connsiteY13" fmla="*/ 55649 h 91131"/>
                <a:gd name="connsiteX14" fmla="*/ 53352 w 71858"/>
                <a:gd name="connsiteY14" fmla="*/ 55394 h 91131"/>
                <a:gd name="connsiteX15" fmla="*/ 19145 w 71858"/>
                <a:gd name="connsiteY15" fmla="*/ 15699 h 91131"/>
                <a:gd name="connsiteX16" fmla="*/ 32164 w 71858"/>
                <a:gd name="connsiteY16" fmla="*/ 15699 h 91131"/>
                <a:gd name="connsiteX17" fmla="*/ 41354 w 71858"/>
                <a:gd name="connsiteY17" fmla="*/ 17359 h 91131"/>
                <a:gd name="connsiteX18" fmla="*/ 46842 w 71858"/>
                <a:gd name="connsiteY18" fmla="*/ 22081 h 91131"/>
                <a:gd name="connsiteX19" fmla="*/ 48629 w 71858"/>
                <a:gd name="connsiteY19" fmla="*/ 29739 h 91131"/>
                <a:gd name="connsiteX20" fmla="*/ 46842 w 71858"/>
                <a:gd name="connsiteY20" fmla="*/ 37270 h 91131"/>
                <a:gd name="connsiteX21" fmla="*/ 41354 w 71858"/>
                <a:gd name="connsiteY21" fmla="*/ 41864 h 91131"/>
                <a:gd name="connsiteX22" fmla="*/ 32164 w 71858"/>
                <a:gd name="connsiteY22" fmla="*/ 43396 h 91131"/>
                <a:gd name="connsiteX23" fmla="*/ 19145 w 71858"/>
                <a:gd name="connsiteY23" fmla="*/ 43396 h 91131"/>
                <a:gd name="connsiteX24" fmla="*/ 19145 w 71858"/>
                <a:gd name="connsiteY24" fmla="*/ 15827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858" h="91131">
                  <a:moveTo>
                    <a:pt x="53352" y="55266"/>
                  </a:moveTo>
                  <a:cubicBezTo>
                    <a:pt x="58329" y="52968"/>
                    <a:pt x="62031" y="49650"/>
                    <a:pt x="64711" y="45311"/>
                  </a:cubicBezTo>
                  <a:cubicBezTo>
                    <a:pt x="67264" y="40971"/>
                    <a:pt x="68668" y="35738"/>
                    <a:pt x="68668" y="29739"/>
                  </a:cubicBezTo>
                  <a:cubicBezTo>
                    <a:pt x="68668" y="23740"/>
                    <a:pt x="67391" y="18507"/>
                    <a:pt x="64839" y="14040"/>
                  </a:cubicBezTo>
                  <a:cubicBezTo>
                    <a:pt x="62286" y="9573"/>
                    <a:pt x="58585" y="6127"/>
                    <a:pt x="53607" y="3702"/>
                  </a:cubicBezTo>
                  <a:cubicBezTo>
                    <a:pt x="48757" y="1276"/>
                    <a:pt x="42885" y="0"/>
                    <a:pt x="35993" y="0"/>
                  </a:cubicBezTo>
                  <a:lnTo>
                    <a:pt x="0" y="0"/>
                  </a:lnTo>
                  <a:lnTo>
                    <a:pt x="0" y="91132"/>
                  </a:lnTo>
                  <a:lnTo>
                    <a:pt x="19273" y="91132"/>
                  </a:lnTo>
                  <a:lnTo>
                    <a:pt x="19273" y="58840"/>
                  </a:lnTo>
                  <a:lnTo>
                    <a:pt x="33313" y="58840"/>
                  </a:lnTo>
                  <a:lnTo>
                    <a:pt x="50544" y="91132"/>
                  </a:lnTo>
                  <a:lnTo>
                    <a:pt x="71859" y="91132"/>
                  </a:lnTo>
                  <a:lnTo>
                    <a:pt x="52458" y="55649"/>
                  </a:lnTo>
                  <a:cubicBezTo>
                    <a:pt x="52458" y="55649"/>
                    <a:pt x="53096" y="55521"/>
                    <a:pt x="53352" y="55394"/>
                  </a:cubicBezTo>
                  <a:close/>
                  <a:moveTo>
                    <a:pt x="19145" y="15699"/>
                  </a:moveTo>
                  <a:lnTo>
                    <a:pt x="32164" y="15699"/>
                  </a:lnTo>
                  <a:cubicBezTo>
                    <a:pt x="35865" y="15699"/>
                    <a:pt x="38929" y="16210"/>
                    <a:pt x="41354" y="17359"/>
                  </a:cubicBezTo>
                  <a:cubicBezTo>
                    <a:pt x="43779" y="18379"/>
                    <a:pt x="45566" y="20039"/>
                    <a:pt x="46842" y="22081"/>
                  </a:cubicBezTo>
                  <a:cubicBezTo>
                    <a:pt x="47991" y="24123"/>
                    <a:pt x="48629" y="26676"/>
                    <a:pt x="48629" y="29739"/>
                  </a:cubicBezTo>
                  <a:cubicBezTo>
                    <a:pt x="48629" y="32802"/>
                    <a:pt x="47991" y="35227"/>
                    <a:pt x="46842" y="37270"/>
                  </a:cubicBezTo>
                  <a:cubicBezTo>
                    <a:pt x="45693" y="39312"/>
                    <a:pt x="43779" y="40843"/>
                    <a:pt x="41354" y="41864"/>
                  </a:cubicBezTo>
                  <a:cubicBezTo>
                    <a:pt x="38929" y="42886"/>
                    <a:pt x="35865" y="43396"/>
                    <a:pt x="32164" y="43396"/>
                  </a:cubicBezTo>
                  <a:lnTo>
                    <a:pt x="19145" y="43396"/>
                  </a:lnTo>
                  <a:lnTo>
                    <a:pt x="19145" y="15827"/>
                  </a:lnTo>
                  <a:close/>
                </a:path>
              </a:pathLst>
            </a:custGeom>
            <a:solidFill>
              <a:srgbClr val="EC607E"/>
            </a:solidFill>
            <a:ln w="0" cap="flat">
              <a:noFill/>
              <a:prstDash val="solid"/>
              <a:miter/>
            </a:ln>
          </p:spPr>
          <p:txBody>
            <a:bodyPr rtlCol="0" anchor="ctr"/>
            <a:lstStyle/>
            <a:p>
              <a:endParaRPr lang="en-GB" sz="1013"/>
            </a:p>
          </p:txBody>
        </p:sp>
        <p:sp>
          <p:nvSpPr>
            <p:cNvPr id="20" name="Freeform 19">
              <a:extLst>
                <a:ext uri="{FF2B5EF4-FFF2-40B4-BE49-F238E27FC236}">
                  <a16:creationId xmlns:a16="http://schemas.microsoft.com/office/drawing/2014/main" id="{6AF38A8A-831C-6935-0289-EFD9A300FE0A}"/>
                </a:ext>
              </a:extLst>
            </p:cNvPr>
            <p:cNvSpPr/>
            <p:nvPr/>
          </p:nvSpPr>
          <p:spPr>
            <a:xfrm>
              <a:off x="2873574" y="6299553"/>
              <a:ext cx="61009" cy="70327"/>
            </a:xfrm>
            <a:custGeom>
              <a:avLst/>
              <a:gdLst>
                <a:gd name="connsiteX0" fmla="*/ 52330 w 61009"/>
                <a:gd name="connsiteY0" fmla="*/ 5361 h 70327"/>
                <a:gd name="connsiteX1" fmla="*/ 43013 w 61009"/>
                <a:gd name="connsiteY1" fmla="*/ 1276 h 70327"/>
                <a:gd name="connsiteX2" fmla="*/ 32036 w 61009"/>
                <a:gd name="connsiteY2" fmla="*/ 0 h 70327"/>
                <a:gd name="connsiteX3" fmla="*/ 17614 w 61009"/>
                <a:gd name="connsiteY3" fmla="*/ 2425 h 70327"/>
                <a:gd name="connsiteX4" fmla="*/ 7530 w 61009"/>
                <a:gd name="connsiteY4" fmla="*/ 9445 h 70327"/>
                <a:gd name="connsiteX5" fmla="*/ 2298 w 61009"/>
                <a:gd name="connsiteY5" fmla="*/ 20294 h 70327"/>
                <a:gd name="connsiteX6" fmla="*/ 19783 w 61009"/>
                <a:gd name="connsiteY6" fmla="*/ 21698 h 70327"/>
                <a:gd name="connsiteX7" fmla="*/ 23740 w 61009"/>
                <a:gd name="connsiteY7" fmla="*/ 16082 h 70327"/>
                <a:gd name="connsiteX8" fmla="*/ 31909 w 61009"/>
                <a:gd name="connsiteY8" fmla="*/ 13785 h 70327"/>
                <a:gd name="connsiteX9" fmla="*/ 39439 w 61009"/>
                <a:gd name="connsiteY9" fmla="*/ 16082 h 70327"/>
                <a:gd name="connsiteX10" fmla="*/ 42120 w 61009"/>
                <a:gd name="connsiteY10" fmla="*/ 22591 h 70327"/>
                <a:gd name="connsiteX11" fmla="*/ 42120 w 61009"/>
                <a:gd name="connsiteY11" fmla="*/ 22847 h 70327"/>
                <a:gd name="connsiteX12" fmla="*/ 40460 w 61009"/>
                <a:gd name="connsiteY12" fmla="*/ 26165 h 70327"/>
                <a:gd name="connsiteX13" fmla="*/ 35227 w 61009"/>
                <a:gd name="connsiteY13" fmla="*/ 27824 h 70327"/>
                <a:gd name="connsiteX14" fmla="*/ 25655 w 61009"/>
                <a:gd name="connsiteY14" fmla="*/ 28973 h 70327"/>
                <a:gd name="connsiteX15" fmla="*/ 15954 w 61009"/>
                <a:gd name="connsiteY15" fmla="*/ 30632 h 70327"/>
                <a:gd name="connsiteX16" fmla="*/ 7786 w 61009"/>
                <a:gd name="connsiteY16" fmla="*/ 34206 h 70327"/>
                <a:gd name="connsiteX17" fmla="*/ 2042 w 61009"/>
                <a:gd name="connsiteY17" fmla="*/ 40460 h 70327"/>
                <a:gd name="connsiteX18" fmla="*/ 0 w 61009"/>
                <a:gd name="connsiteY18" fmla="*/ 50033 h 70327"/>
                <a:gd name="connsiteX19" fmla="*/ 2936 w 61009"/>
                <a:gd name="connsiteY19" fmla="*/ 61265 h 70327"/>
                <a:gd name="connsiteX20" fmla="*/ 10977 w 61009"/>
                <a:gd name="connsiteY20" fmla="*/ 68030 h 70327"/>
                <a:gd name="connsiteX21" fmla="*/ 22591 w 61009"/>
                <a:gd name="connsiteY21" fmla="*/ 70327 h 70327"/>
                <a:gd name="connsiteX22" fmla="*/ 31526 w 61009"/>
                <a:gd name="connsiteY22" fmla="*/ 68923 h 70327"/>
                <a:gd name="connsiteX23" fmla="*/ 38163 w 61009"/>
                <a:gd name="connsiteY23" fmla="*/ 65094 h 70327"/>
                <a:gd name="connsiteX24" fmla="*/ 42502 w 61009"/>
                <a:gd name="connsiteY24" fmla="*/ 59478 h 70327"/>
                <a:gd name="connsiteX25" fmla="*/ 43013 w 61009"/>
                <a:gd name="connsiteY25" fmla="*/ 59478 h 70327"/>
                <a:gd name="connsiteX26" fmla="*/ 43013 w 61009"/>
                <a:gd name="connsiteY26" fmla="*/ 68923 h 70327"/>
                <a:gd name="connsiteX27" fmla="*/ 61010 w 61009"/>
                <a:gd name="connsiteY27" fmla="*/ 68923 h 70327"/>
                <a:gd name="connsiteX28" fmla="*/ 61010 w 61009"/>
                <a:gd name="connsiteY28" fmla="*/ 22847 h 70327"/>
                <a:gd name="connsiteX29" fmla="*/ 58712 w 61009"/>
                <a:gd name="connsiteY29" fmla="*/ 12381 h 70327"/>
                <a:gd name="connsiteX30" fmla="*/ 52330 w 61009"/>
                <a:gd name="connsiteY30" fmla="*/ 5233 h 70327"/>
                <a:gd name="connsiteX31" fmla="*/ 42247 w 61009"/>
                <a:gd name="connsiteY31" fmla="*/ 44672 h 70327"/>
                <a:gd name="connsiteX32" fmla="*/ 40460 w 61009"/>
                <a:gd name="connsiteY32" fmla="*/ 51182 h 70327"/>
                <a:gd name="connsiteX33" fmla="*/ 35483 w 61009"/>
                <a:gd name="connsiteY33" fmla="*/ 55649 h 70327"/>
                <a:gd name="connsiteX34" fmla="*/ 28080 w 61009"/>
                <a:gd name="connsiteY34" fmla="*/ 57308 h 70327"/>
                <a:gd name="connsiteX35" fmla="*/ 20932 w 61009"/>
                <a:gd name="connsiteY35" fmla="*/ 55266 h 70327"/>
                <a:gd name="connsiteX36" fmla="*/ 18124 w 61009"/>
                <a:gd name="connsiteY36" fmla="*/ 49395 h 70327"/>
                <a:gd name="connsiteX37" fmla="*/ 19528 w 61009"/>
                <a:gd name="connsiteY37" fmla="*/ 44927 h 70327"/>
                <a:gd name="connsiteX38" fmla="*/ 23357 w 61009"/>
                <a:gd name="connsiteY38" fmla="*/ 42119 h 70327"/>
                <a:gd name="connsiteX39" fmla="*/ 29228 w 61009"/>
                <a:gd name="connsiteY39" fmla="*/ 40588 h 70327"/>
                <a:gd name="connsiteX40" fmla="*/ 32675 w 61009"/>
                <a:gd name="connsiteY40" fmla="*/ 40078 h 70327"/>
                <a:gd name="connsiteX41" fmla="*/ 36504 w 61009"/>
                <a:gd name="connsiteY41" fmla="*/ 39439 h 70327"/>
                <a:gd name="connsiteX42" fmla="*/ 39950 w 61009"/>
                <a:gd name="connsiteY42" fmla="*/ 38546 h 70327"/>
                <a:gd name="connsiteX43" fmla="*/ 42375 w 61009"/>
                <a:gd name="connsiteY43" fmla="*/ 37525 h 70327"/>
                <a:gd name="connsiteX44" fmla="*/ 42375 w 61009"/>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09" h="70327">
                  <a:moveTo>
                    <a:pt x="52330" y="5361"/>
                  </a:moveTo>
                  <a:cubicBezTo>
                    <a:pt x="49650" y="3446"/>
                    <a:pt x="46459" y="2170"/>
                    <a:pt x="43013" y="1276"/>
                  </a:cubicBezTo>
                  <a:cubicBezTo>
                    <a:pt x="39567" y="383"/>
                    <a:pt x="35865" y="0"/>
                    <a:pt x="32036" y="0"/>
                  </a:cubicBezTo>
                  <a:cubicBezTo>
                    <a:pt x="26548" y="0"/>
                    <a:pt x="21826" y="766"/>
                    <a:pt x="17614" y="2425"/>
                  </a:cubicBezTo>
                  <a:cubicBezTo>
                    <a:pt x="13529" y="4084"/>
                    <a:pt x="10083" y="6382"/>
                    <a:pt x="7530" y="9445"/>
                  </a:cubicBezTo>
                  <a:cubicBezTo>
                    <a:pt x="4978" y="12508"/>
                    <a:pt x="3191" y="16082"/>
                    <a:pt x="2298" y="20294"/>
                  </a:cubicBezTo>
                  <a:lnTo>
                    <a:pt x="19783" y="21698"/>
                  </a:lnTo>
                  <a:cubicBezTo>
                    <a:pt x="20422" y="19400"/>
                    <a:pt x="21826" y="17614"/>
                    <a:pt x="23740" y="16082"/>
                  </a:cubicBezTo>
                  <a:cubicBezTo>
                    <a:pt x="25782" y="14551"/>
                    <a:pt x="28463" y="13785"/>
                    <a:pt x="31909" y="13785"/>
                  </a:cubicBezTo>
                  <a:cubicBezTo>
                    <a:pt x="35100" y="13785"/>
                    <a:pt x="37652" y="14551"/>
                    <a:pt x="39439" y="16082"/>
                  </a:cubicBezTo>
                  <a:cubicBezTo>
                    <a:pt x="41226" y="17614"/>
                    <a:pt x="42120" y="19783"/>
                    <a:pt x="42120" y="22591"/>
                  </a:cubicBezTo>
                  <a:lnTo>
                    <a:pt x="42120" y="22847"/>
                  </a:lnTo>
                  <a:cubicBezTo>
                    <a:pt x="42120" y="24251"/>
                    <a:pt x="41609" y="25399"/>
                    <a:pt x="40460" y="26165"/>
                  </a:cubicBezTo>
                  <a:cubicBezTo>
                    <a:pt x="39312" y="26931"/>
                    <a:pt x="37652" y="27441"/>
                    <a:pt x="35227" y="27824"/>
                  </a:cubicBezTo>
                  <a:cubicBezTo>
                    <a:pt x="32802" y="28207"/>
                    <a:pt x="29611" y="28590"/>
                    <a:pt x="25655" y="28973"/>
                  </a:cubicBezTo>
                  <a:cubicBezTo>
                    <a:pt x="22336" y="29356"/>
                    <a:pt x="19018" y="29867"/>
                    <a:pt x="15954" y="30632"/>
                  </a:cubicBezTo>
                  <a:cubicBezTo>
                    <a:pt x="12891" y="31398"/>
                    <a:pt x="10211" y="32675"/>
                    <a:pt x="7786" y="34206"/>
                  </a:cubicBezTo>
                  <a:cubicBezTo>
                    <a:pt x="5361" y="35738"/>
                    <a:pt x="3446" y="37908"/>
                    <a:pt x="2042" y="40460"/>
                  </a:cubicBezTo>
                  <a:cubicBezTo>
                    <a:pt x="638" y="43013"/>
                    <a:pt x="0" y="46204"/>
                    <a:pt x="0" y="50033"/>
                  </a:cubicBezTo>
                  <a:cubicBezTo>
                    <a:pt x="0" y="54500"/>
                    <a:pt x="1021" y="58329"/>
                    <a:pt x="2936" y="61265"/>
                  </a:cubicBezTo>
                  <a:cubicBezTo>
                    <a:pt x="4850" y="64328"/>
                    <a:pt x="7658" y="66498"/>
                    <a:pt x="10977" y="68030"/>
                  </a:cubicBezTo>
                  <a:cubicBezTo>
                    <a:pt x="14423" y="69561"/>
                    <a:pt x="18252" y="70327"/>
                    <a:pt x="22591" y="70327"/>
                  </a:cubicBezTo>
                  <a:cubicBezTo>
                    <a:pt x="25910" y="70327"/>
                    <a:pt x="28973" y="69816"/>
                    <a:pt x="31526" y="68923"/>
                  </a:cubicBezTo>
                  <a:cubicBezTo>
                    <a:pt x="34079" y="68030"/>
                    <a:pt x="36376" y="66753"/>
                    <a:pt x="38163" y="65094"/>
                  </a:cubicBezTo>
                  <a:cubicBezTo>
                    <a:pt x="39950" y="63435"/>
                    <a:pt x="41481" y="61648"/>
                    <a:pt x="42502" y="59478"/>
                  </a:cubicBezTo>
                  <a:lnTo>
                    <a:pt x="43013" y="59478"/>
                  </a:lnTo>
                  <a:lnTo>
                    <a:pt x="43013" y="68923"/>
                  </a:lnTo>
                  <a:lnTo>
                    <a:pt x="61010" y="68923"/>
                  </a:lnTo>
                  <a:lnTo>
                    <a:pt x="61010" y="22847"/>
                  </a:lnTo>
                  <a:cubicBezTo>
                    <a:pt x="61010" y="18762"/>
                    <a:pt x="60244"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8" y="57308"/>
                    <a:pt x="28080" y="57308"/>
                  </a:cubicBezTo>
                  <a:cubicBezTo>
                    <a:pt x="25272" y="57308"/>
                    <a:pt x="22719" y="56670"/>
                    <a:pt x="20932" y="55266"/>
                  </a:cubicBezTo>
                  <a:cubicBezTo>
                    <a:pt x="19018" y="53862"/>
                    <a:pt x="18124" y="51948"/>
                    <a:pt x="18124" y="49395"/>
                  </a:cubicBezTo>
                  <a:cubicBezTo>
                    <a:pt x="18124" y="47608"/>
                    <a:pt x="18635" y="46076"/>
                    <a:pt x="19528" y="44927"/>
                  </a:cubicBezTo>
                  <a:cubicBezTo>
                    <a:pt x="20422" y="43779"/>
                    <a:pt x="21698" y="42758"/>
                    <a:pt x="23357" y="42119"/>
                  </a:cubicBezTo>
                  <a:cubicBezTo>
                    <a:pt x="25017" y="41354"/>
                    <a:pt x="26931" y="40843"/>
                    <a:pt x="29228" y="40588"/>
                  </a:cubicBezTo>
                  <a:cubicBezTo>
                    <a:pt x="30249" y="40460"/>
                    <a:pt x="31398" y="40333"/>
                    <a:pt x="32675" y="40078"/>
                  </a:cubicBezTo>
                  <a:cubicBezTo>
                    <a:pt x="33951" y="39822"/>
                    <a:pt x="35227" y="39695"/>
                    <a:pt x="36504"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21" name="Freeform 20">
              <a:extLst>
                <a:ext uri="{FF2B5EF4-FFF2-40B4-BE49-F238E27FC236}">
                  <a16:creationId xmlns:a16="http://schemas.microsoft.com/office/drawing/2014/main" id="{BB33D54E-8333-19D3-20C0-62E7372B94EC}"/>
                </a:ext>
              </a:extLst>
            </p:cNvPr>
            <p:cNvSpPr/>
            <p:nvPr/>
          </p:nvSpPr>
          <p:spPr>
            <a:xfrm>
              <a:off x="2952452" y="6299425"/>
              <a:ext cx="41353" cy="69306"/>
            </a:xfrm>
            <a:custGeom>
              <a:avLst/>
              <a:gdLst>
                <a:gd name="connsiteX0" fmla="*/ 35483 w 41353"/>
                <a:gd name="connsiteY0" fmla="*/ 0 h 69306"/>
                <a:gd name="connsiteX1" fmla="*/ 25399 w 41353"/>
                <a:gd name="connsiteY1" fmla="*/ 3319 h 69306"/>
                <a:gd name="connsiteX2" fmla="*/ 19145 w 41353"/>
                <a:gd name="connsiteY2" fmla="*/ 12891 h 69306"/>
                <a:gd name="connsiteX3" fmla="*/ 18379 w 41353"/>
                <a:gd name="connsiteY3" fmla="*/ 12891 h 69306"/>
                <a:gd name="connsiteX4" fmla="*/ 18379 w 41353"/>
                <a:gd name="connsiteY4" fmla="*/ 1021 h 69306"/>
                <a:gd name="connsiteX5" fmla="*/ 0 w 41353"/>
                <a:gd name="connsiteY5" fmla="*/ 1021 h 69306"/>
                <a:gd name="connsiteX6" fmla="*/ 0 w 41353"/>
                <a:gd name="connsiteY6" fmla="*/ 69306 h 69306"/>
                <a:gd name="connsiteX7" fmla="*/ 18890 w 41353"/>
                <a:gd name="connsiteY7" fmla="*/ 69306 h 69306"/>
                <a:gd name="connsiteX8" fmla="*/ 18890 w 41353"/>
                <a:gd name="connsiteY8" fmla="*/ 30633 h 69306"/>
                <a:gd name="connsiteX9" fmla="*/ 20804 w 41353"/>
                <a:gd name="connsiteY9" fmla="*/ 23230 h 69306"/>
                <a:gd name="connsiteX10" fmla="*/ 25910 w 41353"/>
                <a:gd name="connsiteY10" fmla="*/ 18252 h 69306"/>
                <a:gd name="connsiteX11" fmla="*/ 33313 w 41353"/>
                <a:gd name="connsiteY11" fmla="*/ 16465 h 69306"/>
                <a:gd name="connsiteX12" fmla="*/ 37652 w 41353"/>
                <a:gd name="connsiteY12" fmla="*/ 16720 h 69306"/>
                <a:gd name="connsiteX13" fmla="*/ 41354 w 41353"/>
                <a:gd name="connsiteY13" fmla="*/ 17486 h 69306"/>
                <a:gd name="connsiteX14" fmla="*/ 41354 w 41353"/>
                <a:gd name="connsiteY14" fmla="*/ 638 h 69306"/>
                <a:gd name="connsiteX15" fmla="*/ 38418 w 41353"/>
                <a:gd name="connsiteY15" fmla="*/ 128 h 69306"/>
                <a:gd name="connsiteX16" fmla="*/ 35355 w 41353"/>
                <a:gd name="connsiteY16" fmla="*/ 0 h 6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353" h="69306">
                  <a:moveTo>
                    <a:pt x="35483" y="0"/>
                  </a:moveTo>
                  <a:cubicBezTo>
                    <a:pt x="31653" y="0"/>
                    <a:pt x="28335" y="1149"/>
                    <a:pt x="25399" y="3319"/>
                  </a:cubicBezTo>
                  <a:cubicBezTo>
                    <a:pt x="22464" y="5489"/>
                    <a:pt x="20421" y="8679"/>
                    <a:pt x="19145" y="12891"/>
                  </a:cubicBezTo>
                  <a:lnTo>
                    <a:pt x="18379" y="12891"/>
                  </a:lnTo>
                  <a:lnTo>
                    <a:pt x="18379" y="1021"/>
                  </a:lnTo>
                  <a:lnTo>
                    <a:pt x="0" y="1021"/>
                  </a:lnTo>
                  <a:lnTo>
                    <a:pt x="0" y="69306"/>
                  </a:lnTo>
                  <a:lnTo>
                    <a:pt x="18890" y="69306"/>
                  </a:lnTo>
                  <a:lnTo>
                    <a:pt x="18890" y="30633"/>
                  </a:lnTo>
                  <a:cubicBezTo>
                    <a:pt x="18890" y="27825"/>
                    <a:pt x="19528" y="25400"/>
                    <a:pt x="20804" y="23230"/>
                  </a:cubicBezTo>
                  <a:cubicBezTo>
                    <a:pt x="22081" y="21060"/>
                    <a:pt x="23740" y="19401"/>
                    <a:pt x="25910" y="18252"/>
                  </a:cubicBezTo>
                  <a:cubicBezTo>
                    <a:pt x="28080" y="17103"/>
                    <a:pt x="30632" y="16465"/>
                    <a:pt x="33313" y="16465"/>
                  </a:cubicBezTo>
                  <a:cubicBezTo>
                    <a:pt x="34589" y="16465"/>
                    <a:pt x="35993" y="16465"/>
                    <a:pt x="37652" y="16720"/>
                  </a:cubicBezTo>
                  <a:cubicBezTo>
                    <a:pt x="39184" y="16976"/>
                    <a:pt x="40460" y="17103"/>
                    <a:pt x="41354" y="17486"/>
                  </a:cubicBezTo>
                  <a:lnTo>
                    <a:pt x="41354" y="638"/>
                  </a:lnTo>
                  <a:cubicBezTo>
                    <a:pt x="40588" y="383"/>
                    <a:pt x="39567" y="256"/>
                    <a:pt x="38418" y="128"/>
                  </a:cubicBezTo>
                  <a:cubicBezTo>
                    <a:pt x="37269" y="128"/>
                    <a:pt x="36248" y="0"/>
                    <a:pt x="35355" y="0"/>
                  </a:cubicBezTo>
                  <a:close/>
                </a:path>
              </a:pathLst>
            </a:custGeom>
            <a:solidFill>
              <a:srgbClr val="EC607E"/>
            </a:solidFill>
            <a:ln w="0" cap="flat">
              <a:noFill/>
              <a:prstDash val="solid"/>
              <a:miter/>
            </a:ln>
          </p:spPr>
          <p:txBody>
            <a:bodyPr rtlCol="0" anchor="ctr"/>
            <a:lstStyle/>
            <a:p>
              <a:endParaRPr lang="en-GB" sz="1013"/>
            </a:p>
          </p:txBody>
        </p:sp>
        <p:sp>
          <p:nvSpPr>
            <p:cNvPr id="22" name="Freeform 21">
              <a:extLst>
                <a:ext uri="{FF2B5EF4-FFF2-40B4-BE49-F238E27FC236}">
                  <a16:creationId xmlns:a16="http://schemas.microsoft.com/office/drawing/2014/main" id="{EA27CA59-CEFC-6212-4647-C2A0DC429C38}"/>
                </a:ext>
              </a:extLst>
            </p:cNvPr>
            <p:cNvSpPr/>
            <p:nvPr/>
          </p:nvSpPr>
          <p:spPr>
            <a:xfrm>
              <a:off x="3000954" y="6299425"/>
              <a:ext cx="65476" cy="70709"/>
            </a:xfrm>
            <a:custGeom>
              <a:avLst/>
              <a:gdLst>
                <a:gd name="connsiteX0" fmla="*/ 55904 w 65476"/>
                <a:gd name="connsiteY0" fmla="*/ 8679 h 70709"/>
                <a:gd name="connsiteX1" fmla="*/ 45693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3 w 65476"/>
                <a:gd name="connsiteY8" fmla="*/ 70710 h 70709"/>
                <a:gd name="connsiteX9" fmla="*/ 48757 w 65476"/>
                <a:gd name="connsiteY9" fmla="*/ 68157 h 70709"/>
                <a:gd name="connsiteX10" fmla="*/ 59350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7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287 w 65476"/>
                <a:gd name="connsiteY23" fmla="*/ 8807 h 70709"/>
                <a:gd name="connsiteX24" fmla="*/ 18762 w 65476"/>
                <a:gd name="connsiteY24" fmla="*/ 28208 h 70709"/>
                <a:gd name="connsiteX25" fmla="*/ 20549 w 65476"/>
                <a:gd name="connsiteY25" fmla="*/ 21443 h 70709"/>
                <a:gd name="connsiteX26" fmla="*/ 25782 w 65476"/>
                <a:gd name="connsiteY26" fmla="*/ 16210 h 70709"/>
                <a:gd name="connsiteX27" fmla="*/ 33441 w 65476"/>
                <a:gd name="connsiteY27" fmla="*/ 14168 h 70709"/>
                <a:gd name="connsiteX28" fmla="*/ 40716 w 65476"/>
                <a:gd name="connsiteY28" fmla="*/ 15954 h 70709"/>
                <a:gd name="connsiteX29" fmla="*/ 45693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3" y="2170"/>
                  </a:cubicBezTo>
                  <a:cubicBezTo>
                    <a:pt x="41737" y="766"/>
                    <a:pt x="37525" y="0"/>
                    <a:pt x="33058" y="0"/>
                  </a:cubicBezTo>
                  <a:cubicBezTo>
                    <a:pt x="26421"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1" y="63435"/>
                    <a:pt x="15699" y="66370"/>
                  </a:cubicBezTo>
                  <a:cubicBezTo>
                    <a:pt x="20805" y="69178"/>
                    <a:pt x="26803" y="70710"/>
                    <a:pt x="33823" y="70710"/>
                  </a:cubicBezTo>
                  <a:cubicBezTo>
                    <a:pt x="39439" y="70710"/>
                    <a:pt x="44417" y="69816"/>
                    <a:pt x="48757" y="68157"/>
                  </a:cubicBezTo>
                  <a:cubicBezTo>
                    <a:pt x="53096" y="66370"/>
                    <a:pt x="56542" y="63945"/>
                    <a:pt x="59350" y="60882"/>
                  </a:cubicBezTo>
                  <a:cubicBezTo>
                    <a:pt x="62158" y="57691"/>
                    <a:pt x="63945" y="54118"/>
                    <a:pt x="64839" y="49905"/>
                  </a:cubicBezTo>
                  <a:lnTo>
                    <a:pt x="47353" y="48757"/>
                  </a:lnTo>
                  <a:cubicBezTo>
                    <a:pt x="46714" y="50416"/>
                    <a:pt x="45693" y="51948"/>
                    <a:pt x="44545" y="53096"/>
                  </a:cubicBezTo>
                  <a:cubicBezTo>
                    <a:pt x="43268" y="54245"/>
                    <a:pt x="41864" y="55138"/>
                    <a:pt x="40077" y="55777"/>
                  </a:cubicBezTo>
                  <a:cubicBezTo>
                    <a:pt x="38291" y="56415"/>
                    <a:pt x="36376" y="56670"/>
                    <a:pt x="34334" y="56670"/>
                  </a:cubicBezTo>
                  <a:cubicBezTo>
                    <a:pt x="31143" y="56670"/>
                    <a:pt x="28463" y="56032"/>
                    <a:pt x="26165" y="54628"/>
                  </a:cubicBezTo>
                  <a:cubicBezTo>
                    <a:pt x="23868" y="53224"/>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287" y="8807"/>
                  </a:cubicBezTo>
                  <a:close/>
                  <a:moveTo>
                    <a:pt x="18762" y="28208"/>
                  </a:moveTo>
                  <a:cubicBezTo>
                    <a:pt x="18762" y="25783"/>
                    <a:pt x="19401" y="23485"/>
                    <a:pt x="20549" y="21443"/>
                  </a:cubicBezTo>
                  <a:cubicBezTo>
                    <a:pt x="21826" y="19273"/>
                    <a:pt x="23485" y="17486"/>
                    <a:pt x="25782" y="16210"/>
                  </a:cubicBezTo>
                  <a:cubicBezTo>
                    <a:pt x="28080" y="14933"/>
                    <a:pt x="30505" y="14168"/>
                    <a:pt x="33441" y="14168"/>
                  </a:cubicBezTo>
                  <a:cubicBezTo>
                    <a:pt x="36376" y="14168"/>
                    <a:pt x="38673" y="14806"/>
                    <a:pt x="40716" y="15954"/>
                  </a:cubicBezTo>
                  <a:cubicBezTo>
                    <a:pt x="42758" y="17103"/>
                    <a:pt x="44417" y="18762"/>
                    <a:pt x="45693"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23" name="Freeform 22">
              <a:extLst>
                <a:ext uri="{FF2B5EF4-FFF2-40B4-BE49-F238E27FC236}">
                  <a16:creationId xmlns:a16="http://schemas.microsoft.com/office/drawing/2014/main" id="{F9994993-D6C3-D265-83CF-D7D6F61E376A}"/>
                </a:ext>
              </a:extLst>
            </p:cNvPr>
            <p:cNvSpPr/>
            <p:nvPr/>
          </p:nvSpPr>
          <p:spPr>
            <a:xfrm>
              <a:off x="3114166" y="6277599"/>
              <a:ext cx="76836" cy="91131"/>
            </a:xfrm>
            <a:custGeom>
              <a:avLst/>
              <a:gdLst>
                <a:gd name="connsiteX0" fmla="*/ 56159 w 76836"/>
                <a:gd name="connsiteY0" fmla="*/ 5488 h 91131"/>
                <a:gd name="connsiteX1" fmla="*/ 32547 w 76836"/>
                <a:gd name="connsiteY1" fmla="*/ 0 h 91131"/>
                <a:gd name="connsiteX2" fmla="*/ 0 w 76836"/>
                <a:gd name="connsiteY2" fmla="*/ 0 h 91131"/>
                <a:gd name="connsiteX3" fmla="*/ 0 w 76836"/>
                <a:gd name="connsiteY3" fmla="*/ 91132 h 91131"/>
                <a:gd name="connsiteX4" fmla="*/ 32292 w 76836"/>
                <a:gd name="connsiteY4" fmla="*/ 91132 h 91131"/>
                <a:gd name="connsiteX5" fmla="*/ 56159 w 76836"/>
                <a:gd name="connsiteY5" fmla="*/ 85643 h 91131"/>
                <a:gd name="connsiteX6" fmla="*/ 71475 w 76836"/>
                <a:gd name="connsiteY6" fmla="*/ 69944 h 91131"/>
                <a:gd name="connsiteX7" fmla="*/ 76836 w 76836"/>
                <a:gd name="connsiteY7" fmla="*/ 45438 h 91131"/>
                <a:gd name="connsiteX8" fmla="*/ 71475 w 76836"/>
                <a:gd name="connsiteY8" fmla="*/ 21060 h 91131"/>
                <a:gd name="connsiteX9" fmla="*/ 56159 w 76836"/>
                <a:gd name="connsiteY9" fmla="*/ 5488 h 91131"/>
                <a:gd name="connsiteX10" fmla="*/ 54628 w 76836"/>
                <a:gd name="connsiteY10" fmla="*/ 62031 h 91131"/>
                <a:gd name="connsiteX11" fmla="*/ 45821 w 76836"/>
                <a:gd name="connsiteY11" fmla="*/ 71476 h 91131"/>
                <a:gd name="connsiteX12" fmla="*/ 31398 w 76836"/>
                <a:gd name="connsiteY12" fmla="*/ 74539 h 91131"/>
                <a:gd name="connsiteX13" fmla="*/ 19145 w 76836"/>
                <a:gd name="connsiteY13" fmla="*/ 74539 h 91131"/>
                <a:gd name="connsiteX14" fmla="*/ 19145 w 76836"/>
                <a:gd name="connsiteY14" fmla="*/ 16465 h 91131"/>
                <a:gd name="connsiteX15" fmla="*/ 31398 w 76836"/>
                <a:gd name="connsiteY15" fmla="*/ 16465 h 91131"/>
                <a:gd name="connsiteX16" fmla="*/ 45821 w 76836"/>
                <a:gd name="connsiteY16" fmla="*/ 19528 h 91131"/>
                <a:gd name="connsiteX17" fmla="*/ 54628 w 76836"/>
                <a:gd name="connsiteY17" fmla="*/ 28973 h 91131"/>
                <a:gd name="connsiteX18" fmla="*/ 57563 w 76836"/>
                <a:gd name="connsiteY18" fmla="*/ 45438 h 91131"/>
                <a:gd name="connsiteX19" fmla="*/ 54628 w 76836"/>
                <a:gd name="connsiteY19" fmla="*/ 6203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836" h="91131">
                  <a:moveTo>
                    <a:pt x="56159" y="5488"/>
                  </a:moveTo>
                  <a:cubicBezTo>
                    <a:pt x="49522" y="1914"/>
                    <a:pt x="41609" y="0"/>
                    <a:pt x="32547" y="0"/>
                  </a:cubicBezTo>
                  <a:lnTo>
                    <a:pt x="0" y="0"/>
                  </a:lnTo>
                  <a:lnTo>
                    <a:pt x="0" y="91132"/>
                  </a:lnTo>
                  <a:lnTo>
                    <a:pt x="32292" y="91132"/>
                  </a:lnTo>
                  <a:cubicBezTo>
                    <a:pt x="41481" y="91132"/>
                    <a:pt x="49522" y="89345"/>
                    <a:pt x="56159" y="85643"/>
                  </a:cubicBezTo>
                  <a:cubicBezTo>
                    <a:pt x="62796" y="81942"/>
                    <a:pt x="67902" y="76709"/>
                    <a:pt x="71475" y="69944"/>
                  </a:cubicBezTo>
                  <a:cubicBezTo>
                    <a:pt x="75049" y="63179"/>
                    <a:pt x="76836" y="55011"/>
                    <a:pt x="76836" y="45438"/>
                  </a:cubicBezTo>
                  <a:cubicBezTo>
                    <a:pt x="76836" y="35865"/>
                    <a:pt x="75049" y="27824"/>
                    <a:pt x="71475" y="21060"/>
                  </a:cubicBezTo>
                  <a:cubicBezTo>
                    <a:pt x="67902" y="14295"/>
                    <a:pt x="62796" y="9062"/>
                    <a:pt x="56159" y="5488"/>
                  </a:cubicBezTo>
                  <a:close/>
                  <a:moveTo>
                    <a:pt x="54628" y="62031"/>
                  </a:moveTo>
                  <a:cubicBezTo>
                    <a:pt x="52713" y="66370"/>
                    <a:pt x="49778" y="69433"/>
                    <a:pt x="45821" y="71476"/>
                  </a:cubicBezTo>
                  <a:cubicBezTo>
                    <a:pt x="41864" y="73518"/>
                    <a:pt x="37142" y="74539"/>
                    <a:pt x="31398" y="74539"/>
                  </a:cubicBezTo>
                  <a:lnTo>
                    <a:pt x="19145" y="74539"/>
                  </a:lnTo>
                  <a:lnTo>
                    <a:pt x="19145" y="16465"/>
                  </a:lnTo>
                  <a:lnTo>
                    <a:pt x="31398" y="16465"/>
                  </a:lnTo>
                  <a:cubicBezTo>
                    <a:pt x="37142" y="16465"/>
                    <a:pt x="41864" y="17486"/>
                    <a:pt x="45821" y="19528"/>
                  </a:cubicBezTo>
                  <a:cubicBezTo>
                    <a:pt x="49650" y="21570"/>
                    <a:pt x="52586" y="24633"/>
                    <a:pt x="54628" y="28973"/>
                  </a:cubicBezTo>
                  <a:cubicBezTo>
                    <a:pt x="56542" y="33185"/>
                    <a:pt x="57563" y="38801"/>
                    <a:pt x="57563" y="45438"/>
                  </a:cubicBezTo>
                  <a:cubicBezTo>
                    <a:pt x="57563" y="52075"/>
                    <a:pt x="56542" y="57819"/>
                    <a:pt x="54628" y="62031"/>
                  </a:cubicBezTo>
                  <a:close/>
                </a:path>
              </a:pathLst>
            </a:custGeom>
            <a:solidFill>
              <a:srgbClr val="EC607E"/>
            </a:solidFill>
            <a:ln w="0" cap="flat">
              <a:noFill/>
              <a:prstDash val="solid"/>
              <a:miter/>
            </a:ln>
          </p:spPr>
          <p:txBody>
            <a:bodyPr rtlCol="0" anchor="ctr"/>
            <a:lstStyle/>
            <a:p>
              <a:endParaRPr lang="en-GB" sz="1013"/>
            </a:p>
          </p:txBody>
        </p:sp>
        <p:sp>
          <p:nvSpPr>
            <p:cNvPr id="24" name="Freeform 23">
              <a:extLst>
                <a:ext uri="{FF2B5EF4-FFF2-40B4-BE49-F238E27FC236}">
                  <a16:creationId xmlns:a16="http://schemas.microsoft.com/office/drawing/2014/main" id="{796A3DAD-AED0-F07F-0B89-FD7B28E741C0}"/>
                </a:ext>
              </a:extLst>
            </p:cNvPr>
            <p:cNvSpPr/>
            <p:nvPr/>
          </p:nvSpPr>
          <p:spPr>
            <a:xfrm>
              <a:off x="3207212" y="6272366"/>
              <a:ext cx="20549" cy="19145"/>
            </a:xfrm>
            <a:custGeom>
              <a:avLst/>
              <a:gdLst>
                <a:gd name="connsiteX0" fmla="*/ 10338 w 20549"/>
                <a:gd name="connsiteY0" fmla="*/ 0 h 19145"/>
                <a:gd name="connsiteX1" fmla="*/ 3063 w 20549"/>
                <a:gd name="connsiteY1" fmla="*/ 2808 h 19145"/>
                <a:gd name="connsiteX2" fmla="*/ 0 w 20549"/>
                <a:gd name="connsiteY2" fmla="*/ 9573 h 19145"/>
                <a:gd name="connsiteX3" fmla="*/ 3063 w 20549"/>
                <a:gd name="connsiteY3" fmla="*/ 16337 h 19145"/>
                <a:gd name="connsiteX4" fmla="*/ 10338 w 20549"/>
                <a:gd name="connsiteY4" fmla="*/ 19145 h 19145"/>
                <a:gd name="connsiteX5" fmla="*/ 17614 w 20549"/>
                <a:gd name="connsiteY5" fmla="*/ 16337 h 19145"/>
                <a:gd name="connsiteX6" fmla="*/ 20549 w 20549"/>
                <a:gd name="connsiteY6" fmla="*/ 9573 h 19145"/>
                <a:gd name="connsiteX7" fmla="*/ 17614 w 20549"/>
                <a:gd name="connsiteY7" fmla="*/ 2808 h 19145"/>
                <a:gd name="connsiteX8" fmla="*/ 10338 w 20549"/>
                <a:gd name="connsiteY8"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 h="19145">
                  <a:moveTo>
                    <a:pt x="10338" y="0"/>
                  </a:moveTo>
                  <a:cubicBezTo>
                    <a:pt x="7530" y="0"/>
                    <a:pt x="5105" y="894"/>
                    <a:pt x="3063" y="2808"/>
                  </a:cubicBezTo>
                  <a:cubicBezTo>
                    <a:pt x="1021" y="4722"/>
                    <a:pt x="0" y="6892"/>
                    <a:pt x="0" y="9573"/>
                  </a:cubicBezTo>
                  <a:cubicBezTo>
                    <a:pt x="0" y="12253"/>
                    <a:pt x="1021" y="14423"/>
                    <a:pt x="3063" y="16337"/>
                  </a:cubicBezTo>
                  <a:cubicBezTo>
                    <a:pt x="5105" y="18252"/>
                    <a:pt x="7530" y="19145"/>
                    <a:pt x="10338" y="19145"/>
                  </a:cubicBezTo>
                  <a:cubicBezTo>
                    <a:pt x="13146" y="19145"/>
                    <a:pt x="15571" y="18252"/>
                    <a:pt x="17614" y="16337"/>
                  </a:cubicBezTo>
                  <a:cubicBezTo>
                    <a:pt x="19656" y="14423"/>
                    <a:pt x="20549" y="12253"/>
                    <a:pt x="20549" y="9573"/>
                  </a:cubicBezTo>
                  <a:cubicBezTo>
                    <a:pt x="20549" y="6892"/>
                    <a:pt x="19528" y="4722"/>
                    <a:pt x="17614" y="2808"/>
                  </a:cubicBezTo>
                  <a:cubicBezTo>
                    <a:pt x="15571" y="894"/>
                    <a:pt x="13146" y="0"/>
                    <a:pt x="10338" y="0"/>
                  </a:cubicBezTo>
                  <a:close/>
                </a:path>
              </a:pathLst>
            </a:custGeom>
            <a:solidFill>
              <a:srgbClr val="EC607E"/>
            </a:solidFill>
            <a:ln w="0" cap="flat">
              <a:noFill/>
              <a:prstDash val="solid"/>
              <a:miter/>
            </a:ln>
          </p:spPr>
          <p:txBody>
            <a:bodyPr rtlCol="0" anchor="ctr"/>
            <a:lstStyle/>
            <a:p>
              <a:endParaRPr lang="en-GB" sz="1013"/>
            </a:p>
          </p:txBody>
        </p:sp>
        <p:sp>
          <p:nvSpPr>
            <p:cNvPr id="25" name="Freeform 24">
              <a:extLst>
                <a:ext uri="{FF2B5EF4-FFF2-40B4-BE49-F238E27FC236}">
                  <a16:creationId xmlns:a16="http://schemas.microsoft.com/office/drawing/2014/main" id="{1BEC664C-6511-8B03-256B-8A9CC597FFED}"/>
                </a:ext>
              </a:extLst>
            </p:cNvPr>
            <p:cNvSpPr/>
            <p:nvPr/>
          </p:nvSpPr>
          <p:spPr>
            <a:xfrm>
              <a:off x="3207978" y="6300318"/>
              <a:ext cx="18889" cy="68284"/>
            </a:xfrm>
            <a:custGeom>
              <a:avLst/>
              <a:gdLst>
                <a:gd name="connsiteX0" fmla="*/ 0 w 18889"/>
                <a:gd name="connsiteY0" fmla="*/ 0 h 68284"/>
                <a:gd name="connsiteX1" fmla="*/ 18890 w 18889"/>
                <a:gd name="connsiteY1" fmla="*/ 0 h 68284"/>
                <a:gd name="connsiteX2" fmla="*/ 18890 w 18889"/>
                <a:gd name="connsiteY2" fmla="*/ 68285 h 68284"/>
                <a:gd name="connsiteX3" fmla="*/ 0 w 18889"/>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8889" h="68284">
                  <a:moveTo>
                    <a:pt x="0" y="0"/>
                  </a:moveTo>
                  <a:lnTo>
                    <a:pt x="18890" y="0"/>
                  </a:lnTo>
                  <a:lnTo>
                    <a:pt x="18890" y="68285"/>
                  </a:lnTo>
                  <a:lnTo>
                    <a:pt x="0" y="68285"/>
                  </a:lnTo>
                  <a:close/>
                </a:path>
              </a:pathLst>
            </a:custGeom>
            <a:solidFill>
              <a:srgbClr val="EC607E"/>
            </a:solidFill>
            <a:ln w="0" cap="flat">
              <a:noFill/>
              <a:prstDash val="solid"/>
              <a:miter/>
            </a:ln>
          </p:spPr>
          <p:txBody>
            <a:bodyPr rtlCol="0" anchor="ctr"/>
            <a:lstStyle/>
            <a:p>
              <a:endParaRPr lang="en-GB" sz="1013"/>
            </a:p>
          </p:txBody>
        </p:sp>
        <p:sp>
          <p:nvSpPr>
            <p:cNvPr id="26" name="Freeform 25">
              <a:extLst>
                <a:ext uri="{FF2B5EF4-FFF2-40B4-BE49-F238E27FC236}">
                  <a16:creationId xmlns:a16="http://schemas.microsoft.com/office/drawing/2014/main" id="{418725B8-F69E-CD18-94B7-D0E6DB9420E9}"/>
                </a:ext>
              </a:extLst>
            </p:cNvPr>
            <p:cNvSpPr/>
            <p:nvPr/>
          </p:nvSpPr>
          <p:spPr>
            <a:xfrm>
              <a:off x="3242184" y="6299680"/>
              <a:ext cx="61392" cy="70326"/>
            </a:xfrm>
            <a:custGeom>
              <a:avLst/>
              <a:gdLst>
                <a:gd name="connsiteX0" fmla="*/ 41609 w 61392"/>
                <a:gd name="connsiteY0" fmla="*/ 29356 h 70326"/>
                <a:gd name="connsiteX1" fmla="*/ 29228 w 61392"/>
                <a:gd name="connsiteY1" fmla="*/ 26803 h 70326"/>
                <a:gd name="connsiteX2" fmla="*/ 22464 w 61392"/>
                <a:gd name="connsiteY2" fmla="*/ 24123 h 70326"/>
                <a:gd name="connsiteX3" fmla="*/ 20549 w 61392"/>
                <a:gd name="connsiteY3" fmla="*/ 20039 h 70326"/>
                <a:gd name="connsiteX4" fmla="*/ 23612 w 61392"/>
                <a:gd name="connsiteY4" fmla="*/ 15189 h 70326"/>
                <a:gd name="connsiteX5" fmla="*/ 31015 w 61392"/>
                <a:gd name="connsiteY5" fmla="*/ 13402 h 70326"/>
                <a:gd name="connsiteX6" fmla="*/ 36631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09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6 w 61392"/>
                <a:gd name="connsiteY20" fmla="*/ 54755 h 70326"/>
                <a:gd name="connsiteX21" fmla="*/ 31015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5 w 61392"/>
                <a:gd name="connsiteY26" fmla="*/ 70327 h 70326"/>
                <a:gd name="connsiteX27" fmla="*/ 46714 w 61392"/>
                <a:gd name="connsiteY27" fmla="*/ 67519 h 70326"/>
                <a:gd name="connsiteX28" fmla="*/ 57436 w 61392"/>
                <a:gd name="connsiteY28" fmla="*/ 59605 h 70326"/>
                <a:gd name="connsiteX29" fmla="*/ 61392 w 61392"/>
                <a:gd name="connsiteY29" fmla="*/ 47863 h 70326"/>
                <a:gd name="connsiteX30" fmla="*/ 56542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8" y="26803"/>
                  </a:lnTo>
                  <a:cubicBezTo>
                    <a:pt x="26037" y="26165"/>
                    <a:pt x="23868" y="25271"/>
                    <a:pt x="22464" y="24123"/>
                  </a:cubicBezTo>
                  <a:cubicBezTo>
                    <a:pt x="21187" y="22974"/>
                    <a:pt x="20549" y="21570"/>
                    <a:pt x="20549" y="20039"/>
                  </a:cubicBezTo>
                  <a:cubicBezTo>
                    <a:pt x="20549" y="17997"/>
                    <a:pt x="21570" y="16337"/>
                    <a:pt x="23612" y="15189"/>
                  </a:cubicBezTo>
                  <a:cubicBezTo>
                    <a:pt x="25655" y="13912"/>
                    <a:pt x="28080" y="13402"/>
                    <a:pt x="31015" y="13402"/>
                  </a:cubicBezTo>
                  <a:cubicBezTo>
                    <a:pt x="33185" y="13402"/>
                    <a:pt x="35099" y="13784"/>
                    <a:pt x="36631" y="14550"/>
                  </a:cubicBezTo>
                  <a:cubicBezTo>
                    <a:pt x="38163" y="15316"/>
                    <a:pt x="39439"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8" y="30505"/>
                    <a:pt x="6509"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5"/>
                  </a:cubicBezTo>
                  <a:cubicBezTo>
                    <a:pt x="37014" y="56032"/>
                    <a:pt x="34334" y="56670"/>
                    <a:pt x="31015" y="56670"/>
                  </a:cubicBezTo>
                  <a:cubicBezTo>
                    <a:pt x="27697" y="56670"/>
                    <a:pt x="24889" y="55904"/>
                    <a:pt x="22719" y="54500"/>
                  </a:cubicBezTo>
                  <a:cubicBezTo>
                    <a:pt x="20549" y="53096"/>
                    <a:pt x="19145" y="50926"/>
                    <a:pt x="18635" y="48246"/>
                  </a:cubicBezTo>
                  <a:lnTo>
                    <a:pt x="0" y="49267"/>
                  </a:lnTo>
                  <a:cubicBezTo>
                    <a:pt x="893" y="55776"/>
                    <a:pt x="4084" y="61010"/>
                    <a:pt x="9445" y="64711"/>
                  </a:cubicBezTo>
                  <a:cubicBezTo>
                    <a:pt x="14806" y="68540"/>
                    <a:pt x="21953" y="70327"/>
                    <a:pt x="31015" y="70327"/>
                  </a:cubicBezTo>
                  <a:cubicBezTo>
                    <a:pt x="36887" y="70327"/>
                    <a:pt x="42247" y="69433"/>
                    <a:pt x="46714" y="67519"/>
                  </a:cubicBezTo>
                  <a:cubicBezTo>
                    <a:pt x="51309" y="65604"/>
                    <a:pt x="54883" y="63052"/>
                    <a:pt x="57436" y="59605"/>
                  </a:cubicBezTo>
                  <a:cubicBezTo>
                    <a:pt x="60116" y="56287"/>
                    <a:pt x="61392" y="52330"/>
                    <a:pt x="61392" y="47863"/>
                  </a:cubicBezTo>
                  <a:cubicBezTo>
                    <a:pt x="61392" y="42885"/>
                    <a:pt x="59733" y="38929"/>
                    <a:pt x="56542"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27" name="Freeform 26">
              <a:extLst>
                <a:ext uri="{FF2B5EF4-FFF2-40B4-BE49-F238E27FC236}">
                  <a16:creationId xmlns:a16="http://schemas.microsoft.com/office/drawing/2014/main" id="{6B9050CE-4C5B-325D-566F-FCEA1BAF01FA}"/>
                </a:ext>
              </a:extLst>
            </p:cNvPr>
            <p:cNvSpPr/>
            <p:nvPr/>
          </p:nvSpPr>
          <p:spPr>
            <a:xfrm>
              <a:off x="3315957"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566 w 65476"/>
                <a:gd name="connsiteY29" fmla="*/ 20932 h 70709"/>
                <a:gd name="connsiteX30" fmla="*/ 47353 w 65476"/>
                <a:gd name="connsiteY30" fmla="*/ 28208 h 70709"/>
                <a:gd name="connsiteX31" fmla="*/ 18762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864" y="638"/>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160" y="8807"/>
                  </a:cubicBezTo>
                  <a:close/>
                  <a:moveTo>
                    <a:pt x="18762" y="28208"/>
                  </a:moveTo>
                  <a:cubicBezTo>
                    <a:pt x="18762" y="25783"/>
                    <a:pt x="19401" y="23485"/>
                    <a:pt x="20549" y="21443"/>
                  </a:cubicBezTo>
                  <a:cubicBezTo>
                    <a:pt x="21826" y="19273"/>
                    <a:pt x="23485" y="17486"/>
                    <a:pt x="25783" y="16210"/>
                  </a:cubicBezTo>
                  <a:cubicBezTo>
                    <a:pt x="28080" y="14933"/>
                    <a:pt x="30505" y="14168"/>
                    <a:pt x="33441" y="14168"/>
                  </a:cubicBezTo>
                  <a:cubicBezTo>
                    <a:pt x="36376" y="14168"/>
                    <a:pt x="38673" y="14806"/>
                    <a:pt x="40716" y="15954"/>
                  </a:cubicBezTo>
                  <a:cubicBezTo>
                    <a:pt x="42758" y="17103"/>
                    <a:pt x="44417" y="18762"/>
                    <a:pt x="45566" y="20932"/>
                  </a:cubicBezTo>
                  <a:cubicBezTo>
                    <a:pt x="46714" y="22975"/>
                    <a:pt x="47353" y="25400"/>
                    <a:pt x="47353" y="28208"/>
                  </a:cubicBezTo>
                  <a:lnTo>
                    <a:pt x="18762" y="28208"/>
                  </a:lnTo>
                  <a:close/>
                </a:path>
              </a:pathLst>
            </a:custGeom>
            <a:solidFill>
              <a:srgbClr val="EC607E"/>
            </a:solidFill>
            <a:ln w="0" cap="flat">
              <a:noFill/>
              <a:prstDash val="solid"/>
              <a:miter/>
            </a:ln>
          </p:spPr>
          <p:txBody>
            <a:bodyPr rtlCol="0" anchor="ctr"/>
            <a:lstStyle/>
            <a:p>
              <a:endParaRPr lang="en-GB" sz="1013"/>
            </a:p>
          </p:txBody>
        </p:sp>
        <p:sp>
          <p:nvSpPr>
            <p:cNvPr id="28" name="Freeform 27">
              <a:extLst>
                <a:ext uri="{FF2B5EF4-FFF2-40B4-BE49-F238E27FC236}">
                  <a16:creationId xmlns:a16="http://schemas.microsoft.com/office/drawing/2014/main" id="{E4FBE2DC-2167-94F6-7015-382C9865844E}"/>
                </a:ext>
              </a:extLst>
            </p:cNvPr>
            <p:cNvSpPr/>
            <p:nvPr/>
          </p:nvSpPr>
          <p:spPr>
            <a:xfrm>
              <a:off x="3393559" y="6299553"/>
              <a:ext cx="61137" cy="70327"/>
            </a:xfrm>
            <a:custGeom>
              <a:avLst/>
              <a:gdLst>
                <a:gd name="connsiteX0" fmla="*/ 52330 w 61137"/>
                <a:gd name="connsiteY0" fmla="*/ 5361 h 70327"/>
                <a:gd name="connsiteX1" fmla="*/ 43013 w 61137"/>
                <a:gd name="connsiteY1" fmla="*/ 1276 h 70327"/>
                <a:gd name="connsiteX2" fmla="*/ 32037 w 61137"/>
                <a:gd name="connsiteY2" fmla="*/ 0 h 70327"/>
                <a:gd name="connsiteX3" fmla="*/ 17614 w 61137"/>
                <a:gd name="connsiteY3" fmla="*/ 2425 h 70327"/>
                <a:gd name="connsiteX4" fmla="*/ 7530 w 61137"/>
                <a:gd name="connsiteY4" fmla="*/ 9445 h 70327"/>
                <a:gd name="connsiteX5" fmla="*/ 2297 w 61137"/>
                <a:gd name="connsiteY5" fmla="*/ 20294 h 70327"/>
                <a:gd name="connsiteX6" fmla="*/ 19783 w 61137"/>
                <a:gd name="connsiteY6" fmla="*/ 21698 h 70327"/>
                <a:gd name="connsiteX7" fmla="*/ 23740 w 61137"/>
                <a:gd name="connsiteY7" fmla="*/ 16082 h 70327"/>
                <a:gd name="connsiteX8" fmla="*/ 31909 w 61137"/>
                <a:gd name="connsiteY8" fmla="*/ 13785 h 70327"/>
                <a:gd name="connsiteX9" fmla="*/ 39439 w 61137"/>
                <a:gd name="connsiteY9" fmla="*/ 16082 h 70327"/>
                <a:gd name="connsiteX10" fmla="*/ 42119 w 61137"/>
                <a:gd name="connsiteY10" fmla="*/ 22591 h 70327"/>
                <a:gd name="connsiteX11" fmla="*/ 42119 w 61137"/>
                <a:gd name="connsiteY11" fmla="*/ 22847 h 70327"/>
                <a:gd name="connsiteX12" fmla="*/ 40460 w 61137"/>
                <a:gd name="connsiteY12" fmla="*/ 26165 h 70327"/>
                <a:gd name="connsiteX13" fmla="*/ 35227 w 61137"/>
                <a:gd name="connsiteY13" fmla="*/ 27824 h 70327"/>
                <a:gd name="connsiteX14" fmla="*/ 25655 w 61137"/>
                <a:gd name="connsiteY14" fmla="*/ 28973 h 70327"/>
                <a:gd name="connsiteX15" fmla="*/ 15954 w 61137"/>
                <a:gd name="connsiteY15" fmla="*/ 30632 h 70327"/>
                <a:gd name="connsiteX16" fmla="*/ 7786 w 61137"/>
                <a:gd name="connsiteY16" fmla="*/ 34206 h 70327"/>
                <a:gd name="connsiteX17" fmla="*/ 2042 w 61137"/>
                <a:gd name="connsiteY17" fmla="*/ 40460 h 70327"/>
                <a:gd name="connsiteX18" fmla="*/ 0 w 61137"/>
                <a:gd name="connsiteY18" fmla="*/ 50033 h 70327"/>
                <a:gd name="connsiteX19" fmla="*/ 2935 w 61137"/>
                <a:gd name="connsiteY19" fmla="*/ 61265 h 70327"/>
                <a:gd name="connsiteX20" fmla="*/ 10976 w 61137"/>
                <a:gd name="connsiteY20" fmla="*/ 68030 h 70327"/>
                <a:gd name="connsiteX21" fmla="*/ 22591 w 61137"/>
                <a:gd name="connsiteY21" fmla="*/ 70327 h 70327"/>
                <a:gd name="connsiteX22" fmla="*/ 31526 w 61137"/>
                <a:gd name="connsiteY22" fmla="*/ 68923 h 70327"/>
                <a:gd name="connsiteX23" fmla="*/ 38163 w 61137"/>
                <a:gd name="connsiteY23" fmla="*/ 65094 h 70327"/>
                <a:gd name="connsiteX24" fmla="*/ 42630 w 61137"/>
                <a:gd name="connsiteY24" fmla="*/ 59478 h 70327"/>
                <a:gd name="connsiteX25" fmla="*/ 43141 w 61137"/>
                <a:gd name="connsiteY25" fmla="*/ 59478 h 70327"/>
                <a:gd name="connsiteX26" fmla="*/ 43141 w 61137"/>
                <a:gd name="connsiteY26" fmla="*/ 68923 h 70327"/>
                <a:gd name="connsiteX27" fmla="*/ 61137 w 61137"/>
                <a:gd name="connsiteY27" fmla="*/ 68923 h 70327"/>
                <a:gd name="connsiteX28" fmla="*/ 61137 w 61137"/>
                <a:gd name="connsiteY28" fmla="*/ 22847 h 70327"/>
                <a:gd name="connsiteX29" fmla="*/ 58712 w 61137"/>
                <a:gd name="connsiteY29" fmla="*/ 12381 h 70327"/>
                <a:gd name="connsiteX30" fmla="*/ 52330 w 61137"/>
                <a:gd name="connsiteY30" fmla="*/ 5233 h 70327"/>
                <a:gd name="connsiteX31" fmla="*/ 42247 w 61137"/>
                <a:gd name="connsiteY31" fmla="*/ 44672 h 70327"/>
                <a:gd name="connsiteX32" fmla="*/ 40460 w 61137"/>
                <a:gd name="connsiteY32" fmla="*/ 51182 h 70327"/>
                <a:gd name="connsiteX33" fmla="*/ 35483 w 61137"/>
                <a:gd name="connsiteY33" fmla="*/ 55649 h 70327"/>
                <a:gd name="connsiteX34" fmla="*/ 28079 w 61137"/>
                <a:gd name="connsiteY34" fmla="*/ 57308 h 70327"/>
                <a:gd name="connsiteX35" fmla="*/ 20932 w 61137"/>
                <a:gd name="connsiteY35" fmla="*/ 55266 h 70327"/>
                <a:gd name="connsiteX36" fmla="*/ 18124 w 61137"/>
                <a:gd name="connsiteY36" fmla="*/ 49395 h 70327"/>
                <a:gd name="connsiteX37" fmla="*/ 19528 w 61137"/>
                <a:gd name="connsiteY37" fmla="*/ 44927 h 70327"/>
                <a:gd name="connsiteX38" fmla="*/ 23357 w 61137"/>
                <a:gd name="connsiteY38" fmla="*/ 42119 h 70327"/>
                <a:gd name="connsiteX39" fmla="*/ 29229 w 61137"/>
                <a:gd name="connsiteY39" fmla="*/ 40588 h 70327"/>
                <a:gd name="connsiteX40" fmla="*/ 32675 w 61137"/>
                <a:gd name="connsiteY40" fmla="*/ 40078 h 70327"/>
                <a:gd name="connsiteX41" fmla="*/ 36503 w 61137"/>
                <a:gd name="connsiteY41" fmla="*/ 39439 h 70327"/>
                <a:gd name="connsiteX42" fmla="*/ 39950 w 61137"/>
                <a:gd name="connsiteY42" fmla="*/ 38546 h 70327"/>
                <a:gd name="connsiteX43" fmla="*/ 42375 w 61137"/>
                <a:gd name="connsiteY43" fmla="*/ 37525 h 70327"/>
                <a:gd name="connsiteX44" fmla="*/ 42375 w 61137"/>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137" h="70327">
                  <a:moveTo>
                    <a:pt x="52330" y="5361"/>
                  </a:moveTo>
                  <a:cubicBezTo>
                    <a:pt x="49650" y="3446"/>
                    <a:pt x="46459" y="2170"/>
                    <a:pt x="43013" y="1276"/>
                  </a:cubicBezTo>
                  <a:cubicBezTo>
                    <a:pt x="39567" y="383"/>
                    <a:pt x="35865" y="0"/>
                    <a:pt x="32037" y="0"/>
                  </a:cubicBezTo>
                  <a:cubicBezTo>
                    <a:pt x="26548" y="0"/>
                    <a:pt x="21825" y="766"/>
                    <a:pt x="17614" y="2425"/>
                  </a:cubicBezTo>
                  <a:cubicBezTo>
                    <a:pt x="13529" y="4084"/>
                    <a:pt x="10083" y="6382"/>
                    <a:pt x="7530" y="9445"/>
                  </a:cubicBezTo>
                  <a:cubicBezTo>
                    <a:pt x="4978" y="12508"/>
                    <a:pt x="3191" y="16082"/>
                    <a:pt x="2297" y="20294"/>
                  </a:cubicBezTo>
                  <a:lnTo>
                    <a:pt x="19783" y="21698"/>
                  </a:lnTo>
                  <a:cubicBezTo>
                    <a:pt x="20422" y="19400"/>
                    <a:pt x="21825" y="17614"/>
                    <a:pt x="23740" y="16082"/>
                  </a:cubicBezTo>
                  <a:cubicBezTo>
                    <a:pt x="25782" y="14551"/>
                    <a:pt x="28462" y="13785"/>
                    <a:pt x="31909" y="13785"/>
                  </a:cubicBezTo>
                  <a:cubicBezTo>
                    <a:pt x="35100" y="13785"/>
                    <a:pt x="37652" y="14551"/>
                    <a:pt x="39439" y="16082"/>
                  </a:cubicBezTo>
                  <a:cubicBezTo>
                    <a:pt x="41226" y="17614"/>
                    <a:pt x="42119" y="19783"/>
                    <a:pt x="42119" y="22591"/>
                  </a:cubicBezTo>
                  <a:lnTo>
                    <a:pt x="42119" y="22847"/>
                  </a:lnTo>
                  <a:cubicBezTo>
                    <a:pt x="42119" y="24251"/>
                    <a:pt x="41609" y="25399"/>
                    <a:pt x="40460" y="26165"/>
                  </a:cubicBezTo>
                  <a:cubicBezTo>
                    <a:pt x="39311" y="26931"/>
                    <a:pt x="37652" y="27441"/>
                    <a:pt x="35227" y="27824"/>
                  </a:cubicBezTo>
                  <a:cubicBezTo>
                    <a:pt x="32802" y="28207"/>
                    <a:pt x="29611" y="28590"/>
                    <a:pt x="25655" y="28973"/>
                  </a:cubicBezTo>
                  <a:cubicBezTo>
                    <a:pt x="22336" y="29356"/>
                    <a:pt x="19017" y="29867"/>
                    <a:pt x="15954" y="30632"/>
                  </a:cubicBezTo>
                  <a:cubicBezTo>
                    <a:pt x="12891" y="31398"/>
                    <a:pt x="10211" y="32675"/>
                    <a:pt x="7786" y="34206"/>
                  </a:cubicBezTo>
                  <a:cubicBezTo>
                    <a:pt x="5360" y="35738"/>
                    <a:pt x="3446" y="37908"/>
                    <a:pt x="2042" y="40460"/>
                  </a:cubicBezTo>
                  <a:cubicBezTo>
                    <a:pt x="638" y="43013"/>
                    <a:pt x="0" y="46204"/>
                    <a:pt x="0" y="50033"/>
                  </a:cubicBezTo>
                  <a:cubicBezTo>
                    <a:pt x="0" y="54500"/>
                    <a:pt x="1021" y="58329"/>
                    <a:pt x="2935" y="61265"/>
                  </a:cubicBezTo>
                  <a:cubicBezTo>
                    <a:pt x="4850" y="64328"/>
                    <a:pt x="7658" y="66498"/>
                    <a:pt x="10976" y="68030"/>
                  </a:cubicBezTo>
                  <a:cubicBezTo>
                    <a:pt x="14423" y="69561"/>
                    <a:pt x="18252" y="70327"/>
                    <a:pt x="22591" y="70327"/>
                  </a:cubicBezTo>
                  <a:cubicBezTo>
                    <a:pt x="26038" y="70327"/>
                    <a:pt x="28973" y="69816"/>
                    <a:pt x="31526" y="68923"/>
                  </a:cubicBezTo>
                  <a:cubicBezTo>
                    <a:pt x="34078" y="68030"/>
                    <a:pt x="36376" y="66753"/>
                    <a:pt x="38163" y="65094"/>
                  </a:cubicBezTo>
                  <a:cubicBezTo>
                    <a:pt x="39950" y="63435"/>
                    <a:pt x="41481" y="61648"/>
                    <a:pt x="42630" y="59478"/>
                  </a:cubicBezTo>
                  <a:lnTo>
                    <a:pt x="43141" y="59478"/>
                  </a:lnTo>
                  <a:lnTo>
                    <a:pt x="43141" y="68923"/>
                  </a:lnTo>
                  <a:lnTo>
                    <a:pt x="61137" y="68923"/>
                  </a:lnTo>
                  <a:lnTo>
                    <a:pt x="61137" y="22847"/>
                  </a:lnTo>
                  <a:cubicBezTo>
                    <a:pt x="61137" y="18762"/>
                    <a:pt x="60371"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7" y="57308"/>
                    <a:pt x="28079" y="57308"/>
                  </a:cubicBezTo>
                  <a:cubicBezTo>
                    <a:pt x="25271" y="57308"/>
                    <a:pt x="22719" y="56670"/>
                    <a:pt x="20932" y="55266"/>
                  </a:cubicBezTo>
                  <a:cubicBezTo>
                    <a:pt x="19017" y="53862"/>
                    <a:pt x="18124" y="51948"/>
                    <a:pt x="18124" y="49395"/>
                  </a:cubicBezTo>
                  <a:cubicBezTo>
                    <a:pt x="18124" y="47608"/>
                    <a:pt x="18635" y="46076"/>
                    <a:pt x="19528" y="44927"/>
                  </a:cubicBezTo>
                  <a:cubicBezTo>
                    <a:pt x="20422" y="43779"/>
                    <a:pt x="21698" y="42758"/>
                    <a:pt x="23357" y="42119"/>
                  </a:cubicBezTo>
                  <a:cubicBezTo>
                    <a:pt x="25016" y="41354"/>
                    <a:pt x="26931" y="40843"/>
                    <a:pt x="29229" y="40588"/>
                  </a:cubicBezTo>
                  <a:cubicBezTo>
                    <a:pt x="30249" y="40460"/>
                    <a:pt x="31398" y="40333"/>
                    <a:pt x="32675" y="40078"/>
                  </a:cubicBezTo>
                  <a:cubicBezTo>
                    <a:pt x="33951" y="39822"/>
                    <a:pt x="35227" y="39695"/>
                    <a:pt x="36503"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29" name="Freeform 28">
              <a:extLst>
                <a:ext uri="{FF2B5EF4-FFF2-40B4-BE49-F238E27FC236}">
                  <a16:creationId xmlns:a16="http://schemas.microsoft.com/office/drawing/2014/main" id="{2672444E-6962-4CF6-6E46-12B4AAE4D581}"/>
                </a:ext>
              </a:extLst>
            </p:cNvPr>
            <p:cNvSpPr/>
            <p:nvPr/>
          </p:nvSpPr>
          <p:spPr>
            <a:xfrm>
              <a:off x="3469502" y="6299680"/>
              <a:ext cx="61392" cy="70326"/>
            </a:xfrm>
            <a:custGeom>
              <a:avLst/>
              <a:gdLst>
                <a:gd name="connsiteX0" fmla="*/ 41609 w 61392"/>
                <a:gd name="connsiteY0" fmla="*/ 29356 h 70326"/>
                <a:gd name="connsiteX1" fmla="*/ 29229 w 61392"/>
                <a:gd name="connsiteY1" fmla="*/ 26803 h 70326"/>
                <a:gd name="connsiteX2" fmla="*/ 22464 w 61392"/>
                <a:gd name="connsiteY2" fmla="*/ 24123 h 70326"/>
                <a:gd name="connsiteX3" fmla="*/ 20549 w 61392"/>
                <a:gd name="connsiteY3" fmla="*/ 20039 h 70326"/>
                <a:gd name="connsiteX4" fmla="*/ 23613 w 61392"/>
                <a:gd name="connsiteY4" fmla="*/ 15189 h 70326"/>
                <a:gd name="connsiteX5" fmla="*/ 31016 w 61392"/>
                <a:gd name="connsiteY5" fmla="*/ 13402 h 70326"/>
                <a:gd name="connsiteX6" fmla="*/ 36632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10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7 w 61392"/>
                <a:gd name="connsiteY20" fmla="*/ 54755 h 70326"/>
                <a:gd name="connsiteX21" fmla="*/ 31016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6 w 61392"/>
                <a:gd name="connsiteY26" fmla="*/ 70327 h 70326"/>
                <a:gd name="connsiteX27" fmla="*/ 46714 w 61392"/>
                <a:gd name="connsiteY27" fmla="*/ 67519 h 70326"/>
                <a:gd name="connsiteX28" fmla="*/ 57436 w 61392"/>
                <a:gd name="connsiteY28" fmla="*/ 59605 h 70326"/>
                <a:gd name="connsiteX29" fmla="*/ 61393 w 61392"/>
                <a:gd name="connsiteY29" fmla="*/ 47863 h 70326"/>
                <a:gd name="connsiteX30" fmla="*/ 56543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9" y="26803"/>
                  </a:lnTo>
                  <a:cubicBezTo>
                    <a:pt x="26038" y="26165"/>
                    <a:pt x="23868" y="25271"/>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4"/>
                    <a:pt x="36632" y="14550"/>
                  </a:cubicBezTo>
                  <a:cubicBezTo>
                    <a:pt x="38163" y="15316"/>
                    <a:pt x="39440"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9" y="43651"/>
                    <a:pt x="38418" y="44417"/>
                    <a:pt x="39950" y="45566"/>
                  </a:cubicBezTo>
                  <a:cubicBezTo>
                    <a:pt x="41354" y="46714"/>
                    <a:pt x="42120" y="48118"/>
                    <a:pt x="42120" y="49778"/>
                  </a:cubicBezTo>
                  <a:cubicBezTo>
                    <a:pt x="42120" y="51820"/>
                    <a:pt x="41098" y="53479"/>
                    <a:pt x="39057" y="54755"/>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8" y="69433"/>
                    <a:pt x="46714" y="67519"/>
                  </a:cubicBezTo>
                  <a:cubicBezTo>
                    <a:pt x="51310" y="65604"/>
                    <a:pt x="54883" y="63052"/>
                    <a:pt x="57436" y="59605"/>
                  </a:cubicBezTo>
                  <a:cubicBezTo>
                    <a:pt x="60116" y="56287"/>
                    <a:pt x="61393" y="52330"/>
                    <a:pt x="61393" y="47863"/>
                  </a:cubicBezTo>
                  <a:cubicBezTo>
                    <a:pt x="61393" y="42885"/>
                    <a:pt x="59733" y="38929"/>
                    <a:pt x="56543"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30" name="Freeform 29">
              <a:extLst>
                <a:ext uri="{FF2B5EF4-FFF2-40B4-BE49-F238E27FC236}">
                  <a16:creationId xmlns:a16="http://schemas.microsoft.com/office/drawing/2014/main" id="{14930FCB-2F46-3828-2B85-994148A8A03A}"/>
                </a:ext>
              </a:extLst>
            </p:cNvPr>
            <p:cNvSpPr/>
            <p:nvPr/>
          </p:nvSpPr>
          <p:spPr>
            <a:xfrm>
              <a:off x="3543275"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694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737" y="766"/>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9"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3" y="15316"/>
                    <a:pt x="59095" y="11743"/>
                    <a:pt x="56160" y="8807"/>
                  </a:cubicBezTo>
                  <a:close/>
                  <a:moveTo>
                    <a:pt x="18762" y="28208"/>
                  </a:moveTo>
                  <a:cubicBezTo>
                    <a:pt x="18762" y="25783"/>
                    <a:pt x="19401" y="23485"/>
                    <a:pt x="20549" y="21443"/>
                  </a:cubicBezTo>
                  <a:cubicBezTo>
                    <a:pt x="21826" y="19273"/>
                    <a:pt x="23485" y="17486"/>
                    <a:pt x="25783" y="16210"/>
                  </a:cubicBezTo>
                  <a:cubicBezTo>
                    <a:pt x="27952" y="14933"/>
                    <a:pt x="30505" y="14168"/>
                    <a:pt x="33441" y="14168"/>
                  </a:cubicBezTo>
                  <a:cubicBezTo>
                    <a:pt x="36376" y="14168"/>
                    <a:pt x="38674" y="14806"/>
                    <a:pt x="40716" y="15954"/>
                  </a:cubicBezTo>
                  <a:cubicBezTo>
                    <a:pt x="42758" y="17103"/>
                    <a:pt x="44417" y="18762"/>
                    <a:pt x="45694"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31" name="Freeform 30">
              <a:extLst>
                <a:ext uri="{FF2B5EF4-FFF2-40B4-BE49-F238E27FC236}">
                  <a16:creationId xmlns:a16="http://schemas.microsoft.com/office/drawing/2014/main" id="{7AB5AB1B-0953-4226-561D-AA01C179C37F}"/>
                </a:ext>
              </a:extLst>
            </p:cNvPr>
            <p:cNvSpPr/>
            <p:nvPr/>
          </p:nvSpPr>
          <p:spPr>
            <a:xfrm>
              <a:off x="3621132" y="6299553"/>
              <a:ext cx="61392" cy="70327"/>
            </a:xfrm>
            <a:custGeom>
              <a:avLst/>
              <a:gdLst>
                <a:gd name="connsiteX0" fmla="*/ 56415 w 61392"/>
                <a:gd name="connsiteY0" fmla="*/ 35993 h 70327"/>
                <a:gd name="connsiteX1" fmla="*/ 41609 w 61392"/>
                <a:gd name="connsiteY1" fmla="*/ 29356 h 70327"/>
                <a:gd name="connsiteX2" fmla="*/ 29229 w 61392"/>
                <a:gd name="connsiteY2" fmla="*/ 26803 h 70327"/>
                <a:gd name="connsiteX3" fmla="*/ 22464 w 61392"/>
                <a:gd name="connsiteY3" fmla="*/ 24123 h 70327"/>
                <a:gd name="connsiteX4" fmla="*/ 20549 w 61392"/>
                <a:gd name="connsiteY4" fmla="*/ 20039 h 70327"/>
                <a:gd name="connsiteX5" fmla="*/ 23613 w 61392"/>
                <a:gd name="connsiteY5" fmla="*/ 15189 h 70327"/>
                <a:gd name="connsiteX6" fmla="*/ 31016 w 61392"/>
                <a:gd name="connsiteY6" fmla="*/ 13402 h 70327"/>
                <a:gd name="connsiteX7" fmla="*/ 36631 w 61392"/>
                <a:gd name="connsiteY7" fmla="*/ 14551 h 70327"/>
                <a:gd name="connsiteX8" fmla="*/ 40460 w 61392"/>
                <a:gd name="connsiteY8" fmla="*/ 17486 h 70327"/>
                <a:gd name="connsiteX9" fmla="*/ 42375 w 61392"/>
                <a:gd name="connsiteY9" fmla="*/ 21443 h 70327"/>
                <a:gd name="connsiteX10" fmla="*/ 59733 w 61392"/>
                <a:gd name="connsiteY10" fmla="*/ 20422 h 70327"/>
                <a:gd name="connsiteX11" fmla="*/ 51054 w 61392"/>
                <a:gd name="connsiteY11" fmla="*/ 5488 h 70327"/>
                <a:gd name="connsiteX12" fmla="*/ 30632 w 61392"/>
                <a:gd name="connsiteY12" fmla="*/ 0 h 70327"/>
                <a:gd name="connsiteX13" fmla="*/ 15316 w 61392"/>
                <a:gd name="connsiteY13" fmla="*/ 2553 h 70327"/>
                <a:gd name="connsiteX14" fmla="*/ 5233 w 61392"/>
                <a:gd name="connsiteY14" fmla="*/ 9828 h 70327"/>
                <a:gd name="connsiteX15" fmla="*/ 1659 w 61392"/>
                <a:gd name="connsiteY15" fmla="*/ 21187 h 70327"/>
                <a:gd name="connsiteX16" fmla="*/ 6510 w 61392"/>
                <a:gd name="connsiteY16" fmla="*/ 33823 h 70327"/>
                <a:gd name="connsiteX17" fmla="*/ 21443 w 61392"/>
                <a:gd name="connsiteY17" fmla="*/ 40716 h 70327"/>
                <a:gd name="connsiteX18" fmla="*/ 33313 w 61392"/>
                <a:gd name="connsiteY18" fmla="*/ 43013 h 70327"/>
                <a:gd name="connsiteX19" fmla="*/ 39950 w 61392"/>
                <a:gd name="connsiteY19" fmla="*/ 45566 h 70327"/>
                <a:gd name="connsiteX20" fmla="*/ 42120 w 61392"/>
                <a:gd name="connsiteY20" fmla="*/ 49778 h 70327"/>
                <a:gd name="connsiteX21" fmla="*/ 39056 w 61392"/>
                <a:gd name="connsiteY21" fmla="*/ 54756 h 70327"/>
                <a:gd name="connsiteX22" fmla="*/ 31016 w 61392"/>
                <a:gd name="connsiteY22" fmla="*/ 56670 h 70327"/>
                <a:gd name="connsiteX23" fmla="*/ 22719 w 61392"/>
                <a:gd name="connsiteY23" fmla="*/ 54500 h 70327"/>
                <a:gd name="connsiteX24" fmla="*/ 18635 w 61392"/>
                <a:gd name="connsiteY24" fmla="*/ 48246 h 70327"/>
                <a:gd name="connsiteX25" fmla="*/ 0 w 61392"/>
                <a:gd name="connsiteY25" fmla="*/ 49267 h 70327"/>
                <a:gd name="connsiteX26" fmla="*/ 9445 w 61392"/>
                <a:gd name="connsiteY26" fmla="*/ 64711 h 70327"/>
                <a:gd name="connsiteX27" fmla="*/ 31016 w 61392"/>
                <a:gd name="connsiteY27" fmla="*/ 70327 h 70327"/>
                <a:gd name="connsiteX28" fmla="*/ 46714 w 61392"/>
                <a:gd name="connsiteY28" fmla="*/ 67519 h 70327"/>
                <a:gd name="connsiteX29" fmla="*/ 57436 w 61392"/>
                <a:gd name="connsiteY29" fmla="*/ 59606 h 70327"/>
                <a:gd name="connsiteX30" fmla="*/ 61392 w 61392"/>
                <a:gd name="connsiteY30" fmla="*/ 47863 h 70327"/>
                <a:gd name="connsiteX31" fmla="*/ 56543 w 61392"/>
                <a:gd name="connsiteY31" fmla="*/ 35993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7">
                  <a:moveTo>
                    <a:pt x="56415" y="35993"/>
                  </a:moveTo>
                  <a:cubicBezTo>
                    <a:pt x="53096" y="32930"/>
                    <a:pt x="48246" y="30760"/>
                    <a:pt x="41609" y="29356"/>
                  </a:cubicBezTo>
                  <a:lnTo>
                    <a:pt x="29229" y="26803"/>
                  </a:lnTo>
                  <a:cubicBezTo>
                    <a:pt x="26038" y="26165"/>
                    <a:pt x="23868" y="25272"/>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5"/>
                    <a:pt x="36631" y="14551"/>
                  </a:cubicBezTo>
                  <a:cubicBezTo>
                    <a:pt x="38163" y="15316"/>
                    <a:pt x="39439" y="16210"/>
                    <a:pt x="40460" y="17486"/>
                  </a:cubicBezTo>
                  <a:cubicBezTo>
                    <a:pt x="41481" y="18635"/>
                    <a:pt x="42120" y="20039"/>
                    <a:pt x="42375" y="21443"/>
                  </a:cubicBezTo>
                  <a:lnTo>
                    <a:pt x="59733" y="20422"/>
                  </a:lnTo>
                  <a:cubicBezTo>
                    <a:pt x="58840" y="14168"/>
                    <a:pt x="56032" y="9190"/>
                    <a:pt x="51054" y="5488"/>
                  </a:cubicBezTo>
                  <a:cubicBezTo>
                    <a:pt x="46076" y="1787"/>
                    <a:pt x="39312" y="0"/>
                    <a:pt x="30632" y="0"/>
                  </a:cubicBezTo>
                  <a:cubicBezTo>
                    <a:pt x="24761" y="0"/>
                    <a:pt x="19656" y="894"/>
                    <a:pt x="15316" y="2553"/>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6"/>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7" y="69433"/>
                    <a:pt x="46714" y="67519"/>
                  </a:cubicBezTo>
                  <a:cubicBezTo>
                    <a:pt x="51310" y="65605"/>
                    <a:pt x="54883" y="63052"/>
                    <a:pt x="57436" y="59606"/>
                  </a:cubicBezTo>
                  <a:cubicBezTo>
                    <a:pt x="60116" y="56287"/>
                    <a:pt x="61392" y="52330"/>
                    <a:pt x="61392" y="47863"/>
                  </a:cubicBezTo>
                  <a:cubicBezTo>
                    <a:pt x="61392" y="42886"/>
                    <a:pt x="59733" y="38929"/>
                    <a:pt x="56543" y="35993"/>
                  </a:cubicBezTo>
                  <a:close/>
                </a:path>
              </a:pathLst>
            </a:custGeom>
            <a:solidFill>
              <a:srgbClr val="EC607E"/>
            </a:solidFill>
            <a:ln w="0" cap="flat">
              <a:noFill/>
              <a:prstDash val="solid"/>
              <a:miter/>
            </a:ln>
          </p:spPr>
          <p:txBody>
            <a:bodyPr rtlCol="0" anchor="ctr"/>
            <a:lstStyle/>
            <a:p>
              <a:endParaRPr lang="en-GB" sz="1013"/>
            </a:p>
          </p:txBody>
        </p:sp>
        <p:sp>
          <p:nvSpPr>
            <p:cNvPr id="32" name="Freeform 31">
              <a:extLst>
                <a:ext uri="{FF2B5EF4-FFF2-40B4-BE49-F238E27FC236}">
                  <a16:creationId xmlns:a16="http://schemas.microsoft.com/office/drawing/2014/main" id="{0723380D-3974-E6AF-8FF3-B8D94D76B499}"/>
                </a:ext>
              </a:extLst>
            </p:cNvPr>
            <p:cNvSpPr/>
            <p:nvPr/>
          </p:nvSpPr>
          <p:spPr>
            <a:xfrm>
              <a:off x="2164306" y="6277599"/>
              <a:ext cx="57690" cy="91131"/>
            </a:xfrm>
            <a:custGeom>
              <a:avLst/>
              <a:gdLst>
                <a:gd name="connsiteX0" fmla="*/ 57691 w 57690"/>
                <a:gd name="connsiteY0" fmla="*/ 79261 h 91131"/>
                <a:gd name="connsiteX1" fmla="*/ 13784 w 57690"/>
                <a:gd name="connsiteY1" fmla="*/ 79261 h 91131"/>
                <a:gd name="connsiteX2" fmla="*/ 13784 w 57690"/>
                <a:gd name="connsiteY2" fmla="*/ 51309 h 91131"/>
                <a:gd name="connsiteX3" fmla="*/ 54245 w 57690"/>
                <a:gd name="connsiteY3" fmla="*/ 51309 h 91131"/>
                <a:gd name="connsiteX4" fmla="*/ 54245 w 57690"/>
                <a:gd name="connsiteY4" fmla="*/ 39567 h 91131"/>
                <a:gd name="connsiteX5" fmla="*/ 13784 w 57690"/>
                <a:gd name="connsiteY5" fmla="*/ 39567 h 91131"/>
                <a:gd name="connsiteX6" fmla="*/ 13784 w 57690"/>
                <a:gd name="connsiteY6" fmla="*/ 11870 h 91131"/>
                <a:gd name="connsiteX7" fmla="*/ 57180 w 57690"/>
                <a:gd name="connsiteY7" fmla="*/ 11870 h 91131"/>
                <a:gd name="connsiteX8" fmla="*/ 57180 w 57690"/>
                <a:gd name="connsiteY8" fmla="*/ 0 h 91131"/>
                <a:gd name="connsiteX9" fmla="*/ 0 w 57690"/>
                <a:gd name="connsiteY9" fmla="*/ 0 h 91131"/>
                <a:gd name="connsiteX10" fmla="*/ 0 w 57690"/>
                <a:gd name="connsiteY10" fmla="*/ 91132 h 91131"/>
                <a:gd name="connsiteX11" fmla="*/ 57691 w 57690"/>
                <a:gd name="connsiteY11" fmla="*/ 91132 h 91131"/>
                <a:gd name="connsiteX12" fmla="*/ 57691 w 57690"/>
                <a:gd name="connsiteY12" fmla="*/ 7926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90" h="91131">
                  <a:moveTo>
                    <a:pt x="57691" y="79261"/>
                  </a:moveTo>
                  <a:lnTo>
                    <a:pt x="13784" y="79261"/>
                  </a:lnTo>
                  <a:lnTo>
                    <a:pt x="13784" y="51309"/>
                  </a:lnTo>
                  <a:lnTo>
                    <a:pt x="54245" y="51309"/>
                  </a:lnTo>
                  <a:lnTo>
                    <a:pt x="54245" y="39567"/>
                  </a:lnTo>
                  <a:lnTo>
                    <a:pt x="13784" y="39567"/>
                  </a:lnTo>
                  <a:lnTo>
                    <a:pt x="13784" y="11870"/>
                  </a:lnTo>
                  <a:lnTo>
                    <a:pt x="57180" y="11870"/>
                  </a:lnTo>
                  <a:lnTo>
                    <a:pt x="57180" y="0"/>
                  </a:lnTo>
                  <a:lnTo>
                    <a:pt x="0" y="0"/>
                  </a:lnTo>
                  <a:lnTo>
                    <a:pt x="0" y="91132"/>
                  </a:lnTo>
                  <a:lnTo>
                    <a:pt x="57691" y="91132"/>
                  </a:lnTo>
                  <a:lnTo>
                    <a:pt x="57691" y="79261"/>
                  </a:lnTo>
                  <a:close/>
                </a:path>
              </a:pathLst>
            </a:custGeom>
            <a:solidFill>
              <a:srgbClr val="14336A"/>
            </a:solidFill>
            <a:ln w="0" cap="flat">
              <a:noFill/>
              <a:prstDash val="solid"/>
              <a:miter/>
            </a:ln>
          </p:spPr>
          <p:txBody>
            <a:bodyPr rtlCol="0" anchor="ctr"/>
            <a:lstStyle/>
            <a:p>
              <a:endParaRPr lang="en-GB" sz="1013"/>
            </a:p>
          </p:txBody>
        </p:sp>
        <p:sp>
          <p:nvSpPr>
            <p:cNvPr id="33" name="Freeform 32">
              <a:extLst>
                <a:ext uri="{FF2B5EF4-FFF2-40B4-BE49-F238E27FC236}">
                  <a16:creationId xmlns:a16="http://schemas.microsoft.com/office/drawing/2014/main" id="{5607EB9B-C73F-21AF-1757-475566408F96}"/>
                </a:ext>
              </a:extLst>
            </p:cNvPr>
            <p:cNvSpPr/>
            <p:nvPr/>
          </p:nvSpPr>
          <p:spPr>
            <a:xfrm>
              <a:off x="2242036" y="6300574"/>
              <a:ext cx="56542" cy="69050"/>
            </a:xfrm>
            <a:custGeom>
              <a:avLst/>
              <a:gdLst>
                <a:gd name="connsiteX0" fmla="*/ 10721 w 56542"/>
                <a:gd name="connsiteY0" fmla="*/ 66115 h 69050"/>
                <a:gd name="connsiteX1" fmla="*/ 22336 w 56542"/>
                <a:gd name="connsiteY1" fmla="*/ 69050 h 69050"/>
                <a:gd name="connsiteX2" fmla="*/ 35227 w 56542"/>
                <a:gd name="connsiteY2" fmla="*/ 65476 h 69050"/>
                <a:gd name="connsiteX3" fmla="*/ 42758 w 56542"/>
                <a:gd name="connsiteY3" fmla="*/ 56414 h 69050"/>
                <a:gd name="connsiteX4" fmla="*/ 43524 w 56542"/>
                <a:gd name="connsiteY4" fmla="*/ 56414 h 69050"/>
                <a:gd name="connsiteX5" fmla="*/ 43524 w 56542"/>
                <a:gd name="connsiteY5" fmla="*/ 68284 h 69050"/>
                <a:gd name="connsiteX6" fmla="*/ 56542 w 56542"/>
                <a:gd name="connsiteY6" fmla="*/ 68284 h 69050"/>
                <a:gd name="connsiteX7" fmla="*/ 56542 w 56542"/>
                <a:gd name="connsiteY7" fmla="*/ 0 h 69050"/>
                <a:gd name="connsiteX8" fmla="*/ 43140 w 56542"/>
                <a:gd name="connsiteY8" fmla="*/ 0 h 69050"/>
                <a:gd name="connsiteX9" fmla="*/ 43140 w 56542"/>
                <a:gd name="connsiteY9" fmla="*/ 39949 h 69050"/>
                <a:gd name="connsiteX10" fmla="*/ 40716 w 56542"/>
                <a:gd name="connsiteY10" fmla="*/ 49522 h 69050"/>
                <a:gd name="connsiteX11" fmla="*/ 34589 w 56542"/>
                <a:gd name="connsiteY11" fmla="*/ 55138 h 69050"/>
                <a:gd name="connsiteX12" fmla="*/ 27186 w 56542"/>
                <a:gd name="connsiteY12" fmla="*/ 57052 h 69050"/>
                <a:gd name="connsiteX13" fmla="*/ 17103 w 56542"/>
                <a:gd name="connsiteY13" fmla="*/ 52968 h 69050"/>
                <a:gd name="connsiteX14" fmla="*/ 13274 w 56542"/>
                <a:gd name="connsiteY14" fmla="*/ 41864 h 69050"/>
                <a:gd name="connsiteX15" fmla="*/ 13274 w 56542"/>
                <a:gd name="connsiteY15" fmla="*/ 0 h 69050"/>
                <a:gd name="connsiteX16" fmla="*/ 0 w 56542"/>
                <a:gd name="connsiteY16" fmla="*/ 0 h 69050"/>
                <a:gd name="connsiteX17" fmla="*/ 0 w 56542"/>
                <a:gd name="connsiteY17" fmla="*/ 43523 h 69050"/>
                <a:gd name="connsiteX18" fmla="*/ 2808 w 56542"/>
                <a:gd name="connsiteY18" fmla="*/ 57691 h 69050"/>
                <a:gd name="connsiteX19" fmla="*/ 10721 w 56542"/>
                <a:gd name="connsiteY19" fmla="*/ 66370 h 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542" h="69050">
                  <a:moveTo>
                    <a:pt x="10721" y="66115"/>
                  </a:moveTo>
                  <a:cubicBezTo>
                    <a:pt x="14040" y="68029"/>
                    <a:pt x="17997" y="69050"/>
                    <a:pt x="22336" y="69050"/>
                  </a:cubicBezTo>
                  <a:cubicBezTo>
                    <a:pt x="27441" y="69050"/>
                    <a:pt x="31781" y="67902"/>
                    <a:pt x="35227" y="65476"/>
                  </a:cubicBezTo>
                  <a:cubicBezTo>
                    <a:pt x="38673" y="63051"/>
                    <a:pt x="41226" y="59988"/>
                    <a:pt x="42758" y="56414"/>
                  </a:cubicBezTo>
                  <a:lnTo>
                    <a:pt x="43524" y="56414"/>
                  </a:lnTo>
                  <a:lnTo>
                    <a:pt x="43524" y="68284"/>
                  </a:lnTo>
                  <a:lnTo>
                    <a:pt x="56542" y="68284"/>
                  </a:lnTo>
                  <a:lnTo>
                    <a:pt x="56542" y="0"/>
                  </a:lnTo>
                  <a:lnTo>
                    <a:pt x="43140" y="0"/>
                  </a:lnTo>
                  <a:lnTo>
                    <a:pt x="43140" y="39949"/>
                  </a:lnTo>
                  <a:cubicBezTo>
                    <a:pt x="43140" y="43779"/>
                    <a:pt x="42375" y="47097"/>
                    <a:pt x="40716" y="49522"/>
                  </a:cubicBezTo>
                  <a:cubicBezTo>
                    <a:pt x="39056" y="52075"/>
                    <a:pt x="37014" y="53862"/>
                    <a:pt x="34589" y="55138"/>
                  </a:cubicBezTo>
                  <a:cubicBezTo>
                    <a:pt x="32164" y="56414"/>
                    <a:pt x="29611" y="57052"/>
                    <a:pt x="27186" y="57052"/>
                  </a:cubicBezTo>
                  <a:cubicBezTo>
                    <a:pt x="23102" y="57052"/>
                    <a:pt x="19656" y="55649"/>
                    <a:pt x="17103" y="52968"/>
                  </a:cubicBezTo>
                  <a:cubicBezTo>
                    <a:pt x="14550" y="50160"/>
                    <a:pt x="13274" y="46459"/>
                    <a:pt x="13274" y="41864"/>
                  </a:cubicBezTo>
                  <a:lnTo>
                    <a:pt x="13274" y="0"/>
                  </a:lnTo>
                  <a:lnTo>
                    <a:pt x="0" y="0"/>
                  </a:lnTo>
                  <a:lnTo>
                    <a:pt x="0" y="43523"/>
                  </a:lnTo>
                  <a:cubicBezTo>
                    <a:pt x="0" y="49139"/>
                    <a:pt x="893" y="53862"/>
                    <a:pt x="2808" y="57691"/>
                  </a:cubicBezTo>
                  <a:cubicBezTo>
                    <a:pt x="4722" y="61520"/>
                    <a:pt x="7403" y="64456"/>
                    <a:pt x="10721" y="66370"/>
                  </a:cubicBezTo>
                  <a:close/>
                </a:path>
              </a:pathLst>
            </a:custGeom>
            <a:solidFill>
              <a:srgbClr val="14336A"/>
            </a:solidFill>
            <a:ln w="0" cap="flat">
              <a:noFill/>
              <a:prstDash val="solid"/>
              <a:miter/>
            </a:ln>
          </p:spPr>
          <p:txBody>
            <a:bodyPr rtlCol="0" anchor="ctr"/>
            <a:lstStyle/>
            <a:p>
              <a:endParaRPr lang="en-GB" sz="1013"/>
            </a:p>
          </p:txBody>
        </p:sp>
        <p:sp>
          <p:nvSpPr>
            <p:cNvPr id="34" name="Freeform 33">
              <a:extLst>
                <a:ext uri="{FF2B5EF4-FFF2-40B4-BE49-F238E27FC236}">
                  <a16:creationId xmlns:a16="http://schemas.microsoft.com/office/drawing/2014/main" id="{C0B6E4C6-80E3-EFCF-8BD9-2429D6EE4C28}"/>
                </a:ext>
              </a:extLst>
            </p:cNvPr>
            <p:cNvSpPr/>
            <p:nvPr/>
          </p:nvSpPr>
          <p:spPr>
            <a:xfrm>
              <a:off x="2319383" y="6299297"/>
              <a:ext cx="36631" cy="69305"/>
            </a:xfrm>
            <a:custGeom>
              <a:avLst/>
              <a:gdLst>
                <a:gd name="connsiteX0" fmla="*/ 13402 w 36631"/>
                <a:gd name="connsiteY0" fmla="*/ 27697 h 69305"/>
                <a:gd name="connsiteX1" fmla="*/ 15571 w 36631"/>
                <a:gd name="connsiteY1" fmla="*/ 19783 h 69305"/>
                <a:gd name="connsiteX2" fmla="*/ 21315 w 36631"/>
                <a:gd name="connsiteY2" fmla="*/ 14295 h 69305"/>
                <a:gd name="connsiteX3" fmla="*/ 29739 w 36631"/>
                <a:gd name="connsiteY3" fmla="*/ 12253 h 69305"/>
                <a:gd name="connsiteX4" fmla="*/ 33823 w 36631"/>
                <a:gd name="connsiteY4" fmla="*/ 12508 h 69305"/>
                <a:gd name="connsiteX5" fmla="*/ 36631 w 36631"/>
                <a:gd name="connsiteY5" fmla="*/ 13019 h 69305"/>
                <a:gd name="connsiteX6" fmla="*/ 36631 w 36631"/>
                <a:gd name="connsiteY6" fmla="*/ 255 h 69305"/>
                <a:gd name="connsiteX7" fmla="*/ 33951 w 36631"/>
                <a:gd name="connsiteY7" fmla="*/ 0 h 69305"/>
                <a:gd name="connsiteX8" fmla="*/ 31015 w 36631"/>
                <a:gd name="connsiteY8" fmla="*/ 0 h 69305"/>
                <a:gd name="connsiteX9" fmla="*/ 20294 w 36631"/>
                <a:gd name="connsiteY9" fmla="*/ 3191 h 69305"/>
                <a:gd name="connsiteX10" fmla="*/ 13657 w 36631"/>
                <a:gd name="connsiteY10" fmla="*/ 11870 h 69305"/>
                <a:gd name="connsiteX11" fmla="*/ 12891 w 36631"/>
                <a:gd name="connsiteY11" fmla="*/ 11870 h 69305"/>
                <a:gd name="connsiteX12" fmla="*/ 12891 w 36631"/>
                <a:gd name="connsiteY12" fmla="*/ 1021 h 69305"/>
                <a:gd name="connsiteX13" fmla="*/ 0 w 36631"/>
                <a:gd name="connsiteY13" fmla="*/ 1021 h 69305"/>
                <a:gd name="connsiteX14" fmla="*/ 0 w 36631"/>
                <a:gd name="connsiteY14" fmla="*/ 69306 h 69305"/>
                <a:gd name="connsiteX15" fmla="*/ 13274 w 36631"/>
                <a:gd name="connsiteY15" fmla="*/ 69306 h 69305"/>
                <a:gd name="connsiteX16" fmla="*/ 13274 w 36631"/>
                <a:gd name="connsiteY16" fmla="*/ 27569 h 6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31" h="69305">
                  <a:moveTo>
                    <a:pt x="13402" y="27697"/>
                  </a:moveTo>
                  <a:cubicBezTo>
                    <a:pt x="13402" y="24761"/>
                    <a:pt x="14167" y="22081"/>
                    <a:pt x="15571" y="19783"/>
                  </a:cubicBezTo>
                  <a:cubicBezTo>
                    <a:pt x="16975" y="17486"/>
                    <a:pt x="18890" y="15571"/>
                    <a:pt x="21315" y="14295"/>
                  </a:cubicBezTo>
                  <a:cubicBezTo>
                    <a:pt x="23740" y="13019"/>
                    <a:pt x="26548" y="12253"/>
                    <a:pt x="29739" y="12253"/>
                  </a:cubicBezTo>
                  <a:cubicBezTo>
                    <a:pt x="31143" y="12253"/>
                    <a:pt x="32419" y="12253"/>
                    <a:pt x="33823" y="12508"/>
                  </a:cubicBezTo>
                  <a:cubicBezTo>
                    <a:pt x="35227" y="12764"/>
                    <a:pt x="36121" y="12891"/>
                    <a:pt x="36631" y="13019"/>
                  </a:cubicBezTo>
                  <a:lnTo>
                    <a:pt x="36631" y="255"/>
                  </a:lnTo>
                  <a:cubicBezTo>
                    <a:pt x="35993" y="255"/>
                    <a:pt x="35100" y="127"/>
                    <a:pt x="33951" y="0"/>
                  </a:cubicBezTo>
                  <a:cubicBezTo>
                    <a:pt x="32802" y="0"/>
                    <a:pt x="31781" y="0"/>
                    <a:pt x="31015" y="0"/>
                  </a:cubicBezTo>
                  <a:cubicBezTo>
                    <a:pt x="27059" y="0"/>
                    <a:pt x="23485" y="1021"/>
                    <a:pt x="20294" y="3191"/>
                  </a:cubicBezTo>
                  <a:cubicBezTo>
                    <a:pt x="17103" y="5360"/>
                    <a:pt x="14933" y="8168"/>
                    <a:pt x="13657" y="11870"/>
                  </a:cubicBezTo>
                  <a:lnTo>
                    <a:pt x="12891" y="11870"/>
                  </a:lnTo>
                  <a:lnTo>
                    <a:pt x="12891" y="1021"/>
                  </a:lnTo>
                  <a:lnTo>
                    <a:pt x="0" y="1021"/>
                  </a:lnTo>
                  <a:lnTo>
                    <a:pt x="0" y="69306"/>
                  </a:lnTo>
                  <a:lnTo>
                    <a:pt x="13274" y="69306"/>
                  </a:lnTo>
                  <a:lnTo>
                    <a:pt x="13274" y="27569"/>
                  </a:lnTo>
                  <a:close/>
                </a:path>
              </a:pathLst>
            </a:custGeom>
            <a:solidFill>
              <a:srgbClr val="14336A"/>
            </a:solidFill>
            <a:ln w="0" cap="flat">
              <a:noFill/>
              <a:prstDash val="solid"/>
              <a:miter/>
            </a:ln>
          </p:spPr>
          <p:txBody>
            <a:bodyPr rtlCol="0" anchor="ctr"/>
            <a:lstStyle/>
            <a:p>
              <a:endParaRPr lang="en-GB" sz="1013"/>
            </a:p>
          </p:txBody>
        </p:sp>
        <p:sp>
          <p:nvSpPr>
            <p:cNvPr id="35" name="Freeform 34">
              <a:extLst>
                <a:ext uri="{FF2B5EF4-FFF2-40B4-BE49-F238E27FC236}">
                  <a16:creationId xmlns:a16="http://schemas.microsoft.com/office/drawing/2014/main" id="{79F837E9-E2C2-2797-687C-66C7C69906F4}"/>
                </a:ext>
              </a:extLst>
            </p:cNvPr>
            <p:cNvSpPr/>
            <p:nvPr/>
          </p:nvSpPr>
          <p:spPr>
            <a:xfrm>
              <a:off x="2365331" y="6299553"/>
              <a:ext cx="63562" cy="70454"/>
            </a:xfrm>
            <a:custGeom>
              <a:avLst/>
              <a:gdLst>
                <a:gd name="connsiteX0" fmla="*/ 48501 w 63562"/>
                <a:gd name="connsiteY0" fmla="*/ 66115 h 70454"/>
                <a:gd name="connsiteX1" fmla="*/ 59606 w 63562"/>
                <a:gd name="connsiteY1" fmla="*/ 53862 h 70454"/>
                <a:gd name="connsiteX2" fmla="*/ 63562 w 63562"/>
                <a:gd name="connsiteY2" fmla="*/ 35355 h 70454"/>
                <a:gd name="connsiteX3" fmla="*/ 59606 w 63562"/>
                <a:gd name="connsiteY3" fmla="*/ 16720 h 70454"/>
                <a:gd name="connsiteX4" fmla="*/ 48501 w 63562"/>
                <a:gd name="connsiteY4" fmla="*/ 4340 h 70454"/>
                <a:gd name="connsiteX5" fmla="*/ 31781 w 63562"/>
                <a:gd name="connsiteY5" fmla="*/ 0 h 70454"/>
                <a:gd name="connsiteX6" fmla="*/ 15061 w 63562"/>
                <a:gd name="connsiteY6" fmla="*/ 4340 h 70454"/>
                <a:gd name="connsiteX7" fmla="*/ 3957 w 63562"/>
                <a:gd name="connsiteY7" fmla="*/ 16720 h 70454"/>
                <a:gd name="connsiteX8" fmla="*/ 0 w 63562"/>
                <a:gd name="connsiteY8" fmla="*/ 35355 h 70454"/>
                <a:gd name="connsiteX9" fmla="*/ 3957 w 63562"/>
                <a:gd name="connsiteY9" fmla="*/ 53862 h 70454"/>
                <a:gd name="connsiteX10" fmla="*/ 15061 w 63562"/>
                <a:gd name="connsiteY10" fmla="*/ 66115 h 70454"/>
                <a:gd name="connsiteX11" fmla="*/ 31781 w 63562"/>
                <a:gd name="connsiteY11" fmla="*/ 70454 h 70454"/>
                <a:gd name="connsiteX12" fmla="*/ 48501 w 63562"/>
                <a:gd name="connsiteY12" fmla="*/ 66115 h 70454"/>
                <a:gd name="connsiteX13" fmla="*/ 15316 w 63562"/>
                <a:gd name="connsiteY13" fmla="*/ 47225 h 70454"/>
                <a:gd name="connsiteX14" fmla="*/ 13274 w 63562"/>
                <a:gd name="connsiteY14" fmla="*/ 35227 h 70454"/>
                <a:gd name="connsiteX15" fmla="*/ 15316 w 63562"/>
                <a:gd name="connsiteY15" fmla="*/ 23230 h 70454"/>
                <a:gd name="connsiteX16" fmla="*/ 21443 w 63562"/>
                <a:gd name="connsiteY16" fmla="*/ 14423 h 70454"/>
                <a:gd name="connsiteX17" fmla="*/ 31781 w 63562"/>
                <a:gd name="connsiteY17" fmla="*/ 11104 h 70454"/>
                <a:gd name="connsiteX18" fmla="*/ 42119 w 63562"/>
                <a:gd name="connsiteY18" fmla="*/ 14423 h 70454"/>
                <a:gd name="connsiteX19" fmla="*/ 48246 w 63562"/>
                <a:gd name="connsiteY19" fmla="*/ 23230 h 70454"/>
                <a:gd name="connsiteX20" fmla="*/ 50288 w 63562"/>
                <a:gd name="connsiteY20" fmla="*/ 35227 h 70454"/>
                <a:gd name="connsiteX21" fmla="*/ 48246 w 63562"/>
                <a:gd name="connsiteY21" fmla="*/ 47225 h 70454"/>
                <a:gd name="connsiteX22" fmla="*/ 42119 w 63562"/>
                <a:gd name="connsiteY22" fmla="*/ 56032 h 70454"/>
                <a:gd name="connsiteX23" fmla="*/ 31781 w 63562"/>
                <a:gd name="connsiteY23" fmla="*/ 59350 h 70454"/>
                <a:gd name="connsiteX24" fmla="*/ 21443 w 63562"/>
                <a:gd name="connsiteY24" fmla="*/ 56032 h 70454"/>
                <a:gd name="connsiteX25" fmla="*/ 15316 w 63562"/>
                <a:gd name="connsiteY25" fmla="*/ 47225 h 7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62" h="70454">
                  <a:moveTo>
                    <a:pt x="48501" y="66115"/>
                  </a:moveTo>
                  <a:cubicBezTo>
                    <a:pt x="53224" y="63179"/>
                    <a:pt x="56925" y="59095"/>
                    <a:pt x="59606" y="53862"/>
                  </a:cubicBezTo>
                  <a:cubicBezTo>
                    <a:pt x="62286" y="48629"/>
                    <a:pt x="63562" y="42375"/>
                    <a:pt x="63562" y="35355"/>
                  </a:cubicBezTo>
                  <a:cubicBezTo>
                    <a:pt x="63562" y="28335"/>
                    <a:pt x="62286" y="22081"/>
                    <a:pt x="59606" y="16720"/>
                  </a:cubicBezTo>
                  <a:cubicBezTo>
                    <a:pt x="56925" y="11360"/>
                    <a:pt x="53224" y="7275"/>
                    <a:pt x="48501" y="4340"/>
                  </a:cubicBezTo>
                  <a:cubicBezTo>
                    <a:pt x="43779" y="1404"/>
                    <a:pt x="38163" y="0"/>
                    <a:pt x="31781" y="0"/>
                  </a:cubicBezTo>
                  <a:cubicBezTo>
                    <a:pt x="25399" y="0"/>
                    <a:pt x="19783" y="1404"/>
                    <a:pt x="15061" y="4340"/>
                  </a:cubicBezTo>
                  <a:cubicBezTo>
                    <a:pt x="10338" y="7275"/>
                    <a:pt x="6637" y="11360"/>
                    <a:pt x="3957" y="16720"/>
                  </a:cubicBezTo>
                  <a:cubicBezTo>
                    <a:pt x="1276" y="22081"/>
                    <a:pt x="0" y="28207"/>
                    <a:pt x="0" y="35355"/>
                  </a:cubicBezTo>
                  <a:cubicBezTo>
                    <a:pt x="0" y="42503"/>
                    <a:pt x="1276" y="48629"/>
                    <a:pt x="3957" y="53862"/>
                  </a:cubicBezTo>
                  <a:cubicBezTo>
                    <a:pt x="6637" y="59095"/>
                    <a:pt x="10338" y="63179"/>
                    <a:pt x="15061" y="66115"/>
                  </a:cubicBezTo>
                  <a:cubicBezTo>
                    <a:pt x="19783" y="69051"/>
                    <a:pt x="25399" y="70454"/>
                    <a:pt x="31781" y="70454"/>
                  </a:cubicBezTo>
                  <a:cubicBezTo>
                    <a:pt x="38163" y="70454"/>
                    <a:pt x="43779" y="69051"/>
                    <a:pt x="48501" y="66115"/>
                  </a:cubicBezTo>
                  <a:close/>
                  <a:moveTo>
                    <a:pt x="15316" y="47225"/>
                  </a:moveTo>
                  <a:cubicBezTo>
                    <a:pt x="14040" y="43524"/>
                    <a:pt x="13274" y="39567"/>
                    <a:pt x="13274" y="35227"/>
                  </a:cubicBezTo>
                  <a:cubicBezTo>
                    <a:pt x="13274" y="30888"/>
                    <a:pt x="13912" y="26803"/>
                    <a:pt x="15316" y="23230"/>
                  </a:cubicBezTo>
                  <a:cubicBezTo>
                    <a:pt x="16592" y="19528"/>
                    <a:pt x="18635" y="16592"/>
                    <a:pt x="21443" y="14423"/>
                  </a:cubicBezTo>
                  <a:cubicBezTo>
                    <a:pt x="24123" y="12253"/>
                    <a:pt x="27697" y="11104"/>
                    <a:pt x="31781" y="11104"/>
                  </a:cubicBezTo>
                  <a:cubicBezTo>
                    <a:pt x="35865" y="11104"/>
                    <a:pt x="39311" y="12253"/>
                    <a:pt x="42119" y="14423"/>
                  </a:cubicBezTo>
                  <a:cubicBezTo>
                    <a:pt x="44800" y="16592"/>
                    <a:pt x="46842" y="19656"/>
                    <a:pt x="48246" y="23230"/>
                  </a:cubicBezTo>
                  <a:cubicBezTo>
                    <a:pt x="49522" y="26931"/>
                    <a:pt x="50288" y="30888"/>
                    <a:pt x="50288" y="35227"/>
                  </a:cubicBezTo>
                  <a:cubicBezTo>
                    <a:pt x="50288" y="39567"/>
                    <a:pt x="49650" y="43651"/>
                    <a:pt x="48246" y="47225"/>
                  </a:cubicBezTo>
                  <a:cubicBezTo>
                    <a:pt x="46970" y="50926"/>
                    <a:pt x="44927" y="53734"/>
                    <a:pt x="42119" y="56032"/>
                  </a:cubicBezTo>
                  <a:cubicBezTo>
                    <a:pt x="39439" y="58202"/>
                    <a:pt x="35993" y="59350"/>
                    <a:pt x="31781" y="59350"/>
                  </a:cubicBezTo>
                  <a:cubicBezTo>
                    <a:pt x="27569" y="59350"/>
                    <a:pt x="24123" y="58202"/>
                    <a:pt x="21443" y="56032"/>
                  </a:cubicBezTo>
                  <a:cubicBezTo>
                    <a:pt x="18635" y="53862"/>
                    <a:pt x="16720" y="50926"/>
                    <a:pt x="15316" y="47225"/>
                  </a:cubicBezTo>
                  <a:close/>
                </a:path>
              </a:pathLst>
            </a:custGeom>
            <a:solidFill>
              <a:srgbClr val="14336A"/>
            </a:solidFill>
            <a:ln w="0" cap="flat">
              <a:noFill/>
              <a:prstDash val="solid"/>
              <a:miter/>
            </a:ln>
          </p:spPr>
          <p:txBody>
            <a:bodyPr rtlCol="0" anchor="ctr"/>
            <a:lstStyle/>
            <a:p>
              <a:endParaRPr lang="en-GB" sz="1013"/>
            </a:p>
          </p:txBody>
        </p:sp>
        <p:sp>
          <p:nvSpPr>
            <p:cNvPr id="36" name="Freeform 35">
              <a:extLst>
                <a:ext uri="{FF2B5EF4-FFF2-40B4-BE49-F238E27FC236}">
                  <a16:creationId xmlns:a16="http://schemas.microsoft.com/office/drawing/2014/main" id="{0255F60C-E5CB-B617-7DBE-D1A946D8D967}"/>
                </a:ext>
              </a:extLst>
            </p:cNvPr>
            <p:cNvSpPr/>
            <p:nvPr/>
          </p:nvSpPr>
          <p:spPr>
            <a:xfrm>
              <a:off x="2446762" y="6299553"/>
              <a:ext cx="62413" cy="94960"/>
            </a:xfrm>
            <a:custGeom>
              <a:avLst/>
              <a:gdLst>
                <a:gd name="connsiteX0" fmla="*/ 33951 w 62413"/>
                <a:gd name="connsiteY0" fmla="*/ 70454 h 94960"/>
                <a:gd name="connsiteX1" fmla="*/ 48629 w 62413"/>
                <a:gd name="connsiteY1" fmla="*/ 66243 h 94960"/>
                <a:gd name="connsiteX2" fmla="*/ 58712 w 62413"/>
                <a:gd name="connsiteY2" fmla="*/ 54117 h 94960"/>
                <a:gd name="connsiteX3" fmla="*/ 62414 w 62413"/>
                <a:gd name="connsiteY3" fmla="*/ 35100 h 94960"/>
                <a:gd name="connsiteX4" fmla="*/ 58712 w 62413"/>
                <a:gd name="connsiteY4" fmla="*/ 16210 h 94960"/>
                <a:gd name="connsiteX5" fmla="*/ 48501 w 62413"/>
                <a:gd name="connsiteY5" fmla="*/ 4212 h 94960"/>
                <a:gd name="connsiteX6" fmla="*/ 33696 w 62413"/>
                <a:gd name="connsiteY6" fmla="*/ 0 h 94960"/>
                <a:gd name="connsiteX7" fmla="*/ 23485 w 62413"/>
                <a:gd name="connsiteY7" fmla="*/ 2170 h 94960"/>
                <a:gd name="connsiteX8" fmla="*/ 17486 w 62413"/>
                <a:gd name="connsiteY8" fmla="*/ 7148 h 94960"/>
                <a:gd name="connsiteX9" fmla="*/ 14167 w 62413"/>
                <a:gd name="connsiteY9" fmla="*/ 12125 h 94960"/>
                <a:gd name="connsiteX10" fmla="*/ 13019 w 62413"/>
                <a:gd name="connsiteY10" fmla="*/ 12125 h 94960"/>
                <a:gd name="connsiteX11" fmla="*/ 13019 w 62413"/>
                <a:gd name="connsiteY11" fmla="*/ 1021 h 94960"/>
                <a:gd name="connsiteX12" fmla="*/ 0 w 62413"/>
                <a:gd name="connsiteY12" fmla="*/ 1021 h 94960"/>
                <a:gd name="connsiteX13" fmla="*/ 0 w 62413"/>
                <a:gd name="connsiteY13" fmla="*/ 94960 h 94960"/>
                <a:gd name="connsiteX14" fmla="*/ 13274 w 62413"/>
                <a:gd name="connsiteY14" fmla="*/ 94960 h 94960"/>
                <a:gd name="connsiteX15" fmla="*/ 13274 w 62413"/>
                <a:gd name="connsiteY15" fmla="*/ 58712 h 94960"/>
                <a:gd name="connsiteX16" fmla="*/ 14040 w 62413"/>
                <a:gd name="connsiteY16" fmla="*/ 58712 h 94960"/>
                <a:gd name="connsiteX17" fmla="*/ 17486 w 62413"/>
                <a:gd name="connsiteY17" fmla="*/ 63690 h 94960"/>
                <a:gd name="connsiteX18" fmla="*/ 23613 w 62413"/>
                <a:gd name="connsiteY18" fmla="*/ 68540 h 94960"/>
                <a:gd name="connsiteX19" fmla="*/ 33823 w 62413"/>
                <a:gd name="connsiteY19" fmla="*/ 70582 h 94960"/>
                <a:gd name="connsiteX20" fmla="*/ 15189 w 62413"/>
                <a:gd name="connsiteY20" fmla="*/ 47608 h 94960"/>
                <a:gd name="connsiteX21" fmla="*/ 13146 w 62413"/>
                <a:gd name="connsiteY21" fmla="*/ 34972 h 94960"/>
                <a:gd name="connsiteX22" fmla="*/ 15189 w 62413"/>
                <a:gd name="connsiteY22" fmla="*/ 22464 h 94960"/>
                <a:gd name="connsiteX23" fmla="*/ 21187 w 62413"/>
                <a:gd name="connsiteY23" fmla="*/ 14168 h 94960"/>
                <a:gd name="connsiteX24" fmla="*/ 31015 w 62413"/>
                <a:gd name="connsiteY24" fmla="*/ 11232 h 94960"/>
                <a:gd name="connsiteX25" fmla="*/ 41098 w 62413"/>
                <a:gd name="connsiteY25" fmla="*/ 14295 h 94960"/>
                <a:gd name="connsiteX26" fmla="*/ 47097 w 62413"/>
                <a:gd name="connsiteY26" fmla="*/ 22847 h 94960"/>
                <a:gd name="connsiteX27" fmla="*/ 49140 w 62413"/>
                <a:gd name="connsiteY27" fmla="*/ 34972 h 94960"/>
                <a:gd name="connsiteX28" fmla="*/ 47097 w 62413"/>
                <a:gd name="connsiteY28" fmla="*/ 47352 h 94960"/>
                <a:gd name="connsiteX29" fmla="*/ 40971 w 62413"/>
                <a:gd name="connsiteY29" fmla="*/ 56032 h 94960"/>
                <a:gd name="connsiteX30" fmla="*/ 31015 w 62413"/>
                <a:gd name="connsiteY30" fmla="*/ 59223 h 94960"/>
                <a:gd name="connsiteX31" fmla="*/ 21315 w 62413"/>
                <a:gd name="connsiteY31" fmla="*/ 56159 h 94960"/>
                <a:gd name="connsiteX32" fmla="*/ 15316 w 62413"/>
                <a:gd name="connsiteY32" fmla="*/ 47735 h 9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413" h="94960">
                  <a:moveTo>
                    <a:pt x="33951" y="70454"/>
                  </a:moveTo>
                  <a:cubicBezTo>
                    <a:pt x="39439" y="70454"/>
                    <a:pt x="44417" y="69051"/>
                    <a:pt x="48629" y="66243"/>
                  </a:cubicBezTo>
                  <a:cubicBezTo>
                    <a:pt x="52969" y="63435"/>
                    <a:pt x="56287" y="59350"/>
                    <a:pt x="58712" y="54117"/>
                  </a:cubicBezTo>
                  <a:cubicBezTo>
                    <a:pt x="61137" y="48884"/>
                    <a:pt x="62414" y="42503"/>
                    <a:pt x="62414" y="35100"/>
                  </a:cubicBezTo>
                  <a:cubicBezTo>
                    <a:pt x="62414" y="27697"/>
                    <a:pt x="61137" y="21443"/>
                    <a:pt x="58712" y="16210"/>
                  </a:cubicBezTo>
                  <a:cubicBezTo>
                    <a:pt x="56287" y="10977"/>
                    <a:pt x="52841" y="6892"/>
                    <a:pt x="48501" y="4212"/>
                  </a:cubicBezTo>
                  <a:cubicBezTo>
                    <a:pt x="44162" y="1404"/>
                    <a:pt x="39184" y="0"/>
                    <a:pt x="33696" y="0"/>
                  </a:cubicBezTo>
                  <a:cubicBezTo>
                    <a:pt x="29484" y="0"/>
                    <a:pt x="26038" y="766"/>
                    <a:pt x="23485" y="2170"/>
                  </a:cubicBezTo>
                  <a:cubicBezTo>
                    <a:pt x="20932" y="3574"/>
                    <a:pt x="18890" y="5233"/>
                    <a:pt x="17486" y="7148"/>
                  </a:cubicBezTo>
                  <a:cubicBezTo>
                    <a:pt x="16082" y="9062"/>
                    <a:pt x="14933" y="10594"/>
                    <a:pt x="14167" y="12125"/>
                  </a:cubicBezTo>
                  <a:lnTo>
                    <a:pt x="13019" y="12125"/>
                  </a:lnTo>
                  <a:lnTo>
                    <a:pt x="13019" y="1021"/>
                  </a:lnTo>
                  <a:lnTo>
                    <a:pt x="0" y="1021"/>
                  </a:lnTo>
                  <a:lnTo>
                    <a:pt x="0" y="94960"/>
                  </a:lnTo>
                  <a:lnTo>
                    <a:pt x="13274" y="94960"/>
                  </a:lnTo>
                  <a:lnTo>
                    <a:pt x="13274" y="58712"/>
                  </a:lnTo>
                  <a:lnTo>
                    <a:pt x="14040" y="58712"/>
                  </a:lnTo>
                  <a:cubicBezTo>
                    <a:pt x="14806" y="60116"/>
                    <a:pt x="15954" y="61775"/>
                    <a:pt x="17486" y="63690"/>
                  </a:cubicBezTo>
                  <a:cubicBezTo>
                    <a:pt x="19018" y="65605"/>
                    <a:pt x="21060" y="67136"/>
                    <a:pt x="23613" y="68540"/>
                  </a:cubicBezTo>
                  <a:cubicBezTo>
                    <a:pt x="26293" y="69944"/>
                    <a:pt x="29611" y="70582"/>
                    <a:pt x="33823" y="70582"/>
                  </a:cubicBezTo>
                  <a:close/>
                  <a:moveTo>
                    <a:pt x="15189" y="47608"/>
                  </a:moveTo>
                  <a:cubicBezTo>
                    <a:pt x="13785" y="44034"/>
                    <a:pt x="13146" y="39822"/>
                    <a:pt x="13146" y="34972"/>
                  </a:cubicBezTo>
                  <a:cubicBezTo>
                    <a:pt x="13146" y="30122"/>
                    <a:pt x="13785" y="26038"/>
                    <a:pt x="15189" y="22464"/>
                  </a:cubicBezTo>
                  <a:cubicBezTo>
                    <a:pt x="16593" y="18890"/>
                    <a:pt x="18507" y="16082"/>
                    <a:pt x="21187" y="14168"/>
                  </a:cubicBezTo>
                  <a:cubicBezTo>
                    <a:pt x="23868" y="12125"/>
                    <a:pt x="27059" y="11232"/>
                    <a:pt x="31015" y="11232"/>
                  </a:cubicBezTo>
                  <a:cubicBezTo>
                    <a:pt x="34972" y="11232"/>
                    <a:pt x="38418" y="12253"/>
                    <a:pt x="41098" y="14295"/>
                  </a:cubicBezTo>
                  <a:cubicBezTo>
                    <a:pt x="43779" y="16337"/>
                    <a:pt x="45821" y="19145"/>
                    <a:pt x="47097" y="22847"/>
                  </a:cubicBezTo>
                  <a:cubicBezTo>
                    <a:pt x="48501" y="26421"/>
                    <a:pt x="49140" y="30505"/>
                    <a:pt x="49140" y="34972"/>
                  </a:cubicBezTo>
                  <a:cubicBezTo>
                    <a:pt x="49140" y="39439"/>
                    <a:pt x="48501" y="43651"/>
                    <a:pt x="47097" y="47352"/>
                  </a:cubicBezTo>
                  <a:cubicBezTo>
                    <a:pt x="45693" y="51054"/>
                    <a:pt x="43651" y="53862"/>
                    <a:pt x="40971" y="56032"/>
                  </a:cubicBezTo>
                  <a:cubicBezTo>
                    <a:pt x="38291" y="58202"/>
                    <a:pt x="34972" y="59223"/>
                    <a:pt x="31015" y="59223"/>
                  </a:cubicBezTo>
                  <a:cubicBezTo>
                    <a:pt x="27059" y="59223"/>
                    <a:pt x="23995" y="58202"/>
                    <a:pt x="21315" y="56159"/>
                  </a:cubicBezTo>
                  <a:cubicBezTo>
                    <a:pt x="18635" y="54117"/>
                    <a:pt x="16720" y="51309"/>
                    <a:pt x="15316" y="47735"/>
                  </a:cubicBezTo>
                  <a:close/>
                </a:path>
              </a:pathLst>
            </a:custGeom>
            <a:solidFill>
              <a:srgbClr val="14336A"/>
            </a:solidFill>
            <a:ln w="0" cap="flat">
              <a:noFill/>
              <a:prstDash val="solid"/>
              <a:miter/>
            </a:ln>
          </p:spPr>
          <p:txBody>
            <a:bodyPr rtlCol="0" anchor="ctr"/>
            <a:lstStyle/>
            <a:p>
              <a:endParaRPr lang="en-GB" sz="1013"/>
            </a:p>
          </p:txBody>
        </p:sp>
        <p:sp>
          <p:nvSpPr>
            <p:cNvPr id="37" name="Freeform 36">
              <a:extLst>
                <a:ext uri="{FF2B5EF4-FFF2-40B4-BE49-F238E27FC236}">
                  <a16:creationId xmlns:a16="http://schemas.microsoft.com/office/drawing/2014/main" id="{02361FB8-ECAE-F2CD-6B90-0E938C12BAEE}"/>
                </a:ext>
              </a:extLst>
            </p:cNvPr>
            <p:cNvSpPr/>
            <p:nvPr/>
          </p:nvSpPr>
          <p:spPr>
            <a:xfrm>
              <a:off x="2524365" y="6299425"/>
              <a:ext cx="61775" cy="70582"/>
            </a:xfrm>
            <a:custGeom>
              <a:avLst/>
              <a:gdLst>
                <a:gd name="connsiteX0" fmla="*/ 52458 w 61775"/>
                <a:gd name="connsiteY0" fmla="*/ 7914 h 70582"/>
                <a:gd name="connsiteX1" fmla="*/ 42758 w 61775"/>
                <a:gd name="connsiteY1" fmla="*/ 1915 h 70582"/>
                <a:gd name="connsiteX2" fmla="*/ 31526 w 61775"/>
                <a:gd name="connsiteY2" fmla="*/ 0 h 70582"/>
                <a:gd name="connsiteX3" fmla="*/ 14933 w 61775"/>
                <a:gd name="connsiteY3" fmla="*/ 4467 h 70582"/>
                <a:gd name="connsiteX4" fmla="*/ 3957 w 61775"/>
                <a:gd name="connsiteY4" fmla="*/ 16976 h 70582"/>
                <a:gd name="connsiteX5" fmla="*/ 0 w 61775"/>
                <a:gd name="connsiteY5" fmla="*/ 35483 h 70582"/>
                <a:gd name="connsiteX6" fmla="*/ 3957 w 61775"/>
                <a:gd name="connsiteY6" fmla="*/ 53990 h 70582"/>
                <a:gd name="connsiteX7" fmla="*/ 15189 w 61775"/>
                <a:gd name="connsiteY7" fmla="*/ 66243 h 70582"/>
                <a:gd name="connsiteX8" fmla="*/ 32547 w 61775"/>
                <a:gd name="connsiteY8" fmla="*/ 70582 h 70582"/>
                <a:gd name="connsiteX9" fmla="*/ 45821 w 61775"/>
                <a:gd name="connsiteY9" fmla="*/ 68285 h 70582"/>
                <a:gd name="connsiteX10" fmla="*/ 55521 w 61775"/>
                <a:gd name="connsiteY10" fmla="*/ 61776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5 h 70582"/>
                <a:gd name="connsiteX25" fmla="*/ 21698 w 61775"/>
                <a:gd name="connsiteY25" fmla="*/ 13657 h 70582"/>
                <a:gd name="connsiteX26" fmla="*/ 31526 w 61775"/>
                <a:gd name="connsiteY26" fmla="*/ 10977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4"/>
                  </a:moveTo>
                  <a:cubicBezTo>
                    <a:pt x="49522" y="5233"/>
                    <a:pt x="46332" y="3191"/>
                    <a:pt x="42758" y="1915"/>
                  </a:cubicBezTo>
                  <a:cubicBezTo>
                    <a:pt x="39184" y="638"/>
                    <a:pt x="35355" y="0"/>
                    <a:pt x="31526" y="0"/>
                  </a:cubicBezTo>
                  <a:cubicBezTo>
                    <a:pt x="25144" y="0"/>
                    <a:pt x="19656" y="1532"/>
                    <a:pt x="14933" y="4467"/>
                  </a:cubicBezTo>
                  <a:cubicBezTo>
                    <a:pt x="10211" y="7403"/>
                    <a:pt x="6509" y="11615"/>
                    <a:pt x="3957" y="16976"/>
                  </a:cubicBezTo>
                  <a:cubicBezTo>
                    <a:pt x="1276" y="22336"/>
                    <a:pt x="0" y="28463"/>
                    <a:pt x="0" y="35483"/>
                  </a:cubicBezTo>
                  <a:cubicBezTo>
                    <a:pt x="0" y="42503"/>
                    <a:pt x="1276" y="48757"/>
                    <a:pt x="3957" y="53990"/>
                  </a:cubicBezTo>
                  <a:cubicBezTo>
                    <a:pt x="6637" y="59223"/>
                    <a:pt x="10338" y="63307"/>
                    <a:pt x="15189" y="66243"/>
                  </a:cubicBezTo>
                  <a:cubicBezTo>
                    <a:pt x="20039" y="69178"/>
                    <a:pt x="25782" y="70582"/>
                    <a:pt x="32547" y="70582"/>
                  </a:cubicBezTo>
                  <a:cubicBezTo>
                    <a:pt x="37525" y="70582"/>
                    <a:pt x="41992" y="69816"/>
                    <a:pt x="45821" y="68285"/>
                  </a:cubicBezTo>
                  <a:cubicBezTo>
                    <a:pt x="49778" y="66753"/>
                    <a:pt x="52968" y="64583"/>
                    <a:pt x="55521" y="61776"/>
                  </a:cubicBezTo>
                  <a:cubicBezTo>
                    <a:pt x="58074" y="58968"/>
                    <a:pt x="59861" y="55777"/>
                    <a:pt x="60882" y="52075"/>
                  </a:cubicBezTo>
                  <a:lnTo>
                    <a:pt x="48246" y="49778"/>
                  </a:lnTo>
                  <a:cubicBezTo>
                    <a:pt x="47480" y="51948"/>
                    <a:pt x="46332" y="53735"/>
                    <a:pt x="44800" y="55138"/>
                  </a:cubicBezTo>
                  <a:cubicBezTo>
                    <a:pt x="43268" y="56543"/>
                    <a:pt x="41481" y="57691"/>
                    <a:pt x="39439" y="58457"/>
                  </a:cubicBezTo>
                  <a:cubicBezTo>
                    <a:pt x="37397" y="59223"/>
                    <a:pt x="35100" y="59478"/>
                    <a:pt x="32547" y="59478"/>
                  </a:cubicBezTo>
                  <a:cubicBezTo>
                    <a:pt x="28718" y="59478"/>
                    <a:pt x="25272" y="58585"/>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5"/>
                  </a:cubicBezTo>
                  <a:cubicBezTo>
                    <a:pt x="16848" y="17869"/>
                    <a:pt x="18890" y="15444"/>
                    <a:pt x="21698" y="13657"/>
                  </a:cubicBezTo>
                  <a:cubicBezTo>
                    <a:pt x="24506" y="11870"/>
                    <a:pt x="27697" y="10977"/>
                    <a:pt x="31526" y="10977"/>
                  </a:cubicBezTo>
                  <a:cubicBezTo>
                    <a:pt x="34972" y="10977"/>
                    <a:pt x="37908" y="11743"/>
                    <a:pt x="40588" y="13274"/>
                  </a:cubicBezTo>
                  <a:cubicBezTo>
                    <a:pt x="43141" y="14806"/>
                    <a:pt x="45183" y="16976"/>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38" name="Freeform 37">
              <a:extLst>
                <a:ext uri="{FF2B5EF4-FFF2-40B4-BE49-F238E27FC236}">
                  <a16:creationId xmlns:a16="http://schemas.microsoft.com/office/drawing/2014/main" id="{F23F6D83-BC32-31D0-7795-B9C7777DCA63}"/>
                </a:ext>
              </a:extLst>
            </p:cNvPr>
            <p:cNvSpPr/>
            <p:nvPr/>
          </p:nvSpPr>
          <p:spPr>
            <a:xfrm>
              <a:off x="2600818" y="6299425"/>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5 h 70709"/>
                <a:gd name="connsiteX8" fmla="*/ 30505 w 56797"/>
                <a:gd name="connsiteY8" fmla="*/ 10849 h 70709"/>
                <a:gd name="connsiteX9" fmla="*/ 40205 w 56797"/>
                <a:gd name="connsiteY9" fmla="*/ 14040 h 70709"/>
                <a:gd name="connsiteX10" fmla="*/ 43523 w 56797"/>
                <a:gd name="connsiteY10" fmla="*/ 23102 h 70709"/>
                <a:gd name="connsiteX11" fmla="*/ 43523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2 h 70709"/>
                <a:gd name="connsiteX17" fmla="*/ 2170 w 56797"/>
                <a:gd name="connsiteY17" fmla="*/ 40333 h 70709"/>
                <a:gd name="connsiteX18" fmla="*/ 0 w 56797"/>
                <a:gd name="connsiteY18" fmla="*/ 49905 h 70709"/>
                <a:gd name="connsiteX19" fmla="*/ 3063 w 56797"/>
                <a:gd name="connsiteY19" fmla="*/ 61265 h 70709"/>
                <a:gd name="connsiteX20" fmla="*/ 11360 w 56797"/>
                <a:gd name="connsiteY20" fmla="*/ 68285 h 70709"/>
                <a:gd name="connsiteX21" fmla="*/ 23102 w 56797"/>
                <a:gd name="connsiteY21" fmla="*/ 70710 h 70709"/>
                <a:gd name="connsiteX22" fmla="*/ 32802 w 56797"/>
                <a:gd name="connsiteY22" fmla="*/ 69051 h 70709"/>
                <a:gd name="connsiteX23" fmla="*/ 39439 w 56797"/>
                <a:gd name="connsiteY23" fmla="*/ 64967 h 70709"/>
                <a:gd name="connsiteX24" fmla="*/ 43268 w 56797"/>
                <a:gd name="connsiteY24" fmla="*/ 59861 h 70709"/>
                <a:gd name="connsiteX25" fmla="*/ 43779 w 56797"/>
                <a:gd name="connsiteY25" fmla="*/ 59861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3 h 70709"/>
                <a:gd name="connsiteX30" fmla="*/ 47608 w 56797"/>
                <a:gd name="connsiteY30" fmla="*/ 4467 h 70709"/>
                <a:gd name="connsiteX31" fmla="*/ 43523 w 56797"/>
                <a:gd name="connsiteY31" fmla="*/ 44672 h 70709"/>
                <a:gd name="connsiteX32" fmla="*/ 41481 w 56797"/>
                <a:gd name="connsiteY32" fmla="*/ 52203 h 70709"/>
                <a:gd name="connsiteX33" fmla="*/ 35483 w 56797"/>
                <a:gd name="connsiteY33" fmla="*/ 57946 h 70709"/>
                <a:gd name="connsiteX34" fmla="*/ 26037 w 56797"/>
                <a:gd name="connsiteY34" fmla="*/ 60116 h 70709"/>
                <a:gd name="connsiteX35" fmla="*/ 16720 w 56797"/>
                <a:gd name="connsiteY35" fmla="*/ 57564 h 70709"/>
                <a:gd name="connsiteX36" fmla="*/ 13019 w 56797"/>
                <a:gd name="connsiteY36" fmla="*/ 50161 h 70709"/>
                <a:gd name="connsiteX37" fmla="*/ 14933 w 56797"/>
                <a:gd name="connsiteY37" fmla="*/ 44417 h 70709"/>
                <a:gd name="connsiteX38" fmla="*/ 20039 w 56797"/>
                <a:gd name="connsiteY38" fmla="*/ 41098 h 70709"/>
                <a:gd name="connsiteX39" fmla="*/ 27059 w 56797"/>
                <a:gd name="connsiteY39" fmla="*/ 39440 h 70709"/>
                <a:gd name="connsiteX40" fmla="*/ 31143 w 56797"/>
                <a:gd name="connsiteY40" fmla="*/ 38929 h 70709"/>
                <a:gd name="connsiteX41" fmla="*/ 36121 w 56797"/>
                <a:gd name="connsiteY41" fmla="*/ 38163 h 70709"/>
                <a:gd name="connsiteX42" fmla="*/ 40716 w 56797"/>
                <a:gd name="connsiteY42" fmla="*/ 37142 h 70709"/>
                <a:gd name="connsiteX43" fmla="*/ 43396 w 56797"/>
                <a:gd name="connsiteY43" fmla="*/ 35865 h 70709"/>
                <a:gd name="connsiteX44" fmla="*/ 43396 w 56797"/>
                <a:gd name="connsiteY44" fmla="*/ 44672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7" y="2808"/>
                    <a:pt x="41992" y="1659"/>
                    <a:pt x="38929" y="1021"/>
                  </a:cubicBezTo>
                  <a:cubicBezTo>
                    <a:pt x="35865" y="383"/>
                    <a:pt x="32930" y="0"/>
                    <a:pt x="30249" y="0"/>
                  </a:cubicBezTo>
                  <a:cubicBezTo>
                    <a:pt x="26165" y="0"/>
                    <a:pt x="22208" y="638"/>
                    <a:pt x="18507" y="1787"/>
                  </a:cubicBezTo>
                  <a:cubicBezTo>
                    <a:pt x="14806" y="2936"/>
                    <a:pt x="11487" y="4850"/>
                    <a:pt x="8552" y="7403"/>
                  </a:cubicBezTo>
                  <a:cubicBezTo>
                    <a:pt x="5744" y="9956"/>
                    <a:pt x="3574" y="13274"/>
                    <a:pt x="2042" y="17486"/>
                  </a:cubicBezTo>
                  <a:lnTo>
                    <a:pt x="14550" y="20294"/>
                  </a:lnTo>
                  <a:cubicBezTo>
                    <a:pt x="15571" y="17869"/>
                    <a:pt x="17358" y="15699"/>
                    <a:pt x="19911" y="13785"/>
                  </a:cubicBezTo>
                  <a:cubicBezTo>
                    <a:pt x="22464" y="11870"/>
                    <a:pt x="26037" y="10849"/>
                    <a:pt x="30505" y="10849"/>
                  </a:cubicBezTo>
                  <a:cubicBezTo>
                    <a:pt x="34972" y="10849"/>
                    <a:pt x="38035" y="11870"/>
                    <a:pt x="40205" y="14040"/>
                  </a:cubicBezTo>
                  <a:cubicBezTo>
                    <a:pt x="42375" y="16210"/>
                    <a:pt x="43523" y="19145"/>
                    <a:pt x="43523" y="23102"/>
                  </a:cubicBezTo>
                  <a:lnTo>
                    <a:pt x="43523" y="23357"/>
                  </a:lnTo>
                  <a:cubicBezTo>
                    <a:pt x="43523" y="25017"/>
                    <a:pt x="42885" y="26165"/>
                    <a:pt x="41737" y="26803"/>
                  </a:cubicBezTo>
                  <a:cubicBezTo>
                    <a:pt x="40588" y="27569"/>
                    <a:pt x="38673" y="28080"/>
                    <a:pt x="36121" y="28335"/>
                  </a:cubicBezTo>
                  <a:cubicBezTo>
                    <a:pt x="33568" y="28591"/>
                    <a:pt x="30249" y="28973"/>
                    <a:pt x="26165" y="29484"/>
                  </a:cubicBezTo>
                  <a:cubicBezTo>
                    <a:pt x="22974" y="29867"/>
                    <a:pt x="19783" y="30377"/>
                    <a:pt x="16593" y="31143"/>
                  </a:cubicBezTo>
                  <a:cubicBezTo>
                    <a:pt x="13529" y="31909"/>
                    <a:pt x="10721" y="32930"/>
                    <a:pt x="8169" y="34462"/>
                  </a:cubicBezTo>
                  <a:cubicBezTo>
                    <a:pt x="5616" y="35865"/>
                    <a:pt x="3701" y="37908"/>
                    <a:pt x="2170" y="40333"/>
                  </a:cubicBezTo>
                  <a:cubicBezTo>
                    <a:pt x="638" y="42886"/>
                    <a:pt x="0" y="45949"/>
                    <a:pt x="0" y="49905"/>
                  </a:cubicBezTo>
                  <a:cubicBezTo>
                    <a:pt x="0" y="54373"/>
                    <a:pt x="1021" y="58202"/>
                    <a:pt x="3063" y="61265"/>
                  </a:cubicBezTo>
                  <a:cubicBezTo>
                    <a:pt x="5105" y="64328"/>
                    <a:pt x="7913" y="66753"/>
                    <a:pt x="11360" y="68285"/>
                  </a:cubicBezTo>
                  <a:cubicBezTo>
                    <a:pt x="14806" y="69944"/>
                    <a:pt x="18762" y="70710"/>
                    <a:pt x="23102" y="70710"/>
                  </a:cubicBezTo>
                  <a:cubicBezTo>
                    <a:pt x="26931" y="70710"/>
                    <a:pt x="30122" y="70199"/>
                    <a:pt x="32802" y="69051"/>
                  </a:cubicBezTo>
                  <a:cubicBezTo>
                    <a:pt x="35483" y="67902"/>
                    <a:pt x="37652" y="66625"/>
                    <a:pt x="39439" y="64967"/>
                  </a:cubicBezTo>
                  <a:cubicBezTo>
                    <a:pt x="41098" y="63307"/>
                    <a:pt x="42502" y="61648"/>
                    <a:pt x="43268" y="59861"/>
                  </a:cubicBezTo>
                  <a:lnTo>
                    <a:pt x="43779" y="59861"/>
                  </a:lnTo>
                  <a:lnTo>
                    <a:pt x="43779" y="69178"/>
                  </a:lnTo>
                  <a:lnTo>
                    <a:pt x="56798" y="69178"/>
                  </a:lnTo>
                  <a:lnTo>
                    <a:pt x="56798" y="23868"/>
                  </a:lnTo>
                  <a:cubicBezTo>
                    <a:pt x="56798" y="18890"/>
                    <a:pt x="55904" y="14806"/>
                    <a:pt x="54245" y="11743"/>
                  </a:cubicBezTo>
                  <a:cubicBezTo>
                    <a:pt x="52586" y="8552"/>
                    <a:pt x="50288" y="6254"/>
                    <a:pt x="47608" y="4467"/>
                  </a:cubicBezTo>
                  <a:close/>
                  <a:moveTo>
                    <a:pt x="43523" y="44672"/>
                  </a:moveTo>
                  <a:cubicBezTo>
                    <a:pt x="43523" y="47353"/>
                    <a:pt x="42885" y="49905"/>
                    <a:pt x="41481" y="52203"/>
                  </a:cubicBezTo>
                  <a:cubicBezTo>
                    <a:pt x="40077" y="54500"/>
                    <a:pt x="38163" y="56415"/>
                    <a:pt x="35483" y="57946"/>
                  </a:cubicBezTo>
                  <a:cubicBezTo>
                    <a:pt x="32802" y="59351"/>
                    <a:pt x="29739" y="60116"/>
                    <a:pt x="26037" y="60116"/>
                  </a:cubicBezTo>
                  <a:cubicBezTo>
                    <a:pt x="22336" y="60116"/>
                    <a:pt x="19145" y="59223"/>
                    <a:pt x="16720" y="57564"/>
                  </a:cubicBezTo>
                  <a:cubicBezTo>
                    <a:pt x="14295" y="55904"/>
                    <a:pt x="13019" y="53352"/>
                    <a:pt x="13019" y="50161"/>
                  </a:cubicBezTo>
                  <a:cubicBezTo>
                    <a:pt x="13019" y="47736"/>
                    <a:pt x="13657" y="45949"/>
                    <a:pt x="14933" y="44417"/>
                  </a:cubicBezTo>
                  <a:cubicBezTo>
                    <a:pt x="16210" y="43013"/>
                    <a:pt x="17869" y="41864"/>
                    <a:pt x="20039" y="41098"/>
                  </a:cubicBezTo>
                  <a:cubicBezTo>
                    <a:pt x="22208" y="40333"/>
                    <a:pt x="24506" y="39822"/>
                    <a:pt x="27059" y="39440"/>
                  </a:cubicBezTo>
                  <a:cubicBezTo>
                    <a:pt x="28207" y="39312"/>
                    <a:pt x="29484" y="39056"/>
                    <a:pt x="31143" y="38929"/>
                  </a:cubicBezTo>
                  <a:cubicBezTo>
                    <a:pt x="32802" y="38673"/>
                    <a:pt x="34461" y="38418"/>
                    <a:pt x="36121" y="38163"/>
                  </a:cubicBezTo>
                  <a:cubicBezTo>
                    <a:pt x="37780" y="37908"/>
                    <a:pt x="39439" y="37525"/>
                    <a:pt x="40716" y="37142"/>
                  </a:cubicBezTo>
                  <a:cubicBezTo>
                    <a:pt x="42120" y="36759"/>
                    <a:pt x="43013" y="36249"/>
                    <a:pt x="43396" y="35865"/>
                  </a:cubicBezTo>
                  <a:lnTo>
                    <a:pt x="43396" y="44672"/>
                  </a:lnTo>
                  <a:close/>
                </a:path>
              </a:pathLst>
            </a:custGeom>
            <a:solidFill>
              <a:srgbClr val="14336A"/>
            </a:solidFill>
            <a:ln w="0" cap="flat">
              <a:noFill/>
              <a:prstDash val="solid"/>
              <a:miter/>
            </a:ln>
          </p:spPr>
          <p:txBody>
            <a:bodyPr rtlCol="0" anchor="ctr"/>
            <a:lstStyle/>
            <a:p>
              <a:endParaRPr lang="en-GB" sz="1013"/>
            </a:p>
          </p:txBody>
        </p:sp>
        <p:sp>
          <p:nvSpPr>
            <p:cNvPr id="39" name="Freeform 38">
              <a:extLst>
                <a:ext uri="{FF2B5EF4-FFF2-40B4-BE49-F238E27FC236}">
                  <a16:creationId xmlns:a16="http://schemas.microsoft.com/office/drawing/2014/main" id="{48CBE4BB-013D-0694-662F-62AB8C858851}"/>
                </a:ext>
              </a:extLst>
            </p:cNvPr>
            <p:cNvSpPr/>
            <p:nvPr/>
          </p:nvSpPr>
          <p:spPr>
            <a:xfrm>
              <a:off x="2678420" y="6299425"/>
              <a:ext cx="56797" cy="69178"/>
            </a:xfrm>
            <a:custGeom>
              <a:avLst/>
              <a:gdLst>
                <a:gd name="connsiteX0" fmla="*/ 46076 w 56797"/>
                <a:gd name="connsiteY0" fmla="*/ 2936 h 69178"/>
                <a:gd name="connsiteX1" fmla="*/ 33823 w 56797"/>
                <a:gd name="connsiteY1" fmla="*/ 0 h 69178"/>
                <a:gd name="connsiteX2" fmla="*/ 21060 w 56797"/>
                <a:gd name="connsiteY2" fmla="*/ 3319 h 69178"/>
                <a:gd name="connsiteX3" fmla="*/ 13657 w 56797"/>
                <a:gd name="connsiteY3" fmla="*/ 11998 h 69178"/>
                <a:gd name="connsiteX4" fmla="*/ 12764 w 56797"/>
                <a:gd name="connsiteY4" fmla="*/ 11998 h 69178"/>
                <a:gd name="connsiteX5" fmla="*/ 12764 w 56797"/>
                <a:gd name="connsiteY5" fmla="*/ 894 h 69178"/>
                <a:gd name="connsiteX6" fmla="*/ 0 w 56797"/>
                <a:gd name="connsiteY6" fmla="*/ 894 h 69178"/>
                <a:gd name="connsiteX7" fmla="*/ 0 w 56797"/>
                <a:gd name="connsiteY7" fmla="*/ 69178 h 69178"/>
                <a:gd name="connsiteX8" fmla="*/ 13274 w 56797"/>
                <a:gd name="connsiteY8" fmla="*/ 69178 h 69178"/>
                <a:gd name="connsiteX9" fmla="*/ 13274 w 56797"/>
                <a:gd name="connsiteY9" fmla="*/ 28591 h 69178"/>
                <a:gd name="connsiteX10" fmla="*/ 15316 w 56797"/>
                <a:gd name="connsiteY10" fmla="*/ 19273 h 69178"/>
                <a:gd name="connsiteX11" fmla="*/ 20932 w 56797"/>
                <a:gd name="connsiteY11" fmla="*/ 13402 h 69178"/>
                <a:gd name="connsiteX12" fmla="*/ 29101 w 56797"/>
                <a:gd name="connsiteY12" fmla="*/ 11360 h 69178"/>
                <a:gd name="connsiteX13" fmla="*/ 39694 w 56797"/>
                <a:gd name="connsiteY13" fmla="*/ 15571 h 69178"/>
                <a:gd name="connsiteX14" fmla="*/ 43523 w 56797"/>
                <a:gd name="connsiteY14" fmla="*/ 27186 h 69178"/>
                <a:gd name="connsiteX15" fmla="*/ 43523 w 56797"/>
                <a:gd name="connsiteY15" fmla="*/ 69051 h 69178"/>
                <a:gd name="connsiteX16" fmla="*/ 56798 w 56797"/>
                <a:gd name="connsiteY16" fmla="*/ 69051 h 69178"/>
                <a:gd name="connsiteX17" fmla="*/ 56798 w 56797"/>
                <a:gd name="connsiteY17" fmla="*/ 25655 h 69178"/>
                <a:gd name="connsiteX18" fmla="*/ 53862 w 56797"/>
                <a:gd name="connsiteY18" fmla="*/ 11487 h 69178"/>
                <a:gd name="connsiteX19" fmla="*/ 45693 w 56797"/>
                <a:gd name="connsiteY19" fmla="*/ 2808 h 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8">
                  <a:moveTo>
                    <a:pt x="46076" y="2936"/>
                  </a:moveTo>
                  <a:cubicBezTo>
                    <a:pt x="42630" y="1021"/>
                    <a:pt x="38546" y="0"/>
                    <a:pt x="33823" y="0"/>
                  </a:cubicBezTo>
                  <a:cubicBezTo>
                    <a:pt x="28718" y="0"/>
                    <a:pt x="24506" y="1149"/>
                    <a:pt x="21060" y="3319"/>
                  </a:cubicBezTo>
                  <a:cubicBezTo>
                    <a:pt x="17741" y="5489"/>
                    <a:pt x="15188" y="8424"/>
                    <a:pt x="13657" y="11998"/>
                  </a:cubicBezTo>
                  <a:lnTo>
                    <a:pt x="12764" y="11998"/>
                  </a:lnTo>
                  <a:lnTo>
                    <a:pt x="12764" y="894"/>
                  </a:lnTo>
                  <a:lnTo>
                    <a:pt x="0" y="894"/>
                  </a:lnTo>
                  <a:lnTo>
                    <a:pt x="0" y="69178"/>
                  </a:lnTo>
                  <a:lnTo>
                    <a:pt x="13274" y="69178"/>
                  </a:lnTo>
                  <a:lnTo>
                    <a:pt x="13274" y="28591"/>
                  </a:lnTo>
                  <a:cubicBezTo>
                    <a:pt x="13274" y="25017"/>
                    <a:pt x="13912" y="21826"/>
                    <a:pt x="15316" y="19273"/>
                  </a:cubicBezTo>
                  <a:cubicBezTo>
                    <a:pt x="16720" y="16720"/>
                    <a:pt x="18635" y="14806"/>
                    <a:pt x="20932" y="13402"/>
                  </a:cubicBezTo>
                  <a:cubicBezTo>
                    <a:pt x="23357" y="12125"/>
                    <a:pt x="26037" y="11360"/>
                    <a:pt x="29101" y="11360"/>
                  </a:cubicBezTo>
                  <a:cubicBezTo>
                    <a:pt x="33568" y="11360"/>
                    <a:pt x="37142" y="12764"/>
                    <a:pt x="39694" y="15571"/>
                  </a:cubicBezTo>
                  <a:cubicBezTo>
                    <a:pt x="42247" y="18379"/>
                    <a:pt x="43523" y="22209"/>
                    <a:pt x="43523" y="27186"/>
                  </a:cubicBezTo>
                  <a:lnTo>
                    <a:pt x="43523" y="69051"/>
                  </a:lnTo>
                  <a:lnTo>
                    <a:pt x="56798" y="69051"/>
                  </a:lnTo>
                  <a:lnTo>
                    <a:pt x="56798" y="25655"/>
                  </a:lnTo>
                  <a:cubicBezTo>
                    <a:pt x="56798" y="20039"/>
                    <a:pt x="55776" y="15316"/>
                    <a:pt x="53862" y="11487"/>
                  </a:cubicBezTo>
                  <a:cubicBezTo>
                    <a:pt x="51947" y="7658"/>
                    <a:pt x="49267" y="4723"/>
                    <a:pt x="45693" y="2808"/>
                  </a:cubicBezTo>
                  <a:close/>
                </a:path>
              </a:pathLst>
            </a:custGeom>
            <a:solidFill>
              <a:srgbClr val="14336A"/>
            </a:solidFill>
            <a:ln w="0" cap="flat">
              <a:noFill/>
              <a:prstDash val="solid"/>
              <a:miter/>
            </a:ln>
          </p:spPr>
          <p:txBody>
            <a:bodyPr rtlCol="0" anchor="ctr"/>
            <a:lstStyle/>
            <a:p>
              <a:endParaRPr lang="en-GB" sz="1013"/>
            </a:p>
          </p:txBody>
        </p:sp>
        <p:sp>
          <p:nvSpPr>
            <p:cNvPr id="40" name="Freeform 39">
              <a:extLst>
                <a:ext uri="{FF2B5EF4-FFF2-40B4-BE49-F238E27FC236}">
                  <a16:creationId xmlns:a16="http://schemas.microsoft.com/office/drawing/2014/main" id="{D5F8A909-3BA9-5F74-293B-2CD673C70B3A}"/>
                </a:ext>
              </a:extLst>
            </p:cNvPr>
            <p:cNvSpPr/>
            <p:nvPr/>
          </p:nvSpPr>
          <p:spPr>
            <a:xfrm>
              <a:off x="2164306" y="6435101"/>
              <a:ext cx="67518" cy="91258"/>
            </a:xfrm>
            <a:custGeom>
              <a:avLst/>
              <a:gdLst>
                <a:gd name="connsiteX0" fmla="*/ 50033 w 67518"/>
                <a:gd name="connsiteY0" fmla="*/ 53096 h 91258"/>
                <a:gd name="connsiteX1" fmla="*/ 60499 w 67518"/>
                <a:gd name="connsiteY1" fmla="*/ 43268 h 91258"/>
                <a:gd name="connsiteX2" fmla="*/ 63945 w 67518"/>
                <a:gd name="connsiteY2" fmla="*/ 28591 h 91258"/>
                <a:gd name="connsiteX3" fmla="*/ 60499 w 67518"/>
                <a:gd name="connsiteY3" fmla="*/ 13785 h 91258"/>
                <a:gd name="connsiteX4" fmla="*/ 50033 w 67518"/>
                <a:gd name="connsiteY4" fmla="*/ 3702 h 91258"/>
                <a:gd name="connsiteX5" fmla="*/ 32419 w 67518"/>
                <a:gd name="connsiteY5" fmla="*/ 0 h 91258"/>
                <a:gd name="connsiteX6" fmla="*/ 0 w 67518"/>
                <a:gd name="connsiteY6" fmla="*/ 0 h 91258"/>
                <a:gd name="connsiteX7" fmla="*/ 0 w 67518"/>
                <a:gd name="connsiteY7" fmla="*/ 91132 h 91258"/>
                <a:gd name="connsiteX8" fmla="*/ 13784 w 67518"/>
                <a:gd name="connsiteY8" fmla="*/ 91132 h 91258"/>
                <a:gd name="connsiteX9" fmla="*/ 13784 w 67518"/>
                <a:gd name="connsiteY9" fmla="*/ 56670 h 91258"/>
                <a:gd name="connsiteX10" fmla="*/ 32419 w 67518"/>
                <a:gd name="connsiteY10" fmla="*/ 56670 h 91258"/>
                <a:gd name="connsiteX11" fmla="*/ 33313 w 67518"/>
                <a:gd name="connsiteY11" fmla="*/ 56670 h 91258"/>
                <a:gd name="connsiteX12" fmla="*/ 51820 w 67518"/>
                <a:gd name="connsiteY12" fmla="*/ 91259 h 91258"/>
                <a:gd name="connsiteX13" fmla="*/ 67519 w 67518"/>
                <a:gd name="connsiteY13" fmla="*/ 91259 h 91258"/>
                <a:gd name="connsiteX14" fmla="*/ 47225 w 67518"/>
                <a:gd name="connsiteY14" fmla="*/ 54245 h 91258"/>
                <a:gd name="connsiteX15" fmla="*/ 50033 w 67518"/>
                <a:gd name="connsiteY15" fmla="*/ 53351 h 91258"/>
                <a:gd name="connsiteX16" fmla="*/ 13784 w 67518"/>
                <a:gd name="connsiteY16" fmla="*/ 11743 h 91258"/>
                <a:gd name="connsiteX17" fmla="*/ 31015 w 67518"/>
                <a:gd name="connsiteY17" fmla="*/ 11743 h 91258"/>
                <a:gd name="connsiteX18" fmla="*/ 41992 w 67518"/>
                <a:gd name="connsiteY18" fmla="*/ 13785 h 91258"/>
                <a:gd name="connsiteX19" fmla="*/ 48118 w 67518"/>
                <a:gd name="connsiteY19" fmla="*/ 19656 h 91258"/>
                <a:gd name="connsiteX20" fmla="*/ 50160 w 67518"/>
                <a:gd name="connsiteY20" fmla="*/ 28591 h 91258"/>
                <a:gd name="connsiteX21" fmla="*/ 48246 w 67518"/>
                <a:gd name="connsiteY21" fmla="*/ 37397 h 91258"/>
                <a:gd name="connsiteX22" fmla="*/ 42119 w 67518"/>
                <a:gd name="connsiteY22" fmla="*/ 43013 h 91258"/>
                <a:gd name="connsiteX23" fmla="*/ 31271 w 67518"/>
                <a:gd name="connsiteY23" fmla="*/ 44928 h 91258"/>
                <a:gd name="connsiteX24" fmla="*/ 13784 w 67518"/>
                <a:gd name="connsiteY24" fmla="*/ 44928 h 91258"/>
                <a:gd name="connsiteX25" fmla="*/ 13784 w 67518"/>
                <a:gd name="connsiteY25" fmla="*/ 11870 h 9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518" h="91258">
                  <a:moveTo>
                    <a:pt x="50033" y="53096"/>
                  </a:moveTo>
                  <a:cubicBezTo>
                    <a:pt x="54755" y="50799"/>
                    <a:pt x="58202" y="47480"/>
                    <a:pt x="60499" y="43268"/>
                  </a:cubicBezTo>
                  <a:cubicBezTo>
                    <a:pt x="62796" y="39056"/>
                    <a:pt x="63945" y="34079"/>
                    <a:pt x="63945" y="28591"/>
                  </a:cubicBezTo>
                  <a:cubicBezTo>
                    <a:pt x="63945" y="23102"/>
                    <a:pt x="62796" y="17997"/>
                    <a:pt x="60499" y="13785"/>
                  </a:cubicBezTo>
                  <a:cubicBezTo>
                    <a:pt x="58202" y="9445"/>
                    <a:pt x="54755" y="6127"/>
                    <a:pt x="50033" y="3702"/>
                  </a:cubicBezTo>
                  <a:cubicBezTo>
                    <a:pt x="45310" y="1276"/>
                    <a:pt x="39439" y="0"/>
                    <a:pt x="32419" y="0"/>
                  </a:cubicBezTo>
                  <a:lnTo>
                    <a:pt x="0" y="0"/>
                  </a:lnTo>
                  <a:lnTo>
                    <a:pt x="0" y="91132"/>
                  </a:lnTo>
                  <a:lnTo>
                    <a:pt x="13784" y="91132"/>
                  </a:lnTo>
                  <a:lnTo>
                    <a:pt x="13784" y="56670"/>
                  </a:lnTo>
                  <a:lnTo>
                    <a:pt x="32419" y="56670"/>
                  </a:lnTo>
                  <a:cubicBezTo>
                    <a:pt x="32419" y="56670"/>
                    <a:pt x="32930" y="56670"/>
                    <a:pt x="33313" y="56670"/>
                  </a:cubicBezTo>
                  <a:lnTo>
                    <a:pt x="51820" y="91259"/>
                  </a:lnTo>
                  <a:lnTo>
                    <a:pt x="67519" y="91259"/>
                  </a:lnTo>
                  <a:lnTo>
                    <a:pt x="47225" y="54245"/>
                  </a:lnTo>
                  <a:cubicBezTo>
                    <a:pt x="48118" y="53862"/>
                    <a:pt x="49267" y="53735"/>
                    <a:pt x="50033" y="53351"/>
                  </a:cubicBezTo>
                  <a:close/>
                  <a:moveTo>
                    <a:pt x="13784" y="11743"/>
                  </a:moveTo>
                  <a:lnTo>
                    <a:pt x="31015" y="11743"/>
                  </a:lnTo>
                  <a:cubicBezTo>
                    <a:pt x="35610" y="11743"/>
                    <a:pt x="39184" y="12381"/>
                    <a:pt x="41992" y="13785"/>
                  </a:cubicBezTo>
                  <a:cubicBezTo>
                    <a:pt x="44800" y="15189"/>
                    <a:pt x="46842" y="17103"/>
                    <a:pt x="48118" y="19656"/>
                  </a:cubicBezTo>
                  <a:cubicBezTo>
                    <a:pt x="49395" y="22209"/>
                    <a:pt x="50160" y="25144"/>
                    <a:pt x="50160" y="28591"/>
                  </a:cubicBezTo>
                  <a:cubicBezTo>
                    <a:pt x="50160" y="32037"/>
                    <a:pt x="49522" y="34972"/>
                    <a:pt x="48246" y="37397"/>
                  </a:cubicBezTo>
                  <a:cubicBezTo>
                    <a:pt x="46970" y="39822"/>
                    <a:pt x="44927" y="41737"/>
                    <a:pt x="42119" y="43013"/>
                  </a:cubicBezTo>
                  <a:cubicBezTo>
                    <a:pt x="39311" y="44289"/>
                    <a:pt x="35738" y="44928"/>
                    <a:pt x="31271" y="44928"/>
                  </a:cubicBezTo>
                  <a:lnTo>
                    <a:pt x="13784" y="44928"/>
                  </a:lnTo>
                  <a:lnTo>
                    <a:pt x="13784" y="11870"/>
                  </a:lnTo>
                  <a:close/>
                </a:path>
              </a:pathLst>
            </a:custGeom>
            <a:solidFill>
              <a:srgbClr val="14336A"/>
            </a:solidFill>
            <a:ln w="0" cap="flat">
              <a:noFill/>
              <a:prstDash val="solid"/>
              <a:miter/>
            </a:ln>
          </p:spPr>
          <p:txBody>
            <a:bodyPr rtlCol="0" anchor="ctr"/>
            <a:lstStyle/>
            <a:p>
              <a:endParaRPr lang="en-GB" sz="1013"/>
            </a:p>
          </p:txBody>
        </p:sp>
        <p:sp>
          <p:nvSpPr>
            <p:cNvPr id="41" name="Freeform 40">
              <a:extLst>
                <a:ext uri="{FF2B5EF4-FFF2-40B4-BE49-F238E27FC236}">
                  <a16:creationId xmlns:a16="http://schemas.microsoft.com/office/drawing/2014/main" id="{5C2ECDFD-EBA7-9252-5CDF-9615E15D87B4}"/>
                </a:ext>
              </a:extLst>
            </p:cNvPr>
            <p:cNvSpPr/>
            <p:nvPr/>
          </p:nvSpPr>
          <p:spPr>
            <a:xfrm>
              <a:off x="2243312"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350 w 61775"/>
                <a:gd name="connsiteY21" fmla="*/ 18379 h 70582"/>
                <a:gd name="connsiteX22" fmla="*/ 52586 w 61775"/>
                <a:gd name="connsiteY22" fmla="*/ 7786 h 70582"/>
                <a:gd name="connsiteX23" fmla="*/ 13402 w 61775"/>
                <a:gd name="connsiteY23" fmla="*/ 29101 h 70582"/>
                <a:gd name="connsiteX24" fmla="*/ 15444 w 61775"/>
                <a:gd name="connsiteY24" fmla="*/ 20804 h 70582"/>
                <a:gd name="connsiteX25" fmla="*/ 21826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10" y="11614"/>
                    <a:pt x="3957" y="16975"/>
                  </a:cubicBezTo>
                  <a:cubicBezTo>
                    <a:pt x="1276" y="22336"/>
                    <a:pt x="0" y="28462"/>
                    <a:pt x="0" y="35483"/>
                  </a:cubicBezTo>
                  <a:cubicBezTo>
                    <a:pt x="0" y="42502"/>
                    <a:pt x="1276" y="48756"/>
                    <a:pt x="3957" y="53989"/>
                  </a:cubicBezTo>
                  <a:cubicBezTo>
                    <a:pt x="6637" y="59222"/>
                    <a:pt x="10339" y="63307"/>
                    <a:pt x="15189" y="66242"/>
                  </a:cubicBezTo>
                  <a:cubicBezTo>
                    <a:pt x="20039" y="69178"/>
                    <a:pt x="25782" y="70582"/>
                    <a:pt x="32547" y="70582"/>
                  </a:cubicBezTo>
                  <a:cubicBezTo>
                    <a:pt x="37525" y="70582"/>
                    <a:pt x="41992" y="69816"/>
                    <a:pt x="45821" y="68284"/>
                  </a:cubicBezTo>
                  <a:cubicBezTo>
                    <a:pt x="49778" y="66753"/>
                    <a:pt x="52969"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350" y="18379"/>
                  </a:cubicBezTo>
                  <a:cubicBezTo>
                    <a:pt x="57691" y="14040"/>
                    <a:pt x="55394" y="10466"/>
                    <a:pt x="52586" y="7786"/>
                  </a:cubicBezTo>
                  <a:close/>
                  <a:moveTo>
                    <a:pt x="13402" y="29101"/>
                  </a:moveTo>
                  <a:cubicBezTo>
                    <a:pt x="13529" y="26165"/>
                    <a:pt x="14167" y="23357"/>
                    <a:pt x="15444" y="20804"/>
                  </a:cubicBezTo>
                  <a:cubicBezTo>
                    <a:pt x="16975" y="17869"/>
                    <a:pt x="19018" y="15444"/>
                    <a:pt x="21826" y="13657"/>
                  </a:cubicBezTo>
                  <a:cubicBezTo>
                    <a:pt x="24634" y="11870"/>
                    <a:pt x="27825"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42" name="Freeform 41">
              <a:extLst>
                <a:ext uri="{FF2B5EF4-FFF2-40B4-BE49-F238E27FC236}">
                  <a16:creationId xmlns:a16="http://schemas.microsoft.com/office/drawing/2014/main" id="{D973FE97-9B1C-F450-B670-D225CC7B85A9}"/>
                </a:ext>
              </a:extLst>
            </p:cNvPr>
            <p:cNvSpPr/>
            <p:nvPr/>
          </p:nvSpPr>
          <p:spPr>
            <a:xfrm>
              <a:off x="2320021" y="6456927"/>
              <a:ext cx="55648" cy="70582"/>
            </a:xfrm>
            <a:custGeom>
              <a:avLst/>
              <a:gdLst>
                <a:gd name="connsiteX0" fmla="*/ 36887 w 55648"/>
                <a:gd name="connsiteY0" fmla="*/ 31015 h 70582"/>
                <a:gd name="connsiteX1" fmla="*/ 26037 w 55648"/>
                <a:gd name="connsiteY1" fmla="*/ 28590 h 70582"/>
                <a:gd name="connsiteX2" fmla="*/ 17869 w 55648"/>
                <a:gd name="connsiteY2" fmla="*/ 25144 h 70582"/>
                <a:gd name="connsiteX3" fmla="*/ 15316 w 55648"/>
                <a:gd name="connsiteY3" fmla="*/ 19656 h 70582"/>
                <a:gd name="connsiteX4" fmla="*/ 19145 w 55648"/>
                <a:gd name="connsiteY4" fmla="*/ 13146 h 70582"/>
                <a:gd name="connsiteX5" fmla="*/ 28590 w 55648"/>
                <a:gd name="connsiteY5" fmla="*/ 10594 h 70582"/>
                <a:gd name="connsiteX6" fmla="*/ 35483 w 55648"/>
                <a:gd name="connsiteY6" fmla="*/ 11870 h 70582"/>
                <a:gd name="connsiteX7" fmla="*/ 39822 w 55648"/>
                <a:gd name="connsiteY7" fmla="*/ 15316 h 70582"/>
                <a:gd name="connsiteX8" fmla="*/ 42247 w 55648"/>
                <a:gd name="connsiteY8" fmla="*/ 19656 h 70582"/>
                <a:gd name="connsiteX9" fmla="*/ 54245 w 55648"/>
                <a:gd name="connsiteY9" fmla="*/ 17486 h 70582"/>
                <a:gd name="connsiteX10" fmla="*/ 45821 w 55648"/>
                <a:gd name="connsiteY10" fmla="*/ 4722 h 70582"/>
                <a:gd name="connsiteX11" fmla="*/ 28335 w 55648"/>
                <a:gd name="connsiteY11" fmla="*/ 0 h 70582"/>
                <a:gd name="connsiteX12" fmla="*/ 14678 w 55648"/>
                <a:gd name="connsiteY12" fmla="*/ 2552 h 70582"/>
                <a:gd name="connsiteX13" fmla="*/ 5361 w 55648"/>
                <a:gd name="connsiteY13" fmla="*/ 9700 h 70582"/>
                <a:gd name="connsiteX14" fmla="*/ 1914 w 55648"/>
                <a:gd name="connsiteY14" fmla="*/ 20294 h 70582"/>
                <a:gd name="connsiteX15" fmla="*/ 6509 w 55648"/>
                <a:gd name="connsiteY15" fmla="*/ 32292 h 70582"/>
                <a:gd name="connsiteX16" fmla="*/ 20677 w 55648"/>
                <a:gd name="connsiteY16" fmla="*/ 39184 h 70582"/>
                <a:gd name="connsiteX17" fmla="*/ 32292 w 55648"/>
                <a:gd name="connsiteY17" fmla="*/ 41737 h 70582"/>
                <a:gd name="connsiteX18" fmla="*/ 39567 w 55648"/>
                <a:gd name="connsiteY18" fmla="*/ 45055 h 70582"/>
                <a:gd name="connsiteX19" fmla="*/ 41992 w 55648"/>
                <a:gd name="connsiteY19" fmla="*/ 50416 h 70582"/>
                <a:gd name="connsiteX20" fmla="*/ 38035 w 55648"/>
                <a:gd name="connsiteY20" fmla="*/ 57052 h 70582"/>
                <a:gd name="connsiteX21" fmla="*/ 27569 w 55648"/>
                <a:gd name="connsiteY21" fmla="*/ 59733 h 70582"/>
                <a:gd name="connsiteX22" fmla="*/ 17869 w 55648"/>
                <a:gd name="connsiteY22" fmla="*/ 57180 h 70582"/>
                <a:gd name="connsiteX23" fmla="*/ 12891 w 55648"/>
                <a:gd name="connsiteY23" fmla="*/ 49650 h 70582"/>
                <a:gd name="connsiteX24" fmla="*/ 0 w 55648"/>
                <a:gd name="connsiteY24" fmla="*/ 51564 h 70582"/>
                <a:gd name="connsiteX25" fmla="*/ 8934 w 55648"/>
                <a:gd name="connsiteY25" fmla="*/ 65604 h 70582"/>
                <a:gd name="connsiteX26" fmla="*/ 27697 w 55648"/>
                <a:gd name="connsiteY26" fmla="*/ 70582 h 70582"/>
                <a:gd name="connsiteX27" fmla="*/ 42247 w 55648"/>
                <a:gd name="connsiteY27" fmla="*/ 67902 h 70582"/>
                <a:gd name="connsiteX28" fmla="*/ 52075 w 55648"/>
                <a:gd name="connsiteY28" fmla="*/ 60371 h 70582"/>
                <a:gd name="connsiteX29" fmla="*/ 55649 w 55648"/>
                <a:gd name="connsiteY29" fmla="*/ 49395 h 70582"/>
                <a:gd name="connsiteX30" fmla="*/ 51054 w 55648"/>
                <a:gd name="connsiteY30" fmla="*/ 37652 h 70582"/>
                <a:gd name="connsiteX31" fmla="*/ 37014 w 55648"/>
                <a:gd name="connsiteY31" fmla="*/ 30887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648" h="70582">
                  <a:moveTo>
                    <a:pt x="36887" y="31015"/>
                  </a:moveTo>
                  <a:lnTo>
                    <a:pt x="26037" y="28590"/>
                  </a:lnTo>
                  <a:cubicBezTo>
                    <a:pt x="22336" y="27697"/>
                    <a:pt x="19528" y="26548"/>
                    <a:pt x="17869" y="25144"/>
                  </a:cubicBezTo>
                  <a:cubicBezTo>
                    <a:pt x="16210" y="23740"/>
                    <a:pt x="15316" y="21953"/>
                    <a:pt x="15316" y="19656"/>
                  </a:cubicBezTo>
                  <a:cubicBezTo>
                    <a:pt x="15316" y="16975"/>
                    <a:pt x="16593" y="14805"/>
                    <a:pt x="19145" y="13146"/>
                  </a:cubicBezTo>
                  <a:cubicBezTo>
                    <a:pt x="21698" y="11487"/>
                    <a:pt x="24761" y="10594"/>
                    <a:pt x="28590" y="10594"/>
                  </a:cubicBezTo>
                  <a:cubicBezTo>
                    <a:pt x="31398" y="10594"/>
                    <a:pt x="33696" y="11104"/>
                    <a:pt x="35483" y="11870"/>
                  </a:cubicBezTo>
                  <a:cubicBezTo>
                    <a:pt x="37269" y="12764"/>
                    <a:pt x="38801" y="13912"/>
                    <a:pt x="39822" y="15316"/>
                  </a:cubicBezTo>
                  <a:cubicBezTo>
                    <a:pt x="40843" y="16720"/>
                    <a:pt x="41737" y="18124"/>
                    <a:pt x="42247" y="19656"/>
                  </a:cubicBezTo>
                  <a:lnTo>
                    <a:pt x="54245" y="17486"/>
                  </a:lnTo>
                  <a:cubicBezTo>
                    <a:pt x="52841" y="12125"/>
                    <a:pt x="50033" y="7913"/>
                    <a:pt x="45821" y="4722"/>
                  </a:cubicBezTo>
                  <a:cubicBezTo>
                    <a:pt x="41609" y="1532"/>
                    <a:pt x="35738" y="0"/>
                    <a:pt x="28335" y="0"/>
                  </a:cubicBezTo>
                  <a:cubicBezTo>
                    <a:pt x="23229" y="0"/>
                    <a:pt x="18635" y="893"/>
                    <a:pt x="14678" y="2552"/>
                  </a:cubicBezTo>
                  <a:cubicBezTo>
                    <a:pt x="10721" y="4212"/>
                    <a:pt x="7530" y="6637"/>
                    <a:pt x="5361" y="9700"/>
                  </a:cubicBezTo>
                  <a:cubicBezTo>
                    <a:pt x="3063" y="12764"/>
                    <a:pt x="1914" y="16210"/>
                    <a:pt x="1914" y="20294"/>
                  </a:cubicBezTo>
                  <a:cubicBezTo>
                    <a:pt x="1914" y="25144"/>
                    <a:pt x="3446" y="29228"/>
                    <a:pt x="6509" y="32292"/>
                  </a:cubicBezTo>
                  <a:cubicBezTo>
                    <a:pt x="9573" y="35483"/>
                    <a:pt x="14295" y="37780"/>
                    <a:pt x="20677" y="39184"/>
                  </a:cubicBezTo>
                  <a:lnTo>
                    <a:pt x="32292" y="41737"/>
                  </a:lnTo>
                  <a:cubicBezTo>
                    <a:pt x="35610" y="42502"/>
                    <a:pt x="38035" y="43523"/>
                    <a:pt x="39567" y="45055"/>
                  </a:cubicBezTo>
                  <a:cubicBezTo>
                    <a:pt x="41098" y="46459"/>
                    <a:pt x="41992" y="48246"/>
                    <a:pt x="41992" y="50416"/>
                  </a:cubicBezTo>
                  <a:cubicBezTo>
                    <a:pt x="41992" y="53096"/>
                    <a:pt x="40716" y="55266"/>
                    <a:pt x="38035" y="57052"/>
                  </a:cubicBezTo>
                  <a:cubicBezTo>
                    <a:pt x="35483" y="58840"/>
                    <a:pt x="31909" y="59733"/>
                    <a:pt x="27569" y="59733"/>
                  </a:cubicBezTo>
                  <a:cubicBezTo>
                    <a:pt x="23612" y="59733"/>
                    <a:pt x="20294" y="58840"/>
                    <a:pt x="17869" y="57180"/>
                  </a:cubicBezTo>
                  <a:cubicBezTo>
                    <a:pt x="15316" y="55521"/>
                    <a:pt x="13785" y="52968"/>
                    <a:pt x="12891" y="49650"/>
                  </a:cubicBezTo>
                  <a:lnTo>
                    <a:pt x="0" y="51564"/>
                  </a:lnTo>
                  <a:cubicBezTo>
                    <a:pt x="1149" y="57563"/>
                    <a:pt x="4084" y="62286"/>
                    <a:pt x="8934" y="65604"/>
                  </a:cubicBezTo>
                  <a:cubicBezTo>
                    <a:pt x="13785" y="68923"/>
                    <a:pt x="20039" y="70582"/>
                    <a:pt x="27697" y="70582"/>
                  </a:cubicBezTo>
                  <a:cubicBezTo>
                    <a:pt x="33185" y="70582"/>
                    <a:pt x="38035" y="69689"/>
                    <a:pt x="42247" y="67902"/>
                  </a:cubicBezTo>
                  <a:cubicBezTo>
                    <a:pt x="46459" y="66115"/>
                    <a:pt x="49778" y="63562"/>
                    <a:pt x="52075" y="60371"/>
                  </a:cubicBezTo>
                  <a:cubicBezTo>
                    <a:pt x="54372" y="57180"/>
                    <a:pt x="55649" y="53479"/>
                    <a:pt x="55649" y="49395"/>
                  </a:cubicBezTo>
                  <a:cubicBezTo>
                    <a:pt x="55649" y="44544"/>
                    <a:pt x="54117" y="40588"/>
                    <a:pt x="51054" y="37652"/>
                  </a:cubicBezTo>
                  <a:cubicBezTo>
                    <a:pt x="47991" y="34716"/>
                    <a:pt x="43268" y="32419"/>
                    <a:pt x="37014" y="30887"/>
                  </a:cubicBezTo>
                  <a:close/>
                </a:path>
              </a:pathLst>
            </a:custGeom>
            <a:solidFill>
              <a:srgbClr val="14336A"/>
            </a:solidFill>
            <a:ln w="0" cap="flat">
              <a:noFill/>
              <a:prstDash val="solid"/>
              <a:miter/>
            </a:ln>
          </p:spPr>
          <p:txBody>
            <a:bodyPr rtlCol="0" anchor="ctr"/>
            <a:lstStyle/>
            <a:p>
              <a:endParaRPr lang="en-GB" sz="1013"/>
            </a:p>
          </p:txBody>
        </p:sp>
        <p:sp>
          <p:nvSpPr>
            <p:cNvPr id="43" name="Freeform 42">
              <a:extLst>
                <a:ext uri="{FF2B5EF4-FFF2-40B4-BE49-F238E27FC236}">
                  <a16:creationId xmlns:a16="http://schemas.microsoft.com/office/drawing/2014/main" id="{94881B39-B05B-958B-2905-65D407D387DE}"/>
                </a:ext>
              </a:extLst>
            </p:cNvPr>
            <p:cNvSpPr/>
            <p:nvPr/>
          </p:nvSpPr>
          <p:spPr>
            <a:xfrm>
              <a:off x="2390348"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4 h 70582"/>
                <a:gd name="connsiteX25" fmla="*/ 21698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4"/>
                  </a:cubicBezTo>
                  <a:cubicBezTo>
                    <a:pt x="16848" y="17869"/>
                    <a:pt x="18890" y="15444"/>
                    <a:pt x="21698" y="13657"/>
                  </a:cubicBezTo>
                  <a:cubicBezTo>
                    <a:pt x="24506" y="11870"/>
                    <a:pt x="27697"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44" name="Freeform 43">
              <a:extLst>
                <a:ext uri="{FF2B5EF4-FFF2-40B4-BE49-F238E27FC236}">
                  <a16:creationId xmlns:a16="http://schemas.microsoft.com/office/drawing/2014/main" id="{EA38CD91-2AD2-077D-15AF-7536AF22BC49}"/>
                </a:ext>
              </a:extLst>
            </p:cNvPr>
            <p:cNvSpPr/>
            <p:nvPr/>
          </p:nvSpPr>
          <p:spPr>
            <a:xfrm>
              <a:off x="2466929" y="6456927"/>
              <a:ext cx="56797" cy="70709"/>
            </a:xfrm>
            <a:custGeom>
              <a:avLst/>
              <a:gdLst>
                <a:gd name="connsiteX0" fmla="*/ 47480 w 56797"/>
                <a:gd name="connsiteY0" fmla="*/ 4467 h 70709"/>
                <a:gd name="connsiteX1" fmla="*/ 38801 w 56797"/>
                <a:gd name="connsiteY1" fmla="*/ 1021 h 70709"/>
                <a:gd name="connsiteX2" fmla="*/ 30122 w 56797"/>
                <a:gd name="connsiteY2" fmla="*/ 0 h 70709"/>
                <a:gd name="connsiteX3" fmla="*/ 18379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396 w 56797"/>
                <a:gd name="connsiteY31" fmla="*/ 44544 h 70709"/>
                <a:gd name="connsiteX32" fmla="*/ 41354 w 56797"/>
                <a:gd name="connsiteY32" fmla="*/ 52075 h 70709"/>
                <a:gd name="connsiteX33" fmla="*/ 35355 w 56797"/>
                <a:gd name="connsiteY33" fmla="*/ 57819 h 70709"/>
                <a:gd name="connsiteX34" fmla="*/ 25910 w 56797"/>
                <a:gd name="connsiteY34" fmla="*/ 59988 h 70709"/>
                <a:gd name="connsiteX35" fmla="*/ 16593 w 56797"/>
                <a:gd name="connsiteY35" fmla="*/ 57436 h 70709"/>
                <a:gd name="connsiteX36" fmla="*/ 12891 w 56797"/>
                <a:gd name="connsiteY36" fmla="*/ 50033 h 70709"/>
                <a:gd name="connsiteX37" fmla="*/ 14806 w 56797"/>
                <a:gd name="connsiteY37" fmla="*/ 44289 h 70709"/>
                <a:gd name="connsiteX38" fmla="*/ 19911 w 56797"/>
                <a:gd name="connsiteY38" fmla="*/ 40971 h 70709"/>
                <a:gd name="connsiteX39" fmla="*/ 26931 w 56797"/>
                <a:gd name="connsiteY39" fmla="*/ 39311 h 70709"/>
                <a:gd name="connsiteX40" fmla="*/ 31015 w 56797"/>
                <a:gd name="connsiteY40" fmla="*/ 38801 h 70709"/>
                <a:gd name="connsiteX41" fmla="*/ 35993 w 56797"/>
                <a:gd name="connsiteY41" fmla="*/ 38035 h 70709"/>
                <a:gd name="connsiteX42" fmla="*/ 40588 w 56797"/>
                <a:gd name="connsiteY42" fmla="*/ 37014 h 70709"/>
                <a:gd name="connsiteX43" fmla="*/ 43268 w 56797"/>
                <a:gd name="connsiteY43" fmla="*/ 35738 h 70709"/>
                <a:gd name="connsiteX44" fmla="*/ 43268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480" y="4467"/>
                  </a:moveTo>
                  <a:cubicBezTo>
                    <a:pt x="44800" y="2808"/>
                    <a:pt x="41864" y="1659"/>
                    <a:pt x="38801" y="1021"/>
                  </a:cubicBezTo>
                  <a:cubicBezTo>
                    <a:pt x="35738" y="383"/>
                    <a:pt x="32802" y="0"/>
                    <a:pt x="30122" y="0"/>
                  </a:cubicBezTo>
                  <a:cubicBezTo>
                    <a:pt x="26038" y="0"/>
                    <a:pt x="22081" y="638"/>
                    <a:pt x="18379" y="1787"/>
                  </a:cubicBezTo>
                  <a:cubicBezTo>
                    <a:pt x="14678" y="2935"/>
                    <a:pt x="11360"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3013"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5"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396" y="44544"/>
                  </a:moveTo>
                  <a:cubicBezTo>
                    <a:pt x="43396" y="47225"/>
                    <a:pt x="42758" y="49778"/>
                    <a:pt x="41354" y="52075"/>
                  </a:cubicBezTo>
                  <a:cubicBezTo>
                    <a:pt x="39950" y="54372"/>
                    <a:pt x="38035" y="56287"/>
                    <a:pt x="35355" y="57819"/>
                  </a:cubicBezTo>
                  <a:cubicBezTo>
                    <a:pt x="32675" y="59222"/>
                    <a:pt x="29611" y="59988"/>
                    <a:pt x="25910" y="59988"/>
                  </a:cubicBezTo>
                  <a:cubicBezTo>
                    <a:pt x="22209" y="59988"/>
                    <a:pt x="19018" y="59095"/>
                    <a:pt x="16593" y="57436"/>
                  </a:cubicBezTo>
                  <a:cubicBezTo>
                    <a:pt x="14167" y="55776"/>
                    <a:pt x="12891" y="53224"/>
                    <a:pt x="12891" y="50033"/>
                  </a:cubicBezTo>
                  <a:cubicBezTo>
                    <a:pt x="12891" y="47608"/>
                    <a:pt x="13529" y="45821"/>
                    <a:pt x="14806" y="44289"/>
                  </a:cubicBezTo>
                  <a:cubicBezTo>
                    <a:pt x="16082" y="42885"/>
                    <a:pt x="17741" y="41737"/>
                    <a:pt x="19911" y="40971"/>
                  </a:cubicBezTo>
                  <a:cubicBezTo>
                    <a:pt x="22081" y="40205"/>
                    <a:pt x="24378" y="39694"/>
                    <a:pt x="26931" y="39311"/>
                  </a:cubicBezTo>
                  <a:cubicBezTo>
                    <a:pt x="28080" y="39184"/>
                    <a:pt x="29356" y="38929"/>
                    <a:pt x="31015" y="38801"/>
                  </a:cubicBezTo>
                  <a:cubicBezTo>
                    <a:pt x="32675" y="38546"/>
                    <a:pt x="34334" y="38291"/>
                    <a:pt x="35993" y="38035"/>
                  </a:cubicBezTo>
                  <a:cubicBezTo>
                    <a:pt x="37652" y="37780"/>
                    <a:pt x="39184" y="37397"/>
                    <a:pt x="40588" y="37014"/>
                  </a:cubicBezTo>
                  <a:cubicBezTo>
                    <a:pt x="41992" y="36631"/>
                    <a:pt x="42885" y="36121"/>
                    <a:pt x="43268" y="35738"/>
                  </a:cubicBezTo>
                  <a:lnTo>
                    <a:pt x="43268" y="44544"/>
                  </a:lnTo>
                  <a:close/>
                </a:path>
              </a:pathLst>
            </a:custGeom>
            <a:solidFill>
              <a:srgbClr val="14336A"/>
            </a:solidFill>
            <a:ln w="0" cap="flat">
              <a:noFill/>
              <a:prstDash val="solid"/>
              <a:miter/>
            </a:ln>
          </p:spPr>
          <p:txBody>
            <a:bodyPr rtlCol="0" anchor="ctr"/>
            <a:lstStyle/>
            <a:p>
              <a:endParaRPr lang="en-GB" sz="1013"/>
            </a:p>
          </p:txBody>
        </p:sp>
        <p:sp>
          <p:nvSpPr>
            <p:cNvPr id="45" name="Freeform 44">
              <a:extLst>
                <a:ext uri="{FF2B5EF4-FFF2-40B4-BE49-F238E27FC236}">
                  <a16:creationId xmlns:a16="http://schemas.microsoft.com/office/drawing/2014/main" id="{395C653A-F4EE-7AA2-1761-D7744B5F0391}"/>
                </a:ext>
              </a:extLst>
            </p:cNvPr>
            <p:cNvSpPr/>
            <p:nvPr/>
          </p:nvSpPr>
          <p:spPr>
            <a:xfrm>
              <a:off x="2544403" y="6456671"/>
              <a:ext cx="36503" cy="69433"/>
            </a:xfrm>
            <a:custGeom>
              <a:avLst/>
              <a:gdLst>
                <a:gd name="connsiteX0" fmla="*/ 31015 w 36503"/>
                <a:gd name="connsiteY0" fmla="*/ 128 h 69433"/>
                <a:gd name="connsiteX1" fmla="*/ 20294 w 36503"/>
                <a:gd name="connsiteY1" fmla="*/ 3319 h 69433"/>
                <a:gd name="connsiteX2" fmla="*/ 13657 w 36503"/>
                <a:gd name="connsiteY2" fmla="*/ 11998 h 69433"/>
                <a:gd name="connsiteX3" fmla="*/ 12891 w 36503"/>
                <a:gd name="connsiteY3" fmla="*/ 11998 h 69433"/>
                <a:gd name="connsiteX4" fmla="*/ 12891 w 36503"/>
                <a:gd name="connsiteY4" fmla="*/ 1149 h 69433"/>
                <a:gd name="connsiteX5" fmla="*/ 0 w 36503"/>
                <a:gd name="connsiteY5" fmla="*/ 1149 h 69433"/>
                <a:gd name="connsiteX6" fmla="*/ 0 w 36503"/>
                <a:gd name="connsiteY6" fmla="*/ 69433 h 69433"/>
                <a:gd name="connsiteX7" fmla="*/ 13274 w 36503"/>
                <a:gd name="connsiteY7" fmla="*/ 69433 h 69433"/>
                <a:gd name="connsiteX8" fmla="*/ 13274 w 36503"/>
                <a:gd name="connsiteY8" fmla="*/ 27697 h 69433"/>
                <a:gd name="connsiteX9" fmla="*/ 15444 w 36503"/>
                <a:gd name="connsiteY9" fmla="*/ 19784 h 69433"/>
                <a:gd name="connsiteX10" fmla="*/ 21187 w 36503"/>
                <a:gd name="connsiteY10" fmla="*/ 14295 h 69433"/>
                <a:gd name="connsiteX11" fmla="*/ 29611 w 36503"/>
                <a:gd name="connsiteY11" fmla="*/ 12253 h 69433"/>
                <a:gd name="connsiteX12" fmla="*/ 33696 w 36503"/>
                <a:gd name="connsiteY12" fmla="*/ 12508 h 69433"/>
                <a:gd name="connsiteX13" fmla="*/ 36504 w 36503"/>
                <a:gd name="connsiteY13" fmla="*/ 13019 h 69433"/>
                <a:gd name="connsiteX14" fmla="*/ 36504 w 36503"/>
                <a:gd name="connsiteY14" fmla="*/ 256 h 69433"/>
                <a:gd name="connsiteX15" fmla="*/ 33823 w 36503"/>
                <a:gd name="connsiteY15" fmla="*/ 0 h 69433"/>
                <a:gd name="connsiteX16" fmla="*/ 30888 w 36503"/>
                <a:gd name="connsiteY16" fmla="*/ 0 h 6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03" h="69433">
                  <a:moveTo>
                    <a:pt x="31015" y="128"/>
                  </a:moveTo>
                  <a:cubicBezTo>
                    <a:pt x="27059" y="128"/>
                    <a:pt x="23485" y="1149"/>
                    <a:pt x="20294" y="3319"/>
                  </a:cubicBezTo>
                  <a:cubicBezTo>
                    <a:pt x="17103" y="5488"/>
                    <a:pt x="14933" y="8296"/>
                    <a:pt x="13657" y="11998"/>
                  </a:cubicBezTo>
                  <a:lnTo>
                    <a:pt x="12891" y="11998"/>
                  </a:lnTo>
                  <a:lnTo>
                    <a:pt x="12891" y="1149"/>
                  </a:lnTo>
                  <a:lnTo>
                    <a:pt x="0" y="1149"/>
                  </a:lnTo>
                  <a:lnTo>
                    <a:pt x="0" y="69433"/>
                  </a:lnTo>
                  <a:lnTo>
                    <a:pt x="13274" y="69433"/>
                  </a:lnTo>
                  <a:lnTo>
                    <a:pt x="13274" y="27697"/>
                  </a:lnTo>
                  <a:cubicBezTo>
                    <a:pt x="13274" y="24761"/>
                    <a:pt x="14040" y="22081"/>
                    <a:pt x="15444" y="19784"/>
                  </a:cubicBezTo>
                  <a:cubicBezTo>
                    <a:pt x="16848" y="17486"/>
                    <a:pt x="18762" y="15571"/>
                    <a:pt x="21187" y="14295"/>
                  </a:cubicBezTo>
                  <a:cubicBezTo>
                    <a:pt x="23612" y="13019"/>
                    <a:pt x="26420" y="12253"/>
                    <a:pt x="29611" y="12253"/>
                  </a:cubicBezTo>
                  <a:cubicBezTo>
                    <a:pt x="31015" y="12253"/>
                    <a:pt x="32292" y="12253"/>
                    <a:pt x="33696" y="12508"/>
                  </a:cubicBezTo>
                  <a:cubicBezTo>
                    <a:pt x="35100" y="12764"/>
                    <a:pt x="35993" y="12891"/>
                    <a:pt x="36504" y="13019"/>
                  </a:cubicBezTo>
                  <a:lnTo>
                    <a:pt x="36504" y="256"/>
                  </a:lnTo>
                  <a:cubicBezTo>
                    <a:pt x="35865" y="256"/>
                    <a:pt x="34972" y="128"/>
                    <a:pt x="33823" y="0"/>
                  </a:cubicBezTo>
                  <a:cubicBezTo>
                    <a:pt x="32675" y="0"/>
                    <a:pt x="31653" y="0"/>
                    <a:pt x="30888" y="0"/>
                  </a:cubicBezTo>
                  <a:close/>
                </a:path>
              </a:pathLst>
            </a:custGeom>
            <a:solidFill>
              <a:srgbClr val="14336A"/>
            </a:solidFill>
            <a:ln w="0" cap="flat">
              <a:noFill/>
              <a:prstDash val="solid"/>
              <a:miter/>
            </a:ln>
          </p:spPr>
          <p:txBody>
            <a:bodyPr rtlCol="0" anchor="ctr"/>
            <a:lstStyle/>
            <a:p>
              <a:endParaRPr lang="en-GB" sz="1013"/>
            </a:p>
          </p:txBody>
        </p:sp>
        <p:sp>
          <p:nvSpPr>
            <p:cNvPr id="46" name="Freeform 45">
              <a:extLst>
                <a:ext uri="{FF2B5EF4-FFF2-40B4-BE49-F238E27FC236}">
                  <a16:creationId xmlns:a16="http://schemas.microsoft.com/office/drawing/2014/main" id="{A492212C-AFBC-EE3D-FD8E-9DA638AD3ED0}"/>
                </a:ext>
              </a:extLst>
            </p:cNvPr>
            <p:cNvSpPr/>
            <p:nvPr/>
          </p:nvSpPr>
          <p:spPr>
            <a:xfrm>
              <a:off x="2590096"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70" y="70582"/>
                    <a:pt x="41992" y="69561"/>
                    <a:pt x="46076" y="67646"/>
                  </a:cubicBezTo>
                  <a:cubicBezTo>
                    <a:pt x="50161" y="65732"/>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335"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47" name="Freeform 46">
              <a:extLst>
                <a:ext uri="{FF2B5EF4-FFF2-40B4-BE49-F238E27FC236}">
                  <a16:creationId xmlns:a16="http://schemas.microsoft.com/office/drawing/2014/main" id="{B690FAD8-0B29-D370-D614-EFC4ADB6ABD9}"/>
                </a:ext>
              </a:extLst>
            </p:cNvPr>
            <p:cNvSpPr/>
            <p:nvPr/>
          </p:nvSpPr>
          <p:spPr>
            <a:xfrm>
              <a:off x="2667571" y="6434973"/>
              <a:ext cx="57563" cy="91131"/>
            </a:xfrm>
            <a:custGeom>
              <a:avLst/>
              <a:gdLst>
                <a:gd name="connsiteX0" fmla="*/ 46459 w 57563"/>
                <a:gd name="connsiteY0" fmla="*/ 24889 h 91131"/>
                <a:gd name="connsiteX1" fmla="*/ 34206 w 57563"/>
                <a:gd name="connsiteY1" fmla="*/ 21953 h 91131"/>
                <a:gd name="connsiteX2" fmla="*/ 21315 w 57563"/>
                <a:gd name="connsiteY2" fmla="*/ 25144 h 91131"/>
                <a:gd name="connsiteX3" fmla="*/ 14040 w 57563"/>
                <a:gd name="connsiteY3" fmla="*/ 33951 h 91131"/>
                <a:gd name="connsiteX4" fmla="*/ 13146 w 57563"/>
                <a:gd name="connsiteY4" fmla="*/ 33951 h 91131"/>
                <a:gd name="connsiteX5" fmla="*/ 13146 w 57563"/>
                <a:gd name="connsiteY5" fmla="*/ 0 h 91131"/>
                <a:gd name="connsiteX6" fmla="*/ 0 w 57563"/>
                <a:gd name="connsiteY6" fmla="*/ 0 h 91131"/>
                <a:gd name="connsiteX7" fmla="*/ 0 w 57563"/>
                <a:gd name="connsiteY7" fmla="*/ 91131 h 91131"/>
                <a:gd name="connsiteX8" fmla="*/ 13274 w 57563"/>
                <a:gd name="connsiteY8" fmla="*/ 91131 h 91131"/>
                <a:gd name="connsiteX9" fmla="*/ 13274 w 57563"/>
                <a:gd name="connsiteY9" fmla="*/ 50543 h 91131"/>
                <a:gd name="connsiteX10" fmla="*/ 15444 w 57563"/>
                <a:gd name="connsiteY10" fmla="*/ 41226 h 91131"/>
                <a:gd name="connsiteX11" fmla="*/ 21315 w 57563"/>
                <a:gd name="connsiteY11" fmla="*/ 35355 h 91131"/>
                <a:gd name="connsiteX12" fmla="*/ 29739 w 57563"/>
                <a:gd name="connsiteY12" fmla="*/ 33313 h 91131"/>
                <a:gd name="connsiteX13" fmla="*/ 40460 w 57563"/>
                <a:gd name="connsiteY13" fmla="*/ 37524 h 91131"/>
                <a:gd name="connsiteX14" fmla="*/ 44289 w 57563"/>
                <a:gd name="connsiteY14" fmla="*/ 49267 h 91131"/>
                <a:gd name="connsiteX15" fmla="*/ 44289 w 57563"/>
                <a:gd name="connsiteY15" fmla="*/ 91131 h 91131"/>
                <a:gd name="connsiteX16" fmla="*/ 57563 w 57563"/>
                <a:gd name="connsiteY16" fmla="*/ 91131 h 91131"/>
                <a:gd name="connsiteX17" fmla="*/ 57563 w 57563"/>
                <a:gd name="connsiteY17" fmla="*/ 47735 h 91131"/>
                <a:gd name="connsiteX18" fmla="*/ 54628 w 57563"/>
                <a:gd name="connsiteY18" fmla="*/ 33440 h 91131"/>
                <a:gd name="connsiteX19" fmla="*/ 46459 w 57563"/>
                <a:gd name="connsiteY19" fmla="*/ 24889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63" h="91131">
                  <a:moveTo>
                    <a:pt x="46459" y="24889"/>
                  </a:moveTo>
                  <a:cubicBezTo>
                    <a:pt x="42885" y="22974"/>
                    <a:pt x="38801" y="21953"/>
                    <a:pt x="34206" y="21953"/>
                  </a:cubicBezTo>
                  <a:cubicBezTo>
                    <a:pt x="28845" y="21953"/>
                    <a:pt x="24633" y="22974"/>
                    <a:pt x="21315" y="25144"/>
                  </a:cubicBezTo>
                  <a:cubicBezTo>
                    <a:pt x="17997" y="27314"/>
                    <a:pt x="15571" y="30249"/>
                    <a:pt x="14040" y="33951"/>
                  </a:cubicBezTo>
                  <a:lnTo>
                    <a:pt x="13146" y="33951"/>
                  </a:lnTo>
                  <a:lnTo>
                    <a:pt x="13146" y="0"/>
                  </a:lnTo>
                  <a:lnTo>
                    <a:pt x="0" y="0"/>
                  </a:lnTo>
                  <a:lnTo>
                    <a:pt x="0" y="91131"/>
                  </a:lnTo>
                  <a:lnTo>
                    <a:pt x="13274" y="91131"/>
                  </a:lnTo>
                  <a:lnTo>
                    <a:pt x="13274" y="50543"/>
                  </a:lnTo>
                  <a:cubicBezTo>
                    <a:pt x="13274" y="46970"/>
                    <a:pt x="13912" y="43779"/>
                    <a:pt x="15444" y="41226"/>
                  </a:cubicBezTo>
                  <a:cubicBezTo>
                    <a:pt x="16848" y="38673"/>
                    <a:pt x="18762" y="36759"/>
                    <a:pt x="21315" y="35355"/>
                  </a:cubicBezTo>
                  <a:cubicBezTo>
                    <a:pt x="23740" y="34078"/>
                    <a:pt x="26548" y="33313"/>
                    <a:pt x="29739" y="33313"/>
                  </a:cubicBezTo>
                  <a:cubicBezTo>
                    <a:pt x="34334" y="33313"/>
                    <a:pt x="37908" y="34717"/>
                    <a:pt x="40460" y="37524"/>
                  </a:cubicBezTo>
                  <a:cubicBezTo>
                    <a:pt x="43013" y="40332"/>
                    <a:pt x="44289" y="44162"/>
                    <a:pt x="44289" y="49267"/>
                  </a:cubicBezTo>
                  <a:lnTo>
                    <a:pt x="44289" y="91131"/>
                  </a:lnTo>
                  <a:lnTo>
                    <a:pt x="57563" y="91131"/>
                  </a:lnTo>
                  <a:lnTo>
                    <a:pt x="57563" y="47735"/>
                  </a:lnTo>
                  <a:cubicBezTo>
                    <a:pt x="57563" y="41992"/>
                    <a:pt x="56542" y="37269"/>
                    <a:pt x="54628" y="33440"/>
                  </a:cubicBezTo>
                  <a:cubicBezTo>
                    <a:pt x="52713" y="29611"/>
                    <a:pt x="49905" y="26803"/>
                    <a:pt x="46459" y="24889"/>
                  </a:cubicBezTo>
                  <a:close/>
                </a:path>
              </a:pathLst>
            </a:custGeom>
            <a:solidFill>
              <a:srgbClr val="14336A"/>
            </a:solidFill>
            <a:ln w="0" cap="flat">
              <a:noFill/>
              <a:prstDash val="solid"/>
              <a:miter/>
            </a:ln>
          </p:spPr>
          <p:txBody>
            <a:bodyPr rtlCol="0" anchor="ctr"/>
            <a:lstStyle/>
            <a:p>
              <a:endParaRPr lang="en-GB" sz="1013"/>
            </a:p>
          </p:txBody>
        </p:sp>
        <p:sp>
          <p:nvSpPr>
            <p:cNvPr id="48" name="Freeform 47">
              <a:extLst>
                <a:ext uri="{FF2B5EF4-FFF2-40B4-BE49-F238E27FC236}">
                  <a16:creationId xmlns:a16="http://schemas.microsoft.com/office/drawing/2014/main" id="{6BDF7BAD-3C21-F240-BDDE-C6A621559D0A}"/>
                </a:ext>
              </a:extLst>
            </p:cNvPr>
            <p:cNvSpPr/>
            <p:nvPr/>
          </p:nvSpPr>
          <p:spPr>
            <a:xfrm>
              <a:off x="2776444" y="6435101"/>
              <a:ext cx="81303" cy="91131"/>
            </a:xfrm>
            <a:custGeom>
              <a:avLst/>
              <a:gdLst>
                <a:gd name="connsiteX0" fmla="*/ 32802 w 81303"/>
                <a:gd name="connsiteY0" fmla="*/ 0 h 91131"/>
                <a:gd name="connsiteX1" fmla="*/ 0 w 81303"/>
                <a:gd name="connsiteY1" fmla="*/ 91132 h 91131"/>
                <a:gd name="connsiteX2" fmla="*/ 14550 w 81303"/>
                <a:gd name="connsiteY2" fmla="*/ 91132 h 91131"/>
                <a:gd name="connsiteX3" fmla="*/ 22847 w 81303"/>
                <a:gd name="connsiteY3" fmla="*/ 67008 h 91131"/>
                <a:gd name="connsiteX4" fmla="*/ 58457 w 81303"/>
                <a:gd name="connsiteY4" fmla="*/ 67008 h 91131"/>
                <a:gd name="connsiteX5" fmla="*/ 66753 w 81303"/>
                <a:gd name="connsiteY5" fmla="*/ 91132 h 91131"/>
                <a:gd name="connsiteX6" fmla="*/ 81303 w 81303"/>
                <a:gd name="connsiteY6" fmla="*/ 91132 h 91131"/>
                <a:gd name="connsiteX7" fmla="*/ 48501 w 81303"/>
                <a:gd name="connsiteY7" fmla="*/ 0 h 91131"/>
                <a:gd name="connsiteX8" fmla="*/ 32675 w 81303"/>
                <a:gd name="connsiteY8" fmla="*/ 0 h 91131"/>
                <a:gd name="connsiteX9" fmla="*/ 26931 w 81303"/>
                <a:gd name="connsiteY9" fmla="*/ 55394 h 91131"/>
                <a:gd name="connsiteX10" fmla="*/ 40333 w 81303"/>
                <a:gd name="connsiteY10" fmla="*/ 16465 h 91131"/>
                <a:gd name="connsiteX11" fmla="*/ 41098 w 81303"/>
                <a:gd name="connsiteY11" fmla="*/ 16465 h 91131"/>
                <a:gd name="connsiteX12" fmla="*/ 54500 w 81303"/>
                <a:gd name="connsiteY12" fmla="*/ 55394 h 91131"/>
                <a:gd name="connsiteX13" fmla="*/ 26931 w 81303"/>
                <a:gd name="connsiteY13" fmla="*/ 55394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303" h="91131">
                  <a:moveTo>
                    <a:pt x="32802" y="0"/>
                  </a:moveTo>
                  <a:lnTo>
                    <a:pt x="0" y="91132"/>
                  </a:lnTo>
                  <a:lnTo>
                    <a:pt x="14550" y="91132"/>
                  </a:lnTo>
                  <a:lnTo>
                    <a:pt x="22847" y="67008"/>
                  </a:lnTo>
                  <a:lnTo>
                    <a:pt x="58457" y="67008"/>
                  </a:lnTo>
                  <a:lnTo>
                    <a:pt x="66753" y="91132"/>
                  </a:lnTo>
                  <a:lnTo>
                    <a:pt x="81303" y="91132"/>
                  </a:lnTo>
                  <a:lnTo>
                    <a:pt x="48501" y="0"/>
                  </a:lnTo>
                  <a:lnTo>
                    <a:pt x="32675" y="0"/>
                  </a:lnTo>
                  <a:close/>
                  <a:moveTo>
                    <a:pt x="26931" y="55394"/>
                  </a:moveTo>
                  <a:lnTo>
                    <a:pt x="40333" y="16465"/>
                  </a:lnTo>
                  <a:lnTo>
                    <a:pt x="41098" y="16465"/>
                  </a:lnTo>
                  <a:lnTo>
                    <a:pt x="54500" y="55394"/>
                  </a:lnTo>
                  <a:lnTo>
                    <a:pt x="26931" y="55394"/>
                  </a:lnTo>
                  <a:close/>
                </a:path>
              </a:pathLst>
            </a:custGeom>
            <a:solidFill>
              <a:srgbClr val="14336A"/>
            </a:solidFill>
            <a:ln w="0" cap="flat">
              <a:noFill/>
              <a:prstDash val="solid"/>
              <a:miter/>
            </a:ln>
          </p:spPr>
          <p:txBody>
            <a:bodyPr rtlCol="0" anchor="ctr"/>
            <a:lstStyle/>
            <a:p>
              <a:endParaRPr lang="en-GB" sz="1013"/>
            </a:p>
          </p:txBody>
        </p:sp>
        <p:sp>
          <p:nvSpPr>
            <p:cNvPr id="49" name="Freeform 48">
              <a:extLst>
                <a:ext uri="{FF2B5EF4-FFF2-40B4-BE49-F238E27FC236}">
                  <a16:creationId xmlns:a16="http://schemas.microsoft.com/office/drawing/2014/main" id="{086D7606-331A-6D60-B5AC-BA77D69791F4}"/>
                </a:ext>
              </a:extLst>
            </p:cNvPr>
            <p:cNvSpPr/>
            <p:nvPr/>
          </p:nvSpPr>
          <p:spPr>
            <a:xfrm>
              <a:off x="2873063"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50" name="Freeform 49">
              <a:extLst>
                <a:ext uri="{FF2B5EF4-FFF2-40B4-BE49-F238E27FC236}">
                  <a16:creationId xmlns:a16="http://schemas.microsoft.com/office/drawing/2014/main" id="{7A92E657-0803-2F42-D682-DD93C0D56FB3}"/>
                </a:ext>
              </a:extLst>
            </p:cNvPr>
            <p:cNvSpPr/>
            <p:nvPr/>
          </p:nvSpPr>
          <p:spPr>
            <a:xfrm>
              <a:off x="2907397"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51" name="Freeform 50">
              <a:extLst>
                <a:ext uri="{FF2B5EF4-FFF2-40B4-BE49-F238E27FC236}">
                  <a16:creationId xmlns:a16="http://schemas.microsoft.com/office/drawing/2014/main" id="{CE8B412E-8184-0FAB-0A06-55602E6BF980}"/>
                </a:ext>
              </a:extLst>
            </p:cNvPr>
            <p:cNvSpPr/>
            <p:nvPr/>
          </p:nvSpPr>
          <p:spPr>
            <a:xfrm>
              <a:off x="2940072" y="6431400"/>
              <a:ext cx="16847" cy="15826"/>
            </a:xfrm>
            <a:custGeom>
              <a:avLst/>
              <a:gdLst>
                <a:gd name="connsiteX0" fmla="*/ 8424 w 16847"/>
                <a:gd name="connsiteY0" fmla="*/ 0 h 15826"/>
                <a:gd name="connsiteX1" fmla="*/ 2425 w 16847"/>
                <a:gd name="connsiteY1" fmla="*/ 2297 h 15826"/>
                <a:gd name="connsiteX2" fmla="*/ 0 w 16847"/>
                <a:gd name="connsiteY2" fmla="*/ 7913 h 15826"/>
                <a:gd name="connsiteX3" fmla="*/ 2425 w 16847"/>
                <a:gd name="connsiteY3" fmla="*/ 13529 h 15826"/>
                <a:gd name="connsiteX4" fmla="*/ 8424 w 16847"/>
                <a:gd name="connsiteY4" fmla="*/ 15827 h 15826"/>
                <a:gd name="connsiteX5" fmla="*/ 14423 w 16847"/>
                <a:gd name="connsiteY5" fmla="*/ 13529 h 15826"/>
                <a:gd name="connsiteX6" fmla="*/ 16848 w 16847"/>
                <a:gd name="connsiteY6" fmla="*/ 7913 h 15826"/>
                <a:gd name="connsiteX7" fmla="*/ 14423 w 16847"/>
                <a:gd name="connsiteY7" fmla="*/ 2297 h 15826"/>
                <a:gd name="connsiteX8" fmla="*/ 8424 w 16847"/>
                <a:gd name="connsiteY8" fmla="*/ 0 h 1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7" h="15826">
                  <a:moveTo>
                    <a:pt x="8424" y="0"/>
                  </a:moveTo>
                  <a:cubicBezTo>
                    <a:pt x="6126" y="0"/>
                    <a:pt x="4084" y="766"/>
                    <a:pt x="2425" y="2297"/>
                  </a:cubicBezTo>
                  <a:cubicBezTo>
                    <a:pt x="766" y="3829"/>
                    <a:pt x="0" y="5743"/>
                    <a:pt x="0" y="7913"/>
                  </a:cubicBezTo>
                  <a:cubicBezTo>
                    <a:pt x="0" y="10083"/>
                    <a:pt x="766" y="11870"/>
                    <a:pt x="2425" y="13529"/>
                  </a:cubicBezTo>
                  <a:cubicBezTo>
                    <a:pt x="4084" y="15061"/>
                    <a:pt x="5999" y="15827"/>
                    <a:pt x="8424" y="15827"/>
                  </a:cubicBezTo>
                  <a:cubicBezTo>
                    <a:pt x="10849" y="15827"/>
                    <a:pt x="12764" y="15061"/>
                    <a:pt x="14423" y="13529"/>
                  </a:cubicBezTo>
                  <a:cubicBezTo>
                    <a:pt x="16082" y="11997"/>
                    <a:pt x="16848" y="10083"/>
                    <a:pt x="16848" y="7913"/>
                  </a:cubicBezTo>
                  <a:cubicBezTo>
                    <a:pt x="16848" y="5743"/>
                    <a:pt x="16082" y="3829"/>
                    <a:pt x="14423" y="2297"/>
                  </a:cubicBezTo>
                  <a:cubicBezTo>
                    <a:pt x="12764" y="766"/>
                    <a:pt x="10849" y="0"/>
                    <a:pt x="8424" y="0"/>
                  </a:cubicBezTo>
                  <a:close/>
                </a:path>
              </a:pathLst>
            </a:custGeom>
            <a:solidFill>
              <a:srgbClr val="14336A"/>
            </a:solidFill>
            <a:ln w="0" cap="flat">
              <a:noFill/>
              <a:prstDash val="solid"/>
              <a:miter/>
            </a:ln>
          </p:spPr>
          <p:txBody>
            <a:bodyPr rtlCol="0" anchor="ctr"/>
            <a:lstStyle/>
            <a:p>
              <a:endParaRPr lang="en-GB" sz="1013"/>
            </a:p>
          </p:txBody>
        </p:sp>
        <p:sp>
          <p:nvSpPr>
            <p:cNvPr id="52" name="Freeform 51">
              <a:extLst>
                <a:ext uri="{FF2B5EF4-FFF2-40B4-BE49-F238E27FC236}">
                  <a16:creationId xmlns:a16="http://schemas.microsoft.com/office/drawing/2014/main" id="{CA50BD1E-A455-16C4-BE95-EB59A40FD9F3}"/>
                </a:ext>
              </a:extLst>
            </p:cNvPr>
            <p:cNvSpPr/>
            <p:nvPr/>
          </p:nvSpPr>
          <p:spPr>
            <a:xfrm>
              <a:off x="2941731" y="6457820"/>
              <a:ext cx="13274" cy="68284"/>
            </a:xfrm>
            <a:custGeom>
              <a:avLst/>
              <a:gdLst>
                <a:gd name="connsiteX0" fmla="*/ 0 w 13274"/>
                <a:gd name="connsiteY0" fmla="*/ 0 h 68284"/>
                <a:gd name="connsiteX1" fmla="*/ 13274 w 13274"/>
                <a:gd name="connsiteY1" fmla="*/ 0 h 68284"/>
                <a:gd name="connsiteX2" fmla="*/ 13274 w 13274"/>
                <a:gd name="connsiteY2" fmla="*/ 68285 h 68284"/>
                <a:gd name="connsiteX3" fmla="*/ 0 w 13274"/>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3274" h="68284">
                  <a:moveTo>
                    <a:pt x="0" y="0"/>
                  </a:moveTo>
                  <a:lnTo>
                    <a:pt x="13274" y="0"/>
                  </a:lnTo>
                  <a:lnTo>
                    <a:pt x="13274" y="68285"/>
                  </a:lnTo>
                  <a:lnTo>
                    <a:pt x="0" y="68285"/>
                  </a:lnTo>
                  <a:close/>
                </a:path>
              </a:pathLst>
            </a:custGeom>
            <a:solidFill>
              <a:srgbClr val="14336A"/>
            </a:solidFill>
            <a:ln w="0" cap="flat">
              <a:noFill/>
              <a:prstDash val="solid"/>
              <a:miter/>
            </a:ln>
          </p:spPr>
          <p:txBody>
            <a:bodyPr rtlCol="0" anchor="ctr"/>
            <a:lstStyle/>
            <a:p>
              <a:endParaRPr lang="en-GB" sz="1013"/>
            </a:p>
          </p:txBody>
        </p:sp>
        <p:sp>
          <p:nvSpPr>
            <p:cNvPr id="53" name="Freeform 52">
              <a:extLst>
                <a:ext uri="{FF2B5EF4-FFF2-40B4-BE49-F238E27FC236}">
                  <a16:creationId xmlns:a16="http://schemas.microsoft.com/office/drawing/2014/main" id="{CD588A26-3002-52AB-DAA8-42FA0E39959B}"/>
                </a:ext>
              </a:extLst>
            </p:cNvPr>
            <p:cNvSpPr/>
            <p:nvPr/>
          </p:nvSpPr>
          <p:spPr>
            <a:xfrm>
              <a:off x="2972874" y="6456927"/>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524 w 56797"/>
                <a:gd name="connsiteY31" fmla="*/ 44544 h 70709"/>
                <a:gd name="connsiteX32" fmla="*/ 41481 w 56797"/>
                <a:gd name="connsiteY32" fmla="*/ 52075 h 70709"/>
                <a:gd name="connsiteX33" fmla="*/ 35483 w 56797"/>
                <a:gd name="connsiteY33" fmla="*/ 57819 h 70709"/>
                <a:gd name="connsiteX34" fmla="*/ 26038 w 56797"/>
                <a:gd name="connsiteY34" fmla="*/ 59988 h 70709"/>
                <a:gd name="connsiteX35" fmla="*/ 16720 w 56797"/>
                <a:gd name="connsiteY35" fmla="*/ 57436 h 70709"/>
                <a:gd name="connsiteX36" fmla="*/ 13019 w 56797"/>
                <a:gd name="connsiteY36" fmla="*/ 50033 h 70709"/>
                <a:gd name="connsiteX37" fmla="*/ 14933 w 56797"/>
                <a:gd name="connsiteY37" fmla="*/ 44289 h 70709"/>
                <a:gd name="connsiteX38" fmla="*/ 20039 w 56797"/>
                <a:gd name="connsiteY38" fmla="*/ 40971 h 70709"/>
                <a:gd name="connsiteX39" fmla="*/ 27059 w 56797"/>
                <a:gd name="connsiteY39" fmla="*/ 39311 h 70709"/>
                <a:gd name="connsiteX40" fmla="*/ 31143 w 56797"/>
                <a:gd name="connsiteY40" fmla="*/ 38801 h 70709"/>
                <a:gd name="connsiteX41" fmla="*/ 36121 w 56797"/>
                <a:gd name="connsiteY41" fmla="*/ 38035 h 70709"/>
                <a:gd name="connsiteX42" fmla="*/ 40716 w 56797"/>
                <a:gd name="connsiteY42" fmla="*/ 37014 h 70709"/>
                <a:gd name="connsiteX43" fmla="*/ 43396 w 56797"/>
                <a:gd name="connsiteY43" fmla="*/ 35738 h 70709"/>
                <a:gd name="connsiteX44" fmla="*/ 43396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8" y="2808"/>
                    <a:pt x="41992" y="1659"/>
                    <a:pt x="38929" y="1021"/>
                  </a:cubicBezTo>
                  <a:cubicBezTo>
                    <a:pt x="35865" y="383"/>
                    <a:pt x="32930" y="0"/>
                    <a:pt x="30249" y="0"/>
                  </a:cubicBezTo>
                  <a:cubicBezTo>
                    <a:pt x="26165" y="0"/>
                    <a:pt x="22209" y="638"/>
                    <a:pt x="18507" y="1787"/>
                  </a:cubicBezTo>
                  <a:cubicBezTo>
                    <a:pt x="14806" y="2935"/>
                    <a:pt x="11487"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2885"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6"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524" y="44544"/>
                  </a:moveTo>
                  <a:cubicBezTo>
                    <a:pt x="43524" y="47225"/>
                    <a:pt x="42885" y="49778"/>
                    <a:pt x="41481" y="52075"/>
                  </a:cubicBezTo>
                  <a:cubicBezTo>
                    <a:pt x="40077" y="54372"/>
                    <a:pt x="38163" y="56287"/>
                    <a:pt x="35483" y="57819"/>
                  </a:cubicBezTo>
                  <a:cubicBezTo>
                    <a:pt x="32802" y="59222"/>
                    <a:pt x="29739" y="59988"/>
                    <a:pt x="26038" y="59988"/>
                  </a:cubicBezTo>
                  <a:cubicBezTo>
                    <a:pt x="22336" y="59988"/>
                    <a:pt x="19145" y="59095"/>
                    <a:pt x="16720" y="57436"/>
                  </a:cubicBezTo>
                  <a:cubicBezTo>
                    <a:pt x="14295" y="55776"/>
                    <a:pt x="13019" y="53224"/>
                    <a:pt x="13019" y="50033"/>
                  </a:cubicBezTo>
                  <a:cubicBezTo>
                    <a:pt x="13019" y="47608"/>
                    <a:pt x="13657" y="45821"/>
                    <a:pt x="14933" y="44289"/>
                  </a:cubicBezTo>
                  <a:cubicBezTo>
                    <a:pt x="16210" y="42885"/>
                    <a:pt x="17869" y="41737"/>
                    <a:pt x="20039" y="40971"/>
                  </a:cubicBezTo>
                  <a:cubicBezTo>
                    <a:pt x="22209" y="40205"/>
                    <a:pt x="24506" y="39694"/>
                    <a:pt x="27059" y="39311"/>
                  </a:cubicBezTo>
                  <a:cubicBezTo>
                    <a:pt x="28207" y="39184"/>
                    <a:pt x="29484" y="38929"/>
                    <a:pt x="31143" y="38801"/>
                  </a:cubicBezTo>
                  <a:cubicBezTo>
                    <a:pt x="32802" y="38546"/>
                    <a:pt x="34461" y="38291"/>
                    <a:pt x="36121" y="38035"/>
                  </a:cubicBezTo>
                  <a:cubicBezTo>
                    <a:pt x="37780" y="37780"/>
                    <a:pt x="39439" y="37397"/>
                    <a:pt x="40716" y="37014"/>
                  </a:cubicBezTo>
                  <a:cubicBezTo>
                    <a:pt x="42120" y="36631"/>
                    <a:pt x="43013" y="36121"/>
                    <a:pt x="43396" y="35738"/>
                  </a:cubicBezTo>
                  <a:lnTo>
                    <a:pt x="43396" y="44544"/>
                  </a:lnTo>
                  <a:close/>
                </a:path>
              </a:pathLst>
            </a:custGeom>
            <a:solidFill>
              <a:srgbClr val="14336A"/>
            </a:solidFill>
            <a:ln w="0" cap="flat">
              <a:noFill/>
              <a:prstDash val="solid"/>
              <a:miter/>
            </a:ln>
          </p:spPr>
          <p:txBody>
            <a:bodyPr rtlCol="0" anchor="ctr"/>
            <a:lstStyle/>
            <a:p>
              <a:endParaRPr lang="en-GB" sz="1013"/>
            </a:p>
          </p:txBody>
        </p:sp>
        <p:sp>
          <p:nvSpPr>
            <p:cNvPr id="54" name="Freeform 53">
              <a:extLst>
                <a:ext uri="{FF2B5EF4-FFF2-40B4-BE49-F238E27FC236}">
                  <a16:creationId xmlns:a16="http://schemas.microsoft.com/office/drawing/2014/main" id="{75A564FD-6881-5A21-ADA7-E477D8523EA0}"/>
                </a:ext>
              </a:extLst>
            </p:cNvPr>
            <p:cNvSpPr/>
            <p:nvPr/>
          </p:nvSpPr>
          <p:spPr>
            <a:xfrm>
              <a:off x="3050348" y="6456927"/>
              <a:ext cx="56797" cy="69177"/>
            </a:xfrm>
            <a:custGeom>
              <a:avLst/>
              <a:gdLst>
                <a:gd name="connsiteX0" fmla="*/ 46076 w 56797"/>
                <a:gd name="connsiteY0" fmla="*/ 2935 h 69177"/>
                <a:gd name="connsiteX1" fmla="*/ 33823 w 56797"/>
                <a:gd name="connsiteY1" fmla="*/ 0 h 69177"/>
                <a:gd name="connsiteX2" fmla="*/ 21060 w 56797"/>
                <a:gd name="connsiteY2" fmla="*/ 3318 h 69177"/>
                <a:gd name="connsiteX3" fmla="*/ 13657 w 56797"/>
                <a:gd name="connsiteY3" fmla="*/ 11997 h 69177"/>
                <a:gd name="connsiteX4" fmla="*/ 12764 w 56797"/>
                <a:gd name="connsiteY4" fmla="*/ 11997 h 69177"/>
                <a:gd name="connsiteX5" fmla="*/ 12764 w 56797"/>
                <a:gd name="connsiteY5" fmla="*/ 893 h 69177"/>
                <a:gd name="connsiteX6" fmla="*/ 0 w 56797"/>
                <a:gd name="connsiteY6" fmla="*/ 893 h 69177"/>
                <a:gd name="connsiteX7" fmla="*/ 0 w 56797"/>
                <a:gd name="connsiteY7" fmla="*/ 69178 h 69177"/>
                <a:gd name="connsiteX8" fmla="*/ 13274 w 56797"/>
                <a:gd name="connsiteY8" fmla="*/ 69178 h 69177"/>
                <a:gd name="connsiteX9" fmla="*/ 13274 w 56797"/>
                <a:gd name="connsiteY9" fmla="*/ 28590 h 69177"/>
                <a:gd name="connsiteX10" fmla="*/ 15316 w 56797"/>
                <a:gd name="connsiteY10" fmla="*/ 19273 h 69177"/>
                <a:gd name="connsiteX11" fmla="*/ 20932 w 56797"/>
                <a:gd name="connsiteY11" fmla="*/ 13402 h 69177"/>
                <a:gd name="connsiteX12" fmla="*/ 29101 w 56797"/>
                <a:gd name="connsiteY12" fmla="*/ 11359 h 69177"/>
                <a:gd name="connsiteX13" fmla="*/ 39694 w 56797"/>
                <a:gd name="connsiteY13" fmla="*/ 15571 h 69177"/>
                <a:gd name="connsiteX14" fmla="*/ 43523 w 56797"/>
                <a:gd name="connsiteY14" fmla="*/ 27186 h 69177"/>
                <a:gd name="connsiteX15" fmla="*/ 43523 w 56797"/>
                <a:gd name="connsiteY15" fmla="*/ 69050 h 69177"/>
                <a:gd name="connsiteX16" fmla="*/ 56798 w 56797"/>
                <a:gd name="connsiteY16" fmla="*/ 69050 h 69177"/>
                <a:gd name="connsiteX17" fmla="*/ 56798 w 56797"/>
                <a:gd name="connsiteY17" fmla="*/ 25654 h 69177"/>
                <a:gd name="connsiteX18" fmla="*/ 53862 w 56797"/>
                <a:gd name="connsiteY18" fmla="*/ 11487 h 69177"/>
                <a:gd name="connsiteX19" fmla="*/ 45693 w 56797"/>
                <a:gd name="connsiteY19" fmla="*/ 2808 h 6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7">
                  <a:moveTo>
                    <a:pt x="46076" y="2935"/>
                  </a:moveTo>
                  <a:cubicBezTo>
                    <a:pt x="42630" y="1021"/>
                    <a:pt x="38546" y="0"/>
                    <a:pt x="33823" y="0"/>
                  </a:cubicBezTo>
                  <a:cubicBezTo>
                    <a:pt x="28718" y="0"/>
                    <a:pt x="24378" y="1149"/>
                    <a:pt x="21060" y="3318"/>
                  </a:cubicBezTo>
                  <a:cubicBezTo>
                    <a:pt x="17741" y="5488"/>
                    <a:pt x="15188" y="8424"/>
                    <a:pt x="13657" y="11997"/>
                  </a:cubicBezTo>
                  <a:lnTo>
                    <a:pt x="12764" y="11997"/>
                  </a:lnTo>
                  <a:lnTo>
                    <a:pt x="12764" y="893"/>
                  </a:lnTo>
                  <a:lnTo>
                    <a:pt x="0" y="893"/>
                  </a:lnTo>
                  <a:lnTo>
                    <a:pt x="0" y="69178"/>
                  </a:lnTo>
                  <a:lnTo>
                    <a:pt x="13274" y="69178"/>
                  </a:lnTo>
                  <a:lnTo>
                    <a:pt x="13274" y="28590"/>
                  </a:lnTo>
                  <a:cubicBezTo>
                    <a:pt x="13274" y="25016"/>
                    <a:pt x="13912" y="21825"/>
                    <a:pt x="15316" y="19273"/>
                  </a:cubicBezTo>
                  <a:cubicBezTo>
                    <a:pt x="16720" y="16720"/>
                    <a:pt x="18635" y="14805"/>
                    <a:pt x="20932" y="13402"/>
                  </a:cubicBezTo>
                  <a:cubicBezTo>
                    <a:pt x="23357" y="12125"/>
                    <a:pt x="26037" y="11359"/>
                    <a:pt x="29101" y="11359"/>
                  </a:cubicBezTo>
                  <a:cubicBezTo>
                    <a:pt x="33568" y="11359"/>
                    <a:pt x="37142" y="12764"/>
                    <a:pt x="39694" y="15571"/>
                  </a:cubicBezTo>
                  <a:cubicBezTo>
                    <a:pt x="42247" y="18379"/>
                    <a:pt x="43523" y="22208"/>
                    <a:pt x="43523" y="27186"/>
                  </a:cubicBezTo>
                  <a:lnTo>
                    <a:pt x="43523" y="69050"/>
                  </a:lnTo>
                  <a:lnTo>
                    <a:pt x="56798" y="69050"/>
                  </a:lnTo>
                  <a:lnTo>
                    <a:pt x="56798" y="25654"/>
                  </a:lnTo>
                  <a:cubicBezTo>
                    <a:pt x="56798" y="20038"/>
                    <a:pt x="55776" y="15316"/>
                    <a:pt x="53862" y="11487"/>
                  </a:cubicBezTo>
                  <a:cubicBezTo>
                    <a:pt x="51947" y="7658"/>
                    <a:pt x="49267" y="4722"/>
                    <a:pt x="45693" y="2808"/>
                  </a:cubicBezTo>
                  <a:close/>
                </a:path>
              </a:pathLst>
            </a:custGeom>
            <a:solidFill>
              <a:srgbClr val="14336A"/>
            </a:solidFill>
            <a:ln w="0" cap="flat">
              <a:noFill/>
              <a:prstDash val="solid"/>
              <a:miter/>
            </a:ln>
          </p:spPr>
          <p:txBody>
            <a:bodyPr rtlCol="0" anchor="ctr"/>
            <a:lstStyle/>
            <a:p>
              <a:endParaRPr lang="en-GB" sz="1013"/>
            </a:p>
          </p:txBody>
        </p:sp>
        <p:sp>
          <p:nvSpPr>
            <p:cNvPr id="55" name="Freeform 54">
              <a:extLst>
                <a:ext uri="{FF2B5EF4-FFF2-40B4-BE49-F238E27FC236}">
                  <a16:creationId xmlns:a16="http://schemas.microsoft.com/office/drawing/2014/main" id="{D121E4A4-E6AB-822A-A1E8-8AD82F1EEA9E}"/>
                </a:ext>
              </a:extLst>
            </p:cNvPr>
            <p:cNvSpPr/>
            <p:nvPr/>
          </p:nvSpPr>
          <p:spPr>
            <a:xfrm>
              <a:off x="3125398"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69" y="70582"/>
                    <a:pt x="41992" y="69561"/>
                    <a:pt x="46076" y="67646"/>
                  </a:cubicBezTo>
                  <a:cubicBezTo>
                    <a:pt x="50033" y="65604"/>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207"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56" name="Freeform 55">
              <a:extLst>
                <a:ext uri="{FF2B5EF4-FFF2-40B4-BE49-F238E27FC236}">
                  <a16:creationId xmlns:a16="http://schemas.microsoft.com/office/drawing/2014/main" id="{777AF39C-91EB-D4EF-2BC6-975C9415F274}"/>
                </a:ext>
              </a:extLst>
            </p:cNvPr>
            <p:cNvSpPr/>
            <p:nvPr/>
          </p:nvSpPr>
          <p:spPr>
            <a:xfrm>
              <a:off x="3199681" y="6456927"/>
              <a:ext cx="61775" cy="70582"/>
            </a:xfrm>
            <a:custGeom>
              <a:avLst/>
              <a:gdLst>
                <a:gd name="connsiteX0" fmla="*/ 61775 w 61775"/>
                <a:gd name="connsiteY0" fmla="*/ 34333 h 70582"/>
                <a:gd name="connsiteX1" fmla="*/ 59223 w 61775"/>
                <a:gd name="connsiteY1" fmla="*/ 18507 h 70582"/>
                <a:gd name="connsiteX2" fmla="*/ 52458 w 61775"/>
                <a:gd name="connsiteY2" fmla="*/ 7913 h 70582"/>
                <a:gd name="connsiteX3" fmla="*/ 42758 w 61775"/>
                <a:gd name="connsiteY3" fmla="*/ 1914 h 70582"/>
                <a:gd name="connsiteX4" fmla="*/ 31526 w 61775"/>
                <a:gd name="connsiteY4" fmla="*/ 0 h 70582"/>
                <a:gd name="connsiteX5" fmla="*/ 14933 w 61775"/>
                <a:gd name="connsiteY5" fmla="*/ 4467 h 70582"/>
                <a:gd name="connsiteX6" fmla="*/ 3957 w 61775"/>
                <a:gd name="connsiteY6" fmla="*/ 16975 h 70582"/>
                <a:gd name="connsiteX7" fmla="*/ 0 w 61775"/>
                <a:gd name="connsiteY7" fmla="*/ 35483 h 70582"/>
                <a:gd name="connsiteX8" fmla="*/ 3957 w 61775"/>
                <a:gd name="connsiteY8" fmla="*/ 53989 h 70582"/>
                <a:gd name="connsiteX9" fmla="*/ 15189 w 61775"/>
                <a:gd name="connsiteY9" fmla="*/ 66242 h 70582"/>
                <a:gd name="connsiteX10" fmla="*/ 32547 w 61775"/>
                <a:gd name="connsiteY10" fmla="*/ 70582 h 70582"/>
                <a:gd name="connsiteX11" fmla="*/ 45821 w 61775"/>
                <a:gd name="connsiteY11" fmla="*/ 68284 h 70582"/>
                <a:gd name="connsiteX12" fmla="*/ 55521 w 61775"/>
                <a:gd name="connsiteY12" fmla="*/ 61775 h 70582"/>
                <a:gd name="connsiteX13" fmla="*/ 60882 w 61775"/>
                <a:gd name="connsiteY13" fmla="*/ 52075 h 70582"/>
                <a:gd name="connsiteX14" fmla="*/ 48246 w 61775"/>
                <a:gd name="connsiteY14" fmla="*/ 49778 h 70582"/>
                <a:gd name="connsiteX15" fmla="*/ 44800 w 61775"/>
                <a:gd name="connsiteY15" fmla="*/ 55138 h 70582"/>
                <a:gd name="connsiteX16" fmla="*/ 39439 w 61775"/>
                <a:gd name="connsiteY16" fmla="*/ 58457 h 70582"/>
                <a:gd name="connsiteX17" fmla="*/ 32547 w 61775"/>
                <a:gd name="connsiteY17" fmla="*/ 59478 h 70582"/>
                <a:gd name="connsiteX18" fmla="*/ 22336 w 61775"/>
                <a:gd name="connsiteY18" fmla="*/ 56925 h 70582"/>
                <a:gd name="connsiteX19" fmla="*/ 15571 w 61775"/>
                <a:gd name="connsiteY19" fmla="*/ 49650 h 70582"/>
                <a:gd name="connsiteX20" fmla="*/ 13274 w 61775"/>
                <a:gd name="connsiteY20" fmla="*/ 38929 h 70582"/>
                <a:gd name="connsiteX21" fmla="*/ 61775 w 61775"/>
                <a:gd name="connsiteY21" fmla="*/ 38929 h 70582"/>
                <a:gd name="connsiteX22" fmla="*/ 61775 w 61775"/>
                <a:gd name="connsiteY22" fmla="*/ 34206 h 70582"/>
                <a:gd name="connsiteX23" fmla="*/ 13274 w 61775"/>
                <a:gd name="connsiteY23" fmla="*/ 29101 h 70582"/>
                <a:gd name="connsiteX24" fmla="*/ 15444 w 61775"/>
                <a:gd name="connsiteY24" fmla="*/ 20804 h 70582"/>
                <a:gd name="connsiteX25" fmla="*/ 21825 w 61775"/>
                <a:gd name="connsiteY25" fmla="*/ 13657 h 70582"/>
                <a:gd name="connsiteX26" fmla="*/ 31653 w 61775"/>
                <a:gd name="connsiteY26" fmla="*/ 10976 h 70582"/>
                <a:gd name="connsiteX27" fmla="*/ 40716 w 61775"/>
                <a:gd name="connsiteY27" fmla="*/ 13274 h 70582"/>
                <a:gd name="connsiteX28" fmla="*/ 46714 w 61775"/>
                <a:gd name="connsiteY28" fmla="*/ 19656 h 70582"/>
                <a:gd name="connsiteX29" fmla="*/ 48884 w 61775"/>
                <a:gd name="connsiteY29" fmla="*/ 28973 h 70582"/>
                <a:gd name="connsiteX30" fmla="*/ 13529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61775" y="34333"/>
                  </a:moveTo>
                  <a:cubicBezTo>
                    <a:pt x="61775" y="28079"/>
                    <a:pt x="61010" y="22846"/>
                    <a:pt x="59223" y="18507"/>
                  </a:cubicBezTo>
                  <a:cubicBezTo>
                    <a:pt x="57563" y="14167"/>
                    <a:pt x="55266" y="10594"/>
                    <a:pt x="52458" y="7913"/>
                  </a:cubicBez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103" y="52841"/>
                    <a:pt x="15571" y="49650"/>
                  </a:cubicBezTo>
                  <a:cubicBezTo>
                    <a:pt x="14040" y="46714"/>
                    <a:pt x="13402" y="43013"/>
                    <a:pt x="13274" y="38929"/>
                  </a:cubicBezTo>
                  <a:lnTo>
                    <a:pt x="61775" y="38929"/>
                  </a:lnTo>
                  <a:lnTo>
                    <a:pt x="61775" y="34206"/>
                  </a:lnTo>
                  <a:close/>
                  <a:moveTo>
                    <a:pt x="13274" y="29101"/>
                  </a:moveTo>
                  <a:cubicBezTo>
                    <a:pt x="13402" y="26165"/>
                    <a:pt x="14040" y="23357"/>
                    <a:pt x="15444" y="20804"/>
                  </a:cubicBezTo>
                  <a:cubicBezTo>
                    <a:pt x="16975" y="17869"/>
                    <a:pt x="19017" y="15444"/>
                    <a:pt x="21825" y="13657"/>
                  </a:cubicBezTo>
                  <a:cubicBezTo>
                    <a:pt x="24633" y="11870"/>
                    <a:pt x="27824" y="10976"/>
                    <a:pt x="31653" y="10976"/>
                  </a:cubicBezTo>
                  <a:cubicBezTo>
                    <a:pt x="35100" y="10976"/>
                    <a:pt x="38035" y="11742"/>
                    <a:pt x="40716" y="13274"/>
                  </a:cubicBezTo>
                  <a:cubicBezTo>
                    <a:pt x="43268" y="14805"/>
                    <a:pt x="45310" y="16975"/>
                    <a:pt x="46714" y="19656"/>
                  </a:cubicBezTo>
                  <a:cubicBezTo>
                    <a:pt x="48118" y="22336"/>
                    <a:pt x="48884" y="25527"/>
                    <a:pt x="48884" y="28973"/>
                  </a:cubicBezTo>
                  <a:lnTo>
                    <a:pt x="13529" y="28973"/>
                  </a:lnTo>
                  <a:close/>
                </a:path>
              </a:pathLst>
            </a:custGeom>
            <a:solidFill>
              <a:srgbClr val="14336A"/>
            </a:solidFill>
            <a:ln w="0" cap="flat">
              <a:noFill/>
              <a:prstDash val="solid"/>
              <a:miter/>
            </a:ln>
          </p:spPr>
          <p:txBody>
            <a:bodyPr rtlCol="0" anchor="ctr"/>
            <a:lstStyle/>
            <a:p>
              <a:endParaRPr lang="en-GB" sz="1013"/>
            </a:p>
          </p:txBody>
        </p:sp>
        <p:sp>
          <p:nvSpPr>
            <p:cNvPr id="57" name="Freeform 56">
              <a:extLst>
                <a:ext uri="{FF2B5EF4-FFF2-40B4-BE49-F238E27FC236}">
                  <a16:creationId xmlns:a16="http://schemas.microsoft.com/office/drawing/2014/main" id="{AB9DD096-CC04-8205-72FF-76FB9F9EC9C7}"/>
                </a:ext>
              </a:extLst>
            </p:cNvPr>
            <p:cNvSpPr/>
            <p:nvPr/>
          </p:nvSpPr>
          <p:spPr>
            <a:xfrm>
              <a:off x="638302" y="6272622"/>
              <a:ext cx="184560" cy="255014"/>
            </a:xfrm>
            <a:custGeom>
              <a:avLst/>
              <a:gdLst>
                <a:gd name="connsiteX0" fmla="*/ 0 w 184560"/>
                <a:gd name="connsiteY0" fmla="*/ 255014 h 255014"/>
                <a:gd name="connsiteX1" fmla="*/ 0 w 184560"/>
                <a:gd name="connsiteY1" fmla="*/ 0 h 255014"/>
                <a:gd name="connsiteX2" fmla="*/ 182901 w 184560"/>
                <a:gd name="connsiteY2" fmla="*/ 0 h 255014"/>
                <a:gd name="connsiteX3" fmla="*/ 182901 w 184560"/>
                <a:gd name="connsiteY3" fmla="*/ 58967 h 255014"/>
                <a:gd name="connsiteX4" fmla="*/ 67391 w 184560"/>
                <a:gd name="connsiteY4" fmla="*/ 58967 h 255014"/>
                <a:gd name="connsiteX5" fmla="*/ 67391 w 184560"/>
                <a:gd name="connsiteY5" fmla="*/ 98024 h 255014"/>
                <a:gd name="connsiteX6" fmla="*/ 165926 w 184560"/>
                <a:gd name="connsiteY6" fmla="*/ 98024 h 255014"/>
                <a:gd name="connsiteX7" fmla="*/ 165926 w 184560"/>
                <a:gd name="connsiteY7" fmla="*/ 153289 h 255014"/>
                <a:gd name="connsiteX8" fmla="*/ 67391 w 184560"/>
                <a:gd name="connsiteY8" fmla="*/ 153289 h 255014"/>
                <a:gd name="connsiteX9" fmla="*/ 67391 w 184560"/>
                <a:gd name="connsiteY9" fmla="*/ 195792 h 255014"/>
                <a:gd name="connsiteX10" fmla="*/ 184560 w 184560"/>
                <a:gd name="connsiteY10" fmla="*/ 195792 h 255014"/>
                <a:gd name="connsiteX11" fmla="*/ 184560 w 184560"/>
                <a:gd name="connsiteY11" fmla="*/ 255014 h 255014"/>
                <a:gd name="connsiteX12" fmla="*/ 0 w 184560"/>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560" h="255014">
                  <a:moveTo>
                    <a:pt x="0" y="255014"/>
                  </a:moveTo>
                  <a:lnTo>
                    <a:pt x="0" y="0"/>
                  </a:lnTo>
                  <a:lnTo>
                    <a:pt x="182901" y="0"/>
                  </a:lnTo>
                  <a:lnTo>
                    <a:pt x="182901" y="58967"/>
                  </a:lnTo>
                  <a:lnTo>
                    <a:pt x="67391" y="58967"/>
                  </a:lnTo>
                  <a:lnTo>
                    <a:pt x="67391" y="98024"/>
                  </a:lnTo>
                  <a:lnTo>
                    <a:pt x="165926" y="98024"/>
                  </a:lnTo>
                  <a:lnTo>
                    <a:pt x="165926" y="153289"/>
                  </a:lnTo>
                  <a:lnTo>
                    <a:pt x="67391" y="153289"/>
                  </a:lnTo>
                  <a:lnTo>
                    <a:pt x="67391" y="195792"/>
                  </a:lnTo>
                  <a:lnTo>
                    <a:pt x="184560" y="195792"/>
                  </a:lnTo>
                  <a:lnTo>
                    <a:pt x="184560"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58" name="Freeform 57">
              <a:extLst>
                <a:ext uri="{FF2B5EF4-FFF2-40B4-BE49-F238E27FC236}">
                  <a16:creationId xmlns:a16="http://schemas.microsoft.com/office/drawing/2014/main" id="{84E37D6C-74A5-5DA0-83DC-6ED515D9A74C}"/>
                </a:ext>
              </a:extLst>
            </p:cNvPr>
            <p:cNvSpPr/>
            <p:nvPr/>
          </p:nvSpPr>
          <p:spPr>
            <a:xfrm>
              <a:off x="1372714" y="6272622"/>
              <a:ext cx="184687" cy="255014"/>
            </a:xfrm>
            <a:custGeom>
              <a:avLst/>
              <a:gdLst>
                <a:gd name="connsiteX0" fmla="*/ 0 w 184687"/>
                <a:gd name="connsiteY0" fmla="*/ 255014 h 255014"/>
                <a:gd name="connsiteX1" fmla="*/ 0 w 184687"/>
                <a:gd name="connsiteY1" fmla="*/ 0 h 255014"/>
                <a:gd name="connsiteX2" fmla="*/ 183029 w 184687"/>
                <a:gd name="connsiteY2" fmla="*/ 0 h 255014"/>
                <a:gd name="connsiteX3" fmla="*/ 183029 w 184687"/>
                <a:gd name="connsiteY3" fmla="*/ 58967 h 255014"/>
                <a:gd name="connsiteX4" fmla="*/ 67519 w 184687"/>
                <a:gd name="connsiteY4" fmla="*/ 58967 h 255014"/>
                <a:gd name="connsiteX5" fmla="*/ 67519 w 184687"/>
                <a:gd name="connsiteY5" fmla="*/ 98024 h 255014"/>
                <a:gd name="connsiteX6" fmla="*/ 166053 w 184687"/>
                <a:gd name="connsiteY6" fmla="*/ 98024 h 255014"/>
                <a:gd name="connsiteX7" fmla="*/ 166053 w 184687"/>
                <a:gd name="connsiteY7" fmla="*/ 153289 h 255014"/>
                <a:gd name="connsiteX8" fmla="*/ 67519 w 184687"/>
                <a:gd name="connsiteY8" fmla="*/ 153289 h 255014"/>
                <a:gd name="connsiteX9" fmla="*/ 67519 w 184687"/>
                <a:gd name="connsiteY9" fmla="*/ 195792 h 255014"/>
                <a:gd name="connsiteX10" fmla="*/ 184688 w 184687"/>
                <a:gd name="connsiteY10" fmla="*/ 195792 h 255014"/>
                <a:gd name="connsiteX11" fmla="*/ 184688 w 184687"/>
                <a:gd name="connsiteY11" fmla="*/ 255014 h 255014"/>
                <a:gd name="connsiteX12" fmla="*/ 0 w 184687"/>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87" h="255014">
                  <a:moveTo>
                    <a:pt x="0" y="255014"/>
                  </a:moveTo>
                  <a:lnTo>
                    <a:pt x="0" y="0"/>
                  </a:lnTo>
                  <a:lnTo>
                    <a:pt x="183029" y="0"/>
                  </a:lnTo>
                  <a:lnTo>
                    <a:pt x="183029" y="58967"/>
                  </a:lnTo>
                  <a:lnTo>
                    <a:pt x="67519" y="58967"/>
                  </a:lnTo>
                  <a:lnTo>
                    <a:pt x="67519" y="98024"/>
                  </a:lnTo>
                  <a:lnTo>
                    <a:pt x="166053" y="98024"/>
                  </a:lnTo>
                  <a:lnTo>
                    <a:pt x="166053" y="153289"/>
                  </a:lnTo>
                  <a:lnTo>
                    <a:pt x="67519" y="153289"/>
                  </a:lnTo>
                  <a:lnTo>
                    <a:pt x="67519" y="195792"/>
                  </a:lnTo>
                  <a:lnTo>
                    <a:pt x="184688" y="195792"/>
                  </a:lnTo>
                  <a:lnTo>
                    <a:pt x="184688"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59" name="Freeform 58">
              <a:extLst>
                <a:ext uri="{FF2B5EF4-FFF2-40B4-BE49-F238E27FC236}">
                  <a16:creationId xmlns:a16="http://schemas.microsoft.com/office/drawing/2014/main" id="{EAC1B9AD-C09D-FF8B-0490-BBD22AF63CCB}"/>
                </a:ext>
              </a:extLst>
            </p:cNvPr>
            <p:cNvSpPr/>
            <p:nvPr/>
          </p:nvSpPr>
          <p:spPr>
            <a:xfrm>
              <a:off x="1598628" y="6272366"/>
              <a:ext cx="495989" cy="255525"/>
            </a:xfrm>
            <a:custGeom>
              <a:avLst/>
              <a:gdLst>
                <a:gd name="connsiteX0" fmla="*/ 392733 w 495989"/>
                <a:gd name="connsiteY0" fmla="*/ 0 h 255525"/>
                <a:gd name="connsiteX1" fmla="*/ 328533 w 495989"/>
                <a:gd name="connsiteY1" fmla="*/ 0 h 255525"/>
                <a:gd name="connsiteX2" fmla="*/ 247740 w 495989"/>
                <a:gd name="connsiteY2" fmla="*/ 199876 h 255525"/>
                <a:gd name="connsiteX3" fmla="*/ 235231 w 495989"/>
                <a:gd name="connsiteY3" fmla="*/ 199876 h 255525"/>
                <a:gd name="connsiteX4" fmla="*/ 209832 w 495989"/>
                <a:gd name="connsiteY4" fmla="*/ 196686 h 255525"/>
                <a:gd name="connsiteX5" fmla="*/ 192474 w 495989"/>
                <a:gd name="connsiteY5" fmla="*/ 186475 h 255525"/>
                <a:gd name="connsiteX6" fmla="*/ 179710 w 495989"/>
                <a:gd name="connsiteY6" fmla="*/ 168095 h 255525"/>
                <a:gd name="connsiteX7" fmla="*/ 178689 w 495989"/>
                <a:gd name="connsiteY7" fmla="*/ 166181 h 255525"/>
                <a:gd name="connsiteX8" fmla="*/ 180603 w 495989"/>
                <a:gd name="connsiteY8" fmla="*/ 165160 h 255525"/>
                <a:gd name="connsiteX9" fmla="*/ 222978 w 495989"/>
                <a:gd name="connsiteY9" fmla="*/ 88068 h 255525"/>
                <a:gd name="connsiteX10" fmla="*/ 210853 w 495989"/>
                <a:gd name="connsiteY10" fmla="*/ 42503 h 255525"/>
                <a:gd name="connsiteX11" fmla="*/ 177413 w 495989"/>
                <a:gd name="connsiteY11" fmla="*/ 11615 h 255525"/>
                <a:gd name="connsiteX12" fmla="*/ 128401 w 495989"/>
                <a:gd name="connsiteY12" fmla="*/ 511 h 255525"/>
                <a:gd name="connsiteX13" fmla="*/ 0 w 495989"/>
                <a:gd name="connsiteY13" fmla="*/ 511 h 255525"/>
                <a:gd name="connsiteX14" fmla="*/ 0 w 495989"/>
                <a:gd name="connsiteY14" fmla="*/ 255526 h 255525"/>
                <a:gd name="connsiteX15" fmla="*/ 67519 w 495989"/>
                <a:gd name="connsiteY15" fmla="*/ 255526 h 255525"/>
                <a:gd name="connsiteX16" fmla="*/ 67519 w 495989"/>
                <a:gd name="connsiteY16" fmla="*/ 182773 h 255525"/>
                <a:gd name="connsiteX17" fmla="*/ 80793 w 495989"/>
                <a:gd name="connsiteY17" fmla="*/ 182773 h 255525"/>
                <a:gd name="connsiteX18" fmla="*/ 111808 w 495989"/>
                <a:gd name="connsiteY18" fmla="*/ 182391 h 255525"/>
                <a:gd name="connsiteX19" fmla="*/ 113340 w 495989"/>
                <a:gd name="connsiteY19" fmla="*/ 182391 h 255525"/>
                <a:gd name="connsiteX20" fmla="*/ 113978 w 495989"/>
                <a:gd name="connsiteY20" fmla="*/ 183794 h 255525"/>
                <a:gd name="connsiteX21" fmla="*/ 158012 w 495989"/>
                <a:gd name="connsiteY21" fmla="*/ 239443 h 255525"/>
                <a:gd name="connsiteX22" fmla="*/ 217235 w 495989"/>
                <a:gd name="connsiteY22" fmla="*/ 255526 h 255525"/>
                <a:gd name="connsiteX23" fmla="*/ 296624 w 495989"/>
                <a:gd name="connsiteY23" fmla="*/ 255526 h 255525"/>
                <a:gd name="connsiteX24" fmla="*/ 310025 w 495989"/>
                <a:gd name="connsiteY24" fmla="*/ 220426 h 255525"/>
                <a:gd name="connsiteX25" fmla="*/ 411368 w 495989"/>
                <a:gd name="connsiteY25" fmla="*/ 220426 h 255525"/>
                <a:gd name="connsiteX26" fmla="*/ 424897 w 495989"/>
                <a:gd name="connsiteY26" fmla="*/ 255526 h 255525"/>
                <a:gd name="connsiteX27" fmla="*/ 495990 w 495989"/>
                <a:gd name="connsiteY27" fmla="*/ 255526 h 255525"/>
                <a:gd name="connsiteX28" fmla="*/ 392861 w 495989"/>
                <a:gd name="connsiteY28" fmla="*/ 256 h 255525"/>
                <a:gd name="connsiteX29" fmla="*/ 150609 w 495989"/>
                <a:gd name="connsiteY29" fmla="*/ 107213 h 255525"/>
                <a:gd name="connsiteX30" fmla="*/ 139633 w 495989"/>
                <a:gd name="connsiteY30" fmla="*/ 119467 h 255525"/>
                <a:gd name="connsiteX31" fmla="*/ 124317 w 495989"/>
                <a:gd name="connsiteY31" fmla="*/ 124061 h 255525"/>
                <a:gd name="connsiteX32" fmla="*/ 67391 w 495989"/>
                <a:gd name="connsiteY32" fmla="*/ 124061 h 255525"/>
                <a:gd name="connsiteX33" fmla="*/ 67391 w 495989"/>
                <a:gd name="connsiteY33" fmla="*/ 59478 h 255525"/>
                <a:gd name="connsiteX34" fmla="*/ 124572 w 495989"/>
                <a:gd name="connsiteY34" fmla="*/ 59478 h 255525"/>
                <a:gd name="connsiteX35" fmla="*/ 139505 w 495989"/>
                <a:gd name="connsiteY35" fmla="*/ 64200 h 255525"/>
                <a:gd name="connsiteX36" fmla="*/ 150482 w 495989"/>
                <a:gd name="connsiteY36" fmla="*/ 75815 h 255525"/>
                <a:gd name="connsiteX37" fmla="*/ 154566 w 495989"/>
                <a:gd name="connsiteY37" fmla="*/ 90238 h 255525"/>
                <a:gd name="connsiteX38" fmla="*/ 150482 w 495989"/>
                <a:gd name="connsiteY38" fmla="*/ 107341 h 255525"/>
                <a:gd name="connsiteX39" fmla="*/ 330957 w 495989"/>
                <a:gd name="connsiteY39" fmla="*/ 165287 h 255525"/>
                <a:gd name="connsiteX40" fmla="*/ 356102 w 495989"/>
                <a:gd name="connsiteY40" fmla="*/ 99938 h 255525"/>
                <a:gd name="connsiteX41" fmla="*/ 358527 w 495989"/>
                <a:gd name="connsiteY41" fmla="*/ 88579 h 255525"/>
                <a:gd name="connsiteX42" fmla="*/ 362994 w 495989"/>
                <a:gd name="connsiteY42" fmla="*/ 88579 h 255525"/>
                <a:gd name="connsiteX43" fmla="*/ 365164 w 495989"/>
                <a:gd name="connsiteY43" fmla="*/ 99556 h 255525"/>
                <a:gd name="connsiteX44" fmla="*/ 390435 w 495989"/>
                <a:gd name="connsiteY44" fmla="*/ 165160 h 255525"/>
                <a:gd name="connsiteX45" fmla="*/ 331085 w 495989"/>
                <a:gd name="connsiteY45" fmla="*/ 165160 h 2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5989" h="255525">
                  <a:moveTo>
                    <a:pt x="392733" y="0"/>
                  </a:moveTo>
                  <a:lnTo>
                    <a:pt x="328533" y="0"/>
                  </a:lnTo>
                  <a:lnTo>
                    <a:pt x="247740" y="199876"/>
                  </a:lnTo>
                  <a:lnTo>
                    <a:pt x="235231" y="199876"/>
                  </a:lnTo>
                  <a:cubicBezTo>
                    <a:pt x="225148" y="199876"/>
                    <a:pt x="216597" y="198728"/>
                    <a:pt x="209832" y="196686"/>
                  </a:cubicBezTo>
                  <a:cubicBezTo>
                    <a:pt x="202940" y="194516"/>
                    <a:pt x="197068" y="191070"/>
                    <a:pt x="192474" y="186475"/>
                  </a:cubicBezTo>
                  <a:cubicBezTo>
                    <a:pt x="187879" y="181880"/>
                    <a:pt x="183539" y="175754"/>
                    <a:pt x="179710" y="168095"/>
                  </a:cubicBezTo>
                  <a:lnTo>
                    <a:pt x="178689" y="166181"/>
                  </a:lnTo>
                  <a:lnTo>
                    <a:pt x="180603" y="165160"/>
                  </a:lnTo>
                  <a:cubicBezTo>
                    <a:pt x="208683" y="149588"/>
                    <a:pt x="222978" y="123678"/>
                    <a:pt x="222978" y="88068"/>
                  </a:cubicBezTo>
                  <a:cubicBezTo>
                    <a:pt x="222978" y="70965"/>
                    <a:pt x="218894" y="55649"/>
                    <a:pt x="210853" y="42503"/>
                  </a:cubicBezTo>
                  <a:cubicBezTo>
                    <a:pt x="202812" y="29356"/>
                    <a:pt x="191580" y="18890"/>
                    <a:pt x="177413" y="11615"/>
                  </a:cubicBezTo>
                  <a:cubicBezTo>
                    <a:pt x="163118" y="4212"/>
                    <a:pt x="146653" y="511"/>
                    <a:pt x="128401" y="511"/>
                  </a:cubicBezTo>
                  <a:lnTo>
                    <a:pt x="0" y="511"/>
                  </a:lnTo>
                  <a:lnTo>
                    <a:pt x="0" y="255526"/>
                  </a:lnTo>
                  <a:lnTo>
                    <a:pt x="67519" y="255526"/>
                  </a:lnTo>
                  <a:lnTo>
                    <a:pt x="67519" y="182773"/>
                  </a:lnTo>
                  <a:lnTo>
                    <a:pt x="80793" y="182773"/>
                  </a:lnTo>
                  <a:cubicBezTo>
                    <a:pt x="84239" y="182773"/>
                    <a:pt x="104916" y="182773"/>
                    <a:pt x="111808" y="182391"/>
                  </a:cubicBezTo>
                  <a:lnTo>
                    <a:pt x="113340" y="182391"/>
                  </a:lnTo>
                  <a:cubicBezTo>
                    <a:pt x="113340" y="182391"/>
                    <a:pt x="113978" y="183794"/>
                    <a:pt x="113978" y="183794"/>
                  </a:cubicBezTo>
                  <a:cubicBezTo>
                    <a:pt x="124955" y="210087"/>
                    <a:pt x="139760" y="228722"/>
                    <a:pt x="158012" y="239443"/>
                  </a:cubicBezTo>
                  <a:cubicBezTo>
                    <a:pt x="176392" y="250165"/>
                    <a:pt x="196303" y="255526"/>
                    <a:pt x="217235" y="255526"/>
                  </a:cubicBezTo>
                  <a:lnTo>
                    <a:pt x="296624" y="255526"/>
                  </a:lnTo>
                  <a:lnTo>
                    <a:pt x="310025" y="220426"/>
                  </a:lnTo>
                  <a:lnTo>
                    <a:pt x="411368" y="220426"/>
                  </a:lnTo>
                  <a:lnTo>
                    <a:pt x="424897" y="255526"/>
                  </a:lnTo>
                  <a:lnTo>
                    <a:pt x="495990" y="255526"/>
                  </a:lnTo>
                  <a:lnTo>
                    <a:pt x="392861" y="256"/>
                  </a:lnTo>
                  <a:close/>
                  <a:moveTo>
                    <a:pt x="150609" y="107213"/>
                  </a:moveTo>
                  <a:cubicBezTo>
                    <a:pt x="147929" y="112319"/>
                    <a:pt x="144228" y="116531"/>
                    <a:pt x="139633" y="119467"/>
                  </a:cubicBezTo>
                  <a:cubicBezTo>
                    <a:pt x="135038" y="122530"/>
                    <a:pt x="129932" y="124061"/>
                    <a:pt x="124317" y="124061"/>
                  </a:cubicBezTo>
                  <a:lnTo>
                    <a:pt x="67391" y="124061"/>
                  </a:lnTo>
                  <a:lnTo>
                    <a:pt x="67391" y="59478"/>
                  </a:lnTo>
                  <a:lnTo>
                    <a:pt x="124572" y="59478"/>
                  </a:lnTo>
                  <a:cubicBezTo>
                    <a:pt x="129805" y="59478"/>
                    <a:pt x="134910" y="61010"/>
                    <a:pt x="139505" y="64200"/>
                  </a:cubicBezTo>
                  <a:cubicBezTo>
                    <a:pt x="144100" y="67264"/>
                    <a:pt x="147801" y="71093"/>
                    <a:pt x="150482" y="75815"/>
                  </a:cubicBezTo>
                  <a:cubicBezTo>
                    <a:pt x="153162" y="80538"/>
                    <a:pt x="154566" y="85388"/>
                    <a:pt x="154566" y="90238"/>
                  </a:cubicBezTo>
                  <a:cubicBezTo>
                    <a:pt x="154566" y="96492"/>
                    <a:pt x="153162" y="102236"/>
                    <a:pt x="150482" y="107341"/>
                  </a:cubicBezTo>
                  <a:close/>
                  <a:moveTo>
                    <a:pt x="330957" y="165287"/>
                  </a:moveTo>
                  <a:lnTo>
                    <a:pt x="356102" y="99938"/>
                  </a:lnTo>
                  <a:lnTo>
                    <a:pt x="358527" y="88579"/>
                  </a:lnTo>
                  <a:lnTo>
                    <a:pt x="362994" y="88579"/>
                  </a:lnTo>
                  <a:lnTo>
                    <a:pt x="365164" y="99556"/>
                  </a:lnTo>
                  <a:lnTo>
                    <a:pt x="390435" y="165160"/>
                  </a:lnTo>
                  <a:lnTo>
                    <a:pt x="331085" y="165160"/>
                  </a:lnTo>
                  <a:close/>
                </a:path>
              </a:pathLst>
            </a:custGeom>
            <a:solidFill>
              <a:srgbClr val="14336A"/>
            </a:solidFill>
            <a:ln w="0" cap="flat">
              <a:noFill/>
              <a:prstDash val="solid"/>
              <a:miter/>
            </a:ln>
          </p:spPr>
          <p:txBody>
            <a:bodyPr rtlCol="0" anchor="ctr"/>
            <a:lstStyle/>
            <a:p>
              <a:endParaRPr lang="en-GB" sz="1013"/>
            </a:p>
          </p:txBody>
        </p:sp>
        <p:sp>
          <p:nvSpPr>
            <p:cNvPr id="60" name="Freeform 59">
              <a:extLst>
                <a:ext uri="{FF2B5EF4-FFF2-40B4-BE49-F238E27FC236}">
                  <a16:creationId xmlns:a16="http://schemas.microsoft.com/office/drawing/2014/main" id="{B4D4909F-2AFC-2FBA-A0BF-CAE8E914DF93}"/>
                </a:ext>
              </a:extLst>
            </p:cNvPr>
            <p:cNvSpPr/>
            <p:nvPr/>
          </p:nvSpPr>
          <p:spPr>
            <a:xfrm>
              <a:off x="899443" y="6332483"/>
              <a:ext cx="126996" cy="59477"/>
            </a:xfrm>
            <a:custGeom>
              <a:avLst/>
              <a:gdLst>
                <a:gd name="connsiteX0" fmla="*/ 113850 w 126996"/>
                <a:gd name="connsiteY0" fmla="*/ 4084 h 59477"/>
                <a:gd name="connsiteX1" fmla="*/ 101342 w 126996"/>
                <a:gd name="connsiteY1" fmla="*/ 0 h 59477"/>
                <a:gd name="connsiteX2" fmla="*/ 0 w 126996"/>
                <a:gd name="connsiteY2" fmla="*/ 0 h 59477"/>
                <a:gd name="connsiteX3" fmla="*/ 0 w 126996"/>
                <a:gd name="connsiteY3" fmla="*/ 59478 h 59477"/>
                <a:gd name="connsiteX4" fmla="*/ 101215 w 126996"/>
                <a:gd name="connsiteY4" fmla="*/ 59478 h 59477"/>
                <a:gd name="connsiteX5" fmla="*/ 113978 w 126996"/>
                <a:gd name="connsiteY5" fmla="*/ 55649 h 59477"/>
                <a:gd name="connsiteX6" fmla="*/ 123423 w 126996"/>
                <a:gd name="connsiteY6" fmla="*/ 45055 h 59477"/>
                <a:gd name="connsiteX7" fmla="*/ 126997 w 126996"/>
                <a:gd name="connsiteY7" fmla="*/ 30122 h 59477"/>
                <a:gd name="connsiteX8" fmla="*/ 123423 w 126996"/>
                <a:gd name="connsiteY8" fmla="*/ 15316 h 59477"/>
                <a:gd name="connsiteX9" fmla="*/ 113978 w 126996"/>
                <a:gd name="connsiteY9" fmla="*/ 4212 h 5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996" h="59477">
                  <a:moveTo>
                    <a:pt x="113850" y="4084"/>
                  </a:moveTo>
                  <a:cubicBezTo>
                    <a:pt x="110021" y="1404"/>
                    <a:pt x="105809" y="0"/>
                    <a:pt x="101342" y="0"/>
                  </a:cubicBezTo>
                  <a:lnTo>
                    <a:pt x="0" y="0"/>
                  </a:lnTo>
                  <a:lnTo>
                    <a:pt x="0" y="59478"/>
                  </a:lnTo>
                  <a:lnTo>
                    <a:pt x="101215" y="59478"/>
                  </a:lnTo>
                  <a:cubicBezTo>
                    <a:pt x="105809" y="59478"/>
                    <a:pt x="110149" y="58202"/>
                    <a:pt x="113978" y="55649"/>
                  </a:cubicBezTo>
                  <a:cubicBezTo>
                    <a:pt x="117935" y="53096"/>
                    <a:pt x="121126" y="49522"/>
                    <a:pt x="123423" y="45055"/>
                  </a:cubicBezTo>
                  <a:cubicBezTo>
                    <a:pt x="125720" y="40588"/>
                    <a:pt x="126997" y="35483"/>
                    <a:pt x="126997" y="30122"/>
                  </a:cubicBezTo>
                  <a:cubicBezTo>
                    <a:pt x="126997" y="24761"/>
                    <a:pt x="125848" y="19911"/>
                    <a:pt x="123423" y="15316"/>
                  </a:cubicBezTo>
                  <a:cubicBezTo>
                    <a:pt x="120998" y="10721"/>
                    <a:pt x="117807" y="7020"/>
                    <a:pt x="113978" y="4212"/>
                  </a:cubicBezTo>
                  <a:close/>
                </a:path>
              </a:pathLst>
            </a:custGeom>
            <a:solidFill>
              <a:srgbClr val="EC607E"/>
            </a:solidFill>
            <a:ln w="0" cap="flat">
              <a:noFill/>
              <a:prstDash val="solid"/>
              <a:miter/>
            </a:ln>
          </p:spPr>
          <p:txBody>
            <a:bodyPr rtlCol="0" anchor="ctr"/>
            <a:lstStyle/>
            <a:p>
              <a:endParaRPr lang="en-GB" sz="1013"/>
            </a:p>
          </p:txBody>
        </p:sp>
        <p:sp>
          <p:nvSpPr>
            <p:cNvPr id="61" name="Freeform 60">
              <a:extLst>
                <a:ext uri="{FF2B5EF4-FFF2-40B4-BE49-F238E27FC236}">
                  <a16:creationId xmlns:a16="http://schemas.microsoft.com/office/drawing/2014/main" id="{F8E59752-EB4E-2141-B4EA-4D5F8F0CE5A1}"/>
                </a:ext>
              </a:extLst>
            </p:cNvPr>
            <p:cNvSpPr/>
            <p:nvPr/>
          </p:nvSpPr>
          <p:spPr>
            <a:xfrm>
              <a:off x="899316" y="6456416"/>
              <a:ext cx="123040" cy="71220"/>
            </a:xfrm>
            <a:custGeom>
              <a:avLst/>
              <a:gdLst>
                <a:gd name="connsiteX0" fmla="*/ 0 w 123040"/>
                <a:gd name="connsiteY0" fmla="*/ 0 h 71220"/>
                <a:gd name="connsiteX1" fmla="*/ 0 w 123040"/>
                <a:gd name="connsiteY1" fmla="*/ 71220 h 71220"/>
                <a:gd name="connsiteX2" fmla="*/ 123040 w 123040"/>
                <a:gd name="connsiteY2" fmla="*/ 71220 h 71220"/>
                <a:gd name="connsiteX3" fmla="*/ 83729 w 123040"/>
                <a:gd name="connsiteY3" fmla="*/ 0 h 71220"/>
                <a:gd name="connsiteX4" fmla="*/ 0 w 123040"/>
                <a:gd name="connsiteY4" fmla="*/ 0 h 7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0" h="71220">
                  <a:moveTo>
                    <a:pt x="0" y="0"/>
                  </a:moveTo>
                  <a:lnTo>
                    <a:pt x="0" y="71220"/>
                  </a:lnTo>
                  <a:lnTo>
                    <a:pt x="123040" y="71220"/>
                  </a:lnTo>
                  <a:lnTo>
                    <a:pt x="83729" y="0"/>
                  </a:lnTo>
                  <a:lnTo>
                    <a:pt x="0" y="0"/>
                  </a:lnTo>
                  <a:close/>
                </a:path>
              </a:pathLst>
            </a:custGeom>
            <a:solidFill>
              <a:srgbClr val="EC607E"/>
            </a:solidFill>
            <a:ln w="0" cap="flat">
              <a:noFill/>
              <a:prstDash val="solid"/>
              <a:miter/>
            </a:ln>
          </p:spPr>
          <p:txBody>
            <a:bodyPr rtlCol="0" anchor="ctr"/>
            <a:lstStyle/>
            <a:p>
              <a:endParaRPr lang="en-GB" sz="1013"/>
            </a:p>
          </p:txBody>
        </p:sp>
        <p:sp>
          <p:nvSpPr>
            <p:cNvPr id="62" name="Freeform 61">
              <a:extLst>
                <a:ext uri="{FF2B5EF4-FFF2-40B4-BE49-F238E27FC236}">
                  <a16:creationId xmlns:a16="http://schemas.microsoft.com/office/drawing/2014/main" id="{A684BD52-F878-BB1D-F0EC-561A19BF0D38}"/>
                </a:ext>
              </a:extLst>
            </p:cNvPr>
            <p:cNvSpPr/>
            <p:nvPr/>
          </p:nvSpPr>
          <p:spPr>
            <a:xfrm>
              <a:off x="1036140" y="6272622"/>
              <a:ext cx="307855" cy="255142"/>
            </a:xfrm>
            <a:custGeom>
              <a:avLst/>
              <a:gdLst>
                <a:gd name="connsiteX0" fmla="*/ 290497 w 307855"/>
                <a:gd name="connsiteY0" fmla="*/ 60754 h 255142"/>
                <a:gd name="connsiteX1" fmla="*/ 242251 w 307855"/>
                <a:gd name="connsiteY1" fmla="*/ 15954 h 255142"/>
                <a:gd name="connsiteX2" fmla="*/ 170010 w 307855"/>
                <a:gd name="connsiteY2" fmla="*/ 0 h 255142"/>
                <a:gd name="connsiteX3" fmla="*/ 0 w 307855"/>
                <a:gd name="connsiteY3" fmla="*/ 0 h 255142"/>
                <a:gd name="connsiteX4" fmla="*/ 18635 w 307855"/>
                <a:gd name="connsiteY4" fmla="*/ 7658 h 255142"/>
                <a:gd name="connsiteX5" fmla="*/ 53990 w 307855"/>
                <a:gd name="connsiteY5" fmla="*/ 41481 h 255142"/>
                <a:gd name="connsiteX6" fmla="*/ 66753 w 307855"/>
                <a:gd name="connsiteY6" fmla="*/ 89983 h 255142"/>
                <a:gd name="connsiteX7" fmla="*/ 54245 w 307855"/>
                <a:gd name="connsiteY7" fmla="*/ 138484 h 255142"/>
                <a:gd name="connsiteX8" fmla="*/ 21826 w 307855"/>
                <a:gd name="connsiteY8" fmla="*/ 170648 h 255142"/>
                <a:gd name="connsiteX9" fmla="*/ 73645 w 307855"/>
                <a:gd name="connsiteY9" fmla="*/ 255142 h 255142"/>
                <a:gd name="connsiteX10" fmla="*/ 170776 w 307855"/>
                <a:gd name="connsiteY10" fmla="*/ 255142 h 255142"/>
                <a:gd name="connsiteX11" fmla="*/ 242762 w 307855"/>
                <a:gd name="connsiteY11" fmla="*/ 239188 h 255142"/>
                <a:gd name="connsiteX12" fmla="*/ 290753 w 307855"/>
                <a:gd name="connsiteY12" fmla="*/ 194388 h 255142"/>
                <a:gd name="connsiteX13" fmla="*/ 307856 w 307855"/>
                <a:gd name="connsiteY13" fmla="*/ 127507 h 255142"/>
                <a:gd name="connsiteX14" fmla="*/ 290753 w 307855"/>
                <a:gd name="connsiteY14" fmla="*/ 60882 h 255142"/>
                <a:gd name="connsiteX15" fmla="*/ 216852 w 307855"/>
                <a:gd name="connsiteY15" fmla="*/ 173711 h 255142"/>
                <a:gd name="connsiteX16" fmla="*/ 168095 w 307855"/>
                <a:gd name="connsiteY16" fmla="*/ 189793 h 255142"/>
                <a:gd name="connsiteX17" fmla="*/ 129167 w 307855"/>
                <a:gd name="connsiteY17" fmla="*/ 189793 h 255142"/>
                <a:gd name="connsiteX18" fmla="*/ 129167 w 307855"/>
                <a:gd name="connsiteY18" fmla="*/ 65221 h 255142"/>
                <a:gd name="connsiteX19" fmla="*/ 168095 w 307855"/>
                <a:gd name="connsiteY19" fmla="*/ 65221 h 255142"/>
                <a:gd name="connsiteX20" fmla="*/ 217235 w 307855"/>
                <a:gd name="connsiteY20" fmla="*/ 81941 h 255142"/>
                <a:gd name="connsiteX21" fmla="*/ 233827 w 307855"/>
                <a:gd name="connsiteY21" fmla="*/ 128145 h 255142"/>
                <a:gd name="connsiteX22" fmla="*/ 216980 w 307855"/>
                <a:gd name="connsiteY22" fmla="*/ 173711 h 2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7855" h="255142">
                  <a:moveTo>
                    <a:pt x="290497" y="60754"/>
                  </a:moveTo>
                  <a:cubicBezTo>
                    <a:pt x="279138" y="41609"/>
                    <a:pt x="262928" y="26548"/>
                    <a:pt x="242251" y="15954"/>
                  </a:cubicBezTo>
                  <a:cubicBezTo>
                    <a:pt x="221574" y="5360"/>
                    <a:pt x="197196" y="0"/>
                    <a:pt x="170010" y="0"/>
                  </a:cubicBezTo>
                  <a:lnTo>
                    <a:pt x="0" y="0"/>
                  </a:lnTo>
                  <a:cubicBezTo>
                    <a:pt x="6509" y="1914"/>
                    <a:pt x="12764" y="4467"/>
                    <a:pt x="18635" y="7658"/>
                  </a:cubicBezTo>
                  <a:cubicBezTo>
                    <a:pt x="33696" y="15699"/>
                    <a:pt x="45566" y="27059"/>
                    <a:pt x="53990" y="41481"/>
                  </a:cubicBezTo>
                  <a:cubicBezTo>
                    <a:pt x="62414" y="55776"/>
                    <a:pt x="66753" y="72114"/>
                    <a:pt x="66753" y="89983"/>
                  </a:cubicBezTo>
                  <a:cubicBezTo>
                    <a:pt x="66753" y="107851"/>
                    <a:pt x="62541" y="124316"/>
                    <a:pt x="54245" y="138484"/>
                  </a:cubicBezTo>
                  <a:cubicBezTo>
                    <a:pt x="46331" y="152013"/>
                    <a:pt x="35483" y="162735"/>
                    <a:pt x="21826" y="170648"/>
                  </a:cubicBezTo>
                  <a:lnTo>
                    <a:pt x="73645" y="255142"/>
                  </a:lnTo>
                  <a:lnTo>
                    <a:pt x="170776" y="255142"/>
                  </a:lnTo>
                  <a:cubicBezTo>
                    <a:pt x="197834" y="255142"/>
                    <a:pt x="222085" y="249781"/>
                    <a:pt x="242762" y="239188"/>
                  </a:cubicBezTo>
                  <a:cubicBezTo>
                    <a:pt x="263311" y="228594"/>
                    <a:pt x="279521" y="213533"/>
                    <a:pt x="290753" y="194388"/>
                  </a:cubicBezTo>
                  <a:cubicBezTo>
                    <a:pt x="302112" y="175115"/>
                    <a:pt x="307856" y="152651"/>
                    <a:pt x="307856" y="127507"/>
                  </a:cubicBezTo>
                  <a:cubicBezTo>
                    <a:pt x="307856" y="102363"/>
                    <a:pt x="302112" y="80027"/>
                    <a:pt x="290753" y="60882"/>
                  </a:cubicBezTo>
                  <a:close/>
                  <a:moveTo>
                    <a:pt x="216852" y="173711"/>
                  </a:moveTo>
                  <a:cubicBezTo>
                    <a:pt x="205620" y="184432"/>
                    <a:pt x="189155" y="189793"/>
                    <a:pt x="168095" y="189793"/>
                  </a:cubicBezTo>
                  <a:lnTo>
                    <a:pt x="129167" y="189793"/>
                  </a:lnTo>
                  <a:lnTo>
                    <a:pt x="129167" y="65221"/>
                  </a:lnTo>
                  <a:lnTo>
                    <a:pt x="168095" y="65221"/>
                  </a:lnTo>
                  <a:cubicBezTo>
                    <a:pt x="189666" y="65221"/>
                    <a:pt x="206258" y="70837"/>
                    <a:pt x="217235" y="81941"/>
                  </a:cubicBezTo>
                  <a:cubicBezTo>
                    <a:pt x="228211" y="93046"/>
                    <a:pt x="233827" y="108490"/>
                    <a:pt x="233827" y="128145"/>
                  </a:cubicBezTo>
                  <a:cubicBezTo>
                    <a:pt x="233827" y="147801"/>
                    <a:pt x="228084" y="163118"/>
                    <a:pt x="216980" y="173711"/>
                  </a:cubicBezTo>
                  <a:close/>
                </a:path>
              </a:pathLst>
            </a:custGeom>
            <a:solidFill>
              <a:srgbClr val="EC607E"/>
            </a:solidFill>
            <a:ln w="0" cap="flat">
              <a:noFill/>
              <a:prstDash val="solid"/>
              <a:miter/>
            </a:ln>
          </p:spPr>
          <p:txBody>
            <a:bodyPr rtlCol="0" anchor="ctr"/>
            <a:lstStyle/>
            <a:p>
              <a:endParaRPr lang="en-GB" sz="1013"/>
            </a:p>
          </p:txBody>
        </p:sp>
      </p:grpSp>
    </p:spTree>
    <p:extLst>
      <p:ext uri="{BB962C8B-B14F-4D97-AF65-F5344CB8AC3E}">
        <p14:creationId xmlns:p14="http://schemas.microsoft.com/office/powerpoint/2010/main" val="101060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 Main Points">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2552232-D55C-96E3-4056-6A99251C61C7}"/>
              </a:ext>
            </a:extLst>
          </p:cNvPr>
          <p:cNvSpPr/>
          <p:nvPr/>
        </p:nvSpPr>
        <p:spPr>
          <a:xfrm>
            <a:off x="0" y="4352386"/>
            <a:ext cx="9144000" cy="793953"/>
          </a:xfrm>
          <a:custGeom>
            <a:avLst/>
            <a:gdLst>
              <a:gd name="connsiteX0" fmla="*/ 0 w 12252832"/>
              <a:gd name="connsiteY0" fmla="*/ 0 h 1058604"/>
              <a:gd name="connsiteX1" fmla="*/ 12252832 w 12252832"/>
              <a:gd name="connsiteY1" fmla="*/ 0 h 1058604"/>
              <a:gd name="connsiteX2" fmla="*/ 12252832 w 12252832"/>
              <a:gd name="connsiteY2" fmla="*/ 1058605 h 1058604"/>
              <a:gd name="connsiteX3" fmla="*/ 0 w 12252832"/>
              <a:gd name="connsiteY3" fmla="*/ 1058605 h 1058604"/>
            </a:gdLst>
            <a:ahLst/>
            <a:cxnLst>
              <a:cxn ang="0">
                <a:pos x="connsiteX0" y="connsiteY0"/>
              </a:cxn>
              <a:cxn ang="0">
                <a:pos x="connsiteX1" y="connsiteY1"/>
              </a:cxn>
              <a:cxn ang="0">
                <a:pos x="connsiteX2" y="connsiteY2"/>
              </a:cxn>
              <a:cxn ang="0">
                <a:pos x="connsiteX3" y="connsiteY3"/>
              </a:cxn>
            </a:cxnLst>
            <a:rect l="l" t="t" r="r" b="b"/>
            <a:pathLst>
              <a:path w="12252832" h="1058604">
                <a:moveTo>
                  <a:pt x="0" y="0"/>
                </a:moveTo>
                <a:lnTo>
                  <a:pt x="12252832" y="0"/>
                </a:lnTo>
                <a:lnTo>
                  <a:pt x="12252832" y="1058605"/>
                </a:lnTo>
                <a:lnTo>
                  <a:pt x="0" y="1058605"/>
                </a:lnTo>
                <a:close/>
              </a:path>
            </a:pathLst>
          </a:custGeom>
          <a:solidFill>
            <a:schemeClr val="bg2">
              <a:alpha val="30000"/>
            </a:schemeClr>
          </a:solidFill>
          <a:ln w="0" cap="flat">
            <a:noFill/>
            <a:prstDash val="solid"/>
            <a:miter/>
          </a:ln>
        </p:spPr>
        <p:txBody>
          <a:bodyPr rtlCol="0" anchor="ctr"/>
          <a:lstStyle/>
          <a:p>
            <a:endParaRPr lang="en-GB" sz="1013"/>
          </a:p>
        </p:txBody>
      </p:sp>
      <p:sp>
        <p:nvSpPr>
          <p:cNvPr id="8" name="Title 7">
            <a:extLst>
              <a:ext uri="{FF2B5EF4-FFF2-40B4-BE49-F238E27FC236}">
                <a16:creationId xmlns:a16="http://schemas.microsoft.com/office/drawing/2014/main" id="{05AD0F12-7976-6C5B-65AC-9964CE3AB066}"/>
              </a:ext>
            </a:extLst>
          </p:cNvPr>
          <p:cNvSpPr>
            <a:spLocks noGrp="1"/>
          </p:cNvSpPr>
          <p:nvPr>
            <p:ph type="title" hasCustomPrompt="1"/>
          </p:nvPr>
        </p:nvSpPr>
        <p:spPr>
          <a:xfrm>
            <a:off x="540001" y="405000"/>
            <a:ext cx="8070600" cy="369332"/>
          </a:xfrm>
        </p:spPr>
        <p:txBody>
          <a:bodyPr/>
          <a:lstStyle/>
          <a:p>
            <a:r>
              <a:rPr lang="en-GB"/>
              <a:t>Click to edit title</a:t>
            </a:r>
          </a:p>
        </p:txBody>
      </p:sp>
      <p:grpSp>
        <p:nvGrpSpPr>
          <p:cNvPr id="190" name="Graphic 4">
            <a:extLst>
              <a:ext uri="{FF2B5EF4-FFF2-40B4-BE49-F238E27FC236}">
                <a16:creationId xmlns:a16="http://schemas.microsoft.com/office/drawing/2014/main" id="{DA243B32-0509-C31B-9623-39655FE17980}"/>
              </a:ext>
            </a:extLst>
          </p:cNvPr>
          <p:cNvGrpSpPr>
            <a:grpSpLocks noChangeAspect="1"/>
          </p:cNvGrpSpPr>
          <p:nvPr/>
        </p:nvGrpSpPr>
        <p:grpSpPr>
          <a:xfrm>
            <a:off x="540000" y="4632363"/>
            <a:ext cx="2787779" cy="234000"/>
            <a:chOff x="638302" y="6272366"/>
            <a:chExt cx="3044222" cy="255525"/>
          </a:xfrm>
        </p:grpSpPr>
        <p:sp>
          <p:nvSpPr>
            <p:cNvPr id="191" name="Freeform 190">
              <a:extLst>
                <a:ext uri="{FF2B5EF4-FFF2-40B4-BE49-F238E27FC236}">
                  <a16:creationId xmlns:a16="http://schemas.microsoft.com/office/drawing/2014/main" id="{73F6CB7D-4C5F-43DE-C382-BAF1D5AEC261}"/>
                </a:ext>
              </a:extLst>
            </p:cNvPr>
            <p:cNvSpPr/>
            <p:nvPr/>
          </p:nvSpPr>
          <p:spPr>
            <a:xfrm>
              <a:off x="2791760" y="6277599"/>
              <a:ext cx="71858" cy="91131"/>
            </a:xfrm>
            <a:custGeom>
              <a:avLst/>
              <a:gdLst>
                <a:gd name="connsiteX0" fmla="*/ 53352 w 71858"/>
                <a:gd name="connsiteY0" fmla="*/ 55266 h 91131"/>
                <a:gd name="connsiteX1" fmla="*/ 64711 w 71858"/>
                <a:gd name="connsiteY1" fmla="*/ 45311 h 91131"/>
                <a:gd name="connsiteX2" fmla="*/ 68668 w 71858"/>
                <a:gd name="connsiteY2" fmla="*/ 29739 h 91131"/>
                <a:gd name="connsiteX3" fmla="*/ 64839 w 71858"/>
                <a:gd name="connsiteY3" fmla="*/ 14040 h 91131"/>
                <a:gd name="connsiteX4" fmla="*/ 53607 w 71858"/>
                <a:gd name="connsiteY4" fmla="*/ 3702 h 91131"/>
                <a:gd name="connsiteX5" fmla="*/ 35993 w 71858"/>
                <a:gd name="connsiteY5" fmla="*/ 0 h 91131"/>
                <a:gd name="connsiteX6" fmla="*/ 0 w 71858"/>
                <a:gd name="connsiteY6" fmla="*/ 0 h 91131"/>
                <a:gd name="connsiteX7" fmla="*/ 0 w 71858"/>
                <a:gd name="connsiteY7" fmla="*/ 91132 h 91131"/>
                <a:gd name="connsiteX8" fmla="*/ 19273 w 71858"/>
                <a:gd name="connsiteY8" fmla="*/ 91132 h 91131"/>
                <a:gd name="connsiteX9" fmla="*/ 19273 w 71858"/>
                <a:gd name="connsiteY9" fmla="*/ 58840 h 91131"/>
                <a:gd name="connsiteX10" fmla="*/ 33313 w 71858"/>
                <a:gd name="connsiteY10" fmla="*/ 58840 h 91131"/>
                <a:gd name="connsiteX11" fmla="*/ 50544 w 71858"/>
                <a:gd name="connsiteY11" fmla="*/ 91132 h 91131"/>
                <a:gd name="connsiteX12" fmla="*/ 71859 w 71858"/>
                <a:gd name="connsiteY12" fmla="*/ 91132 h 91131"/>
                <a:gd name="connsiteX13" fmla="*/ 52458 w 71858"/>
                <a:gd name="connsiteY13" fmla="*/ 55649 h 91131"/>
                <a:gd name="connsiteX14" fmla="*/ 53352 w 71858"/>
                <a:gd name="connsiteY14" fmla="*/ 55394 h 91131"/>
                <a:gd name="connsiteX15" fmla="*/ 19145 w 71858"/>
                <a:gd name="connsiteY15" fmla="*/ 15699 h 91131"/>
                <a:gd name="connsiteX16" fmla="*/ 32164 w 71858"/>
                <a:gd name="connsiteY16" fmla="*/ 15699 h 91131"/>
                <a:gd name="connsiteX17" fmla="*/ 41354 w 71858"/>
                <a:gd name="connsiteY17" fmla="*/ 17359 h 91131"/>
                <a:gd name="connsiteX18" fmla="*/ 46842 w 71858"/>
                <a:gd name="connsiteY18" fmla="*/ 22081 h 91131"/>
                <a:gd name="connsiteX19" fmla="*/ 48629 w 71858"/>
                <a:gd name="connsiteY19" fmla="*/ 29739 h 91131"/>
                <a:gd name="connsiteX20" fmla="*/ 46842 w 71858"/>
                <a:gd name="connsiteY20" fmla="*/ 37270 h 91131"/>
                <a:gd name="connsiteX21" fmla="*/ 41354 w 71858"/>
                <a:gd name="connsiteY21" fmla="*/ 41864 h 91131"/>
                <a:gd name="connsiteX22" fmla="*/ 32164 w 71858"/>
                <a:gd name="connsiteY22" fmla="*/ 43396 h 91131"/>
                <a:gd name="connsiteX23" fmla="*/ 19145 w 71858"/>
                <a:gd name="connsiteY23" fmla="*/ 43396 h 91131"/>
                <a:gd name="connsiteX24" fmla="*/ 19145 w 71858"/>
                <a:gd name="connsiteY24" fmla="*/ 15827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858" h="91131">
                  <a:moveTo>
                    <a:pt x="53352" y="55266"/>
                  </a:moveTo>
                  <a:cubicBezTo>
                    <a:pt x="58329" y="52968"/>
                    <a:pt x="62031" y="49650"/>
                    <a:pt x="64711" y="45311"/>
                  </a:cubicBezTo>
                  <a:cubicBezTo>
                    <a:pt x="67264" y="40971"/>
                    <a:pt x="68668" y="35738"/>
                    <a:pt x="68668" y="29739"/>
                  </a:cubicBezTo>
                  <a:cubicBezTo>
                    <a:pt x="68668" y="23740"/>
                    <a:pt x="67391" y="18507"/>
                    <a:pt x="64839" y="14040"/>
                  </a:cubicBezTo>
                  <a:cubicBezTo>
                    <a:pt x="62286" y="9573"/>
                    <a:pt x="58585" y="6127"/>
                    <a:pt x="53607" y="3702"/>
                  </a:cubicBezTo>
                  <a:cubicBezTo>
                    <a:pt x="48757" y="1276"/>
                    <a:pt x="42885" y="0"/>
                    <a:pt x="35993" y="0"/>
                  </a:cubicBezTo>
                  <a:lnTo>
                    <a:pt x="0" y="0"/>
                  </a:lnTo>
                  <a:lnTo>
                    <a:pt x="0" y="91132"/>
                  </a:lnTo>
                  <a:lnTo>
                    <a:pt x="19273" y="91132"/>
                  </a:lnTo>
                  <a:lnTo>
                    <a:pt x="19273" y="58840"/>
                  </a:lnTo>
                  <a:lnTo>
                    <a:pt x="33313" y="58840"/>
                  </a:lnTo>
                  <a:lnTo>
                    <a:pt x="50544" y="91132"/>
                  </a:lnTo>
                  <a:lnTo>
                    <a:pt x="71859" y="91132"/>
                  </a:lnTo>
                  <a:lnTo>
                    <a:pt x="52458" y="55649"/>
                  </a:lnTo>
                  <a:cubicBezTo>
                    <a:pt x="52458" y="55649"/>
                    <a:pt x="53096" y="55521"/>
                    <a:pt x="53352" y="55394"/>
                  </a:cubicBezTo>
                  <a:close/>
                  <a:moveTo>
                    <a:pt x="19145" y="15699"/>
                  </a:moveTo>
                  <a:lnTo>
                    <a:pt x="32164" y="15699"/>
                  </a:lnTo>
                  <a:cubicBezTo>
                    <a:pt x="35865" y="15699"/>
                    <a:pt x="38929" y="16210"/>
                    <a:pt x="41354" y="17359"/>
                  </a:cubicBezTo>
                  <a:cubicBezTo>
                    <a:pt x="43779" y="18379"/>
                    <a:pt x="45566" y="20039"/>
                    <a:pt x="46842" y="22081"/>
                  </a:cubicBezTo>
                  <a:cubicBezTo>
                    <a:pt x="47991" y="24123"/>
                    <a:pt x="48629" y="26676"/>
                    <a:pt x="48629" y="29739"/>
                  </a:cubicBezTo>
                  <a:cubicBezTo>
                    <a:pt x="48629" y="32802"/>
                    <a:pt x="47991" y="35227"/>
                    <a:pt x="46842" y="37270"/>
                  </a:cubicBezTo>
                  <a:cubicBezTo>
                    <a:pt x="45693" y="39312"/>
                    <a:pt x="43779" y="40843"/>
                    <a:pt x="41354" y="41864"/>
                  </a:cubicBezTo>
                  <a:cubicBezTo>
                    <a:pt x="38929" y="42886"/>
                    <a:pt x="35865" y="43396"/>
                    <a:pt x="32164" y="43396"/>
                  </a:cubicBezTo>
                  <a:lnTo>
                    <a:pt x="19145" y="43396"/>
                  </a:lnTo>
                  <a:lnTo>
                    <a:pt x="19145" y="15827"/>
                  </a:lnTo>
                  <a:close/>
                </a:path>
              </a:pathLst>
            </a:custGeom>
            <a:solidFill>
              <a:srgbClr val="EC607E"/>
            </a:solidFill>
            <a:ln w="0" cap="flat">
              <a:noFill/>
              <a:prstDash val="solid"/>
              <a:miter/>
            </a:ln>
          </p:spPr>
          <p:txBody>
            <a:bodyPr rtlCol="0" anchor="ctr"/>
            <a:lstStyle/>
            <a:p>
              <a:endParaRPr lang="en-GB" sz="1013"/>
            </a:p>
          </p:txBody>
        </p:sp>
        <p:sp>
          <p:nvSpPr>
            <p:cNvPr id="192" name="Freeform 191">
              <a:extLst>
                <a:ext uri="{FF2B5EF4-FFF2-40B4-BE49-F238E27FC236}">
                  <a16:creationId xmlns:a16="http://schemas.microsoft.com/office/drawing/2014/main" id="{B71DAD7C-11AA-B463-06A1-5753C9376601}"/>
                </a:ext>
              </a:extLst>
            </p:cNvPr>
            <p:cNvSpPr/>
            <p:nvPr/>
          </p:nvSpPr>
          <p:spPr>
            <a:xfrm>
              <a:off x="2873574" y="6299553"/>
              <a:ext cx="61009" cy="70327"/>
            </a:xfrm>
            <a:custGeom>
              <a:avLst/>
              <a:gdLst>
                <a:gd name="connsiteX0" fmla="*/ 52330 w 61009"/>
                <a:gd name="connsiteY0" fmla="*/ 5361 h 70327"/>
                <a:gd name="connsiteX1" fmla="*/ 43013 w 61009"/>
                <a:gd name="connsiteY1" fmla="*/ 1276 h 70327"/>
                <a:gd name="connsiteX2" fmla="*/ 32036 w 61009"/>
                <a:gd name="connsiteY2" fmla="*/ 0 h 70327"/>
                <a:gd name="connsiteX3" fmla="*/ 17614 w 61009"/>
                <a:gd name="connsiteY3" fmla="*/ 2425 h 70327"/>
                <a:gd name="connsiteX4" fmla="*/ 7530 w 61009"/>
                <a:gd name="connsiteY4" fmla="*/ 9445 h 70327"/>
                <a:gd name="connsiteX5" fmla="*/ 2298 w 61009"/>
                <a:gd name="connsiteY5" fmla="*/ 20294 h 70327"/>
                <a:gd name="connsiteX6" fmla="*/ 19783 w 61009"/>
                <a:gd name="connsiteY6" fmla="*/ 21698 h 70327"/>
                <a:gd name="connsiteX7" fmla="*/ 23740 w 61009"/>
                <a:gd name="connsiteY7" fmla="*/ 16082 h 70327"/>
                <a:gd name="connsiteX8" fmla="*/ 31909 w 61009"/>
                <a:gd name="connsiteY8" fmla="*/ 13785 h 70327"/>
                <a:gd name="connsiteX9" fmla="*/ 39439 w 61009"/>
                <a:gd name="connsiteY9" fmla="*/ 16082 h 70327"/>
                <a:gd name="connsiteX10" fmla="*/ 42120 w 61009"/>
                <a:gd name="connsiteY10" fmla="*/ 22591 h 70327"/>
                <a:gd name="connsiteX11" fmla="*/ 42120 w 61009"/>
                <a:gd name="connsiteY11" fmla="*/ 22847 h 70327"/>
                <a:gd name="connsiteX12" fmla="*/ 40460 w 61009"/>
                <a:gd name="connsiteY12" fmla="*/ 26165 h 70327"/>
                <a:gd name="connsiteX13" fmla="*/ 35227 w 61009"/>
                <a:gd name="connsiteY13" fmla="*/ 27824 h 70327"/>
                <a:gd name="connsiteX14" fmla="*/ 25655 w 61009"/>
                <a:gd name="connsiteY14" fmla="*/ 28973 h 70327"/>
                <a:gd name="connsiteX15" fmla="*/ 15954 w 61009"/>
                <a:gd name="connsiteY15" fmla="*/ 30632 h 70327"/>
                <a:gd name="connsiteX16" fmla="*/ 7786 w 61009"/>
                <a:gd name="connsiteY16" fmla="*/ 34206 h 70327"/>
                <a:gd name="connsiteX17" fmla="*/ 2042 w 61009"/>
                <a:gd name="connsiteY17" fmla="*/ 40460 h 70327"/>
                <a:gd name="connsiteX18" fmla="*/ 0 w 61009"/>
                <a:gd name="connsiteY18" fmla="*/ 50033 h 70327"/>
                <a:gd name="connsiteX19" fmla="*/ 2936 w 61009"/>
                <a:gd name="connsiteY19" fmla="*/ 61265 h 70327"/>
                <a:gd name="connsiteX20" fmla="*/ 10977 w 61009"/>
                <a:gd name="connsiteY20" fmla="*/ 68030 h 70327"/>
                <a:gd name="connsiteX21" fmla="*/ 22591 w 61009"/>
                <a:gd name="connsiteY21" fmla="*/ 70327 h 70327"/>
                <a:gd name="connsiteX22" fmla="*/ 31526 w 61009"/>
                <a:gd name="connsiteY22" fmla="*/ 68923 h 70327"/>
                <a:gd name="connsiteX23" fmla="*/ 38163 w 61009"/>
                <a:gd name="connsiteY23" fmla="*/ 65094 h 70327"/>
                <a:gd name="connsiteX24" fmla="*/ 42502 w 61009"/>
                <a:gd name="connsiteY24" fmla="*/ 59478 h 70327"/>
                <a:gd name="connsiteX25" fmla="*/ 43013 w 61009"/>
                <a:gd name="connsiteY25" fmla="*/ 59478 h 70327"/>
                <a:gd name="connsiteX26" fmla="*/ 43013 w 61009"/>
                <a:gd name="connsiteY26" fmla="*/ 68923 h 70327"/>
                <a:gd name="connsiteX27" fmla="*/ 61010 w 61009"/>
                <a:gd name="connsiteY27" fmla="*/ 68923 h 70327"/>
                <a:gd name="connsiteX28" fmla="*/ 61010 w 61009"/>
                <a:gd name="connsiteY28" fmla="*/ 22847 h 70327"/>
                <a:gd name="connsiteX29" fmla="*/ 58712 w 61009"/>
                <a:gd name="connsiteY29" fmla="*/ 12381 h 70327"/>
                <a:gd name="connsiteX30" fmla="*/ 52330 w 61009"/>
                <a:gd name="connsiteY30" fmla="*/ 5233 h 70327"/>
                <a:gd name="connsiteX31" fmla="*/ 42247 w 61009"/>
                <a:gd name="connsiteY31" fmla="*/ 44672 h 70327"/>
                <a:gd name="connsiteX32" fmla="*/ 40460 w 61009"/>
                <a:gd name="connsiteY32" fmla="*/ 51182 h 70327"/>
                <a:gd name="connsiteX33" fmla="*/ 35483 w 61009"/>
                <a:gd name="connsiteY33" fmla="*/ 55649 h 70327"/>
                <a:gd name="connsiteX34" fmla="*/ 28080 w 61009"/>
                <a:gd name="connsiteY34" fmla="*/ 57308 h 70327"/>
                <a:gd name="connsiteX35" fmla="*/ 20932 w 61009"/>
                <a:gd name="connsiteY35" fmla="*/ 55266 h 70327"/>
                <a:gd name="connsiteX36" fmla="*/ 18124 w 61009"/>
                <a:gd name="connsiteY36" fmla="*/ 49395 h 70327"/>
                <a:gd name="connsiteX37" fmla="*/ 19528 w 61009"/>
                <a:gd name="connsiteY37" fmla="*/ 44927 h 70327"/>
                <a:gd name="connsiteX38" fmla="*/ 23357 w 61009"/>
                <a:gd name="connsiteY38" fmla="*/ 42119 h 70327"/>
                <a:gd name="connsiteX39" fmla="*/ 29228 w 61009"/>
                <a:gd name="connsiteY39" fmla="*/ 40588 h 70327"/>
                <a:gd name="connsiteX40" fmla="*/ 32675 w 61009"/>
                <a:gd name="connsiteY40" fmla="*/ 40078 h 70327"/>
                <a:gd name="connsiteX41" fmla="*/ 36504 w 61009"/>
                <a:gd name="connsiteY41" fmla="*/ 39439 h 70327"/>
                <a:gd name="connsiteX42" fmla="*/ 39950 w 61009"/>
                <a:gd name="connsiteY42" fmla="*/ 38546 h 70327"/>
                <a:gd name="connsiteX43" fmla="*/ 42375 w 61009"/>
                <a:gd name="connsiteY43" fmla="*/ 37525 h 70327"/>
                <a:gd name="connsiteX44" fmla="*/ 42375 w 61009"/>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09" h="70327">
                  <a:moveTo>
                    <a:pt x="52330" y="5361"/>
                  </a:moveTo>
                  <a:cubicBezTo>
                    <a:pt x="49650" y="3446"/>
                    <a:pt x="46459" y="2170"/>
                    <a:pt x="43013" y="1276"/>
                  </a:cubicBezTo>
                  <a:cubicBezTo>
                    <a:pt x="39567" y="383"/>
                    <a:pt x="35865" y="0"/>
                    <a:pt x="32036" y="0"/>
                  </a:cubicBezTo>
                  <a:cubicBezTo>
                    <a:pt x="26548" y="0"/>
                    <a:pt x="21826" y="766"/>
                    <a:pt x="17614" y="2425"/>
                  </a:cubicBezTo>
                  <a:cubicBezTo>
                    <a:pt x="13529" y="4084"/>
                    <a:pt x="10083" y="6382"/>
                    <a:pt x="7530" y="9445"/>
                  </a:cubicBezTo>
                  <a:cubicBezTo>
                    <a:pt x="4978" y="12508"/>
                    <a:pt x="3191" y="16082"/>
                    <a:pt x="2298" y="20294"/>
                  </a:cubicBezTo>
                  <a:lnTo>
                    <a:pt x="19783" y="21698"/>
                  </a:lnTo>
                  <a:cubicBezTo>
                    <a:pt x="20422" y="19400"/>
                    <a:pt x="21826" y="17614"/>
                    <a:pt x="23740" y="16082"/>
                  </a:cubicBezTo>
                  <a:cubicBezTo>
                    <a:pt x="25782" y="14551"/>
                    <a:pt x="28463" y="13785"/>
                    <a:pt x="31909" y="13785"/>
                  </a:cubicBezTo>
                  <a:cubicBezTo>
                    <a:pt x="35100" y="13785"/>
                    <a:pt x="37652" y="14551"/>
                    <a:pt x="39439" y="16082"/>
                  </a:cubicBezTo>
                  <a:cubicBezTo>
                    <a:pt x="41226" y="17614"/>
                    <a:pt x="42120" y="19783"/>
                    <a:pt x="42120" y="22591"/>
                  </a:cubicBezTo>
                  <a:lnTo>
                    <a:pt x="42120" y="22847"/>
                  </a:lnTo>
                  <a:cubicBezTo>
                    <a:pt x="42120" y="24251"/>
                    <a:pt x="41609" y="25399"/>
                    <a:pt x="40460" y="26165"/>
                  </a:cubicBezTo>
                  <a:cubicBezTo>
                    <a:pt x="39312" y="26931"/>
                    <a:pt x="37652" y="27441"/>
                    <a:pt x="35227" y="27824"/>
                  </a:cubicBezTo>
                  <a:cubicBezTo>
                    <a:pt x="32802" y="28207"/>
                    <a:pt x="29611" y="28590"/>
                    <a:pt x="25655" y="28973"/>
                  </a:cubicBezTo>
                  <a:cubicBezTo>
                    <a:pt x="22336" y="29356"/>
                    <a:pt x="19018" y="29867"/>
                    <a:pt x="15954" y="30632"/>
                  </a:cubicBezTo>
                  <a:cubicBezTo>
                    <a:pt x="12891" y="31398"/>
                    <a:pt x="10211" y="32675"/>
                    <a:pt x="7786" y="34206"/>
                  </a:cubicBezTo>
                  <a:cubicBezTo>
                    <a:pt x="5361" y="35738"/>
                    <a:pt x="3446" y="37908"/>
                    <a:pt x="2042" y="40460"/>
                  </a:cubicBezTo>
                  <a:cubicBezTo>
                    <a:pt x="638" y="43013"/>
                    <a:pt x="0" y="46204"/>
                    <a:pt x="0" y="50033"/>
                  </a:cubicBezTo>
                  <a:cubicBezTo>
                    <a:pt x="0" y="54500"/>
                    <a:pt x="1021" y="58329"/>
                    <a:pt x="2936" y="61265"/>
                  </a:cubicBezTo>
                  <a:cubicBezTo>
                    <a:pt x="4850" y="64328"/>
                    <a:pt x="7658" y="66498"/>
                    <a:pt x="10977" y="68030"/>
                  </a:cubicBezTo>
                  <a:cubicBezTo>
                    <a:pt x="14423" y="69561"/>
                    <a:pt x="18252" y="70327"/>
                    <a:pt x="22591" y="70327"/>
                  </a:cubicBezTo>
                  <a:cubicBezTo>
                    <a:pt x="25910" y="70327"/>
                    <a:pt x="28973" y="69816"/>
                    <a:pt x="31526" y="68923"/>
                  </a:cubicBezTo>
                  <a:cubicBezTo>
                    <a:pt x="34079" y="68030"/>
                    <a:pt x="36376" y="66753"/>
                    <a:pt x="38163" y="65094"/>
                  </a:cubicBezTo>
                  <a:cubicBezTo>
                    <a:pt x="39950" y="63435"/>
                    <a:pt x="41481" y="61648"/>
                    <a:pt x="42502" y="59478"/>
                  </a:cubicBezTo>
                  <a:lnTo>
                    <a:pt x="43013" y="59478"/>
                  </a:lnTo>
                  <a:lnTo>
                    <a:pt x="43013" y="68923"/>
                  </a:lnTo>
                  <a:lnTo>
                    <a:pt x="61010" y="68923"/>
                  </a:lnTo>
                  <a:lnTo>
                    <a:pt x="61010" y="22847"/>
                  </a:lnTo>
                  <a:cubicBezTo>
                    <a:pt x="61010" y="18762"/>
                    <a:pt x="60244"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8" y="57308"/>
                    <a:pt x="28080" y="57308"/>
                  </a:cubicBezTo>
                  <a:cubicBezTo>
                    <a:pt x="25272" y="57308"/>
                    <a:pt x="22719" y="56670"/>
                    <a:pt x="20932" y="55266"/>
                  </a:cubicBezTo>
                  <a:cubicBezTo>
                    <a:pt x="19018" y="53862"/>
                    <a:pt x="18124" y="51948"/>
                    <a:pt x="18124" y="49395"/>
                  </a:cubicBezTo>
                  <a:cubicBezTo>
                    <a:pt x="18124" y="47608"/>
                    <a:pt x="18635" y="46076"/>
                    <a:pt x="19528" y="44927"/>
                  </a:cubicBezTo>
                  <a:cubicBezTo>
                    <a:pt x="20422" y="43779"/>
                    <a:pt x="21698" y="42758"/>
                    <a:pt x="23357" y="42119"/>
                  </a:cubicBezTo>
                  <a:cubicBezTo>
                    <a:pt x="25017" y="41354"/>
                    <a:pt x="26931" y="40843"/>
                    <a:pt x="29228" y="40588"/>
                  </a:cubicBezTo>
                  <a:cubicBezTo>
                    <a:pt x="30249" y="40460"/>
                    <a:pt x="31398" y="40333"/>
                    <a:pt x="32675" y="40078"/>
                  </a:cubicBezTo>
                  <a:cubicBezTo>
                    <a:pt x="33951" y="39822"/>
                    <a:pt x="35227" y="39695"/>
                    <a:pt x="36504"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193" name="Freeform 192">
              <a:extLst>
                <a:ext uri="{FF2B5EF4-FFF2-40B4-BE49-F238E27FC236}">
                  <a16:creationId xmlns:a16="http://schemas.microsoft.com/office/drawing/2014/main" id="{5C52D88B-51DF-6FE0-44C8-1C729B2568E2}"/>
                </a:ext>
              </a:extLst>
            </p:cNvPr>
            <p:cNvSpPr/>
            <p:nvPr/>
          </p:nvSpPr>
          <p:spPr>
            <a:xfrm>
              <a:off x="2952452" y="6299425"/>
              <a:ext cx="41353" cy="69306"/>
            </a:xfrm>
            <a:custGeom>
              <a:avLst/>
              <a:gdLst>
                <a:gd name="connsiteX0" fmla="*/ 35483 w 41353"/>
                <a:gd name="connsiteY0" fmla="*/ 0 h 69306"/>
                <a:gd name="connsiteX1" fmla="*/ 25399 w 41353"/>
                <a:gd name="connsiteY1" fmla="*/ 3319 h 69306"/>
                <a:gd name="connsiteX2" fmla="*/ 19145 w 41353"/>
                <a:gd name="connsiteY2" fmla="*/ 12891 h 69306"/>
                <a:gd name="connsiteX3" fmla="*/ 18379 w 41353"/>
                <a:gd name="connsiteY3" fmla="*/ 12891 h 69306"/>
                <a:gd name="connsiteX4" fmla="*/ 18379 w 41353"/>
                <a:gd name="connsiteY4" fmla="*/ 1021 h 69306"/>
                <a:gd name="connsiteX5" fmla="*/ 0 w 41353"/>
                <a:gd name="connsiteY5" fmla="*/ 1021 h 69306"/>
                <a:gd name="connsiteX6" fmla="*/ 0 w 41353"/>
                <a:gd name="connsiteY6" fmla="*/ 69306 h 69306"/>
                <a:gd name="connsiteX7" fmla="*/ 18890 w 41353"/>
                <a:gd name="connsiteY7" fmla="*/ 69306 h 69306"/>
                <a:gd name="connsiteX8" fmla="*/ 18890 w 41353"/>
                <a:gd name="connsiteY8" fmla="*/ 30633 h 69306"/>
                <a:gd name="connsiteX9" fmla="*/ 20804 w 41353"/>
                <a:gd name="connsiteY9" fmla="*/ 23230 h 69306"/>
                <a:gd name="connsiteX10" fmla="*/ 25910 w 41353"/>
                <a:gd name="connsiteY10" fmla="*/ 18252 h 69306"/>
                <a:gd name="connsiteX11" fmla="*/ 33313 w 41353"/>
                <a:gd name="connsiteY11" fmla="*/ 16465 h 69306"/>
                <a:gd name="connsiteX12" fmla="*/ 37652 w 41353"/>
                <a:gd name="connsiteY12" fmla="*/ 16720 h 69306"/>
                <a:gd name="connsiteX13" fmla="*/ 41354 w 41353"/>
                <a:gd name="connsiteY13" fmla="*/ 17486 h 69306"/>
                <a:gd name="connsiteX14" fmla="*/ 41354 w 41353"/>
                <a:gd name="connsiteY14" fmla="*/ 638 h 69306"/>
                <a:gd name="connsiteX15" fmla="*/ 38418 w 41353"/>
                <a:gd name="connsiteY15" fmla="*/ 128 h 69306"/>
                <a:gd name="connsiteX16" fmla="*/ 35355 w 41353"/>
                <a:gd name="connsiteY16" fmla="*/ 0 h 6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353" h="69306">
                  <a:moveTo>
                    <a:pt x="35483" y="0"/>
                  </a:moveTo>
                  <a:cubicBezTo>
                    <a:pt x="31653" y="0"/>
                    <a:pt x="28335" y="1149"/>
                    <a:pt x="25399" y="3319"/>
                  </a:cubicBezTo>
                  <a:cubicBezTo>
                    <a:pt x="22464" y="5489"/>
                    <a:pt x="20421" y="8679"/>
                    <a:pt x="19145" y="12891"/>
                  </a:cubicBezTo>
                  <a:lnTo>
                    <a:pt x="18379" y="12891"/>
                  </a:lnTo>
                  <a:lnTo>
                    <a:pt x="18379" y="1021"/>
                  </a:lnTo>
                  <a:lnTo>
                    <a:pt x="0" y="1021"/>
                  </a:lnTo>
                  <a:lnTo>
                    <a:pt x="0" y="69306"/>
                  </a:lnTo>
                  <a:lnTo>
                    <a:pt x="18890" y="69306"/>
                  </a:lnTo>
                  <a:lnTo>
                    <a:pt x="18890" y="30633"/>
                  </a:lnTo>
                  <a:cubicBezTo>
                    <a:pt x="18890" y="27825"/>
                    <a:pt x="19528" y="25400"/>
                    <a:pt x="20804" y="23230"/>
                  </a:cubicBezTo>
                  <a:cubicBezTo>
                    <a:pt x="22081" y="21060"/>
                    <a:pt x="23740" y="19401"/>
                    <a:pt x="25910" y="18252"/>
                  </a:cubicBezTo>
                  <a:cubicBezTo>
                    <a:pt x="28080" y="17103"/>
                    <a:pt x="30632" y="16465"/>
                    <a:pt x="33313" y="16465"/>
                  </a:cubicBezTo>
                  <a:cubicBezTo>
                    <a:pt x="34589" y="16465"/>
                    <a:pt x="35993" y="16465"/>
                    <a:pt x="37652" y="16720"/>
                  </a:cubicBezTo>
                  <a:cubicBezTo>
                    <a:pt x="39184" y="16976"/>
                    <a:pt x="40460" y="17103"/>
                    <a:pt x="41354" y="17486"/>
                  </a:cubicBezTo>
                  <a:lnTo>
                    <a:pt x="41354" y="638"/>
                  </a:lnTo>
                  <a:cubicBezTo>
                    <a:pt x="40588" y="383"/>
                    <a:pt x="39567" y="256"/>
                    <a:pt x="38418" y="128"/>
                  </a:cubicBezTo>
                  <a:cubicBezTo>
                    <a:pt x="37269" y="128"/>
                    <a:pt x="36248" y="0"/>
                    <a:pt x="35355" y="0"/>
                  </a:cubicBezTo>
                  <a:close/>
                </a:path>
              </a:pathLst>
            </a:custGeom>
            <a:solidFill>
              <a:srgbClr val="EC607E"/>
            </a:solidFill>
            <a:ln w="0" cap="flat">
              <a:noFill/>
              <a:prstDash val="solid"/>
              <a:miter/>
            </a:ln>
          </p:spPr>
          <p:txBody>
            <a:bodyPr rtlCol="0" anchor="ctr"/>
            <a:lstStyle/>
            <a:p>
              <a:endParaRPr lang="en-GB" sz="1013"/>
            </a:p>
          </p:txBody>
        </p:sp>
        <p:sp>
          <p:nvSpPr>
            <p:cNvPr id="194" name="Freeform 193">
              <a:extLst>
                <a:ext uri="{FF2B5EF4-FFF2-40B4-BE49-F238E27FC236}">
                  <a16:creationId xmlns:a16="http://schemas.microsoft.com/office/drawing/2014/main" id="{9D7616A7-FEC9-16B3-9D86-B3F1BA537B9B}"/>
                </a:ext>
              </a:extLst>
            </p:cNvPr>
            <p:cNvSpPr/>
            <p:nvPr/>
          </p:nvSpPr>
          <p:spPr>
            <a:xfrm>
              <a:off x="3000954" y="6299425"/>
              <a:ext cx="65476" cy="70709"/>
            </a:xfrm>
            <a:custGeom>
              <a:avLst/>
              <a:gdLst>
                <a:gd name="connsiteX0" fmla="*/ 55904 w 65476"/>
                <a:gd name="connsiteY0" fmla="*/ 8679 h 70709"/>
                <a:gd name="connsiteX1" fmla="*/ 45693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3 w 65476"/>
                <a:gd name="connsiteY8" fmla="*/ 70710 h 70709"/>
                <a:gd name="connsiteX9" fmla="*/ 48757 w 65476"/>
                <a:gd name="connsiteY9" fmla="*/ 68157 h 70709"/>
                <a:gd name="connsiteX10" fmla="*/ 59350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7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287 w 65476"/>
                <a:gd name="connsiteY23" fmla="*/ 8807 h 70709"/>
                <a:gd name="connsiteX24" fmla="*/ 18762 w 65476"/>
                <a:gd name="connsiteY24" fmla="*/ 28208 h 70709"/>
                <a:gd name="connsiteX25" fmla="*/ 20549 w 65476"/>
                <a:gd name="connsiteY25" fmla="*/ 21443 h 70709"/>
                <a:gd name="connsiteX26" fmla="*/ 25782 w 65476"/>
                <a:gd name="connsiteY26" fmla="*/ 16210 h 70709"/>
                <a:gd name="connsiteX27" fmla="*/ 33441 w 65476"/>
                <a:gd name="connsiteY27" fmla="*/ 14168 h 70709"/>
                <a:gd name="connsiteX28" fmla="*/ 40716 w 65476"/>
                <a:gd name="connsiteY28" fmla="*/ 15954 h 70709"/>
                <a:gd name="connsiteX29" fmla="*/ 45693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3" y="2170"/>
                  </a:cubicBezTo>
                  <a:cubicBezTo>
                    <a:pt x="41737" y="766"/>
                    <a:pt x="37525" y="0"/>
                    <a:pt x="33058" y="0"/>
                  </a:cubicBezTo>
                  <a:cubicBezTo>
                    <a:pt x="26421"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1" y="63435"/>
                    <a:pt x="15699" y="66370"/>
                  </a:cubicBezTo>
                  <a:cubicBezTo>
                    <a:pt x="20805" y="69178"/>
                    <a:pt x="26803" y="70710"/>
                    <a:pt x="33823" y="70710"/>
                  </a:cubicBezTo>
                  <a:cubicBezTo>
                    <a:pt x="39439" y="70710"/>
                    <a:pt x="44417" y="69816"/>
                    <a:pt x="48757" y="68157"/>
                  </a:cubicBezTo>
                  <a:cubicBezTo>
                    <a:pt x="53096" y="66370"/>
                    <a:pt x="56542" y="63945"/>
                    <a:pt x="59350" y="60882"/>
                  </a:cubicBezTo>
                  <a:cubicBezTo>
                    <a:pt x="62158" y="57691"/>
                    <a:pt x="63945" y="54118"/>
                    <a:pt x="64839" y="49905"/>
                  </a:cubicBezTo>
                  <a:lnTo>
                    <a:pt x="47353" y="48757"/>
                  </a:lnTo>
                  <a:cubicBezTo>
                    <a:pt x="46714" y="50416"/>
                    <a:pt x="45693" y="51948"/>
                    <a:pt x="44545" y="53096"/>
                  </a:cubicBezTo>
                  <a:cubicBezTo>
                    <a:pt x="43268" y="54245"/>
                    <a:pt x="41864" y="55138"/>
                    <a:pt x="40077" y="55777"/>
                  </a:cubicBezTo>
                  <a:cubicBezTo>
                    <a:pt x="38291" y="56415"/>
                    <a:pt x="36376" y="56670"/>
                    <a:pt x="34334" y="56670"/>
                  </a:cubicBezTo>
                  <a:cubicBezTo>
                    <a:pt x="31143" y="56670"/>
                    <a:pt x="28463" y="56032"/>
                    <a:pt x="26165" y="54628"/>
                  </a:cubicBezTo>
                  <a:cubicBezTo>
                    <a:pt x="23868" y="53224"/>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287" y="8807"/>
                  </a:cubicBezTo>
                  <a:close/>
                  <a:moveTo>
                    <a:pt x="18762" y="28208"/>
                  </a:moveTo>
                  <a:cubicBezTo>
                    <a:pt x="18762" y="25783"/>
                    <a:pt x="19401" y="23485"/>
                    <a:pt x="20549" y="21443"/>
                  </a:cubicBezTo>
                  <a:cubicBezTo>
                    <a:pt x="21826" y="19273"/>
                    <a:pt x="23485" y="17486"/>
                    <a:pt x="25782" y="16210"/>
                  </a:cubicBezTo>
                  <a:cubicBezTo>
                    <a:pt x="28080" y="14933"/>
                    <a:pt x="30505" y="14168"/>
                    <a:pt x="33441" y="14168"/>
                  </a:cubicBezTo>
                  <a:cubicBezTo>
                    <a:pt x="36376" y="14168"/>
                    <a:pt x="38673" y="14806"/>
                    <a:pt x="40716" y="15954"/>
                  </a:cubicBezTo>
                  <a:cubicBezTo>
                    <a:pt x="42758" y="17103"/>
                    <a:pt x="44417" y="18762"/>
                    <a:pt x="45693"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195" name="Freeform 194">
              <a:extLst>
                <a:ext uri="{FF2B5EF4-FFF2-40B4-BE49-F238E27FC236}">
                  <a16:creationId xmlns:a16="http://schemas.microsoft.com/office/drawing/2014/main" id="{D1B0C5DE-85BC-FA6C-C41A-79C88CF50E4F}"/>
                </a:ext>
              </a:extLst>
            </p:cNvPr>
            <p:cNvSpPr/>
            <p:nvPr/>
          </p:nvSpPr>
          <p:spPr>
            <a:xfrm>
              <a:off x="3114166" y="6277599"/>
              <a:ext cx="76836" cy="91131"/>
            </a:xfrm>
            <a:custGeom>
              <a:avLst/>
              <a:gdLst>
                <a:gd name="connsiteX0" fmla="*/ 56159 w 76836"/>
                <a:gd name="connsiteY0" fmla="*/ 5488 h 91131"/>
                <a:gd name="connsiteX1" fmla="*/ 32547 w 76836"/>
                <a:gd name="connsiteY1" fmla="*/ 0 h 91131"/>
                <a:gd name="connsiteX2" fmla="*/ 0 w 76836"/>
                <a:gd name="connsiteY2" fmla="*/ 0 h 91131"/>
                <a:gd name="connsiteX3" fmla="*/ 0 w 76836"/>
                <a:gd name="connsiteY3" fmla="*/ 91132 h 91131"/>
                <a:gd name="connsiteX4" fmla="*/ 32292 w 76836"/>
                <a:gd name="connsiteY4" fmla="*/ 91132 h 91131"/>
                <a:gd name="connsiteX5" fmla="*/ 56159 w 76836"/>
                <a:gd name="connsiteY5" fmla="*/ 85643 h 91131"/>
                <a:gd name="connsiteX6" fmla="*/ 71475 w 76836"/>
                <a:gd name="connsiteY6" fmla="*/ 69944 h 91131"/>
                <a:gd name="connsiteX7" fmla="*/ 76836 w 76836"/>
                <a:gd name="connsiteY7" fmla="*/ 45438 h 91131"/>
                <a:gd name="connsiteX8" fmla="*/ 71475 w 76836"/>
                <a:gd name="connsiteY8" fmla="*/ 21060 h 91131"/>
                <a:gd name="connsiteX9" fmla="*/ 56159 w 76836"/>
                <a:gd name="connsiteY9" fmla="*/ 5488 h 91131"/>
                <a:gd name="connsiteX10" fmla="*/ 54628 w 76836"/>
                <a:gd name="connsiteY10" fmla="*/ 62031 h 91131"/>
                <a:gd name="connsiteX11" fmla="*/ 45821 w 76836"/>
                <a:gd name="connsiteY11" fmla="*/ 71476 h 91131"/>
                <a:gd name="connsiteX12" fmla="*/ 31398 w 76836"/>
                <a:gd name="connsiteY12" fmla="*/ 74539 h 91131"/>
                <a:gd name="connsiteX13" fmla="*/ 19145 w 76836"/>
                <a:gd name="connsiteY13" fmla="*/ 74539 h 91131"/>
                <a:gd name="connsiteX14" fmla="*/ 19145 w 76836"/>
                <a:gd name="connsiteY14" fmla="*/ 16465 h 91131"/>
                <a:gd name="connsiteX15" fmla="*/ 31398 w 76836"/>
                <a:gd name="connsiteY15" fmla="*/ 16465 h 91131"/>
                <a:gd name="connsiteX16" fmla="*/ 45821 w 76836"/>
                <a:gd name="connsiteY16" fmla="*/ 19528 h 91131"/>
                <a:gd name="connsiteX17" fmla="*/ 54628 w 76836"/>
                <a:gd name="connsiteY17" fmla="*/ 28973 h 91131"/>
                <a:gd name="connsiteX18" fmla="*/ 57563 w 76836"/>
                <a:gd name="connsiteY18" fmla="*/ 45438 h 91131"/>
                <a:gd name="connsiteX19" fmla="*/ 54628 w 76836"/>
                <a:gd name="connsiteY19" fmla="*/ 6203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836" h="91131">
                  <a:moveTo>
                    <a:pt x="56159" y="5488"/>
                  </a:moveTo>
                  <a:cubicBezTo>
                    <a:pt x="49522" y="1914"/>
                    <a:pt x="41609" y="0"/>
                    <a:pt x="32547" y="0"/>
                  </a:cubicBezTo>
                  <a:lnTo>
                    <a:pt x="0" y="0"/>
                  </a:lnTo>
                  <a:lnTo>
                    <a:pt x="0" y="91132"/>
                  </a:lnTo>
                  <a:lnTo>
                    <a:pt x="32292" y="91132"/>
                  </a:lnTo>
                  <a:cubicBezTo>
                    <a:pt x="41481" y="91132"/>
                    <a:pt x="49522" y="89345"/>
                    <a:pt x="56159" y="85643"/>
                  </a:cubicBezTo>
                  <a:cubicBezTo>
                    <a:pt x="62796" y="81942"/>
                    <a:pt x="67902" y="76709"/>
                    <a:pt x="71475" y="69944"/>
                  </a:cubicBezTo>
                  <a:cubicBezTo>
                    <a:pt x="75049" y="63179"/>
                    <a:pt x="76836" y="55011"/>
                    <a:pt x="76836" y="45438"/>
                  </a:cubicBezTo>
                  <a:cubicBezTo>
                    <a:pt x="76836" y="35865"/>
                    <a:pt x="75049" y="27824"/>
                    <a:pt x="71475" y="21060"/>
                  </a:cubicBezTo>
                  <a:cubicBezTo>
                    <a:pt x="67902" y="14295"/>
                    <a:pt x="62796" y="9062"/>
                    <a:pt x="56159" y="5488"/>
                  </a:cubicBezTo>
                  <a:close/>
                  <a:moveTo>
                    <a:pt x="54628" y="62031"/>
                  </a:moveTo>
                  <a:cubicBezTo>
                    <a:pt x="52713" y="66370"/>
                    <a:pt x="49778" y="69433"/>
                    <a:pt x="45821" y="71476"/>
                  </a:cubicBezTo>
                  <a:cubicBezTo>
                    <a:pt x="41864" y="73518"/>
                    <a:pt x="37142" y="74539"/>
                    <a:pt x="31398" y="74539"/>
                  </a:cubicBezTo>
                  <a:lnTo>
                    <a:pt x="19145" y="74539"/>
                  </a:lnTo>
                  <a:lnTo>
                    <a:pt x="19145" y="16465"/>
                  </a:lnTo>
                  <a:lnTo>
                    <a:pt x="31398" y="16465"/>
                  </a:lnTo>
                  <a:cubicBezTo>
                    <a:pt x="37142" y="16465"/>
                    <a:pt x="41864" y="17486"/>
                    <a:pt x="45821" y="19528"/>
                  </a:cubicBezTo>
                  <a:cubicBezTo>
                    <a:pt x="49650" y="21570"/>
                    <a:pt x="52586" y="24633"/>
                    <a:pt x="54628" y="28973"/>
                  </a:cubicBezTo>
                  <a:cubicBezTo>
                    <a:pt x="56542" y="33185"/>
                    <a:pt x="57563" y="38801"/>
                    <a:pt x="57563" y="45438"/>
                  </a:cubicBezTo>
                  <a:cubicBezTo>
                    <a:pt x="57563" y="52075"/>
                    <a:pt x="56542" y="57819"/>
                    <a:pt x="54628" y="62031"/>
                  </a:cubicBezTo>
                  <a:close/>
                </a:path>
              </a:pathLst>
            </a:custGeom>
            <a:solidFill>
              <a:srgbClr val="EC607E"/>
            </a:solidFill>
            <a:ln w="0" cap="flat">
              <a:noFill/>
              <a:prstDash val="solid"/>
              <a:miter/>
            </a:ln>
          </p:spPr>
          <p:txBody>
            <a:bodyPr rtlCol="0" anchor="ctr"/>
            <a:lstStyle/>
            <a:p>
              <a:endParaRPr lang="en-GB" sz="1013"/>
            </a:p>
          </p:txBody>
        </p:sp>
        <p:sp>
          <p:nvSpPr>
            <p:cNvPr id="196" name="Freeform 195">
              <a:extLst>
                <a:ext uri="{FF2B5EF4-FFF2-40B4-BE49-F238E27FC236}">
                  <a16:creationId xmlns:a16="http://schemas.microsoft.com/office/drawing/2014/main" id="{7E1E82B4-D65B-FF71-5386-2B57B341F5A2}"/>
                </a:ext>
              </a:extLst>
            </p:cNvPr>
            <p:cNvSpPr/>
            <p:nvPr/>
          </p:nvSpPr>
          <p:spPr>
            <a:xfrm>
              <a:off x="3207212" y="6272366"/>
              <a:ext cx="20549" cy="19145"/>
            </a:xfrm>
            <a:custGeom>
              <a:avLst/>
              <a:gdLst>
                <a:gd name="connsiteX0" fmla="*/ 10338 w 20549"/>
                <a:gd name="connsiteY0" fmla="*/ 0 h 19145"/>
                <a:gd name="connsiteX1" fmla="*/ 3063 w 20549"/>
                <a:gd name="connsiteY1" fmla="*/ 2808 h 19145"/>
                <a:gd name="connsiteX2" fmla="*/ 0 w 20549"/>
                <a:gd name="connsiteY2" fmla="*/ 9573 h 19145"/>
                <a:gd name="connsiteX3" fmla="*/ 3063 w 20549"/>
                <a:gd name="connsiteY3" fmla="*/ 16337 h 19145"/>
                <a:gd name="connsiteX4" fmla="*/ 10338 w 20549"/>
                <a:gd name="connsiteY4" fmla="*/ 19145 h 19145"/>
                <a:gd name="connsiteX5" fmla="*/ 17614 w 20549"/>
                <a:gd name="connsiteY5" fmla="*/ 16337 h 19145"/>
                <a:gd name="connsiteX6" fmla="*/ 20549 w 20549"/>
                <a:gd name="connsiteY6" fmla="*/ 9573 h 19145"/>
                <a:gd name="connsiteX7" fmla="*/ 17614 w 20549"/>
                <a:gd name="connsiteY7" fmla="*/ 2808 h 19145"/>
                <a:gd name="connsiteX8" fmla="*/ 10338 w 20549"/>
                <a:gd name="connsiteY8"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 h="19145">
                  <a:moveTo>
                    <a:pt x="10338" y="0"/>
                  </a:moveTo>
                  <a:cubicBezTo>
                    <a:pt x="7530" y="0"/>
                    <a:pt x="5105" y="894"/>
                    <a:pt x="3063" y="2808"/>
                  </a:cubicBezTo>
                  <a:cubicBezTo>
                    <a:pt x="1021" y="4722"/>
                    <a:pt x="0" y="6892"/>
                    <a:pt x="0" y="9573"/>
                  </a:cubicBezTo>
                  <a:cubicBezTo>
                    <a:pt x="0" y="12253"/>
                    <a:pt x="1021" y="14423"/>
                    <a:pt x="3063" y="16337"/>
                  </a:cubicBezTo>
                  <a:cubicBezTo>
                    <a:pt x="5105" y="18252"/>
                    <a:pt x="7530" y="19145"/>
                    <a:pt x="10338" y="19145"/>
                  </a:cubicBezTo>
                  <a:cubicBezTo>
                    <a:pt x="13146" y="19145"/>
                    <a:pt x="15571" y="18252"/>
                    <a:pt x="17614" y="16337"/>
                  </a:cubicBezTo>
                  <a:cubicBezTo>
                    <a:pt x="19656" y="14423"/>
                    <a:pt x="20549" y="12253"/>
                    <a:pt x="20549" y="9573"/>
                  </a:cubicBezTo>
                  <a:cubicBezTo>
                    <a:pt x="20549" y="6892"/>
                    <a:pt x="19528" y="4722"/>
                    <a:pt x="17614" y="2808"/>
                  </a:cubicBezTo>
                  <a:cubicBezTo>
                    <a:pt x="15571" y="894"/>
                    <a:pt x="13146" y="0"/>
                    <a:pt x="10338" y="0"/>
                  </a:cubicBezTo>
                  <a:close/>
                </a:path>
              </a:pathLst>
            </a:custGeom>
            <a:solidFill>
              <a:srgbClr val="EC607E"/>
            </a:solidFill>
            <a:ln w="0" cap="flat">
              <a:noFill/>
              <a:prstDash val="solid"/>
              <a:miter/>
            </a:ln>
          </p:spPr>
          <p:txBody>
            <a:bodyPr rtlCol="0" anchor="ctr"/>
            <a:lstStyle/>
            <a:p>
              <a:endParaRPr lang="en-GB" sz="1013"/>
            </a:p>
          </p:txBody>
        </p:sp>
        <p:sp>
          <p:nvSpPr>
            <p:cNvPr id="197" name="Freeform 196">
              <a:extLst>
                <a:ext uri="{FF2B5EF4-FFF2-40B4-BE49-F238E27FC236}">
                  <a16:creationId xmlns:a16="http://schemas.microsoft.com/office/drawing/2014/main" id="{DF74596C-7F38-401F-BD59-938CDBC0637E}"/>
                </a:ext>
              </a:extLst>
            </p:cNvPr>
            <p:cNvSpPr/>
            <p:nvPr/>
          </p:nvSpPr>
          <p:spPr>
            <a:xfrm>
              <a:off x="3207978" y="6300318"/>
              <a:ext cx="18889" cy="68284"/>
            </a:xfrm>
            <a:custGeom>
              <a:avLst/>
              <a:gdLst>
                <a:gd name="connsiteX0" fmla="*/ 0 w 18889"/>
                <a:gd name="connsiteY0" fmla="*/ 0 h 68284"/>
                <a:gd name="connsiteX1" fmla="*/ 18890 w 18889"/>
                <a:gd name="connsiteY1" fmla="*/ 0 h 68284"/>
                <a:gd name="connsiteX2" fmla="*/ 18890 w 18889"/>
                <a:gd name="connsiteY2" fmla="*/ 68285 h 68284"/>
                <a:gd name="connsiteX3" fmla="*/ 0 w 18889"/>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8889" h="68284">
                  <a:moveTo>
                    <a:pt x="0" y="0"/>
                  </a:moveTo>
                  <a:lnTo>
                    <a:pt x="18890" y="0"/>
                  </a:lnTo>
                  <a:lnTo>
                    <a:pt x="18890" y="68285"/>
                  </a:lnTo>
                  <a:lnTo>
                    <a:pt x="0" y="68285"/>
                  </a:lnTo>
                  <a:close/>
                </a:path>
              </a:pathLst>
            </a:custGeom>
            <a:solidFill>
              <a:srgbClr val="EC607E"/>
            </a:solidFill>
            <a:ln w="0" cap="flat">
              <a:noFill/>
              <a:prstDash val="solid"/>
              <a:miter/>
            </a:ln>
          </p:spPr>
          <p:txBody>
            <a:bodyPr rtlCol="0" anchor="ctr"/>
            <a:lstStyle/>
            <a:p>
              <a:endParaRPr lang="en-GB" sz="1013"/>
            </a:p>
          </p:txBody>
        </p:sp>
        <p:sp>
          <p:nvSpPr>
            <p:cNvPr id="198" name="Freeform 197">
              <a:extLst>
                <a:ext uri="{FF2B5EF4-FFF2-40B4-BE49-F238E27FC236}">
                  <a16:creationId xmlns:a16="http://schemas.microsoft.com/office/drawing/2014/main" id="{29D09CC8-2665-A1AC-1AE2-D2DAD01E0AE5}"/>
                </a:ext>
              </a:extLst>
            </p:cNvPr>
            <p:cNvSpPr/>
            <p:nvPr/>
          </p:nvSpPr>
          <p:spPr>
            <a:xfrm>
              <a:off x="3242184" y="6299680"/>
              <a:ext cx="61392" cy="70326"/>
            </a:xfrm>
            <a:custGeom>
              <a:avLst/>
              <a:gdLst>
                <a:gd name="connsiteX0" fmla="*/ 41609 w 61392"/>
                <a:gd name="connsiteY0" fmla="*/ 29356 h 70326"/>
                <a:gd name="connsiteX1" fmla="*/ 29228 w 61392"/>
                <a:gd name="connsiteY1" fmla="*/ 26803 h 70326"/>
                <a:gd name="connsiteX2" fmla="*/ 22464 w 61392"/>
                <a:gd name="connsiteY2" fmla="*/ 24123 h 70326"/>
                <a:gd name="connsiteX3" fmla="*/ 20549 w 61392"/>
                <a:gd name="connsiteY3" fmla="*/ 20039 h 70326"/>
                <a:gd name="connsiteX4" fmla="*/ 23612 w 61392"/>
                <a:gd name="connsiteY4" fmla="*/ 15189 h 70326"/>
                <a:gd name="connsiteX5" fmla="*/ 31015 w 61392"/>
                <a:gd name="connsiteY5" fmla="*/ 13402 h 70326"/>
                <a:gd name="connsiteX6" fmla="*/ 36631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09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6 w 61392"/>
                <a:gd name="connsiteY20" fmla="*/ 54755 h 70326"/>
                <a:gd name="connsiteX21" fmla="*/ 31015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5 w 61392"/>
                <a:gd name="connsiteY26" fmla="*/ 70327 h 70326"/>
                <a:gd name="connsiteX27" fmla="*/ 46714 w 61392"/>
                <a:gd name="connsiteY27" fmla="*/ 67519 h 70326"/>
                <a:gd name="connsiteX28" fmla="*/ 57436 w 61392"/>
                <a:gd name="connsiteY28" fmla="*/ 59605 h 70326"/>
                <a:gd name="connsiteX29" fmla="*/ 61392 w 61392"/>
                <a:gd name="connsiteY29" fmla="*/ 47863 h 70326"/>
                <a:gd name="connsiteX30" fmla="*/ 56542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8" y="26803"/>
                  </a:lnTo>
                  <a:cubicBezTo>
                    <a:pt x="26037" y="26165"/>
                    <a:pt x="23868" y="25271"/>
                    <a:pt x="22464" y="24123"/>
                  </a:cubicBezTo>
                  <a:cubicBezTo>
                    <a:pt x="21187" y="22974"/>
                    <a:pt x="20549" y="21570"/>
                    <a:pt x="20549" y="20039"/>
                  </a:cubicBezTo>
                  <a:cubicBezTo>
                    <a:pt x="20549" y="17997"/>
                    <a:pt x="21570" y="16337"/>
                    <a:pt x="23612" y="15189"/>
                  </a:cubicBezTo>
                  <a:cubicBezTo>
                    <a:pt x="25655" y="13912"/>
                    <a:pt x="28080" y="13402"/>
                    <a:pt x="31015" y="13402"/>
                  </a:cubicBezTo>
                  <a:cubicBezTo>
                    <a:pt x="33185" y="13402"/>
                    <a:pt x="35099" y="13784"/>
                    <a:pt x="36631" y="14550"/>
                  </a:cubicBezTo>
                  <a:cubicBezTo>
                    <a:pt x="38163" y="15316"/>
                    <a:pt x="39439"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8" y="30505"/>
                    <a:pt x="6509"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5"/>
                  </a:cubicBezTo>
                  <a:cubicBezTo>
                    <a:pt x="37014" y="56032"/>
                    <a:pt x="34334" y="56670"/>
                    <a:pt x="31015" y="56670"/>
                  </a:cubicBezTo>
                  <a:cubicBezTo>
                    <a:pt x="27697" y="56670"/>
                    <a:pt x="24889" y="55904"/>
                    <a:pt x="22719" y="54500"/>
                  </a:cubicBezTo>
                  <a:cubicBezTo>
                    <a:pt x="20549" y="53096"/>
                    <a:pt x="19145" y="50926"/>
                    <a:pt x="18635" y="48246"/>
                  </a:cubicBezTo>
                  <a:lnTo>
                    <a:pt x="0" y="49267"/>
                  </a:lnTo>
                  <a:cubicBezTo>
                    <a:pt x="893" y="55776"/>
                    <a:pt x="4084" y="61010"/>
                    <a:pt x="9445" y="64711"/>
                  </a:cubicBezTo>
                  <a:cubicBezTo>
                    <a:pt x="14806" y="68540"/>
                    <a:pt x="21953" y="70327"/>
                    <a:pt x="31015" y="70327"/>
                  </a:cubicBezTo>
                  <a:cubicBezTo>
                    <a:pt x="36887" y="70327"/>
                    <a:pt x="42247" y="69433"/>
                    <a:pt x="46714" y="67519"/>
                  </a:cubicBezTo>
                  <a:cubicBezTo>
                    <a:pt x="51309" y="65604"/>
                    <a:pt x="54883" y="63052"/>
                    <a:pt x="57436" y="59605"/>
                  </a:cubicBezTo>
                  <a:cubicBezTo>
                    <a:pt x="60116" y="56287"/>
                    <a:pt x="61392" y="52330"/>
                    <a:pt x="61392" y="47863"/>
                  </a:cubicBezTo>
                  <a:cubicBezTo>
                    <a:pt x="61392" y="42885"/>
                    <a:pt x="59733" y="38929"/>
                    <a:pt x="56542"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199" name="Freeform 198">
              <a:extLst>
                <a:ext uri="{FF2B5EF4-FFF2-40B4-BE49-F238E27FC236}">
                  <a16:creationId xmlns:a16="http://schemas.microsoft.com/office/drawing/2014/main" id="{041606F6-2C1E-4CC9-4664-6C2046B56039}"/>
                </a:ext>
              </a:extLst>
            </p:cNvPr>
            <p:cNvSpPr/>
            <p:nvPr/>
          </p:nvSpPr>
          <p:spPr>
            <a:xfrm>
              <a:off x="3315957"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566 w 65476"/>
                <a:gd name="connsiteY29" fmla="*/ 20932 h 70709"/>
                <a:gd name="connsiteX30" fmla="*/ 47353 w 65476"/>
                <a:gd name="connsiteY30" fmla="*/ 28208 h 70709"/>
                <a:gd name="connsiteX31" fmla="*/ 18762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864" y="638"/>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160" y="8807"/>
                  </a:cubicBezTo>
                  <a:close/>
                  <a:moveTo>
                    <a:pt x="18762" y="28208"/>
                  </a:moveTo>
                  <a:cubicBezTo>
                    <a:pt x="18762" y="25783"/>
                    <a:pt x="19401" y="23485"/>
                    <a:pt x="20549" y="21443"/>
                  </a:cubicBezTo>
                  <a:cubicBezTo>
                    <a:pt x="21826" y="19273"/>
                    <a:pt x="23485" y="17486"/>
                    <a:pt x="25783" y="16210"/>
                  </a:cubicBezTo>
                  <a:cubicBezTo>
                    <a:pt x="28080" y="14933"/>
                    <a:pt x="30505" y="14168"/>
                    <a:pt x="33441" y="14168"/>
                  </a:cubicBezTo>
                  <a:cubicBezTo>
                    <a:pt x="36376" y="14168"/>
                    <a:pt x="38673" y="14806"/>
                    <a:pt x="40716" y="15954"/>
                  </a:cubicBezTo>
                  <a:cubicBezTo>
                    <a:pt x="42758" y="17103"/>
                    <a:pt x="44417" y="18762"/>
                    <a:pt x="45566" y="20932"/>
                  </a:cubicBezTo>
                  <a:cubicBezTo>
                    <a:pt x="46714" y="22975"/>
                    <a:pt x="47353" y="25400"/>
                    <a:pt x="47353" y="28208"/>
                  </a:cubicBezTo>
                  <a:lnTo>
                    <a:pt x="18762" y="28208"/>
                  </a:lnTo>
                  <a:close/>
                </a:path>
              </a:pathLst>
            </a:custGeom>
            <a:solidFill>
              <a:srgbClr val="EC607E"/>
            </a:solidFill>
            <a:ln w="0" cap="flat">
              <a:noFill/>
              <a:prstDash val="solid"/>
              <a:miter/>
            </a:ln>
          </p:spPr>
          <p:txBody>
            <a:bodyPr rtlCol="0" anchor="ctr"/>
            <a:lstStyle/>
            <a:p>
              <a:endParaRPr lang="en-GB" sz="1013"/>
            </a:p>
          </p:txBody>
        </p:sp>
        <p:sp>
          <p:nvSpPr>
            <p:cNvPr id="200" name="Freeform 199">
              <a:extLst>
                <a:ext uri="{FF2B5EF4-FFF2-40B4-BE49-F238E27FC236}">
                  <a16:creationId xmlns:a16="http://schemas.microsoft.com/office/drawing/2014/main" id="{6F52A3E5-E26D-E674-BF83-8CCF327FCC94}"/>
                </a:ext>
              </a:extLst>
            </p:cNvPr>
            <p:cNvSpPr/>
            <p:nvPr/>
          </p:nvSpPr>
          <p:spPr>
            <a:xfrm>
              <a:off x="3393559" y="6299553"/>
              <a:ext cx="61137" cy="70327"/>
            </a:xfrm>
            <a:custGeom>
              <a:avLst/>
              <a:gdLst>
                <a:gd name="connsiteX0" fmla="*/ 52330 w 61137"/>
                <a:gd name="connsiteY0" fmla="*/ 5361 h 70327"/>
                <a:gd name="connsiteX1" fmla="*/ 43013 w 61137"/>
                <a:gd name="connsiteY1" fmla="*/ 1276 h 70327"/>
                <a:gd name="connsiteX2" fmla="*/ 32037 w 61137"/>
                <a:gd name="connsiteY2" fmla="*/ 0 h 70327"/>
                <a:gd name="connsiteX3" fmla="*/ 17614 w 61137"/>
                <a:gd name="connsiteY3" fmla="*/ 2425 h 70327"/>
                <a:gd name="connsiteX4" fmla="*/ 7530 w 61137"/>
                <a:gd name="connsiteY4" fmla="*/ 9445 h 70327"/>
                <a:gd name="connsiteX5" fmla="*/ 2297 w 61137"/>
                <a:gd name="connsiteY5" fmla="*/ 20294 h 70327"/>
                <a:gd name="connsiteX6" fmla="*/ 19783 w 61137"/>
                <a:gd name="connsiteY6" fmla="*/ 21698 h 70327"/>
                <a:gd name="connsiteX7" fmla="*/ 23740 w 61137"/>
                <a:gd name="connsiteY7" fmla="*/ 16082 h 70327"/>
                <a:gd name="connsiteX8" fmla="*/ 31909 w 61137"/>
                <a:gd name="connsiteY8" fmla="*/ 13785 h 70327"/>
                <a:gd name="connsiteX9" fmla="*/ 39439 w 61137"/>
                <a:gd name="connsiteY9" fmla="*/ 16082 h 70327"/>
                <a:gd name="connsiteX10" fmla="*/ 42119 w 61137"/>
                <a:gd name="connsiteY10" fmla="*/ 22591 h 70327"/>
                <a:gd name="connsiteX11" fmla="*/ 42119 w 61137"/>
                <a:gd name="connsiteY11" fmla="*/ 22847 h 70327"/>
                <a:gd name="connsiteX12" fmla="*/ 40460 w 61137"/>
                <a:gd name="connsiteY12" fmla="*/ 26165 h 70327"/>
                <a:gd name="connsiteX13" fmla="*/ 35227 w 61137"/>
                <a:gd name="connsiteY13" fmla="*/ 27824 h 70327"/>
                <a:gd name="connsiteX14" fmla="*/ 25655 w 61137"/>
                <a:gd name="connsiteY14" fmla="*/ 28973 h 70327"/>
                <a:gd name="connsiteX15" fmla="*/ 15954 w 61137"/>
                <a:gd name="connsiteY15" fmla="*/ 30632 h 70327"/>
                <a:gd name="connsiteX16" fmla="*/ 7786 w 61137"/>
                <a:gd name="connsiteY16" fmla="*/ 34206 h 70327"/>
                <a:gd name="connsiteX17" fmla="*/ 2042 w 61137"/>
                <a:gd name="connsiteY17" fmla="*/ 40460 h 70327"/>
                <a:gd name="connsiteX18" fmla="*/ 0 w 61137"/>
                <a:gd name="connsiteY18" fmla="*/ 50033 h 70327"/>
                <a:gd name="connsiteX19" fmla="*/ 2935 w 61137"/>
                <a:gd name="connsiteY19" fmla="*/ 61265 h 70327"/>
                <a:gd name="connsiteX20" fmla="*/ 10976 w 61137"/>
                <a:gd name="connsiteY20" fmla="*/ 68030 h 70327"/>
                <a:gd name="connsiteX21" fmla="*/ 22591 w 61137"/>
                <a:gd name="connsiteY21" fmla="*/ 70327 h 70327"/>
                <a:gd name="connsiteX22" fmla="*/ 31526 w 61137"/>
                <a:gd name="connsiteY22" fmla="*/ 68923 h 70327"/>
                <a:gd name="connsiteX23" fmla="*/ 38163 w 61137"/>
                <a:gd name="connsiteY23" fmla="*/ 65094 h 70327"/>
                <a:gd name="connsiteX24" fmla="*/ 42630 w 61137"/>
                <a:gd name="connsiteY24" fmla="*/ 59478 h 70327"/>
                <a:gd name="connsiteX25" fmla="*/ 43141 w 61137"/>
                <a:gd name="connsiteY25" fmla="*/ 59478 h 70327"/>
                <a:gd name="connsiteX26" fmla="*/ 43141 w 61137"/>
                <a:gd name="connsiteY26" fmla="*/ 68923 h 70327"/>
                <a:gd name="connsiteX27" fmla="*/ 61137 w 61137"/>
                <a:gd name="connsiteY27" fmla="*/ 68923 h 70327"/>
                <a:gd name="connsiteX28" fmla="*/ 61137 w 61137"/>
                <a:gd name="connsiteY28" fmla="*/ 22847 h 70327"/>
                <a:gd name="connsiteX29" fmla="*/ 58712 w 61137"/>
                <a:gd name="connsiteY29" fmla="*/ 12381 h 70327"/>
                <a:gd name="connsiteX30" fmla="*/ 52330 w 61137"/>
                <a:gd name="connsiteY30" fmla="*/ 5233 h 70327"/>
                <a:gd name="connsiteX31" fmla="*/ 42247 w 61137"/>
                <a:gd name="connsiteY31" fmla="*/ 44672 h 70327"/>
                <a:gd name="connsiteX32" fmla="*/ 40460 w 61137"/>
                <a:gd name="connsiteY32" fmla="*/ 51182 h 70327"/>
                <a:gd name="connsiteX33" fmla="*/ 35483 w 61137"/>
                <a:gd name="connsiteY33" fmla="*/ 55649 h 70327"/>
                <a:gd name="connsiteX34" fmla="*/ 28079 w 61137"/>
                <a:gd name="connsiteY34" fmla="*/ 57308 h 70327"/>
                <a:gd name="connsiteX35" fmla="*/ 20932 w 61137"/>
                <a:gd name="connsiteY35" fmla="*/ 55266 h 70327"/>
                <a:gd name="connsiteX36" fmla="*/ 18124 w 61137"/>
                <a:gd name="connsiteY36" fmla="*/ 49395 h 70327"/>
                <a:gd name="connsiteX37" fmla="*/ 19528 w 61137"/>
                <a:gd name="connsiteY37" fmla="*/ 44927 h 70327"/>
                <a:gd name="connsiteX38" fmla="*/ 23357 w 61137"/>
                <a:gd name="connsiteY38" fmla="*/ 42119 h 70327"/>
                <a:gd name="connsiteX39" fmla="*/ 29229 w 61137"/>
                <a:gd name="connsiteY39" fmla="*/ 40588 h 70327"/>
                <a:gd name="connsiteX40" fmla="*/ 32675 w 61137"/>
                <a:gd name="connsiteY40" fmla="*/ 40078 h 70327"/>
                <a:gd name="connsiteX41" fmla="*/ 36503 w 61137"/>
                <a:gd name="connsiteY41" fmla="*/ 39439 h 70327"/>
                <a:gd name="connsiteX42" fmla="*/ 39950 w 61137"/>
                <a:gd name="connsiteY42" fmla="*/ 38546 h 70327"/>
                <a:gd name="connsiteX43" fmla="*/ 42375 w 61137"/>
                <a:gd name="connsiteY43" fmla="*/ 37525 h 70327"/>
                <a:gd name="connsiteX44" fmla="*/ 42375 w 61137"/>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137" h="70327">
                  <a:moveTo>
                    <a:pt x="52330" y="5361"/>
                  </a:moveTo>
                  <a:cubicBezTo>
                    <a:pt x="49650" y="3446"/>
                    <a:pt x="46459" y="2170"/>
                    <a:pt x="43013" y="1276"/>
                  </a:cubicBezTo>
                  <a:cubicBezTo>
                    <a:pt x="39567" y="383"/>
                    <a:pt x="35865" y="0"/>
                    <a:pt x="32037" y="0"/>
                  </a:cubicBezTo>
                  <a:cubicBezTo>
                    <a:pt x="26548" y="0"/>
                    <a:pt x="21825" y="766"/>
                    <a:pt x="17614" y="2425"/>
                  </a:cubicBezTo>
                  <a:cubicBezTo>
                    <a:pt x="13529" y="4084"/>
                    <a:pt x="10083" y="6382"/>
                    <a:pt x="7530" y="9445"/>
                  </a:cubicBezTo>
                  <a:cubicBezTo>
                    <a:pt x="4978" y="12508"/>
                    <a:pt x="3191" y="16082"/>
                    <a:pt x="2297" y="20294"/>
                  </a:cubicBezTo>
                  <a:lnTo>
                    <a:pt x="19783" y="21698"/>
                  </a:lnTo>
                  <a:cubicBezTo>
                    <a:pt x="20422" y="19400"/>
                    <a:pt x="21825" y="17614"/>
                    <a:pt x="23740" y="16082"/>
                  </a:cubicBezTo>
                  <a:cubicBezTo>
                    <a:pt x="25782" y="14551"/>
                    <a:pt x="28462" y="13785"/>
                    <a:pt x="31909" y="13785"/>
                  </a:cubicBezTo>
                  <a:cubicBezTo>
                    <a:pt x="35100" y="13785"/>
                    <a:pt x="37652" y="14551"/>
                    <a:pt x="39439" y="16082"/>
                  </a:cubicBezTo>
                  <a:cubicBezTo>
                    <a:pt x="41226" y="17614"/>
                    <a:pt x="42119" y="19783"/>
                    <a:pt x="42119" y="22591"/>
                  </a:cubicBezTo>
                  <a:lnTo>
                    <a:pt x="42119" y="22847"/>
                  </a:lnTo>
                  <a:cubicBezTo>
                    <a:pt x="42119" y="24251"/>
                    <a:pt x="41609" y="25399"/>
                    <a:pt x="40460" y="26165"/>
                  </a:cubicBezTo>
                  <a:cubicBezTo>
                    <a:pt x="39311" y="26931"/>
                    <a:pt x="37652" y="27441"/>
                    <a:pt x="35227" y="27824"/>
                  </a:cubicBezTo>
                  <a:cubicBezTo>
                    <a:pt x="32802" y="28207"/>
                    <a:pt x="29611" y="28590"/>
                    <a:pt x="25655" y="28973"/>
                  </a:cubicBezTo>
                  <a:cubicBezTo>
                    <a:pt x="22336" y="29356"/>
                    <a:pt x="19017" y="29867"/>
                    <a:pt x="15954" y="30632"/>
                  </a:cubicBezTo>
                  <a:cubicBezTo>
                    <a:pt x="12891" y="31398"/>
                    <a:pt x="10211" y="32675"/>
                    <a:pt x="7786" y="34206"/>
                  </a:cubicBezTo>
                  <a:cubicBezTo>
                    <a:pt x="5360" y="35738"/>
                    <a:pt x="3446" y="37908"/>
                    <a:pt x="2042" y="40460"/>
                  </a:cubicBezTo>
                  <a:cubicBezTo>
                    <a:pt x="638" y="43013"/>
                    <a:pt x="0" y="46204"/>
                    <a:pt x="0" y="50033"/>
                  </a:cubicBezTo>
                  <a:cubicBezTo>
                    <a:pt x="0" y="54500"/>
                    <a:pt x="1021" y="58329"/>
                    <a:pt x="2935" y="61265"/>
                  </a:cubicBezTo>
                  <a:cubicBezTo>
                    <a:pt x="4850" y="64328"/>
                    <a:pt x="7658" y="66498"/>
                    <a:pt x="10976" y="68030"/>
                  </a:cubicBezTo>
                  <a:cubicBezTo>
                    <a:pt x="14423" y="69561"/>
                    <a:pt x="18252" y="70327"/>
                    <a:pt x="22591" y="70327"/>
                  </a:cubicBezTo>
                  <a:cubicBezTo>
                    <a:pt x="26038" y="70327"/>
                    <a:pt x="28973" y="69816"/>
                    <a:pt x="31526" y="68923"/>
                  </a:cubicBezTo>
                  <a:cubicBezTo>
                    <a:pt x="34078" y="68030"/>
                    <a:pt x="36376" y="66753"/>
                    <a:pt x="38163" y="65094"/>
                  </a:cubicBezTo>
                  <a:cubicBezTo>
                    <a:pt x="39950" y="63435"/>
                    <a:pt x="41481" y="61648"/>
                    <a:pt x="42630" y="59478"/>
                  </a:cubicBezTo>
                  <a:lnTo>
                    <a:pt x="43141" y="59478"/>
                  </a:lnTo>
                  <a:lnTo>
                    <a:pt x="43141" y="68923"/>
                  </a:lnTo>
                  <a:lnTo>
                    <a:pt x="61137" y="68923"/>
                  </a:lnTo>
                  <a:lnTo>
                    <a:pt x="61137" y="22847"/>
                  </a:lnTo>
                  <a:cubicBezTo>
                    <a:pt x="61137" y="18762"/>
                    <a:pt x="60371"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7" y="57308"/>
                    <a:pt x="28079" y="57308"/>
                  </a:cubicBezTo>
                  <a:cubicBezTo>
                    <a:pt x="25271" y="57308"/>
                    <a:pt x="22719" y="56670"/>
                    <a:pt x="20932" y="55266"/>
                  </a:cubicBezTo>
                  <a:cubicBezTo>
                    <a:pt x="19017" y="53862"/>
                    <a:pt x="18124" y="51948"/>
                    <a:pt x="18124" y="49395"/>
                  </a:cubicBezTo>
                  <a:cubicBezTo>
                    <a:pt x="18124" y="47608"/>
                    <a:pt x="18635" y="46076"/>
                    <a:pt x="19528" y="44927"/>
                  </a:cubicBezTo>
                  <a:cubicBezTo>
                    <a:pt x="20422" y="43779"/>
                    <a:pt x="21698" y="42758"/>
                    <a:pt x="23357" y="42119"/>
                  </a:cubicBezTo>
                  <a:cubicBezTo>
                    <a:pt x="25016" y="41354"/>
                    <a:pt x="26931" y="40843"/>
                    <a:pt x="29229" y="40588"/>
                  </a:cubicBezTo>
                  <a:cubicBezTo>
                    <a:pt x="30249" y="40460"/>
                    <a:pt x="31398" y="40333"/>
                    <a:pt x="32675" y="40078"/>
                  </a:cubicBezTo>
                  <a:cubicBezTo>
                    <a:pt x="33951" y="39822"/>
                    <a:pt x="35227" y="39695"/>
                    <a:pt x="36503"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201" name="Freeform 200">
              <a:extLst>
                <a:ext uri="{FF2B5EF4-FFF2-40B4-BE49-F238E27FC236}">
                  <a16:creationId xmlns:a16="http://schemas.microsoft.com/office/drawing/2014/main" id="{03DC8F03-1B90-B01C-2203-6D4922D8BDFB}"/>
                </a:ext>
              </a:extLst>
            </p:cNvPr>
            <p:cNvSpPr/>
            <p:nvPr/>
          </p:nvSpPr>
          <p:spPr>
            <a:xfrm>
              <a:off x="3469502" y="6299680"/>
              <a:ext cx="61392" cy="70326"/>
            </a:xfrm>
            <a:custGeom>
              <a:avLst/>
              <a:gdLst>
                <a:gd name="connsiteX0" fmla="*/ 41609 w 61392"/>
                <a:gd name="connsiteY0" fmla="*/ 29356 h 70326"/>
                <a:gd name="connsiteX1" fmla="*/ 29229 w 61392"/>
                <a:gd name="connsiteY1" fmla="*/ 26803 h 70326"/>
                <a:gd name="connsiteX2" fmla="*/ 22464 w 61392"/>
                <a:gd name="connsiteY2" fmla="*/ 24123 h 70326"/>
                <a:gd name="connsiteX3" fmla="*/ 20549 w 61392"/>
                <a:gd name="connsiteY3" fmla="*/ 20039 h 70326"/>
                <a:gd name="connsiteX4" fmla="*/ 23613 w 61392"/>
                <a:gd name="connsiteY4" fmla="*/ 15189 h 70326"/>
                <a:gd name="connsiteX5" fmla="*/ 31016 w 61392"/>
                <a:gd name="connsiteY5" fmla="*/ 13402 h 70326"/>
                <a:gd name="connsiteX6" fmla="*/ 36632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10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7 w 61392"/>
                <a:gd name="connsiteY20" fmla="*/ 54755 h 70326"/>
                <a:gd name="connsiteX21" fmla="*/ 31016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6 w 61392"/>
                <a:gd name="connsiteY26" fmla="*/ 70327 h 70326"/>
                <a:gd name="connsiteX27" fmla="*/ 46714 w 61392"/>
                <a:gd name="connsiteY27" fmla="*/ 67519 h 70326"/>
                <a:gd name="connsiteX28" fmla="*/ 57436 w 61392"/>
                <a:gd name="connsiteY28" fmla="*/ 59605 h 70326"/>
                <a:gd name="connsiteX29" fmla="*/ 61393 w 61392"/>
                <a:gd name="connsiteY29" fmla="*/ 47863 h 70326"/>
                <a:gd name="connsiteX30" fmla="*/ 56543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9" y="26803"/>
                  </a:lnTo>
                  <a:cubicBezTo>
                    <a:pt x="26038" y="26165"/>
                    <a:pt x="23868" y="25271"/>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4"/>
                    <a:pt x="36632" y="14550"/>
                  </a:cubicBezTo>
                  <a:cubicBezTo>
                    <a:pt x="38163" y="15316"/>
                    <a:pt x="39440"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9" y="43651"/>
                    <a:pt x="38418" y="44417"/>
                    <a:pt x="39950" y="45566"/>
                  </a:cubicBezTo>
                  <a:cubicBezTo>
                    <a:pt x="41354" y="46714"/>
                    <a:pt x="42120" y="48118"/>
                    <a:pt x="42120" y="49778"/>
                  </a:cubicBezTo>
                  <a:cubicBezTo>
                    <a:pt x="42120" y="51820"/>
                    <a:pt x="41098" y="53479"/>
                    <a:pt x="39057" y="54755"/>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8" y="69433"/>
                    <a:pt x="46714" y="67519"/>
                  </a:cubicBezTo>
                  <a:cubicBezTo>
                    <a:pt x="51310" y="65604"/>
                    <a:pt x="54883" y="63052"/>
                    <a:pt x="57436" y="59605"/>
                  </a:cubicBezTo>
                  <a:cubicBezTo>
                    <a:pt x="60116" y="56287"/>
                    <a:pt x="61393" y="52330"/>
                    <a:pt x="61393" y="47863"/>
                  </a:cubicBezTo>
                  <a:cubicBezTo>
                    <a:pt x="61393" y="42885"/>
                    <a:pt x="59733" y="38929"/>
                    <a:pt x="56543"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202" name="Freeform 201">
              <a:extLst>
                <a:ext uri="{FF2B5EF4-FFF2-40B4-BE49-F238E27FC236}">
                  <a16:creationId xmlns:a16="http://schemas.microsoft.com/office/drawing/2014/main" id="{AEB476A0-07E2-CAB1-CF04-471D8E0A444A}"/>
                </a:ext>
              </a:extLst>
            </p:cNvPr>
            <p:cNvSpPr/>
            <p:nvPr/>
          </p:nvSpPr>
          <p:spPr>
            <a:xfrm>
              <a:off x="3543275"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694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737" y="766"/>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9"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3" y="15316"/>
                    <a:pt x="59095" y="11743"/>
                    <a:pt x="56160" y="8807"/>
                  </a:cubicBezTo>
                  <a:close/>
                  <a:moveTo>
                    <a:pt x="18762" y="28208"/>
                  </a:moveTo>
                  <a:cubicBezTo>
                    <a:pt x="18762" y="25783"/>
                    <a:pt x="19401" y="23485"/>
                    <a:pt x="20549" y="21443"/>
                  </a:cubicBezTo>
                  <a:cubicBezTo>
                    <a:pt x="21826" y="19273"/>
                    <a:pt x="23485" y="17486"/>
                    <a:pt x="25783" y="16210"/>
                  </a:cubicBezTo>
                  <a:cubicBezTo>
                    <a:pt x="27952" y="14933"/>
                    <a:pt x="30505" y="14168"/>
                    <a:pt x="33441" y="14168"/>
                  </a:cubicBezTo>
                  <a:cubicBezTo>
                    <a:pt x="36376" y="14168"/>
                    <a:pt x="38674" y="14806"/>
                    <a:pt x="40716" y="15954"/>
                  </a:cubicBezTo>
                  <a:cubicBezTo>
                    <a:pt x="42758" y="17103"/>
                    <a:pt x="44417" y="18762"/>
                    <a:pt x="45694"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203" name="Freeform 202">
              <a:extLst>
                <a:ext uri="{FF2B5EF4-FFF2-40B4-BE49-F238E27FC236}">
                  <a16:creationId xmlns:a16="http://schemas.microsoft.com/office/drawing/2014/main" id="{98FF5927-9E7D-0116-8054-91900CFC9A5B}"/>
                </a:ext>
              </a:extLst>
            </p:cNvPr>
            <p:cNvSpPr/>
            <p:nvPr/>
          </p:nvSpPr>
          <p:spPr>
            <a:xfrm>
              <a:off x="3621132" y="6299553"/>
              <a:ext cx="61392" cy="70327"/>
            </a:xfrm>
            <a:custGeom>
              <a:avLst/>
              <a:gdLst>
                <a:gd name="connsiteX0" fmla="*/ 56415 w 61392"/>
                <a:gd name="connsiteY0" fmla="*/ 35993 h 70327"/>
                <a:gd name="connsiteX1" fmla="*/ 41609 w 61392"/>
                <a:gd name="connsiteY1" fmla="*/ 29356 h 70327"/>
                <a:gd name="connsiteX2" fmla="*/ 29229 w 61392"/>
                <a:gd name="connsiteY2" fmla="*/ 26803 h 70327"/>
                <a:gd name="connsiteX3" fmla="*/ 22464 w 61392"/>
                <a:gd name="connsiteY3" fmla="*/ 24123 h 70327"/>
                <a:gd name="connsiteX4" fmla="*/ 20549 w 61392"/>
                <a:gd name="connsiteY4" fmla="*/ 20039 h 70327"/>
                <a:gd name="connsiteX5" fmla="*/ 23613 w 61392"/>
                <a:gd name="connsiteY5" fmla="*/ 15189 h 70327"/>
                <a:gd name="connsiteX6" fmla="*/ 31016 w 61392"/>
                <a:gd name="connsiteY6" fmla="*/ 13402 h 70327"/>
                <a:gd name="connsiteX7" fmla="*/ 36631 w 61392"/>
                <a:gd name="connsiteY7" fmla="*/ 14551 h 70327"/>
                <a:gd name="connsiteX8" fmla="*/ 40460 w 61392"/>
                <a:gd name="connsiteY8" fmla="*/ 17486 h 70327"/>
                <a:gd name="connsiteX9" fmla="*/ 42375 w 61392"/>
                <a:gd name="connsiteY9" fmla="*/ 21443 h 70327"/>
                <a:gd name="connsiteX10" fmla="*/ 59733 w 61392"/>
                <a:gd name="connsiteY10" fmla="*/ 20422 h 70327"/>
                <a:gd name="connsiteX11" fmla="*/ 51054 w 61392"/>
                <a:gd name="connsiteY11" fmla="*/ 5488 h 70327"/>
                <a:gd name="connsiteX12" fmla="*/ 30632 w 61392"/>
                <a:gd name="connsiteY12" fmla="*/ 0 h 70327"/>
                <a:gd name="connsiteX13" fmla="*/ 15316 w 61392"/>
                <a:gd name="connsiteY13" fmla="*/ 2553 h 70327"/>
                <a:gd name="connsiteX14" fmla="*/ 5233 w 61392"/>
                <a:gd name="connsiteY14" fmla="*/ 9828 h 70327"/>
                <a:gd name="connsiteX15" fmla="*/ 1659 w 61392"/>
                <a:gd name="connsiteY15" fmla="*/ 21187 h 70327"/>
                <a:gd name="connsiteX16" fmla="*/ 6510 w 61392"/>
                <a:gd name="connsiteY16" fmla="*/ 33823 h 70327"/>
                <a:gd name="connsiteX17" fmla="*/ 21443 w 61392"/>
                <a:gd name="connsiteY17" fmla="*/ 40716 h 70327"/>
                <a:gd name="connsiteX18" fmla="*/ 33313 w 61392"/>
                <a:gd name="connsiteY18" fmla="*/ 43013 h 70327"/>
                <a:gd name="connsiteX19" fmla="*/ 39950 w 61392"/>
                <a:gd name="connsiteY19" fmla="*/ 45566 h 70327"/>
                <a:gd name="connsiteX20" fmla="*/ 42120 w 61392"/>
                <a:gd name="connsiteY20" fmla="*/ 49778 h 70327"/>
                <a:gd name="connsiteX21" fmla="*/ 39056 w 61392"/>
                <a:gd name="connsiteY21" fmla="*/ 54756 h 70327"/>
                <a:gd name="connsiteX22" fmla="*/ 31016 w 61392"/>
                <a:gd name="connsiteY22" fmla="*/ 56670 h 70327"/>
                <a:gd name="connsiteX23" fmla="*/ 22719 w 61392"/>
                <a:gd name="connsiteY23" fmla="*/ 54500 h 70327"/>
                <a:gd name="connsiteX24" fmla="*/ 18635 w 61392"/>
                <a:gd name="connsiteY24" fmla="*/ 48246 h 70327"/>
                <a:gd name="connsiteX25" fmla="*/ 0 w 61392"/>
                <a:gd name="connsiteY25" fmla="*/ 49267 h 70327"/>
                <a:gd name="connsiteX26" fmla="*/ 9445 w 61392"/>
                <a:gd name="connsiteY26" fmla="*/ 64711 h 70327"/>
                <a:gd name="connsiteX27" fmla="*/ 31016 w 61392"/>
                <a:gd name="connsiteY27" fmla="*/ 70327 h 70327"/>
                <a:gd name="connsiteX28" fmla="*/ 46714 w 61392"/>
                <a:gd name="connsiteY28" fmla="*/ 67519 h 70327"/>
                <a:gd name="connsiteX29" fmla="*/ 57436 w 61392"/>
                <a:gd name="connsiteY29" fmla="*/ 59606 h 70327"/>
                <a:gd name="connsiteX30" fmla="*/ 61392 w 61392"/>
                <a:gd name="connsiteY30" fmla="*/ 47863 h 70327"/>
                <a:gd name="connsiteX31" fmla="*/ 56543 w 61392"/>
                <a:gd name="connsiteY31" fmla="*/ 35993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7">
                  <a:moveTo>
                    <a:pt x="56415" y="35993"/>
                  </a:moveTo>
                  <a:cubicBezTo>
                    <a:pt x="53096" y="32930"/>
                    <a:pt x="48246" y="30760"/>
                    <a:pt x="41609" y="29356"/>
                  </a:cubicBezTo>
                  <a:lnTo>
                    <a:pt x="29229" y="26803"/>
                  </a:lnTo>
                  <a:cubicBezTo>
                    <a:pt x="26038" y="26165"/>
                    <a:pt x="23868" y="25272"/>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5"/>
                    <a:pt x="36631" y="14551"/>
                  </a:cubicBezTo>
                  <a:cubicBezTo>
                    <a:pt x="38163" y="15316"/>
                    <a:pt x="39439" y="16210"/>
                    <a:pt x="40460" y="17486"/>
                  </a:cubicBezTo>
                  <a:cubicBezTo>
                    <a:pt x="41481" y="18635"/>
                    <a:pt x="42120" y="20039"/>
                    <a:pt x="42375" y="21443"/>
                  </a:cubicBezTo>
                  <a:lnTo>
                    <a:pt x="59733" y="20422"/>
                  </a:lnTo>
                  <a:cubicBezTo>
                    <a:pt x="58840" y="14168"/>
                    <a:pt x="56032" y="9190"/>
                    <a:pt x="51054" y="5488"/>
                  </a:cubicBezTo>
                  <a:cubicBezTo>
                    <a:pt x="46076" y="1787"/>
                    <a:pt x="39312" y="0"/>
                    <a:pt x="30632" y="0"/>
                  </a:cubicBezTo>
                  <a:cubicBezTo>
                    <a:pt x="24761" y="0"/>
                    <a:pt x="19656" y="894"/>
                    <a:pt x="15316" y="2553"/>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6"/>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7" y="69433"/>
                    <a:pt x="46714" y="67519"/>
                  </a:cubicBezTo>
                  <a:cubicBezTo>
                    <a:pt x="51310" y="65605"/>
                    <a:pt x="54883" y="63052"/>
                    <a:pt x="57436" y="59606"/>
                  </a:cubicBezTo>
                  <a:cubicBezTo>
                    <a:pt x="60116" y="56287"/>
                    <a:pt x="61392" y="52330"/>
                    <a:pt x="61392" y="47863"/>
                  </a:cubicBezTo>
                  <a:cubicBezTo>
                    <a:pt x="61392" y="42886"/>
                    <a:pt x="59733" y="38929"/>
                    <a:pt x="56543" y="35993"/>
                  </a:cubicBezTo>
                  <a:close/>
                </a:path>
              </a:pathLst>
            </a:custGeom>
            <a:solidFill>
              <a:srgbClr val="EC607E"/>
            </a:solidFill>
            <a:ln w="0" cap="flat">
              <a:noFill/>
              <a:prstDash val="solid"/>
              <a:miter/>
            </a:ln>
          </p:spPr>
          <p:txBody>
            <a:bodyPr rtlCol="0" anchor="ctr"/>
            <a:lstStyle/>
            <a:p>
              <a:endParaRPr lang="en-GB" sz="1013"/>
            </a:p>
          </p:txBody>
        </p:sp>
        <p:sp>
          <p:nvSpPr>
            <p:cNvPr id="204" name="Freeform 203">
              <a:extLst>
                <a:ext uri="{FF2B5EF4-FFF2-40B4-BE49-F238E27FC236}">
                  <a16:creationId xmlns:a16="http://schemas.microsoft.com/office/drawing/2014/main" id="{B3C6B4ED-B9FB-03A6-BC3C-97BDC40B3B1C}"/>
                </a:ext>
              </a:extLst>
            </p:cNvPr>
            <p:cNvSpPr/>
            <p:nvPr/>
          </p:nvSpPr>
          <p:spPr>
            <a:xfrm>
              <a:off x="2164306" y="6277599"/>
              <a:ext cx="57690" cy="91131"/>
            </a:xfrm>
            <a:custGeom>
              <a:avLst/>
              <a:gdLst>
                <a:gd name="connsiteX0" fmla="*/ 57691 w 57690"/>
                <a:gd name="connsiteY0" fmla="*/ 79261 h 91131"/>
                <a:gd name="connsiteX1" fmla="*/ 13784 w 57690"/>
                <a:gd name="connsiteY1" fmla="*/ 79261 h 91131"/>
                <a:gd name="connsiteX2" fmla="*/ 13784 w 57690"/>
                <a:gd name="connsiteY2" fmla="*/ 51309 h 91131"/>
                <a:gd name="connsiteX3" fmla="*/ 54245 w 57690"/>
                <a:gd name="connsiteY3" fmla="*/ 51309 h 91131"/>
                <a:gd name="connsiteX4" fmla="*/ 54245 w 57690"/>
                <a:gd name="connsiteY4" fmla="*/ 39567 h 91131"/>
                <a:gd name="connsiteX5" fmla="*/ 13784 w 57690"/>
                <a:gd name="connsiteY5" fmla="*/ 39567 h 91131"/>
                <a:gd name="connsiteX6" fmla="*/ 13784 w 57690"/>
                <a:gd name="connsiteY6" fmla="*/ 11870 h 91131"/>
                <a:gd name="connsiteX7" fmla="*/ 57180 w 57690"/>
                <a:gd name="connsiteY7" fmla="*/ 11870 h 91131"/>
                <a:gd name="connsiteX8" fmla="*/ 57180 w 57690"/>
                <a:gd name="connsiteY8" fmla="*/ 0 h 91131"/>
                <a:gd name="connsiteX9" fmla="*/ 0 w 57690"/>
                <a:gd name="connsiteY9" fmla="*/ 0 h 91131"/>
                <a:gd name="connsiteX10" fmla="*/ 0 w 57690"/>
                <a:gd name="connsiteY10" fmla="*/ 91132 h 91131"/>
                <a:gd name="connsiteX11" fmla="*/ 57691 w 57690"/>
                <a:gd name="connsiteY11" fmla="*/ 91132 h 91131"/>
                <a:gd name="connsiteX12" fmla="*/ 57691 w 57690"/>
                <a:gd name="connsiteY12" fmla="*/ 7926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90" h="91131">
                  <a:moveTo>
                    <a:pt x="57691" y="79261"/>
                  </a:moveTo>
                  <a:lnTo>
                    <a:pt x="13784" y="79261"/>
                  </a:lnTo>
                  <a:lnTo>
                    <a:pt x="13784" y="51309"/>
                  </a:lnTo>
                  <a:lnTo>
                    <a:pt x="54245" y="51309"/>
                  </a:lnTo>
                  <a:lnTo>
                    <a:pt x="54245" y="39567"/>
                  </a:lnTo>
                  <a:lnTo>
                    <a:pt x="13784" y="39567"/>
                  </a:lnTo>
                  <a:lnTo>
                    <a:pt x="13784" y="11870"/>
                  </a:lnTo>
                  <a:lnTo>
                    <a:pt x="57180" y="11870"/>
                  </a:lnTo>
                  <a:lnTo>
                    <a:pt x="57180" y="0"/>
                  </a:lnTo>
                  <a:lnTo>
                    <a:pt x="0" y="0"/>
                  </a:lnTo>
                  <a:lnTo>
                    <a:pt x="0" y="91132"/>
                  </a:lnTo>
                  <a:lnTo>
                    <a:pt x="57691" y="91132"/>
                  </a:lnTo>
                  <a:lnTo>
                    <a:pt x="57691" y="79261"/>
                  </a:lnTo>
                  <a:close/>
                </a:path>
              </a:pathLst>
            </a:custGeom>
            <a:solidFill>
              <a:srgbClr val="14336A"/>
            </a:solidFill>
            <a:ln w="0" cap="flat">
              <a:noFill/>
              <a:prstDash val="solid"/>
              <a:miter/>
            </a:ln>
          </p:spPr>
          <p:txBody>
            <a:bodyPr rtlCol="0" anchor="ctr"/>
            <a:lstStyle/>
            <a:p>
              <a:endParaRPr lang="en-GB" sz="1013"/>
            </a:p>
          </p:txBody>
        </p:sp>
        <p:sp>
          <p:nvSpPr>
            <p:cNvPr id="205" name="Freeform 204">
              <a:extLst>
                <a:ext uri="{FF2B5EF4-FFF2-40B4-BE49-F238E27FC236}">
                  <a16:creationId xmlns:a16="http://schemas.microsoft.com/office/drawing/2014/main" id="{9F7941C4-02E8-2131-2912-9EFD044A7670}"/>
                </a:ext>
              </a:extLst>
            </p:cNvPr>
            <p:cNvSpPr/>
            <p:nvPr/>
          </p:nvSpPr>
          <p:spPr>
            <a:xfrm>
              <a:off x="2242036" y="6300574"/>
              <a:ext cx="56542" cy="69050"/>
            </a:xfrm>
            <a:custGeom>
              <a:avLst/>
              <a:gdLst>
                <a:gd name="connsiteX0" fmla="*/ 10721 w 56542"/>
                <a:gd name="connsiteY0" fmla="*/ 66115 h 69050"/>
                <a:gd name="connsiteX1" fmla="*/ 22336 w 56542"/>
                <a:gd name="connsiteY1" fmla="*/ 69050 h 69050"/>
                <a:gd name="connsiteX2" fmla="*/ 35227 w 56542"/>
                <a:gd name="connsiteY2" fmla="*/ 65476 h 69050"/>
                <a:gd name="connsiteX3" fmla="*/ 42758 w 56542"/>
                <a:gd name="connsiteY3" fmla="*/ 56414 h 69050"/>
                <a:gd name="connsiteX4" fmla="*/ 43524 w 56542"/>
                <a:gd name="connsiteY4" fmla="*/ 56414 h 69050"/>
                <a:gd name="connsiteX5" fmla="*/ 43524 w 56542"/>
                <a:gd name="connsiteY5" fmla="*/ 68284 h 69050"/>
                <a:gd name="connsiteX6" fmla="*/ 56542 w 56542"/>
                <a:gd name="connsiteY6" fmla="*/ 68284 h 69050"/>
                <a:gd name="connsiteX7" fmla="*/ 56542 w 56542"/>
                <a:gd name="connsiteY7" fmla="*/ 0 h 69050"/>
                <a:gd name="connsiteX8" fmla="*/ 43140 w 56542"/>
                <a:gd name="connsiteY8" fmla="*/ 0 h 69050"/>
                <a:gd name="connsiteX9" fmla="*/ 43140 w 56542"/>
                <a:gd name="connsiteY9" fmla="*/ 39949 h 69050"/>
                <a:gd name="connsiteX10" fmla="*/ 40716 w 56542"/>
                <a:gd name="connsiteY10" fmla="*/ 49522 h 69050"/>
                <a:gd name="connsiteX11" fmla="*/ 34589 w 56542"/>
                <a:gd name="connsiteY11" fmla="*/ 55138 h 69050"/>
                <a:gd name="connsiteX12" fmla="*/ 27186 w 56542"/>
                <a:gd name="connsiteY12" fmla="*/ 57052 h 69050"/>
                <a:gd name="connsiteX13" fmla="*/ 17103 w 56542"/>
                <a:gd name="connsiteY13" fmla="*/ 52968 h 69050"/>
                <a:gd name="connsiteX14" fmla="*/ 13274 w 56542"/>
                <a:gd name="connsiteY14" fmla="*/ 41864 h 69050"/>
                <a:gd name="connsiteX15" fmla="*/ 13274 w 56542"/>
                <a:gd name="connsiteY15" fmla="*/ 0 h 69050"/>
                <a:gd name="connsiteX16" fmla="*/ 0 w 56542"/>
                <a:gd name="connsiteY16" fmla="*/ 0 h 69050"/>
                <a:gd name="connsiteX17" fmla="*/ 0 w 56542"/>
                <a:gd name="connsiteY17" fmla="*/ 43523 h 69050"/>
                <a:gd name="connsiteX18" fmla="*/ 2808 w 56542"/>
                <a:gd name="connsiteY18" fmla="*/ 57691 h 69050"/>
                <a:gd name="connsiteX19" fmla="*/ 10721 w 56542"/>
                <a:gd name="connsiteY19" fmla="*/ 66370 h 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542" h="69050">
                  <a:moveTo>
                    <a:pt x="10721" y="66115"/>
                  </a:moveTo>
                  <a:cubicBezTo>
                    <a:pt x="14040" y="68029"/>
                    <a:pt x="17997" y="69050"/>
                    <a:pt x="22336" y="69050"/>
                  </a:cubicBezTo>
                  <a:cubicBezTo>
                    <a:pt x="27441" y="69050"/>
                    <a:pt x="31781" y="67902"/>
                    <a:pt x="35227" y="65476"/>
                  </a:cubicBezTo>
                  <a:cubicBezTo>
                    <a:pt x="38673" y="63051"/>
                    <a:pt x="41226" y="59988"/>
                    <a:pt x="42758" y="56414"/>
                  </a:cubicBezTo>
                  <a:lnTo>
                    <a:pt x="43524" y="56414"/>
                  </a:lnTo>
                  <a:lnTo>
                    <a:pt x="43524" y="68284"/>
                  </a:lnTo>
                  <a:lnTo>
                    <a:pt x="56542" y="68284"/>
                  </a:lnTo>
                  <a:lnTo>
                    <a:pt x="56542" y="0"/>
                  </a:lnTo>
                  <a:lnTo>
                    <a:pt x="43140" y="0"/>
                  </a:lnTo>
                  <a:lnTo>
                    <a:pt x="43140" y="39949"/>
                  </a:lnTo>
                  <a:cubicBezTo>
                    <a:pt x="43140" y="43779"/>
                    <a:pt x="42375" y="47097"/>
                    <a:pt x="40716" y="49522"/>
                  </a:cubicBezTo>
                  <a:cubicBezTo>
                    <a:pt x="39056" y="52075"/>
                    <a:pt x="37014" y="53862"/>
                    <a:pt x="34589" y="55138"/>
                  </a:cubicBezTo>
                  <a:cubicBezTo>
                    <a:pt x="32164" y="56414"/>
                    <a:pt x="29611" y="57052"/>
                    <a:pt x="27186" y="57052"/>
                  </a:cubicBezTo>
                  <a:cubicBezTo>
                    <a:pt x="23102" y="57052"/>
                    <a:pt x="19656" y="55649"/>
                    <a:pt x="17103" y="52968"/>
                  </a:cubicBezTo>
                  <a:cubicBezTo>
                    <a:pt x="14550" y="50160"/>
                    <a:pt x="13274" y="46459"/>
                    <a:pt x="13274" y="41864"/>
                  </a:cubicBezTo>
                  <a:lnTo>
                    <a:pt x="13274" y="0"/>
                  </a:lnTo>
                  <a:lnTo>
                    <a:pt x="0" y="0"/>
                  </a:lnTo>
                  <a:lnTo>
                    <a:pt x="0" y="43523"/>
                  </a:lnTo>
                  <a:cubicBezTo>
                    <a:pt x="0" y="49139"/>
                    <a:pt x="893" y="53862"/>
                    <a:pt x="2808" y="57691"/>
                  </a:cubicBezTo>
                  <a:cubicBezTo>
                    <a:pt x="4722" y="61520"/>
                    <a:pt x="7403" y="64456"/>
                    <a:pt x="10721" y="66370"/>
                  </a:cubicBezTo>
                  <a:close/>
                </a:path>
              </a:pathLst>
            </a:custGeom>
            <a:solidFill>
              <a:srgbClr val="14336A"/>
            </a:solidFill>
            <a:ln w="0" cap="flat">
              <a:noFill/>
              <a:prstDash val="solid"/>
              <a:miter/>
            </a:ln>
          </p:spPr>
          <p:txBody>
            <a:bodyPr rtlCol="0" anchor="ctr"/>
            <a:lstStyle/>
            <a:p>
              <a:endParaRPr lang="en-GB" sz="1013"/>
            </a:p>
          </p:txBody>
        </p:sp>
        <p:sp>
          <p:nvSpPr>
            <p:cNvPr id="206" name="Freeform 205">
              <a:extLst>
                <a:ext uri="{FF2B5EF4-FFF2-40B4-BE49-F238E27FC236}">
                  <a16:creationId xmlns:a16="http://schemas.microsoft.com/office/drawing/2014/main" id="{EA35875F-EA46-5824-364E-E9BA65CA949E}"/>
                </a:ext>
              </a:extLst>
            </p:cNvPr>
            <p:cNvSpPr/>
            <p:nvPr/>
          </p:nvSpPr>
          <p:spPr>
            <a:xfrm>
              <a:off x="2319383" y="6299297"/>
              <a:ext cx="36631" cy="69305"/>
            </a:xfrm>
            <a:custGeom>
              <a:avLst/>
              <a:gdLst>
                <a:gd name="connsiteX0" fmla="*/ 13402 w 36631"/>
                <a:gd name="connsiteY0" fmla="*/ 27697 h 69305"/>
                <a:gd name="connsiteX1" fmla="*/ 15571 w 36631"/>
                <a:gd name="connsiteY1" fmla="*/ 19783 h 69305"/>
                <a:gd name="connsiteX2" fmla="*/ 21315 w 36631"/>
                <a:gd name="connsiteY2" fmla="*/ 14295 h 69305"/>
                <a:gd name="connsiteX3" fmla="*/ 29739 w 36631"/>
                <a:gd name="connsiteY3" fmla="*/ 12253 h 69305"/>
                <a:gd name="connsiteX4" fmla="*/ 33823 w 36631"/>
                <a:gd name="connsiteY4" fmla="*/ 12508 h 69305"/>
                <a:gd name="connsiteX5" fmla="*/ 36631 w 36631"/>
                <a:gd name="connsiteY5" fmla="*/ 13019 h 69305"/>
                <a:gd name="connsiteX6" fmla="*/ 36631 w 36631"/>
                <a:gd name="connsiteY6" fmla="*/ 255 h 69305"/>
                <a:gd name="connsiteX7" fmla="*/ 33951 w 36631"/>
                <a:gd name="connsiteY7" fmla="*/ 0 h 69305"/>
                <a:gd name="connsiteX8" fmla="*/ 31015 w 36631"/>
                <a:gd name="connsiteY8" fmla="*/ 0 h 69305"/>
                <a:gd name="connsiteX9" fmla="*/ 20294 w 36631"/>
                <a:gd name="connsiteY9" fmla="*/ 3191 h 69305"/>
                <a:gd name="connsiteX10" fmla="*/ 13657 w 36631"/>
                <a:gd name="connsiteY10" fmla="*/ 11870 h 69305"/>
                <a:gd name="connsiteX11" fmla="*/ 12891 w 36631"/>
                <a:gd name="connsiteY11" fmla="*/ 11870 h 69305"/>
                <a:gd name="connsiteX12" fmla="*/ 12891 w 36631"/>
                <a:gd name="connsiteY12" fmla="*/ 1021 h 69305"/>
                <a:gd name="connsiteX13" fmla="*/ 0 w 36631"/>
                <a:gd name="connsiteY13" fmla="*/ 1021 h 69305"/>
                <a:gd name="connsiteX14" fmla="*/ 0 w 36631"/>
                <a:gd name="connsiteY14" fmla="*/ 69306 h 69305"/>
                <a:gd name="connsiteX15" fmla="*/ 13274 w 36631"/>
                <a:gd name="connsiteY15" fmla="*/ 69306 h 69305"/>
                <a:gd name="connsiteX16" fmla="*/ 13274 w 36631"/>
                <a:gd name="connsiteY16" fmla="*/ 27569 h 6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31" h="69305">
                  <a:moveTo>
                    <a:pt x="13402" y="27697"/>
                  </a:moveTo>
                  <a:cubicBezTo>
                    <a:pt x="13402" y="24761"/>
                    <a:pt x="14167" y="22081"/>
                    <a:pt x="15571" y="19783"/>
                  </a:cubicBezTo>
                  <a:cubicBezTo>
                    <a:pt x="16975" y="17486"/>
                    <a:pt x="18890" y="15571"/>
                    <a:pt x="21315" y="14295"/>
                  </a:cubicBezTo>
                  <a:cubicBezTo>
                    <a:pt x="23740" y="13019"/>
                    <a:pt x="26548" y="12253"/>
                    <a:pt x="29739" y="12253"/>
                  </a:cubicBezTo>
                  <a:cubicBezTo>
                    <a:pt x="31143" y="12253"/>
                    <a:pt x="32419" y="12253"/>
                    <a:pt x="33823" y="12508"/>
                  </a:cubicBezTo>
                  <a:cubicBezTo>
                    <a:pt x="35227" y="12764"/>
                    <a:pt x="36121" y="12891"/>
                    <a:pt x="36631" y="13019"/>
                  </a:cubicBezTo>
                  <a:lnTo>
                    <a:pt x="36631" y="255"/>
                  </a:lnTo>
                  <a:cubicBezTo>
                    <a:pt x="35993" y="255"/>
                    <a:pt x="35100" y="127"/>
                    <a:pt x="33951" y="0"/>
                  </a:cubicBezTo>
                  <a:cubicBezTo>
                    <a:pt x="32802" y="0"/>
                    <a:pt x="31781" y="0"/>
                    <a:pt x="31015" y="0"/>
                  </a:cubicBezTo>
                  <a:cubicBezTo>
                    <a:pt x="27059" y="0"/>
                    <a:pt x="23485" y="1021"/>
                    <a:pt x="20294" y="3191"/>
                  </a:cubicBezTo>
                  <a:cubicBezTo>
                    <a:pt x="17103" y="5360"/>
                    <a:pt x="14933" y="8168"/>
                    <a:pt x="13657" y="11870"/>
                  </a:cubicBezTo>
                  <a:lnTo>
                    <a:pt x="12891" y="11870"/>
                  </a:lnTo>
                  <a:lnTo>
                    <a:pt x="12891" y="1021"/>
                  </a:lnTo>
                  <a:lnTo>
                    <a:pt x="0" y="1021"/>
                  </a:lnTo>
                  <a:lnTo>
                    <a:pt x="0" y="69306"/>
                  </a:lnTo>
                  <a:lnTo>
                    <a:pt x="13274" y="69306"/>
                  </a:lnTo>
                  <a:lnTo>
                    <a:pt x="13274" y="27569"/>
                  </a:lnTo>
                  <a:close/>
                </a:path>
              </a:pathLst>
            </a:custGeom>
            <a:solidFill>
              <a:srgbClr val="14336A"/>
            </a:solidFill>
            <a:ln w="0" cap="flat">
              <a:noFill/>
              <a:prstDash val="solid"/>
              <a:miter/>
            </a:ln>
          </p:spPr>
          <p:txBody>
            <a:bodyPr rtlCol="0" anchor="ctr"/>
            <a:lstStyle/>
            <a:p>
              <a:endParaRPr lang="en-GB" sz="1013"/>
            </a:p>
          </p:txBody>
        </p:sp>
        <p:sp>
          <p:nvSpPr>
            <p:cNvPr id="207" name="Freeform 206">
              <a:extLst>
                <a:ext uri="{FF2B5EF4-FFF2-40B4-BE49-F238E27FC236}">
                  <a16:creationId xmlns:a16="http://schemas.microsoft.com/office/drawing/2014/main" id="{6483669C-4453-CBF4-6F71-D2C03325D89C}"/>
                </a:ext>
              </a:extLst>
            </p:cNvPr>
            <p:cNvSpPr/>
            <p:nvPr/>
          </p:nvSpPr>
          <p:spPr>
            <a:xfrm>
              <a:off x="2365331" y="6299553"/>
              <a:ext cx="63562" cy="70454"/>
            </a:xfrm>
            <a:custGeom>
              <a:avLst/>
              <a:gdLst>
                <a:gd name="connsiteX0" fmla="*/ 48501 w 63562"/>
                <a:gd name="connsiteY0" fmla="*/ 66115 h 70454"/>
                <a:gd name="connsiteX1" fmla="*/ 59606 w 63562"/>
                <a:gd name="connsiteY1" fmla="*/ 53862 h 70454"/>
                <a:gd name="connsiteX2" fmla="*/ 63562 w 63562"/>
                <a:gd name="connsiteY2" fmla="*/ 35355 h 70454"/>
                <a:gd name="connsiteX3" fmla="*/ 59606 w 63562"/>
                <a:gd name="connsiteY3" fmla="*/ 16720 h 70454"/>
                <a:gd name="connsiteX4" fmla="*/ 48501 w 63562"/>
                <a:gd name="connsiteY4" fmla="*/ 4340 h 70454"/>
                <a:gd name="connsiteX5" fmla="*/ 31781 w 63562"/>
                <a:gd name="connsiteY5" fmla="*/ 0 h 70454"/>
                <a:gd name="connsiteX6" fmla="*/ 15061 w 63562"/>
                <a:gd name="connsiteY6" fmla="*/ 4340 h 70454"/>
                <a:gd name="connsiteX7" fmla="*/ 3957 w 63562"/>
                <a:gd name="connsiteY7" fmla="*/ 16720 h 70454"/>
                <a:gd name="connsiteX8" fmla="*/ 0 w 63562"/>
                <a:gd name="connsiteY8" fmla="*/ 35355 h 70454"/>
                <a:gd name="connsiteX9" fmla="*/ 3957 w 63562"/>
                <a:gd name="connsiteY9" fmla="*/ 53862 h 70454"/>
                <a:gd name="connsiteX10" fmla="*/ 15061 w 63562"/>
                <a:gd name="connsiteY10" fmla="*/ 66115 h 70454"/>
                <a:gd name="connsiteX11" fmla="*/ 31781 w 63562"/>
                <a:gd name="connsiteY11" fmla="*/ 70454 h 70454"/>
                <a:gd name="connsiteX12" fmla="*/ 48501 w 63562"/>
                <a:gd name="connsiteY12" fmla="*/ 66115 h 70454"/>
                <a:gd name="connsiteX13" fmla="*/ 15316 w 63562"/>
                <a:gd name="connsiteY13" fmla="*/ 47225 h 70454"/>
                <a:gd name="connsiteX14" fmla="*/ 13274 w 63562"/>
                <a:gd name="connsiteY14" fmla="*/ 35227 h 70454"/>
                <a:gd name="connsiteX15" fmla="*/ 15316 w 63562"/>
                <a:gd name="connsiteY15" fmla="*/ 23230 h 70454"/>
                <a:gd name="connsiteX16" fmla="*/ 21443 w 63562"/>
                <a:gd name="connsiteY16" fmla="*/ 14423 h 70454"/>
                <a:gd name="connsiteX17" fmla="*/ 31781 w 63562"/>
                <a:gd name="connsiteY17" fmla="*/ 11104 h 70454"/>
                <a:gd name="connsiteX18" fmla="*/ 42119 w 63562"/>
                <a:gd name="connsiteY18" fmla="*/ 14423 h 70454"/>
                <a:gd name="connsiteX19" fmla="*/ 48246 w 63562"/>
                <a:gd name="connsiteY19" fmla="*/ 23230 h 70454"/>
                <a:gd name="connsiteX20" fmla="*/ 50288 w 63562"/>
                <a:gd name="connsiteY20" fmla="*/ 35227 h 70454"/>
                <a:gd name="connsiteX21" fmla="*/ 48246 w 63562"/>
                <a:gd name="connsiteY21" fmla="*/ 47225 h 70454"/>
                <a:gd name="connsiteX22" fmla="*/ 42119 w 63562"/>
                <a:gd name="connsiteY22" fmla="*/ 56032 h 70454"/>
                <a:gd name="connsiteX23" fmla="*/ 31781 w 63562"/>
                <a:gd name="connsiteY23" fmla="*/ 59350 h 70454"/>
                <a:gd name="connsiteX24" fmla="*/ 21443 w 63562"/>
                <a:gd name="connsiteY24" fmla="*/ 56032 h 70454"/>
                <a:gd name="connsiteX25" fmla="*/ 15316 w 63562"/>
                <a:gd name="connsiteY25" fmla="*/ 47225 h 7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62" h="70454">
                  <a:moveTo>
                    <a:pt x="48501" y="66115"/>
                  </a:moveTo>
                  <a:cubicBezTo>
                    <a:pt x="53224" y="63179"/>
                    <a:pt x="56925" y="59095"/>
                    <a:pt x="59606" y="53862"/>
                  </a:cubicBezTo>
                  <a:cubicBezTo>
                    <a:pt x="62286" y="48629"/>
                    <a:pt x="63562" y="42375"/>
                    <a:pt x="63562" y="35355"/>
                  </a:cubicBezTo>
                  <a:cubicBezTo>
                    <a:pt x="63562" y="28335"/>
                    <a:pt x="62286" y="22081"/>
                    <a:pt x="59606" y="16720"/>
                  </a:cubicBezTo>
                  <a:cubicBezTo>
                    <a:pt x="56925" y="11360"/>
                    <a:pt x="53224" y="7275"/>
                    <a:pt x="48501" y="4340"/>
                  </a:cubicBezTo>
                  <a:cubicBezTo>
                    <a:pt x="43779" y="1404"/>
                    <a:pt x="38163" y="0"/>
                    <a:pt x="31781" y="0"/>
                  </a:cubicBezTo>
                  <a:cubicBezTo>
                    <a:pt x="25399" y="0"/>
                    <a:pt x="19783" y="1404"/>
                    <a:pt x="15061" y="4340"/>
                  </a:cubicBezTo>
                  <a:cubicBezTo>
                    <a:pt x="10338" y="7275"/>
                    <a:pt x="6637" y="11360"/>
                    <a:pt x="3957" y="16720"/>
                  </a:cubicBezTo>
                  <a:cubicBezTo>
                    <a:pt x="1276" y="22081"/>
                    <a:pt x="0" y="28207"/>
                    <a:pt x="0" y="35355"/>
                  </a:cubicBezTo>
                  <a:cubicBezTo>
                    <a:pt x="0" y="42503"/>
                    <a:pt x="1276" y="48629"/>
                    <a:pt x="3957" y="53862"/>
                  </a:cubicBezTo>
                  <a:cubicBezTo>
                    <a:pt x="6637" y="59095"/>
                    <a:pt x="10338" y="63179"/>
                    <a:pt x="15061" y="66115"/>
                  </a:cubicBezTo>
                  <a:cubicBezTo>
                    <a:pt x="19783" y="69051"/>
                    <a:pt x="25399" y="70454"/>
                    <a:pt x="31781" y="70454"/>
                  </a:cubicBezTo>
                  <a:cubicBezTo>
                    <a:pt x="38163" y="70454"/>
                    <a:pt x="43779" y="69051"/>
                    <a:pt x="48501" y="66115"/>
                  </a:cubicBezTo>
                  <a:close/>
                  <a:moveTo>
                    <a:pt x="15316" y="47225"/>
                  </a:moveTo>
                  <a:cubicBezTo>
                    <a:pt x="14040" y="43524"/>
                    <a:pt x="13274" y="39567"/>
                    <a:pt x="13274" y="35227"/>
                  </a:cubicBezTo>
                  <a:cubicBezTo>
                    <a:pt x="13274" y="30888"/>
                    <a:pt x="13912" y="26803"/>
                    <a:pt x="15316" y="23230"/>
                  </a:cubicBezTo>
                  <a:cubicBezTo>
                    <a:pt x="16592" y="19528"/>
                    <a:pt x="18635" y="16592"/>
                    <a:pt x="21443" y="14423"/>
                  </a:cubicBezTo>
                  <a:cubicBezTo>
                    <a:pt x="24123" y="12253"/>
                    <a:pt x="27697" y="11104"/>
                    <a:pt x="31781" y="11104"/>
                  </a:cubicBezTo>
                  <a:cubicBezTo>
                    <a:pt x="35865" y="11104"/>
                    <a:pt x="39311" y="12253"/>
                    <a:pt x="42119" y="14423"/>
                  </a:cubicBezTo>
                  <a:cubicBezTo>
                    <a:pt x="44800" y="16592"/>
                    <a:pt x="46842" y="19656"/>
                    <a:pt x="48246" y="23230"/>
                  </a:cubicBezTo>
                  <a:cubicBezTo>
                    <a:pt x="49522" y="26931"/>
                    <a:pt x="50288" y="30888"/>
                    <a:pt x="50288" y="35227"/>
                  </a:cubicBezTo>
                  <a:cubicBezTo>
                    <a:pt x="50288" y="39567"/>
                    <a:pt x="49650" y="43651"/>
                    <a:pt x="48246" y="47225"/>
                  </a:cubicBezTo>
                  <a:cubicBezTo>
                    <a:pt x="46970" y="50926"/>
                    <a:pt x="44927" y="53734"/>
                    <a:pt x="42119" y="56032"/>
                  </a:cubicBezTo>
                  <a:cubicBezTo>
                    <a:pt x="39439" y="58202"/>
                    <a:pt x="35993" y="59350"/>
                    <a:pt x="31781" y="59350"/>
                  </a:cubicBezTo>
                  <a:cubicBezTo>
                    <a:pt x="27569" y="59350"/>
                    <a:pt x="24123" y="58202"/>
                    <a:pt x="21443" y="56032"/>
                  </a:cubicBezTo>
                  <a:cubicBezTo>
                    <a:pt x="18635" y="53862"/>
                    <a:pt x="16720" y="50926"/>
                    <a:pt x="15316" y="47225"/>
                  </a:cubicBezTo>
                  <a:close/>
                </a:path>
              </a:pathLst>
            </a:custGeom>
            <a:solidFill>
              <a:srgbClr val="14336A"/>
            </a:solidFill>
            <a:ln w="0" cap="flat">
              <a:noFill/>
              <a:prstDash val="solid"/>
              <a:miter/>
            </a:ln>
          </p:spPr>
          <p:txBody>
            <a:bodyPr rtlCol="0" anchor="ctr"/>
            <a:lstStyle/>
            <a:p>
              <a:endParaRPr lang="en-GB" sz="1013"/>
            </a:p>
          </p:txBody>
        </p:sp>
        <p:sp>
          <p:nvSpPr>
            <p:cNvPr id="208" name="Freeform 207">
              <a:extLst>
                <a:ext uri="{FF2B5EF4-FFF2-40B4-BE49-F238E27FC236}">
                  <a16:creationId xmlns:a16="http://schemas.microsoft.com/office/drawing/2014/main" id="{EED08AD2-8423-3408-FFBD-47B9F5C89ABE}"/>
                </a:ext>
              </a:extLst>
            </p:cNvPr>
            <p:cNvSpPr/>
            <p:nvPr/>
          </p:nvSpPr>
          <p:spPr>
            <a:xfrm>
              <a:off x="2446762" y="6299553"/>
              <a:ext cx="62413" cy="94960"/>
            </a:xfrm>
            <a:custGeom>
              <a:avLst/>
              <a:gdLst>
                <a:gd name="connsiteX0" fmla="*/ 33951 w 62413"/>
                <a:gd name="connsiteY0" fmla="*/ 70454 h 94960"/>
                <a:gd name="connsiteX1" fmla="*/ 48629 w 62413"/>
                <a:gd name="connsiteY1" fmla="*/ 66243 h 94960"/>
                <a:gd name="connsiteX2" fmla="*/ 58712 w 62413"/>
                <a:gd name="connsiteY2" fmla="*/ 54117 h 94960"/>
                <a:gd name="connsiteX3" fmla="*/ 62414 w 62413"/>
                <a:gd name="connsiteY3" fmla="*/ 35100 h 94960"/>
                <a:gd name="connsiteX4" fmla="*/ 58712 w 62413"/>
                <a:gd name="connsiteY4" fmla="*/ 16210 h 94960"/>
                <a:gd name="connsiteX5" fmla="*/ 48501 w 62413"/>
                <a:gd name="connsiteY5" fmla="*/ 4212 h 94960"/>
                <a:gd name="connsiteX6" fmla="*/ 33696 w 62413"/>
                <a:gd name="connsiteY6" fmla="*/ 0 h 94960"/>
                <a:gd name="connsiteX7" fmla="*/ 23485 w 62413"/>
                <a:gd name="connsiteY7" fmla="*/ 2170 h 94960"/>
                <a:gd name="connsiteX8" fmla="*/ 17486 w 62413"/>
                <a:gd name="connsiteY8" fmla="*/ 7148 h 94960"/>
                <a:gd name="connsiteX9" fmla="*/ 14167 w 62413"/>
                <a:gd name="connsiteY9" fmla="*/ 12125 h 94960"/>
                <a:gd name="connsiteX10" fmla="*/ 13019 w 62413"/>
                <a:gd name="connsiteY10" fmla="*/ 12125 h 94960"/>
                <a:gd name="connsiteX11" fmla="*/ 13019 w 62413"/>
                <a:gd name="connsiteY11" fmla="*/ 1021 h 94960"/>
                <a:gd name="connsiteX12" fmla="*/ 0 w 62413"/>
                <a:gd name="connsiteY12" fmla="*/ 1021 h 94960"/>
                <a:gd name="connsiteX13" fmla="*/ 0 w 62413"/>
                <a:gd name="connsiteY13" fmla="*/ 94960 h 94960"/>
                <a:gd name="connsiteX14" fmla="*/ 13274 w 62413"/>
                <a:gd name="connsiteY14" fmla="*/ 94960 h 94960"/>
                <a:gd name="connsiteX15" fmla="*/ 13274 w 62413"/>
                <a:gd name="connsiteY15" fmla="*/ 58712 h 94960"/>
                <a:gd name="connsiteX16" fmla="*/ 14040 w 62413"/>
                <a:gd name="connsiteY16" fmla="*/ 58712 h 94960"/>
                <a:gd name="connsiteX17" fmla="*/ 17486 w 62413"/>
                <a:gd name="connsiteY17" fmla="*/ 63690 h 94960"/>
                <a:gd name="connsiteX18" fmla="*/ 23613 w 62413"/>
                <a:gd name="connsiteY18" fmla="*/ 68540 h 94960"/>
                <a:gd name="connsiteX19" fmla="*/ 33823 w 62413"/>
                <a:gd name="connsiteY19" fmla="*/ 70582 h 94960"/>
                <a:gd name="connsiteX20" fmla="*/ 15189 w 62413"/>
                <a:gd name="connsiteY20" fmla="*/ 47608 h 94960"/>
                <a:gd name="connsiteX21" fmla="*/ 13146 w 62413"/>
                <a:gd name="connsiteY21" fmla="*/ 34972 h 94960"/>
                <a:gd name="connsiteX22" fmla="*/ 15189 w 62413"/>
                <a:gd name="connsiteY22" fmla="*/ 22464 h 94960"/>
                <a:gd name="connsiteX23" fmla="*/ 21187 w 62413"/>
                <a:gd name="connsiteY23" fmla="*/ 14168 h 94960"/>
                <a:gd name="connsiteX24" fmla="*/ 31015 w 62413"/>
                <a:gd name="connsiteY24" fmla="*/ 11232 h 94960"/>
                <a:gd name="connsiteX25" fmla="*/ 41098 w 62413"/>
                <a:gd name="connsiteY25" fmla="*/ 14295 h 94960"/>
                <a:gd name="connsiteX26" fmla="*/ 47097 w 62413"/>
                <a:gd name="connsiteY26" fmla="*/ 22847 h 94960"/>
                <a:gd name="connsiteX27" fmla="*/ 49140 w 62413"/>
                <a:gd name="connsiteY27" fmla="*/ 34972 h 94960"/>
                <a:gd name="connsiteX28" fmla="*/ 47097 w 62413"/>
                <a:gd name="connsiteY28" fmla="*/ 47352 h 94960"/>
                <a:gd name="connsiteX29" fmla="*/ 40971 w 62413"/>
                <a:gd name="connsiteY29" fmla="*/ 56032 h 94960"/>
                <a:gd name="connsiteX30" fmla="*/ 31015 w 62413"/>
                <a:gd name="connsiteY30" fmla="*/ 59223 h 94960"/>
                <a:gd name="connsiteX31" fmla="*/ 21315 w 62413"/>
                <a:gd name="connsiteY31" fmla="*/ 56159 h 94960"/>
                <a:gd name="connsiteX32" fmla="*/ 15316 w 62413"/>
                <a:gd name="connsiteY32" fmla="*/ 47735 h 9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413" h="94960">
                  <a:moveTo>
                    <a:pt x="33951" y="70454"/>
                  </a:moveTo>
                  <a:cubicBezTo>
                    <a:pt x="39439" y="70454"/>
                    <a:pt x="44417" y="69051"/>
                    <a:pt x="48629" y="66243"/>
                  </a:cubicBezTo>
                  <a:cubicBezTo>
                    <a:pt x="52969" y="63435"/>
                    <a:pt x="56287" y="59350"/>
                    <a:pt x="58712" y="54117"/>
                  </a:cubicBezTo>
                  <a:cubicBezTo>
                    <a:pt x="61137" y="48884"/>
                    <a:pt x="62414" y="42503"/>
                    <a:pt x="62414" y="35100"/>
                  </a:cubicBezTo>
                  <a:cubicBezTo>
                    <a:pt x="62414" y="27697"/>
                    <a:pt x="61137" y="21443"/>
                    <a:pt x="58712" y="16210"/>
                  </a:cubicBezTo>
                  <a:cubicBezTo>
                    <a:pt x="56287" y="10977"/>
                    <a:pt x="52841" y="6892"/>
                    <a:pt x="48501" y="4212"/>
                  </a:cubicBezTo>
                  <a:cubicBezTo>
                    <a:pt x="44162" y="1404"/>
                    <a:pt x="39184" y="0"/>
                    <a:pt x="33696" y="0"/>
                  </a:cubicBezTo>
                  <a:cubicBezTo>
                    <a:pt x="29484" y="0"/>
                    <a:pt x="26038" y="766"/>
                    <a:pt x="23485" y="2170"/>
                  </a:cubicBezTo>
                  <a:cubicBezTo>
                    <a:pt x="20932" y="3574"/>
                    <a:pt x="18890" y="5233"/>
                    <a:pt x="17486" y="7148"/>
                  </a:cubicBezTo>
                  <a:cubicBezTo>
                    <a:pt x="16082" y="9062"/>
                    <a:pt x="14933" y="10594"/>
                    <a:pt x="14167" y="12125"/>
                  </a:cubicBezTo>
                  <a:lnTo>
                    <a:pt x="13019" y="12125"/>
                  </a:lnTo>
                  <a:lnTo>
                    <a:pt x="13019" y="1021"/>
                  </a:lnTo>
                  <a:lnTo>
                    <a:pt x="0" y="1021"/>
                  </a:lnTo>
                  <a:lnTo>
                    <a:pt x="0" y="94960"/>
                  </a:lnTo>
                  <a:lnTo>
                    <a:pt x="13274" y="94960"/>
                  </a:lnTo>
                  <a:lnTo>
                    <a:pt x="13274" y="58712"/>
                  </a:lnTo>
                  <a:lnTo>
                    <a:pt x="14040" y="58712"/>
                  </a:lnTo>
                  <a:cubicBezTo>
                    <a:pt x="14806" y="60116"/>
                    <a:pt x="15954" y="61775"/>
                    <a:pt x="17486" y="63690"/>
                  </a:cubicBezTo>
                  <a:cubicBezTo>
                    <a:pt x="19018" y="65605"/>
                    <a:pt x="21060" y="67136"/>
                    <a:pt x="23613" y="68540"/>
                  </a:cubicBezTo>
                  <a:cubicBezTo>
                    <a:pt x="26293" y="69944"/>
                    <a:pt x="29611" y="70582"/>
                    <a:pt x="33823" y="70582"/>
                  </a:cubicBezTo>
                  <a:close/>
                  <a:moveTo>
                    <a:pt x="15189" y="47608"/>
                  </a:moveTo>
                  <a:cubicBezTo>
                    <a:pt x="13785" y="44034"/>
                    <a:pt x="13146" y="39822"/>
                    <a:pt x="13146" y="34972"/>
                  </a:cubicBezTo>
                  <a:cubicBezTo>
                    <a:pt x="13146" y="30122"/>
                    <a:pt x="13785" y="26038"/>
                    <a:pt x="15189" y="22464"/>
                  </a:cubicBezTo>
                  <a:cubicBezTo>
                    <a:pt x="16593" y="18890"/>
                    <a:pt x="18507" y="16082"/>
                    <a:pt x="21187" y="14168"/>
                  </a:cubicBezTo>
                  <a:cubicBezTo>
                    <a:pt x="23868" y="12125"/>
                    <a:pt x="27059" y="11232"/>
                    <a:pt x="31015" y="11232"/>
                  </a:cubicBezTo>
                  <a:cubicBezTo>
                    <a:pt x="34972" y="11232"/>
                    <a:pt x="38418" y="12253"/>
                    <a:pt x="41098" y="14295"/>
                  </a:cubicBezTo>
                  <a:cubicBezTo>
                    <a:pt x="43779" y="16337"/>
                    <a:pt x="45821" y="19145"/>
                    <a:pt x="47097" y="22847"/>
                  </a:cubicBezTo>
                  <a:cubicBezTo>
                    <a:pt x="48501" y="26421"/>
                    <a:pt x="49140" y="30505"/>
                    <a:pt x="49140" y="34972"/>
                  </a:cubicBezTo>
                  <a:cubicBezTo>
                    <a:pt x="49140" y="39439"/>
                    <a:pt x="48501" y="43651"/>
                    <a:pt x="47097" y="47352"/>
                  </a:cubicBezTo>
                  <a:cubicBezTo>
                    <a:pt x="45693" y="51054"/>
                    <a:pt x="43651" y="53862"/>
                    <a:pt x="40971" y="56032"/>
                  </a:cubicBezTo>
                  <a:cubicBezTo>
                    <a:pt x="38291" y="58202"/>
                    <a:pt x="34972" y="59223"/>
                    <a:pt x="31015" y="59223"/>
                  </a:cubicBezTo>
                  <a:cubicBezTo>
                    <a:pt x="27059" y="59223"/>
                    <a:pt x="23995" y="58202"/>
                    <a:pt x="21315" y="56159"/>
                  </a:cubicBezTo>
                  <a:cubicBezTo>
                    <a:pt x="18635" y="54117"/>
                    <a:pt x="16720" y="51309"/>
                    <a:pt x="15316" y="47735"/>
                  </a:cubicBezTo>
                  <a:close/>
                </a:path>
              </a:pathLst>
            </a:custGeom>
            <a:solidFill>
              <a:srgbClr val="14336A"/>
            </a:solidFill>
            <a:ln w="0" cap="flat">
              <a:noFill/>
              <a:prstDash val="solid"/>
              <a:miter/>
            </a:ln>
          </p:spPr>
          <p:txBody>
            <a:bodyPr rtlCol="0" anchor="ctr"/>
            <a:lstStyle/>
            <a:p>
              <a:endParaRPr lang="en-GB" sz="1013"/>
            </a:p>
          </p:txBody>
        </p:sp>
        <p:sp>
          <p:nvSpPr>
            <p:cNvPr id="209" name="Freeform 208">
              <a:extLst>
                <a:ext uri="{FF2B5EF4-FFF2-40B4-BE49-F238E27FC236}">
                  <a16:creationId xmlns:a16="http://schemas.microsoft.com/office/drawing/2014/main" id="{8A34C788-95E4-3D89-DDB1-A8E4BA242718}"/>
                </a:ext>
              </a:extLst>
            </p:cNvPr>
            <p:cNvSpPr/>
            <p:nvPr/>
          </p:nvSpPr>
          <p:spPr>
            <a:xfrm>
              <a:off x="2524365" y="6299425"/>
              <a:ext cx="61775" cy="70582"/>
            </a:xfrm>
            <a:custGeom>
              <a:avLst/>
              <a:gdLst>
                <a:gd name="connsiteX0" fmla="*/ 52458 w 61775"/>
                <a:gd name="connsiteY0" fmla="*/ 7914 h 70582"/>
                <a:gd name="connsiteX1" fmla="*/ 42758 w 61775"/>
                <a:gd name="connsiteY1" fmla="*/ 1915 h 70582"/>
                <a:gd name="connsiteX2" fmla="*/ 31526 w 61775"/>
                <a:gd name="connsiteY2" fmla="*/ 0 h 70582"/>
                <a:gd name="connsiteX3" fmla="*/ 14933 w 61775"/>
                <a:gd name="connsiteY3" fmla="*/ 4467 h 70582"/>
                <a:gd name="connsiteX4" fmla="*/ 3957 w 61775"/>
                <a:gd name="connsiteY4" fmla="*/ 16976 h 70582"/>
                <a:gd name="connsiteX5" fmla="*/ 0 w 61775"/>
                <a:gd name="connsiteY5" fmla="*/ 35483 h 70582"/>
                <a:gd name="connsiteX6" fmla="*/ 3957 w 61775"/>
                <a:gd name="connsiteY6" fmla="*/ 53990 h 70582"/>
                <a:gd name="connsiteX7" fmla="*/ 15189 w 61775"/>
                <a:gd name="connsiteY7" fmla="*/ 66243 h 70582"/>
                <a:gd name="connsiteX8" fmla="*/ 32547 w 61775"/>
                <a:gd name="connsiteY8" fmla="*/ 70582 h 70582"/>
                <a:gd name="connsiteX9" fmla="*/ 45821 w 61775"/>
                <a:gd name="connsiteY9" fmla="*/ 68285 h 70582"/>
                <a:gd name="connsiteX10" fmla="*/ 55521 w 61775"/>
                <a:gd name="connsiteY10" fmla="*/ 61776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5 h 70582"/>
                <a:gd name="connsiteX25" fmla="*/ 21698 w 61775"/>
                <a:gd name="connsiteY25" fmla="*/ 13657 h 70582"/>
                <a:gd name="connsiteX26" fmla="*/ 31526 w 61775"/>
                <a:gd name="connsiteY26" fmla="*/ 10977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4"/>
                  </a:moveTo>
                  <a:cubicBezTo>
                    <a:pt x="49522" y="5233"/>
                    <a:pt x="46332" y="3191"/>
                    <a:pt x="42758" y="1915"/>
                  </a:cubicBezTo>
                  <a:cubicBezTo>
                    <a:pt x="39184" y="638"/>
                    <a:pt x="35355" y="0"/>
                    <a:pt x="31526" y="0"/>
                  </a:cubicBezTo>
                  <a:cubicBezTo>
                    <a:pt x="25144" y="0"/>
                    <a:pt x="19656" y="1532"/>
                    <a:pt x="14933" y="4467"/>
                  </a:cubicBezTo>
                  <a:cubicBezTo>
                    <a:pt x="10211" y="7403"/>
                    <a:pt x="6509" y="11615"/>
                    <a:pt x="3957" y="16976"/>
                  </a:cubicBezTo>
                  <a:cubicBezTo>
                    <a:pt x="1276" y="22336"/>
                    <a:pt x="0" y="28463"/>
                    <a:pt x="0" y="35483"/>
                  </a:cubicBezTo>
                  <a:cubicBezTo>
                    <a:pt x="0" y="42503"/>
                    <a:pt x="1276" y="48757"/>
                    <a:pt x="3957" y="53990"/>
                  </a:cubicBezTo>
                  <a:cubicBezTo>
                    <a:pt x="6637" y="59223"/>
                    <a:pt x="10338" y="63307"/>
                    <a:pt x="15189" y="66243"/>
                  </a:cubicBezTo>
                  <a:cubicBezTo>
                    <a:pt x="20039" y="69178"/>
                    <a:pt x="25782" y="70582"/>
                    <a:pt x="32547" y="70582"/>
                  </a:cubicBezTo>
                  <a:cubicBezTo>
                    <a:pt x="37525" y="70582"/>
                    <a:pt x="41992" y="69816"/>
                    <a:pt x="45821" y="68285"/>
                  </a:cubicBezTo>
                  <a:cubicBezTo>
                    <a:pt x="49778" y="66753"/>
                    <a:pt x="52968" y="64583"/>
                    <a:pt x="55521" y="61776"/>
                  </a:cubicBezTo>
                  <a:cubicBezTo>
                    <a:pt x="58074" y="58968"/>
                    <a:pt x="59861" y="55777"/>
                    <a:pt x="60882" y="52075"/>
                  </a:cubicBezTo>
                  <a:lnTo>
                    <a:pt x="48246" y="49778"/>
                  </a:lnTo>
                  <a:cubicBezTo>
                    <a:pt x="47480" y="51948"/>
                    <a:pt x="46332" y="53735"/>
                    <a:pt x="44800" y="55138"/>
                  </a:cubicBezTo>
                  <a:cubicBezTo>
                    <a:pt x="43268" y="56543"/>
                    <a:pt x="41481" y="57691"/>
                    <a:pt x="39439" y="58457"/>
                  </a:cubicBezTo>
                  <a:cubicBezTo>
                    <a:pt x="37397" y="59223"/>
                    <a:pt x="35100" y="59478"/>
                    <a:pt x="32547" y="59478"/>
                  </a:cubicBezTo>
                  <a:cubicBezTo>
                    <a:pt x="28718" y="59478"/>
                    <a:pt x="25272" y="58585"/>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5"/>
                  </a:cubicBezTo>
                  <a:cubicBezTo>
                    <a:pt x="16848" y="17869"/>
                    <a:pt x="18890" y="15444"/>
                    <a:pt x="21698" y="13657"/>
                  </a:cubicBezTo>
                  <a:cubicBezTo>
                    <a:pt x="24506" y="11870"/>
                    <a:pt x="27697" y="10977"/>
                    <a:pt x="31526" y="10977"/>
                  </a:cubicBezTo>
                  <a:cubicBezTo>
                    <a:pt x="34972" y="10977"/>
                    <a:pt x="37908" y="11743"/>
                    <a:pt x="40588" y="13274"/>
                  </a:cubicBezTo>
                  <a:cubicBezTo>
                    <a:pt x="43141" y="14806"/>
                    <a:pt x="45183" y="16976"/>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10" name="Freeform 209">
              <a:extLst>
                <a:ext uri="{FF2B5EF4-FFF2-40B4-BE49-F238E27FC236}">
                  <a16:creationId xmlns:a16="http://schemas.microsoft.com/office/drawing/2014/main" id="{7C432F91-9E9A-850F-A154-3B15F5443F7E}"/>
                </a:ext>
              </a:extLst>
            </p:cNvPr>
            <p:cNvSpPr/>
            <p:nvPr/>
          </p:nvSpPr>
          <p:spPr>
            <a:xfrm>
              <a:off x="2600818" y="6299425"/>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5 h 70709"/>
                <a:gd name="connsiteX8" fmla="*/ 30505 w 56797"/>
                <a:gd name="connsiteY8" fmla="*/ 10849 h 70709"/>
                <a:gd name="connsiteX9" fmla="*/ 40205 w 56797"/>
                <a:gd name="connsiteY9" fmla="*/ 14040 h 70709"/>
                <a:gd name="connsiteX10" fmla="*/ 43523 w 56797"/>
                <a:gd name="connsiteY10" fmla="*/ 23102 h 70709"/>
                <a:gd name="connsiteX11" fmla="*/ 43523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2 h 70709"/>
                <a:gd name="connsiteX17" fmla="*/ 2170 w 56797"/>
                <a:gd name="connsiteY17" fmla="*/ 40333 h 70709"/>
                <a:gd name="connsiteX18" fmla="*/ 0 w 56797"/>
                <a:gd name="connsiteY18" fmla="*/ 49905 h 70709"/>
                <a:gd name="connsiteX19" fmla="*/ 3063 w 56797"/>
                <a:gd name="connsiteY19" fmla="*/ 61265 h 70709"/>
                <a:gd name="connsiteX20" fmla="*/ 11360 w 56797"/>
                <a:gd name="connsiteY20" fmla="*/ 68285 h 70709"/>
                <a:gd name="connsiteX21" fmla="*/ 23102 w 56797"/>
                <a:gd name="connsiteY21" fmla="*/ 70710 h 70709"/>
                <a:gd name="connsiteX22" fmla="*/ 32802 w 56797"/>
                <a:gd name="connsiteY22" fmla="*/ 69051 h 70709"/>
                <a:gd name="connsiteX23" fmla="*/ 39439 w 56797"/>
                <a:gd name="connsiteY23" fmla="*/ 64967 h 70709"/>
                <a:gd name="connsiteX24" fmla="*/ 43268 w 56797"/>
                <a:gd name="connsiteY24" fmla="*/ 59861 h 70709"/>
                <a:gd name="connsiteX25" fmla="*/ 43779 w 56797"/>
                <a:gd name="connsiteY25" fmla="*/ 59861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3 h 70709"/>
                <a:gd name="connsiteX30" fmla="*/ 47608 w 56797"/>
                <a:gd name="connsiteY30" fmla="*/ 4467 h 70709"/>
                <a:gd name="connsiteX31" fmla="*/ 43523 w 56797"/>
                <a:gd name="connsiteY31" fmla="*/ 44672 h 70709"/>
                <a:gd name="connsiteX32" fmla="*/ 41481 w 56797"/>
                <a:gd name="connsiteY32" fmla="*/ 52203 h 70709"/>
                <a:gd name="connsiteX33" fmla="*/ 35483 w 56797"/>
                <a:gd name="connsiteY33" fmla="*/ 57946 h 70709"/>
                <a:gd name="connsiteX34" fmla="*/ 26037 w 56797"/>
                <a:gd name="connsiteY34" fmla="*/ 60116 h 70709"/>
                <a:gd name="connsiteX35" fmla="*/ 16720 w 56797"/>
                <a:gd name="connsiteY35" fmla="*/ 57564 h 70709"/>
                <a:gd name="connsiteX36" fmla="*/ 13019 w 56797"/>
                <a:gd name="connsiteY36" fmla="*/ 50161 h 70709"/>
                <a:gd name="connsiteX37" fmla="*/ 14933 w 56797"/>
                <a:gd name="connsiteY37" fmla="*/ 44417 h 70709"/>
                <a:gd name="connsiteX38" fmla="*/ 20039 w 56797"/>
                <a:gd name="connsiteY38" fmla="*/ 41098 h 70709"/>
                <a:gd name="connsiteX39" fmla="*/ 27059 w 56797"/>
                <a:gd name="connsiteY39" fmla="*/ 39440 h 70709"/>
                <a:gd name="connsiteX40" fmla="*/ 31143 w 56797"/>
                <a:gd name="connsiteY40" fmla="*/ 38929 h 70709"/>
                <a:gd name="connsiteX41" fmla="*/ 36121 w 56797"/>
                <a:gd name="connsiteY41" fmla="*/ 38163 h 70709"/>
                <a:gd name="connsiteX42" fmla="*/ 40716 w 56797"/>
                <a:gd name="connsiteY42" fmla="*/ 37142 h 70709"/>
                <a:gd name="connsiteX43" fmla="*/ 43396 w 56797"/>
                <a:gd name="connsiteY43" fmla="*/ 35865 h 70709"/>
                <a:gd name="connsiteX44" fmla="*/ 43396 w 56797"/>
                <a:gd name="connsiteY44" fmla="*/ 44672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7" y="2808"/>
                    <a:pt x="41992" y="1659"/>
                    <a:pt x="38929" y="1021"/>
                  </a:cubicBezTo>
                  <a:cubicBezTo>
                    <a:pt x="35865" y="383"/>
                    <a:pt x="32930" y="0"/>
                    <a:pt x="30249" y="0"/>
                  </a:cubicBezTo>
                  <a:cubicBezTo>
                    <a:pt x="26165" y="0"/>
                    <a:pt x="22208" y="638"/>
                    <a:pt x="18507" y="1787"/>
                  </a:cubicBezTo>
                  <a:cubicBezTo>
                    <a:pt x="14806" y="2936"/>
                    <a:pt x="11487" y="4850"/>
                    <a:pt x="8552" y="7403"/>
                  </a:cubicBezTo>
                  <a:cubicBezTo>
                    <a:pt x="5744" y="9956"/>
                    <a:pt x="3574" y="13274"/>
                    <a:pt x="2042" y="17486"/>
                  </a:cubicBezTo>
                  <a:lnTo>
                    <a:pt x="14550" y="20294"/>
                  </a:lnTo>
                  <a:cubicBezTo>
                    <a:pt x="15571" y="17869"/>
                    <a:pt x="17358" y="15699"/>
                    <a:pt x="19911" y="13785"/>
                  </a:cubicBezTo>
                  <a:cubicBezTo>
                    <a:pt x="22464" y="11870"/>
                    <a:pt x="26037" y="10849"/>
                    <a:pt x="30505" y="10849"/>
                  </a:cubicBezTo>
                  <a:cubicBezTo>
                    <a:pt x="34972" y="10849"/>
                    <a:pt x="38035" y="11870"/>
                    <a:pt x="40205" y="14040"/>
                  </a:cubicBezTo>
                  <a:cubicBezTo>
                    <a:pt x="42375" y="16210"/>
                    <a:pt x="43523" y="19145"/>
                    <a:pt x="43523" y="23102"/>
                  </a:cubicBezTo>
                  <a:lnTo>
                    <a:pt x="43523" y="23357"/>
                  </a:lnTo>
                  <a:cubicBezTo>
                    <a:pt x="43523" y="25017"/>
                    <a:pt x="42885" y="26165"/>
                    <a:pt x="41737" y="26803"/>
                  </a:cubicBezTo>
                  <a:cubicBezTo>
                    <a:pt x="40588" y="27569"/>
                    <a:pt x="38673" y="28080"/>
                    <a:pt x="36121" y="28335"/>
                  </a:cubicBezTo>
                  <a:cubicBezTo>
                    <a:pt x="33568" y="28591"/>
                    <a:pt x="30249" y="28973"/>
                    <a:pt x="26165" y="29484"/>
                  </a:cubicBezTo>
                  <a:cubicBezTo>
                    <a:pt x="22974" y="29867"/>
                    <a:pt x="19783" y="30377"/>
                    <a:pt x="16593" y="31143"/>
                  </a:cubicBezTo>
                  <a:cubicBezTo>
                    <a:pt x="13529" y="31909"/>
                    <a:pt x="10721" y="32930"/>
                    <a:pt x="8169" y="34462"/>
                  </a:cubicBezTo>
                  <a:cubicBezTo>
                    <a:pt x="5616" y="35865"/>
                    <a:pt x="3701" y="37908"/>
                    <a:pt x="2170" y="40333"/>
                  </a:cubicBezTo>
                  <a:cubicBezTo>
                    <a:pt x="638" y="42886"/>
                    <a:pt x="0" y="45949"/>
                    <a:pt x="0" y="49905"/>
                  </a:cubicBezTo>
                  <a:cubicBezTo>
                    <a:pt x="0" y="54373"/>
                    <a:pt x="1021" y="58202"/>
                    <a:pt x="3063" y="61265"/>
                  </a:cubicBezTo>
                  <a:cubicBezTo>
                    <a:pt x="5105" y="64328"/>
                    <a:pt x="7913" y="66753"/>
                    <a:pt x="11360" y="68285"/>
                  </a:cubicBezTo>
                  <a:cubicBezTo>
                    <a:pt x="14806" y="69944"/>
                    <a:pt x="18762" y="70710"/>
                    <a:pt x="23102" y="70710"/>
                  </a:cubicBezTo>
                  <a:cubicBezTo>
                    <a:pt x="26931" y="70710"/>
                    <a:pt x="30122" y="70199"/>
                    <a:pt x="32802" y="69051"/>
                  </a:cubicBezTo>
                  <a:cubicBezTo>
                    <a:pt x="35483" y="67902"/>
                    <a:pt x="37652" y="66625"/>
                    <a:pt x="39439" y="64967"/>
                  </a:cubicBezTo>
                  <a:cubicBezTo>
                    <a:pt x="41098" y="63307"/>
                    <a:pt x="42502" y="61648"/>
                    <a:pt x="43268" y="59861"/>
                  </a:cubicBezTo>
                  <a:lnTo>
                    <a:pt x="43779" y="59861"/>
                  </a:lnTo>
                  <a:lnTo>
                    <a:pt x="43779" y="69178"/>
                  </a:lnTo>
                  <a:lnTo>
                    <a:pt x="56798" y="69178"/>
                  </a:lnTo>
                  <a:lnTo>
                    <a:pt x="56798" y="23868"/>
                  </a:lnTo>
                  <a:cubicBezTo>
                    <a:pt x="56798" y="18890"/>
                    <a:pt x="55904" y="14806"/>
                    <a:pt x="54245" y="11743"/>
                  </a:cubicBezTo>
                  <a:cubicBezTo>
                    <a:pt x="52586" y="8552"/>
                    <a:pt x="50288" y="6254"/>
                    <a:pt x="47608" y="4467"/>
                  </a:cubicBezTo>
                  <a:close/>
                  <a:moveTo>
                    <a:pt x="43523" y="44672"/>
                  </a:moveTo>
                  <a:cubicBezTo>
                    <a:pt x="43523" y="47353"/>
                    <a:pt x="42885" y="49905"/>
                    <a:pt x="41481" y="52203"/>
                  </a:cubicBezTo>
                  <a:cubicBezTo>
                    <a:pt x="40077" y="54500"/>
                    <a:pt x="38163" y="56415"/>
                    <a:pt x="35483" y="57946"/>
                  </a:cubicBezTo>
                  <a:cubicBezTo>
                    <a:pt x="32802" y="59351"/>
                    <a:pt x="29739" y="60116"/>
                    <a:pt x="26037" y="60116"/>
                  </a:cubicBezTo>
                  <a:cubicBezTo>
                    <a:pt x="22336" y="60116"/>
                    <a:pt x="19145" y="59223"/>
                    <a:pt x="16720" y="57564"/>
                  </a:cubicBezTo>
                  <a:cubicBezTo>
                    <a:pt x="14295" y="55904"/>
                    <a:pt x="13019" y="53352"/>
                    <a:pt x="13019" y="50161"/>
                  </a:cubicBezTo>
                  <a:cubicBezTo>
                    <a:pt x="13019" y="47736"/>
                    <a:pt x="13657" y="45949"/>
                    <a:pt x="14933" y="44417"/>
                  </a:cubicBezTo>
                  <a:cubicBezTo>
                    <a:pt x="16210" y="43013"/>
                    <a:pt x="17869" y="41864"/>
                    <a:pt x="20039" y="41098"/>
                  </a:cubicBezTo>
                  <a:cubicBezTo>
                    <a:pt x="22208" y="40333"/>
                    <a:pt x="24506" y="39822"/>
                    <a:pt x="27059" y="39440"/>
                  </a:cubicBezTo>
                  <a:cubicBezTo>
                    <a:pt x="28207" y="39312"/>
                    <a:pt x="29484" y="39056"/>
                    <a:pt x="31143" y="38929"/>
                  </a:cubicBezTo>
                  <a:cubicBezTo>
                    <a:pt x="32802" y="38673"/>
                    <a:pt x="34461" y="38418"/>
                    <a:pt x="36121" y="38163"/>
                  </a:cubicBezTo>
                  <a:cubicBezTo>
                    <a:pt x="37780" y="37908"/>
                    <a:pt x="39439" y="37525"/>
                    <a:pt x="40716" y="37142"/>
                  </a:cubicBezTo>
                  <a:cubicBezTo>
                    <a:pt x="42120" y="36759"/>
                    <a:pt x="43013" y="36249"/>
                    <a:pt x="43396" y="35865"/>
                  </a:cubicBezTo>
                  <a:lnTo>
                    <a:pt x="43396" y="44672"/>
                  </a:lnTo>
                  <a:close/>
                </a:path>
              </a:pathLst>
            </a:custGeom>
            <a:solidFill>
              <a:srgbClr val="14336A"/>
            </a:solidFill>
            <a:ln w="0" cap="flat">
              <a:noFill/>
              <a:prstDash val="solid"/>
              <a:miter/>
            </a:ln>
          </p:spPr>
          <p:txBody>
            <a:bodyPr rtlCol="0" anchor="ctr"/>
            <a:lstStyle/>
            <a:p>
              <a:endParaRPr lang="en-GB" sz="1013"/>
            </a:p>
          </p:txBody>
        </p:sp>
        <p:sp>
          <p:nvSpPr>
            <p:cNvPr id="211" name="Freeform 210">
              <a:extLst>
                <a:ext uri="{FF2B5EF4-FFF2-40B4-BE49-F238E27FC236}">
                  <a16:creationId xmlns:a16="http://schemas.microsoft.com/office/drawing/2014/main" id="{171E050E-9D43-814F-E823-3F5072541487}"/>
                </a:ext>
              </a:extLst>
            </p:cNvPr>
            <p:cNvSpPr/>
            <p:nvPr/>
          </p:nvSpPr>
          <p:spPr>
            <a:xfrm>
              <a:off x="2678420" y="6299425"/>
              <a:ext cx="56797" cy="69178"/>
            </a:xfrm>
            <a:custGeom>
              <a:avLst/>
              <a:gdLst>
                <a:gd name="connsiteX0" fmla="*/ 46076 w 56797"/>
                <a:gd name="connsiteY0" fmla="*/ 2936 h 69178"/>
                <a:gd name="connsiteX1" fmla="*/ 33823 w 56797"/>
                <a:gd name="connsiteY1" fmla="*/ 0 h 69178"/>
                <a:gd name="connsiteX2" fmla="*/ 21060 w 56797"/>
                <a:gd name="connsiteY2" fmla="*/ 3319 h 69178"/>
                <a:gd name="connsiteX3" fmla="*/ 13657 w 56797"/>
                <a:gd name="connsiteY3" fmla="*/ 11998 h 69178"/>
                <a:gd name="connsiteX4" fmla="*/ 12764 w 56797"/>
                <a:gd name="connsiteY4" fmla="*/ 11998 h 69178"/>
                <a:gd name="connsiteX5" fmla="*/ 12764 w 56797"/>
                <a:gd name="connsiteY5" fmla="*/ 894 h 69178"/>
                <a:gd name="connsiteX6" fmla="*/ 0 w 56797"/>
                <a:gd name="connsiteY6" fmla="*/ 894 h 69178"/>
                <a:gd name="connsiteX7" fmla="*/ 0 w 56797"/>
                <a:gd name="connsiteY7" fmla="*/ 69178 h 69178"/>
                <a:gd name="connsiteX8" fmla="*/ 13274 w 56797"/>
                <a:gd name="connsiteY8" fmla="*/ 69178 h 69178"/>
                <a:gd name="connsiteX9" fmla="*/ 13274 w 56797"/>
                <a:gd name="connsiteY9" fmla="*/ 28591 h 69178"/>
                <a:gd name="connsiteX10" fmla="*/ 15316 w 56797"/>
                <a:gd name="connsiteY10" fmla="*/ 19273 h 69178"/>
                <a:gd name="connsiteX11" fmla="*/ 20932 w 56797"/>
                <a:gd name="connsiteY11" fmla="*/ 13402 h 69178"/>
                <a:gd name="connsiteX12" fmla="*/ 29101 w 56797"/>
                <a:gd name="connsiteY12" fmla="*/ 11360 h 69178"/>
                <a:gd name="connsiteX13" fmla="*/ 39694 w 56797"/>
                <a:gd name="connsiteY13" fmla="*/ 15571 h 69178"/>
                <a:gd name="connsiteX14" fmla="*/ 43523 w 56797"/>
                <a:gd name="connsiteY14" fmla="*/ 27186 h 69178"/>
                <a:gd name="connsiteX15" fmla="*/ 43523 w 56797"/>
                <a:gd name="connsiteY15" fmla="*/ 69051 h 69178"/>
                <a:gd name="connsiteX16" fmla="*/ 56798 w 56797"/>
                <a:gd name="connsiteY16" fmla="*/ 69051 h 69178"/>
                <a:gd name="connsiteX17" fmla="*/ 56798 w 56797"/>
                <a:gd name="connsiteY17" fmla="*/ 25655 h 69178"/>
                <a:gd name="connsiteX18" fmla="*/ 53862 w 56797"/>
                <a:gd name="connsiteY18" fmla="*/ 11487 h 69178"/>
                <a:gd name="connsiteX19" fmla="*/ 45693 w 56797"/>
                <a:gd name="connsiteY19" fmla="*/ 2808 h 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8">
                  <a:moveTo>
                    <a:pt x="46076" y="2936"/>
                  </a:moveTo>
                  <a:cubicBezTo>
                    <a:pt x="42630" y="1021"/>
                    <a:pt x="38546" y="0"/>
                    <a:pt x="33823" y="0"/>
                  </a:cubicBezTo>
                  <a:cubicBezTo>
                    <a:pt x="28718" y="0"/>
                    <a:pt x="24506" y="1149"/>
                    <a:pt x="21060" y="3319"/>
                  </a:cubicBezTo>
                  <a:cubicBezTo>
                    <a:pt x="17741" y="5489"/>
                    <a:pt x="15188" y="8424"/>
                    <a:pt x="13657" y="11998"/>
                  </a:cubicBezTo>
                  <a:lnTo>
                    <a:pt x="12764" y="11998"/>
                  </a:lnTo>
                  <a:lnTo>
                    <a:pt x="12764" y="894"/>
                  </a:lnTo>
                  <a:lnTo>
                    <a:pt x="0" y="894"/>
                  </a:lnTo>
                  <a:lnTo>
                    <a:pt x="0" y="69178"/>
                  </a:lnTo>
                  <a:lnTo>
                    <a:pt x="13274" y="69178"/>
                  </a:lnTo>
                  <a:lnTo>
                    <a:pt x="13274" y="28591"/>
                  </a:lnTo>
                  <a:cubicBezTo>
                    <a:pt x="13274" y="25017"/>
                    <a:pt x="13912" y="21826"/>
                    <a:pt x="15316" y="19273"/>
                  </a:cubicBezTo>
                  <a:cubicBezTo>
                    <a:pt x="16720" y="16720"/>
                    <a:pt x="18635" y="14806"/>
                    <a:pt x="20932" y="13402"/>
                  </a:cubicBezTo>
                  <a:cubicBezTo>
                    <a:pt x="23357" y="12125"/>
                    <a:pt x="26037" y="11360"/>
                    <a:pt x="29101" y="11360"/>
                  </a:cubicBezTo>
                  <a:cubicBezTo>
                    <a:pt x="33568" y="11360"/>
                    <a:pt x="37142" y="12764"/>
                    <a:pt x="39694" y="15571"/>
                  </a:cubicBezTo>
                  <a:cubicBezTo>
                    <a:pt x="42247" y="18379"/>
                    <a:pt x="43523" y="22209"/>
                    <a:pt x="43523" y="27186"/>
                  </a:cubicBezTo>
                  <a:lnTo>
                    <a:pt x="43523" y="69051"/>
                  </a:lnTo>
                  <a:lnTo>
                    <a:pt x="56798" y="69051"/>
                  </a:lnTo>
                  <a:lnTo>
                    <a:pt x="56798" y="25655"/>
                  </a:lnTo>
                  <a:cubicBezTo>
                    <a:pt x="56798" y="20039"/>
                    <a:pt x="55776" y="15316"/>
                    <a:pt x="53862" y="11487"/>
                  </a:cubicBezTo>
                  <a:cubicBezTo>
                    <a:pt x="51947" y="7658"/>
                    <a:pt x="49267" y="4723"/>
                    <a:pt x="45693" y="2808"/>
                  </a:cubicBezTo>
                  <a:close/>
                </a:path>
              </a:pathLst>
            </a:custGeom>
            <a:solidFill>
              <a:srgbClr val="14336A"/>
            </a:solidFill>
            <a:ln w="0" cap="flat">
              <a:noFill/>
              <a:prstDash val="solid"/>
              <a:miter/>
            </a:ln>
          </p:spPr>
          <p:txBody>
            <a:bodyPr rtlCol="0" anchor="ctr"/>
            <a:lstStyle/>
            <a:p>
              <a:endParaRPr lang="en-GB" sz="1013"/>
            </a:p>
          </p:txBody>
        </p:sp>
        <p:sp>
          <p:nvSpPr>
            <p:cNvPr id="212" name="Freeform 211">
              <a:extLst>
                <a:ext uri="{FF2B5EF4-FFF2-40B4-BE49-F238E27FC236}">
                  <a16:creationId xmlns:a16="http://schemas.microsoft.com/office/drawing/2014/main" id="{DAB800DA-E147-A1D0-9029-655B4A53F473}"/>
                </a:ext>
              </a:extLst>
            </p:cNvPr>
            <p:cNvSpPr/>
            <p:nvPr/>
          </p:nvSpPr>
          <p:spPr>
            <a:xfrm>
              <a:off x="2164306" y="6435101"/>
              <a:ext cx="67518" cy="91258"/>
            </a:xfrm>
            <a:custGeom>
              <a:avLst/>
              <a:gdLst>
                <a:gd name="connsiteX0" fmla="*/ 50033 w 67518"/>
                <a:gd name="connsiteY0" fmla="*/ 53096 h 91258"/>
                <a:gd name="connsiteX1" fmla="*/ 60499 w 67518"/>
                <a:gd name="connsiteY1" fmla="*/ 43268 h 91258"/>
                <a:gd name="connsiteX2" fmla="*/ 63945 w 67518"/>
                <a:gd name="connsiteY2" fmla="*/ 28591 h 91258"/>
                <a:gd name="connsiteX3" fmla="*/ 60499 w 67518"/>
                <a:gd name="connsiteY3" fmla="*/ 13785 h 91258"/>
                <a:gd name="connsiteX4" fmla="*/ 50033 w 67518"/>
                <a:gd name="connsiteY4" fmla="*/ 3702 h 91258"/>
                <a:gd name="connsiteX5" fmla="*/ 32419 w 67518"/>
                <a:gd name="connsiteY5" fmla="*/ 0 h 91258"/>
                <a:gd name="connsiteX6" fmla="*/ 0 w 67518"/>
                <a:gd name="connsiteY6" fmla="*/ 0 h 91258"/>
                <a:gd name="connsiteX7" fmla="*/ 0 w 67518"/>
                <a:gd name="connsiteY7" fmla="*/ 91132 h 91258"/>
                <a:gd name="connsiteX8" fmla="*/ 13784 w 67518"/>
                <a:gd name="connsiteY8" fmla="*/ 91132 h 91258"/>
                <a:gd name="connsiteX9" fmla="*/ 13784 w 67518"/>
                <a:gd name="connsiteY9" fmla="*/ 56670 h 91258"/>
                <a:gd name="connsiteX10" fmla="*/ 32419 w 67518"/>
                <a:gd name="connsiteY10" fmla="*/ 56670 h 91258"/>
                <a:gd name="connsiteX11" fmla="*/ 33313 w 67518"/>
                <a:gd name="connsiteY11" fmla="*/ 56670 h 91258"/>
                <a:gd name="connsiteX12" fmla="*/ 51820 w 67518"/>
                <a:gd name="connsiteY12" fmla="*/ 91259 h 91258"/>
                <a:gd name="connsiteX13" fmla="*/ 67519 w 67518"/>
                <a:gd name="connsiteY13" fmla="*/ 91259 h 91258"/>
                <a:gd name="connsiteX14" fmla="*/ 47225 w 67518"/>
                <a:gd name="connsiteY14" fmla="*/ 54245 h 91258"/>
                <a:gd name="connsiteX15" fmla="*/ 50033 w 67518"/>
                <a:gd name="connsiteY15" fmla="*/ 53351 h 91258"/>
                <a:gd name="connsiteX16" fmla="*/ 13784 w 67518"/>
                <a:gd name="connsiteY16" fmla="*/ 11743 h 91258"/>
                <a:gd name="connsiteX17" fmla="*/ 31015 w 67518"/>
                <a:gd name="connsiteY17" fmla="*/ 11743 h 91258"/>
                <a:gd name="connsiteX18" fmla="*/ 41992 w 67518"/>
                <a:gd name="connsiteY18" fmla="*/ 13785 h 91258"/>
                <a:gd name="connsiteX19" fmla="*/ 48118 w 67518"/>
                <a:gd name="connsiteY19" fmla="*/ 19656 h 91258"/>
                <a:gd name="connsiteX20" fmla="*/ 50160 w 67518"/>
                <a:gd name="connsiteY20" fmla="*/ 28591 h 91258"/>
                <a:gd name="connsiteX21" fmla="*/ 48246 w 67518"/>
                <a:gd name="connsiteY21" fmla="*/ 37397 h 91258"/>
                <a:gd name="connsiteX22" fmla="*/ 42119 w 67518"/>
                <a:gd name="connsiteY22" fmla="*/ 43013 h 91258"/>
                <a:gd name="connsiteX23" fmla="*/ 31271 w 67518"/>
                <a:gd name="connsiteY23" fmla="*/ 44928 h 91258"/>
                <a:gd name="connsiteX24" fmla="*/ 13784 w 67518"/>
                <a:gd name="connsiteY24" fmla="*/ 44928 h 91258"/>
                <a:gd name="connsiteX25" fmla="*/ 13784 w 67518"/>
                <a:gd name="connsiteY25" fmla="*/ 11870 h 9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518" h="91258">
                  <a:moveTo>
                    <a:pt x="50033" y="53096"/>
                  </a:moveTo>
                  <a:cubicBezTo>
                    <a:pt x="54755" y="50799"/>
                    <a:pt x="58202" y="47480"/>
                    <a:pt x="60499" y="43268"/>
                  </a:cubicBezTo>
                  <a:cubicBezTo>
                    <a:pt x="62796" y="39056"/>
                    <a:pt x="63945" y="34079"/>
                    <a:pt x="63945" y="28591"/>
                  </a:cubicBezTo>
                  <a:cubicBezTo>
                    <a:pt x="63945" y="23102"/>
                    <a:pt x="62796" y="17997"/>
                    <a:pt x="60499" y="13785"/>
                  </a:cubicBezTo>
                  <a:cubicBezTo>
                    <a:pt x="58202" y="9445"/>
                    <a:pt x="54755" y="6127"/>
                    <a:pt x="50033" y="3702"/>
                  </a:cubicBezTo>
                  <a:cubicBezTo>
                    <a:pt x="45310" y="1276"/>
                    <a:pt x="39439" y="0"/>
                    <a:pt x="32419" y="0"/>
                  </a:cubicBezTo>
                  <a:lnTo>
                    <a:pt x="0" y="0"/>
                  </a:lnTo>
                  <a:lnTo>
                    <a:pt x="0" y="91132"/>
                  </a:lnTo>
                  <a:lnTo>
                    <a:pt x="13784" y="91132"/>
                  </a:lnTo>
                  <a:lnTo>
                    <a:pt x="13784" y="56670"/>
                  </a:lnTo>
                  <a:lnTo>
                    <a:pt x="32419" y="56670"/>
                  </a:lnTo>
                  <a:cubicBezTo>
                    <a:pt x="32419" y="56670"/>
                    <a:pt x="32930" y="56670"/>
                    <a:pt x="33313" y="56670"/>
                  </a:cubicBezTo>
                  <a:lnTo>
                    <a:pt x="51820" y="91259"/>
                  </a:lnTo>
                  <a:lnTo>
                    <a:pt x="67519" y="91259"/>
                  </a:lnTo>
                  <a:lnTo>
                    <a:pt x="47225" y="54245"/>
                  </a:lnTo>
                  <a:cubicBezTo>
                    <a:pt x="48118" y="53862"/>
                    <a:pt x="49267" y="53735"/>
                    <a:pt x="50033" y="53351"/>
                  </a:cubicBezTo>
                  <a:close/>
                  <a:moveTo>
                    <a:pt x="13784" y="11743"/>
                  </a:moveTo>
                  <a:lnTo>
                    <a:pt x="31015" y="11743"/>
                  </a:lnTo>
                  <a:cubicBezTo>
                    <a:pt x="35610" y="11743"/>
                    <a:pt x="39184" y="12381"/>
                    <a:pt x="41992" y="13785"/>
                  </a:cubicBezTo>
                  <a:cubicBezTo>
                    <a:pt x="44800" y="15189"/>
                    <a:pt x="46842" y="17103"/>
                    <a:pt x="48118" y="19656"/>
                  </a:cubicBezTo>
                  <a:cubicBezTo>
                    <a:pt x="49395" y="22209"/>
                    <a:pt x="50160" y="25144"/>
                    <a:pt x="50160" y="28591"/>
                  </a:cubicBezTo>
                  <a:cubicBezTo>
                    <a:pt x="50160" y="32037"/>
                    <a:pt x="49522" y="34972"/>
                    <a:pt x="48246" y="37397"/>
                  </a:cubicBezTo>
                  <a:cubicBezTo>
                    <a:pt x="46970" y="39822"/>
                    <a:pt x="44927" y="41737"/>
                    <a:pt x="42119" y="43013"/>
                  </a:cubicBezTo>
                  <a:cubicBezTo>
                    <a:pt x="39311" y="44289"/>
                    <a:pt x="35738" y="44928"/>
                    <a:pt x="31271" y="44928"/>
                  </a:cubicBezTo>
                  <a:lnTo>
                    <a:pt x="13784" y="44928"/>
                  </a:lnTo>
                  <a:lnTo>
                    <a:pt x="13784" y="11870"/>
                  </a:lnTo>
                  <a:close/>
                </a:path>
              </a:pathLst>
            </a:custGeom>
            <a:solidFill>
              <a:srgbClr val="14336A"/>
            </a:solidFill>
            <a:ln w="0" cap="flat">
              <a:noFill/>
              <a:prstDash val="solid"/>
              <a:miter/>
            </a:ln>
          </p:spPr>
          <p:txBody>
            <a:bodyPr rtlCol="0" anchor="ctr"/>
            <a:lstStyle/>
            <a:p>
              <a:endParaRPr lang="en-GB" sz="1013"/>
            </a:p>
          </p:txBody>
        </p:sp>
        <p:sp>
          <p:nvSpPr>
            <p:cNvPr id="213" name="Freeform 212">
              <a:extLst>
                <a:ext uri="{FF2B5EF4-FFF2-40B4-BE49-F238E27FC236}">
                  <a16:creationId xmlns:a16="http://schemas.microsoft.com/office/drawing/2014/main" id="{AB3161E6-2859-851C-F4C2-43B65DBC0F9D}"/>
                </a:ext>
              </a:extLst>
            </p:cNvPr>
            <p:cNvSpPr/>
            <p:nvPr/>
          </p:nvSpPr>
          <p:spPr>
            <a:xfrm>
              <a:off x="2243312"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350 w 61775"/>
                <a:gd name="connsiteY21" fmla="*/ 18379 h 70582"/>
                <a:gd name="connsiteX22" fmla="*/ 52586 w 61775"/>
                <a:gd name="connsiteY22" fmla="*/ 7786 h 70582"/>
                <a:gd name="connsiteX23" fmla="*/ 13402 w 61775"/>
                <a:gd name="connsiteY23" fmla="*/ 29101 h 70582"/>
                <a:gd name="connsiteX24" fmla="*/ 15444 w 61775"/>
                <a:gd name="connsiteY24" fmla="*/ 20804 h 70582"/>
                <a:gd name="connsiteX25" fmla="*/ 21826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10" y="11614"/>
                    <a:pt x="3957" y="16975"/>
                  </a:cubicBezTo>
                  <a:cubicBezTo>
                    <a:pt x="1276" y="22336"/>
                    <a:pt x="0" y="28462"/>
                    <a:pt x="0" y="35483"/>
                  </a:cubicBezTo>
                  <a:cubicBezTo>
                    <a:pt x="0" y="42502"/>
                    <a:pt x="1276" y="48756"/>
                    <a:pt x="3957" y="53989"/>
                  </a:cubicBezTo>
                  <a:cubicBezTo>
                    <a:pt x="6637" y="59222"/>
                    <a:pt x="10339" y="63307"/>
                    <a:pt x="15189" y="66242"/>
                  </a:cubicBezTo>
                  <a:cubicBezTo>
                    <a:pt x="20039" y="69178"/>
                    <a:pt x="25782" y="70582"/>
                    <a:pt x="32547" y="70582"/>
                  </a:cubicBezTo>
                  <a:cubicBezTo>
                    <a:pt x="37525" y="70582"/>
                    <a:pt x="41992" y="69816"/>
                    <a:pt x="45821" y="68284"/>
                  </a:cubicBezTo>
                  <a:cubicBezTo>
                    <a:pt x="49778" y="66753"/>
                    <a:pt x="52969"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350" y="18379"/>
                  </a:cubicBezTo>
                  <a:cubicBezTo>
                    <a:pt x="57691" y="14040"/>
                    <a:pt x="55394" y="10466"/>
                    <a:pt x="52586" y="7786"/>
                  </a:cubicBezTo>
                  <a:close/>
                  <a:moveTo>
                    <a:pt x="13402" y="29101"/>
                  </a:moveTo>
                  <a:cubicBezTo>
                    <a:pt x="13529" y="26165"/>
                    <a:pt x="14167" y="23357"/>
                    <a:pt x="15444" y="20804"/>
                  </a:cubicBezTo>
                  <a:cubicBezTo>
                    <a:pt x="16975" y="17869"/>
                    <a:pt x="19018" y="15444"/>
                    <a:pt x="21826" y="13657"/>
                  </a:cubicBezTo>
                  <a:cubicBezTo>
                    <a:pt x="24634" y="11870"/>
                    <a:pt x="27825"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14" name="Freeform 213">
              <a:extLst>
                <a:ext uri="{FF2B5EF4-FFF2-40B4-BE49-F238E27FC236}">
                  <a16:creationId xmlns:a16="http://schemas.microsoft.com/office/drawing/2014/main" id="{0DAC2DEF-7BA8-33AE-FB19-BF976135A260}"/>
                </a:ext>
              </a:extLst>
            </p:cNvPr>
            <p:cNvSpPr/>
            <p:nvPr/>
          </p:nvSpPr>
          <p:spPr>
            <a:xfrm>
              <a:off x="2320021" y="6456927"/>
              <a:ext cx="55648" cy="70582"/>
            </a:xfrm>
            <a:custGeom>
              <a:avLst/>
              <a:gdLst>
                <a:gd name="connsiteX0" fmla="*/ 36887 w 55648"/>
                <a:gd name="connsiteY0" fmla="*/ 31015 h 70582"/>
                <a:gd name="connsiteX1" fmla="*/ 26037 w 55648"/>
                <a:gd name="connsiteY1" fmla="*/ 28590 h 70582"/>
                <a:gd name="connsiteX2" fmla="*/ 17869 w 55648"/>
                <a:gd name="connsiteY2" fmla="*/ 25144 h 70582"/>
                <a:gd name="connsiteX3" fmla="*/ 15316 w 55648"/>
                <a:gd name="connsiteY3" fmla="*/ 19656 h 70582"/>
                <a:gd name="connsiteX4" fmla="*/ 19145 w 55648"/>
                <a:gd name="connsiteY4" fmla="*/ 13146 h 70582"/>
                <a:gd name="connsiteX5" fmla="*/ 28590 w 55648"/>
                <a:gd name="connsiteY5" fmla="*/ 10594 h 70582"/>
                <a:gd name="connsiteX6" fmla="*/ 35483 w 55648"/>
                <a:gd name="connsiteY6" fmla="*/ 11870 h 70582"/>
                <a:gd name="connsiteX7" fmla="*/ 39822 w 55648"/>
                <a:gd name="connsiteY7" fmla="*/ 15316 h 70582"/>
                <a:gd name="connsiteX8" fmla="*/ 42247 w 55648"/>
                <a:gd name="connsiteY8" fmla="*/ 19656 h 70582"/>
                <a:gd name="connsiteX9" fmla="*/ 54245 w 55648"/>
                <a:gd name="connsiteY9" fmla="*/ 17486 h 70582"/>
                <a:gd name="connsiteX10" fmla="*/ 45821 w 55648"/>
                <a:gd name="connsiteY10" fmla="*/ 4722 h 70582"/>
                <a:gd name="connsiteX11" fmla="*/ 28335 w 55648"/>
                <a:gd name="connsiteY11" fmla="*/ 0 h 70582"/>
                <a:gd name="connsiteX12" fmla="*/ 14678 w 55648"/>
                <a:gd name="connsiteY12" fmla="*/ 2552 h 70582"/>
                <a:gd name="connsiteX13" fmla="*/ 5361 w 55648"/>
                <a:gd name="connsiteY13" fmla="*/ 9700 h 70582"/>
                <a:gd name="connsiteX14" fmla="*/ 1914 w 55648"/>
                <a:gd name="connsiteY14" fmla="*/ 20294 h 70582"/>
                <a:gd name="connsiteX15" fmla="*/ 6509 w 55648"/>
                <a:gd name="connsiteY15" fmla="*/ 32292 h 70582"/>
                <a:gd name="connsiteX16" fmla="*/ 20677 w 55648"/>
                <a:gd name="connsiteY16" fmla="*/ 39184 h 70582"/>
                <a:gd name="connsiteX17" fmla="*/ 32292 w 55648"/>
                <a:gd name="connsiteY17" fmla="*/ 41737 h 70582"/>
                <a:gd name="connsiteX18" fmla="*/ 39567 w 55648"/>
                <a:gd name="connsiteY18" fmla="*/ 45055 h 70582"/>
                <a:gd name="connsiteX19" fmla="*/ 41992 w 55648"/>
                <a:gd name="connsiteY19" fmla="*/ 50416 h 70582"/>
                <a:gd name="connsiteX20" fmla="*/ 38035 w 55648"/>
                <a:gd name="connsiteY20" fmla="*/ 57052 h 70582"/>
                <a:gd name="connsiteX21" fmla="*/ 27569 w 55648"/>
                <a:gd name="connsiteY21" fmla="*/ 59733 h 70582"/>
                <a:gd name="connsiteX22" fmla="*/ 17869 w 55648"/>
                <a:gd name="connsiteY22" fmla="*/ 57180 h 70582"/>
                <a:gd name="connsiteX23" fmla="*/ 12891 w 55648"/>
                <a:gd name="connsiteY23" fmla="*/ 49650 h 70582"/>
                <a:gd name="connsiteX24" fmla="*/ 0 w 55648"/>
                <a:gd name="connsiteY24" fmla="*/ 51564 h 70582"/>
                <a:gd name="connsiteX25" fmla="*/ 8934 w 55648"/>
                <a:gd name="connsiteY25" fmla="*/ 65604 h 70582"/>
                <a:gd name="connsiteX26" fmla="*/ 27697 w 55648"/>
                <a:gd name="connsiteY26" fmla="*/ 70582 h 70582"/>
                <a:gd name="connsiteX27" fmla="*/ 42247 w 55648"/>
                <a:gd name="connsiteY27" fmla="*/ 67902 h 70582"/>
                <a:gd name="connsiteX28" fmla="*/ 52075 w 55648"/>
                <a:gd name="connsiteY28" fmla="*/ 60371 h 70582"/>
                <a:gd name="connsiteX29" fmla="*/ 55649 w 55648"/>
                <a:gd name="connsiteY29" fmla="*/ 49395 h 70582"/>
                <a:gd name="connsiteX30" fmla="*/ 51054 w 55648"/>
                <a:gd name="connsiteY30" fmla="*/ 37652 h 70582"/>
                <a:gd name="connsiteX31" fmla="*/ 37014 w 55648"/>
                <a:gd name="connsiteY31" fmla="*/ 30887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648" h="70582">
                  <a:moveTo>
                    <a:pt x="36887" y="31015"/>
                  </a:moveTo>
                  <a:lnTo>
                    <a:pt x="26037" y="28590"/>
                  </a:lnTo>
                  <a:cubicBezTo>
                    <a:pt x="22336" y="27697"/>
                    <a:pt x="19528" y="26548"/>
                    <a:pt x="17869" y="25144"/>
                  </a:cubicBezTo>
                  <a:cubicBezTo>
                    <a:pt x="16210" y="23740"/>
                    <a:pt x="15316" y="21953"/>
                    <a:pt x="15316" y="19656"/>
                  </a:cubicBezTo>
                  <a:cubicBezTo>
                    <a:pt x="15316" y="16975"/>
                    <a:pt x="16593" y="14805"/>
                    <a:pt x="19145" y="13146"/>
                  </a:cubicBezTo>
                  <a:cubicBezTo>
                    <a:pt x="21698" y="11487"/>
                    <a:pt x="24761" y="10594"/>
                    <a:pt x="28590" y="10594"/>
                  </a:cubicBezTo>
                  <a:cubicBezTo>
                    <a:pt x="31398" y="10594"/>
                    <a:pt x="33696" y="11104"/>
                    <a:pt x="35483" y="11870"/>
                  </a:cubicBezTo>
                  <a:cubicBezTo>
                    <a:pt x="37269" y="12764"/>
                    <a:pt x="38801" y="13912"/>
                    <a:pt x="39822" y="15316"/>
                  </a:cubicBezTo>
                  <a:cubicBezTo>
                    <a:pt x="40843" y="16720"/>
                    <a:pt x="41737" y="18124"/>
                    <a:pt x="42247" y="19656"/>
                  </a:cubicBezTo>
                  <a:lnTo>
                    <a:pt x="54245" y="17486"/>
                  </a:lnTo>
                  <a:cubicBezTo>
                    <a:pt x="52841" y="12125"/>
                    <a:pt x="50033" y="7913"/>
                    <a:pt x="45821" y="4722"/>
                  </a:cubicBezTo>
                  <a:cubicBezTo>
                    <a:pt x="41609" y="1532"/>
                    <a:pt x="35738" y="0"/>
                    <a:pt x="28335" y="0"/>
                  </a:cubicBezTo>
                  <a:cubicBezTo>
                    <a:pt x="23229" y="0"/>
                    <a:pt x="18635" y="893"/>
                    <a:pt x="14678" y="2552"/>
                  </a:cubicBezTo>
                  <a:cubicBezTo>
                    <a:pt x="10721" y="4212"/>
                    <a:pt x="7530" y="6637"/>
                    <a:pt x="5361" y="9700"/>
                  </a:cubicBezTo>
                  <a:cubicBezTo>
                    <a:pt x="3063" y="12764"/>
                    <a:pt x="1914" y="16210"/>
                    <a:pt x="1914" y="20294"/>
                  </a:cubicBezTo>
                  <a:cubicBezTo>
                    <a:pt x="1914" y="25144"/>
                    <a:pt x="3446" y="29228"/>
                    <a:pt x="6509" y="32292"/>
                  </a:cubicBezTo>
                  <a:cubicBezTo>
                    <a:pt x="9573" y="35483"/>
                    <a:pt x="14295" y="37780"/>
                    <a:pt x="20677" y="39184"/>
                  </a:cubicBezTo>
                  <a:lnTo>
                    <a:pt x="32292" y="41737"/>
                  </a:lnTo>
                  <a:cubicBezTo>
                    <a:pt x="35610" y="42502"/>
                    <a:pt x="38035" y="43523"/>
                    <a:pt x="39567" y="45055"/>
                  </a:cubicBezTo>
                  <a:cubicBezTo>
                    <a:pt x="41098" y="46459"/>
                    <a:pt x="41992" y="48246"/>
                    <a:pt x="41992" y="50416"/>
                  </a:cubicBezTo>
                  <a:cubicBezTo>
                    <a:pt x="41992" y="53096"/>
                    <a:pt x="40716" y="55266"/>
                    <a:pt x="38035" y="57052"/>
                  </a:cubicBezTo>
                  <a:cubicBezTo>
                    <a:pt x="35483" y="58840"/>
                    <a:pt x="31909" y="59733"/>
                    <a:pt x="27569" y="59733"/>
                  </a:cubicBezTo>
                  <a:cubicBezTo>
                    <a:pt x="23612" y="59733"/>
                    <a:pt x="20294" y="58840"/>
                    <a:pt x="17869" y="57180"/>
                  </a:cubicBezTo>
                  <a:cubicBezTo>
                    <a:pt x="15316" y="55521"/>
                    <a:pt x="13785" y="52968"/>
                    <a:pt x="12891" y="49650"/>
                  </a:cubicBezTo>
                  <a:lnTo>
                    <a:pt x="0" y="51564"/>
                  </a:lnTo>
                  <a:cubicBezTo>
                    <a:pt x="1149" y="57563"/>
                    <a:pt x="4084" y="62286"/>
                    <a:pt x="8934" y="65604"/>
                  </a:cubicBezTo>
                  <a:cubicBezTo>
                    <a:pt x="13785" y="68923"/>
                    <a:pt x="20039" y="70582"/>
                    <a:pt x="27697" y="70582"/>
                  </a:cubicBezTo>
                  <a:cubicBezTo>
                    <a:pt x="33185" y="70582"/>
                    <a:pt x="38035" y="69689"/>
                    <a:pt x="42247" y="67902"/>
                  </a:cubicBezTo>
                  <a:cubicBezTo>
                    <a:pt x="46459" y="66115"/>
                    <a:pt x="49778" y="63562"/>
                    <a:pt x="52075" y="60371"/>
                  </a:cubicBezTo>
                  <a:cubicBezTo>
                    <a:pt x="54372" y="57180"/>
                    <a:pt x="55649" y="53479"/>
                    <a:pt x="55649" y="49395"/>
                  </a:cubicBezTo>
                  <a:cubicBezTo>
                    <a:pt x="55649" y="44544"/>
                    <a:pt x="54117" y="40588"/>
                    <a:pt x="51054" y="37652"/>
                  </a:cubicBezTo>
                  <a:cubicBezTo>
                    <a:pt x="47991" y="34716"/>
                    <a:pt x="43268" y="32419"/>
                    <a:pt x="37014" y="30887"/>
                  </a:cubicBezTo>
                  <a:close/>
                </a:path>
              </a:pathLst>
            </a:custGeom>
            <a:solidFill>
              <a:srgbClr val="14336A"/>
            </a:solidFill>
            <a:ln w="0" cap="flat">
              <a:noFill/>
              <a:prstDash val="solid"/>
              <a:miter/>
            </a:ln>
          </p:spPr>
          <p:txBody>
            <a:bodyPr rtlCol="0" anchor="ctr"/>
            <a:lstStyle/>
            <a:p>
              <a:endParaRPr lang="en-GB" sz="1013"/>
            </a:p>
          </p:txBody>
        </p:sp>
        <p:sp>
          <p:nvSpPr>
            <p:cNvPr id="215" name="Freeform 214">
              <a:extLst>
                <a:ext uri="{FF2B5EF4-FFF2-40B4-BE49-F238E27FC236}">
                  <a16:creationId xmlns:a16="http://schemas.microsoft.com/office/drawing/2014/main" id="{0468872C-AEBC-A6B8-EAA4-1C34C90C372B}"/>
                </a:ext>
              </a:extLst>
            </p:cNvPr>
            <p:cNvSpPr/>
            <p:nvPr/>
          </p:nvSpPr>
          <p:spPr>
            <a:xfrm>
              <a:off x="2390348"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4 h 70582"/>
                <a:gd name="connsiteX25" fmla="*/ 21698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4"/>
                  </a:cubicBezTo>
                  <a:cubicBezTo>
                    <a:pt x="16848" y="17869"/>
                    <a:pt x="18890" y="15444"/>
                    <a:pt x="21698" y="13657"/>
                  </a:cubicBezTo>
                  <a:cubicBezTo>
                    <a:pt x="24506" y="11870"/>
                    <a:pt x="27697"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16" name="Freeform 215">
              <a:extLst>
                <a:ext uri="{FF2B5EF4-FFF2-40B4-BE49-F238E27FC236}">
                  <a16:creationId xmlns:a16="http://schemas.microsoft.com/office/drawing/2014/main" id="{843DC730-46EF-F203-2F03-B8D5A0C3CD5E}"/>
                </a:ext>
              </a:extLst>
            </p:cNvPr>
            <p:cNvSpPr/>
            <p:nvPr/>
          </p:nvSpPr>
          <p:spPr>
            <a:xfrm>
              <a:off x="2466929" y="6456927"/>
              <a:ext cx="56797" cy="70709"/>
            </a:xfrm>
            <a:custGeom>
              <a:avLst/>
              <a:gdLst>
                <a:gd name="connsiteX0" fmla="*/ 47480 w 56797"/>
                <a:gd name="connsiteY0" fmla="*/ 4467 h 70709"/>
                <a:gd name="connsiteX1" fmla="*/ 38801 w 56797"/>
                <a:gd name="connsiteY1" fmla="*/ 1021 h 70709"/>
                <a:gd name="connsiteX2" fmla="*/ 30122 w 56797"/>
                <a:gd name="connsiteY2" fmla="*/ 0 h 70709"/>
                <a:gd name="connsiteX3" fmla="*/ 18379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396 w 56797"/>
                <a:gd name="connsiteY31" fmla="*/ 44544 h 70709"/>
                <a:gd name="connsiteX32" fmla="*/ 41354 w 56797"/>
                <a:gd name="connsiteY32" fmla="*/ 52075 h 70709"/>
                <a:gd name="connsiteX33" fmla="*/ 35355 w 56797"/>
                <a:gd name="connsiteY33" fmla="*/ 57819 h 70709"/>
                <a:gd name="connsiteX34" fmla="*/ 25910 w 56797"/>
                <a:gd name="connsiteY34" fmla="*/ 59988 h 70709"/>
                <a:gd name="connsiteX35" fmla="*/ 16593 w 56797"/>
                <a:gd name="connsiteY35" fmla="*/ 57436 h 70709"/>
                <a:gd name="connsiteX36" fmla="*/ 12891 w 56797"/>
                <a:gd name="connsiteY36" fmla="*/ 50033 h 70709"/>
                <a:gd name="connsiteX37" fmla="*/ 14806 w 56797"/>
                <a:gd name="connsiteY37" fmla="*/ 44289 h 70709"/>
                <a:gd name="connsiteX38" fmla="*/ 19911 w 56797"/>
                <a:gd name="connsiteY38" fmla="*/ 40971 h 70709"/>
                <a:gd name="connsiteX39" fmla="*/ 26931 w 56797"/>
                <a:gd name="connsiteY39" fmla="*/ 39311 h 70709"/>
                <a:gd name="connsiteX40" fmla="*/ 31015 w 56797"/>
                <a:gd name="connsiteY40" fmla="*/ 38801 h 70709"/>
                <a:gd name="connsiteX41" fmla="*/ 35993 w 56797"/>
                <a:gd name="connsiteY41" fmla="*/ 38035 h 70709"/>
                <a:gd name="connsiteX42" fmla="*/ 40588 w 56797"/>
                <a:gd name="connsiteY42" fmla="*/ 37014 h 70709"/>
                <a:gd name="connsiteX43" fmla="*/ 43268 w 56797"/>
                <a:gd name="connsiteY43" fmla="*/ 35738 h 70709"/>
                <a:gd name="connsiteX44" fmla="*/ 43268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480" y="4467"/>
                  </a:moveTo>
                  <a:cubicBezTo>
                    <a:pt x="44800" y="2808"/>
                    <a:pt x="41864" y="1659"/>
                    <a:pt x="38801" y="1021"/>
                  </a:cubicBezTo>
                  <a:cubicBezTo>
                    <a:pt x="35738" y="383"/>
                    <a:pt x="32802" y="0"/>
                    <a:pt x="30122" y="0"/>
                  </a:cubicBezTo>
                  <a:cubicBezTo>
                    <a:pt x="26038" y="0"/>
                    <a:pt x="22081" y="638"/>
                    <a:pt x="18379" y="1787"/>
                  </a:cubicBezTo>
                  <a:cubicBezTo>
                    <a:pt x="14678" y="2935"/>
                    <a:pt x="11360"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3013"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5"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396" y="44544"/>
                  </a:moveTo>
                  <a:cubicBezTo>
                    <a:pt x="43396" y="47225"/>
                    <a:pt x="42758" y="49778"/>
                    <a:pt x="41354" y="52075"/>
                  </a:cubicBezTo>
                  <a:cubicBezTo>
                    <a:pt x="39950" y="54372"/>
                    <a:pt x="38035" y="56287"/>
                    <a:pt x="35355" y="57819"/>
                  </a:cubicBezTo>
                  <a:cubicBezTo>
                    <a:pt x="32675" y="59222"/>
                    <a:pt x="29611" y="59988"/>
                    <a:pt x="25910" y="59988"/>
                  </a:cubicBezTo>
                  <a:cubicBezTo>
                    <a:pt x="22209" y="59988"/>
                    <a:pt x="19018" y="59095"/>
                    <a:pt x="16593" y="57436"/>
                  </a:cubicBezTo>
                  <a:cubicBezTo>
                    <a:pt x="14167" y="55776"/>
                    <a:pt x="12891" y="53224"/>
                    <a:pt x="12891" y="50033"/>
                  </a:cubicBezTo>
                  <a:cubicBezTo>
                    <a:pt x="12891" y="47608"/>
                    <a:pt x="13529" y="45821"/>
                    <a:pt x="14806" y="44289"/>
                  </a:cubicBezTo>
                  <a:cubicBezTo>
                    <a:pt x="16082" y="42885"/>
                    <a:pt x="17741" y="41737"/>
                    <a:pt x="19911" y="40971"/>
                  </a:cubicBezTo>
                  <a:cubicBezTo>
                    <a:pt x="22081" y="40205"/>
                    <a:pt x="24378" y="39694"/>
                    <a:pt x="26931" y="39311"/>
                  </a:cubicBezTo>
                  <a:cubicBezTo>
                    <a:pt x="28080" y="39184"/>
                    <a:pt x="29356" y="38929"/>
                    <a:pt x="31015" y="38801"/>
                  </a:cubicBezTo>
                  <a:cubicBezTo>
                    <a:pt x="32675" y="38546"/>
                    <a:pt x="34334" y="38291"/>
                    <a:pt x="35993" y="38035"/>
                  </a:cubicBezTo>
                  <a:cubicBezTo>
                    <a:pt x="37652" y="37780"/>
                    <a:pt x="39184" y="37397"/>
                    <a:pt x="40588" y="37014"/>
                  </a:cubicBezTo>
                  <a:cubicBezTo>
                    <a:pt x="41992" y="36631"/>
                    <a:pt x="42885" y="36121"/>
                    <a:pt x="43268" y="35738"/>
                  </a:cubicBezTo>
                  <a:lnTo>
                    <a:pt x="43268" y="44544"/>
                  </a:lnTo>
                  <a:close/>
                </a:path>
              </a:pathLst>
            </a:custGeom>
            <a:solidFill>
              <a:srgbClr val="14336A"/>
            </a:solidFill>
            <a:ln w="0" cap="flat">
              <a:noFill/>
              <a:prstDash val="solid"/>
              <a:miter/>
            </a:ln>
          </p:spPr>
          <p:txBody>
            <a:bodyPr rtlCol="0" anchor="ctr"/>
            <a:lstStyle/>
            <a:p>
              <a:endParaRPr lang="en-GB" sz="1013"/>
            </a:p>
          </p:txBody>
        </p:sp>
        <p:sp>
          <p:nvSpPr>
            <p:cNvPr id="217" name="Freeform 216">
              <a:extLst>
                <a:ext uri="{FF2B5EF4-FFF2-40B4-BE49-F238E27FC236}">
                  <a16:creationId xmlns:a16="http://schemas.microsoft.com/office/drawing/2014/main" id="{D7E601CC-F330-2050-724C-BD73A74F208F}"/>
                </a:ext>
              </a:extLst>
            </p:cNvPr>
            <p:cNvSpPr/>
            <p:nvPr/>
          </p:nvSpPr>
          <p:spPr>
            <a:xfrm>
              <a:off x="2544403" y="6456671"/>
              <a:ext cx="36503" cy="69433"/>
            </a:xfrm>
            <a:custGeom>
              <a:avLst/>
              <a:gdLst>
                <a:gd name="connsiteX0" fmla="*/ 31015 w 36503"/>
                <a:gd name="connsiteY0" fmla="*/ 128 h 69433"/>
                <a:gd name="connsiteX1" fmla="*/ 20294 w 36503"/>
                <a:gd name="connsiteY1" fmla="*/ 3319 h 69433"/>
                <a:gd name="connsiteX2" fmla="*/ 13657 w 36503"/>
                <a:gd name="connsiteY2" fmla="*/ 11998 h 69433"/>
                <a:gd name="connsiteX3" fmla="*/ 12891 w 36503"/>
                <a:gd name="connsiteY3" fmla="*/ 11998 h 69433"/>
                <a:gd name="connsiteX4" fmla="*/ 12891 w 36503"/>
                <a:gd name="connsiteY4" fmla="*/ 1149 h 69433"/>
                <a:gd name="connsiteX5" fmla="*/ 0 w 36503"/>
                <a:gd name="connsiteY5" fmla="*/ 1149 h 69433"/>
                <a:gd name="connsiteX6" fmla="*/ 0 w 36503"/>
                <a:gd name="connsiteY6" fmla="*/ 69433 h 69433"/>
                <a:gd name="connsiteX7" fmla="*/ 13274 w 36503"/>
                <a:gd name="connsiteY7" fmla="*/ 69433 h 69433"/>
                <a:gd name="connsiteX8" fmla="*/ 13274 w 36503"/>
                <a:gd name="connsiteY8" fmla="*/ 27697 h 69433"/>
                <a:gd name="connsiteX9" fmla="*/ 15444 w 36503"/>
                <a:gd name="connsiteY9" fmla="*/ 19784 h 69433"/>
                <a:gd name="connsiteX10" fmla="*/ 21187 w 36503"/>
                <a:gd name="connsiteY10" fmla="*/ 14295 h 69433"/>
                <a:gd name="connsiteX11" fmla="*/ 29611 w 36503"/>
                <a:gd name="connsiteY11" fmla="*/ 12253 h 69433"/>
                <a:gd name="connsiteX12" fmla="*/ 33696 w 36503"/>
                <a:gd name="connsiteY12" fmla="*/ 12508 h 69433"/>
                <a:gd name="connsiteX13" fmla="*/ 36504 w 36503"/>
                <a:gd name="connsiteY13" fmla="*/ 13019 h 69433"/>
                <a:gd name="connsiteX14" fmla="*/ 36504 w 36503"/>
                <a:gd name="connsiteY14" fmla="*/ 256 h 69433"/>
                <a:gd name="connsiteX15" fmla="*/ 33823 w 36503"/>
                <a:gd name="connsiteY15" fmla="*/ 0 h 69433"/>
                <a:gd name="connsiteX16" fmla="*/ 30888 w 36503"/>
                <a:gd name="connsiteY16" fmla="*/ 0 h 6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03" h="69433">
                  <a:moveTo>
                    <a:pt x="31015" y="128"/>
                  </a:moveTo>
                  <a:cubicBezTo>
                    <a:pt x="27059" y="128"/>
                    <a:pt x="23485" y="1149"/>
                    <a:pt x="20294" y="3319"/>
                  </a:cubicBezTo>
                  <a:cubicBezTo>
                    <a:pt x="17103" y="5488"/>
                    <a:pt x="14933" y="8296"/>
                    <a:pt x="13657" y="11998"/>
                  </a:cubicBezTo>
                  <a:lnTo>
                    <a:pt x="12891" y="11998"/>
                  </a:lnTo>
                  <a:lnTo>
                    <a:pt x="12891" y="1149"/>
                  </a:lnTo>
                  <a:lnTo>
                    <a:pt x="0" y="1149"/>
                  </a:lnTo>
                  <a:lnTo>
                    <a:pt x="0" y="69433"/>
                  </a:lnTo>
                  <a:lnTo>
                    <a:pt x="13274" y="69433"/>
                  </a:lnTo>
                  <a:lnTo>
                    <a:pt x="13274" y="27697"/>
                  </a:lnTo>
                  <a:cubicBezTo>
                    <a:pt x="13274" y="24761"/>
                    <a:pt x="14040" y="22081"/>
                    <a:pt x="15444" y="19784"/>
                  </a:cubicBezTo>
                  <a:cubicBezTo>
                    <a:pt x="16848" y="17486"/>
                    <a:pt x="18762" y="15571"/>
                    <a:pt x="21187" y="14295"/>
                  </a:cubicBezTo>
                  <a:cubicBezTo>
                    <a:pt x="23612" y="13019"/>
                    <a:pt x="26420" y="12253"/>
                    <a:pt x="29611" y="12253"/>
                  </a:cubicBezTo>
                  <a:cubicBezTo>
                    <a:pt x="31015" y="12253"/>
                    <a:pt x="32292" y="12253"/>
                    <a:pt x="33696" y="12508"/>
                  </a:cubicBezTo>
                  <a:cubicBezTo>
                    <a:pt x="35100" y="12764"/>
                    <a:pt x="35993" y="12891"/>
                    <a:pt x="36504" y="13019"/>
                  </a:cubicBezTo>
                  <a:lnTo>
                    <a:pt x="36504" y="256"/>
                  </a:lnTo>
                  <a:cubicBezTo>
                    <a:pt x="35865" y="256"/>
                    <a:pt x="34972" y="128"/>
                    <a:pt x="33823" y="0"/>
                  </a:cubicBezTo>
                  <a:cubicBezTo>
                    <a:pt x="32675" y="0"/>
                    <a:pt x="31653" y="0"/>
                    <a:pt x="30888" y="0"/>
                  </a:cubicBezTo>
                  <a:close/>
                </a:path>
              </a:pathLst>
            </a:custGeom>
            <a:solidFill>
              <a:srgbClr val="14336A"/>
            </a:solidFill>
            <a:ln w="0" cap="flat">
              <a:noFill/>
              <a:prstDash val="solid"/>
              <a:miter/>
            </a:ln>
          </p:spPr>
          <p:txBody>
            <a:bodyPr rtlCol="0" anchor="ctr"/>
            <a:lstStyle/>
            <a:p>
              <a:endParaRPr lang="en-GB" sz="1013"/>
            </a:p>
          </p:txBody>
        </p:sp>
        <p:sp>
          <p:nvSpPr>
            <p:cNvPr id="218" name="Freeform 217">
              <a:extLst>
                <a:ext uri="{FF2B5EF4-FFF2-40B4-BE49-F238E27FC236}">
                  <a16:creationId xmlns:a16="http://schemas.microsoft.com/office/drawing/2014/main" id="{F5244726-B92E-3F2E-2BB3-259F9F383E42}"/>
                </a:ext>
              </a:extLst>
            </p:cNvPr>
            <p:cNvSpPr/>
            <p:nvPr/>
          </p:nvSpPr>
          <p:spPr>
            <a:xfrm>
              <a:off x="2590096"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70" y="70582"/>
                    <a:pt x="41992" y="69561"/>
                    <a:pt x="46076" y="67646"/>
                  </a:cubicBezTo>
                  <a:cubicBezTo>
                    <a:pt x="50161" y="65732"/>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335"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219" name="Freeform 218">
              <a:extLst>
                <a:ext uri="{FF2B5EF4-FFF2-40B4-BE49-F238E27FC236}">
                  <a16:creationId xmlns:a16="http://schemas.microsoft.com/office/drawing/2014/main" id="{B7E21D5B-FE32-7B65-1840-605EAB3DB926}"/>
                </a:ext>
              </a:extLst>
            </p:cNvPr>
            <p:cNvSpPr/>
            <p:nvPr/>
          </p:nvSpPr>
          <p:spPr>
            <a:xfrm>
              <a:off x="2667571" y="6434973"/>
              <a:ext cx="57563" cy="91131"/>
            </a:xfrm>
            <a:custGeom>
              <a:avLst/>
              <a:gdLst>
                <a:gd name="connsiteX0" fmla="*/ 46459 w 57563"/>
                <a:gd name="connsiteY0" fmla="*/ 24889 h 91131"/>
                <a:gd name="connsiteX1" fmla="*/ 34206 w 57563"/>
                <a:gd name="connsiteY1" fmla="*/ 21953 h 91131"/>
                <a:gd name="connsiteX2" fmla="*/ 21315 w 57563"/>
                <a:gd name="connsiteY2" fmla="*/ 25144 h 91131"/>
                <a:gd name="connsiteX3" fmla="*/ 14040 w 57563"/>
                <a:gd name="connsiteY3" fmla="*/ 33951 h 91131"/>
                <a:gd name="connsiteX4" fmla="*/ 13146 w 57563"/>
                <a:gd name="connsiteY4" fmla="*/ 33951 h 91131"/>
                <a:gd name="connsiteX5" fmla="*/ 13146 w 57563"/>
                <a:gd name="connsiteY5" fmla="*/ 0 h 91131"/>
                <a:gd name="connsiteX6" fmla="*/ 0 w 57563"/>
                <a:gd name="connsiteY6" fmla="*/ 0 h 91131"/>
                <a:gd name="connsiteX7" fmla="*/ 0 w 57563"/>
                <a:gd name="connsiteY7" fmla="*/ 91131 h 91131"/>
                <a:gd name="connsiteX8" fmla="*/ 13274 w 57563"/>
                <a:gd name="connsiteY8" fmla="*/ 91131 h 91131"/>
                <a:gd name="connsiteX9" fmla="*/ 13274 w 57563"/>
                <a:gd name="connsiteY9" fmla="*/ 50543 h 91131"/>
                <a:gd name="connsiteX10" fmla="*/ 15444 w 57563"/>
                <a:gd name="connsiteY10" fmla="*/ 41226 h 91131"/>
                <a:gd name="connsiteX11" fmla="*/ 21315 w 57563"/>
                <a:gd name="connsiteY11" fmla="*/ 35355 h 91131"/>
                <a:gd name="connsiteX12" fmla="*/ 29739 w 57563"/>
                <a:gd name="connsiteY12" fmla="*/ 33313 h 91131"/>
                <a:gd name="connsiteX13" fmla="*/ 40460 w 57563"/>
                <a:gd name="connsiteY13" fmla="*/ 37524 h 91131"/>
                <a:gd name="connsiteX14" fmla="*/ 44289 w 57563"/>
                <a:gd name="connsiteY14" fmla="*/ 49267 h 91131"/>
                <a:gd name="connsiteX15" fmla="*/ 44289 w 57563"/>
                <a:gd name="connsiteY15" fmla="*/ 91131 h 91131"/>
                <a:gd name="connsiteX16" fmla="*/ 57563 w 57563"/>
                <a:gd name="connsiteY16" fmla="*/ 91131 h 91131"/>
                <a:gd name="connsiteX17" fmla="*/ 57563 w 57563"/>
                <a:gd name="connsiteY17" fmla="*/ 47735 h 91131"/>
                <a:gd name="connsiteX18" fmla="*/ 54628 w 57563"/>
                <a:gd name="connsiteY18" fmla="*/ 33440 h 91131"/>
                <a:gd name="connsiteX19" fmla="*/ 46459 w 57563"/>
                <a:gd name="connsiteY19" fmla="*/ 24889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63" h="91131">
                  <a:moveTo>
                    <a:pt x="46459" y="24889"/>
                  </a:moveTo>
                  <a:cubicBezTo>
                    <a:pt x="42885" y="22974"/>
                    <a:pt x="38801" y="21953"/>
                    <a:pt x="34206" y="21953"/>
                  </a:cubicBezTo>
                  <a:cubicBezTo>
                    <a:pt x="28845" y="21953"/>
                    <a:pt x="24633" y="22974"/>
                    <a:pt x="21315" y="25144"/>
                  </a:cubicBezTo>
                  <a:cubicBezTo>
                    <a:pt x="17997" y="27314"/>
                    <a:pt x="15571" y="30249"/>
                    <a:pt x="14040" y="33951"/>
                  </a:cubicBezTo>
                  <a:lnTo>
                    <a:pt x="13146" y="33951"/>
                  </a:lnTo>
                  <a:lnTo>
                    <a:pt x="13146" y="0"/>
                  </a:lnTo>
                  <a:lnTo>
                    <a:pt x="0" y="0"/>
                  </a:lnTo>
                  <a:lnTo>
                    <a:pt x="0" y="91131"/>
                  </a:lnTo>
                  <a:lnTo>
                    <a:pt x="13274" y="91131"/>
                  </a:lnTo>
                  <a:lnTo>
                    <a:pt x="13274" y="50543"/>
                  </a:lnTo>
                  <a:cubicBezTo>
                    <a:pt x="13274" y="46970"/>
                    <a:pt x="13912" y="43779"/>
                    <a:pt x="15444" y="41226"/>
                  </a:cubicBezTo>
                  <a:cubicBezTo>
                    <a:pt x="16848" y="38673"/>
                    <a:pt x="18762" y="36759"/>
                    <a:pt x="21315" y="35355"/>
                  </a:cubicBezTo>
                  <a:cubicBezTo>
                    <a:pt x="23740" y="34078"/>
                    <a:pt x="26548" y="33313"/>
                    <a:pt x="29739" y="33313"/>
                  </a:cubicBezTo>
                  <a:cubicBezTo>
                    <a:pt x="34334" y="33313"/>
                    <a:pt x="37908" y="34717"/>
                    <a:pt x="40460" y="37524"/>
                  </a:cubicBezTo>
                  <a:cubicBezTo>
                    <a:pt x="43013" y="40332"/>
                    <a:pt x="44289" y="44162"/>
                    <a:pt x="44289" y="49267"/>
                  </a:cubicBezTo>
                  <a:lnTo>
                    <a:pt x="44289" y="91131"/>
                  </a:lnTo>
                  <a:lnTo>
                    <a:pt x="57563" y="91131"/>
                  </a:lnTo>
                  <a:lnTo>
                    <a:pt x="57563" y="47735"/>
                  </a:lnTo>
                  <a:cubicBezTo>
                    <a:pt x="57563" y="41992"/>
                    <a:pt x="56542" y="37269"/>
                    <a:pt x="54628" y="33440"/>
                  </a:cubicBezTo>
                  <a:cubicBezTo>
                    <a:pt x="52713" y="29611"/>
                    <a:pt x="49905" y="26803"/>
                    <a:pt x="46459" y="24889"/>
                  </a:cubicBezTo>
                  <a:close/>
                </a:path>
              </a:pathLst>
            </a:custGeom>
            <a:solidFill>
              <a:srgbClr val="14336A"/>
            </a:solidFill>
            <a:ln w="0" cap="flat">
              <a:noFill/>
              <a:prstDash val="solid"/>
              <a:miter/>
            </a:ln>
          </p:spPr>
          <p:txBody>
            <a:bodyPr rtlCol="0" anchor="ctr"/>
            <a:lstStyle/>
            <a:p>
              <a:endParaRPr lang="en-GB" sz="1013"/>
            </a:p>
          </p:txBody>
        </p:sp>
        <p:sp>
          <p:nvSpPr>
            <p:cNvPr id="220" name="Freeform 219">
              <a:extLst>
                <a:ext uri="{FF2B5EF4-FFF2-40B4-BE49-F238E27FC236}">
                  <a16:creationId xmlns:a16="http://schemas.microsoft.com/office/drawing/2014/main" id="{1B73CBC7-9919-38E1-0F08-3DC7D307FEF8}"/>
                </a:ext>
              </a:extLst>
            </p:cNvPr>
            <p:cNvSpPr/>
            <p:nvPr/>
          </p:nvSpPr>
          <p:spPr>
            <a:xfrm>
              <a:off x="2776444" y="6435101"/>
              <a:ext cx="81303" cy="91131"/>
            </a:xfrm>
            <a:custGeom>
              <a:avLst/>
              <a:gdLst>
                <a:gd name="connsiteX0" fmla="*/ 32802 w 81303"/>
                <a:gd name="connsiteY0" fmla="*/ 0 h 91131"/>
                <a:gd name="connsiteX1" fmla="*/ 0 w 81303"/>
                <a:gd name="connsiteY1" fmla="*/ 91132 h 91131"/>
                <a:gd name="connsiteX2" fmla="*/ 14550 w 81303"/>
                <a:gd name="connsiteY2" fmla="*/ 91132 h 91131"/>
                <a:gd name="connsiteX3" fmla="*/ 22847 w 81303"/>
                <a:gd name="connsiteY3" fmla="*/ 67008 h 91131"/>
                <a:gd name="connsiteX4" fmla="*/ 58457 w 81303"/>
                <a:gd name="connsiteY4" fmla="*/ 67008 h 91131"/>
                <a:gd name="connsiteX5" fmla="*/ 66753 w 81303"/>
                <a:gd name="connsiteY5" fmla="*/ 91132 h 91131"/>
                <a:gd name="connsiteX6" fmla="*/ 81303 w 81303"/>
                <a:gd name="connsiteY6" fmla="*/ 91132 h 91131"/>
                <a:gd name="connsiteX7" fmla="*/ 48501 w 81303"/>
                <a:gd name="connsiteY7" fmla="*/ 0 h 91131"/>
                <a:gd name="connsiteX8" fmla="*/ 32675 w 81303"/>
                <a:gd name="connsiteY8" fmla="*/ 0 h 91131"/>
                <a:gd name="connsiteX9" fmla="*/ 26931 w 81303"/>
                <a:gd name="connsiteY9" fmla="*/ 55394 h 91131"/>
                <a:gd name="connsiteX10" fmla="*/ 40333 w 81303"/>
                <a:gd name="connsiteY10" fmla="*/ 16465 h 91131"/>
                <a:gd name="connsiteX11" fmla="*/ 41098 w 81303"/>
                <a:gd name="connsiteY11" fmla="*/ 16465 h 91131"/>
                <a:gd name="connsiteX12" fmla="*/ 54500 w 81303"/>
                <a:gd name="connsiteY12" fmla="*/ 55394 h 91131"/>
                <a:gd name="connsiteX13" fmla="*/ 26931 w 81303"/>
                <a:gd name="connsiteY13" fmla="*/ 55394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303" h="91131">
                  <a:moveTo>
                    <a:pt x="32802" y="0"/>
                  </a:moveTo>
                  <a:lnTo>
                    <a:pt x="0" y="91132"/>
                  </a:lnTo>
                  <a:lnTo>
                    <a:pt x="14550" y="91132"/>
                  </a:lnTo>
                  <a:lnTo>
                    <a:pt x="22847" y="67008"/>
                  </a:lnTo>
                  <a:lnTo>
                    <a:pt x="58457" y="67008"/>
                  </a:lnTo>
                  <a:lnTo>
                    <a:pt x="66753" y="91132"/>
                  </a:lnTo>
                  <a:lnTo>
                    <a:pt x="81303" y="91132"/>
                  </a:lnTo>
                  <a:lnTo>
                    <a:pt x="48501" y="0"/>
                  </a:lnTo>
                  <a:lnTo>
                    <a:pt x="32675" y="0"/>
                  </a:lnTo>
                  <a:close/>
                  <a:moveTo>
                    <a:pt x="26931" y="55394"/>
                  </a:moveTo>
                  <a:lnTo>
                    <a:pt x="40333" y="16465"/>
                  </a:lnTo>
                  <a:lnTo>
                    <a:pt x="41098" y="16465"/>
                  </a:lnTo>
                  <a:lnTo>
                    <a:pt x="54500" y="55394"/>
                  </a:lnTo>
                  <a:lnTo>
                    <a:pt x="26931" y="55394"/>
                  </a:lnTo>
                  <a:close/>
                </a:path>
              </a:pathLst>
            </a:custGeom>
            <a:solidFill>
              <a:srgbClr val="14336A"/>
            </a:solidFill>
            <a:ln w="0" cap="flat">
              <a:noFill/>
              <a:prstDash val="solid"/>
              <a:miter/>
            </a:ln>
          </p:spPr>
          <p:txBody>
            <a:bodyPr rtlCol="0" anchor="ctr"/>
            <a:lstStyle/>
            <a:p>
              <a:endParaRPr lang="en-GB" sz="1013"/>
            </a:p>
          </p:txBody>
        </p:sp>
        <p:sp>
          <p:nvSpPr>
            <p:cNvPr id="221" name="Freeform 220">
              <a:extLst>
                <a:ext uri="{FF2B5EF4-FFF2-40B4-BE49-F238E27FC236}">
                  <a16:creationId xmlns:a16="http://schemas.microsoft.com/office/drawing/2014/main" id="{A3EA9AD4-E120-CEB1-6CB0-14D946FCE7C1}"/>
                </a:ext>
              </a:extLst>
            </p:cNvPr>
            <p:cNvSpPr/>
            <p:nvPr/>
          </p:nvSpPr>
          <p:spPr>
            <a:xfrm>
              <a:off x="2873063"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222" name="Freeform 221">
              <a:extLst>
                <a:ext uri="{FF2B5EF4-FFF2-40B4-BE49-F238E27FC236}">
                  <a16:creationId xmlns:a16="http://schemas.microsoft.com/office/drawing/2014/main" id="{11803068-50AB-A80C-30A7-756355D1E27E}"/>
                </a:ext>
              </a:extLst>
            </p:cNvPr>
            <p:cNvSpPr/>
            <p:nvPr/>
          </p:nvSpPr>
          <p:spPr>
            <a:xfrm>
              <a:off x="2907397"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223" name="Freeform 222">
              <a:extLst>
                <a:ext uri="{FF2B5EF4-FFF2-40B4-BE49-F238E27FC236}">
                  <a16:creationId xmlns:a16="http://schemas.microsoft.com/office/drawing/2014/main" id="{662FEBC1-5B36-4D2E-33C7-91097C3A23E5}"/>
                </a:ext>
              </a:extLst>
            </p:cNvPr>
            <p:cNvSpPr/>
            <p:nvPr/>
          </p:nvSpPr>
          <p:spPr>
            <a:xfrm>
              <a:off x="2940072" y="6431400"/>
              <a:ext cx="16847" cy="15826"/>
            </a:xfrm>
            <a:custGeom>
              <a:avLst/>
              <a:gdLst>
                <a:gd name="connsiteX0" fmla="*/ 8424 w 16847"/>
                <a:gd name="connsiteY0" fmla="*/ 0 h 15826"/>
                <a:gd name="connsiteX1" fmla="*/ 2425 w 16847"/>
                <a:gd name="connsiteY1" fmla="*/ 2297 h 15826"/>
                <a:gd name="connsiteX2" fmla="*/ 0 w 16847"/>
                <a:gd name="connsiteY2" fmla="*/ 7913 h 15826"/>
                <a:gd name="connsiteX3" fmla="*/ 2425 w 16847"/>
                <a:gd name="connsiteY3" fmla="*/ 13529 h 15826"/>
                <a:gd name="connsiteX4" fmla="*/ 8424 w 16847"/>
                <a:gd name="connsiteY4" fmla="*/ 15827 h 15826"/>
                <a:gd name="connsiteX5" fmla="*/ 14423 w 16847"/>
                <a:gd name="connsiteY5" fmla="*/ 13529 h 15826"/>
                <a:gd name="connsiteX6" fmla="*/ 16848 w 16847"/>
                <a:gd name="connsiteY6" fmla="*/ 7913 h 15826"/>
                <a:gd name="connsiteX7" fmla="*/ 14423 w 16847"/>
                <a:gd name="connsiteY7" fmla="*/ 2297 h 15826"/>
                <a:gd name="connsiteX8" fmla="*/ 8424 w 16847"/>
                <a:gd name="connsiteY8" fmla="*/ 0 h 1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7" h="15826">
                  <a:moveTo>
                    <a:pt x="8424" y="0"/>
                  </a:moveTo>
                  <a:cubicBezTo>
                    <a:pt x="6126" y="0"/>
                    <a:pt x="4084" y="766"/>
                    <a:pt x="2425" y="2297"/>
                  </a:cubicBezTo>
                  <a:cubicBezTo>
                    <a:pt x="766" y="3829"/>
                    <a:pt x="0" y="5743"/>
                    <a:pt x="0" y="7913"/>
                  </a:cubicBezTo>
                  <a:cubicBezTo>
                    <a:pt x="0" y="10083"/>
                    <a:pt x="766" y="11870"/>
                    <a:pt x="2425" y="13529"/>
                  </a:cubicBezTo>
                  <a:cubicBezTo>
                    <a:pt x="4084" y="15061"/>
                    <a:pt x="5999" y="15827"/>
                    <a:pt x="8424" y="15827"/>
                  </a:cubicBezTo>
                  <a:cubicBezTo>
                    <a:pt x="10849" y="15827"/>
                    <a:pt x="12764" y="15061"/>
                    <a:pt x="14423" y="13529"/>
                  </a:cubicBezTo>
                  <a:cubicBezTo>
                    <a:pt x="16082" y="11997"/>
                    <a:pt x="16848" y="10083"/>
                    <a:pt x="16848" y="7913"/>
                  </a:cubicBezTo>
                  <a:cubicBezTo>
                    <a:pt x="16848" y="5743"/>
                    <a:pt x="16082" y="3829"/>
                    <a:pt x="14423" y="2297"/>
                  </a:cubicBezTo>
                  <a:cubicBezTo>
                    <a:pt x="12764" y="766"/>
                    <a:pt x="10849" y="0"/>
                    <a:pt x="8424" y="0"/>
                  </a:cubicBezTo>
                  <a:close/>
                </a:path>
              </a:pathLst>
            </a:custGeom>
            <a:solidFill>
              <a:srgbClr val="14336A"/>
            </a:solidFill>
            <a:ln w="0" cap="flat">
              <a:noFill/>
              <a:prstDash val="solid"/>
              <a:miter/>
            </a:ln>
          </p:spPr>
          <p:txBody>
            <a:bodyPr rtlCol="0" anchor="ctr"/>
            <a:lstStyle/>
            <a:p>
              <a:endParaRPr lang="en-GB" sz="1013"/>
            </a:p>
          </p:txBody>
        </p:sp>
        <p:sp>
          <p:nvSpPr>
            <p:cNvPr id="224" name="Freeform 223">
              <a:extLst>
                <a:ext uri="{FF2B5EF4-FFF2-40B4-BE49-F238E27FC236}">
                  <a16:creationId xmlns:a16="http://schemas.microsoft.com/office/drawing/2014/main" id="{40103752-907B-7725-B50E-1B517D6484A6}"/>
                </a:ext>
              </a:extLst>
            </p:cNvPr>
            <p:cNvSpPr/>
            <p:nvPr/>
          </p:nvSpPr>
          <p:spPr>
            <a:xfrm>
              <a:off x="2941731" y="6457820"/>
              <a:ext cx="13274" cy="68284"/>
            </a:xfrm>
            <a:custGeom>
              <a:avLst/>
              <a:gdLst>
                <a:gd name="connsiteX0" fmla="*/ 0 w 13274"/>
                <a:gd name="connsiteY0" fmla="*/ 0 h 68284"/>
                <a:gd name="connsiteX1" fmla="*/ 13274 w 13274"/>
                <a:gd name="connsiteY1" fmla="*/ 0 h 68284"/>
                <a:gd name="connsiteX2" fmla="*/ 13274 w 13274"/>
                <a:gd name="connsiteY2" fmla="*/ 68285 h 68284"/>
                <a:gd name="connsiteX3" fmla="*/ 0 w 13274"/>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3274" h="68284">
                  <a:moveTo>
                    <a:pt x="0" y="0"/>
                  </a:moveTo>
                  <a:lnTo>
                    <a:pt x="13274" y="0"/>
                  </a:lnTo>
                  <a:lnTo>
                    <a:pt x="13274" y="68285"/>
                  </a:lnTo>
                  <a:lnTo>
                    <a:pt x="0" y="68285"/>
                  </a:lnTo>
                  <a:close/>
                </a:path>
              </a:pathLst>
            </a:custGeom>
            <a:solidFill>
              <a:srgbClr val="14336A"/>
            </a:solidFill>
            <a:ln w="0" cap="flat">
              <a:noFill/>
              <a:prstDash val="solid"/>
              <a:miter/>
            </a:ln>
          </p:spPr>
          <p:txBody>
            <a:bodyPr rtlCol="0" anchor="ctr"/>
            <a:lstStyle/>
            <a:p>
              <a:endParaRPr lang="en-GB" sz="1013"/>
            </a:p>
          </p:txBody>
        </p:sp>
        <p:sp>
          <p:nvSpPr>
            <p:cNvPr id="225" name="Freeform 224">
              <a:extLst>
                <a:ext uri="{FF2B5EF4-FFF2-40B4-BE49-F238E27FC236}">
                  <a16:creationId xmlns:a16="http://schemas.microsoft.com/office/drawing/2014/main" id="{D38AE753-2932-0707-1EE1-1A4867F6006E}"/>
                </a:ext>
              </a:extLst>
            </p:cNvPr>
            <p:cNvSpPr/>
            <p:nvPr/>
          </p:nvSpPr>
          <p:spPr>
            <a:xfrm>
              <a:off x="2972874" y="6456927"/>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524 w 56797"/>
                <a:gd name="connsiteY31" fmla="*/ 44544 h 70709"/>
                <a:gd name="connsiteX32" fmla="*/ 41481 w 56797"/>
                <a:gd name="connsiteY32" fmla="*/ 52075 h 70709"/>
                <a:gd name="connsiteX33" fmla="*/ 35483 w 56797"/>
                <a:gd name="connsiteY33" fmla="*/ 57819 h 70709"/>
                <a:gd name="connsiteX34" fmla="*/ 26038 w 56797"/>
                <a:gd name="connsiteY34" fmla="*/ 59988 h 70709"/>
                <a:gd name="connsiteX35" fmla="*/ 16720 w 56797"/>
                <a:gd name="connsiteY35" fmla="*/ 57436 h 70709"/>
                <a:gd name="connsiteX36" fmla="*/ 13019 w 56797"/>
                <a:gd name="connsiteY36" fmla="*/ 50033 h 70709"/>
                <a:gd name="connsiteX37" fmla="*/ 14933 w 56797"/>
                <a:gd name="connsiteY37" fmla="*/ 44289 h 70709"/>
                <a:gd name="connsiteX38" fmla="*/ 20039 w 56797"/>
                <a:gd name="connsiteY38" fmla="*/ 40971 h 70709"/>
                <a:gd name="connsiteX39" fmla="*/ 27059 w 56797"/>
                <a:gd name="connsiteY39" fmla="*/ 39311 h 70709"/>
                <a:gd name="connsiteX40" fmla="*/ 31143 w 56797"/>
                <a:gd name="connsiteY40" fmla="*/ 38801 h 70709"/>
                <a:gd name="connsiteX41" fmla="*/ 36121 w 56797"/>
                <a:gd name="connsiteY41" fmla="*/ 38035 h 70709"/>
                <a:gd name="connsiteX42" fmla="*/ 40716 w 56797"/>
                <a:gd name="connsiteY42" fmla="*/ 37014 h 70709"/>
                <a:gd name="connsiteX43" fmla="*/ 43396 w 56797"/>
                <a:gd name="connsiteY43" fmla="*/ 35738 h 70709"/>
                <a:gd name="connsiteX44" fmla="*/ 43396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8" y="2808"/>
                    <a:pt x="41992" y="1659"/>
                    <a:pt x="38929" y="1021"/>
                  </a:cubicBezTo>
                  <a:cubicBezTo>
                    <a:pt x="35865" y="383"/>
                    <a:pt x="32930" y="0"/>
                    <a:pt x="30249" y="0"/>
                  </a:cubicBezTo>
                  <a:cubicBezTo>
                    <a:pt x="26165" y="0"/>
                    <a:pt x="22209" y="638"/>
                    <a:pt x="18507" y="1787"/>
                  </a:cubicBezTo>
                  <a:cubicBezTo>
                    <a:pt x="14806" y="2935"/>
                    <a:pt x="11487"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2885"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6"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524" y="44544"/>
                  </a:moveTo>
                  <a:cubicBezTo>
                    <a:pt x="43524" y="47225"/>
                    <a:pt x="42885" y="49778"/>
                    <a:pt x="41481" y="52075"/>
                  </a:cubicBezTo>
                  <a:cubicBezTo>
                    <a:pt x="40077" y="54372"/>
                    <a:pt x="38163" y="56287"/>
                    <a:pt x="35483" y="57819"/>
                  </a:cubicBezTo>
                  <a:cubicBezTo>
                    <a:pt x="32802" y="59222"/>
                    <a:pt x="29739" y="59988"/>
                    <a:pt x="26038" y="59988"/>
                  </a:cubicBezTo>
                  <a:cubicBezTo>
                    <a:pt x="22336" y="59988"/>
                    <a:pt x="19145" y="59095"/>
                    <a:pt x="16720" y="57436"/>
                  </a:cubicBezTo>
                  <a:cubicBezTo>
                    <a:pt x="14295" y="55776"/>
                    <a:pt x="13019" y="53224"/>
                    <a:pt x="13019" y="50033"/>
                  </a:cubicBezTo>
                  <a:cubicBezTo>
                    <a:pt x="13019" y="47608"/>
                    <a:pt x="13657" y="45821"/>
                    <a:pt x="14933" y="44289"/>
                  </a:cubicBezTo>
                  <a:cubicBezTo>
                    <a:pt x="16210" y="42885"/>
                    <a:pt x="17869" y="41737"/>
                    <a:pt x="20039" y="40971"/>
                  </a:cubicBezTo>
                  <a:cubicBezTo>
                    <a:pt x="22209" y="40205"/>
                    <a:pt x="24506" y="39694"/>
                    <a:pt x="27059" y="39311"/>
                  </a:cubicBezTo>
                  <a:cubicBezTo>
                    <a:pt x="28207" y="39184"/>
                    <a:pt x="29484" y="38929"/>
                    <a:pt x="31143" y="38801"/>
                  </a:cubicBezTo>
                  <a:cubicBezTo>
                    <a:pt x="32802" y="38546"/>
                    <a:pt x="34461" y="38291"/>
                    <a:pt x="36121" y="38035"/>
                  </a:cubicBezTo>
                  <a:cubicBezTo>
                    <a:pt x="37780" y="37780"/>
                    <a:pt x="39439" y="37397"/>
                    <a:pt x="40716" y="37014"/>
                  </a:cubicBezTo>
                  <a:cubicBezTo>
                    <a:pt x="42120" y="36631"/>
                    <a:pt x="43013" y="36121"/>
                    <a:pt x="43396" y="35738"/>
                  </a:cubicBezTo>
                  <a:lnTo>
                    <a:pt x="43396" y="44544"/>
                  </a:lnTo>
                  <a:close/>
                </a:path>
              </a:pathLst>
            </a:custGeom>
            <a:solidFill>
              <a:srgbClr val="14336A"/>
            </a:solidFill>
            <a:ln w="0" cap="flat">
              <a:noFill/>
              <a:prstDash val="solid"/>
              <a:miter/>
            </a:ln>
          </p:spPr>
          <p:txBody>
            <a:bodyPr rtlCol="0" anchor="ctr"/>
            <a:lstStyle/>
            <a:p>
              <a:endParaRPr lang="en-GB" sz="1013"/>
            </a:p>
          </p:txBody>
        </p:sp>
        <p:sp>
          <p:nvSpPr>
            <p:cNvPr id="226" name="Freeform 225">
              <a:extLst>
                <a:ext uri="{FF2B5EF4-FFF2-40B4-BE49-F238E27FC236}">
                  <a16:creationId xmlns:a16="http://schemas.microsoft.com/office/drawing/2014/main" id="{97344417-E0E9-665B-F261-EF5785444A21}"/>
                </a:ext>
              </a:extLst>
            </p:cNvPr>
            <p:cNvSpPr/>
            <p:nvPr/>
          </p:nvSpPr>
          <p:spPr>
            <a:xfrm>
              <a:off x="3050348" y="6456927"/>
              <a:ext cx="56797" cy="69177"/>
            </a:xfrm>
            <a:custGeom>
              <a:avLst/>
              <a:gdLst>
                <a:gd name="connsiteX0" fmla="*/ 46076 w 56797"/>
                <a:gd name="connsiteY0" fmla="*/ 2935 h 69177"/>
                <a:gd name="connsiteX1" fmla="*/ 33823 w 56797"/>
                <a:gd name="connsiteY1" fmla="*/ 0 h 69177"/>
                <a:gd name="connsiteX2" fmla="*/ 21060 w 56797"/>
                <a:gd name="connsiteY2" fmla="*/ 3318 h 69177"/>
                <a:gd name="connsiteX3" fmla="*/ 13657 w 56797"/>
                <a:gd name="connsiteY3" fmla="*/ 11997 h 69177"/>
                <a:gd name="connsiteX4" fmla="*/ 12764 w 56797"/>
                <a:gd name="connsiteY4" fmla="*/ 11997 h 69177"/>
                <a:gd name="connsiteX5" fmla="*/ 12764 w 56797"/>
                <a:gd name="connsiteY5" fmla="*/ 893 h 69177"/>
                <a:gd name="connsiteX6" fmla="*/ 0 w 56797"/>
                <a:gd name="connsiteY6" fmla="*/ 893 h 69177"/>
                <a:gd name="connsiteX7" fmla="*/ 0 w 56797"/>
                <a:gd name="connsiteY7" fmla="*/ 69178 h 69177"/>
                <a:gd name="connsiteX8" fmla="*/ 13274 w 56797"/>
                <a:gd name="connsiteY8" fmla="*/ 69178 h 69177"/>
                <a:gd name="connsiteX9" fmla="*/ 13274 w 56797"/>
                <a:gd name="connsiteY9" fmla="*/ 28590 h 69177"/>
                <a:gd name="connsiteX10" fmla="*/ 15316 w 56797"/>
                <a:gd name="connsiteY10" fmla="*/ 19273 h 69177"/>
                <a:gd name="connsiteX11" fmla="*/ 20932 w 56797"/>
                <a:gd name="connsiteY11" fmla="*/ 13402 h 69177"/>
                <a:gd name="connsiteX12" fmla="*/ 29101 w 56797"/>
                <a:gd name="connsiteY12" fmla="*/ 11359 h 69177"/>
                <a:gd name="connsiteX13" fmla="*/ 39694 w 56797"/>
                <a:gd name="connsiteY13" fmla="*/ 15571 h 69177"/>
                <a:gd name="connsiteX14" fmla="*/ 43523 w 56797"/>
                <a:gd name="connsiteY14" fmla="*/ 27186 h 69177"/>
                <a:gd name="connsiteX15" fmla="*/ 43523 w 56797"/>
                <a:gd name="connsiteY15" fmla="*/ 69050 h 69177"/>
                <a:gd name="connsiteX16" fmla="*/ 56798 w 56797"/>
                <a:gd name="connsiteY16" fmla="*/ 69050 h 69177"/>
                <a:gd name="connsiteX17" fmla="*/ 56798 w 56797"/>
                <a:gd name="connsiteY17" fmla="*/ 25654 h 69177"/>
                <a:gd name="connsiteX18" fmla="*/ 53862 w 56797"/>
                <a:gd name="connsiteY18" fmla="*/ 11487 h 69177"/>
                <a:gd name="connsiteX19" fmla="*/ 45693 w 56797"/>
                <a:gd name="connsiteY19" fmla="*/ 2808 h 6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7">
                  <a:moveTo>
                    <a:pt x="46076" y="2935"/>
                  </a:moveTo>
                  <a:cubicBezTo>
                    <a:pt x="42630" y="1021"/>
                    <a:pt x="38546" y="0"/>
                    <a:pt x="33823" y="0"/>
                  </a:cubicBezTo>
                  <a:cubicBezTo>
                    <a:pt x="28718" y="0"/>
                    <a:pt x="24378" y="1149"/>
                    <a:pt x="21060" y="3318"/>
                  </a:cubicBezTo>
                  <a:cubicBezTo>
                    <a:pt x="17741" y="5488"/>
                    <a:pt x="15188" y="8424"/>
                    <a:pt x="13657" y="11997"/>
                  </a:cubicBezTo>
                  <a:lnTo>
                    <a:pt x="12764" y="11997"/>
                  </a:lnTo>
                  <a:lnTo>
                    <a:pt x="12764" y="893"/>
                  </a:lnTo>
                  <a:lnTo>
                    <a:pt x="0" y="893"/>
                  </a:lnTo>
                  <a:lnTo>
                    <a:pt x="0" y="69178"/>
                  </a:lnTo>
                  <a:lnTo>
                    <a:pt x="13274" y="69178"/>
                  </a:lnTo>
                  <a:lnTo>
                    <a:pt x="13274" y="28590"/>
                  </a:lnTo>
                  <a:cubicBezTo>
                    <a:pt x="13274" y="25016"/>
                    <a:pt x="13912" y="21825"/>
                    <a:pt x="15316" y="19273"/>
                  </a:cubicBezTo>
                  <a:cubicBezTo>
                    <a:pt x="16720" y="16720"/>
                    <a:pt x="18635" y="14805"/>
                    <a:pt x="20932" y="13402"/>
                  </a:cubicBezTo>
                  <a:cubicBezTo>
                    <a:pt x="23357" y="12125"/>
                    <a:pt x="26037" y="11359"/>
                    <a:pt x="29101" y="11359"/>
                  </a:cubicBezTo>
                  <a:cubicBezTo>
                    <a:pt x="33568" y="11359"/>
                    <a:pt x="37142" y="12764"/>
                    <a:pt x="39694" y="15571"/>
                  </a:cubicBezTo>
                  <a:cubicBezTo>
                    <a:pt x="42247" y="18379"/>
                    <a:pt x="43523" y="22208"/>
                    <a:pt x="43523" y="27186"/>
                  </a:cubicBezTo>
                  <a:lnTo>
                    <a:pt x="43523" y="69050"/>
                  </a:lnTo>
                  <a:lnTo>
                    <a:pt x="56798" y="69050"/>
                  </a:lnTo>
                  <a:lnTo>
                    <a:pt x="56798" y="25654"/>
                  </a:lnTo>
                  <a:cubicBezTo>
                    <a:pt x="56798" y="20038"/>
                    <a:pt x="55776" y="15316"/>
                    <a:pt x="53862" y="11487"/>
                  </a:cubicBezTo>
                  <a:cubicBezTo>
                    <a:pt x="51947" y="7658"/>
                    <a:pt x="49267" y="4722"/>
                    <a:pt x="45693" y="2808"/>
                  </a:cubicBezTo>
                  <a:close/>
                </a:path>
              </a:pathLst>
            </a:custGeom>
            <a:solidFill>
              <a:srgbClr val="14336A"/>
            </a:solidFill>
            <a:ln w="0" cap="flat">
              <a:noFill/>
              <a:prstDash val="solid"/>
              <a:miter/>
            </a:ln>
          </p:spPr>
          <p:txBody>
            <a:bodyPr rtlCol="0" anchor="ctr"/>
            <a:lstStyle/>
            <a:p>
              <a:endParaRPr lang="en-GB" sz="1013"/>
            </a:p>
          </p:txBody>
        </p:sp>
        <p:sp>
          <p:nvSpPr>
            <p:cNvPr id="227" name="Freeform 226">
              <a:extLst>
                <a:ext uri="{FF2B5EF4-FFF2-40B4-BE49-F238E27FC236}">
                  <a16:creationId xmlns:a16="http://schemas.microsoft.com/office/drawing/2014/main" id="{5EF6D821-DA11-904E-006E-56682AEFB9AC}"/>
                </a:ext>
              </a:extLst>
            </p:cNvPr>
            <p:cNvSpPr/>
            <p:nvPr/>
          </p:nvSpPr>
          <p:spPr>
            <a:xfrm>
              <a:off x="3125398"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69" y="70582"/>
                    <a:pt x="41992" y="69561"/>
                    <a:pt x="46076" y="67646"/>
                  </a:cubicBezTo>
                  <a:cubicBezTo>
                    <a:pt x="50033" y="65604"/>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207"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228" name="Freeform 227">
              <a:extLst>
                <a:ext uri="{FF2B5EF4-FFF2-40B4-BE49-F238E27FC236}">
                  <a16:creationId xmlns:a16="http://schemas.microsoft.com/office/drawing/2014/main" id="{A715E6FF-1E1C-6A74-A2BC-E0C926DA3095}"/>
                </a:ext>
              </a:extLst>
            </p:cNvPr>
            <p:cNvSpPr/>
            <p:nvPr/>
          </p:nvSpPr>
          <p:spPr>
            <a:xfrm>
              <a:off x="3199681" y="6456927"/>
              <a:ext cx="61775" cy="70582"/>
            </a:xfrm>
            <a:custGeom>
              <a:avLst/>
              <a:gdLst>
                <a:gd name="connsiteX0" fmla="*/ 61775 w 61775"/>
                <a:gd name="connsiteY0" fmla="*/ 34333 h 70582"/>
                <a:gd name="connsiteX1" fmla="*/ 59223 w 61775"/>
                <a:gd name="connsiteY1" fmla="*/ 18507 h 70582"/>
                <a:gd name="connsiteX2" fmla="*/ 52458 w 61775"/>
                <a:gd name="connsiteY2" fmla="*/ 7913 h 70582"/>
                <a:gd name="connsiteX3" fmla="*/ 42758 w 61775"/>
                <a:gd name="connsiteY3" fmla="*/ 1914 h 70582"/>
                <a:gd name="connsiteX4" fmla="*/ 31526 w 61775"/>
                <a:gd name="connsiteY4" fmla="*/ 0 h 70582"/>
                <a:gd name="connsiteX5" fmla="*/ 14933 w 61775"/>
                <a:gd name="connsiteY5" fmla="*/ 4467 h 70582"/>
                <a:gd name="connsiteX6" fmla="*/ 3957 w 61775"/>
                <a:gd name="connsiteY6" fmla="*/ 16975 h 70582"/>
                <a:gd name="connsiteX7" fmla="*/ 0 w 61775"/>
                <a:gd name="connsiteY7" fmla="*/ 35483 h 70582"/>
                <a:gd name="connsiteX8" fmla="*/ 3957 w 61775"/>
                <a:gd name="connsiteY8" fmla="*/ 53989 h 70582"/>
                <a:gd name="connsiteX9" fmla="*/ 15189 w 61775"/>
                <a:gd name="connsiteY9" fmla="*/ 66242 h 70582"/>
                <a:gd name="connsiteX10" fmla="*/ 32547 w 61775"/>
                <a:gd name="connsiteY10" fmla="*/ 70582 h 70582"/>
                <a:gd name="connsiteX11" fmla="*/ 45821 w 61775"/>
                <a:gd name="connsiteY11" fmla="*/ 68284 h 70582"/>
                <a:gd name="connsiteX12" fmla="*/ 55521 w 61775"/>
                <a:gd name="connsiteY12" fmla="*/ 61775 h 70582"/>
                <a:gd name="connsiteX13" fmla="*/ 60882 w 61775"/>
                <a:gd name="connsiteY13" fmla="*/ 52075 h 70582"/>
                <a:gd name="connsiteX14" fmla="*/ 48246 w 61775"/>
                <a:gd name="connsiteY14" fmla="*/ 49778 h 70582"/>
                <a:gd name="connsiteX15" fmla="*/ 44800 w 61775"/>
                <a:gd name="connsiteY15" fmla="*/ 55138 h 70582"/>
                <a:gd name="connsiteX16" fmla="*/ 39439 w 61775"/>
                <a:gd name="connsiteY16" fmla="*/ 58457 h 70582"/>
                <a:gd name="connsiteX17" fmla="*/ 32547 w 61775"/>
                <a:gd name="connsiteY17" fmla="*/ 59478 h 70582"/>
                <a:gd name="connsiteX18" fmla="*/ 22336 w 61775"/>
                <a:gd name="connsiteY18" fmla="*/ 56925 h 70582"/>
                <a:gd name="connsiteX19" fmla="*/ 15571 w 61775"/>
                <a:gd name="connsiteY19" fmla="*/ 49650 h 70582"/>
                <a:gd name="connsiteX20" fmla="*/ 13274 w 61775"/>
                <a:gd name="connsiteY20" fmla="*/ 38929 h 70582"/>
                <a:gd name="connsiteX21" fmla="*/ 61775 w 61775"/>
                <a:gd name="connsiteY21" fmla="*/ 38929 h 70582"/>
                <a:gd name="connsiteX22" fmla="*/ 61775 w 61775"/>
                <a:gd name="connsiteY22" fmla="*/ 34206 h 70582"/>
                <a:gd name="connsiteX23" fmla="*/ 13274 w 61775"/>
                <a:gd name="connsiteY23" fmla="*/ 29101 h 70582"/>
                <a:gd name="connsiteX24" fmla="*/ 15444 w 61775"/>
                <a:gd name="connsiteY24" fmla="*/ 20804 h 70582"/>
                <a:gd name="connsiteX25" fmla="*/ 21825 w 61775"/>
                <a:gd name="connsiteY25" fmla="*/ 13657 h 70582"/>
                <a:gd name="connsiteX26" fmla="*/ 31653 w 61775"/>
                <a:gd name="connsiteY26" fmla="*/ 10976 h 70582"/>
                <a:gd name="connsiteX27" fmla="*/ 40716 w 61775"/>
                <a:gd name="connsiteY27" fmla="*/ 13274 h 70582"/>
                <a:gd name="connsiteX28" fmla="*/ 46714 w 61775"/>
                <a:gd name="connsiteY28" fmla="*/ 19656 h 70582"/>
                <a:gd name="connsiteX29" fmla="*/ 48884 w 61775"/>
                <a:gd name="connsiteY29" fmla="*/ 28973 h 70582"/>
                <a:gd name="connsiteX30" fmla="*/ 13529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61775" y="34333"/>
                  </a:moveTo>
                  <a:cubicBezTo>
                    <a:pt x="61775" y="28079"/>
                    <a:pt x="61010" y="22846"/>
                    <a:pt x="59223" y="18507"/>
                  </a:cubicBezTo>
                  <a:cubicBezTo>
                    <a:pt x="57563" y="14167"/>
                    <a:pt x="55266" y="10594"/>
                    <a:pt x="52458" y="7913"/>
                  </a:cubicBez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103" y="52841"/>
                    <a:pt x="15571" y="49650"/>
                  </a:cubicBezTo>
                  <a:cubicBezTo>
                    <a:pt x="14040" y="46714"/>
                    <a:pt x="13402" y="43013"/>
                    <a:pt x="13274" y="38929"/>
                  </a:cubicBezTo>
                  <a:lnTo>
                    <a:pt x="61775" y="38929"/>
                  </a:lnTo>
                  <a:lnTo>
                    <a:pt x="61775" y="34206"/>
                  </a:lnTo>
                  <a:close/>
                  <a:moveTo>
                    <a:pt x="13274" y="29101"/>
                  </a:moveTo>
                  <a:cubicBezTo>
                    <a:pt x="13402" y="26165"/>
                    <a:pt x="14040" y="23357"/>
                    <a:pt x="15444" y="20804"/>
                  </a:cubicBezTo>
                  <a:cubicBezTo>
                    <a:pt x="16975" y="17869"/>
                    <a:pt x="19017" y="15444"/>
                    <a:pt x="21825" y="13657"/>
                  </a:cubicBezTo>
                  <a:cubicBezTo>
                    <a:pt x="24633" y="11870"/>
                    <a:pt x="27824" y="10976"/>
                    <a:pt x="31653" y="10976"/>
                  </a:cubicBezTo>
                  <a:cubicBezTo>
                    <a:pt x="35100" y="10976"/>
                    <a:pt x="38035" y="11742"/>
                    <a:pt x="40716" y="13274"/>
                  </a:cubicBezTo>
                  <a:cubicBezTo>
                    <a:pt x="43268" y="14805"/>
                    <a:pt x="45310" y="16975"/>
                    <a:pt x="46714" y="19656"/>
                  </a:cubicBezTo>
                  <a:cubicBezTo>
                    <a:pt x="48118" y="22336"/>
                    <a:pt x="48884" y="25527"/>
                    <a:pt x="48884" y="28973"/>
                  </a:cubicBezTo>
                  <a:lnTo>
                    <a:pt x="13529" y="28973"/>
                  </a:lnTo>
                  <a:close/>
                </a:path>
              </a:pathLst>
            </a:custGeom>
            <a:solidFill>
              <a:srgbClr val="14336A"/>
            </a:solidFill>
            <a:ln w="0" cap="flat">
              <a:noFill/>
              <a:prstDash val="solid"/>
              <a:miter/>
            </a:ln>
          </p:spPr>
          <p:txBody>
            <a:bodyPr rtlCol="0" anchor="ctr"/>
            <a:lstStyle/>
            <a:p>
              <a:endParaRPr lang="en-GB" sz="1013"/>
            </a:p>
          </p:txBody>
        </p:sp>
        <p:sp>
          <p:nvSpPr>
            <p:cNvPr id="229" name="Freeform 228">
              <a:extLst>
                <a:ext uri="{FF2B5EF4-FFF2-40B4-BE49-F238E27FC236}">
                  <a16:creationId xmlns:a16="http://schemas.microsoft.com/office/drawing/2014/main" id="{F2575179-2EDF-0CE1-F46E-B73D28144DA8}"/>
                </a:ext>
              </a:extLst>
            </p:cNvPr>
            <p:cNvSpPr/>
            <p:nvPr/>
          </p:nvSpPr>
          <p:spPr>
            <a:xfrm>
              <a:off x="638302" y="6272622"/>
              <a:ext cx="184560" cy="255014"/>
            </a:xfrm>
            <a:custGeom>
              <a:avLst/>
              <a:gdLst>
                <a:gd name="connsiteX0" fmla="*/ 0 w 184560"/>
                <a:gd name="connsiteY0" fmla="*/ 255014 h 255014"/>
                <a:gd name="connsiteX1" fmla="*/ 0 w 184560"/>
                <a:gd name="connsiteY1" fmla="*/ 0 h 255014"/>
                <a:gd name="connsiteX2" fmla="*/ 182901 w 184560"/>
                <a:gd name="connsiteY2" fmla="*/ 0 h 255014"/>
                <a:gd name="connsiteX3" fmla="*/ 182901 w 184560"/>
                <a:gd name="connsiteY3" fmla="*/ 58967 h 255014"/>
                <a:gd name="connsiteX4" fmla="*/ 67391 w 184560"/>
                <a:gd name="connsiteY4" fmla="*/ 58967 h 255014"/>
                <a:gd name="connsiteX5" fmla="*/ 67391 w 184560"/>
                <a:gd name="connsiteY5" fmla="*/ 98024 h 255014"/>
                <a:gd name="connsiteX6" fmla="*/ 165926 w 184560"/>
                <a:gd name="connsiteY6" fmla="*/ 98024 h 255014"/>
                <a:gd name="connsiteX7" fmla="*/ 165926 w 184560"/>
                <a:gd name="connsiteY7" fmla="*/ 153289 h 255014"/>
                <a:gd name="connsiteX8" fmla="*/ 67391 w 184560"/>
                <a:gd name="connsiteY8" fmla="*/ 153289 h 255014"/>
                <a:gd name="connsiteX9" fmla="*/ 67391 w 184560"/>
                <a:gd name="connsiteY9" fmla="*/ 195792 h 255014"/>
                <a:gd name="connsiteX10" fmla="*/ 184560 w 184560"/>
                <a:gd name="connsiteY10" fmla="*/ 195792 h 255014"/>
                <a:gd name="connsiteX11" fmla="*/ 184560 w 184560"/>
                <a:gd name="connsiteY11" fmla="*/ 255014 h 255014"/>
                <a:gd name="connsiteX12" fmla="*/ 0 w 184560"/>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560" h="255014">
                  <a:moveTo>
                    <a:pt x="0" y="255014"/>
                  </a:moveTo>
                  <a:lnTo>
                    <a:pt x="0" y="0"/>
                  </a:lnTo>
                  <a:lnTo>
                    <a:pt x="182901" y="0"/>
                  </a:lnTo>
                  <a:lnTo>
                    <a:pt x="182901" y="58967"/>
                  </a:lnTo>
                  <a:lnTo>
                    <a:pt x="67391" y="58967"/>
                  </a:lnTo>
                  <a:lnTo>
                    <a:pt x="67391" y="98024"/>
                  </a:lnTo>
                  <a:lnTo>
                    <a:pt x="165926" y="98024"/>
                  </a:lnTo>
                  <a:lnTo>
                    <a:pt x="165926" y="153289"/>
                  </a:lnTo>
                  <a:lnTo>
                    <a:pt x="67391" y="153289"/>
                  </a:lnTo>
                  <a:lnTo>
                    <a:pt x="67391" y="195792"/>
                  </a:lnTo>
                  <a:lnTo>
                    <a:pt x="184560" y="195792"/>
                  </a:lnTo>
                  <a:lnTo>
                    <a:pt x="184560"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230" name="Freeform 229">
              <a:extLst>
                <a:ext uri="{FF2B5EF4-FFF2-40B4-BE49-F238E27FC236}">
                  <a16:creationId xmlns:a16="http://schemas.microsoft.com/office/drawing/2014/main" id="{097B027E-E6D9-6AD0-0C75-9514EB7FC4B9}"/>
                </a:ext>
              </a:extLst>
            </p:cNvPr>
            <p:cNvSpPr/>
            <p:nvPr/>
          </p:nvSpPr>
          <p:spPr>
            <a:xfrm>
              <a:off x="1372714" y="6272622"/>
              <a:ext cx="184687" cy="255014"/>
            </a:xfrm>
            <a:custGeom>
              <a:avLst/>
              <a:gdLst>
                <a:gd name="connsiteX0" fmla="*/ 0 w 184687"/>
                <a:gd name="connsiteY0" fmla="*/ 255014 h 255014"/>
                <a:gd name="connsiteX1" fmla="*/ 0 w 184687"/>
                <a:gd name="connsiteY1" fmla="*/ 0 h 255014"/>
                <a:gd name="connsiteX2" fmla="*/ 183029 w 184687"/>
                <a:gd name="connsiteY2" fmla="*/ 0 h 255014"/>
                <a:gd name="connsiteX3" fmla="*/ 183029 w 184687"/>
                <a:gd name="connsiteY3" fmla="*/ 58967 h 255014"/>
                <a:gd name="connsiteX4" fmla="*/ 67519 w 184687"/>
                <a:gd name="connsiteY4" fmla="*/ 58967 h 255014"/>
                <a:gd name="connsiteX5" fmla="*/ 67519 w 184687"/>
                <a:gd name="connsiteY5" fmla="*/ 98024 h 255014"/>
                <a:gd name="connsiteX6" fmla="*/ 166053 w 184687"/>
                <a:gd name="connsiteY6" fmla="*/ 98024 h 255014"/>
                <a:gd name="connsiteX7" fmla="*/ 166053 w 184687"/>
                <a:gd name="connsiteY7" fmla="*/ 153289 h 255014"/>
                <a:gd name="connsiteX8" fmla="*/ 67519 w 184687"/>
                <a:gd name="connsiteY8" fmla="*/ 153289 h 255014"/>
                <a:gd name="connsiteX9" fmla="*/ 67519 w 184687"/>
                <a:gd name="connsiteY9" fmla="*/ 195792 h 255014"/>
                <a:gd name="connsiteX10" fmla="*/ 184688 w 184687"/>
                <a:gd name="connsiteY10" fmla="*/ 195792 h 255014"/>
                <a:gd name="connsiteX11" fmla="*/ 184688 w 184687"/>
                <a:gd name="connsiteY11" fmla="*/ 255014 h 255014"/>
                <a:gd name="connsiteX12" fmla="*/ 0 w 184687"/>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87" h="255014">
                  <a:moveTo>
                    <a:pt x="0" y="255014"/>
                  </a:moveTo>
                  <a:lnTo>
                    <a:pt x="0" y="0"/>
                  </a:lnTo>
                  <a:lnTo>
                    <a:pt x="183029" y="0"/>
                  </a:lnTo>
                  <a:lnTo>
                    <a:pt x="183029" y="58967"/>
                  </a:lnTo>
                  <a:lnTo>
                    <a:pt x="67519" y="58967"/>
                  </a:lnTo>
                  <a:lnTo>
                    <a:pt x="67519" y="98024"/>
                  </a:lnTo>
                  <a:lnTo>
                    <a:pt x="166053" y="98024"/>
                  </a:lnTo>
                  <a:lnTo>
                    <a:pt x="166053" y="153289"/>
                  </a:lnTo>
                  <a:lnTo>
                    <a:pt x="67519" y="153289"/>
                  </a:lnTo>
                  <a:lnTo>
                    <a:pt x="67519" y="195792"/>
                  </a:lnTo>
                  <a:lnTo>
                    <a:pt x="184688" y="195792"/>
                  </a:lnTo>
                  <a:lnTo>
                    <a:pt x="184688"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231" name="Freeform 230">
              <a:extLst>
                <a:ext uri="{FF2B5EF4-FFF2-40B4-BE49-F238E27FC236}">
                  <a16:creationId xmlns:a16="http://schemas.microsoft.com/office/drawing/2014/main" id="{7478C65A-5EA9-4CB3-A20B-6C463A82F4D1}"/>
                </a:ext>
              </a:extLst>
            </p:cNvPr>
            <p:cNvSpPr/>
            <p:nvPr/>
          </p:nvSpPr>
          <p:spPr>
            <a:xfrm>
              <a:off x="1598628" y="6272366"/>
              <a:ext cx="495989" cy="255525"/>
            </a:xfrm>
            <a:custGeom>
              <a:avLst/>
              <a:gdLst>
                <a:gd name="connsiteX0" fmla="*/ 392733 w 495989"/>
                <a:gd name="connsiteY0" fmla="*/ 0 h 255525"/>
                <a:gd name="connsiteX1" fmla="*/ 328533 w 495989"/>
                <a:gd name="connsiteY1" fmla="*/ 0 h 255525"/>
                <a:gd name="connsiteX2" fmla="*/ 247740 w 495989"/>
                <a:gd name="connsiteY2" fmla="*/ 199876 h 255525"/>
                <a:gd name="connsiteX3" fmla="*/ 235231 w 495989"/>
                <a:gd name="connsiteY3" fmla="*/ 199876 h 255525"/>
                <a:gd name="connsiteX4" fmla="*/ 209832 w 495989"/>
                <a:gd name="connsiteY4" fmla="*/ 196686 h 255525"/>
                <a:gd name="connsiteX5" fmla="*/ 192474 w 495989"/>
                <a:gd name="connsiteY5" fmla="*/ 186475 h 255525"/>
                <a:gd name="connsiteX6" fmla="*/ 179710 w 495989"/>
                <a:gd name="connsiteY6" fmla="*/ 168095 h 255525"/>
                <a:gd name="connsiteX7" fmla="*/ 178689 w 495989"/>
                <a:gd name="connsiteY7" fmla="*/ 166181 h 255525"/>
                <a:gd name="connsiteX8" fmla="*/ 180603 w 495989"/>
                <a:gd name="connsiteY8" fmla="*/ 165160 h 255525"/>
                <a:gd name="connsiteX9" fmla="*/ 222978 w 495989"/>
                <a:gd name="connsiteY9" fmla="*/ 88068 h 255525"/>
                <a:gd name="connsiteX10" fmla="*/ 210853 w 495989"/>
                <a:gd name="connsiteY10" fmla="*/ 42503 h 255525"/>
                <a:gd name="connsiteX11" fmla="*/ 177413 w 495989"/>
                <a:gd name="connsiteY11" fmla="*/ 11615 h 255525"/>
                <a:gd name="connsiteX12" fmla="*/ 128401 w 495989"/>
                <a:gd name="connsiteY12" fmla="*/ 511 h 255525"/>
                <a:gd name="connsiteX13" fmla="*/ 0 w 495989"/>
                <a:gd name="connsiteY13" fmla="*/ 511 h 255525"/>
                <a:gd name="connsiteX14" fmla="*/ 0 w 495989"/>
                <a:gd name="connsiteY14" fmla="*/ 255526 h 255525"/>
                <a:gd name="connsiteX15" fmla="*/ 67519 w 495989"/>
                <a:gd name="connsiteY15" fmla="*/ 255526 h 255525"/>
                <a:gd name="connsiteX16" fmla="*/ 67519 w 495989"/>
                <a:gd name="connsiteY16" fmla="*/ 182773 h 255525"/>
                <a:gd name="connsiteX17" fmla="*/ 80793 w 495989"/>
                <a:gd name="connsiteY17" fmla="*/ 182773 h 255525"/>
                <a:gd name="connsiteX18" fmla="*/ 111808 w 495989"/>
                <a:gd name="connsiteY18" fmla="*/ 182391 h 255525"/>
                <a:gd name="connsiteX19" fmla="*/ 113340 w 495989"/>
                <a:gd name="connsiteY19" fmla="*/ 182391 h 255525"/>
                <a:gd name="connsiteX20" fmla="*/ 113978 w 495989"/>
                <a:gd name="connsiteY20" fmla="*/ 183794 h 255525"/>
                <a:gd name="connsiteX21" fmla="*/ 158012 w 495989"/>
                <a:gd name="connsiteY21" fmla="*/ 239443 h 255525"/>
                <a:gd name="connsiteX22" fmla="*/ 217235 w 495989"/>
                <a:gd name="connsiteY22" fmla="*/ 255526 h 255525"/>
                <a:gd name="connsiteX23" fmla="*/ 296624 w 495989"/>
                <a:gd name="connsiteY23" fmla="*/ 255526 h 255525"/>
                <a:gd name="connsiteX24" fmla="*/ 310025 w 495989"/>
                <a:gd name="connsiteY24" fmla="*/ 220426 h 255525"/>
                <a:gd name="connsiteX25" fmla="*/ 411368 w 495989"/>
                <a:gd name="connsiteY25" fmla="*/ 220426 h 255525"/>
                <a:gd name="connsiteX26" fmla="*/ 424897 w 495989"/>
                <a:gd name="connsiteY26" fmla="*/ 255526 h 255525"/>
                <a:gd name="connsiteX27" fmla="*/ 495990 w 495989"/>
                <a:gd name="connsiteY27" fmla="*/ 255526 h 255525"/>
                <a:gd name="connsiteX28" fmla="*/ 392861 w 495989"/>
                <a:gd name="connsiteY28" fmla="*/ 256 h 255525"/>
                <a:gd name="connsiteX29" fmla="*/ 150609 w 495989"/>
                <a:gd name="connsiteY29" fmla="*/ 107213 h 255525"/>
                <a:gd name="connsiteX30" fmla="*/ 139633 w 495989"/>
                <a:gd name="connsiteY30" fmla="*/ 119467 h 255525"/>
                <a:gd name="connsiteX31" fmla="*/ 124317 w 495989"/>
                <a:gd name="connsiteY31" fmla="*/ 124061 h 255525"/>
                <a:gd name="connsiteX32" fmla="*/ 67391 w 495989"/>
                <a:gd name="connsiteY32" fmla="*/ 124061 h 255525"/>
                <a:gd name="connsiteX33" fmla="*/ 67391 w 495989"/>
                <a:gd name="connsiteY33" fmla="*/ 59478 h 255525"/>
                <a:gd name="connsiteX34" fmla="*/ 124572 w 495989"/>
                <a:gd name="connsiteY34" fmla="*/ 59478 h 255525"/>
                <a:gd name="connsiteX35" fmla="*/ 139505 w 495989"/>
                <a:gd name="connsiteY35" fmla="*/ 64200 h 255525"/>
                <a:gd name="connsiteX36" fmla="*/ 150482 w 495989"/>
                <a:gd name="connsiteY36" fmla="*/ 75815 h 255525"/>
                <a:gd name="connsiteX37" fmla="*/ 154566 w 495989"/>
                <a:gd name="connsiteY37" fmla="*/ 90238 h 255525"/>
                <a:gd name="connsiteX38" fmla="*/ 150482 w 495989"/>
                <a:gd name="connsiteY38" fmla="*/ 107341 h 255525"/>
                <a:gd name="connsiteX39" fmla="*/ 330957 w 495989"/>
                <a:gd name="connsiteY39" fmla="*/ 165287 h 255525"/>
                <a:gd name="connsiteX40" fmla="*/ 356102 w 495989"/>
                <a:gd name="connsiteY40" fmla="*/ 99938 h 255525"/>
                <a:gd name="connsiteX41" fmla="*/ 358527 w 495989"/>
                <a:gd name="connsiteY41" fmla="*/ 88579 h 255525"/>
                <a:gd name="connsiteX42" fmla="*/ 362994 w 495989"/>
                <a:gd name="connsiteY42" fmla="*/ 88579 h 255525"/>
                <a:gd name="connsiteX43" fmla="*/ 365164 w 495989"/>
                <a:gd name="connsiteY43" fmla="*/ 99556 h 255525"/>
                <a:gd name="connsiteX44" fmla="*/ 390435 w 495989"/>
                <a:gd name="connsiteY44" fmla="*/ 165160 h 255525"/>
                <a:gd name="connsiteX45" fmla="*/ 331085 w 495989"/>
                <a:gd name="connsiteY45" fmla="*/ 165160 h 2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5989" h="255525">
                  <a:moveTo>
                    <a:pt x="392733" y="0"/>
                  </a:moveTo>
                  <a:lnTo>
                    <a:pt x="328533" y="0"/>
                  </a:lnTo>
                  <a:lnTo>
                    <a:pt x="247740" y="199876"/>
                  </a:lnTo>
                  <a:lnTo>
                    <a:pt x="235231" y="199876"/>
                  </a:lnTo>
                  <a:cubicBezTo>
                    <a:pt x="225148" y="199876"/>
                    <a:pt x="216597" y="198728"/>
                    <a:pt x="209832" y="196686"/>
                  </a:cubicBezTo>
                  <a:cubicBezTo>
                    <a:pt x="202940" y="194516"/>
                    <a:pt x="197068" y="191070"/>
                    <a:pt x="192474" y="186475"/>
                  </a:cubicBezTo>
                  <a:cubicBezTo>
                    <a:pt x="187879" y="181880"/>
                    <a:pt x="183539" y="175754"/>
                    <a:pt x="179710" y="168095"/>
                  </a:cubicBezTo>
                  <a:lnTo>
                    <a:pt x="178689" y="166181"/>
                  </a:lnTo>
                  <a:lnTo>
                    <a:pt x="180603" y="165160"/>
                  </a:lnTo>
                  <a:cubicBezTo>
                    <a:pt x="208683" y="149588"/>
                    <a:pt x="222978" y="123678"/>
                    <a:pt x="222978" y="88068"/>
                  </a:cubicBezTo>
                  <a:cubicBezTo>
                    <a:pt x="222978" y="70965"/>
                    <a:pt x="218894" y="55649"/>
                    <a:pt x="210853" y="42503"/>
                  </a:cubicBezTo>
                  <a:cubicBezTo>
                    <a:pt x="202812" y="29356"/>
                    <a:pt x="191580" y="18890"/>
                    <a:pt x="177413" y="11615"/>
                  </a:cubicBezTo>
                  <a:cubicBezTo>
                    <a:pt x="163118" y="4212"/>
                    <a:pt x="146653" y="511"/>
                    <a:pt x="128401" y="511"/>
                  </a:cubicBezTo>
                  <a:lnTo>
                    <a:pt x="0" y="511"/>
                  </a:lnTo>
                  <a:lnTo>
                    <a:pt x="0" y="255526"/>
                  </a:lnTo>
                  <a:lnTo>
                    <a:pt x="67519" y="255526"/>
                  </a:lnTo>
                  <a:lnTo>
                    <a:pt x="67519" y="182773"/>
                  </a:lnTo>
                  <a:lnTo>
                    <a:pt x="80793" y="182773"/>
                  </a:lnTo>
                  <a:cubicBezTo>
                    <a:pt x="84239" y="182773"/>
                    <a:pt x="104916" y="182773"/>
                    <a:pt x="111808" y="182391"/>
                  </a:cubicBezTo>
                  <a:lnTo>
                    <a:pt x="113340" y="182391"/>
                  </a:lnTo>
                  <a:cubicBezTo>
                    <a:pt x="113340" y="182391"/>
                    <a:pt x="113978" y="183794"/>
                    <a:pt x="113978" y="183794"/>
                  </a:cubicBezTo>
                  <a:cubicBezTo>
                    <a:pt x="124955" y="210087"/>
                    <a:pt x="139760" y="228722"/>
                    <a:pt x="158012" y="239443"/>
                  </a:cubicBezTo>
                  <a:cubicBezTo>
                    <a:pt x="176392" y="250165"/>
                    <a:pt x="196303" y="255526"/>
                    <a:pt x="217235" y="255526"/>
                  </a:cubicBezTo>
                  <a:lnTo>
                    <a:pt x="296624" y="255526"/>
                  </a:lnTo>
                  <a:lnTo>
                    <a:pt x="310025" y="220426"/>
                  </a:lnTo>
                  <a:lnTo>
                    <a:pt x="411368" y="220426"/>
                  </a:lnTo>
                  <a:lnTo>
                    <a:pt x="424897" y="255526"/>
                  </a:lnTo>
                  <a:lnTo>
                    <a:pt x="495990" y="255526"/>
                  </a:lnTo>
                  <a:lnTo>
                    <a:pt x="392861" y="256"/>
                  </a:lnTo>
                  <a:close/>
                  <a:moveTo>
                    <a:pt x="150609" y="107213"/>
                  </a:moveTo>
                  <a:cubicBezTo>
                    <a:pt x="147929" y="112319"/>
                    <a:pt x="144228" y="116531"/>
                    <a:pt x="139633" y="119467"/>
                  </a:cubicBezTo>
                  <a:cubicBezTo>
                    <a:pt x="135038" y="122530"/>
                    <a:pt x="129932" y="124061"/>
                    <a:pt x="124317" y="124061"/>
                  </a:cubicBezTo>
                  <a:lnTo>
                    <a:pt x="67391" y="124061"/>
                  </a:lnTo>
                  <a:lnTo>
                    <a:pt x="67391" y="59478"/>
                  </a:lnTo>
                  <a:lnTo>
                    <a:pt x="124572" y="59478"/>
                  </a:lnTo>
                  <a:cubicBezTo>
                    <a:pt x="129805" y="59478"/>
                    <a:pt x="134910" y="61010"/>
                    <a:pt x="139505" y="64200"/>
                  </a:cubicBezTo>
                  <a:cubicBezTo>
                    <a:pt x="144100" y="67264"/>
                    <a:pt x="147801" y="71093"/>
                    <a:pt x="150482" y="75815"/>
                  </a:cubicBezTo>
                  <a:cubicBezTo>
                    <a:pt x="153162" y="80538"/>
                    <a:pt x="154566" y="85388"/>
                    <a:pt x="154566" y="90238"/>
                  </a:cubicBezTo>
                  <a:cubicBezTo>
                    <a:pt x="154566" y="96492"/>
                    <a:pt x="153162" y="102236"/>
                    <a:pt x="150482" y="107341"/>
                  </a:cubicBezTo>
                  <a:close/>
                  <a:moveTo>
                    <a:pt x="330957" y="165287"/>
                  </a:moveTo>
                  <a:lnTo>
                    <a:pt x="356102" y="99938"/>
                  </a:lnTo>
                  <a:lnTo>
                    <a:pt x="358527" y="88579"/>
                  </a:lnTo>
                  <a:lnTo>
                    <a:pt x="362994" y="88579"/>
                  </a:lnTo>
                  <a:lnTo>
                    <a:pt x="365164" y="99556"/>
                  </a:lnTo>
                  <a:lnTo>
                    <a:pt x="390435" y="165160"/>
                  </a:lnTo>
                  <a:lnTo>
                    <a:pt x="331085" y="165160"/>
                  </a:lnTo>
                  <a:close/>
                </a:path>
              </a:pathLst>
            </a:custGeom>
            <a:solidFill>
              <a:srgbClr val="14336A"/>
            </a:solidFill>
            <a:ln w="0" cap="flat">
              <a:noFill/>
              <a:prstDash val="solid"/>
              <a:miter/>
            </a:ln>
          </p:spPr>
          <p:txBody>
            <a:bodyPr rtlCol="0" anchor="ctr"/>
            <a:lstStyle/>
            <a:p>
              <a:endParaRPr lang="en-GB" sz="1013"/>
            </a:p>
          </p:txBody>
        </p:sp>
        <p:sp>
          <p:nvSpPr>
            <p:cNvPr id="232" name="Freeform 231">
              <a:extLst>
                <a:ext uri="{FF2B5EF4-FFF2-40B4-BE49-F238E27FC236}">
                  <a16:creationId xmlns:a16="http://schemas.microsoft.com/office/drawing/2014/main" id="{BB9460A2-D495-EC98-C30B-023BCBCDD9BC}"/>
                </a:ext>
              </a:extLst>
            </p:cNvPr>
            <p:cNvSpPr/>
            <p:nvPr/>
          </p:nvSpPr>
          <p:spPr>
            <a:xfrm>
              <a:off x="899443" y="6332483"/>
              <a:ext cx="126996" cy="59477"/>
            </a:xfrm>
            <a:custGeom>
              <a:avLst/>
              <a:gdLst>
                <a:gd name="connsiteX0" fmla="*/ 113850 w 126996"/>
                <a:gd name="connsiteY0" fmla="*/ 4084 h 59477"/>
                <a:gd name="connsiteX1" fmla="*/ 101342 w 126996"/>
                <a:gd name="connsiteY1" fmla="*/ 0 h 59477"/>
                <a:gd name="connsiteX2" fmla="*/ 0 w 126996"/>
                <a:gd name="connsiteY2" fmla="*/ 0 h 59477"/>
                <a:gd name="connsiteX3" fmla="*/ 0 w 126996"/>
                <a:gd name="connsiteY3" fmla="*/ 59478 h 59477"/>
                <a:gd name="connsiteX4" fmla="*/ 101215 w 126996"/>
                <a:gd name="connsiteY4" fmla="*/ 59478 h 59477"/>
                <a:gd name="connsiteX5" fmla="*/ 113978 w 126996"/>
                <a:gd name="connsiteY5" fmla="*/ 55649 h 59477"/>
                <a:gd name="connsiteX6" fmla="*/ 123423 w 126996"/>
                <a:gd name="connsiteY6" fmla="*/ 45055 h 59477"/>
                <a:gd name="connsiteX7" fmla="*/ 126997 w 126996"/>
                <a:gd name="connsiteY7" fmla="*/ 30122 h 59477"/>
                <a:gd name="connsiteX8" fmla="*/ 123423 w 126996"/>
                <a:gd name="connsiteY8" fmla="*/ 15316 h 59477"/>
                <a:gd name="connsiteX9" fmla="*/ 113978 w 126996"/>
                <a:gd name="connsiteY9" fmla="*/ 4212 h 5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996" h="59477">
                  <a:moveTo>
                    <a:pt x="113850" y="4084"/>
                  </a:moveTo>
                  <a:cubicBezTo>
                    <a:pt x="110021" y="1404"/>
                    <a:pt x="105809" y="0"/>
                    <a:pt x="101342" y="0"/>
                  </a:cubicBezTo>
                  <a:lnTo>
                    <a:pt x="0" y="0"/>
                  </a:lnTo>
                  <a:lnTo>
                    <a:pt x="0" y="59478"/>
                  </a:lnTo>
                  <a:lnTo>
                    <a:pt x="101215" y="59478"/>
                  </a:lnTo>
                  <a:cubicBezTo>
                    <a:pt x="105809" y="59478"/>
                    <a:pt x="110149" y="58202"/>
                    <a:pt x="113978" y="55649"/>
                  </a:cubicBezTo>
                  <a:cubicBezTo>
                    <a:pt x="117935" y="53096"/>
                    <a:pt x="121126" y="49522"/>
                    <a:pt x="123423" y="45055"/>
                  </a:cubicBezTo>
                  <a:cubicBezTo>
                    <a:pt x="125720" y="40588"/>
                    <a:pt x="126997" y="35483"/>
                    <a:pt x="126997" y="30122"/>
                  </a:cubicBezTo>
                  <a:cubicBezTo>
                    <a:pt x="126997" y="24761"/>
                    <a:pt x="125848" y="19911"/>
                    <a:pt x="123423" y="15316"/>
                  </a:cubicBezTo>
                  <a:cubicBezTo>
                    <a:pt x="120998" y="10721"/>
                    <a:pt x="117807" y="7020"/>
                    <a:pt x="113978" y="4212"/>
                  </a:cubicBezTo>
                  <a:close/>
                </a:path>
              </a:pathLst>
            </a:custGeom>
            <a:solidFill>
              <a:srgbClr val="EC607E"/>
            </a:solidFill>
            <a:ln w="0" cap="flat">
              <a:noFill/>
              <a:prstDash val="solid"/>
              <a:miter/>
            </a:ln>
          </p:spPr>
          <p:txBody>
            <a:bodyPr rtlCol="0" anchor="ctr"/>
            <a:lstStyle/>
            <a:p>
              <a:endParaRPr lang="en-GB" sz="1013"/>
            </a:p>
          </p:txBody>
        </p:sp>
        <p:sp>
          <p:nvSpPr>
            <p:cNvPr id="233" name="Freeform 232">
              <a:extLst>
                <a:ext uri="{FF2B5EF4-FFF2-40B4-BE49-F238E27FC236}">
                  <a16:creationId xmlns:a16="http://schemas.microsoft.com/office/drawing/2014/main" id="{9155ECE5-B63B-C3EB-A8A4-FA26534E532B}"/>
                </a:ext>
              </a:extLst>
            </p:cNvPr>
            <p:cNvSpPr/>
            <p:nvPr/>
          </p:nvSpPr>
          <p:spPr>
            <a:xfrm>
              <a:off x="899316" y="6456416"/>
              <a:ext cx="123040" cy="71220"/>
            </a:xfrm>
            <a:custGeom>
              <a:avLst/>
              <a:gdLst>
                <a:gd name="connsiteX0" fmla="*/ 0 w 123040"/>
                <a:gd name="connsiteY0" fmla="*/ 0 h 71220"/>
                <a:gd name="connsiteX1" fmla="*/ 0 w 123040"/>
                <a:gd name="connsiteY1" fmla="*/ 71220 h 71220"/>
                <a:gd name="connsiteX2" fmla="*/ 123040 w 123040"/>
                <a:gd name="connsiteY2" fmla="*/ 71220 h 71220"/>
                <a:gd name="connsiteX3" fmla="*/ 83729 w 123040"/>
                <a:gd name="connsiteY3" fmla="*/ 0 h 71220"/>
                <a:gd name="connsiteX4" fmla="*/ 0 w 123040"/>
                <a:gd name="connsiteY4" fmla="*/ 0 h 7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0" h="71220">
                  <a:moveTo>
                    <a:pt x="0" y="0"/>
                  </a:moveTo>
                  <a:lnTo>
                    <a:pt x="0" y="71220"/>
                  </a:lnTo>
                  <a:lnTo>
                    <a:pt x="123040" y="71220"/>
                  </a:lnTo>
                  <a:lnTo>
                    <a:pt x="83729" y="0"/>
                  </a:lnTo>
                  <a:lnTo>
                    <a:pt x="0" y="0"/>
                  </a:lnTo>
                  <a:close/>
                </a:path>
              </a:pathLst>
            </a:custGeom>
            <a:solidFill>
              <a:srgbClr val="EC607E"/>
            </a:solidFill>
            <a:ln w="0" cap="flat">
              <a:noFill/>
              <a:prstDash val="solid"/>
              <a:miter/>
            </a:ln>
          </p:spPr>
          <p:txBody>
            <a:bodyPr rtlCol="0" anchor="ctr"/>
            <a:lstStyle/>
            <a:p>
              <a:endParaRPr lang="en-GB" sz="1013"/>
            </a:p>
          </p:txBody>
        </p:sp>
        <p:sp>
          <p:nvSpPr>
            <p:cNvPr id="234" name="Freeform 233">
              <a:extLst>
                <a:ext uri="{FF2B5EF4-FFF2-40B4-BE49-F238E27FC236}">
                  <a16:creationId xmlns:a16="http://schemas.microsoft.com/office/drawing/2014/main" id="{9947EB0F-A90F-B433-3BFE-45EFC79D0FAC}"/>
                </a:ext>
              </a:extLst>
            </p:cNvPr>
            <p:cNvSpPr/>
            <p:nvPr/>
          </p:nvSpPr>
          <p:spPr>
            <a:xfrm>
              <a:off x="1036140" y="6272622"/>
              <a:ext cx="307855" cy="255142"/>
            </a:xfrm>
            <a:custGeom>
              <a:avLst/>
              <a:gdLst>
                <a:gd name="connsiteX0" fmla="*/ 290497 w 307855"/>
                <a:gd name="connsiteY0" fmla="*/ 60754 h 255142"/>
                <a:gd name="connsiteX1" fmla="*/ 242251 w 307855"/>
                <a:gd name="connsiteY1" fmla="*/ 15954 h 255142"/>
                <a:gd name="connsiteX2" fmla="*/ 170010 w 307855"/>
                <a:gd name="connsiteY2" fmla="*/ 0 h 255142"/>
                <a:gd name="connsiteX3" fmla="*/ 0 w 307855"/>
                <a:gd name="connsiteY3" fmla="*/ 0 h 255142"/>
                <a:gd name="connsiteX4" fmla="*/ 18635 w 307855"/>
                <a:gd name="connsiteY4" fmla="*/ 7658 h 255142"/>
                <a:gd name="connsiteX5" fmla="*/ 53990 w 307855"/>
                <a:gd name="connsiteY5" fmla="*/ 41481 h 255142"/>
                <a:gd name="connsiteX6" fmla="*/ 66753 w 307855"/>
                <a:gd name="connsiteY6" fmla="*/ 89983 h 255142"/>
                <a:gd name="connsiteX7" fmla="*/ 54245 w 307855"/>
                <a:gd name="connsiteY7" fmla="*/ 138484 h 255142"/>
                <a:gd name="connsiteX8" fmla="*/ 21826 w 307855"/>
                <a:gd name="connsiteY8" fmla="*/ 170648 h 255142"/>
                <a:gd name="connsiteX9" fmla="*/ 73645 w 307855"/>
                <a:gd name="connsiteY9" fmla="*/ 255142 h 255142"/>
                <a:gd name="connsiteX10" fmla="*/ 170776 w 307855"/>
                <a:gd name="connsiteY10" fmla="*/ 255142 h 255142"/>
                <a:gd name="connsiteX11" fmla="*/ 242762 w 307855"/>
                <a:gd name="connsiteY11" fmla="*/ 239188 h 255142"/>
                <a:gd name="connsiteX12" fmla="*/ 290753 w 307855"/>
                <a:gd name="connsiteY12" fmla="*/ 194388 h 255142"/>
                <a:gd name="connsiteX13" fmla="*/ 307856 w 307855"/>
                <a:gd name="connsiteY13" fmla="*/ 127507 h 255142"/>
                <a:gd name="connsiteX14" fmla="*/ 290753 w 307855"/>
                <a:gd name="connsiteY14" fmla="*/ 60882 h 255142"/>
                <a:gd name="connsiteX15" fmla="*/ 216852 w 307855"/>
                <a:gd name="connsiteY15" fmla="*/ 173711 h 255142"/>
                <a:gd name="connsiteX16" fmla="*/ 168095 w 307855"/>
                <a:gd name="connsiteY16" fmla="*/ 189793 h 255142"/>
                <a:gd name="connsiteX17" fmla="*/ 129167 w 307855"/>
                <a:gd name="connsiteY17" fmla="*/ 189793 h 255142"/>
                <a:gd name="connsiteX18" fmla="*/ 129167 w 307855"/>
                <a:gd name="connsiteY18" fmla="*/ 65221 h 255142"/>
                <a:gd name="connsiteX19" fmla="*/ 168095 w 307855"/>
                <a:gd name="connsiteY19" fmla="*/ 65221 h 255142"/>
                <a:gd name="connsiteX20" fmla="*/ 217235 w 307855"/>
                <a:gd name="connsiteY20" fmla="*/ 81941 h 255142"/>
                <a:gd name="connsiteX21" fmla="*/ 233827 w 307855"/>
                <a:gd name="connsiteY21" fmla="*/ 128145 h 255142"/>
                <a:gd name="connsiteX22" fmla="*/ 216980 w 307855"/>
                <a:gd name="connsiteY22" fmla="*/ 173711 h 2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7855" h="255142">
                  <a:moveTo>
                    <a:pt x="290497" y="60754"/>
                  </a:moveTo>
                  <a:cubicBezTo>
                    <a:pt x="279138" y="41609"/>
                    <a:pt x="262928" y="26548"/>
                    <a:pt x="242251" y="15954"/>
                  </a:cubicBezTo>
                  <a:cubicBezTo>
                    <a:pt x="221574" y="5360"/>
                    <a:pt x="197196" y="0"/>
                    <a:pt x="170010" y="0"/>
                  </a:cubicBezTo>
                  <a:lnTo>
                    <a:pt x="0" y="0"/>
                  </a:lnTo>
                  <a:cubicBezTo>
                    <a:pt x="6509" y="1914"/>
                    <a:pt x="12764" y="4467"/>
                    <a:pt x="18635" y="7658"/>
                  </a:cubicBezTo>
                  <a:cubicBezTo>
                    <a:pt x="33696" y="15699"/>
                    <a:pt x="45566" y="27059"/>
                    <a:pt x="53990" y="41481"/>
                  </a:cubicBezTo>
                  <a:cubicBezTo>
                    <a:pt x="62414" y="55776"/>
                    <a:pt x="66753" y="72114"/>
                    <a:pt x="66753" y="89983"/>
                  </a:cubicBezTo>
                  <a:cubicBezTo>
                    <a:pt x="66753" y="107851"/>
                    <a:pt x="62541" y="124316"/>
                    <a:pt x="54245" y="138484"/>
                  </a:cubicBezTo>
                  <a:cubicBezTo>
                    <a:pt x="46331" y="152013"/>
                    <a:pt x="35483" y="162735"/>
                    <a:pt x="21826" y="170648"/>
                  </a:cubicBezTo>
                  <a:lnTo>
                    <a:pt x="73645" y="255142"/>
                  </a:lnTo>
                  <a:lnTo>
                    <a:pt x="170776" y="255142"/>
                  </a:lnTo>
                  <a:cubicBezTo>
                    <a:pt x="197834" y="255142"/>
                    <a:pt x="222085" y="249781"/>
                    <a:pt x="242762" y="239188"/>
                  </a:cubicBezTo>
                  <a:cubicBezTo>
                    <a:pt x="263311" y="228594"/>
                    <a:pt x="279521" y="213533"/>
                    <a:pt x="290753" y="194388"/>
                  </a:cubicBezTo>
                  <a:cubicBezTo>
                    <a:pt x="302112" y="175115"/>
                    <a:pt x="307856" y="152651"/>
                    <a:pt x="307856" y="127507"/>
                  </a:cubicBezTo>
                  <a:cubicBezTo>
                    <a:pt x="307856" y="102363"/>
                    <a:pt x="302112" y="80027"/>
                    <a:pt x="290753" y="60882"/>
                  </a:cubicBezTo>
                  <a:close/>
                  <a:moveTo>
                    <a:pt x="216852" y="173711"/>
                  </a:moveTo>
                  <a:cubicBezTo>
                    <a:pt x="205620" y="184432"/>
                    <a:pt x="189155" y="189793"/>
                    <a:pt x="168095" y="189793"/>
                  </a:cubicBezTo>
                  <a:lnTo>
                    <a:pt x="129167" y="189793"/>
                  </a:lnTo>
                  <a:lnTo>
                    <a:pt x="129167" y="65221"/>
                  </a:lnTo>
                  <a:lnTo>
                    <a:pt x="168095" y="65221"/>
                  </a:lnTo>
                  <a:cubicBezTo>
                    <a:pt x="189666" y="65221"/>
                    <a:pt x="206258" y="70837"/>
                    <a:pt x="217235" y="81941"/>
                  </a:cubicBezTo>
                  <a:cubicBezTo>
                    <a:pt x="228211" y="93046"/>
                    <a:pt x="233827" y="108490"/>
                    <a:pt x="233827" y="128145"/>
                  </a:cubicBezTo>
                  <a:cubicBezTo>
                    <a:pt x="233827" y="147801"/>
                    <a:pt x="228084" y="163118"/>
                    <a:pt x="216980" y="173711"/>
                  </a:cubicBezTo>
                  <a:close/>
                </a:path>
              </a:pathLst>
            </a:custGeom>
            <a:solidFill>
              <a:srgbClr val="EC607E"/>
            </a:solidFill>
            <a:ln w="0" cap="flat">
              <a:noFill/>
              <a:prstDash val="solid"/>
              <a:miter/>
            </a:ln>
          </p:spPr>
          <p:txBody>
            <a:bodyPr rtlCol="0" anchor="ctr"/>
            <a:lstStyle/>
            <a:p>
              <a:endParaRPr lang="en-GB" sz="1013"/>
            </a:p>
          </p:txBody>
        </p:sp>
      </p:grpSp>
      <p:sp>
        <p:nvSpPr>
          <p:cNvPr id="235" name="Text Placeholder 41">
            <a:extLst>
              <a:ext uri="{FF2B5EF4-FFF2-40B4-BE49-F238E27FC236}">
                <a16:creationId xmlns:a16="http://schemas.microsoft.com/office/drawing/2014/main" id="{DAD231D5-9D78-69F8-ADC1-3434CF3AE617}"/>
              </a:ext>
            </a:extLst>
          </p:cNvPr>
          <p:cNvSpPr>
            <a:spLocks noGrp="1"/>
          </p:cNvSpPr>
          <p:nvPr>
            <p:ph type="body" sz="quarter" idx="12" hasCustomPrompt="1"/>
          </p:nvPr>
        </p:nvSpPr>
        <p:spPr>
          <a:xfrm>
            <a:off x="540001" y="863599"/>
            <a:ext cx="8070600" cy="369332"/>
          </a:xfrm>
        </p:spPr>
        <p:txBody>
          <a:bodyPr>
            <a:normAutofit/>
          </a:bodyPr>
          <a:lstStyle>
            <a:lvl1pPr marL="0" indent="0">
              <a:buNone/>
              <a:defRPr sz="1400"/>
            </a:lvl1pPr>
          </a:lstStyle>
          <a:p>
            <a:pPr lvl="0"/>
            <a:r>
              <a:rPr lang="en-GB"/>
              <a:t>Click to edit subtitle</a:t>
            </a:r>
          </a:p>
        </p:txBody>
      </p:sp>
      <p:sp>
        <p:nvSpPr>
          <p:cNvPr id="2" name="Oval 1">
            <a:extLst>
              <a:ext uri="{FF2B5EF4-FFF2-40B4-BE49-F238E27FC236}">
                <a16:creationId xmlns:a16="http://schemas.microsoft.com/office/drawing/2014/main" id="{208EE1C3-D253-575A-9B9B-14F055F8D131}"/>
              </a:ext>
            </a:extLst>
          </p:cNvPr>
          <p:cNvSpPr/>
          <p:nvPr/>
        </p:nvSpPr>
        <p:spPr>
          <a:xfrm>
            <a:off x="3309166" y="1607848"/>
            <a:ext cx="2519999" cy="2520000"/>
          </a:xfrm>
          <a:prstGeom prst="ellipse">
            <a:avLst/>
          </a:prstGeom>
          <a:solidFill>
            <a:schemeClr val="accent1"/>
          </a:solidFill>
          <a:ln w="0" cap="flat">
            <a:noFill/>
            <a:prstDash val="solid"/>
            <a:miter/>
          </a:ln>
        </p:spPr>
        <p:txBody>
          <a:bodyPr rtlCol="0" anchor="ctr"/>
          <a:lstStyle/>
          <a:p>
            <a:pPr>
              <a:lnSpc>
                <a:spcPts val="1400"/>
              </a:lnSpc>
            </a:pPr>
            <a:endParaRPr lang="en-AD" sz="1100"/>
          </a:p>
        </p:txBody>
      </p:sp>
      <p:sp>
        <p:nvSpPr>
          <p:cNvPr id="3" name="Oval 2">
            <a:extLst>
              <a:ext uri="{FF2B5EF4-FFF2-40B4-BE49-F238E27FC236}">
                <a16:creationId xmlns:a16="http://schemas.microsoft.com/office/drawing/2014/main" id="{50BB0158-5E13-1D51-20AD-74D2A0F5DFDC}"/>
              </a:ext>
            </a:extLst>
          </p:cNvPr>
          <p:cNvSpPr/>
          <p:nvPr/>
        </p:nvSpPr>
        <p:spPr>
          <a:xfrm>
            <a:off x="6090602" y="1607848"/>
            <a:ext cx="2519999" cy="2520000"/>
          </a:xfrm>
          <a:prstGeom prst="ellipse">
            <a:avLst/>
          </a:prstGeom>
          <a:solidFill>
            <a:schemeClr val="accent2"/>
          </a:solidFill>
          <a:ln w="0" cap="flat">
            <a:noFill/>
            <a:prstDash val="solid"/>
            <a:miter/>
          </a:ln>
        </p:spPr>
        <p:txBody>
          <a:bodyPr rtlCol="0" anchor="ctr"/>
          <a:lstStyle/>
          <a:p>
            <a:pPr>
              <a:lnSpc>
                <a:spcPts val="1400"/>
              </a:lnSpc>
            </a:pPr>
            <a:endParaRPr lang="en-AD" sz="1100"/>
          </a:p>
        </p:txBody>
      </p:sp>
      <p:sp>
        <p:nvSpPr>
          <p:cNvPr id="18" name="Oval 17">
            <a:extLst>
              <a:ext uri="{FF2B5EF4-FFF2-40B4-BE49-F238E27FC236}">
                <a16:creationId xmlns:a16="http://schemas.microsoft.com/office/drawing/2014/main" id="{3A5940AD-9798-B64E-486A-C8FE5927AC6C}"/>
              </a:ext>
            </a:extLst>
          </p:cNvPr>
          <p:cNvSpPr/>
          <p:nvPr/>
        </p:nvSpPr>
        <p:spPr>
          <a:xfrm>
            <a:off x="543157" y="1607848"/>
            <a:ext cx="2519999" cy="2520000"/>
          </a:xfrm>
          <a:prstGeom prst="ellipse">
            <a:avLst/>
          </a:prstGeom>
          <a:solidFill>
            <a:schemeClr val="accent1"/>
          </a:solidFill>
          <a:ln w="0" cap="flat">
            <a:noFill/>
            <a:prstDash val="solid"/>
            <a:miter/>
          </a:ln>
        </p:spPr>
        <p:txBody>
          <a:bodyPr rtlCol="0" anchor="ctr"/>
          <a:lstStyle/>
          <a:p>
            <a:pPr>
              <a:lnSpc>
                <a:spcPts val="1400"/>
              </a:lnSpc>
            </a:pPr>
            <a:endParaRPr lang="en-AD" sz="1100"/>
          </a:p>
        </p:txBody>
      </p:sp>
      <p:sp>
        <p:nvSpPr>
          <p:cNvPr id="19" name="Text Placeholder 18">
            <a:extLst>
              <a:ext uri="{FF2B5EF4-FFF2-40B4-BE49-F238E27FC236}">
                <a16:creationId xmlns:a16="http://schemas.microsoft.com/office/drawing/2014/main" id="{6802DCB4-1770-D223-62D3-1639A39E1BD8}"/>
              </a:ext>
            </a:extLst>
          </p:cNvPr>
          <p:cNvSpPr>
            <a:spLocks noGrp="1"/>
          </p:cNvSpPr>
          <p:nvPr>
            <p:ph type="body" sz="quarter" idx="15" hasCustomPrompt="1"/>
          </p:nvPr>
        </p:nvSpPr>
        <p:spPr>
          <a:xfrm>
            <a:off x="729258" y="2564470"/>
            <a:ext cx="2155825" cy="1355999"/>
          </a:xfrm>
          <a:prstGeom prst="rect">
            <a:avLst/>
          </a:prstGeom>
        </p:spPr>
        <p:txBody>
          <a:bodyPr>
            <a:noAutofit/>
          </a:bodyPr>
          <a:lstStyle>
            <a:lvl1pPr marL="0" indent="0" algn="ctr">
              <a:lnSpc>
                <a:spcPct val="120000"/>
              </a:lnSpc>
              <a:spcBef>
                <a:spcPts val="0"/>
              </a:spcBef>
              <a:spcAft>
                <a:spcPts val="0"/>
              </a:spcAft>
              <a:buNone/>
              <a:defRPr sz="1100">
                <a:solidFill>
                  <a:schemeClr val="bg1"/>
                </a:solidFill>
                <a:latin typeface="+mj-lt"/>
              </a:defRPr>
            </a:lvl1pPr>
            <a:lvl2pPr marL="126000" indent="0" algn="ctr">
              <a:buNone/>
              <a:defRPr>
                <a:solidFill>
                  <a:schemeClr val="bg1"/>
                </a:solidFill>
              </a:defRPr>
            </a:lvl2pPr>
            <a:lvl3pPr marL="252000" indent="0" algn="ctr">
              <a:buNone/>
              <a:defRPr>
                <a:solidFill>
                  <a:schemeClr val="bg1"/>
                </a:solidFill>
              </a:defRPr>
            </a:lvl3pPr>
            <a:lvl4pPr marL="378000" indent="0" algn="ctr">
              <a:buNone/>
              <a:defRPr>
                <a:solidFill>
                  <a:schemeClr val="bg1"/>
                </a:solidFill>
              </a:defRPr>
            </a:lvl4pPr>
            <a:lvl5pPr marL="504000" indent="0" algn="ctr">
              <a:buNone/>
              <a:defRPr>
                <a:solidFill>
                  <a:schemeClr val="bg1"/>
                </a:solidFill>
              </a:defRPr>
            </a:lvl5pPr>
          </a:lstStyle>
          <a:p>
            <a:pPr lvl="0"/>
            <a:r>
              <a:rPr lang="en-GB"/>
              <a:t>Click to edit text</a:t>
            </a:r>
          </a:p>
        </p:txBody>
      </p:sp>
      <p:sp>
        <p:nvSpPr>
          <p:cNvPr id="20" name="Text Placeholder 18">
            <a:extLst>
              <a:ext uri="{FF2B5EF4-FFF2-40B4-BE49-F238E27FC236}">
                <a16:creationId xmlns:a16="http://schemas.microsoft.com/office/drawing/2014/main" id="{BF34D8FD-D439-C585-60C9-768484637C95}"/>
              </a:ext>
            </a:extLst>
          </p:cNvPr>
          <p:cNvSpPr>
            <a:spLocks noGrp="1"/>
          </p:cNvSpPr>
          <p:nvPr>
            <p:ph type="body" sz="quarter" idx="16" hasCustomPrompt="1"/>
          </p:nvPr>
        </p:nvSpPr>
        <p:spPr>
          <a:xfrm>
            <a:off x="3491880" y="2564470"/>
            <a:ext cx="2155825" cy="1355999"/>
          </a:xfrm>
          <a:prstGeom prst="rect">
            <a:avLst/>
          </a:prstGeom>
        </p:spPr>
        <p:txBody>
          <a:bodyPr>
            <a:noAutofit/>
          </a:bodyPr>
          <a:lstStyle>
            <a:lvl1pPr marL="0" indent="0" algn="ctr">
              <a:lnSpc>
                <a:spcPct val="120000"/>
              </a:lnSpc>
              <a:spcBef>
                <a:spcPts val="0"/>
              </a:spcBef>
              <a:spcAft>
                <a:spcPts val="0"/>
              </a:spcAft>
              <a:buNone/>
              <a:defRPr sz="1100">
                <a:solidFill>
                  <a:schemeClr val="bg1"/>
                </a:solidFill>
                <a:latin typeface="+mj-lt"/>
              </a:defRPr>
            </a:lvl1pPr>
            <a:lvl2pPr marL="126000" indent="0" algn="ctr">
              <a:buNone/>
              <a:defRPr>
                <a:solidFill>
                  <a:schemeClr val="bg1"/>
                </a:solidFill>
              </a:defRPr>
            </a:lvl2pPr>
            <a:lvl3pPr marL="252000" indent="0" algn="ctr">
              <a:buNone/>
              <a:defRPr>
                <a:solidFill>
                  <a:schemeClr val="bg1"/>
                </a:solidFill>
              </a:defRPr>
            </a:lvl3pPr>
            <a:lvl4pPr marL="378000" indent="0" algn="ctr">
              <a:buNone/>
              <a:defRPr>
                <a:solidFill>
                  <a:schemeClr val="bg1"/>
                </a:solidFill>
              </a:defRPr>
            </a:lvl4pPr>
            <a:lvl5pPr marL="504000" indent="0" algn="ctr">
              <a:buNone/>
              <a:defRPr>
                <a:solidFill>
                  <a:schemeClr val="bg1"/>
                </a:solidFill>
              </a:defRPr>
            </a:lvl5pPr>
          </a:lstStyle>
          <a:p>
            <a:pPr lvl="0"/>
            <a:r>
              <a:rPr lang="en-GB"/>
              <a:t>Click to edit text</a:t>
            </a:r>
          </a:p>
        </p:txBody>
      </p:sp>
      <p:sp>
        <p:nvSpPr>
          <p:cNvPr id="21" name="Text Placeholder 18">
            <a:extLst>
              <a:ext uri="{FF2B5EF4-FFF2-40B4-BE49-F238E27FC236}">
                <a16:creationId xmlns:a16="http://schemas.microsoft.com/office/drawing/2014/main" id="{193BB598-82AD-00E6-E5E6-346BC5A5F35C}"/>
              </a:ext>
            </a:extLst>
          </p:cNvPr>
          <p:cNvSpPr>
            <a:spLocks noGrp="1"/>
          </p:cNvSpPr>
          <p:nvPr>
            <p:ph type="body" sz="quarter" idx="17" hasCustomPrompt="1"/>
          </p:nvPr>
        </p:nvSpPr>
        <p:spPr>
          <a:xfrm>
            <a:off x="6276477" y="2564470"/>
            <a:ext cx="2155825" cy="1355999"/>
          </a:xfrm>
          <a:prstGeom prst="rect">
            <a:avLst/>
          </a:prstGeom>
        </p:spPr>
        <p:txBody>
          <a:bodyPr>
            <a:noAutofit/>
          </a:bodyPr>
          <a:lstStyle>
            <a:lvl1pPr marL="0" indent="0" algn="ctr">
              <a:lnSpc>
                <a:spcPct val="120000"/>
              </a:lnSpc>
              <a:spcBef>
                <a:spcPts val="0"/>
              </a:spcBef>
              <a:spcAft>
                <a:spcPts val="0"/>
              </a:spcAft>
              <a:buNone/>
              <a:defRPr sz="1100">
                <a:solidFill>
                  <a:schemeClr val="bg1"/>
                </a:solidFill>
                <a:latin typeface="+mj-lt"/>
              </a:defRPr>
            </a:lvl1pPr>
            <a:lvl2pPr marL="126000" indent="0" algn="ctr">
              <a:buNone/>
              <a:defRPr>
                <a:solidFill>
                  <a:schemeClr val="bg1"/>
                </a:solidFill>
              </a:defRPr>
            </a:lvl2pPr>
            <a:lvl3pPr marL="252000" indent="0" algn="ctr">
              <a:buNone/>
              <a:defRPr>
                <a:solidFill>
                  <a:schemeClr val="bg1"/>
                </a:solidFill>
              </a:defRPr>
            </a:lvl3pPr>
            <a:lvl4pPr marL="378000" indent="0" algn="ctr">
              <a:buNone/>
              <a:defRPr>
                <a:solidFill>
                  <a:schemeClr val="bg1"/>
                </a:solidFill>
              </a:defRPr>
            </a:lvl4pPr>
            <a:lvl5pPr marL="504000" indent="0" algn="ctr">
              <a:buNone/>
              <a:defRPr>
                <a:solidFill>
                  <a:schemeClr val="bg1"/>
                </a:solidFill>
              </a:defRPr>
            </a:lvl5pPr>
          </a:lstStyle>
          <a:p>
            <a:pPr lvl="0"/>
            <a:r>
              <a:rPr lang="en-GB"/>
              <a:t>Click to edit text</a:t>
            </a:r>
          </a:p>
        </p:txBody>
      </p:sp>
      <p:sp>
        <p:nvSpPr>
          <p:cNvPr id="22" name="Text Placeholder 22">
            <a:extLst>
              <a:ext uri="{FF2B5EF4-FFF2-40B4-BE49-F238E27FC236}">
                <a16:creationId xmlns:a16="http://schemas.microsoft.com/office/drawing/2014/main" id="{E04181D7-E464-2844-E645-11232219FC42}"/>
              </a:ext>
            </a:extLst>
          </p:cNvPr>
          <p:cNvSpPr>
            <a:spLocks noGrp="1"/>
          </p:cNvSpPr>
          <p:nvPr>
            <p:ph type="body" sz="quarter" idx="18" hasCustomPrompt="1"/>
          </p:nvPr>
        </p:nvSpPr>
        <p:spPr>
          <a:xfrm>
            <a:off x="1303113" y="1587775"/>
            <a:ext cx="992187" cy="950913"/>
          </a:xfrm>
          <a:prstGeom prst="rect">
            <a:avLst/>
          </a:prstGeom>
        </p:spPr>
        <p:txBody>
          <a:bodyPr anchor="ctr" anchorCtr="0">
            <a:normAutofit/>
          </a:bodyPr>
          <a:lstStyle>
            <a:lvl1pPr marL="0" indent="0" algn="ctr">
              <a:buNone/>
              <a:defRPr sz="4800" b="1">
                <a:solidFill>
                  <a:schemeClr val="bg1"/>
                </a:solidFill>
                <a:latin typeface="+mj-lt"/>
              </a:defRPr>
            </a:lvl1pPr>
            <a:lvl2pPr marL="126000" indent="0">
              <a:buNone/>
              <a:defRPr sz="4800"/>
            </a:lvl2pPr>
            <a:lvl3pPr marL="252000" indent="0">
              <a:buNone/>
              <a:defRPr sz="4800"/>
            </a:lvl3pPr>
            <a:lvl4pPr marL="378000" indent="0">
              <a:buNone/>
              <a:defRPr sz="4800"/>
            </a:lvl4pPr>
            <a:lvl5pPr marL="504000" indent="0">
              <a:buNone/>
              <a:defRPr sz="4800"/>
            </a:lvl5pPr>
          </a:lstStyle>
          <a:p>
            <a:pPr lvl="0"/>
            <a:r>
              <a:rPr lang="en-AD"/>
              <a:t>1</a:t>
            </a:r>
          </a:p>
        </p:txBody>
      </p:sp>
      <p:sp>
        <p:nvSpPr>
          <p:cNvPr id="23" name="Text Placeholder 22">
            <a:extLst>
              <a:ext uri="{FF2B5EF4-FFF2-40B4-BE49-F238E27FC236}">
                <a16:creationId xmlns:a16="http://schemas.microsoft.com/office/drawing/2014/main" id="{3F73F7D4-80DA-7A2C-637C-E29954E1CDAE}"/>
              </a:ext>
            </a:extLst>
          </p:cNvPr>
          <p:cNvSpPr>
            <a:spLocks noGrp="1"/>
          </p:cNvSpPr>
          <p:nvPr>
            <p:ph type="body" sz="quarter" idx="19" hasCustomPrompt="1"/>
          </p:nvPr>
        </p:nvSpPr>
        <p:spPr>
          <a:xfrm>
            <a:off x="4067944" y="1587775"/>
            <a:ext cx="992187" cy="950913"/>
          </a:xfrm>
          <a:prstGeom prst="rect">
            <a:avLst/>
          </a:prstGeom>
        </p:spPr>
        <p:txBody>
          <a:bodyPr anchor="ctr" anchorCtr="0">
            <a:normAutofit/>
          </a:bodyPr>
          <a:lstStyle>
            <a:lvl1pPr marL="0" indent="0" algn="ctr">
              <a:buNone/>
              <a:defRPr sz="4800" b="1">
                <a:solidFill>
                  <a:schemeClr val="bg1"/>
                </a:solidFill>
                <a:latin typeface="+mj-lt"/>
              </a:defRPr>
            </a:lvl1pPr>
            <a:lvl2pPr marL="126000" indent="0">
              <a:buNone/>
              <a:defRPr sz="4800"/>
            </a:lvl2pPr>
            <a:lvl3pPr marL="252000" indent="0">
              <a:buNone/>
              <a:defRPr sz="4800"/>
            </a:lvl3pPr>
            <a:lvl4pPr marL="378000" indent="0">
              <a:buNone/>
              <a:defRPr sz="4800"/>
            </a:lvl4pPr>
            <a:lvl5pPr marL="504000" indent="0">
              <a:buNone/>
              <a:defRPr sz="4800"/>
            </a:lvl5pPr>
          </a:lstStyle>
          <a:p>
            <a:pPr lvl="0"/>
            <a:r>
              <a:rPr lang="en-AD"/>
              <a:t>2</a:t>
            </a:r>
          </a:p>
        </p:txBody>
      </p:sp>
      <p:sp>
        <p:nvSpPr>
          <p:cNvPr id="24" name="Text Placeholder 22">
            <a:extLst>
              <a:ext uri="{FF2B5EF4-FFF2-40B4-BE49-F238E27FC236}">
                <a16:creationId xmlns:a16="http://schemas.microsoft.com/office/drawing/2014/main" id="{AB024A39-0968-EEA0-E9ED-CC05805E1994}"/>
              </a:ext>
            </a:extLst>
          </p:cNvPr>
          <p:cNvSpPr>
            <a:spLocks noGrp="1"/>
          </p:cNvSpPr>
          <p:nvPr>
            <p:ph type="body" sz="quarter" idx="20" hasCustomPrompt="1"/>
          </p:nvPr>
        </p:nvSpPr>
        <p:spPr>
          <a:xfrm>
            <a:off x="6852541" y="1587775"/>
            <a:ext cx="992187" cy="950913"/>
          </a:xfrm>
          <a:prstGeom prst="rect">
            <a:avLst/>
          </a:prstGeom>
        </p:spPr>
        <p:txBody>
          <a:bodyPr anchor="ctr" anchorCtr="0">
            <a:normAutofit/>
          </a:bodyPr>
          <a:lstStyle>
            <a:lvl1pPr marL="0" indent="0" algn="ctr">
              <a:buNone/>
              <a:defRPr sz="4800" b="1">
                <a:solidFill>
                  <a:schemeClr val="bg1"/>
                </a:solidFill>
                <a:latin typeface="+mj-lt"/>
              </a:defRPr>
            </a:lvl1pPr>
            <a:lvl2pPr marL="126000" indent="0">
              <a:buNone/>
              <a:defRPr sz="4800"/>
            </a:lvl2pPr>
            <a:lvl3pPr marL="252000" indent="0">
              <a:buNone/>
              <a:defRPr sz="4800"/>
            </a:lvl3pPr>
            <a:lvl4pPr marL="378000" indent="0">
              <a:buNone/>
              <a:defRPr sz="4800"/>
            </a:lvl4pPr>
            <a:lvl5pPr marL="504000" indent="0">
              <a:buNone/>
              <a:defRPr sz="4800"/>
            </a:lvl5pPr>
          </a:lstStyle>
          <a:p>
            <a:pPr lvl="0"/>
            <a:r>
              <a:rPr lang="en-AD"/>
              <a:t>3</a:t>
            </a:r>
          </a:p>
        </p:txBody>
      </p:sp>
      <p:sp>
        <p:nvSpPr>
          <p:cNvPr id="25" name="Slide Number Placeholder 24">
            <a:extLst>
              <a:ext uri="{FF2B5EF4-FFF2-40B4-BE49-F238E27FC236}">
                <a16:creationId xmlns:a16="http://schemas.microsoft.com/office/drawing/2014/main" id="{FBDCAAD4-676E-FF00-AEB6-54E09C733BB1}"/>
              </a:ext>
            </a:extLst>
          </p:cNvPr>
          <p:cNvSpPr>
            <a:spLocks noGrp="1"/>
          </p:cNvSpPr>
          <p:nvPr>
            <p:ph type="sldNum" sz="quarter" idx="21"/>
          </p:nvPr>
        </p:nvSpPr>
        <p:spPr/>
        <p:txBody>
          <a:bodyPr/>
          <a:lstStyle/>
          <a:p>
            <a:fld id="{33DC2AB1-3121-DC42-81EB-8FDD8A73E93A}" type="slidenum">
              <a:rPr lang="en-GB"/>
              <a:pPr/>
              <a:t>‹#›</a:t>
            </a:fld>
            <a:endParaRPr lang="en-GB"/>
          </a:p>
        </p:txBody>
      </p:sp>
      <p:sp>
        <p:nvSpPr>
          <p:cNvPr id="4" name="Freeform 3">
            <a:extLst>
              <a:ext uri="{FF2B5EF4-FFF2-40B4-BE49-F238E27FC236}">
                <a16:creationId xmlns:a16="http://schemas.microsoft.com/office/drawing/2014/main" id="{2F47B43B-0AC7-493C-C619-FC319D41A890}"/>
              </a:ext>
            </a:extLst>
          </p:cNvPr>
          <p:cNvSpPr/>
          <p:nvPr userDrawn="1"/>
        </p:nvSpPr>
        <p:spPr>
          <a:xfrm>
            <a:off x="0" y="4352386"/>
            <a:ext cx="9144000" cy="793953"/>
          </a:xfrm>
          <a:custGeom>
            <a:avLst/>
            <a:gdLst>
              <a:gd name="connsiteX0" fmla="*/ 0 w 12252832"/>
              <a:gd name="connsiteY0" fmla="*/ 0 h 1058604"/>
              <a:gd name="connsiteX1" fmla="*/ 12252832 w 12252832"/>
              <a:gd name="connsiteY1" fmla="*/ 0 h 1058604"/>
              <a:gd name="connsiteX2" fmla="*/ 12252832 w 12252832"/>
              <a:gd name="connsiteY2" fmla="*/ 1058605 h 1058604"/>
              <a:gd name="connsiteX3" fmla="*/ 0 w 12252832"/>
              <a:gd name="connsiteY3" fmla="*/ 1058605 h 1058604"/>
            </a:gdLst>
            <a:ahLst/>
            <a:cxnLst>
              <a:cxn ang="0">
                <a:pos x="connsiteX0" y="connsiteY0"/>
              </a:cxn>
              <a:cxn ang="0">
                <a:pos x="connsiteX1" y="connsiteY1"/>
              </a:cxn>
              <a:cxn ang="0">
                <a:pos x="connsiteX2" y="connsiteY2"/>
              </a:cxn>
              <a:cxn ang="0">
                <a:pos x="connsiteX3" y="connsiteY3"/>
              </a:cxn>
            </a:cxnLst>
            <a:rect l="l" t="t" r="r" b="b"/>
            <a:pathLst>
              <a:path w="12252832" h="1058604">
                <a:moveTo>
                  <a:pt x="0" y="0"/>
                </a:moveTo>
                <a:lnTo>
                  <a:pt x="12252832" y="0"/>
                </a:lnTo>
                <a:lnTo>
                  <a:pt x="12252832" y="1058605"/>
                </a:lnTo>
                <a:lnTo>
                  <a:pt x="0" y="1058605"/>
                </a:lnTo>
                <a:close/>
              </a:path>
            </a:pathLst>
          </a:custGeom>
          <a:solidFill>
            <a:schemeClr val="bg2">
              <a:alpha val="30000"/>
            </a:schemeClr>
          </a:solidFill>
          <a:ln w="0" cap="flat">
            <a:noFill/>
            <a:prstDash val="solid"/>
            <a:miter/>
          </a:ln>
        </p:spPr>
        <p:txBody>
          <a:bodyPr rtlCol="0" anchor="ctr"/>
          <a:lstStyle/>
          <a:p>
            <a:endParaRPr lang="en-GB" sz="1013"/>
          </a:p>
        </p:txBody>
      </p:sp>
      <p:grpSp>
        <p:nvGrpSpPr>
          <p:cNvPr id="5" name="Graphic 4">
            <a:extLst>
              <a:ext uri="{FF2B5EF4-FFF2-40B4-BE49-F238E27FC236}">
                <a16:creationId xmlns:a16="http://schemas.microsoft.com/office/drawing/2014/main" id="{3FD297D2-19C3-B47B-B2C6-57CA0D8ABD8A}"/>
              </a:ext>
            </a:extLst>
          </p:cNvPr>
          <p:cNvGrpSpPr>
            <a:grpSpLocks noChangeAspect="1"/>
          </p:cNvGrpSpPr>
          <p:nvPr userDrawn="1"/>
        </p:nvGrpSpPr>
        <p:grpSpPr>
          <a:xfrm>
            <a:off x="540000" y="4632363"/>
            <a:ext cx="2787779" cy="234000"/>
            <a:chOff x="638302" y="6272366"/>
            <a:chExt cx="3044222" cy="255525"/>
          </a:xfrm>
        </p:grpSpPr>
        <p:sp>
          <p:nvSpPr>
            <p:cNvPr id="6" name="Freeform 5">
              <a:extLst>
                <a:ext uri="{FF2B5EF4-FFF2-40B4-BE49-F238E27FC236}">
                  <a16:creationId xmlns:a16="http://schemas.microsoft.com/office/drawing/2014/main" id="{CD139418-391B-8058-E810-D5FA4E418F72}"/>
                </a:ext>
              </a:extLst>
            </p:cNvPr>
            <p:cNvSpPr/>
            <p:nvPr/>
          </p:nvSpPr>
          <p:spPr>
            <a:xfrm>
              <a:off x="2791760" y="6277599"/>
              <a:ext cx="71858" cy="91131"/>
            </a:xfrm>
            <a:custGeom>
              <a:avLst/>
              <a:gdLst>
                <a:gd name="connsiteX0" fmla="*/ 53352 w 71858"/>
                <a:gd name="connsiteY0" fmla="*/ 55266 h 91131"/>
                <a:gd name="connsiteX1" fmla="*/ 64711 w 71858"/>
                <a:gd name="connsiteY1" fmla="*/ 45311 h 91131"/>
                <a:gd name="connsiteX2" fmla="*/ 68668 w 71858"/>
                <a:gd name="connsiteY2" fmla="*/ 29739 h 91131"/>
                <a:gd name="connsiteX3" fmla="*/ 64839 w 71858"/>
                <a:gd name="connsiteY3" fmla="*/ 14040 h 91131"/>
                <a:gd name="connsiteX4" fmla="*/ 53607 w 71858"/>
                <a:gd name="connsiteY4" fmla="*/ 3702 h 91131"/>
                <a:gd name="connsiteX5" fmla="*/ 35993 w 71858"/>
                <a:gd name="connsiteY5" fmla="*/ 0 h 91131"/>
                <a:gd name="connsiteX6" fmla="*/ 0 w 71858"/>
                <a:gd name="connsiteY6" fmla="*/ 0 h 91131"/>
                <a:gd name="connsiteX7" fmla="*/ 0 w 71858"/>
                <a:gd name="connsiteY7" fmla="*/ 91132 h 91131"/>
                <a:gd name="connsiteX8" fmla="*/ 19273 w 71858"/>
                <a:gd name="connsiteY8" fmla="*/ 91132 h 91131"/>
                <a:gd name="connsiteX9" fmla="*/ 19273 w 71858"/>
                <a:gd name="connsiteY9" fmla="*/ 58840 h 91131"/>
                <a:gd name="connsiteX10" fmla="*/ 33313 w 71858"/>
                <a:gd name="connsiteY10" fmla="*/ 58840 h 91131"/>
                <a:gd name="connsiteX11" fmla="*/ 50544 w 71858"/>
                <a:gd name="connsiteY11" fmla="*/ 91132 h 91131"/>
                <a:gd name="connsiteX12" fmla="*/ 71859 w 71858"/>
                <a:gd name="connsiteY12" fmla="*/ 91132 h 91131"/>
                <a:gd name="connsiteX13" fmla="*/ 52458 w 71858"/>
                <a:gd name="connsiteY13" fmla="*/ 55649 h 91131"/>
                <a:gd name="connsiteX14" fmla="*/ 53352 w 71858"/>
                <a:gd name="connsiteY14" fmla="*/ 55394 h 91131"/>
                <a:gd name="connsiteX15" fmla="*/ 19145 w 71858"/>
                <a:gd name="connsiteY15" fmla="*/ 15699 h 91131"/>
                <a:gd name="connsiteX16" fmla="*/ 32164 w 71858"/>
                <a:gd name="connsiteY16" fmla="*/ 15699 h 91131"/>
                <a:gd name="connsiteX17" fmla="*/ 41354 w 71858"/>
                <a:gd name="connsiteY17" fmla="*/ 17359 h 91131"/>
                <a:gd name="connsiteX18" fmla="*/ 46842 w 71858"/>
                <a:gd name="connsiteY18" fmla="*/ 22081 h 91131"/>
                <a:gd name="connsiteX19" fmla="*/ 48629 w 71858"/>
                <a:gd name="connsiteY19" fmla="*/ 29739 h 91131"/>
                <a:gd name="connsiteX20" fmla="*/ 46842 w 71858"/>
                <a:gd name="connsiteY20" fmla="*/ 37270 h 91131"/>
                <a:gd name="connsiteX21" fmla="*/ 41354 w 71858"/>
                <a:gd name="connsiteY21" fmla="*/ 41864 h 91131"/>
                <a:gd name="connsiteX22" fmla="*/ 32164 w 71858"/>
                <a:gd name="connsiteY22" fmla="*/ 43396 h 91131"/>
                <a:gd name="connsiteX23" fmla="*/ 19145 w 71858"/>
                <a:gd name="connsiteY23" fmla="*/ 43396 h 91131"/>
                <a:gd name="connsiteX24" fmla="*/ 19145 w 71858"/>
                <a:gd name="connsiteY24" fmla="*/ 15827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858" h="91131">
                  <a:moveTo>
                    <a:pt x="53352" y="55266"/>
                  </a:moveTo>
                  <a:cubicBezTo>
                    <a:pt x="58329" y="52968"/>
                    <a:pt x="62031" y="49650"/>
                    <a:pt x="64711" y="45311"/>
                  </a:cubicBezTo>
                  <a:cubicBezTo>
                    <a:pt x="67264" y="40971"/>
                    <a:pt x="68668" y="35738"/>
                    <a:pt x="68668" y="29739"/>
                  </a:cubicBezTo>
                  <a:cubicBezTo>
                    <a:pt x="68668" y="23740"/>
                    <a:pt x="67391" y="18507"/>
                    <a:pt x="64839" y="14040"/>
                  </a:cubicBezTo>
                  <a:cubicBezTo>
                    <a:pt x="62286" y="9573"/>
                    <a:pt x="58585" y="6127"/>
                    <a:pt x="53607" y="3702"/>
                  </a:cubicBezTo>
                  <a:cubicBezTo>
                    <a:pt x="48757" y="1276"/>
                    <a:pt x="42885" y="0"/>
                    <a:pt x="35993" y="0"/>
                  </a:cubicBezTo>
                  <a:lnTo>
                    <a:pt x="0" y="0"/>
                  </a:lnTo>
                  <a:lnTo>
                    <a:pt x="0" y="91132"/>
                  </a:lnTo>
                  <a:lnTo>
                    <a:pt x="19273" y="91132"/>
                  </a:lnTo>
                  <a:lnTo>
                    <a:pt x="19273" y="58840"/>
                  </a:lnTo>
                  <a:lnTo>
                    <a:pt x="33313" y="58840"/>
                  </a:lnTo>
                  <a:lnTo>
                    <a:pt x="50544" y="91132"/>
                  </a:lnTo>
                  <a:lnTo>
                    <a:pt x="71859" y="91132"/>
                  </a:lnTo>
                  <a:lnTo>
                    <a:pt x="52458" y="55649"/>
                  </a:lnTo>
                  <a:cubicBezTo>
                    <a:pt x="52458" y="55649"/>
                    <a:pt x="53096" y="55521"/>
                    <a:pt x="53352" y="55394"/>
                  </a:cubicBezTo>
                  <a:close/>
                  <a:moveTo>
                    <a:pt x="19145" y="15699"/>
                  </a:moveTo>
                  <a:lnTo>
                    <a:pt x="32164" y="15699"/>
                  </a:lnTo>
                  <a:cubicBezTo>
                    <a:pt x="35865" y="15699"/>
                    <a:pt x="38929" y="16210"/>
                    <a:pt x="41354" y="17359"/>
                  </a:cubicBezTo>
                  <a:cubicBezTo>
                    <a:pt x="43779" y="18379"/>
                    <a:pt x="45566" y="20039"/>
                    <a:pt x="46842" y="22081"/>
                  </a:cubicBezTo>
                  <a:cubicBezTo>
                    <a:pt x="47991" y="24123"/>
                    <a:pt x="48629" y="26676"/>
                    <a:pt x="48629" y="29739"/>
                  </a:cubicBezTo>
                  <a:cubicBezTo>
                    <a:pt x="48629" y="32802"/>
                    <a:pt x="47991" y="35227"/>
                    <a:pt x="46842" y="37270"/>
                  </a:cubicBezTo>
                  <a:cubicBezTo>
                    <a:pt x="45693" y="39312"/>
                    <a:pt x="43779" y="40843"/>
                    <a:pt x="41354" y="41864"/>
                  </a:cubicBezTo>
                  <a:cubicBezTo>
                    <a:pt x="38929" y="42886"/>
                    <a:pt x="35865" y="43396"/>
                    <a:pt x="32164" y="43396"/>
                  </a:cubicBezTo>
                  <a:lnTo>
                    <a:pt x="19145" y="43396"/>
                  </a:lnTo>
                  <a:lnTo>
                    <a:pt x="19145" y="15827"/>
                  </a:lnTo>
                  <a:close/>
                </a:path>
              </a:pathLst>
            </a:custGeom>
            <a:solidFill>
              <a:srgbClr val="EC607E"/>
            </a:solidFill>
            <a:ln w="0" cap="flat">
              <a:noFill/>
              <a:prstDash val="solid"/>
              <a:miter/>
            </a:ln>
          </p:spPr>
          <p:txBody>
            <a:bodyPr rtlCol="0" anchor="ctr"/>
            <a:lstStyle/>
            <a:p>
              <a:endParaRPr lang="en-GB" sz="1013"/>
            </a:p>
          </p:txBody>
        </p:sp>
        <p:sp>
          <p:nvSpPr>
            <p:cNvPr id="9" name="Freeform 8">
              <a:extLst>
                <a:ext uri="{FF2B5EF4-FFF2-40B4-BE49-F238E27FC236}">
                  <a16:creationId xmlns:a16="http://schemas.microsoft.com/office/drawing/2014/main" id="{E3B7DE0E-8499-9691-92D3-B288259AEF1A}"/>
                </a:ext>
              </a:extLst>
            </p:cNvPr>
            <p:cNvSpPr/>
            <p:nvPr/>
          </p:nvSpPr>
          <p:spPr>
            <a:xfrm>
              <a:off x="2873574" y="6299553"/>
              <a:ext cx="61009" cy="70327"/>
            </a:xfrm>
            <a:custGeom>
              <a:avLst/>
              <a:gdLst>
                <a:gd name="connsiteX0" fmla="*/ 52330 w 61009"/>
                <a:gd name="connsiteY0" fmla="*/ 5361 h 70327"/>
                <a:gd name="connsiteX1" fmla="*/ 43013 w 61009"/>
                <a:gd name="connsiteY1" fmla="*/ 1276 h 70327"/>
                <a:gd name="connsiteX2" fmla="*/ 32036 w 61009"/>
                <a:gd name="connsiteY2" fmla="*/ 0 h 70327"/>
                <a:gd name="connsiteX3" fmla="*/ 17614 w 61009"/>
                <a:gd name="connsiteY3" fmla="*/ 2425 h 70327"/>
                <a:gd name="connsiteX4" fmla="*/ 7530 w 61009"/>
                <a:gd name="connsiteY4" fmla="*/ 9445 h 70327"/>
                <a:gd name="connsiteX5" fmla="*/ 2298 w 61009"/>
                <a:gd name="connsiteY5" fmla="*/ 20294 h 70327"/>
                <a:gd name="connsiteX6" fmla="*/ 19783 w 61009"/>
                <a:gd name="connsiteY6" fmla="*/ 21698 h 70327"/>
                <a:gd name="connsiteX7" fmla="*/ 23740 w 61009"/>
                <a:gd name="connsiteY7" fmla="*/ 16082 h 70327"/>
                <a:gd name="connsiteX8" fmla="*/ 31909 w 61009"/>
                <a:gd name="connsiteY8" fmla="*/ 13785 h 70327"/>
                <a:gd name="connsiteX9" fmla="*/ 39439 w 61009"/>
                <a:gd name="connsiteY9" fmla="*/ 16082 h 70327"/>
                <a:gd name="connsiteX10" fmla="*/ 42120 w 61009"/>
                <a:gd name="connsiteY10" fmla="*/ 22591 h 70327"/>
                <a:gd name="connsiteX11" fmla="*/ 42120 w 61009"/>
                <a:gd name="connsiteY11" fmla="*/ 22847 h 70327"/>
                <a:gd name="connsiteX12" fmla="*/ 40460 w 61009"/>
                <a:gd name="connsiteY12" fmla="*/ 26165 h 70327"/>
                <a:gd name="connsiteX13" fmla="*/ 35227 w 61009"/>
                <a:gd name="connsiteY13" fmla="*/ 27824 h 70327"/>
                <a:gd name="connsiteX14" fmla="*/ 25655 w 61009"/>
                <a:gd name="connsiteY14" fmla="*/ 28973 h 70327"/>
                <a:gd name="connsiteX15" fmla="*/ 15954 w 61009"/>
                <a:gd name="connsiteY15" fmla="*/ 30632 h 70327"/>
                <a:gd name="connsiteX16" fmla="*/ 7786 w 61009"/>
                <a:gd name="connsiteY16" fmla="*/ 34206 h 70327"/>
                <a:gd name="connsiteX17" fmla="*/ 2042 w 61009"/>
                <a:gd name="connsiteY17" fmla="*/ 40460 h 70327"/>
                <a:gd name="connsiteX18" fmla="*/ 0 w 61009"/>
                <a:gd name="connsiteY18" fmla="*/ 50033 h 70327"/>
                <a:gd name="connsiteX19" fmla="*/ 2936 w 61009"/>
                <a:gd name="connsiteY19" fmla="*/ 61265 h 70327"/>
                <a:gd name="connsiteX20" fmla="*/ 10977 w 61009"/>
                <a:gd name="connsiteY20" fmla="*/ 68030 h 70327"/>
                <a:gd name="connsiteX21" fmla="*/ 22591 w 61009"/>
                <a:gd name="connsiteY21" fmla="*/ 70327 h 70327"/>
                <a:gd name="connsiteX22" fmla="*/ 31526 w 61009"/>
                <a:gd name="connsiteY22" fmla="*/ 68923 h 70327"/>
                <a:gd name="connsiteX23" fmla="*/ 38163 w 61009"/>
                <a:gd name="connsiteY23" fmla="*/ 65094 h 70327"/>
                <a:gd name="connsiteX24" fmla="*/ 42502 w 61009"/>
                <a:gd name="connsiteY24" fmla="*/ 59478 h 70327"/>
                <a:gd name="connsiteX25" fmla="*/ 43013 w 61009"/>
                <a:gd name="connsiteY25" fmla="*/ 59478 h 70327"/>
                <a:gd name="connsiteX26" fmla="*/ 43013 w 61009"/>
                <a:gd name="connsiteY26" fmla="*/ 68923 h 70327"/>
                <a:gd name="connsiteX27" fmla="*/ 61010 w 61009"/>
                <a:gd name="connsiteY27" fmla="*/ 68923 h 70327"/>
                <a:gd name="connsiteX28" fmla="*/ 61010 w 61009"/>
                <a:gd name="connsiteY28" fmla="*/ 22847 h 70327"/>
                <a:gd name="connsiteX29" fmla="*/ 58712 w 61009"/>
                <a:gd name="connsiteY29" fmla="*/ 12381 h 70327"/>
                <a:gd name="connsiteX30" fmla="*/ 52330 w 61009"/>
                <a:gd name="connsiteY30" fmla="*/ 5233 h 70327"/>
                <a:gd name="connsiteX31" fmla="*/ 42247 w 61009"/>
                <a:gd name="connsiteY31" fmla="*/ 44672 h 70327"/>
                <a:gd name="connsiteX32" fmla="*/ 40460 w 61009"/>
                <a:gd name="connsiteY32" fmla="*/ 51182 h 70327"/>
                <a:gd name="connsiteX33" fmla="*/ 35483 w 61009"/>
                <a:gd name="connsiteY33" fmla="*/ 55649 h 70327"/>
                <a:gd name="connsiteX34" fmla="*/ 28080 w 61009"/>
                <a:gd name="connsiteY34" fmla="*/ 57308 h 70327"/>
                <a:gd name="connsiteX35" fmla="*/ 20932 w 61009"/>
                <a:gd name="connsiteY35" fmla="*/ 55266 h 70327"/>
                <a:gd name="connsiteX36" fmla="*/ 18124 w 61009"/>
                <a:gd name="connsiteY36" fmla="*/ 49395 h 70327"/>
                <a:gd name="connsiteX37" fmla="*/ 19528 w 61009"/>
                <a:gd name="connsiteY37" fmla="*/ 44927 h 70327"/>
                <a:gd name="connsiteX38" fmla="*/ 23357 w 61009"/>
                <a:gd name="connsiteY38" fmla="*/ 42119 h 70327"/>
                <a:gd name="connsiteX39" fmla="*/ 29228 w 61009"/>
                <a:gd name="connsiteY39" fmla="*/ 40588 h 70327"/>
                <a:gd name="connsiteX40" fmla="*/ 32675 w 61009"/>
                <a:gd name="connsiteY40" fmla="*/ 40078 h 70327"/>
                <a:gd name="connsiteX41" fmla="*/ 36504 w 61009"/>
                <a:gd name="connsiteY41" fmla="*/ 39439 h 70327"/>
                <a:gd name="connsiteX42" fmla="*/ 39950 w 61009"/>
                <a:gd name="connsiteY42" fmla="*/ 38546 h 70327"/>
                <a:gd name="connsiteX43" fmla="*/ 42375 w 61009"/>
                <a:gd name="connsiteY43" fmla="*/ 37525 h 70327"/>
                <a:gd name="connsiteX44" fmla="*/ 42375 w 61009"/>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09" h="70327">
                  <a:moveTo>
                    <a:pt x="52330" y="5361"/>
                  </a:moveTo>
                  <a:cubicBezTo>
                    <a:pt x="49650" y="3446"/>
                    <a:pt x="46459" y="2170"/>
                    <a:pt x="43013" y="1276"/>
                  </a:cubicBezTo>
                  <a:cubicBezTo>
                    <a:pt x="39567" y="383"/>
                    <a:pt x="35865" y="0"/>
                    <a:pt x="32036" y="0"/>
                  </a:cubicBezTo>
                  <a:cubicBezTo>
                    <a:pt x="26548" y="0"/>
                    <a:pt x="21826" y="766"/>
                    <a:pt x="17614" y="2425"/>
                  </a:cubicBezTo>
                  <a:cubicBezTo>
                    <a:pt x="13529" y="4084"/>
                    <a:pt x="10083" y="6382"/>
                    <a:pt x="7530" y="9445"/>
                  </a:cubicBezTo>
                  <a:cubicBezTo>
                    <a:pt x="4978" y="12508"/>
                    <a:pt x="3191" y="16082"/>
                    <a:pt x="2298" y="20294"/>
                  </a:cubicBezTo>
                  <a:lnTo>
                    <a:pt x="19783" y="21698"/>
                  </a:lnTo>
                  <a:cubicBezTo>
                    <a:pt x="20422" y="19400"/>
                    <a:pt x="21826" y="17614"/>
                    <a:pt x="23740" y="16082"/>
                  </a:cubicBezTo>
                  <a:cubicBezTo>
                    <a:pt x="25782" y="14551"/>
                    <a:pt x="28463" y="13785"/>
                    <a:pt x="31909" y="13785"/>
                  </a:cubicBezTo>
                  <a:cubicBezTo>
                    <a:pt x="35100" y="13785"/>
                    <a:pt x="37652" y="14551"/>
                    <a:pt x="39439" y="16082"/>
                  </a:cubicBezTo>
                  <a:cubicBezTo>
                    <a:pt x="41226" y="17614"/>
                    <a:pt x="42120" y="19783"/>
                    <a:pt x="42120" y="22591"/>
                  </a:cubicBezTo>
                  <a:lnTo>
                    <a:pt x="42120" y="22847"/>
                  </a:lnTo>
                  <a:cubicBezTo>
                    <a:pt x="42120" y="24251"/>
                    <a:pt x="41609" y="25399"/>
                    <a:pt x="40460" y="26165"/>
                  </a:cubicBezTo>
                  <a:cubicBezTo>
                    <a:pt x="39312" y="26931"/>
                    <a:pt x="37652" y="27441"/>
                    <a:pt x="35227" y="27824"/>
                  </a:cubicBezTo>
                  <a:cubicBezTo>
                    <a:pt x="32802" y="28207"/>
                    <a:pt x="29611" y="28590"/>
                    <a:pt x="25655" y="28973"/>
                  </a:cubicBezTo>
                  <a:cubicBezTo>
                    <a:pt x="22336" y="29356"/>
                    <a:pt x="19018" y="29867"/>
                    <a:pt x="15954" y="30632"/>
                  </a:cubicBezTo>
                  <a:cubicBezTo>
                    <a:pt x="12891" y="31398"/>
                    <a:pt x="10211" y="32675"/>
                    <a:pt x="7786" y="34206"/>
                  </a:cubicBezTo>
                  <a:cubicBezTo>
                    <a:pt x="5361" y="35738"/>
                    <a:pt x="3446" y="37908"/>
                    <a:pt x="2042" y="40460"/>
                  </a:cubicBezTo>
                  <a:cubicBezTo>
                    <a:pt x="638" y="43013"/>
                    <a:pt x="0" y="46204"/>
                    <a:pt x="0" y="50033"/>
                  </a:cubicBezTo>
                  <a:cubicBezTo>
                    <a:pt x="0" y="54500"/>
                    <a:pt x="1021" y="58329"/>
                    <a:pt x="2936" y="61265"/>
                  </a:cubicBezTo>
                  <a:cubicBezTo>
                    <a:pt x="4850" y="64328"/>
                    <a:pt x="7658" y="66498"/>
                    <a:pt x="10977" y="68030"/>
                  </a:cubicBezTo>
                  <a:cubicBezTo>
                    <a:pt x="14423" y="69561"/>
                    <a:pt x="18252" y="70327"/>
                    <a:pt x="22591" y="70327"/>
                  </a:cubicBezTo>
                  <a:cubicBezTo>
                    <a:pt x="25910" y="70327"/>
                    <a:pt x="28973" y="69816"/>
                    <a:pt x="31526" y="68923"/>
                  </a:cubicBezTo>
                  <a:cubicBezTo>
                    <a:pt x="34079" y="68030"/>
                    <a:pt x="36376" y="66753"/>
                    <a:pt x="38163" y="65094"/>
                  </a:cubicBezTo>
                  <a:cubicBezTo>
                    <a:pt x="39950" y="63435"/>
                    <a:pt x="41481" y="61648"/>
                    <a:pt x="42502" y="59478"/>
                  </a:cubicBezTo>
                  <a:lnTo>
                    <a:pt x="43013" y="59478"/>
                  </a:lnTo>
                  <a:lnTo>
                    <a:pt x="43013" y="68923"/>
                  </a:lnTo>
                  <a:lnTo>
                    <a:pt x="61010" y="68923"/>
                  </a:lnTo>
                  <a:lnTo>
                    <a:pt x="61010" y="22847"/>
                  </a:lnTo>
                  <a:cubicBezTo>
                    <a:pt x="61010" y="18762"/>
                    <a:pt x="60244"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8" y="57308"/>
                    <a:pt x="28080" y="57308"/>
                  </a:cubicBezTo>
                  <a:cubicBezTo>
                    <a:pt x="25272" y="57308"/>
                    <a:pt x="22719" y="56670"/>
                    <a:pt x="20932" y="55266"/>
                  </a:cubicBezTo>
                  <a:cubicBezTo>
                    <a:pt x="19018" y="53862"/>
                    <a:pt x="18124" y="51948"/>
                    <a:pt x="18124" y="49395"/>
                  </a:cubicBezTo>
                  <a:cubicBezTo>
                    <a:pt x="18124" y="47608"/>
                    <a:pt x="18635" y="46076"/>
                    <a:pt x="19528" y="44927"/>
                  </a:cubicBezTo>
                  <a:cubicBezTo>
                    <a:pt x="20422" y="43779"/>
                    <a:pt x="21698" y="42758"/>
                    <a:pt x="23357" y="42119"/>
                  </a:cubicBezTo>
                  <a:cubicBezTo>
                    <a:pt x="25017" y="41354"/>
                    <a:pt x="26931" y="40843"/>
                    <a:pt x="29228" y="40588"/>
                  </a:cubicBezTo>
                  <a:cubicBezTo>
                    <a:pt x="30249" y="40460"/>
                    <a:pt x="31398" y="40333"/>
                    <a:pt x="32675" y="40078"/>
                  </a:cubicBezTo>
                  <a:cubicBezTo>
                    <a:pt x="33951" y="39822"/>
                    <a:pt x="35227" y="39695"/>
                    <a:pt x="36504"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10" name="Freeform 9">
              <a:extLst>
                <a:ext uri="{FF2B5EF4-FFF2-40B4-BE49-F238E27FC236}">
                  <a16:creationId xmlns:a16="http://schemas.microsoft.com/office/drawing/2014/main" id="{AB10A71C-C512-DA3D-18A3-0531DE2E9E08}"/>
                </a:ext>
              </a:extLst>
            </p:cNvPr>
            <p:cNvSpPr/>
            <p:nvPr/>
          </p:nvSpPr>
          <p:spPr>
            <a:xfrm>
              <a:off x="2952452" y="6299425"/>
              <a:ext cx="41353" cy="69306"/>
            </a:xfrm>
            <a:custGeom>
              <a:avLst/>
              <a:gdLst>
                <a:gd name="connsiteX0" fmla="*/ 35483 w 41353"/>
                <a:gd name="connsiteY0" fmla="*/ 0 h 69306"/>
                <a:gd name="connsiteX1" fmla="*/ 25399 w 41353"/>
                <a:gd name="connsiteY1" fmla="*/ 3319 h 69306"/>
                <a:gd name="connsiteX2" fmla="*/ 19145 w 41353"/>
                <a:gd name="connsiteY2" fmla="*/ 12891 h 69306"/>
                <a:gd name="connsiteX3" fmla="*/ 18379 w 41353"/>
                <a:gd name="connsiteY3" fmla="*/ 12891 h 69306"/>
                <a:gd name="connsiteX4" fmla="*/ 18379 w 41353"/>
                <a:gd name="connsiteY4" fmla="*/ 1021 h 69306"/>
                <a:gd name="connsiteX5" fmla="*/ 0 w 41353"/>
                <a:gd name="connsiteY5" fmla="*/ 1021 h 69306"/>
                <a:gd name="connsiteX6" fmla="*/ 0 w 41353"/>
                <a:gd name="connsiteY6" fmla="*/ 69306 h 69306"/>
                <a:gd name="connsiteX7" fmla="*/ 18890 w 41353"/>
                <a:gd name="connsiteY7" fmla="*/ 69306 h 69306"/>
                <a:gd name="connsiteX8" fmla="*/ 18890 w 41353"/>
                <a:gd name="connsiteY8" fmla="*/ 30633 h 69306"/>
                <a:gd name="connsiteX9" fmla="*/ 20804 w 41353"/>
                <a:gd name="connsiteY9" fmla="*/ 23230 h 69306"/>
                <a:gd name="connsiteX10" fmla="*/ 25910 w 41353"/>
                <a:gd name="connsiteY10" fmla="*/ 18252 h 69306"/>
                <a:gd name="connsiteX11" fmla="*/ 33313 w 41353"/>
                <a:gd name="connsiteY11" fmla="*/ 16465 h 69306"/>
                <a:gd name="connsiteX12" fmla="*/ 37652 w 41353"/>
                <a:gd name="connsiteY12" fmla="*/ 16720 h 69306"/>
                <a:gd name="connsiteX13" fmla="*/ 41354 w 41353"/>
                <a:gd name="connsiteY13" fmla="*/ 17486 h 69306"/>
                <a:gd name="connsiteX14" fmla="*/ 41354 w 41353"/>
                <a:gd name="connsiteY14" fmla="*/ 638 h 69306"/>
                <a:gd name="connsiteX15" fmla="*/ 38418 w 41353"/>
                <a:gd name="connsiteY15" fmla="*/ 128 h 69306"/>
                <a:gd name="connsiteX16" fmla="*/ 35355 w 41353"/>
                <a:gd name="connsiteY16" fmla="*/ 0 h 6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353" h="69306">
                  <a:moveTo>
                    <a:pt x="35483" y="0"/>
                  </a:moveTo>
                  <a:cubicBezTo>
                    <a:pt x="31653" y="0"/>
                    <a:pt x="28335" y="1149"/>
                    <a:pt x="25399" y="3319"/>
                  </a:cubicBezTo>
                  <a:cubicBezTo>
                    <a:pt x="22464" y="5489"/>
                    <a:pt x="20421" y="8679"/>
                    <a:pt x="19145" y="12891"/>
                  </a:cubicBezTo>
                  <a:lnTo>
                    <a:pt x="18379" y="12891"/>
                  </a:lnTo>
                  <a:lnTo>
                    <a:pt x="18379" y="1021"/>
                  </a:lnTo>
                  <a:lnTo>
                    <a:pt x="0" y="1021"/>
                  </a:lnTo>
                  <a:lnTo>
                    <a:pt x="0" y="69306"/>
                  </a:lnTo>
                  <a:lnTo>
                    <a:pt x="18890" y="69306"/>
                  </a:lnTo>
                  <a:lnTo>
                    <a:pt x="18890" y="30633"/>
                  </a:lnTo>
                  <a:cubicBezTo>
                    <a:pt x="18890" y="27825"/>
                    <a:pt x="19528" y="25400"/>
                    <a:pt x="20804" y="23230"/>
                  </a:cubicBezTo>
                  <a:cubicBezTo>
                    <a:pt x="22081" y="21060"/>
                    <a:pt x="23740" y="19401"/>
                    <a:pt x="25910" y="18252"/>
                  </a:cubicBezTo>
                  <a:cubicBezTo>
                    <a:pt x="28080" y="17103"/>
                    <a:pt x="30632" y="16465"/>
                    <a:pt x="33313" y="16465"/>
                  </a:cubicBezTo>
                  <a:cubicBezTo>
                    <a:pt x="34589" y="16465"/>
                    <a:pt x="35993" y="16465"/>
                    <a:pt x="37652" y="16720"/>
                  </a:cubicBezTo>
                  <a:cubicBezTo>
                    <a:pt x="39184" y="16976"/>
                    <a:pt x="40460" y="17103"/>
                    <a:pt x="41354" y="17486"/>
                  </a:cubicBezTo>
                  <a:lnTo>
                    <a:pt x="41354" y="638"/>
                  </a:lnTo>
                  <a:cubicBezTo>
                    <a:pt x="40588" y="383"/>
                    <a:pt x="39567" y="256"/>
                    <a:pt x="38418" y="128"/>
                  </a:cubicBezTo>
                  <a:cubicBezTo>
                    <a:pt x="37269" y="128"/>
                    <a:pt x="36248" y="0"/>
                    <a:pt x="35355" y="0"/>
                  </a:cubicBezTo>
                  <a:close/>
                </a:path>
              </a:pathLst>
            </a:custGeom>
            <a:solidFill>
              <a:srgbClr val="EC607E"/>
            </a:solidFill>
            <a:ln w="0" cap="flat">
              <a:noFill/>
              <a:prstDash val="solid"/>
              <a:miter/>
            </a:ln>
          </p:spPr>
          <p:txBody>
            <a:bodyPr rtlCol="0" anchor="ctr"/>
            <a:lstStyle/>
            <a:p>
              <a:endParaRPr lang="en-GB" sz="1013"/>
            </a:p>
          </p:txBody>
        </p:sp>
        <p:sp>
          <p:nvSpPr>
            <p:cNvPr id="11" name="Freeform 10">
              <a:extLst>
                <a:ext uri="{FF2B5EF4-FFF2-40B4-BE49-F238E27FC236}">
                  <a16:creationId xmlns:a16="http://schemas.microsoft.com/office/drawing/2014/main" id="{FEA73F70-E34B-98FF-3A4A-3CA03817B7FE}"/>
                </a:ext>
              </a:extLst>
            </p:cNvPr>
            <p:cNvSpPr/>
            <p:nvPr/>
          </p:nvSpPr>
          <p:spPr>
            <a:xfrm>
              <a:off x="3000954" y="6299425"/>
              <a:ext cx="65476" cy="70709"/>
            </a:xfrm>
            <a:custGeom>
              <a:avLst/>
              <a:gdLst>
                <a:gd name="connsiteX0" fmla="*/ 55904 w 65476"/>
                <a:gd name="connsiteY0" fmla="*/ 8679 h 70709"/>
                <a:gd name="connsiteX1" fmla="*/ 45693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3 w 65476"/>
                <a:gd name="connsiteY8" fmla="*/ 70710 h 70709"/>
                <a:gd name="connsiteX9" fmla="*/ 48757 w 65476"/>
                <a:gd name="connsiteY9" fmla="*/ 68157 h 70709"/>
                <a:gd name="connsiteX10" fmla="*/ 59350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7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287 w 65476"/>
                <a:gd name="connsiteY23" fmla="*/ 8807 h 70709"/>
                <a:gd name="connsiteX24" fmla="*/ 18762 w 65476"/>
                <a:gd name="connsiteY24" fmla="*/ 28208 h 70709"/>
                <a:gd name="connsiteX25" fmla="*/ 20549 w 65476"/>
                <a:gd name="connsiteY25" fmla="*/ 21443 h 70709"/>
                <a:gd name="connsiteX26" fmla="*/ 25782 w 65476"/>
                <a:gd name="connsiteY26" fmla="*/ 16210 h 70709"/>
                <a:gd name="connsiteX27" fmla="*/ 33441 w 65476"/>
                <a:gd name="connsiteY27" fmla="*/ 14168 h 70709"/>
                <a:gd name="connsiteX28" fmla="*/ 40716 w 65476"/>
                <a:gd name="connsiteY28" fmla="*/ 15954 h 70709"/>
                <a:gd name="connsiteX29" fmla="*/ 45693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3" y="2170"/>
                  </a:cubicBezTo>
                  <a:cubicBezTo>
                    <a:pt x="41737" y="766"/>
                    <a:pt x="37525" y="0"/>
                    <a:pt x="33058" y="0"/>
                  </a:cubicBezTo>
                  <a:cubicBezTo>
                    <a:pt x="26421"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1" y="63435"/>
                    <a:pt x="15699" y="66370"/>
                  </a:cubicBezTo>
                  <a:cubicBezTo>
                    <a:pt x="20805" y="69178"/>
                    <a:pt x="26803" y="70710"/>
                    <a:pt x="33823" y="70710"/>
                  </a:cubicBezTo>
                  <a:cubicBezTo>
                    <a:pt x="39439" y="70710"/>
                    <a:pt x="44417" y="69816"/>
                    <a:pt x="48757" y="68157"/>
                  </a:cubicBezTo>
                  <a:cubicBezTo>
                    <a:pt x="53096" y="66370"/>
                    <a:pt x="56542" y="63945"/>
                    <a:pt x="59350" y="60882"/>
                  </a:cubicBezTo>
                  <a:cubicBezTo>
                    <a:pt x="62158" y="57691"/>
                    <a:pt x="63945" y="54118"/>
                    <a:pt x="64839" y="49905"/>
                  </a:cubicBezTo>
                  <a:lnTo>
                    <a:pt x="47353" y="48757"/>
                  </a:lnTo>
                  <a:cubicBezTo>
                    <a:pt x="46714" y="50416"/>
                    <a:pt x="45693" y="51948"/>
                    <a:pt x="44545" y="53096"/>
                  </a:cubicBezTo>
                  <a:cubicBezTo>
                    <a:pt x="43268" y="54245"/>
                    <a:pt x="41864" y="55138"/>
                    <a:pt x="40077" y="55777"/>
                  </a:cubicBezTo>
                  <a:cubicBezTo>
                    <a:pt x="38291" y="56415"/>
                    <a:pt x="36376" y="56670"/>
                    <a:pt x="34334" y="56670"/>
                  </a:cubicBezTo>
                  <a:cubicBezTo>
                    <a:pt x="31143" y="56670"/>
                    <a:pt x="28463" y="56032"/>
                    <a:pt x="26165" y="54628"/>
                  </a:cubicBezTo>
                  <a:cubicBezTo>
                    <a:pt x="23868" y="53224"/>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287" y="8807"/>
                  </a:cubicBezTo>
                  <a:close/>
                  <a:moveTo>
                    <a:pt x="18762" y="28208"/>
                  </a:moveTo>
                  <a:cubicBezTo>
                    <a:pt x="18762" y="25783"/>
                    <a:pt x="19401" y="23485"/>
                    <a:pt x="20549" y="21443"/>
                  </a:cubicBezTo>
                  <a:cubicBezTo>
                    <a:pt x="21826" y="19273"/>
                    <a:pt x="23485" y="17486"/>
                    <a:pt x="25782" y="16210"/>
                  </a:cubicBezTo>
                  <a:cubicBezTo>
                    <a:pt x="28080" y="14933"/>
                    <a:pt x="30505" y="14168"/>
                    <a:pt x="33441" y="14168"/>
                  </a:cubicBezTo>
                  <a:cubicBezTo>
                    <a:pt x="36376" y="14168"/>
                    <a:pt x="38673" y="14806"/>
                    <a:pt x="40716" y="15954"/>
                  </a:cubicBezTo>
                  <a:cubicBezTo>
                    <a:pt x="42758" y="17103"/>
                    <a:pt x="44417" y="18762"/>
                    <a:pt x="45693"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12" name="Freeform 11">
              <a:extLst>
                <a:ext uri="{FF2B5EF4-FFF2-40B4-BE49-F238E27FC236}">
                  <a16:creationId xmlns:a16="http://schemas.microsoft.com/office/drawing/2014/main" id="{E7CFABE4-0393-7101-4B3B-3B640C89DF6E}"/>
                </a:ext>
              </a:extLst>
            </p:cNvPr>
            <p:cNvSpPr/>
            <p:nvPr/>
          </p:nvSpPr>
          <p:spPr>
            <a:xfrm>
              <a:off x="3114166" y="6277599"/>
              <a:ext cx="76836" cy="91131"/>
            </a:xfrm>
            <a:custGeom>
              <a:avLst/>
              <a:gdLst>
                <a:gd name="connsiteX0" fmla="*/ 56159 w 76836"/>
                <a:gd name="connsiteY0" fmla="*/ 5488 h 91131"/>
                <a:gd name="connsiteX1" fmla="*/ 32547 w 76836"/>
                <a:gd name="connsiteY1" fmla="*/ 0 h 91131"/>
                <a:gd name="connsiteX2" fmla="*/ 0 w 76836"/>
                <a:gd name="connsiteY2" fmla="*/ 0 h 91131"/>
                <a:gd name="connsiteX3" fmla="*/ 0 w 76836"/>
                <a:gd name="connsiteY3" fmla="*/ 91132 h 91131"/>
                <a:gd name="connsiteX4" fmla="*/ 32292 w 76836"/>
                <a:gd name="connsiteY4" fmla="*/ 91132 h 91131"/>
                <a:gd name="connsiteX5" fmla="*/ 56159 w 76836"/>
                <a:gd name="connsiteY5" fmla="*/ 85643 h 91131"/>
                <a:gd name="connsiteX6" fmla="*/ 71475 w 76836"/>
                <a:gd name="connsiteY6" fmla="*/ 69944 h 91131"/>
                <a:gd name="connsiteX7" fmla="*/ 76836 w 76836"/>
                <a:gd name="connsiteY7" fmla="*/ 45438 h 91131"/>
                <a:gd name="connsiteX8" fmla="*/ 71475 w 76836"/>
                <a:gd name="connsiteY8" fmla="*/ 21060 h 91131"/>
                <a:gd name="connsiteX9" fmla="*/ 56159 w 76836"/>
                <a:gd name="connsiteY9" fmla="*/ 5488 h 91131"/>
                <a:gd name="connsiteX10" fmla="*/ 54628 w 76836"/>
                <a:gd name="connsiteY10" fmla="*/ 62031 h 91131"/>
                <a:gd name="connsiteX11" fmla="*/ 45821 w 76836"/>
                <a:gd name="connsiteY11" fmla="*/ 71476 h 91131"/>
                <a:gd name="connsiteX12" fmla="*/ 31398 w 76836"/>
                <a:gd name="connsiteY12" fmla="*/ 74539 h 91131"/>
                <a:gd name="connsiteX13" fmla="*/ 19145 w 76836"/>
                <a:gd name="connsiteY13" fmla="*/ 74539 h 91131"/>
                <a:gd name="connsiteX14" fmla="*/ 19145 w 76836"/>
                <a:gd name="connsiteY14" fmla="*/ 16465 h 91131"/>
                <a:gd name="connsiteX15" fmla="*/ 31398 w 76836"/>
                <a:gd name="connsiteY15" fmla="*/ 16465 h 91131"/>
                <a:gd name="connsiteX16" fmla="*/ 45821 w 76836"/>
                <a:gd name="connsiteY16" fmla="*/ 19528 h 91131"/>
                <a:gd name="connsiteX17" fmla="*/ 54628 w 76836"/>
                <a:gd name="connsiteY17" fmla="*/ 28973 h 91131"/>
                <a:gd name="connsiteX18" fmla="*/ 57563 w 76836"/>
                <a:gd name="connsiteY18" fmla="*/ 45438 h 91131"/>
                <a:gd name="connsiteX19" fmla="*/ 54628 w 76836"/>
                <a:gd name="connsiteY19" fmla="*/ 6203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836" h="91131">
                  <a:moveTo>
                    <a:pt x="56159" y="5488"/>
                  </a:moveTo>
                  <a:cubicBezTo>
                    <a:pt x="49522" y="1914"/>
                    <a:pt x="41609" y="0"/>
                    <a:pt x="32547" y="0"/>
                  </a:cubicBezTo>
                  <a:lnTo>
                    <a:pt x="0" y="0"/>
                  </a:lnTo>
                  <a:lnTo>
                    <a:pt x="0" y="91132"/>
                  </a:lnTo>
                  <a:lnTo>
                    <a:pt x="32292" y="91132"/>
                  </a:lnTo>
                  <a:cubicBezTo>
                    <a:pt x="41481" y="91132"/>
                    <a:pt x="49522" y="89345"/>
                    <a:pt x="56159" y="85643"/>
                  </a:cubicBezTo>
                  <a:cubicBezTo>
                    <a:pt x="62796" y="81942"/>
                    <a:pt x="67902" y="76709"/>
                    <a:pt x="71475" y="69944"/>
                  </a:cubicBezTo>
                  <a:cubicBezTo>
                    <a:pt x="75049" y="63179"/>
                    <a:pt x="76836" y="55011"/>
                    <a:pt x="76836" y="45438"/>
                  </a:cubicBezTo>
                  <a:cubicBezTo>
                    <a:pt x="76836" y="35865"/>
                    <a:pt x="75049" y="27824"/>
                    <a:pt x="71475" y="21060"/>
                  </a:cubicBezTo>
                  <a:cubicBezTo>
                    <a:pt x="67902" y="14295"/>
                    <a:pt x="62796" y="9062"/>
                    <a:pt x="56159" y="5488"/>
                  </a:cubicBezTo>
                  <a:close/>
                  <a:moveTo>
                    <a:pt x="54628" y="62031"/>
                  </a:moveTo>
                  <a:cubicBezTo>
                    <a:pt x="52713" y="66370"/>
                    <a:pt x="49778" y="69433"/>
                    <a:pt x="45821" y="71476"/>
                  </a:cubicBezTo>
                  <a:cubicBezTo>
                    <a:pt x="41864" y="73518"/>
                    <a:pt x="37142" y="74539"/>
                    <a:pt x="31398" y="74539"/>
                  </a:cubicBezTo>
                  <a:lnTo>
                    <a:pt x="19145" y="74539"/>
                  </a:lnTo>
                  <a:lnTo>
                    <a:pt x="19145" y="16465"/>
                  </a:lnTo>
                  <a:lnTo>
                    <a:pt x="31398" y="16465"/>
                  </a:lnTo>
                  <a:cubicBezTo>
                    <a:pt x="37142" y="16465"/>
                    <a:pt x="41864" y="17486"/>
                    <a:pt x="45821" y="19528"/>
                  </a:cubicBezTo>
                  <a:cubicBezTo>
                    <a:pt x="49650" y="21570"/>
                    <a:pt x="52586" y="24633"/>
                    <a:pt x="54628" y="28973"/>
                  </a:cubicBezTo>
                  <a:cubicBezTo>
                    <a:pt x="56542" y="33185"/>
                    <a:pt x="57563" y="38801"/>
                    <a:pt x="57563" y="45438"/>
                  </a:cubicBezTo>
                  <a:cubicBezTo>
                    <a:pt x="57563" y="52075"/>
                    <a:pt x="56542" y="57819"/>
                    <a:pt x="54628" y="62031"/>
                  </a:cubicBezTo>
                  <a:close/>
                </a:path>
              </a:pathLst>
            </a:custGeom>
            <a:solidFill>
              <a:srgbClr val="EC607E"/>
            </a:solidFill>
            <a:ln w="0" cap="flat">
              <a:noFill/>
              <a:prstDash val="solid"/>
              <a:miter/>
            </a:ln>
          </p:spPr>
          <p:txBody>
            <a:bodyPr rtlCol="0" anchor="ctr"/>
            <a:lstStyle/>
            <a:p>
              <a:endParaRPr lang="en-GB" sz="1013"/>
            </a:p>
          </p:txBody>
        </p:sp>
        <p:sp>
          <p:nvSpPr>
            <p:cNvPr id="13" name="Freeform 12">
              <a:extLst>
                <a:ext uri="{FF2B5EF4-FFF2-40B4-BE49-F238E27FC236}">
                  <a16:creationId xmlns:a16="http://schemas.microsoft.com/office/drawing/2014/main" id="{D8E316DE-6246-43AD-3570-248D377F7667}"/>
                </a:ext>
              </a:extLst>
            </p:cNvPr>
            <p:cNvSpPr/>
            <p:nvPr/>
          </p:nvSpPr>
          <p:spPr>
            <a:xfrm>
              <a:off x="3207212" y="6272366"/>
              <a:ext cx="20549" cy="19145"/>
            </a:xfrm>
            <a:custGeom>
              <a:avLst/>
              <a:gdLst>
                <a:gd name="connsiteX0" fmla="*/ 10338 w 20549"/>
                <a:gd name="connsiteY0" fmla="*/ 0 h 19145"/>
                <a:gd name="connsiteX1" fmla="*/ 3063 w 20549"/>
                <a:gd name="connsiteY1" fmla="*/ 2808 h 19145"/>
                <a:gd name="connsiteX2" fmla="*/ 0 w 20549"/>
                <a:gd name="connsiteY2" fmla="*/ 9573 h 19145"/>
                <a:gd name="connsiteX3" fmla="*/ 3063 w 20549"/>
                <a:gd name="connsiteY3" fmla="*/ 16337 h 19145"/>
                <a:gd name="connsiteX4" fmla="*/ 10338 w 20549"/>
                <a:gd name="connsiteY4" fmla="*/ 19145 h 19145"/>
                <a:gd name="connsiteX5" fmla="*/ 17614 w 20549"/>
                <a:gd name="connsiteY5" fmla="*/ 16337 h 19145"/>
                <a:gd name="connsiteX6" fmla="*/ 20549 w 20549"/>
                <a:gd name="connsiteY6" fmla="*/ 9573 h 19145"/>
                <a:gd name="connsiteX7" fmla="*/ 17614 w 20549"/>
                <a:gd name="connsiteY7" fmla="*/ 2808 h 19145"/>
                <a:gd name="connsiteX8" fmla="*/ 10338 w 20549"/>
                <a:gd name="connsiteY8"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 h="19145">
                  <a:moveTo>
                    <a:pt x="10338" y="0"/>
                  </a:moveTo>
                  <a:cubicBezTo>
                    <a:pt x="7530" y="0"/>
                    <a:pt x="5105" y="894"/>
                    <a:pt x="3063" y="2808"/>
                  </a:cubicBezTo>
                  <a:cubicBezTo>
                    <a:pt x="1021" y="4722"/>
                    <a:pt x="0" y="6892"/>
                    <a:pt x="0" y="9573"/>
                  </a:cubicBezTo>
                  <a:cubicBezTo>
                    <a:pt x="0" y="12253"/>
                    <a:pt x="1021" y="14423"/>
                    <a:pt x="3063" y="16337"/>
                  </a:cubicBezTo>
                  <a:cubicBezTo>
                    <a:pt x="5105" y="18252"/>
                    <a:pt x="7530" y="19145"/>
                    <a:pt x="10338" y="19145"/>
                  </a:cubicBezTo>
                  <a:cubicBezTo>
                    <a:pt x="13146" y="19145"/>
                    <a:pt x="15571" y="18252"/>
                    <a:pt x="17614" y="16337"/>
                  </a:cubicBezTo>
                  <a:cubicBezTo>
                    <a:pt x="19656" y="14423"/>
                    <a:pt x="20549" y="12253"/>
                    <a:pt x="20549" y="9573"/>
                  </a:cubicBezTo>
                  <a:cubicBezTo>
                    <a:pt x="20549" y="6892"/>
                    <a:pt x="19528" y="4722"/>
                    <a:pt x="17614" y="2808"/>
                  </a:cubicBezTo>
                  <a:cubicBezTo>
                    <a:pt x="15571" y="894"/>
                    <a:pt x="13146" y="0"/>
                    <a:pt x="10338" y="0"/>
                  </a:cubicBezTo>
                  <a:close/>
                </a:path>
              </a:pathLst>
            </a:custGeom>
            <a:solidFill>
              <a:srgbClr val="EC607E"/>
            </a:solidFill>
            <a:ln w="0" cap="flat">
              <a:noFill/>
              <a:prstDash val="solid"/>
              <a:miter/>
            </a:ln>
          </p:spPr>
          <p:txBody>
            <a:bodyPr rtlCol="0" anchor="ctr"/>
            <a:lstStyle/>
            <a:p>
              <a:endParaRPr lang="en-GB" sz="1013"/>
            </a:p>
          </p:txBody>
        </p:sp>
        <p:sp>
          <p:nvSpPr>
            <p:cNvPr id="14" name="Freeform 13">
              <a:extLst>
                <a:ext uri="{FF2B5EF4-FFF2-40B4-BE49-F238E27FC236}">
                  <a16:creationId xmlns:a16="http://schemas.microsoft.com/office/drawing/2014/main" id="{AF0C731B-8772-FBD2-574D-B034D400C809}"/>
                </a:ext>
              </a:extLst>
            </p:cNvPr>
            <p:cNvSpPr/>
            <p:nvPr/>
          </p:nvSpPr>
          <p:spPr>
            <a:xfrm>
              <a:off x="3207978" y="6300318"/>
              <a:ext cx="18889" cy="68284"/>
            </a:xfrm>
            <a:custGeom>
              <a:avLst/>
              <a:gdLst>
                <a:gd name="connsiteX0" fmla="*/ 0 w 18889"/>
                <a:gd name="connsiteY0" fmla="*/ 0 h 68284"/>
                <a:gd name="connsiteX1" fmla="*/ 18890 w 18889"/>
                <a:gd name="connsiteY1" fmla="*/ 0 h 68284"/>
                <a:gd name="connsiteX2" fmla="*/ 18890 w 18889"/>
                <a:gd name="connsiteY2" fmla="*/ 68285 h 68284"/>
                <a:gd name="connsiteX3" fmla="*/ 0 w 18889"/>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8889" h="68284">
                  <a:moveTo>
                    <a:pt x="0" y="0"/>
                  </a:moveTo>
                  <a:lnTo>
                    <a:pt x="18890" y="0"/>
                  </a:lnTo>
                  <a:lnTo>
                    <a:pt x="18890" y="68285"/>
                  </a:lnTo>
                  <a:lnTo>
                    <a:pt x="0" y="68285"/>
                  </a:lnTo>
                  <a:close/>
                </a:path>
              </a:pathLst>
            </a:custGeom>
            <a:solidFill>
              <a:srgbClr val="EC607E"/>
            </a:solidFill>
            <a:ln w="0" cap="flat">
              <a:noFill/>
              <a:prstDash val="solid"/>
              <a:miter/>
            </a:ln>
          </p:spPr>
          <p:txBody>
            <a:bodyPr rtlCol="0" anchor="ctr"/>
            <a:lstStyle/>
            <a:p>
              <a:endParaRPr lang="en-GB" sz="1013"/>
            </a:p>
          </p:txBody>
        </p:sp>
        <p:sp>
          <p:nvSpPr>
            <p:cNvPr id="15" name="Freeform 14">
              <a:extLst>
                <a:ext uri="{FF2B5EF4-FFF2-40B4-BE49-F238E27FC236}">
                  <a16:creationId xmlns:a16="http://schemas.microsoft.com/office/drawing/2014/main" id="{DB188908-5957-5052-29F6-873626E0CE9F}"/>
                </a:ext>
              </a:extLst>
            </p:cNvPr>
            <p:cNvSpPr/>
            <p:nvPr/>
          </p:nvSpPr>
          <p:spPr>
            <a:xfrm>
              <a:off x="3242184" y="6299680"/>
              <a:ext cx="61392" cy="70326"/>
            </a:xfrm>
            <a:custGeom>
              <a:avLst/>
              <a:gdLst>
                <a:gd name="connsiteX0" fmla="*/ 41609 w 61392"/>
                <a:gd name="connsiteY0" fmla="*/ 29356 h 70326"/>
                <a:gd name="connsiteX1" fmla="*/ 29228 w 61392"/>
                <a:gd name="connsiteY1" fmla="*/ 26803 h 70326"/>
                <a:gd name="connsiteX2" fmla="*/ 22464 w 61392"/>
                <a:gd name="connsiteY2" fmla="*/ 24123 h 70326"/>
                <a:gd name="connsiteX3" fmla="*/ 20549 w 61392"/>
                <a:gd name="connsiteY3" fmla="*/ 20039 h 70326"/>
                <a:gd name="connsiteX4" fmla="*/ 23612 w 61392"/>
                <a:gd name="connsiteY4" fmla="*/ 15189 h 70326"/>
                <a:gd name="connsiteX5" fmla="*/ 31015 w 61392"/>
                <a:gd name="connsiteY5" fmla="*/ 13402 h 70326"/>
                <a:gd name="connsiteX6" fmla="*/ 36631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09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6 w 61392"/>
                <a:gd name="connsiteY20" fmla="*/ 54755 h 70326"/>
                <a:gd name="connsiteX21" fmla="*/ 31015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5 w 61392"/>
                <a:gd name="connsiteY26" fmla="*/ 70327 h 70326"/>
                <a:gd name="connsiteX27" fmla="*/ 46714 w 61392"/>
                <a:gd name="connsiteY27" fmla="*/ 67519 h 70326"/>
                <a:gd name="connsiteX28" fmla="*/ 57436 w 61392"/>
                <a:gd name="connsiteY28" fmla="*/ 59605 h 70326"/>
                <a:gd name="connsiteX29" fmla="*/ 61392 w 61392"/>
                <a:gd name="connsiteY29" fmla="*/ 47863 h 70326"/>
                <a:gd name="connsiteX30" fmla="*/ 56542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8" y="26803"/>
                  </a:lnTo>
                  <a:cubicBezTo>
                    <a:pt x="26037" y="26165"/>
                    <a:pt x="23868" y="25271"/>
                    <a:pt x="22464" y="24123"/>
                  </a:cubicBezTo>
                  <a:cubicBezTo>
                    <a:pt x="21187" y="22974"/>
                    <a:pt x="20549" y="21570"/>
                    <a:pt x="20549" y="20039"/>
                  </a:cubicBezTo>
                  <a:cubicBezTo>
                    <a:pt x="20549" y="17997"/>
                    <a:pt x="21570" y="16337"/>
                    <a:pt x="23612" y="15189"/>
                  </a:cubicBezTo>
                  <a:cubicBezTo>
                    <a:pt x="25655" y="13912"/>
                    <a:pt x="28080" y="13402"/>
                    <a:pt x="31015" y="13402"/>
                  </a:cubicBezTo>
                  <a:cubicBezTo>
                    <a:pt x="33185" y="13402"/>
                    <a:pt x="35099" y="13784"/>
                    <a:pt x="36631" y="14550"/>
                  </a:cubicBezTo>
                  <a:cubicBezTo>
                    <a:pt x="38163" y="15316"/>
                    <a:pt x="39439"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8" y="30505"/>
                    <a:pt x="6509"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5"/>
                  </a:cubicBezTo>
                  <a:cubicBezTo>
                    <a:pt x="37014" y="56032"/>
                    <a:pt x="34334" y="56670"/>
                    <a:pt x="31015" y="56670"/>
                  </a:cubicBezTo>
                  <a:cubicBezTo>
                    <a:pt x="27697" y="56670"/>
                    <a:pt x="24889" y="55904"/>
                    <a:pt x="22719" y="54500"/>
                  </a:cubicBezTo>
                  <a:cubicBezTo>
                    <a:pt x="20549" y="53096"/>
                    <a:pt x="19145" y="50926"/>
                    <a:pt x="18635" y="48246"/>
                  </a:cubicBezTo>
                  <a:lnTo>
                    <a:pt x="0" y="49267"/>
                  </a:lnTo>
                  <a:cubicBezTo>
                    <a:pt x="893" y="55776"/>
                    <a:pt x="4084" y="61010"/>
                    <a:pt x="9445" y="64711"/>
                  </a:cubicBezTo>
                  <a:cubicBezTo>
                    <a:pt x="14806" y="68540"/>
                    <a:pt x="21953" y="70327"/>
                    <a:pt x="31015" y="70327"/>
                  </a:cubicBezTo>
                  <a:cubicBezTo>
                    <a:pt x="36887" y="70327"/>
                    <a:pt x="42247" y="69433"/>
                    <a:pt x="46714" y="67519"/>
                  </a:cubicBezTo>
                  <a:cubicBezTo>
                    <a:pt x="51309" y="65604"/>
                    <a:pt x="54883" y="63052"/>
                    <a:pt x="57436" y="59605"/>
                  </a:cubicBezTo>
                  <a:cubicBezTo>
                    <a:pt x="60116" y="56287"/>
                    <a:pt x="61392" y="52330"/>
                    <a:pt x="61392" y="47863"/>
                  </a:cubicBezTo>
                  <a:cubicBezTo>
                    <a:pt x="61392" y="42885"/>
                    <a:pt x="59733" y="38929"/>
                    <a:pt x="56542"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16" name="Freeform 15">
              <a:extLst>
                <a:ext uri="{FF2B5EF4-FFF2-40B4-BE49-F238E27FC236}">
                  <a16:creationId xmlns:a16="http://schemas.microsoft.com/office/drawing/2014/main" id="{82E09CAD-5BE1-E1B1-8D2C-53BCA13C322B}"/>
                </a:ext>
              </a:extLst>
            </p:cNvPr>
            <p:cNvSpPr/>
            <p:nvPr/>
          </p:nvSpPr>
          <p:spPr>
            <a:xfrm>
              <a:off x="3315957"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566 w 65476"/>
                <a:gd name="connsiteY29" fmla="*/ 20932 h 70709"/>
                <a:gd name="connsiteX30" fmla="*/ 47353 w 65476"/>
                <a:gd name="connsiteY30" fmla="*/ 28208 h 70709"/>
                <a:gd name="connsiteX31" fmla="*/ 18762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864" y="638"/>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160" y="8807"/>
                  </a:cubicBezTo>
                  <a:close/>
                  <a:moveTo>
                    <a:pt x="18762" y="28208"/>
                  </a:moveTo>
                  <a:cubicBezTo>
                    <a:pt x="18762" y="25783"/>
                    <a:pt x="19401" y="23485"/>
                    <a:pt x="20549" y="21443"/>
                  </a:cubicBezTo>
                  <a:cubicBezTo>
                    <a:pt x="21826" y="19273"/>
                    <a:pt x="23485" y="17486"/>
                    <a:pt x="25783" y="16210"/>
                  </a:cubicBezTo>
                  <a:cubicBezTo>
                    <a:pt x="28080" y="14933"/>
                    <a:pt x="30505" y="14168"/>
                    <a:pt x="33441" y="14168"/>
                  </a:cubicBezTo>
                  <a:cubicBezTo>
                    <a:pt x="36376" y="14168"/>
                    <a:pt x="38673" y="14806"/>
                    <a:pt x="40716" y="15954"/>
                  </a:cubicBezTo>
                  <a:cubicBezTo>
                    <a:pt x="42758" y="17103"/>
                    <a:pt x="44417" y="18762"/>
                    <a:pt x="45566" y="20932"/>
                  </a:cubicBezTo>
                  <a:cubicBezTo>
                    <a:pt x="46714" y="22975"/>
                    <a:pt x="47353" y="25400"/>
                    <a:pt x="47353" y="28208"/>
                  </a:cubicBezTo>
                  <a:lnTo>
                    <a:pt x="18762" y="28208"/>
                  </a:lnTo>
                  <a:close/>
                </a:path>
              </a:pathLst>
            </a:custGeom>
            <a:solidFill>
              <a:srgbClr val="EC607E"/>
            </a:solidFill>
            <a:ln w="0" cap="flat">
              <a:noFill/>
              <a:prstDash val="solid"/>
              <a:miter/>
            </a:ln>
          </p:spPr>
          <p:txBody>
            <a:bodyPr rtlCol="0" anchor="ctr"/>
            <a:lstStyle/>
            <a:p>
              <a:endParaRPr lang="en-GB" sz="1013"/>
            </a:p>
          </p:txBody>
        </p:sp>
        <p:sp>
          <p:nvSpPr>
            <p:cNvPr id="17" name="Freeform 16">
              <a:extLst>
                <a:ext uri="{FF2B5EF4-FFF2-40B4-BE49-F238E27FC236}">
                  <a16:creationId xmlns:a16="http://schemas.microsoft.com/office/drawing/2014/main" id="{25D41A94-AB9F-19B8-08BA-8253674CB0E7}"/>
                </a:ext>
              </a:extLst>
            </p:cNvPr>
            <p:cNvSpPr/>
            <p:nvPr/>
          </p:nvSpPr>
          <p:spPr>
            <a:xfrm>
              <a:off x="3393559" y="6299553"/>
              <a:ext cx="61137" cy="70327"/>
            </a:xfrm>
            <a:custGeom>
              <a:avLst/>
              <a:gdLst>
                <a:gd name="connsiteX0" fmla="*/ 52330 w 61137"/>
                <a:gd name="connsiteY0" fmla="*/ 5361 h 70327"/>
                <a:gd name="connsiteX1" fmla="*/ 43013 w 61137"/>
                <a:gd name="connsiteY1" fmla="*/ 1276 h 70327"/>
                <a:gd name="connsiteX2" fmla="*/ 32037 w 61137"/>
                <a:gd name="connsiteY2" fmla="*/ 0 h 70327"/>
                <a:gd name="connsiteX3" fmla="*/ 17614 w 61137"/>
                <a:gd name="connsiteY3" fmla="*/ 2425 h 70327"/>
                <a:gd name="connsiteX4" fmla="*/ 7530 w 61137"/>
                <a:gd name="connsiteY4" fmla="*/ 9445 h 70327"/>
                <a:gd name="connsiteX5" fmla="*/ 2297 w 61137"/>
                <a:gd name="connsiteY5" fmla="*/ 20294 h 70327"/>
                <a:gd name="connsiteX6" fmla="*/ 19783 w 61137"/>
                <a:gd name="connsiteY6" fmla="*/ 21698 h 70327"/>
                <a:gd name="connsiteX7" fmla="*/ 23740 w 61137"/>
                <a:gd name="connsiteY7" fmla="*/ 16082 h 70327"/>
                <a:gd name="connsiteX8" fmla="*/ 31909 w 61137"/>
                <a:gd name="connsiteY8" fmla="*/ 13785 h 70327"/>
                <a:gd name="connsiteX9" fmla="*/ 39439 w 61137"/>
                <a:gd name="connsiteY9" fmla="*/ 16082 h 70327"/>
                <a:gd name="connsiteX10" fmla="*/ 42119 w 61137"/>
                <a:gd name="connsiteY10" fmla="*/ 22591 h 70327"/>
                <a:gd name="connsiteX11" fmla="*/ 42119 w 61137"/>
                <a:gd name="connsiteY11" fmla="*/ 22847 h 70327"/>
                <a:gd name="connsiteX12" fmla="*/ 40460 w 61137"/>
                <a:gd name="connsiteY12" fmla="*/ 26165 h 70327"/>
                <a:gd name="connsiteX13" fmla="*/ 35227 w 61137"/>
                <a:gd name="connsiteY13" fmla="*/ 27824 h 70327"/>
                <a:gd name="connsiteX14" fmla="*/ 25655 w 61137"/>
                <a:gd name="connsiteY14" fmla="*/ 28973 h 70327"/>
                <a:gd name="connsiteX15" fmla="*/ 15954 w 61137"/>
                <a:gd name="connsiteY15" fmla="*/ 30632 h 70327"/>
                <a:gd name="connsiteX16" fmla="*/ 7786 w 61137"/>
                <a:gd name="connsiteY16" fmla="*/ 34206 h 70327"/>
                <a:gd name="connsiteX17" fmla="*/ 2042 w 61137"/>
                <a:gd name="connsiteY17" fmla="*/ 40460 h 70327"/>
                <a:gd name="connsiteX18" fmla="*/ 0 w 61137"/>
                <a:gd name="connsiteY18" fmla="*/ 50033 h 70327"/>
                <a:gd name="connsiteX19" fmla="*/ 2935 w 61137"/>
                <a:gd name="connsiteY19" fmla="*/ 61265 h 70327"/>
                <a:gd name="connsiteX20" fmla="*/ 10976 w 61137"/>
                <a:gd name="connsiteY20" fmla="*/ 68030 h 70327"/>
                <a:gd name="connsiteX21" fmla="*/ 22591 w 61137"/>
                <a:gd name="connsiteY21" fmla="*/ 70327 h 70327"/>
                <a:gd name="connsiteX22" fmla="*/ 31526 w 61137"/>
                <a:gd name="connsiteY22" fmla="*/ 68923 h 70327"/>
                <a:gd name="connsiteX23" fmla="*/ 38163 w 61137"/>
                <a:gd name="connsiteY23" fmla="*/ 65094 h 70327"/>
                <a:gd name="connsiteX24" fmla="*/ 42630 w 61137"/>
                <a:gd name="connsiteY24" fmla="*/ 59478 h 70327"/>
                <a:gd name="connsiteX25" fmla="*/ 43141 w 61137"/>
                <a:gd name="connsiteY25" fmla="*/ 59478 h 70327"/>
                <a:gd name="connsiteX26" fmla="*/ 43141 w 61137"/>
                <a:gd name="connsiteY26" fmla="*/ 68923 h 70327"/>
                <a:gd name="connsiteX27" fmla="*/ 61137 w 61137"/>
                <a:gd name="connsiteY27" fmla="*/ 68923 h 70327"/>
                <a:gd name="connsiteX28" fmla="*/ 61137 w 61137"/>
                <a:gd name="connsiteY28" fmla="*/ 22847 h 70327"/>
                <a:gd name="connsiteX29" fmla="*/ 58712 w 61137"/>
                <a:gd name="connsiteY29" fmla="*/ 12381 h 70327"/>
                <a:gd name="connsiteX30" fmla="*/ 52330 w 61137"/>
                <a:gd name="connsiteY30" fmla="*/ 5233 h 70327"/>
                <a:gd name="connsiteX31" fmla="*/ 42247 w 61137"/>
                <a:gd name="connsiteY31" fmla="*/ 44672 h 70327"/>
                <a:gd name="connsiteX32" fmla="*/ 40460 w 61137"/>
                <a:gd name="connsiteY32" fmla="*/ 51182 h 70327"/>
                <a:gd name="connsiteX33" fmla="*/ 35483 w 61137"/>
                <a:gd name="connsiteY33" fmla="*/ 55649 h 70327"/>
                <a:gd name="connsiteX34" fmla="*/ 28079 w 61137"/>
                <a:gd name="connsiteY34" fmla="*/ 57308 h 70327"/>
                <a:gd name="connsiteX35" fmla="*/ 20932 w 61137"/>
                <a:gd name="connsiteY35" fmla="*/ 55266 h 70327"/>
                <a:gd name="connsiteX36" fmla="*/ 18124 w 61137"/>
                <a:gd name="connsiteY36" fmla="*/ 49395 h 70327"/>
                <a:gd name="connsiteX37" fmla="*/ 19528 w 61137"/>
                <a:gd name="connsiteY37" fmla="*/ 44927 h 70327"/>
                <a:gd name="connsiteX38" fmla="*/ 23357 w 61137"/>
                <a:gd name="connsiteY38" fmla="*/ 42119 h 70327"/>
                <a:gd name="connsiteX39" fmla="*/ 29229 w 61137"/>
                <a:gd name="connsiteY39" fmla="*/ 40588 h 70327"/>
                <a:gd name="connsiteX40" fmla="*/ 32675 w 61137"/>
                <a:gd name="connsiteY40" fmla="*/ 40078 h 70327"/>
                <a:gd name="connsiteX41" fmla="*/ 36503 w 61137"/>
                <a:gd name="connsiteY41" fmla="*/ 39439 h 70327"/>
                <a:gd name="connsiteX42" fmla="*/ 39950 w 61137"/>
                <a:gd name="connsiteY42" fmla="*/ 38546 h 70327"/>
                <a:gd name="connsiteX43" fmla="*/ 42375 w 61137"/>
                <a:gd name="connsiteY43" fmla="*/ 37525 h 70327"/>
                <a:gd name="connsiteX44" fmla="*/ 42375 w 61137"/>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137" h="70327">
                  <a:moveTo>
                    <a:pt x="52330" y="5361"/>
                  </a:moveTo>
                  <a:cubicBezTo>
                    <a:pt x="49650" y="3446"/>
                    <a:pt x="46459" y="2170"/>
                    <a:pt x="43013" y="1276"/>
                  </a:cubicBezTo>
                  <a:cubicBezTo>
                    <a:pt x="39567" y="383"/>
                    <a:pt x="35865" y="0"/>
                    <a:pt x="32037" y="0"/>
                  </a:cubicBezTo>
                  <a:cubicBezTo>
                    <a:pt x="26548" y="0"/>
                    <a:pt x="21825" y="766"/>
                    <a:pt x="17614" y="2425"/>
                  </a:cubicBezTo>
                  <a:cubicBezTo>
                    <a:pt x="13529" y="4084"/>
                    <a:pt x="10083" y="6382"/>
                    <a:pt x="7530" y="9445"/>
                  </a:cubicBezTo>
                  <a:cubicBezTo>
                    <a:pt x="4978" y="12508"/>
                    <a:pt x="3191" y="16082"/>
                    <a:pt x="2297" y="20294"/>
                  </a:cubicBezTo>
                  <a:lnTo>
                    <a:pt x="19783" y="21698"/>
                  </a:lnTo>
                  <a:cubicBezTo>
                    <a:pt x="20422" y="19400"/>
                    <a:pt x="21825" y="17614"/>
                    <a:pt x="23740" y="16082"/>
                  </a:cubicBezTo>
                  <a:cubicBezTo>
                    <a:pt x="25782" y="14551"/>
                    <a:pt x="28462" y="13785"/>
                    <a:pt x="31909" y="13785"/>
                  </a:cubicBezTo>
                  <a:cubicBezTo>
                    <a:pt x="35100" y="13785"/>
                    <a:pt x="37652" y="14551"/>
                    <a:pt x="39439" y="16082"/>
                  </a:cubicBezTo>
                  <a:cubicBezTo>
                    <a:pt x="41226" y="17614"/>
                    <a:pt x="42119" y="19783"/>
                    <a:pt x="42119" y="22591"/>
                  </a:cubicBezTo>
                  <a:lnTo>
                    <a:pt x="42119" y="22847"/>
                  </a:lnTo>
                  <a:cubicBezTo>
                    <a:pt x="42119" y="24251"/>
                    <a:pt x="41609" y="25399"/>
                    <a:pt x="40460" y="26165"/>
                  </a:cubicBezTo>
                  <a:cubicBezTo>
                    <a:pt x="39311" y="26931"/>
                    <a:pt x="37652" y="27441"/>
                    <a:pt x="35227" y="27824"/>
                  </a:cubicBezTo>
                  <a:cubicBezTo>
                    <a:pt x="32802" y="28207"/>
                    <a:pt x="29611" y="28590"/>
                    <a:pt x="25655" y="28973"/>
                  </a:cubicBezTo>
                  <a:cubicBezTo>
                    <a:pt x="22336" y="29356"/>
                    <a:pt x="19017" y="29867"/>
                    <a:pt x="15954" y="30632"/>
                  </a:cubicBezTo>
                  <a:cubicBezTo>
                    <a:pt x="12891" y="31398"/>
                    <a:pt x="10211" y="32675"/>
                    <a:pt x="7786" y="34206"/>
                  </a:cubicBezTo>
                  <a:cubicBezTo>
                    <a:pt x="5360" y="35738"/>
                    <a:pt x="3446" y="37908"/>
                    <a:pt x="2042" y="40460"/>
                  </a:cubicBezTo>
                  <a:cubicBezTo>
                    <a:pt x="638" y="43013"/>
                    <a:pt x="0" y="46204"/>
                    <a:pt x="0" y="50033"/>
                  </a:cubicBezTo>
                  <a:cubicBezTo>
                    <a:pt x="0" y="54500"/>
                    <a:pt x="1021" y="58329"/>
                    <a:pt x="2935" y="61265"/>
                  </a:cubicBezTo>
                  <a:cubicBezTo>
                    <a:pt x="4850" y="64328"/>
                    <a:pt x="7658" y="66498"/>
                    <a:pt x="10976" y="68030"/>
                  </a:cubicBezTo>
                  <a:cubicBezTo>
                    <a:pt x="14423" y="69561"/>
                    <a:pt x="18252" y="70327"/>
                    <a:pt x="22591" y="70327"/>
                  </a:cubicBezTo>
                  <a:cubicBezTo>
                    <a:pt x="26038" y="70327"/>
                    <a:pt x="28973" y="69816"/>
                    <a:pt x="31526" y="68923"/>
                  </a:cubicBezTo>
                  <a:cubicBezTo>
                    <a:pt x="34078" y="68030"/>
                    <a:pt x="36376" y="66753"/>
                    <a:pt x="38163" y="65094"/>
                  </a:cubicBezTo>
                  <a:cubicBezTo>
                    <a:pt x="39950" y="63435"/>
                    <a:pt x="41481" y="61648"/>
                    <a:pt x="42630" y="59478"/>
                  </a:cubicBezTo>
                  <a:lnTo>
                    <a:pt x="43141" y="59478"/>
                  </a:lnTo>
                  <a:lnTo>
                    <a:pt x="43141" y="68923"/>
                  </a:lnTo>
                  <a:lnTo>
                    <a:pt x="61137" y="68923"/>
                  </a:lnTo>
                  <a:lnTo>
                    <a:pt x="61137" y="22847"/>
                  </a:lnTo>
                  <a:cubicBezTo>
                    <a:pt x="61137" y="18762"/>
                    <a:pt x="60371"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7" y="57308"/>
                    <a:pt x="28079" y="57308"/>
                  </a:cubicBezTo>
                  <a:cubicBezTo>
                    <a:pt x="25271" y="57308"/>
                    <a:pt x="22719" y="56670"/>
                    <a:pt x="20932" y="55266"/>
                  </a:cubicBezTo>
                  <a:cubicBezTo>
                    <a:pt x="19017" y="53862"/>
                    <a:pt x="18124" y="51948"/>
                    <a:pt x="18124" y="49395"/>
                  </a:cubicBezTo>
                  <a:cubicBezTo>
                    <a:pt x="18124" y="47608"/>
                    <a:pt x="18635" y="46076"/>
                    <a:pt x="19528" y="44927"/>
                  </a:cubicBezTo>
                  <a:cubicBezTo>
                    <a:pt x="20422" y="43779"/>
                    <a:pt x="21698" y="42758"/>
                    <a:pt x="23357" y="42119"/>
                  </a:cubicBezTo>
                  <a:cubicBezTo>
                    <a:pt x="25016" y="41354"/>
                    <a:pt x="26931" y="40843"/>
                    <a:pt x="29229" y="40588"/>
                  </a:cubicBezTo>
                  <a:cubicBezTo>
                    <a:pt x="30249" y="40460"/>
                    <a:pt x="31398" y="40333"/>
                    <a:pt x="32675" y="40078"/>
                  </a:cubicBezTo>
                  <a:cubicBezTo>
                    <a:pt x="33951" y="39822"/>
                    <a:pt x="35227" y="39695"/>
                    <a:pt x="36503"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26" name="Freeform 25">
              <a:extLst>
                <a:ext uri="{FF2B5EF4-FFF2-40B4-BE49-F238E27FC236}">
                  <a16:creationId xmlns:a16="http://schemas.microsoft.com/office/drawing/2014/main" id="{CF9D2E57-032B-680B-4DF2-0071D3319882}"/>
                </a:ext>
              </a:extLst>
            </p:cNvPr>
            <p:cNvSpPr/>
            <p:nvPr/>
          </p:nvSpPr>
          <p:spPr>
            <a:xfrm>
              <a:off x="3469502" y="6299680"/>
              <a:ext cx="61392" cy="70326"/>
            </a:xfrm>
            <a:custGeom>
              <a:avLst/>
              <a:gdLst>
                <a:gd name="connsiteX0" fmla="*/ 41609 w 61392"/>
                <a:gd name="connsiteY0" fmla="*/ 29356 h 70326"/>
                <a:gd name="connsiteX1" fmla="*/ 29229 w 61392"/>
                <a:gd name="connsiteY1" fmla="*/ 26803 h 70326"/>
                <a:gd name="connsiteX2" fmla="*/ 22464 w 61392"/>
                <a:gd name="connsiteY2" fmla="*/ 24123 h 70326"/>
                <a:gd name="connsiteX3" fmla="*/ 20549 w 61392"/>
                <a:gd name="connsiteY3" fmla="*/ 20039 h 70326"/>
                <a:gd name="connsiteX4" fmla="*/ 23613 w 61392"/>
                <a:gd name="connsiteY4" fmla="*/ 15189 h 70326"/>
                <a:gd name="connsiteX5" fmla="*/ 31016 w 61392"/>
                <a:gd name="connsiteY5" fmla="*/ 13402 h 70326"/>
                <a:gd name="connsiteX6" fmla="*/ 36632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10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7 w 61392"/>
                <a:gd name="connsiteY20" fmla="*/ 54755 h 70326"/>
                <a:gd name="connsiteX21" fmla="*/ 31016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6 w 61392"/>
                <a:gd name="connsiteY26" fmla="*/ 70327 h 70326"/>
                <a:gd name="connsiteX27" fmla="*/ 46714 w 61392"/>
                <a:gd name="connsiteY27" fmla="*/ 67519 h 70326"/>
                <a:gd name="connsiteX28" fmla="*/ 57436 w 61392"/>
                <a:gd name="connsiteY28" fmla="*/ 59605 h 70326"/>
                <a:gd name="connsiteX29" fmla="*/ 61393 w 61392"/>
                <a:gd name="connsiteY29" fmla="*/ 47863 h 70326"/>
                <a:gd name="connsiteX30" fmla="*/ 56543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9" y="26803"/>
                  </a:lnTo>
                  <a:cubicBezTo>
                    <a:pt x="26038" y="26165"/>
                    <a:pt x="23868" y="25271"/>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4"/>
                    <a:pt x="36632" y="14550"/>
                  </a:cubicBezTo>
                  <a:cubicBezTo>
                    <a:pt x="38163" y="15316"/>
                    <a:pt x="39440"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9" y="43651"/>
                    <a:pt x="38418" y="44417"/>
                    <a:pt x="39950" y="45566"/>
                  </a:cubicBezTo>
                  <a:cubicBezTo>
                    <a:pt x="41354" y="46714"/>
                    <a:pt x="42120" y="48118"/>
                    <a:pt x="42120" y="49778"/>
                  </a:cubicBezTo>
                  <a:cubicBezTo>
                    <a:pt x="42120" y="51820"/>
                    <a:pt x="41098" y="53479"/>
                    <a:pt x="39057" y="54755"/>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8" y="69433"/>
                    <a:pt x="46714" y="67519"/>
                  </a:cubicBezTo>
                  <a:cubicBezTo>
                    <a:pt x="51310" y="65604"/>
                    <a:pt x="54883" y="63052"/>
                    <a:pt x="57436" y="59605"/>
                  </a:cubicBezTo>
                  <a:cubicBezTo>
                    <a:pt x="60116" y="56287"/>
                    <a:pt x="61393" y="52330"/>
                    <a:pt x="61393" y="47863"/>
                  </a:cubicBezTo>
                  <a:cubicBezTo>
                    <a:pt x="61393" y="42885"/>
                    <a:pt x="59733" y="38929"/>
                    <a:pt x="56543"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27" name="Freeform 26">
              <a:extLst>
                <a:ext uri="{FF2B5EF4-FFF2-40B4-BE49-F238E27FC236}">
                  <a16:creationId xmlns:a16="http://schemas.microsoft.com/office/drawing/2014/main" id="{1ED99283-E497-3C5D-CA5C-64EEC5CA22E7}"/>
                </a:ext>
              </a:extLst>
            </p:cNvPr>
            <p:cNvSpPr/>
            <p:nvPr/>
          </p:nvSpPr>
          <p:spPr>
            <a:xfrm>
              <a:off x="3543275"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694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737" y="766"/>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9"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3" y="15316"/>
                    <a:pt x="59095" y="11743"/>
                    <a:pt x="56160" y="8807"/>
                  </a:cubicBezTo>
                  <a:close/>
                  <a:moveTo>
                    <a:pt x="18762" y="28208"/>
                  </a:moveTo>
                  <a:cubicBezTo>
                    <a:pt x="18762" y="25783"/>
                    <a:pt x="19401" y="23485"/>
                    <a:pt x="20549" y="21443"/>
                  </a:cubicBezTo>
                  <a:cubicBezTo>
                    <a:pt x="21826" y="19273"/>
                    <a:pt x="23485" y="17486"/>
                    <a:pt x="25783" y="16210"/>
                  </a:cubicBezTo>
                  <a:cubicBezTo>
                    <a:pt x="27952" y="14933"/>
                    <a:pt x="30505" y="14168"/>
                    <a:pt x="33441" y="14168"/>
                  </a:cubicBezTo>
                  <a:cubicBezTo>
                    <a:pt x="36376" y="14168"/>
                    <a:pt x="38674" y="14806"/>
                    <a:pt x="40716" y="15954"/>
                  </a:cubicBezTo>
                  <a:cubicBezTo>
                    <a:pt x="42758" y="17103"/>
                    <a:pt x="44417" y="18762"/>
                    <a:pt x="45694"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28" name="Freeform 27">
              <a:extLst>
                <a:ext uri="{FF2B5EF4-FFF2-40B4-BE49-F238E27FC236}">
                  <a16:creationId xmlns:a16="http://schemas.microsoft.com/office/drawing/2014/main" id="{2D1956A5-D6F4-12B5-7E5C-523D17738AFA}"/>
                </a:ext>
              </a:extLst>
            </p:cNvPr>
            <p:cNvSpPr/>
            <p:nvPr/>
          </p:nvSpPr>
          <p:spPr>
            <a:xfrm>
              <a:off x="3621132" y="6299553"/>
              <a:ext cx="61392" cy="70327"/>
            </a:xfrm>
            <a:custGeom>
              <a:avLst/>
              <a:gdLst>
                <a:gd name="connsiteX0" fmla="*/ 56415 w 61392"/>
                <a:gd name="connsiteY0" fmla="*/ 35993 h 70327"/>
                <a:gd name="connsiteX1" fmla="*/ 41609 w 61392"/>
                <a:gd name="connsiteY1" fmla="*/ 29356 h 70327"/>
                <a:gd name="connsiteX2" fmla="*/ 29229 w 61392"/>
                <a:gd name="connsiteY2" fmla="*/ 26803 h 70327"/>
                <a:gd name="connsiteX3" fmla="*/ 22464 w 61392"/>
                <a:gd name="connsiteY3" fmla="*/ 24123 h 70327"/>
                <a:gd name="connsiteX4" fmla="*/ 20549 w 61392"/>
                <a:gd name="connsiteY4" fmla="*/ 20039 h 70327"/>
                <a:gd name="connsiteX5" fmla="*/ 23613 w 61392"/>
                <a:gd name="connsiteY5" fmla="*/ 15189 h 70327"/>
                <a:gd name="connsiteX6" fmla="*/ 31016 w 61392"/>
                <a:gd name="connsiteY6" fmla="*/ 13402 h 70327"/>
                <a:gd name="connsiteX7" fmla="*/ 36631 w 61392"/>
                <a:gd name="connsiteY7" fmla="*/ 14551 h 70327"/>
                <a:gd name="connsiteX8" fmla="*/ 40460 w 61392"/>
                <a:gd name="connsiteY8" fmla="*/ 17486 h 70327"/>
                <a:gd name="connsiteX9" fmla="*/ 42375 w 61392"/>
                <a:gd name="connsiteY9" fmla="*/ 21443 h 70327"/>
                <a:gd name="connsiteX10" fmla="*/ 59733 w 61392"/>
                <a:gd name="connsiteY10" fmla="*/ 20422 h 70327"/>
                <a:gd name="connsiteX11" fmla="*/ 51054 w 61392"/>
                <a:gd name="connsiteY11" fmla="*/ 5488 h 70327"/>
                <a:gd name="connsiteX12" fmla="*/ 30632 w 61392"/>
                <a:gd name="connsiteY12" fmla="*/ 0 h 70327"/>
                <a:gd name="connsiteX13" fmla="*/ 15316 w 61392"/>
                <a:gd name="connsiteY13" fmla="*/ 2553 h 70327"/>
                <a:gd name="connsiteX14" fmla="*/ 5233 w 61392"/>
                <a:gd name="connsiteY14" fmla="*/ 9828 h 70327"/>
                <a:gd name="connsiteX15" fmla="*/ 1659 w 61392"/>
                <a:gd name="connsiteY15" fmla="*/ 21187 h 70327"/>
                <a:gd name="connsiteX16" fmla="*/ 6510 w 61392"/>
                <a:gd name="connsiteY16" fmla="*/ 33823 h 70327"/>
                <a:gd name="connsiteX17" fmla="*/ 21443 w 61392"/>
                <a:gd name="connsiteY17" fmla="*/ 40716 h 70327"/>
                <a:gd name="connsiteX18" fmla="*/ 33313 w 61392"/>
                <a:gd name="connsiteY18" fmla="*/ 43013 h 70327"/>
                <a:gd name="connsiteX19" fmla="*/ 39950 w 61392"/>
                <a:gd name="connsiteY19" fmla="*/ 45566 h 70327"/>
                <a:gd name="connsiteX20" fmla="*/ 42120 w 61392"/>
                <a:gd name="connsiteY20" fmla="*/ 49778 h 70327"/>
                <a:gd name="connsiteX21" fmla="*/ 39056 w 61392"/>
                <a:gd name="connsiteY21" fmla="*/ 54756 h 70327"/>
                <a:gd name="connsiteX22" fmla="*/ 31016 w 61392"/>
                <a:gd name="connsiteY22" fmla="*/ 56670 h 70327"/>
                <a:gd name="connsiteX23" fmla="*/ 22719 w 61392"/>
                <a:gd name="connsiteY23" fmla="*/ 54500 h 70327"/>
                <a:gd name="connsiteX24" fmla="*/ 18635 w 61392"/>
                <a:gd name="connsiteY24" fmla="*/ 48246 h 70327"/>
                <a:gd name="connsiteX25" fmla="*/ 0 w 61392"/>
                <a:gd name="connsiteY25" fmla="*/ 49267 h 70327"/>
                <a:gd name="connsiteX26" fmla="*/ 9445 w 61392"/>
                <a:gd name="connsiteY26" fmla="*/ 64711 h 70327"/>
                <a:gd name="connsiteX27" fmla="*/ 31016 w 61392"/>
                <a:gd name="connsiteY27" fmla="*/ 70327 h 70327"/>
                <a:gd name="connsiteX28" fmla="*/ 46714 w 61392"/>
                <a:gd name="connsiteY28" fmla="*/ 67519 h 70327"/>
                <a:gd name="connsiteX29" fmla="*/ 57436 w 61392"/>
                <a:gd name="connsiteY29" fmla="*/ 59606 h 70327"/>
                <a:gd name="connsiteX30" fmla="*/ 61392 w 61392"/>
                <a:gd name="connsiteY30" fmla="*/ 47863 h 70327"/>
                <a:gd name="connsiteX31" fmla="*/ 56543 w 61392"/>
                <a:gd name="connsiteY31" fmla="*/ 35993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7">
                  <a:moveTo>
                    <a:pt x="56415" y="35993"/>
                  </a:moveTo>
                  <a:cubicBezTo>
                    <a:pt x="53096" y="32930"/>
                    <a:pt x="48246" y="30760"/>
                    <a:pt x="41609" y="29356"/>
                  </a:cubicBezTo>
                  <a:lnTo>
                    <a:pt x="29229" y="26803"/>
                  </a:lnTo>
                  <a:cubicBezTo>
                    <a:pt x="26038" y="26165"/>
                    <a:pt x="23868" y="25272"/>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5"/>
                    <a:pt x="36631" y="14551"/>
                  </a:cubicBezTo>
                  <a:cubicBezTo>
                    <a:pt x="38163" y="15316"/>
                    <a:pt x="39439" y="16210"/>
                    <a:pt x="40460" y="17486"/>
                  </a:cubicBezTo>
                  <a:cubicBezTo>
                    <a:pt x="41481" y="18635"/>
                    <a:pt x="42120" y="20039"/>
                    <a:pt x="42375" y="21443"/>
                  </a:cubicBezTo>
                  <a:lnTo>
                    <a:pt x="59733" y="20422"/>
                  </a:lnTo>
                  <a:cubicBezTo>
                    <a:pt x="58840" y="14168"/>
                    <a:pt x="56032" y="9190"/>
                    <a:pt x="51054" y="5488"/>
                  </a:cubicBezTo>
                  <a:cubicBezTo>
                    <a:pt x="46076" y="1787"/>
                    <a:pt x="39312" y="0"/>
                    <a:pt x="30632" y="0"/>
                  </a:cubicBezTo>
                  <a:cubicBezTo>
                    <a:pt x="24761" y="0"/>
                    <a:pt x="19656" y="894"/>
                    <a:pt x="15316" y="2553"/>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6"/>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7" y="69433"/>
                    <a:pt x="46714" y="67519"/>
                  </a:cubicBezTo>
                  <a:cubicBezTo>
                    <a:pt x="51310" y="65605"/>
                    <a:pt x="54883" y="63052"/>
                    <a:pt x="57436" y="59606"/>
                  </a:cubicBezTo>
                  <a:cubicBezTo>
                    <a:pt x="60116" y="56287"/>
                    <a:pt x="61392" y="52330"/>
                    <a:pt x="61392" y="47863"/>
                  </a:cubicBezTo>
                  <a:cubicBezTo>
                    <a:pt x="61392" y="42886"/>
                    <a:pt x="59733" y="38929"/>
                    <a:pt x="56543" y="35993"/>
                  </a:cubicBezTo>
                  <a:close/>
                </a:path>
              </a:pathLst>
            </a:custGeom>
            <a:solidFill>
              <a:srgbClr val="EC607E"/>
            </a:solidFill>
            <a:ln w="0" cap="flat">
              <a:noFill/>
              <a:prstDash val="solid"/>
              <a:miter/>
            </a:ln>
          </p:spPr>
          <p:txBody>
            <a:bodyPr rtlCol="0" anchor="ctr"/>
            <a:lstStyle/>
            <a:p>
              <a:endParaRPr lang="en-GB" sz="1013"/>
            </a:p>
          </p:txBody>
        </p:sp>
        <p:sp>
          <p:nvSpPr>
            <p:cNvPr id="29" name="Freeform 28">
              <a:extLst>
                <a:ext uri="{FF2B5EF4-FFF2-40B4-BE49-F238E27FC236}">
                  <a16:creationId xmlns:a16="http://schemas.microsoft.com/office/drawing/2014/main" id="{2FCE1FD1-A8B0-54B5-15A5-D11EE92C04A0}"/>
                </a:ext>
              </a:extLst>
            </p:cNvPr>
            <p:cNvSpPr/>
            <p:nvPr/>
          </p:nvSpPr>
          <p:spPr>
            <a:xfrm>
              <a:off x="2164306" y="6277599"/>
              <a:ext cx="57690" cy="91131"/>
            </a:xfrm>
            <a:custGeom>
              <a:avLst/>
              <a:gdLst>
                <a:gd name="connsiteX0" fmla="*/ 57691 w 57690"/>
                <a:gd name="connsiteY0" fmla="*/ 79261 h 91131"/>
                <a:gd name="connsiteX1" fmla="*/ 13784 w 57690"/>
                <a:gd name="connsiteY1" fmla="*/ 79261 h 91131"/>
                <a:gd name="connsiteX2" fmla="*/ 13784 w 57690"/>
                <a:gd name="connsiteY2" fmla="*/ 51309 h 91131"/>
                <a:gd name="connsiteX3" fmla="*/ 54245 w 57690"/>
                <a:gd name="connsiteY3" fmla="*/ 51309 h 91131"/>
                <a:gd name="connsiteX4" fmla="*/ 54245 w 57690"/>
                <a:gd name="connsiteY4" fmla="*/ 39567 h 91131"/>
                <a:gd name="connsiteX5" fmla="*/ 13784 w 57690"/>
                <a:gd name="connsiteY5" fmla="*/ 39567 h 91131"/>
                <a:gd name="connsiteX6" fmla="*/ 13784 w 57690"/>
                <a:gd name="connsiteY6" fmla="*/ 11870 h 91131"/>
                <a:gd name="connsiteX7" fmla="*/ 57180 w 57690"/>
                <a:gd name="connsiteY7" fmla="*/ 11870 h 91131"/>
                <a:gd name="connsiteX8" fmla="*/ 57180 w 57690"/>
                <a:gd name="connsiteY8" fmla="*/ 0 h 91131"/>
                <a:gd name="connsiteX9" fmla="*/ 0 w 57690"/>
                <a:gd name="connsiteY9" fmla="*/ 0 h 91131"/>
                <a:gd name="connsiteX10" fmla="*/ 0 w 57690"/>
                <a:gd name="connsiteY10" fmla="*/ 91132 h 91131"/>
                <a:gd name="connsiteX11" fmla="*/ 57691 w 57690"/>
                <a:gd name="connsiteY11" fmla="*/ 91132 h 91131"/>
                <a:gd name="connsiteX12" fmla="*/ 57691 w 57690"/>
                <a:gd name="connsiteY12" fmla="*/ 7926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90" h="91131">
                  <a:moveTo>
                    <a:pt x="57691" y="79261"/>
                  </a:moveTo>
                  <a:lnTo>
                    <a:pt x="13784" y="79261"/>
                  </a:lnTo>
                  <a:lnTo>
                    <a:pt x="13784" y="51309"/>
                  </a:lnTo>
                  <a:lnTo>
                    <a:pt x="54245" y="51309"/>
                  </a:lnTo>
                  <a:lnTo>
                    <a:pt x="54245" y="39567"/>
                  </a:lnTo>
                  <a:lnTo>
                    <a:pt x="13784" y="39567"/>
                  </a:lnTo>
                  <a:lnTo>
                    <a:pt x="13784" y="11870"/>
                  </a:lnTo>
                  <a:lnTo>
                    <a:pt x="57180" y="11870"/>
                  </a:lnTo>
                  <a:lnTo>
                    <a:pt x="57180" y="0"/>
                  </a:lnTo>
                  <a:lnTo>
                    <a:pt x="0" y="0"/>
                  </a:lnTo>
                  <a:lnTo>
                    <a:pt x="0" y="91132"/>
                  </a:lnTo>
                  <a:lnTo>
                    <a:pt x="57691" y="91132"/>
                  </a:lnTo>
                  <a:lnTo>
                    <a:pt x="57691" y="79261"/>
                  </a:lnTo>
                  <a:close/>
                </a:path>
              </a:pathLst>
            </a:custGeom>
            <a:solidFill>
              <a:srgbClr val="14336A"/>
            </a:solidFill>
            <a:ln w="0" cap="flat">
              <a:noFill/>
              <a:prstDash val="solid"/>
              <a:miter/>
            </a:ln>
          </p:spPr>
          <p:txBody>
            <a:bodyPr rtlCol="0" anchor="ctr"/>
            <a:lstStyle/>
            <a:p>
              <a:endParaRPr lang="en-GB" sz="1013"/>
            </a:p>
          </p:txBody>
        </p:sp>
        <p:sp>
          <p:nvSpPr>
            <p:cNvPr id="30" name="Freeform 29">
              <a:extLst>
                <a:ext uri="{FF2B5EF4-FFF2-40B4-BE49-F238E27FC236}">
                  <a16:creationId xmlns:a16="http://schemas.microsoft.com/office/drawing/2014/main" id="{63ABF02E-6F91-EF55-B12F-B47B688AB8EB}"/>
                </a:ext>
              </a:extLst>
            </p:cNvPr>
            <p:cNvSpPr/>
            <p:nvPr/>
          </p:nvSpPr>
          <p:spPr>
            <a:xfrm>
              <a:off x="2242036" y="6300574"/>
              <a:ext cx="56542" cy="69050"/>
            </a:xfrm>
            <a:custGeom>
              <a:avLst/>
              <a:gdLst>
                <a:gd name="connsiteX0" fmla="*/ 10721 w 56542"/>
                <a:gd name="connsiteY0" fmla="*/ 66115 h 69050"/>
                <a:gd name="connsiteX1" fmla="*/ 22336 w 56542"/>
                <a:gd name="connsiteY1" fmla="*/ 69050 h 69050"/>
                <a:gd name="connsiteX2" fmla="*/ 35227 w 56542"/>
                <a:gd name="connsiteY2" fmla="*/ 65476 h 69050"/>
                <a:gd name="connsiteX3" fmla="*/ 42758 w 56542"/>
                <a:gd name="connsiteY3" fmla="*/ 56414 h 69050"/>
                <a:gd name="connsiteX4" fmla="*/ 43524 w 56542"/>
                <a:gd name="connsiteY4" fmla="*/ 56414 h 69050"/>
                <a:gd name="connsiteX5" fmla="*/ 43524 w 56542"/>
                <a:gd name="connsiteY5" fmla="*/ 68284 h 69050"/>
                <a:gd name="connsiteX6" fmla="*/ 56542 w 56542"/>
                <a:gd name="connsiteY6" fmla="*/ 68284 h 69050"/>
                <a:gd name="connsiteX7" fmla="*/ 56542 w 56542"/>
                <a:gd name="connsiteY7" fmla="*/ 0 h 69050"/>
                <a:gd name="connsiteX8" fmla="*/ 43140 w 56542"/>
                <a:gd name="connsiteY8" fmla="*/ 0 h 69050"/>
                <a:gd name="connsiteX9" fmla="*/ 43140 w 56542"/>
                <a:gd name="connsiteY9" fmla="*/ 39949 h 69050"/>
                <a:gd name="connsiteX10" fmla="*/ 40716 w 56542"/>
                <a:gd name="connsiteY10" fmla="*/ 49522 h 69050"/>
                <a:gd name="connsiteX11" fmla="*/ 34589 w 56542"/>
                <a:gd name="connsiteY11" fmla="*/ 55138 h 69050"/>
                <a:gd name="connsiteX12" fmla="*/ 27186 w 56542"/>
                <a:gd name="connsiteY12" fmla="*/ 57052 h 69050"/>
                <a:gd name="connsiteX13" fmla="*/ 17103 w 56542"/>
                <a:gd name="connsiteY13" fmla="*/ 52968 h 69050"/>
                <a:gd name="connsiteX14" fmla="*/ 13274 w 56542"/>
                <a:gd name="connsiteY14" fmla="*/ 41864 h 69050"/>
                <a:gd name="connsiteX15" fmla="*/ 13274 w 56542"/>
                <a:gd name="connsiteY15" fmla="*/ 0 h 69050"/>
                <a:gd name="connsiteX16" fmla="*/ 0 w 56542"/>
                <a:gd name="connsiteY16" fmla="*/ 0 h 69050"/>
                <a:gd name="connsiteX17" fmla="*/ 0 w 56542"/>
                <a:gd name="connsiteY17" fmla="*/ 43523 h 69050"/>
                <a:gd name="connsiteX18" fmla="*/ 2808 w 56542"/>
                <a:gd name="connsiteY18" fmla="*/ 57691 h 69050"/>
                <a:gd name="connsiteX19" fmla="*/ 10721 w 56542"/>
                <a:gd name="connsiteY19" fmla="*/ 66370 h 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542" h="69050">
                  <a:moveTo>
                    <a:pt x="10721" y="66115"/>
                  </a:moveTo>
                  <a:cubicBezTo>
                    <a:pt x="14040" y="68029"/>
                    <a:pt x="17997" y="69050"/>
                    <a:pt x="22336" y="69050"/>
                  </a:cubicBezTo>
                  <a:cubicBezTo>
                    <a:pt x="27441" y="69050"/>
                    <a:pt x="31781" y="67902"/>
                    <a:pt x="35227" y="65476"/>
                  </a:cubicBezTo>
                  <a:cubicBezTo>
                    <a:pt x="38673" y="63051"/>
                    <a:pt x="41226" y="59988"/>
                    <a:pt x="42758" y="56414"/>
                  </a:cubicBezTo>
                  <a:lnTo>
                    <a:pt x="43524" y="56414"/>
                  </a:lnTo>
                  <a:lnTo>
                    <a:pt x="43524" y="68284"/>
                  </a:lnTo>
                  <a:lnTo>
                    <a:pt x="56542" y="68284"/>
                  </a:lnTo>
                  <a:lnTo>
                    <a:pt x="56542" y="0"/>
                  </a:lnTo>
                  <a:lnTo>
                    <a:pt x="43140" y="0"/>
                  </a:lnTo>
                  <a:lnTo>
                    <a:pt x="43140" y="39949"/>
                  </a:lnTo>
                  <a:cubicBezTo>
                    <a:pt x="43140" y="43779"/>
                    <a:pt x="42375" y="47097"/>
                    <a:pt x="40716" y="49522"/>
                  </a:cubicBezTo>
                  <a:cubicBezTo>
                    <a:pt x="39056" y="52075"/>
                    <a:pt x="37014" y="53862"/>
                    <a:pt x="34589" y="55138"/>
                  </a:cubicBezTo>
                  <a:cubicBezTo>
                    <a:pt x="32164" y="56414"/>
                    <a:pt x="29611" y="57052"/>
                    <a:pt x="27186" y="57052"/>
                  </a:cubicBezTo>
                  <a:cubicBezTo>
                    <a:pt x="23102" y="57052"/>
                    <a:pt x="19656" y="55649"/>
                    <a:pt x="17103" y="52968"/>
                  </a:cubicBezTo>
                  <a:cubicBezTo>
                    <a:pt x="14550" y="50160"/>
                    <a:pt x="13274" y="46459"/>
                    <a:pt x="13274" y="41864"/>
                  </a:cubicBezTo>
                  <a:lnTo>
                    <a:pt x="13274" y="0"/>
                  </a:lnTo>
                  <a:lnTo>
                    <a:pt x="0" y="0"/>
                  </a:lnTo>
                  <a:lnTo>
                    <a:pt x="0" y="43523"/>
                  </a:lnTo>
                  <a:cubicBezTo>
                    <a:pt x="0" y="49139"/>
                    <a:pt x="893" y="53862"/>
                    <a:pt x="2808" y="57691"/>
                  </a:cubicBezTo>
                  <a:cubicBezTo>
                    <a:pt x="4722" y="61520"/>
                    <a:pt x="7403" y="64456"/>
                    <a:pt x="10721" y="66370"/>
                  </a:cubicBezTo>
                  <a:close/>
                </a:path>
              </a:pathLst>
            </a:custGeom>
            <a:solidFill>
              <a:srgbClr val="14336A"/>
            </a:solidFill>
            <a:ln w="0" cap="flat">
              <a:noFill/>
              <a:prstDash val="solid"/>
              <a:miter/>
            </a:ln>
          </p:spPr>
          <p:txBody>
            <a:bodyPr rtlCol="0" anchor="ctr"/>
            <a:lstStyle/>
            <a:p>
              <a:endParaRPr lang="en-GB" sz="1013"/>
            </a:p>
          </p:txBody>
        </p:sp>
        <p:sp>
          <p:nvSpPr>
            <p:cNvPr id="31" name="Freeform 30">
              <a:extLst>
                <a:ext uri="{FF2B5EF4-FFF2-40B4-BE49-F238E27FC236}">
                  <a16:creationId xmlns:a16="http://schemas.microsoft.com/office/drawing/2014/main" id="{6EF2E624-DE68-8B34-BDBB-7458312A8AAA}"/>
                </a:ext>
              </a:extLst>
            </p:cNvPr>
            <p:cNvSpPr/>
            <p:nvPr/>
          </p:nvSpPr>
          <p:spPr>
            <a:xfrm>
              <a:off x="2319383" y="6299297"/>
              <a:ext cx="36631" cy="69305"/>
            </a:xfrm>
            <a:custGeom>
              <a:avLst/>
              <a:gdLst>
                <a:gd name="connsiteX0" fmla="*/ 13402 w 36631"/>
                <a:gd name="connsiteY0" fmla="*/ 27697 h 69305"/>
                <a:gd name="connsiteX1" fmla="*/ 15571 w 36631"/>
                <a:gd name="connsiteY1" fmla="*/ 19783 h 69305"/>
                <a:gd name="connsiteX2" fmla="*/ 21315 w 36631"/>
                <a:gd name="connsiteY2" fmla="*/ 14295 h 69305"/>
                <a:gd name="connsiteX3" fmla="*/ 29739 w 36631"/>
                <a:gd name="connsiteY3" fmla="*/ 12253 h 69305"/>
                <a:gd name="connsiteX4" fmla="*/ 33823 w 36631"/>
                <a:gd name="connsiteY4" fmla="*/ 12508 h 69305"/>
                <a:gd name="connsiteX5" fmla="*/ 36631 w 36631"/>
                <a:gd name="connsiteY5" fmla="*/ 13019 h 69305"/>
                <a:gd name="connsiteX6" fmla="*/ 36631 w 36631"/>
                <a:gd name="connsiteY6" fmla="*/ 255 h 69305"/>
                <a:gd name="connsiteX7" fmla="*/ 33951 w 36631"/>
                <a:gd name="connsiteY7" fmla="*/ 0 h 69305"/>
                <a:gd name="connsiteX8" fmla="*/ 31015 w 36631"/>
                <a:gd name="connsiteY8" fmla="*/ 0 h 69305"/>
                <a:gd name="connsiteX9" fmla="*/ 20294 w 36631"/>
                <a:gd name="connsiteY9" fmla="*/ 3191 h 69305"/>
                <a:gd name="connsiteX10" fmla="*/ 13657 w 36631"/>
                <a:gd name="connsiteY10" fmla="*/ 11870 h 69305"/>
                <a:gd name="connsiteX11" fmla="*/ 12891 w 36631"/>
                <a:gd name="connsiteY11" fmla="*/ 11870 h 69305"/>
                <a:gd name="connsiteX12" fmla="*/ 12891 w 36631"/>
                <a:gd name="connsiteY12" fmla="*/ 1021 h 69305"/>
                <a:gd name="connsiteX13" fmla="*/ 0 w 36631"/>
                <a:gd name="connsiteY13" fmla="*/ 1021 h 69305"/>
                <a:gd name="connsiteX14" fmla="*/ 0 w 36631"/>
                <a:gd name="connsiteY14" fmla="*/ 69306 h 69305"/>
                <a:gd name="connsiteX15" fmla="*/ 13274 w 36631"/>
                <a:gd name="connsiteY15" fmla="*/ 69306 h 69305"/>
                <a:gd name="connsiteX16" fmla="*/ 13274 w 36631"/>
                <a:gd name="connsiteY16" fmla="*/ 27569 h 6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31" h="69305">
                  <a:moveTo>
                    <a:pt x="13402" y="27697"/>
                  </a:moveTo>
                  <a:cubicBezTo>
                    <a:pt x="13402" y="24761"/>
                    <a:pt x="14167" y="22081"/>
                    <a:pt x="15571" y="19783"/>
                  </a:cubicBezTo>
                  <a:cubicBezTo>
                    <a:pt x="16975" y="17486"/>
                    <a:pt x="18890" y="15571"/>
                    <a:pt x="21315" y="14295"/>
                  </a:cubicBezTo>
                  <a:cubicBezTo>
                    <a:pt x="23740" y="13019"/>
                    <a:pt x="26548" y="12253"/>
                    <a:pt x="29739" y="12253"/>
                  </a:cubicBezTo>
                  <a:cubicBezTo>
                    <a:pt x="31143" y="12253"/>
                    <a:pt x="32419" y="12253"/>
                    <a:pt x="33823" y="12508"/>
                  </a:cubicBezTo>
                  <a:cubicBezTo>
                    <a:pt x="35227" y="12764"/>
                    <a:pt x="36121" y="12891"/>
                    <a:pt x="36631" y="13019"/>
                  </a:cubicBezTo>
                  <a:lnTo>
                    <a:pt x="36631" y="255"/>
                  </a:lnTo>
                  <a:cubicBezTo>
                    <a:pt x="35993" y="255"/>
                    <a:pt x="35100" y="127"/>
                    <a:pt x="33951" y="0"/>
                  </a:cubicBezTo>
                  <a:cubicBezTo>
                    <a:pt x="32802" y="0"/>
                    <a:pt x="31781" y="0"/>
                    <a:pt x="31015" y="0"/>
                  </a:cubicBezTo>
                  <a:cubicBezTo>
                    <a:pt x="27059" y="0"/>
                    <a:pt x="23485" y="1021"/>
                    <a:pt x="20294" y="3191"/>
                  </a:cubicBezTo>
                  <a:cubicBezTo>
                    <a:pt x="17103" y="5360"/>
                    <a:pt x="14933" y="8168"/>
                    <a:pt x="13657" y="11870"/>
                  </a:cubicBezTo>
                  <a:lnTo>
                    <a:pt x="12891" y="11870"/>
                  </a:lnTo>
                  <a:lnTo>
                    <a:pt x="12891" y="1021"/>
                  </a:lnTo>
                  <a:lnTo>
                    <a:pt x="0" y="1021"/>
                  </a:lnTo>
                  <a:lnTo>
                    <a:pt x="0" y="69306"/>
                  </a:lnTo>
                  <a:lnTo>
                    <a:pt x="13274" y="69306"/>
                  </a:lnTo>
                  <a:lnTo>
                    <a:pt x="13274" y="27569"/>
                  </a:lnTo>
                  <a:close/>
                </a:path>
              </a:pathLst>
            </a:custGeom>
            <a:solidFill>
              <a:srgbClr val="14336A"/>
            </a:solidFill>
            <a:ln w="0" cap="flat">
              <a:noFill/>
              <a:prstDash val="solid"/>
              <a:miter/>
            </a:ln>
          </p:spPr>
          <p:txBody>
            <a:bodyPr rtlCol="0" anchor="ctr"/>
            <a:lstStyle/>
            <a:p>
              <a:endParaRPr lang="en-GB" sz="1013"/>
            </a:p>
          </p:txBody>
        </p:sp>
        <p:sp>
          <p:nvSpPr>
            <p:cNvPr id="32" name="Freeform 31">
              <a:extLst>
                <a:ext uri="{FF2B5EF4-FFF2-40B4-BE49-F238E27FC236}">
                  <a16:creationId xmlns:a16="http://schemas.microsoft.com/office/drawing/2014/main" id="{8960C1C0-6520-A896-3200-BCF05E7D9065}"/>
                </a:ext>
              </a:extLst>
            </p:cNvPr>
            <p:cNvSpPr/>
            <p:nvPr/>
          </p:nvSpPr>
          <p:spPr>
            <a:xfrm>
              <a:off x="2365331" y="6299553"/>
              <a:ext cx="63562" cy="70454"/>
            </a:xfrm>
            <a:custGeom>
              <a:avLst/>
              <a:gdLst>
                <a:gd name="connsiteX0" fmla="*/ 48501 w 63562"/>
                <a:gd name="connsiteY0" fmla="*/ 66115 h 70454"/>
                <a:gd name="connsiteX1" fmla="*/ 59606 w 63562"/>
                <a:gd name="connsiteY1" fmla="*/ 53862 h 70454"/>
                <a:gd name="connsiteX2" fmla="*/ 63562 w 63562"/>
                <a:gd name="connsiteY2" fmla="*/ 35355 h 70454"/>
                <a:gd name="connsiteX3" fmla="*/ 59606 w 63562"/>
                <a:gd name="connsiteY3" fmla="*/ 16720 h 70454"/>
                <a:gd name="connsiteX4" fmla="*/ 48501 w 63562"/>
                <a:gd name="connsiteY4" fmla="*/ 4340 h 70454"/>
                <a:gd name="connsiteX5" fmla="*/ 31781 w 63562"/>
                <a:gd name="connsiteY5" fmla="*/ 0 h 70454"/>
                <a:gd name="connsiteX6" fmla="*/ 15061 w 63562"/>
                <a:gd name="connsiteY6" fmla="*/ 4340 h 70454"/>
                <a:gd name="connsiteX7" fmla="*/ 3957 w 63562"/>
                <a:gd name="connsiteY7" fmla="*/ 16720 h 70454"/>
                <a:gd name="connsiteX8" fmla="*/ 0 w 63562"/>
                <a:gd name="connsiteY8" fmla="*/ 35355 h 70454"/>
                <a:gd name="connsiteX9" fmla="*/ 3957 w 63562"/>
                <a:gd name="connsiteY9" fmla="*/ 53862 h 70454"/>
                <a:gd name="connsiteX10" fmla="*/ 15061 w 63562"/>
                <a:gd name="connsiteY10" fmla="*/ 66115 h 70454"/>
                <a:gd name="connsiteX11" fmla="*/ 31781 w 63562"/>
                <a:gd name="connsiteY11" fmla="*/ 70454 h 70454"/>
                <a:gd name="connsiteX12" fmla="*/ 48501 w 63562"/>
                <a:gd name="connsiteY12" fmla="*/ 66115 h 70454"/>
                <a:gd name="connsiteX13" fmla="*/ 15316 w 63562"/>
                <a:gd name="connsiteY13" fmla="*/ 47225 h 70454"/>
                <a:gd name="connsiteX14" fmla="*/ 13274 w 63562"/>
                <a:gd name="connsiteY14" fmla="*/ 35227 h 70454"/>
                <a:gd name="connsiteX15" fmla="*/ 15316 w 63562"/>
                <a:gd name="connsiteY15" fmla="*/ 23230 h 70454"/>
                <a:gd name="connsiteX16" fmla="*/ 21443 w 63562"/>
                <a:gd name="connsiteY16" fmla="*/ 14423 h 70454"/>
                <a:gd name="connsiteX17" fmla="*/ 31781 w 63562"/>
                <a:gd name="connsiteY17" fmla="*/ 11104 h 70454"/>
                <a:gd name="connsiteX18" fmla="*/ 42119 w 63562"/>
                <a:gd name="connsiteY18" fmla="*/ 14423 h 70454"/>
                <a:gd name="connsiteX19" fmla="*/ 48246 w 63562"/>
                <a:gd name="connsiteY19" fmla="*/ 23230 h 70454"/>
                <a:gd name="connsiteX20" fmla="*/ 50288 w 63562"/>
                <a:gd name="connsiteY20" fmla="*/ 35227 h 70454"/>
                <a:gd name="connsiteX21" fmla="*/ 48246 w 63562"/>
                <a:gd name="connsiteY21" fmla="*/ 47225 h 70454"/>
                <a:gd name="connsiteX22" fmla="*/ 42119 w 63562"/>
                <a:gd name="connsiteY22" fmla="*/ 56032 h 70454"/>
                <a:gd name="connsiteX23" fmla="*/ 31781 w 63562"/>
                <a:gd name="connsiteY23" fmla="*/ 59350 h 70454"/>
                <a:gd name="connsiteX24" fmla="*/ 21443 w 63562"/>
                <a:gd name="connsiteY24" fmla="*/ 56032 h 70454"/>
                <a:gd name="connsiteX25" fmla="*/ 15316 w 63562"/>
                <a:gd name="connsiteY25" fmla="*/ 47225 h 7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62" h="70454">
                  <a:moveTo>
                    <a:pt x="48501" y="66115"/>
                  </a:moveTo>
                  <a:cubicBezTo>
                    <a:pt x="53224" y="63179"/>
                    <a:pt x="56925" y="59095"/>
                    <a:pt x="59606" y="53862"/>
                  </a:cubicBezTo>
                  <a:cubicBezTo>
                    <a:pt x="62286" y="48629"/>
                    <a:pt x="63562" y="42375"/>
                    <a:pt x="63562" y="35355"/>
                  </a:cubicBezTo>
                  <a:cubicBezTo>
                    <a:pt x="63562" y="28335"/>
                    <a:pt x="62286" y="22081"/>
                    <a:pt x="59606" y="16720"/>
                  </a:cubicBezTo>
                  <a:cubicBezTo>
                    <a:pt x="56925" y="11360"/>
                    <a:pt x="53224" y="7275"/>
                    <a:pt x="48501" y="4340"/>
                  </a:cubicBezTo>
                  <a:cubicBezTo>
                    <a:pt x="43779" y="1404"/>
                    <a:pt x="38163" y="0"/>
                    <a:pt x="31781" y="0"/>
                  </a:cubicBezTo>
                  <a:cubicBezTo>
                    <a:pt x="25399" y="0"/>
                    <a:pt x="19783" y="1404"/>
                    <a:pt x="15061" y="4340"/>
                  </a:cubicBezTo>
                  <a:cubicBezTo>
                    <a:pt x="10338" y="7275"/>
                    <a:pt x="6637" y="11360"/>
                    <a:pt x="3957" y="16720"/>
                  </a:cubicBezTo>
                  <a:cubicBezTo>
                    <a:pt x="1276" y="22081"/>
                    <a:pt x="0" y="28207"/>
                    <a:pt x="0" y="35355"/>
                  </a:cubicBezTo>
                  <a:cubicBezTo>
                    <a:pt x="0" y="42503"/>
                    <a:pt x="1276" y="48629"/>
                    <a:pt x="3957" y="53862"/>
                  </a:cubicBezTo>
                  <a:cubicBezTo>
                    <a:pt x="6637" y="59095"/>
                    <a:pt x="10338" y="63179"/>
                    <a:pt x="15061" y="66115"/>
                  </a:cubicBezTo>
                  <a:cubicBezTo>
                    <a:pt x="19783" y="69051"/>
                    <a:pt x="25399" y="70454"/>
                    <a:pt x="31781" y="70454"/>
                  </a:cubicBezTo>
                  <a:cubicBezTo>
                    <a:pt x="38163" y="70454"/>
                    <a:pt x="43779" y="69051"/>
                    <a:pt x="48501" y="66115"/>
                  </a:cubicBezTo>
                  <a:close/>
                  <a:moveTo>
                    <a:pt x="15316" y="47225"/>
                  </a:moveTo>
                  <a:cubicBezTo>
                    <a:pt x="14040" y="43524"/>
                    <a:pt x="13274" y="39567"/>
                    <a:pt x="13274" y="35227"/>
                  </a:cubicBezTo>
                  <a:cubicBezTo>
                    <a:pt x="13274" y="30888"/>
                    <a:pt x="13912" y="26803"/>
                    <a:pt x="15316" y="23230"/>
                  </a:cubicBezTo>
                  <a:cubicBezTo>
                    <a:pt x="16592" y="19528"/>
                    <a:pt x="18635" y="16592"/>
                    <a:pt x="21443" y="14423"/>
                  </a:cubicBezTo>
                  <a:cubicBezTo>
                    <a:pt x="24123" y="12253"/>
                    <a:pt x="27697" y="11104"/>
                    <a:pt x="31781" y="11104"/>
                  </a:cubicBezTo>
                  <a:cubicBezTo>
                    <a:pt x="35865" y="11104"/>
                    <a:pt x="39311" y="12253"/>
                    <a:pt x="42119" y="14423"/>
                  </a:cubicBezTo>
                  <a:cubicBezTo>
                    <a:pt x="44800" y="16592"/>
                    <a:pt x="46842" y="19656"/>
                    <a:pt x="48246" y="23230"/>
                  </a:cubicBezTo>
                  <a:cubicBezTo>
                    <a:pt x="49522" y="26931"/>
                    <a:pt x="50288" y="30888"/>
                    <a:pt x="50288" y="35227"/>
                  </a:cubicBezTo>
                  <a:cubicBezTo>
                    <a:pt x="50288" y="39567"/>
                    <a:pt x="49650" y="43651"/>
                    <a:pt x="48246" y="47225"/>
                  </a:cubicBezTo>
                  <a:cubicBezTo>
                    <a:pt x="46970" y="50926"/>
                    <a:pt x="44927" y="53734"/>
                    <a:pt x="42119" y="56032"/>
                  </a:cubicBezTo>
                  <a:cubicBezTo>
                    <a:pt x="39439" y="58202"/>
                    <a:pt x="35993" y="59350"/>
                    <a:pt x="31781" y="59350"/>
                  </a:cubicBezTo>
                  <a:cubicBezTo>
                    <a:pt x="27569" y="59350"/>
                    <a:pt x="24123" y="58202"/>
                    <a:pt x="21443" y="56032"/>
                  </a:cubicBezTo>
                  <a:cubicBezTo>
                    <a:pt x="18635" y="53862"/>
                    <a:pt x="16720" y="50926"/>
                    <a:pt x="15316" y="47225"/>
                  </a:cubicBezTo>
                  <a:close/>
                </a:path>
              </a:pathLst>
            </a:custGeom>
            <a:solidFill>
              <a:srgbClr val="14336A"/>
            </a:solidFill>
            <a:ln w="0" cap="flat">
              <a:noFill/>
              <a:prstDash val="solid"/>
              <a:miter/>
            </a:ln>
          </p:spPr>
          <p:txBody>
            <a:bodyPr rtlCol="0" anchor="ctr"/>
            <a:lstStyle/>
            <a:p>
              <a:endParaRPr lang="en-GB" sz="1013"/>
            </a:p>
          </p:txBody>
        </p:sp>
        <p:sp>
          <p:nvSpPr>
            <p:cNvPr id="33" name="Freeform 32">
              <a:extLst>
                <a:ext uri="{FF2B5EF4-FFF2-40B4-BE49-F238E27FC236}">
                  <a16:creationId xmlns:a16="http://schemas.microsoft.com/office/drawing/2014/main" id="{8FF6C805-B894-70D5-9A9E-382D07FD74B1}"/>
                </a:ext>
              </a:extLst>
            </p:cNvPr>
            <p:cNvSpPr/>
            <p:nvPr/>
          </p:nvSpPr>
          <p:spPr>
            <a:xfrm>
              <a:off x="2446762" y="6299553"/>
              <a:ext cx="62413" cy="94960"/>
            </a:xfrm>
            <a:custGeom>
              <a:avLst/>
              <a:gdLst>
                <a:gd name="connsiteX0" fmla="*/ 33951 w 62413"/>
                <a:gd name="connsiteY0" fmla="*/ 70454 h 94960"/>
                <a:gd name="connsiteX1" fmla="*/ 48629 w 62413"/>
                <a:gd name="connsiteY1" fmla="*/ 66243 h 94960"/>
                <a:gd name="connsiteX2" fmla="*/ 58712 w 62413"/>
                <a:gd name="connsiteY2" fmla="*/ 54117 h 94960"/>
                <a:gd name="connsiteX3" fmla="*/ 62414 w 62413"/>
                <a:gd name="connsiteY3" fmla="*/ 35100 h 94960"/>
                <a:gd name="connsiteX4" fmla="*/ 58712 w 62413"/>
                <a:gd name="connsiteY4" fmla="*/ 16210 h 94960"/>
                <a:gd name="connsiteX5" fmla="*/ 48501 w 62413"/>
                <a:gd name="connsiteY5" fmla="*/ 4212 h 94960"/>
                <a:gd name="connsiteX6" fmla="*/ 33696 w 62413"/>
                <a:gd name="connsiteY6" fmla="*/ 0 h 94960"/>
                <a:gd name="connsiteX7" fmla="*/ 23485 w 62413"/>
                <a:gd name="connsiteY7" fmla="*/ 2170 h 94960"/>
                <a:gd name="connsiteX8" fmla="*/ 17486 w 62413"/>
                <a:gd name="connsiteY8" fmla="*/ 7148 h 94960"/>
                <a:gd name="connsiteX9" fmla="*/ 14167 w 62413"/>
                <a:gd name="connsiteY9" fmla="*/ 12125 h 94960"/>
                <a:gd name="connsiteX10" fmla="*/ 13019 w 62413"/>
                <a:gd name="connsiteY10" fmla="*/ 12125 h 94960"/>
                <a:gd name="connsiteX11" fmla="*/ 13019 w 62413"/>
                <a:gd name="connsiteY11" fmla="*/ 1021 h 94960"/>
                <a:gd name="connsiteX12" fmla="*/ 0 w 62413"/>
                <a:gd name="connsiteY12" fmla="*/ 1021 h 94960"/>
                <a:gd name="connsiteX13" fmla="*/ 0 w 62413"/>
                <a:gd name="connsiteY13" fmla="*/ 94960 h 94960"/>
                <a:gd name="connsiteX14" fmla="*/ 13274 w 62413"/>
                <a:gd name="connsiteY14" fmla="*/ 94960 h 94960"/>
                <a:gd name="connsiteX15" fmla="*/ 13274 w 62413"/>
                <a:gd name="connsiteY15" fmla="*/ 58712 h 94960"/>
                <a:gd name="connsiteX16" fmla="*/ 14040 w 62413"/>
                <a:gd name="connsiteY16" fmla="*/ 58712 h 94960"/>
                <a:gd name="connsiteX17" fmla="*/ 17486 w 62413"/>
                <a:gd name="connsiteY17" fmla="*/ 63690 h 94960"/>
                <a:gd name="connsiteX18" fmla="*/ 23613 w 62413"/>
                <a:gd name="connsiteY18" fmla="*/ 68540 h 94960"/>
                <a:gd name="connsiteX19" fmla="*/ 33823 w 62413"/>
                <a:gd name="connsiteY19" fmla="*/ 70582 h 94960"/>
                <a:gd name="connsiteX20" fmla="*/ 15189 w 62413"/>
                <a:gd name="connsiteY20" fmla="*/ 47608 h 94960"/>
                <a:gd name="connsiteX21" fmla="*/ 13146 w 62413"/>
                <a:gd name="connsiteY21" fmla="*/ 34972 h 94960"/>
                <a:gd name="connsiteX22" fmla="*/ 15189 w 62413"/>
                <a:gd name="connsiteY22" fmla="*/ 22464 h 94960"/>
                <a:gd name="connsiteX23" fmla="*/ 21187 w 62413"/>
                <a:gd name="connsiteY23" fmla="*/ 14168 h 94960"/>
                <a:gd name="connsiteX24" fmla="*/ 31015 w 62413"/>
                <a:gd name="connsiteY24" fmla="*/ 11232 h 94960"/>
                <a:gd name="connsiteX25" fmla="*/ 41098 w 62413"/>
                <a:gd name="connsiteY25" fmla="*/ 14295 h 94960"/>
                <a:gd name="connsiteX26" fmla="*/ 47097 w 62413"/>
                <a:gd name="connsiteY26" fmla="*/ 22847 h 94960"/>
                <a:gd name="connsiteX27" fmla="*/ 49140 w 62413"/>
                <a:gd name="connsiteY27" fmla="*/ 34972 h 94960"/>
                <a:gd name="connsiteX28" fmla="*/ 47097 w 62413"/>
                <a:gd name="connsiteY28" fmla="*/ 47352 h 94960"/>
                <a:gd name="connsiteX29" fmla="*/ 40971 w 62413"/>
                <a:gd name="connsiteY29" fmla="*/ 56032 h 94960"/>
                <a:gd name="connsiteX30" fmla="*/ 31015 w 62413"/>
                <a:gd name="connsiteY30" fmla="*/ 59223 h 94960"/>
                <a:gd name="connsiteX31" fmla="*/ 21315 w 62413"/>
                <a:gd name="connsiteY31" fmla="*/ 56159 h 94960"/>
                <a:gd name="connsiteX32" fmla="*/ 15316 w 62413"/>
                <a:gd name="connsiteY32" fmla="*/ 47735 h 9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413" h="94960">
                  <a:moveTo>
                    <a:pt x="33951" y="70454"/>
                  </a:moveTo>
                  <a:cubicBezTo>
                    <a:pt x="39439" y="70454"/>
                    <a:pt x="44417" y="69051"/>
                    <a:pt x="48629" y="66243"/>
                  </a:cubicBezTo>
                  <a:cubicBezTo>
                    <a:pt x="52969" y="63435"/>
                    <a:pt x="56287" y="59350"/>
                    <a:pt x="58712" y="54117"/>
                  </a:cubicBezTo>
                  <a:cubicBezTo>
                    <a:pt x="61137" y="48884"/>
                    <a:pt x="62414" y="42503"/>
                    <a:pt x="62414" y="35100"/>
                  </a:cubicBezTo>
                  <a:cubicBezTo>
                    <a:pt x="62414" y="27697"/>
                    <a:pt x="61137" y="21443"/>
                    <a:pt x="58712" y="16210"/>
                  </a:cubicBezTo>
                  <a:cubicBezTo>
                    <a:pt x="56287" y="10977"/>
                    <a:pt x="52841" y="6892"/>
                    <a:pt x="48501" y="4212"/>
                  </a:cubicBezTo>
                  <a:cubicBezTo>
                    <a:pt x="44162" y="1404"/>
                    <a:pt x="39184" y="0"/>
                    <a:pt x="33696" y="0"/>
                  </a:cubicBezTo>
                  <a:cubicBezTo>
                    <a:pt x="29484" y="0"/>
                    <a:pt x="26038" y="766"/>
                    <a:pt x="23485" y="2170"/>
                  </a:cubicBezTo>
                  <a:cubicBezTo>
                    <a:pt x="20932" y="3574"/>
                    <a:pt x="18890" y="5233"/>
                    <a:pt x="17486" y="7148"/>
                  </a:cubicBezTo>
                  <a:cubicBezTo>
                    <a:pt x="16082" y="9062"/>
                    <a:pt x="14933" y="10594"/>
                    <a:pt x="14167" y="12125"/>
                  </a:cubicBezTo>
                  <a:lnTo>
                    <a:pt x="13019" y="12125"/>
                  </a:lnTo>
                  <a:lnTo>
                    <a:pt x="13019" y="1021"/>
                  </a:lnTo>
                  <a:lnTo>
                    <a:pt x="0" y="1021"/>
                  </a:lnTo>
                  <a:lnTo>
                    <a:pt x="0" y="94960"/>
                  </a:lnTo>
                  <a:lnTo>
                    <a:pt x="13274" y="94960"/>
                  </a:lnTo>
                  <a:lnTo>
                    <a:pt x="13274" y="58712"/>
                  </a:lnTo>
                  <a:lnTo>
                    <a:pt x="14040" y="58712"/>
                  </a:lnTo>
                  <a:cubicBezTo>
                    <a:pt x="14806" y="60116"/>
                    <a:pt x="15954" y="61775"/>
                    <a:pt x="17486" y="63690"/>
                  </a:cubicBezTo>
                  <a:cubicBezTo>
                    <a:pt x="19018" y="65605"/>
                    <a:pt x="21060" y="67136"/>
                    <a:pt x="23613" y="68540"/>
                  </a:cubicBezTo>
                  <a:cubicBezTo>
                    <a:pt x="26293" y="69944"/>
                    <a:pt x="29611" y="70582"/>
                    <a:pt x="33823" y="70582"/>
                  </a:cubicBezTo>
                  <a:close/>
                  <a:moveTo>
                    <a:pt x="15189" y="47608"/>
                  </a:moveTo>
                  <a:cubicBezTo>
                    <a:pt x="13785" y="44034"/>
                    <a:pt x="13146" y="39822"/>
                    <a:pt x="13146" y="34972"/>
                  </a:cubicBezTo>
                  <a:cubicBezTo>
                    <a:pt x="13146" y="30122"/>
                    <a:pt x="13785" y="26038"/>
                    <a:pt x="15189" y="22464"/>
                  </a:cubicBezTo>
                  <a:cubicBezTo>
                    <a:pt x="16593" y="18890"/>
                    <a:pt x="18507" y="16082"/>
                    <a:pt x="21187" y="14168"/>
                  </a:cubicBezTo>
                  <a:cubicBezTo>
                    <a:pt x="23868" y="12125"/>
                    <a:pt x="27059" y="11232"/>
                    <a:pt x="31015" y="11232"/>
                  </a:cubicBezTo>
                  <a:cubicBezTo>
                    <a:pt x="34972" y="11232"/>
                    <a:pt x="38418" y="12253"/>
                    <a:pt x="41098" y="14295"/>
                  </a:cubicBezTo>
                  <a:cubicBezTo>
                    <a:pt x="43779" y="16337"/>
                    <a:pt x="45821" y="19145"/>
                    <a:pt x="47097" y="22847"/>
                  </a:cubicBezTo>
                  <a:cubicBezTo>
                    <a:pt x="48501" y="26421"/>
                    <a:pt x="49140" y="30505"/>
                    <a:pt x="49140" y="34972"/>
                  </a:cubicBezTo>
                  <a:cubicBezTo>
                    <a:pt x="49140" y="39439"/>
                    <a:pt x="48501" y="43651"/>
                    <a:pt x="47097" y="47352"/>
                  </a:cubicBezTo>
                  <a:cubicBezTo>
                    <a:pt x="45693" y="51054"/>
                    <a:pt x="43651" y="53862"/>
                    <a:pt x="40971" y="56032"/>
                  </a:cubicBezTo>
                  <a:cubicBezTo>
                    <a:pt x="38291" y="58202"/>
                    <a:pt x="34972" y="59223"/>
                    <a:pt x="31015" y="59223"/>
                  </a:cubicBezTo>
                  <a:cubicBezTo>
                    <a:pt x="27059" y="59223"/>
                    <a:pt x="23995" y="58202"/>
                    <a:pt x="21315" y="56159"/>
                  </a:cubicBezTo>
                  <a:cubicBezTo>
                    <a:pt x="18635" y="54117"/>
                    <a:pt x="16720" y="51309"/>
                    <a:pt x="15316" y="47735"/>
                  </a:cubicBezTo>
                  <a:close/>
                </a:path>
              </a:pathLst>
            </a:custGeom>
            <a:solidFill>
              <a:srgbClr val="14336A"/>
            </a:solidFill>
            <a:ln w="0" cap="flat">
              <a:noFill/>
              <a:prstDash val="solid"/>
              <a:miter/>
            </a:ln>
          </p:spPr>
          <p:txBody>
            <a:bodyPr rtlCol="0" anchor="ctr"/>
            <a:lstStyle/>
            <a:p>
              <a:endParaRPr lang="en-GB" sz="1013"/>
            </a:p>
          </p:txBody>
        </p:sp>
        <p:sp>
          <p:nvSpPr>
            <p:cNvPr id="34" name="Freeform 33">
              <a:extLst>
                <a:ext uri="{FF2B5EF4-FFF2-40B4-BE49-F238E27FC236}">
                  <a16:creationId xmlns:a16="http://schemas.microsoft.com/office/drawing/2014/main" id="{48A71D87-1F30-C987-F6DB-91CFE3EBCA59}"/>
                </a:ext>
              </a:extLst>
            </p:cNvPr>
            <p:cNvSpPr/>
            <p:nvPr/>
          </p:nvSpPr>
          <p:spPr>
            <a:xfrm>
              <a:off x="2524365" y="6299425"/>
              <a:ext cx="61775" cy="70582"/>
            </a:xfrm>
            <a:custGeom>
              <a:avLst/>
              <a:gdLst>
                <a:gd name="connsiteX0" fmla="*/ 52458 w 61775"/>
                <a:gd name="connsiteY0" fmla="*/ 7914 h 70582"/>
                <a:gd name="connsiteX1" fmla="*/ 42758 w 61775"/>
                <a:gd name="connsiteY1" fmla="*/ 1915 h 70582"/>
                <a:gd name="connsiteX2" fmla="*/ 31526 w 61775"/>
                <a:gd name="connsiteY2" fmla="*/ 0 h 70582"/>
                <a:gd name="connsiteX3" fmla="*/ 14933 w 61775"/>
                <a:gd name="connsiteY3" fmla="*/ 4467 h 70582"/>
                <a:gd name="connsiteX4" fmla="*/ 3957 w 61775"/>
                <a:gd name="connsiteY4" fmla="*/ 16976 h 70582"/>
                <a:gd name="connsiteX5" fmla="*/ 0 w 61775"/>
                <a:gd name="connsiteY5" fmla="*/ 35483 h 70582"/>
                <a:gd name="connsiteX6" fmla="*/ 3957 w 61775"/>
                <a:gd name="connsiteY6" fmla="*/ 53990 h 70582"/>
                <a:gd name="connsiteX7" fmla="*/ 15189 w 61775"/>
                <a:gd name="connsiteY7" fmla="*/ 66243 h 70582"/>
                <a:gd name="connsiteX8" fmla="*/ 32547 w 61775"/>
                <a:gd name="connsiteY8" fmla="*/ 70582 h 70582"/>
                <a:gd name="connsiteX9" fmla="*/ 45821 w 61775"/>
                <a:gd name="connsiteY9" fmla="*/ 68285 h 70582"/>
                <a:gd name="connsiteX10" fmla="*/ 55521 w 61775"/>
                <a:gd name="connsiteY10" fmla="*/ 61776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5 h 70582"/>
                <a:gd name="connsiteX25" fmla="*/ 21698 w 61775"/>
                <a:gd name="connsiteY25" fmla="*/ 13657 h 70582"/>
                <a:gd name="connsiteX26" fmla="*/ 31526 w 61775"/>
                <a:gd name="connsiteY26" fmla="*/ 10977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4"/>
                  </a:moveTo>
                  <a:cubicBezTo>
                    <a:pt x="49522" y="5233"/>
                    <a:pt x="46332" y="3191"/>
                    <a:pt x="42758" y="1915"/>
                  </a:cubicBezTo>
                  <a:cubicBezTo>
                    <a:pt x="39184" y="638"/>
                    <a:pt x="35355" y="0"/>
                    <a:pt x="31526" y="0"/>
                  </a:cubicBezTo>
                  <a:cubicBezTo>
                    <a:pt x="25144" y="0"/>
                    <a:pt x="19656" y="1532"/>
                    <a:pt x="14933" y="4467"/>
                  </a:cubicBezTo>
                  <a:cubicBezTo>
                    <a:pt x="10211" y="7403"/>
                    <a:pt x="6509" y="11615"/>
                    <a:pt x="3957" y="16976"/>
                  </a:cubicBezTo>
                  <a:cubicBezTo>
                    <a:pt x="1276" y="22336"/>
                    <a:pt x="0" y="28463"/>
                    <a:pt x="0" y="35483"/>
                  </a:cubicBezTo>
                  <a:cubicBezTo>
                    <a:pt x="0" y="42503"/>
                    <a:pt x="1276" y="48757"/>
                    <a:pt x="3957" y="53990"/>
                  </a:cubicBezTo>
                  <a:cubicBezTo>
                    <a:pt x="6637" y="59223"/>
                    <a:pt x="10338" y="63307"/>
                    <a:pt x="15189" y="66243"/>
                  </a:cubicBezTo>
                  <a:cubicBezTo>
                    <a:pt x="20039" y="69178"/>
                    <a:pt x="25782" y="70582"/>
                    <a:pt x="32547" y="70582"/>
                  </a:cubicBezTo>
                  <a:cubicBezTo>
                    <a:pt x="37525" y="70582"/>
                    <a:pt x="41992" y="69816"/>
                    <a:pt x="45821" y="68285"/>
                  </a:cubicBezTo>
                  <a:cubicBezTo>
                    <a:pt x="49778" y="66753"/>
                    <a:pt x="52968" y="64583"/>
                    <a:pt x="55521" y="61776"/>
                  </a:cubicBezTo>
                  <a:cubicBezTo>
                    <a:pt x="58074" y="58968"/>
                    <a:pt x="59861" y="55777"/>
                    <a:pt x="60882" y="52075"/>
                  </a:cubicBezTo>
                  <a:lnTo>
                    <a:pt x="48246" y="49778"/>
                  </a:lnTo>
                  <a:cubicBezTo>
                    <a:pt x="47480" y="51948"/>
                    <a:pt x="46332" y="53735"/>
                    <a:pt x="44800" y="55138"/>
                  </a:cubicBezTo>
                  <a:cubicBezTo>
                    <a:pt x="43268" y="56543"/>
                    <a:pt x="41481" y="57691"/>
                    <a:pt x="39439" y="58457"/>
                  </a:cubicBezTo>
                  <a:cubicBezTo>
                    <a:pt x="37397" y="59223"/>
                    <a:pt x="35100" y="59478"/>
                    <a:pt x="32547" y="59478"/>
                  </a:cubicBezTo>
                  <a:cubicBezTo>
                    <a:pt x="28718" y="59478"/>
                    <a:pt x="25272" y="58585"/>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5"/>
                  </a:cubicBezTo>
                  <a:cubicBezTo>
                    <a:pt x="16848" y="17869"/>
                    <a:pt x="18890" y="15444"/>
                    <a:pt x="21698" y="13657"/>
                  </a:cubicBezTo>
                  <a:cubicBezTo>
                    <a:pt x="24506" y="11870"/>
                    <a:pt x="27697" y="10977"/>
                    <a:pt x="31526" y="10977"/>
                  </a:cubicBezTo>
                  <a:cubicBezTo>
                    <a:pt x="34972" y="10977"/>
                    <a:pt x="37908" y="11743"/>
                    <a:pt x="40588" y="13274"/>
                  </a:cubicBezTo>
                  <a:cubicBezTo>
                    <a:pt x="43141" y="14806"/>
                    <a:pt x="45183" y="16976"/>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35" name="Freeform 34">
              <a:extLst>
                <a:ext uri="{FF2B5EF4-FFF2-40B4-BE49-F238E27FC236}">
                  <a16:creationId xmlns:a16="http://schemas.microsoft.com/office/drawing/2014/main" id="{A86CBE8B-7D69-08F3-CB68-DD60A94A157B}"/>
                </a:ext>
              </a:extLst>
            </p:cNvPr>
            <p:cNvSpPr/>
            <p:nvPr/>
          </p:nvSpPr>
          <p:spPr>
            <a:xfrm>
              <a:off x="2600818" y="6299425"/>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5 h 70709"/>
                <a:gd name="connsiteX8" fmla="*/ 30505 w 56797"/>
                <a:gd name="connsiteY8" fmla="*/ 10849 h 70709"/>
                <a:gd name="connsiteX9" fmla="*/ 40205 w 56797"/>
                <a:gd name="connsiteY9" fmla="*/ 14040 h 70709"/>
                <a:gd name="connsiteX10" fmla="*/ 43523 w 56797"/>
                <a:gd name="connsiteY10" fmla="*/ 23102 h 70709"/>
                <a:gd name="connsiteX11" fmla="*/ 43523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2 h 70709"/>
                <a:gd name="connsiteX17" fmla="*/ 2170 w 56797"/>
                <a:gd name="connsiteY17" fmla="*/ 40333 h 70709"/>
                <a:gd name="connsiteX18" fmla="*/ 0 w 56797"/>
                <a:gd name="connsiteY18" fmla="*/ 49905 h 70709"/>
                <a:gd name="connsiteX19" fmla="*/ 3063 w 56797"/>
                <a:gd name="connsiteY19" fmla="*/ 61265 h 70709"/>
                <a:gd name="connsiteX20" fmla="*/ 11360 w 56797"/>
                <a:gd name="connsiteY20" fmla="*/ 68285 h 70709"/>
                <a:gd name="connsiteX21" fmla="*/ 23102 w 56797"/>
                <a:gd name="connsiteY21" fmla="*/ 70710 h 70709"/>
                <a:gd name="connsiteX22" fmla="*/ 32802 w 56797"/>
                <a:gd name="connsiteY22" fmla="*/ 69051 h 70709"/>
                <a:gd name="connsiteX23" fmla="*/ 39439 w 56797"/>
                <a:gd name="connsiteY23" fmla="*/ 64967 h 70709"/>
                <a:gd name="connsiteX24" fmla="*/ 43268 w 56797"/>
                <a:gd name="connsiteY24" fmla="*/ 59861 h 70709"/>
                <a:gd name="connsiteX25" fmla="*/ 43779 w 56797"/>
                <a:gd name="connsiteY25" fmla="*/ 59861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3 h 70709"/>
                <a:gd name="connsiteX30" fmla="*/ 47608 w 56797"/>
                <a:gd name="connsiteY30" fmla="*/ 4467 h 70709"/>
                <a:gd name="connsiteX31" fmla="*/ 43523 w 56797"/>
                <a:gd name="connsiteY31" fmla="*/ 44672 h 70709"/>
                <a:gd name="connsiteX32" fmla="*/ 41481 w 56797"/>
                <a:gd name="connsiteY32" fmla="*/ 52203 h 70709"/>
                <a:gd name="connsiteX33" fmla="*/ 35483 w 56797"/>
                <a:gd name="connsiteY33" fmla="*/ 57946 h 70709"/>
                <a:gd name="connsiteX34" fmla="*/ 26037 w 56797"/>
                <a:gd name="connsiteY34" fmla="*/ 60116 h 70709"/>
                <a:gd name="connsiteX35" fmla="*/ 16720 w 56797"/>
                <a:gd name="connsiteY35" fmla="*/ 57564 h 70709"/>
                <a:gd name="connsiteX36" fmla="*/ 13019 w 56797"/>
                <a:gd name="connsiteY36" fmla="*/ 50161 h 70709"/>
                <a:gd name="connsiteX37" fmla="*/ 14933 w 56797"/>
                <a:gd name="connsiteY37" fmla="*/ 44417 h 70709"/>
                <a:gd name="connsiteX38" fmla="*/ 20039 w 56797"/>
                <a:gd name="connsiteY38" fmla="*/ 41098 h 70709"/>
                <a:gd name="connsiteX39" fmla="*/ 27059 w 56797"/>
                <a:gd name="connsiteY39" fmla="*/ 39440 h 70709"/>
                <a:gd name="connsiteX40" fmla="*/ 31143 w 56797"/>
                <a:gd name="connsiteY40" fmla="*/ 38929 h 70709"/>
                <a:gd name="connsiteX41" fmla="*/ 36121 w 56797"/>
                <a:gd name="connsiteY41" fmla="*/ 38163 h 70709"/>
                <a:gd name="connsiteX42" fmla="*/ 40716 w 56797"/>
                <a:gd name="connsiteY42" fmla="*/ 37142 h 70709"/>
                <a:gd name="connsiteX43" fmla="*/ 43396 w 56797"/>
                <a:gd name="connsiteY43" fmla="*/ 35865 h 70709"/>
                <a:gd name="connsiteX44" fmla="*/ 43396 w 56797"/>
                <a:gd name="connsiteY44" fmla="*/ 44672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7" y="2808"/>
                    <a:pt x="41992" y="1659"/>
                    <a:pt x="38929" y="1021"/>
                  </a:cubicBezTo>
                  <a:cubicBezTo>
                    <a:pt x="35865" y="383"/>
                    <a:pt x="32930" y="0"/>
                    <a:pt x="30249" y="0"/>
                  </a:cubicBezTo>
                  <a:cubicBezTo>
                    <a:pt x="26165" y="0"/>
                    <a:pt x="22208" y="638"/>
                    <a:pt x="18507" y="1787"/>
                  </a:cubicBezTo>
                  <a:cubicBezTo>
                    <a:pt x="14806" y="2936"/>
                    <a:pt x="11487" y="4850"/>
                    <a:pt x="8552" y="7403"/>
                  </a:cubicBezTo>
                  <a:cubicBezTo>
                    <a:pt x="5744" y="9956"/>
                    <a:pt x="3574" y="13274"/>
                    <a:pt x="2042" y="17486"/>
                  </a:cubicBezTo>
                  <a:lnTo>
                    <a:pt x="14550" y="20294"/>
                  </a:lnTo>
                  <a:cubicBezTo>
                    <a:pt x="15571" y="17869"/>
                    <a:pt x="17358" y="15699"/>
                    <a:pt x="19911" y="13785"/>
                  </a:cubicBezTo>
                  <a:cubicBezTo>
                    <a:pt x="22464" y="11870"/>
                    <a:pt x="26037" y="10849"/>
                    <a:pt x="30505" y="10849"/>
                  </a:cubicBezTo>
                  <a:cubicBezTo>
                    <a:pt x="34972" y="10849"/>
                    <a:pt x="38035" y="11870"/>
                    <a:pt x="40205" y="14040"/>
                  </a:cubicBezTo>
                  <a:cubicBezTo>
                    <a:pt x="42375" y="16210"/>
                    <a:pt x="43523" y="19145"/>
                    <a:pt x="43523" y="23102"/>
                  </a:cubicBezTo>
                  <a:lnTo>
                    <a:pt x="43523" y="23357"/>
                  </a:lnTo>
                  <a:cubicBezTo>
                    <a:pt x="43523" y="25017"/>
                    <a:pt x="42885" y="26165"/>
                    <a:pt x="41737" y="26803"/>
                  </a:cubicBezTo>
                  <a:cubicBezTo>
                    <a:pt x="40588" y="27569"/>
                    <a:pt x="38673" y="28080"/>
                    <a:pt x="36121" y="28335"/>
                  </a:cubicBezTo>
                  <a:cubicBezTo>
                    <a:pt x="33568" y="28591"/>
                    <a:pt x="30249" y="28973"/>
                    <a:pt x="26165" y="29484"/>
                  </a:cubicBezTo>
                  <a:cubicBezTo>
                    <a:pt x="22974" y="29867"/>
                    <a:pt x="19783" y="30377"/>
                    <a:pt x="16593" y="31143"/>
                  </a:cubicBezTo>
                  <a:cubicBezTo>
                    <a:pt x="13529" y="31909"/>
                    <a:pt x="10721" y="32930"/>
                    <a:pt x="8169" y="34462"/>
                  </a:cubicBezTo>
                  <a:cubicBezTo>
                    <a:pt x="5616" y="35865"/>
                    <a:pt x="3701" y="37908"/>
                    <a:pt x="2170" y="40333"/>
                  </a:cubicBezTo>
                  <a:cubicBezTo>
                    <a:pt x="638" y="42886"/>
                    <a:pt x="0" y="45949"/>
                    <a:pt x="0" y="49905"/>
                  </a:cubicBezTo>
                  <a:cubicBezTo>
                    <a:pt x="0" y="54373"/>
                    <a:pt x="1021" y="58202"/>
                    <a:pt x="3063" y="61265"/>
                  </a:cubicBezTo>
                  <a:cubicBezTo>
                    <a:pt x="5105" y="64328"/>
                    <a:pt x="7913" y="66753"/>
                    <a:pt x="11360" y="68285"/>
                  </a:cubicBezTo>
                  <a:cubicBezTo>
                    <a:pt x="14806" y="69944"/>
                    <a:pt x="18762" y="70710"/>
                    <a:pt x="23102" y="70710"/>
                  </a:cubicBezTo>
                  <a:cubicBezTo>
                    <a:pt x="26931" y="70710"/>
                    <a:pt x="30122" y="70199"/>
                    <a:pt x="32802" y="69051"/>
                  </a:cubicBezTo>
                  <a:cubicBezTo>
                    <a:pt x="35483" y="67902"/>
                    <a:pt x="37652" y="66625"/>
                    <a:pt x="39439" y="64967"/>
                  </a:cubicBezTo>
                  <a:cubicBezTo>
                    <a:pt x="41098" y="63307"/>
                    <a:pt x="42502" y="61648"/>
                    <a:pt x="43268" y="59861"/>
                  </a:cubicBezTo>
                  <a:lnTo>
                    <a:pt x="43779" y="59861"/>
                  </a:lnTo>
                  <a:lnTo>
                    <a:pt x="43779" y="69178"/>
                  </a:lnTo>
                  <a:lnTo>
                    <a:pt x="56798" y="69178"/>
                  </a:lnTo>
                  <a:lnTo>
                    <a:pt x="56798" y="23868"/>
                  </a:lnTo>
                  <a:cubicBezTo>
                    <a:pt x="56798" y="18890"/>
                    <a:pt x="55904" y="14806"/>
                    <a:pt x="54245" y="11743"/>
                  </a:cubicBezTo>
                  <a:cubicBezTo>
                    <a:pt x="52586" y="8552"/>
                    <a:pt x="50288" y="6254"/>
                    <a:pt x="47608" y="4467"/>
                  </a:cubicBezTo>
                  <a:close/>
                  <a:moveTo>
                    <a:pt x="43523" y="44672"/>
                  </a:moveTo>
                  <a:cubicBezTo>
                    <a:pt x="43523" y="47353"/>
                    <a:pt x="42885" y="49905"/>
                    <a:pt x="41481" y="52203"/>
                  </a:cubicBezTo>
                  <a:cubicBezTo>
                    <a:pt x="40077" y="54500"/>
                    <a:pt x="38163" y="56415"/>
                    <a:pt x="35483" y="57946"/>
                  </a:cubicBezTo>
                  <a:cubicBezTo>
                    <a:pt x="32802" y="59351"/>
                    <a:pt x="29739" y="60116"/>
                    <a:pt x="26037" y="60116"/>
                  </a:cubicBezTo>
                  <a:cubicBezTo>
                    <a:pt x="22336" y="60116"/>
                    <a:pt x="19145" y="59223"/>
                    <a:pt x="16720" y="57564"/>
                  </a:cubicBezTo>
                  <a:cubicBezTo>
                    <a:pt x="14295" y="55904"/>
                    <a:pt x="13019" y="53352"/>
                    <a:pt x="13019" y="50161"/>
                  </a:cubicBezTo>
                  <a:cubicBezTo>
                    <a:pt x="13019" y="47736"/>
                    <a:pt x="13657" y="45949"/>
                    <a:pt x="14933" y="44417"/>
                  </a:cubicBezTo>
                  <a:cubicBezTo>
                    <a:pt x="16210" y="43013"/>
                    <a:pt x="17869" y="41864"/>
                    <a:pt x="20039" y="41098"/>
                  </a:cubicBezTo>
                  <a:cubicBezTo>
                    <a:pt x="22208" y="40333"/>
                    <a:pt x="24506" y="39822"/>
                    <a:pt x="27059" y="39440"/>
                  </a:cubicBezTo>
                  <a:cubicBezTo>
                    <a:pt x="28207" y="39312"/>
                    <a:pt x="29484" y="39056"/>
                    <a:pt x="31143" y="38929"/>
                  </a:cubicBezTo>
                  <a:cubicBezTo>
                    <a:pt x="32802" y="38673"/>
                    <a:pt x="34461" y="38418"/>
                    <a:pt x="36121" y="38163"/>
                  </a:cubicBezTo>
                  <a:cubicBezTo>
                    <a:pt x="37780" y="37908"/>
                    <a:pt x="39439" y="37525"/>
                    <a:pt x="40716" y="37142"/>
                  </a:cubicBezTo>
                  <a:cubicBezTo>
                    <a:pt x="42120" y="36759"/>
                    <a:pt x="43013" y="36249"/>
                    <a:pt x="43396" y="35865"/>
                  </a:cubicBezTo>
                  <a:lnTo>
                    <a:pt x="43396" y="44672"/>
                  </a:lnTo>
                  <a:close/>
                </a:path>
              </a:pathLst>
            </a:custGeom>
            <a:solidFill>
              <a:srgbClr val="14336A"/>
            </a:solidFill>
            <a:ln w="0" cap="flat">
              <a:noFill/>
              <a:prstDash val="solid"/>
              <a:miter/>
            </a:ln>
          </p:spPr>
          <p:txBody>
            <a:bodyPr rtlCol="0" anchor="ctr"/>
            <a:lstStyle/>
            <a:p>
              <a:endParaRPr lang="en-GB" sz="1013"/>
            </a:p>
          </p:txBody>
        </p:sp>
        <p:sp>
          <p:nvSpPr>
            <p:cNvPr id="36" name="Freeform 35">
              <a:extLst>
                <a:ext uri="{FF2B5EF4-FFF2-40B4-BE49-F238E27FC236}">
                  <a16:creationId xmlns:a16="http://schemas.microsoft.com/office/drawing/2014/main" id="{8881DE65-680B-9338-5529-7A26AA368F61}"/>
                </a:ext>
              </a:extLst>
            </p:cNvPr>
            <p:cNvSpPr/>
            <p:nvPr/>
          </p:nvSpPr>
          <p:spPr>
            <a:xfrm>
              <a:off x="2678420" y="6299425"/>
              <a:ext cx="56797" cy="69178"/>
            </a:xfrm>
            <a:custGeom>
              <a:avLst/>
              <a:gdLst>
                <a:gd name="connsiteX0" fmla="*/ 46076 w 56797"/>
                <a:gd name="connsiteY0" fmla="*/ 2936 h 69178"/>
                <a:gd name="connsiteX1" fmla="*/ 33823 w 56797"/>
                <a:gd name="connsiteY1" fmla="*/ 0 h 69178"/>
                <a:gd name="connsiteX2" fmla="*/ 21060 w 56797"/>
                <a:gd name="connsiteY2" fmla="*/ 3319 h 69178"/>
                <a:gd name="connsiteX3" fmla="*/ 13657 w 56797"/>
                <a:gd name="connsiteY3" fmla="*/ 11998 h 69178"/>
                <a:gd name="connsiteX4" fmla="*/ 12764 w 56797"/>
                <a:gd name="connsiteY4" fmla="*/ 11998 h 69178"/>
                <a:gd name="connsiteX5" fmla="*/ 12764 w 56797"/>
                <a:gd name="connsiteY5" fmla="*/ 894 h 69178"/>
                <a:gd name="connsiteX6" fmla="*/ 0 w 56797"/>
                <a:gd name="connsiteY6" fmla="*/ 894 h 69178"/>
                <a:gd name="connsiteX7" fmla="*/ 0 w 56797"/>
                <a:gd name="connsiteY7" fmla="*/ 69178 h 69178"/>
                <a:gd name="connsiteX8" fmla="*/ 13274 w 56797"/>
                <a:gd name="connsiteY8" fmla="*/ 69178 h 69178"/>
                <a:gd name="connsiteX9" fmla="*/ 13274 w 56797"/>
                <a:gd name="connsiteY9" fmla="*/ 28591 h 69178"/>
                <a:gd name="connsiteX10" fmla="*/ 15316 w 56797"/>
                <a:gd name="connsiteY10" fmla="*/ 19273 h 69178"/>
                <a:gd name="connsiteX11" fmla="*/ 20932 w 56797"/>
                <a:gd name="connsiteY11" fmla="*/ 13402 h 69178"/>
                <a:gd name="connsiteX12" fmla="*/ 29101 w 56797"/>
                <a:gd name="connsiteY12" fmla="*/ 11360 h 69178"/>
                <a:gd name="connsiteX13" fmla="*/ 39694 w 56797"/>
                <a:gd name="connsiteY13" fmla="*/ 15571 h 69178"/>
                <a:gd name="connsiteX14" fmla="*/ 43523 w 56797"/>
                <a:gd name="connsiteY14" fmla="*/ 27186 h 69178"/>
                <a:gd name="connsiteX15" fmla="*/ 43523 w 56797"/>
                <a:gd name="connsiteY15" fmla="*/ 69051 h 69178"/>
                <a:gd name="connsiteX16" fmla="*/ 56798 w 56797"/>
                <a:gd name="connsiteY16" fmla="*/ 69051 h 69178"/>
                <a:gd name="connsiteX17" fmla="*/ 56798 w 56797"/>
                <a:gd name="connsiteY17" fmla="*/ 25655 h 69178"/>
                <a:gd name="connsiteX18" fmla="*/ 53862 w 56797"/>
                <a:gd name="connsiteY18" fmla="*/ 11487 h 69178"/>
                <a:gd name="connsiteX19" fmla="*/ 45693 w 56797"/>
                <a:gd name="connsiteY19" fmla="*/ 2808 h 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8">
                  <a:moveTo>
                    <a:pt x="46076" y="2936"/>
                  </a:moveTo>
                  <a:cubicBezTo>
                    <a:pt x="42630" y="1021"/>
                    <a:pt x="38546" y="0"/>
                    <a:pt x="33823" y="0"/>
                  </a:cubicBezTo>
                  <a:cubicBezTo>
                    <a:pt x="28718" y="0"/>
                    <a:pt x="24506" y="1149"/>
                    <a:pt x="21060" y="3319"/>
                  </a:cubicBezTo>
                  <a:cubicBezTo>
                    <a:pt x="17741" y="5489"/>
                    <a:pt x="15188" y="8424"/>
                    <a:pt x="13657" y="11998"/>
                  </a:cubicBezTo>
                  <a:lnTo>
                    <a:pt x="12764" y="11998"/>
                  </a:lnTo>
                  <a:lnTo>
                    <a:pt x="12764" y="894"/>
                  </a:lnTo>
                  <a:lnTo>
                    <a:pt x="0" y="894"/>
                  </a:lnTo>
                  <a:lnTo>
                    <a:pt x="0" y="69178"/>
                  </a:lnTo>
                  <a:lnTo>
                    <a:pt x="13274" y="69178"/>
                  </a:lnTo>
                  <a:lnTo>
                    <a:pt x="13274" y="28591"/>
                  </a:lnTo>
                  <a:cubicBezTo>
                    <a:pt x="13274" y="25017"/>
                    <a:pt x="13912" y="21826"/>
                    <a:pt x="15316" y="19273"/>
                  </a:cubicBezTo>
                  <a:cubicBezTo>
                    <a:pt x="16720" y="16720"/>
                    <a:pt x="18635" y="14806"/>
                    <a:pt x="20932" y="13402"/>
                  </a:cubicBezTo>
                  <a:cubicBezTo>
                    <a:pt x="23357" y="12125"/>
                    <a:pt x="26037" y="11360"/>
                    <a:pt x="29101" y="11360"/>
                  </a:cubicBezTo>
                  <a:cubicBezTo>
                    <a:pt x="33568" y="11360"/>
                    <a:pt x="37142" y="12764"/>
                    <a:pt x="39694" y="15571"/>
                  </a:cubicBezTo>
                  <a:cubicBezTo>
                    <a:pt x="42247" y="18379"/>
                    <a:pt x="43523" y="22209"/>
                    <a:pt x="43523" y="27186"/>
                  </a:cubicBezTo>
                  <a:lnTo>
                    <a:pt x="43523" y="69051"/>
                  </a:lnTo>
                  <a:lnTo>
                    <a:pt x="56798" y="69051"/>
                  </a:lnTo>
                  <a:lnTo>
                    <a:pt x="56798" y="25655"/>
                  </a:lnTo>
                  <a:cubicBezTo>
                    <a:pt x="56798" y="20039"/>
                    <a:pt x="55776" y="15316"/>
                    <a:pt x="53862" y="11487"/>
                  </a:cubicBezTo>
                  <a:cubicBezTo>
                    <a:pt x="51947" y="7658"/>
                    <a:pt x="49267" y="4723"/>
                    <a:pt x="45693" y="2808"/>
                  </a:cubicBezTo>
                  <a:close/>
                </a:path>
              </a:pathLst>
            </a:custGeom>
            <a:solidFill>
              <a:srgbClr val="14336A"/>
            </a:solidFill>
            <a:ln w="0" cap="flat">
              <a:noFill/>
              <a:prstDash val="solid"/>
              <a:miter/>
            </a:ln>
          </p:spPr>
          <p:txBody>
            <a:bodyPr rtlCol="0" anchor="ctr"/>
            <a:lstStyle/>
            <a:p>
              <a:endParaRPr lang="en-GB" sz="1013"/>
            </a:p>
          </p:txBody>
        </p:sp>
        <p:sp>
          <p:nvSpPr>
            <p:cNvPr id="37" name="Freeform 36">
              <a:extLst>
                <a:ext uri="{FF2B5EF4-FFF2-40B4-BE49-F238E27FC236}">
                  <a16:creationId xmlns:a16="http://schemas.microsoft.com/office/drawing/2014/main" id="{EE20BCB9-6E33-3451-ABEC-B410933D87EF}"/>
                </a:ext>
              </a:extLst>
            </p:cNvPr>
            <p:cNvSpPr/>
            <p:nvPr/>
          </p:nvSpPr>
          <p:spPr>
            <a:xfrm>
              <a:off x="2164306" y="6435101"/>
              <a:ext cx="67518" cy="91258"/>
            </a:xfrm>
            <a:custGeom>
              <a:avLst/>
              <a:gdLst>
                <a:gd name="connsiteX0" fmla="*/ 50033 w 67518"/>
                <a:gd name="connsiteY0" fmla="*/ 53096 h 91258"/>
                <a:gd name="connsiteX1" fmla="*/ 60499 w 67518"/>
                <a:gd name="connsiteY1" fmla="*/ 43268 h 91258"/>
                <a:gd name="connsiteX2" fmla="*/ 63945 w 67518"/>
                <a:gd name="connsiteY2" fmla="*/ 28591 h 91258"/>
                <a:gd name="connsiteX3" fmla="*/ 60499 w 67518"/>
                <a:gd name="connsiteY3" fmla="*/ 13785 h 91258"/>
                <a:gd name="connsiteX4" fmla="*/ 50033 w 67518"/>
                <a:gd name="connsiteY4" fmla="*/ 3702 h 91258"/>
                <a:gd name="connsiteX5" fmla="*/ 32419 w 67518"/>
                <a:gd name="connsiteY5" fmla="*/ 0 h 91258"/>
                <a:gd name="connsiteX6" fmla="*/ 0 w 67518"/>
                <a:gd name="connsiteY6" fmla="*/ 0 h 91258"/>
                <a:gd name="connsiteX7" fmla="*/ 0 w 67518"/>
                <a:gd name="connsiteY7" fmla="*/ 91132 h 91258"/>
                <a:gd name="connsiteX8" fmla="*/ 13784 w 67518"/>
                <a:gd name="connsiteY8" fmla="*/ 91132 h 91258"/>
                <a:gd name="connsiteX9" fmla="*/ 13784 w 67518"/>
                <a:gd name="connsiteY9" fmla="*/ 56670 h 91258"/>
                <a:gd name="connsiteX10" fmla="*/ 32419 w 67518"/>
                <a:gd name="connsiteY10" fmla="*/ 56670 h 91258"/>
                <a:gd name="connsiteX11" fmla="*/ 33313 w 67518"/>
                <a:gd name="connsiteY11" fmla="*/ 56670 h 91258"/>
                <a:gd name="connsiteX12" fmla="*/ 51820 w 67518"/>
                <a:gd name="connsiteY12" fmla="*/ 91259 h 91258"/>
                <a:gd name="connsiteX13" fmla="*/ 67519 w 67518"/>
                <a:gd name="connsiteY13" fmla="*/ 91259 h 91258"/>
                <a:gd name="connsiteX14" fmla="*/ 47225 w 67518"/>
                <a:gd name="connsiteY14" fmla="*/ 54245 h 91258"/>
                <a:gd name="connsiteX15" fmla="*/ 50033 w 67518"/>
                <a:gd name="connsiteY15" fmla="*/ 53351 h 91258"/>
                <a:gd name="connsiteX16" fmla="*/ 13784 w 67518"/>
                <a:gd name="connsiteY16" fmla="*/ 11743 h 91258"/>
                <a:gd name="connsiteX17" fmla="*/ 31015 w 67518"/>
                <a:gd name="connsiteY17" fmla="*/ 11743 h 91258"/>
                <a:gd name="connsiteX18" fmla="*/ 41992 w 67518"/>
                <a:gd name="connsiteY18" fmla="*/ 13785 h 91258"/>
                <a:gd name="connsiteX19" fmla="*/ 48118 w 67518"/>
                <a:gd name="connsiteY19" fmla="*/ 19656 h 91258"/>
                <a:gd name="connsiteX20" fmla="*/ 50160 w 67518"/>
                <a:gd name="connsiteY20" fmla="*/ 28591 h 91258"/>
                <a:gd name="connsiteX21" fmla="*/ 48246 w 67518"/>
                <a:gd name="connsiteY21" fmla="*/ 37397 h 91258"/>
                <a:gd name="connsiteX22" fmla="*/ 42119 w 67518"/>
                <a:gd name="connsiteY22" fmla="*/ 43013 h 91258"/>
                <a:gd name="connsiteX23" fmla="*/ 31271 w 67518"/>
                <a:gd name="connsiteY23" fmla="*/ 44928 h 91258"/>
                <a:gd name="connsiteX24" fmla="*/ 13784 w 67518"/>
                <a:gd name="connsiteY24" fmla="*/ 44928 h 91258"/>
                <a:gd name="connsiteX25" fmla="*/ 13784 w 67518"/>
                <a:gd name="connsiteY25" fmla="*/ 11870 h 9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518" h="91258">
                  <a:moveTo>
                    <a:pt x="50033" y="53096"/>
                  </a:moveTo>
                  <a:cubicBezTo>
                    <a:pt x="54755" y="50799"/>
                    <a:pt x="58202" y="47480"/>
                    <a:pt x="60499" y="43268"/>
                  </a:cubicBezTo>
                  <a:cubicBezTo>
                    <a:pt x="62796" y="39056"/>
                    <a:pt x="63945" y="34079"/>
                    <a:pt x="63945" y="28591"/>
                  </a:cubicBezTo>
                  <a:cubicBezTo>
                    <a:pt x="63945" y="23102"/>
                    <a:pt x="62796" y="17997"/>
                    <a:pt x="60499" y="13785"/>
                  </a:cubicBezTo>
                  <a:cubicBezTo>
                    <a:pt x="58202" y="9445"/>
                    <a:pt x="54755" y="6127"/>
                    <a:pt x="50033" y="3702"/>
                  </a:cubicBezTo>
                  <a:cubicBezTo>
                    <a:pt x="45310" y="1276"/>
                    <a:pt x="39439" y="0"/>
                    <a:pt x="32419" y="0"/>
                  </a:cubicBezTo>
                  <a:lnTo>
                    <a:pt x="0" y="0"/>
                  </a:lnTo>
                  <a:lnTo>
                    <a:pt x="0" y="91132"/>
                  </a:lnTo>
                  <a:lnTo>
                    <a:pt x="13784" y="91132"/>
                  </a:lnTo>
                  <a:lnTo>
                    <a:pt x="13784" y="56670"/>
                  </a:lnTo>
                  <a:lnTo>
                    <a:pt x="32419" y="56670"/>
                  </a:lnTo>
                  <a:cubicBezTo>
                    <a:pt x="32419" y="56670"/>
                    <a:pt x="32930" y="56670"/>
                    <a:pt x="33313" y="56670"/>
                  </a:cubicBezTo>
                  <a:lnTo>
                    <a:pt x="51820" y="91259"/>
                  </a:lnTo>
                  <a:lnTo>
                    <a:pt x="67519" y="91259"/>
                  </a:lnTo>
                  <a:lnTo>
                    <a:pt x="47225" y="54245"/>
                  </a:lnTo>
                  <a:cubicBezTo>
                    <a:pt x="48118" y="53862"/>
                    <a:pt x="49267" y="53735"/>
                    <a:pt x="50033" y="53351"/>
                  </a:cubicBezTo>
                  <a:close/>
                  <a:moveTo>
                    <a:pt x="13784" y="11743"/>
                  </a:moveTo>
                  <a:lnTo>
                    <a:pt x="31015" y="11743"/>
                  </a:lnTo>
                  <a:cubicBezTo>
                    <a:pt x="35610" y="11743"/>
                    <a:pt x="39184" y="12381"/>
                    <a:pt x="41992" y="13785"/>
                  </a:cubicBezTo>
                  <a:cubicBezTo>
                    <a:pt x="44800" y="15189"/>
                    <a:pt x="46842" y="17103"/>
                    <a:pt x="48118" y="19656"/>
                  </a:cubicBezTo>
                  <a:cubicBezTo>
                    <a:pt x="49395" y="22209"/>
                    <a:pt x="50160" y="25144"/>
                    <a:pt x="50160" y="28591"/>
                  </a:cubicBezTo>
                  <a:cubicBezTo>
                    <a:pt x="50160" y="32037"/>
                    <a:pt x="49522" y="34972"/>
                    <a:pt x="48246" y="37397"/>
                  </a:cubicBezTo>
                  <a:cubicBezTo>
                    <a:pt x="46970" y="39822"/>
                    <a:pt x="44927" y="41737"/>
                    <a:pt x="42119" y="43013"/>
                  </a:cubicBezTo>
                  <a:cubicBezTo>
                    <a:pt x="39311" y="44289"/>
                    <a:pt x="35738" y="44928"/>
                    <a:pt x="31271" y="44928"/>
                  </a:cubicBezTo>
                  <a:lnTo>
                    <a:pt x="13784" y="44928"/>
                  </a:lnTo>
                  <a:lnTo>
                    <a:pt x="13784" y="11870"/>
                  </a:lnTo>
                  <a:close/>
                </a:path>
              </a:pathLst>
            </a:custGeom>
            <a:solidFill>
              <a:srgbClr val="14336A"/>
            </a:solidFill>
            <a:ln w="0" cap="flat">
              <a:noFill/>
              <a:prstDash val="solid"/>
              <a:miter/>
            </a:ln>
          </p:spPr>
          <p:txBody>
            <a:bodyPr rtlCol="0" anchor="ctr"/>
            <a:lstStyle/>
            <a:p>
              <a:endParaRPr lang="en-GB" sz="1013"/>
            </a:p>
          </p:txBody>
        </p:sp>
        <p:sp>
          <p:nvSpPr>
            <p:cNvPr id="38" name="Freeform 37">
              <a:extLst>
                <a:ext uri="{FF2B5EF4-FFF2-40B4-BE49-F238E27FC236}">
                  <a16:creationId xmlns:a16="http://schemas.microsoft.com/office/drawing/2014/main" id="{E07E6136-9F0C-4C95-A6D4-F223ADC1B3B1}"/>
                </a:ext>
              </a:extLst>
            </p:cNvPr>
            <p:cNvSpPr/>
            <p:nvPr/>
          </p:nvSpPr>
          <p:spPr>
            <a:xfrm>
              <a:off x="2243312"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350 w 61775"/>
                <a:gd name="connsiteY21" fmla="*/ 18379 h 70582"/>
                <a:gd name="connsiteX22" fmla="*/ 52586 w 61775"/>
                <a:gd name="connsiteY22" fmla="*/ 7786 h 70582"/>
                <a:gd name="connsiteX23" fmla="*/ 13402 w 61775"/>
                <a:gd name="connsiteY23" fmla="*/ 29101 h 70582"/>
                <a:gd name="connsiteX24" fmla="*/ 15444 w 61775"/>
                <a:gd name="connsiteY24" fmla="*/ 20804 h 70582"/>
                <a:gd name="connsiteX25" fmla="*/ 21826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10" y="11614"/>
                    <a:pt x="3957" y="16975"/>
                  </a:cubicBezTo>
                  <a:cubicBezTo>
                    <a:pt x="1276" y="22336"/>
                    <a:pt x="0" y="28462"/>
                    <a:pt x="0" y="35483"/>
                  </a:cubicBezTo>
                  <a:cubicBezTo>
                    <a:pt x="0" y="42502"/>
                    <a:pt x="1276" y="48756"/>
                    <a:pt x="3957" y="53989"/>
                  </a:cubicBezTo>
                  <a:cubicBezTo>
                    <a:pt x="6637" y="59222"/>
                    <a:pt x="10339" y="63307"/>
                    <a:pt x="15189" y="66242"/>
                  </a:cubicBezTo>
                  <a:cubicBezTo>
                    <a:pt x="20039" y="69178"/>
                    <a:pt x="25782" y="70582"/>
                    <a:pt x="32547" y="70582"/>
                  </a:cubicBezTo>
                  <a:cubicBezTo>
                    <a:pt x="37525" y="70582"/>
                    <a:pt x="41992" y="69816"/>
                    <a:pt x="45821" y="68284"/>
                  </a:cubicBezTo>
                  <a:cubicBezTo>
                    <a:pt x="49778" y="66753"/>
                    <a:pt x="52969"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350" y="18379"/>
                  </a:cubicBezTo>
                  <a:cubicBezTo>
                    <a:pt x="57691" y="14040"/>
                    <a:pt x="55394" y="10466"/>
                    <a:pt x="52586" y="7786"/>
                  </a:cubicBezTo>
                  <a:close/>
                  <a:moveTo>
                    <a:pt x="13402" y="29101"/>
                  </a:moveTo>
                  <a:cubicBezTo>
                    <a:pt x="13529" y="26165"/>
                    <a:pt x="14167" y="23357"/>
                    <a:pt x="15444" y="20804"/>
                  </a:cubicBezTo>
                  <a:cubicBezTo>
                    <a:pt x="16975" y="17869"/>
                    <a:pt x="19018" y="15444"/>
                    <a:pt x="21826" y="13657"/>
                  </a:cubicBezTo>
                  <a:cubicBezTo>
                    <a:pt x="24634" y="11870"/>
                    <a:pt x="27825"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39" name="Freeform 38">
              <a:extLst>
                <a:ext uri="{FF2B5EF4-FFF2-40B4-BE49-F238E27FC236}">
                  <a16:creationId xmlns:a16="http://schemas.microsoft.com/office/drawing/2014/main" id="{251EC2B9-DCE4-2279-D443-6DFDD6A4AA91}"/>
                </a:ext>
              </a:extLst>
            </p:cNvPr>
            <p:cNvSpPr/>
            <p:nvPr/>
          </p:nvSpPr>
          <p:spPr>
            <a:xfrm>
              <a:off x="2320021" y="6456927"/>
              <a:ext cx="55648" cy="70582"/>
            </a:xfrm>
            <a:custGeom>
              <a:avLst/>
              <a:gdLst>
                <a:gd name="connsiteX0" fmla="*/ 36887 w 55648"/>
                <a:gd name="connsiteY0" fmla="*/ 31015 h 70582"/>
                <a:gd name="connsiteX1" fmla="*/ 26037 w 55648"/>
                <a:gd name="connsiteY1" fmla="*/ 28590 h 70582"/>
                <a:gd name="connsiteX2" fmla="*/ 17869 w 55648"/>
                <a:gd name="connsiteY2" fmla="*/ 25144 h 70582"/>
                <a:gd name="connsiteX3" fmla="*/ 15316 w 55648"/>
                <a:gd name="connsiteY3" fmla="*/ 19656 h 70582"/>
                <a:gd name="connsiteX4" fmla="*/ 19145 w 55648"/>
                <a:gd name="connsiteY4" fmla="*/ 13146 h 70582"/>
                <a:gd name="connsiteX5" fmla="*/ 28590 w 55648"/>
                <a:gd name="connsiteY5" fmla="*/ 10594 h 70582"/>
                <a:gd name="connsiteX6" fmla="*/ 35483 w 55648"/>
                <a:gd name="connsiteY6" fmla="*/ 11870 h 70582"/>
                <a:gd name="connsiteX7" fmla="*/ 39822 w 55648"/>
                <a:gd name="connsiteY7" fmla="*/ 15316 h 70582"/>
                <a:gd name="connsiteX8" fmla="*/ 42247 w 55648"/>
                <a:gd name="connsiteY8" fmla="*/ 19656 h 70582"/>
                <a:gd name="connsiteX9" fmla="*/ 54245 w 55648"/>
                <a:gd name="connsiteY9" fmla="*/ 17486 h 70582"/>
                <a:gd name="connsiteX10" fmla="*/ 45821 w 55648"/>
                <a:gd name="connsiteY10" fmla="*/ 4722 h 70582"/>
                <a:gd name="connsiteX11" fmla="*/ 28335 w 55648"/>
                <a:gd name="connsiteY11" fmla="*/ 0 h 70582"/>
                <a:gd name="connsiteX12" fmla="*/ 14678 w 55648"/>
                <a:gd name="connsiteY12" fmla="*/ 2552 h 70582"/>
                <a:gd name="connsiteX13" fmla="*/ 5361 w 55648"/>
                <a:gd name="connsiteY13" fmla="*/ 9700 h 70582"/>
                <a:gd name="connsiteX14" fmla="*/ 1914 w 55648"/>
                <a:gd name="connsiteY14" fmla="*/ 20294 h 70582"/>
                <a:gd name="connsiteX15" fmla="*/ 6509 w 55648"/>
                <a:gd name="connsiteY15" fmla="*/ 32292 h 70582"/>
                <a:gd name="connsiteX16" fmla="*/ 20677 w 55648"/>
                <a:gd name="connsiteY16" fmla="*/ 39184 h 70582"/>
                <a:gd name="connsiteX17" fmla="*/ 32292 w 55648"/>
                <a:gd name="connsiteY17" fmla="*/ 41737 h 70582"/>
                <a:gd name="connsiteX18" fmla="*/ 39567 w 55648"/>
                <a:gd name="connsiteY18" fmla="*/ 45055 h 70582"/>
                <a:gd name="connsiteX19" fmla="*/ 41992 w 55648"/>
                <a:gd name="connsiteY19" fmla="*/ 50416 h 70582"/>
                <a:gd name="connsiteX20" fmla="*/ 38035 w 55648"/>
                <a:gd name="connsiteY20" fmla="*/ 57052 h 70582"/>
                <a:gd name="connsiteX21" fmla="*/ 27569 w 55648"/>
                <a:gd name="connsiteY21" fmla="*/ 59733 h 70582"/>
                <a:gd name="connsiteX22" fmla="*/ 17869 w 55648"/>
                <a:gd name="connsiteY22" fmla="*/ 57180 h 70582"/>
                <a:gd name="connsiteX23" fmla="*/ 12891 w 55648"/>
                <a:gd name="connsiteY23" fmla="*/ 49650 h 70582"/>
                <a:gd name="connsiteX24" fmla="*/ 0 w 55648"/>
                <a:gd name="connsiteY24" fmla="*/ 51564 h 70582"/>
                <a:gd name="connsiteX25" fmla="*/ 8934 w 55648"/>
                <a:gd name="connsiteY25" fmla="*/ 65604 h 70582"/>
                <a:gd name="connsiteX26" fmla="*/ 27697 w 55648"/>
                <a:gd name="connsiteY26" fmla="*/ 70582 h 70582"/>
                <a:gd name="connsiteX27" fmla="*/ 42247 w 55648"/>
                <a:gd name="connsiteY27" fmla="*/ 67902 h 70582"/>
                <a:gd name="connsiteX28" fmla="*/ 52075 w 55648"/>
                <a:gd name="connsiteY28" fmla="*/ 60371 h 70582"/>
                <a:gd name="connsiteX29" fmla="*/ 55649 w 55648"/>
                <a:gd name="connsiteY29" fmla="*/ 49395 h 70582"/>
                <a:gd name="connsiteX30" fmla="*/ 51054 w 55648"/>
                <a:gd name="connsiteY30" fmla="*/ 37652 h 70582"/>
                <a:gd name="connsiteX31" fmla="*/ 37014 w 55648"/>
                <a:gd name="connsiteY31" fmla="*/ 30887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648" h="70582">
                  <a:moveTo>
                    <a:pt x="36887" y="31015"/>
                  </a:moveTo>
                  <a:lnTo>
                    <a:pt x="26037" y="28590"/>
                  </a:lnTo>
                  <a:cubicBezTo>
                    <a:pt x="22336" y="27697"/>
                    <a:pt x="19528" y="26548"/>
                    <a:pt x="17869" y="25144"/>
                  </a:cubicBezTo>
                  <a:cubicBezTo>
                    <a:pt x="16210" y="23740"/>
                    <a:pt x="15316" y="21953"/>
                    <a:pt x="15316" y="19656"/>
                  </a:cubicBezTo>
                  <a:cubicBezTo>
                    <a:pt x="15316" y="16975"/>
                    <a:pt x="16593" y="14805"/>
                    <a:pt x="19145" y="13146"/>
                  </a:cubicBezTo>
                  <a:cubicBezTo>
                    <a:pt x="21698" y="11487"/>
                    <a:pt x="24761" y="10594"/>
                    <a:pt x="28590" y="10594"/>
                  </a:cubicBezTo>
                  <a:cubicBezTo>
                    <a:pt x="31398" y="10594"/>
                    <a:pt x="33696" y="11104"/>
                    <a:pt x="35483" y="11870"/>
                  </a:cubicBezTo>
                  <a:cubicBezTo>
                    <a:pt x="37269" y="12764"/>
                    <a:pt x="38801" y="13912"/>
                    <a:pt x="39822" y="15316"/>
                  </a:cubicBezTo>
                  <a:cubicBezTo>
                    <a:pt x="40843" y="16720"/>
                    <a:pt x="41737" y="18124"/>
                    <a:pt x="42247" y="19656"/>
                  </a:cubicBezTo>
                  <a:lnTo>
                    <a:pt x="54245" y="17486"/>
                  </a:lnTo>
                  <a:cubicBezTo>
                    <a:pt x="52841" y="12125"/>
                    <a:pt x="50033" y="7913"/>
                    <a:pt x="45821" y="4722"/>
                  </a:cubicBezTo>
                  <a:cubicBezTo>
                    <a:pt x="41609" y="1532"/>
                    <a:pt x="35738" y="0"/>
                    <a:pt x="28335" y="0"/>
                  </a:cubicBezTo>
                  <a:cubicBezTo>
                    <a:pt x="23229" y="0"/>
                    <a:pt x="18635" y="893"/>
                    <a:pt x="14678" y="2552"/>
                  </a:cubicBezTo>
                  <a:cubicBezTo>
                    <a:pt x="10721" y="4212"/>
                    <a:pt x="7530" y="6637"/>
                    <a:pt x="5361" y="9700"/>
                  </a:cubicBezTo>
                  <a:cubicBezTo>
                    <a:pt x="3063" y="12764"/>
                    <a:pt x="1914" y="16210"/>
                    <a:pt x="1914" y="20294"/>
                  </a:cubicBezTo>
                  <a:cubicBezTo>
                    <a:pt x="1914" y="25144"/>
                    <a:pt x="3446" y="29228"/>
                    <a:pt x="6509" y="32292"/>
                  </a:cubicBezTo>
                  <a:cubicBezTo>
                    <a:pt x="9573" y="35483"/>
                    <a:pt x="14295" y="37780"/>
                    <a:pt x="20677" y="39184"/>
                  </a:cubicBezTo>
                  <a:lnTo>
                    <a:pt x="32292" y="41737"/>
                  </a:lnTo>
                  <a:cubicBezTo>
                    <a:pt x="35610" y="42502"/>
                    <a:pt x="38035" y="43523"/>
                    <a:pt x="39567" y="45055"/>
                  </a:cubicBezTo>
                  <a:cubicBezTo>
                    <a:pt x="41098" y="46459"/>
                    <a:pt x="41992" y="48246"/>
                    <a:pt x="41992" y="50416"/>
                  </a:cubicBezTo>
                  <a:cubicBezTo>
                    <a:pt x="41992" y="53096"/>
                    <a:pt x="40716" y="55266"/>
                    <a:pt x="38035" y="57052"/>
                  </a:cubicBezTo>
                  <a:cubicBezTo>
                    <a:pt x="35483" y="58840"/>
                    <a:pt x="31909" y="59733"/>
                    <a:pt x="27569" y="59733"/>
                  </a:cubicBezTo>
                  <a:cubicBezTo>
                    <a:pt x="23612" y="59733"/>
                    <a:pt x="20294" y="58840"/>
                    <a:pt x="17869" y="57180"/>
                  </a:cubicBezTo>
                  <a:cubicBezTo>
                    <a:pt x="15316" y="55521"/>
                    <a:pt x="13785" y="52968"/>
                    <a:pt x="12891" y="49650"/>
                  </a:cubicBezTo>
                  <a:lnTo>
                    <a:pt x="0" y="51564"/>
                  </a:lnTo>
                  <a:cubicBezTo>
                    <a:pt x="1149" y="57563"/>
                    <a:pt x="4084" y="62286"/>
                    <a:pt x="8934" y="65604"/>
                  </a:cubicBezTo>
                  <a:cubicBezTo>
                    <a:pt x="13785" y="68923"/>
                    <a:pt x="20039" y="70582"/>
                    <a:pt x="27697" y="70582"/>
                  </a:cubicBezTo>
                  <a:cubicBezTo>
                    <a:pt x="33185" y="70582"/>
                    <a:pt x="38035" y="69689"/>
                    <a:pt x="42247" y="67902"/>
                  </a:cubicBezTo>
                  <a:cubicBezTo>
                    <a:pt x="46459" y="66115"/>
                    <a:pt x="49778" y="63562"/>
                    <a:pt x="52075" y="60371"/>
                  </a:cubicBezTo>
                  <a:cubicBezTo>
                    <a:pt x="54372" y="57180"/>
                    <a:pt x="55649" y="53479"/>
                    <a:pt x="55649" y="49395"/>
                  </a:cubicBezTo>
                  <a:cubicBezTo>
                    <a:pt x="55649" y="44544"/>
                    <a:pt x="54117" y="40588"/>
                    <a:pt x="51054" y="37652"/>
                  </a:cubicBezTo>
                  <a:cubicBezTo>
                    <a:pt x="47991" y="34716"/>
                    <a:pt x="43268" y="32419"/>
                    <a:pt x="37014" y="30887"/>
                  </a:cubicBezTo>
                  <a:close/>
                </a:path>
              </a:pathLst>
            </a:custGeom>
            <a:solidFill>
              <a:srgbClr val="14336A"/>
            </a:solidFill>
            <a:ln w="0" cap="flat">
              <a:noFill/>
              <a:prstDash val="solid"/>
              <a:miter/>
            </a:ln>
          </p:spPr>
          <p:txBody>
            <a:bodyPr rtlCol="0" anchor="ctr"/>
            <a:lstStyle/>
            <a:p>
              <a:endParaRPr lang="en-GB" sz="1013"/>
            </a:p>
          </p:txBody>
        </p:sp>
        <p:sp>
          <p:nvSpPr>
            <p:cNvPr id="40" name="Freeform 39">
              <a:extLst>
                <a:ext uri="{FF2B5EF4-FFF2-40B4-BE49-F238E27FC236}">
                  <a16:creationId xmlns:a16="http://schemas.microsoft.com/office/drawing/2014/main" id="{B29E0A08-6F6B-29B4-1509-F24589708D09}"/>
                </a:ext>
              </a:extLst>
            </p:cNvPr>
            <p:cNvSpPr/>
            <p:nvPr/>
          </p:nvSpPr>
          <p:spPr>
            <a:xfrm>
              <a:off x="2390348"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4 h 70582"/>
                <a:gd name="connsiteX25" fmla="*/ 21698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4"/>
                  </a:cubicBezTo>
                  <a:cubicBezTo>
                    <a:pt x="16848" y="17869"/>
                    <a:pt x="18890" y="15444"/>
                    <a:pt x="21698" y="13657"/>
                  </a:cubicBezTo>
                  <a:cubicBezTo>
                    <a:pt x="24506" y="11870"/>
                    <a:pt x="27697"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41" name="Freeform 40">
              <a:extLst>
                <a:ext uri="{FF2B5EF4-FFF2-40B4-BE49-F238E27FC236}">
                  <a16:creationId xmlns:a16="http://schemas.microsoft.com/office/drawing/2014/main" id="{3131B6F3-438F-4992-D941-92B58558CC19}"/>
                </a:ext>
              </a:extLst>
            </p:cNvPr>
            <p:cNvSpPr/>
            <p:nvPr/>
          </p:nvSpPr>
          <p:spPr>
            <a:xfrm>
              <a:off x="2466929" y="6456927"/>
              <a:ext cx="56797" cy="70709"/>
            </a:xfrm>
            <a:custGeom>
              <a:avLst/>
              <a:gdLst>
                <a:gd name="connsiteX0" fmla="*/ 47480 w 56797"/>
                <a:gd name="connsiteY0" fmla="*/ 4467 h 70709"/>
                <a:gd name="connsiteX1" fmla="*/ 38801 w 56797"/>
                <a:gd name="connsiteY1" fmla="*/ 1021 h 70709"/>
                <a:gd name="connsiteX2" fmla="*/ 30122 w 56797"/>
                <a:gd name="connsiteY2" fmla="*/ 0 h 70709"/>
                <a:gd name="connsiteX3" fmla="*/ 18379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396 w 56797"/>
                <a:gd name="connsiteY31" fmla="*/ 44544 h 70709"/>
                <a:gd name="connsiteX32" fmla="*/ 41354 w 56797"/>
                <a:gd name="connsiteY32" fmla="*/ 52075 h 70709"/>
                <a:gd name="connsiteX33" fmla="*/ 35355 w 56797"/>
                <a:gd name="connsiteY33" fmla="*/ 57819 h 70709"/>
                <a:gd name="connsiteX34" fmla="*/ 25910 w 56797"/>
                <a:gd name="connsiteY34" fmla="*/ 59988 h 70709"/>
                <a:gd name="connsiteX35" fmla="*/ 16593 w 56797"/>
                <a:gd name="connsiteY35" fmla="*/ 57436 h 70709"/>
                <a:gd name="connsiteX36" fmla="*/ 12891 w 56797"/>
                <a:gd name="connsiteY36" fmla="*/ 50033 h 70709"/>
                <a:gd name="connsiteX37" fmla="*/ 14806 w 56797"/>
                <a:gd name="connsiteY37" fmla="*/ 44289 h 70709"/>
                <a:gd name="connsiteX38" fmla="*/ 19911 w 56797"/>
                <a:gd name="connsiteY38" fmla="*/ 40971 h 70709"/>
                <a:gd name="connsiteX39" fmla="*/ 26931 w 56797"/>
                <a:gd name="connsiteY39" fmla="*/ 39311 h 70709"/>
                <a:gd name="connsiteX40" fmla="*/ 31015 w 56797"/>
                <a:gd name="connsiteY40" fmla="*/ 38801 h 70709"/>
                <a:gd name="connsiteX41" fmla="*/ 35993 w 56797"/>
                <a:gd name="connsiteY41" fmla="*/ 38035 h 70709"/>
                <a:gd name="connsiteX42" fmla="*/ 40588 w 56797"/>
                <a:gd name="connsiteY42" fmla="*/ 37014 h 70709"/>
                <a:gd name="connsiteX43" fmla="*/ 43268 w 56797"/>
                <a:gd name="connsiteY43" fmla="*/ 35738 h 70709"/>
                <a:gd name="connsiteX44" fmla="*/ 43268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480" y="4467"/>
                  </a:moveTo>
                  <a:cubicBezTo>
                    <a:pt x="44800" y="2808"/>
                    <a:pt x="41864" y="1659"/>
                    <a:pt x="38801" y="1021"/>
                  </a:cubicBezTo>
                  <a:cubicBezTo>
                    <a:pt x="35738" y="383"/>
                    <a:pt x="32802" y="0"/>
                    <a:pt x="30122" y="0"/>
                  </a:cubicBezTo>
                  <a:cubicBezTo>
                    <a:pt x="26038" y="0"/>
                    <a:pt x="22081" y="638"/>
                    <a:pt x="18379" y="1787"/>
                  </a:cubicBezTo>
                  <a:cubicBezTo>
                    <a:pt x="14678" y="2935"/>
                    <a:pt x="11360"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3013"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5"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396" y="44544"/>
                  </a:moveTo>
                  <a:cubicBezTo>
                    <a:pt x="43396" y="47225"/>
                    <a:pt x="42758" y="49778"/>
                    <a:pt x="41354" y="52075"/>
                  </a:cubicBezTo>
                  <a:cubicBezTo>
                    <a:pt x="39950" y="54372"/>
                    <a:pt x="38035" y="56287"/>
                    <a:pt x="35355" y="57819"/>
                  </a:cubicBezTo>
                  <a:cubicBezTo>
                    <a:pt x="32675" y="59222"/>
                    <a:pt x="29611" y="59988"/>
                    <a:pt x="25910" y="59988"/>
                  </a:cubicBezTo>
                  <a:cubicBezTo>
                    <a:pt x="22209" y="59988"/>
                    <a:pt x="19018" y="59095"/>
                    <a:pt x="16593" y="57436"/>
                  </a:cubicBezTo>
                  <a:cubicBezTo>
                    <a:pt x="14167" y="55776"/>
                    <a:pt x="12891" y="53224"/>
                    <a:pt x="12891" y="50033"/>
                  </a:cubicBezTo>
                  <a:cubicBezTo>
                    <a:pt x="12891" y="47608"/>
                    <a:pt x="13529" y="45821"/>
                    <a:pt x="14806" y="44289"/>
                  </a:cubicBezTo>
                  <a:cubicBezTo>
                    <a:pt x="16082" y="42885"/>
                    <a:pt x="17741" y="41737"/>
                    <a:pt x="19911" y="40971"/>
                  </a:cubicBezTo>
                  <a:cubicBezTo>
                    <a:pt x="22081" y="40205"/>
                    <a:pt x="24378" y="39694"/>
                    <a:pt x="26931" y="39311"/>
                  </a:cubicBezTo>
                  <a:cubicBezTo>
                    <a:pt x="28080" y="39184"/>
                    <a:pt x="29356" y="38929"/>
                    <a:pt x="31015" y="38801"/>
                  </a:cubicBezTo>
                  <a:cubicBezTo>
                    <a:pt x="32675" y="38546"/>
                    <a:pt x="34334" y="38291"/>
                    <a:pt x="35993" y="38035"/>
                  </a:cubicBezTo>
                  <a:cubicBezTo>
                    <a:pt x="37652" y="37780"/>
                    <a:pt x="39184" y="37397"/>
                    <a:pt x="40588" y="37014"/>
                  </a:cubicBezTo>
                  <a:cubicBezTo>
                    <a:pt x="41992" y="36631"/>
                    <a:pt x="42885" y="36121"/>
                    <a:pt x="43268" y="35738"/>
                  </a:cubicBezTo>
                  <a:lnTo>
                    <a:pt x="43268" y="44544"/>
                  </a:lnTo>
                  <a:close/>
                </a:path>
              </a:pathLst>
            </a:custGeom>
            <a:solidFill>
              <a:srgbClr val="14336A"/>
            </a:solidFill>
            <a:ln w="0" cap="flat">
              <a:noFill/>
              <a:prstDash val="solid"/>
              <a:miter/>
            </a:ln>
          </p:spPr>
          <p:txBody>
            <a:bodyPr rtlCol="0" anchor="ctr"/>
            <a:lstStyle/>
            <a:p>
              <a:endParaRPr lang="en-GB" sz="1013"/>
            </a:p>
          </p:txBody>
        </p:sp>
        <p:sp>
          <p:nvSpPr>
            <p:cNvPr id="42" name="Freeform 41">
              <a:extLst>
                <a:ext uri="{FF2B5EF4-FFF2-40B4-BE49-F238E27FC236}">
                  <a16:creationId xmlns:a16="http://schemas.microsoft.com/office/drawing/2014/main" id="{D868E6AE-7297-AE34-77B1-96CEF4D419DD}"/>
                </a:ext>
              </a:extLst>
            </p:cNvPr>
            <p:cNvSpPr/>
            <p:nvPr/>
          </p:nvSpPr>
          <p:spPr>
            <a:xfrm>
              <a:off x="2544403" y="6456671"/>
              <a:ext cx="36503" cy="69433"/>
            </a:xfrm>
            <a:custGeom>
              <a:avLst/>
              <a:gdLst>
                <a:gd name="connsiteX0" fmla="*/ 31015 w 36503"/>
                <a:gd name="connsiteY0" fmla="*/ 128 h 69433"/>
                <a:gd name="connsiteX1" fmla="*/ 20294 w 36503"/>
                <a:gd name="connsiteY1" fmla="*/ 3319 h 69433"/>
                <a:gd name="connsiteX2" fmla="*/ 13657 w 36503"/>
                <a:gd name="connsiteY2" fmla="*/ 11998 h 69433"/>
                <a:gd name="connsiteX3" fmla="*/ 12891 w 36503"/>
                <a:gd name="connsiteY3" fmla="*/ 11998 h 69433"/>
                <a:gd name="connsiteX4" fmla="*/ 12891 w 36503"/>
                <a:gd name="connsiteY4" fmla="*/ 1149 h 69433"/>
                <a:gd name="connsiteX5" fmla="*/ 0 w 36503"/>
                <a:gd name="connsiteY5" fmla="*/ 1149 h 69433"/>
                <a:gd name="connsiteX6" fmla="*/ 0 w 36503"/>
                <a:gd name="connsiteY6" fmla="*/ 69433 h 69433"/>
                <a:gd name="connsiteX7" fmla="*/ 13274 w 36503"/>
                <a:gd name="connsiteY7" fmla="*/ 69433 h 69433"/>
                <a:gd name="connsiteX8" fmla="*/ 13274 w 36503"/>
                <a:gd name="connsiteY8" fmla="*/ 27697 h 69433"/>
                <a:gd name="connsiteX9" fmla="*/ 15444 w 36503"/>
                <a:gd name="connsiteY9" fmla="*/ 19784 h 69433"/>
                <a:gd name="connsiteX10" fmla="*/ 21187 w 36503"/>
                <a:gd name="connsiteY10" fmla="*/ 14295 h 69433"/>
                <a:gd name="connsiteX11" fmla="*/ 29611 w 36503"/>
                <a:gd name="connsiteY11" fmla="*/ 12253 h 69433"/>
                <a:gd name="connsiteX12" fmla="*/ 33696 w 36503"/>
                <a:gd name="connsiteY12" fmla="*/ 12508 h 69433"/>
                <a:gd name="connsiteX13" fmla="*/ 36504 w 36503"/>
                <a:gd name="connsiteY13" fmla="*/ 13019 h 69433"/>
                <a:gd name="connsiteX14" fmla="*/ 36504 w 36503"/>
                <a:gd name="connsiteY14" fmla="*/ 256 h 69433"/>
                <a:gd name="connsiteX15" fmla="*/ 33823 w 36503"/>
                <a:gd name="connsiteY15" fmla="*/ 0 h 69433"/>
                <a:gd name="connsiteX16" fmla="*/ 30888 w 36503"/>
                <a:gd name="connsiteY16" fmla="*/ 0 h 6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03" h="69433">
                  <a:moveTo>
                    <a:pt x="31015" y="128"/>
                  </a:moveTo>
                  <a:cubicBezTo>
                    <a:pt x="27059" y="128"/>
                    <a:pt x="23485" y="1149"/>
                    <a:pt x="20294" y="3319"/>
                  </a:cubicBezTo>
                  <a:cubicBezTo>
                    <a:pt x="17103" y="5488"/>
                    <a:pt x="14933" y="8296"/>
                    <a:pt x="13657" y="11998"/>
                  </a:cubicBezTo>
                  <a:lnTo>
                    <a:pt x="12891" y="11998"/>
                  </a:lnTo>
                  <a:lnTo>
                    <a:pt x="12891" y="1149"/>
                  </a:lnTo>
                  <a:lnTo>
                    <a:pt x="0" y="1149"/>
                  </a:lnTo>
                  <a:lnTo>
                    <a:pt x="0" y="69433"/>
                  </a:lnTo>
                  <a:lnTo>
                    <a:pt x="13274" y="69433"/>
                  </a:lnTo>
                  <a:lnTo>
                    <a:pt x="13274" y="27697"/>
                  </a:lnTo>
                  <a:cubicBezTo>
                    <a:pt x="13274" y="24761"/>
                    <a:pt x="14040" y="22081"/>
                    <a:pt x="15444" y="19784"/>
                  </a:cubicBezTo>
                  <a:cubicBezTo>
                    <a:pt x="16848" y="17486"/>
                    <a:pt x="18762" y="15571"/>
                    <a:pt x="21187" y="14295"/>
                  </a:cubicBezTo>
                  <a:cubicBezTo>
                    <a:pt x="23612" y="13019"/>
                    <a:pt x="26420" y="12253"/>
                    <a:pt x="29611" y="12253"/>
                  </a:cubicBezTo>
                  <a:cubicBezTo>
                    <a:pt x="31015" y="12253"/>
                    <a:pt x="32292" y="12253"/>
                    <a:pt x="33696" y="12508"/>
                  </a:cubicBezTo>
                  <a:cubicBezTo>
                    <a:pt x="35100" y="12764"/>
                    <a:pt x="35993" y="12891"/>
                    <a:pt x="36504" y="13019"/>
                  </a:cubicBezTo>
                  <a:lnTo>
                    <a:pt x="36504" y="256"/>
                  </a:lnTo>
                  <a:cubicBezTo>
                    <a:pt x="35865" y="256"/>
                    <a:pt x="34972" y="128"/>
                    <a:pt x="33823" y="0"/>
                  </a:cubicBezTo>
                  <a:cubicBezTo>
                    <a:pt x="32675" y="0"/>
                    <a:pt x="31653" y="0"/>
                    <a:pt x="30888" y="0"/>
                  </a:cubicBezTo>
                  <a:close/>
                </a:path>
              </a:pathLst>
            </a:custGeom>
            <a:solidFill>
              <a:srgbClr val="14336A"/>
            </a:solidFill>
            <a:ln w="0" cap="flat">
              <a:noFill/>
              <a:prstDash val="solid"/>
              <a:miter/>
            </a:ln>
          </p:spPr>
          <p:txBody>
            <a:bodyPr rtlCol="0" anchor="ctr"/>
            <a:lstStyle/>
            <a:p>
              <a:endParaRPr lang="en-GB" sz="1013"/>
            </a:p>
          </p:txBody>
        </p:sp>
        <p:sp>
          <p:nvSpPr>
            <p:cNvPr id="43" name="Freeform 42">
              <a:extLst>
                <a:ext uri="{FF2B5EF4-FFF2-40B4-BE49-F238E27FC236}">
                  <a16:creationId xmlns:a16="http://schemas.microsoft.com/office/drawing/2014/main" id="{6C8BB078-D499-77A2-01E7-0D76C9D8AF29}"/>
                </a:ext>
              </a:extLst>
            </p:cNvPr>
            <p:cNvSpPr/>
            <p:nvPr/>
          </p:nvSpPr>
          <p:spPr>
            <a:xfrm>
              <a:off x="2590096"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70" y="70582"/>
                    <a:pt x="41992" y="69561"/>
                    <a:pt x="46076" y="67646"/>
                  </a:cubicBezTo>
                  <a:cubicBezTo>
                    <a:pt x="50161" y="65732"/>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335"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44" name="Freeform 43">
              <a:extLst>
                <a:ext uri="{FF2B5EF4-FFF2-40B4-BE49-F238E27FC236}">
                  <a16:creationId xmlns:a16="http://schemas.microsoft.com/office/drawing/2014/main" id="{CA1CDB49-1C87-8C47-4B42-A1FDDECE04FA}"/>
                </a:ext>
              </a:extLst>
            </p:cNvPr>
            <p:cNvSpPr/>
            <p:nvPr/>
          </p:nvSpPr>
          <p:spPr>
            <a:xfrm>
              <a:off x="2667571" y="6434973"/>
              <a:ext cx="57563" cy="91131"/>
            </a:xfrm>
            <a:custGeom>
              <a:avLst/>
              <a:gdLst>
                <a:gd name="connsiteX0" fmla="*/ 46459 w 57563"/>
                <a:gd name="connsiteY0" fmla="*/ 24889 h 91131"/>
                <a:gd name="connsiteX1" fmla="*/ 34206 w 57563"/>
                <a:gd name="connsiteY1" fmla="*/ 21953 h 91131"/>
                <a:gd name="connsiteX2" fmla="*/ 21315 w 57563"/>
                <a:gd name="connsiteY2" fmla="*/ 25144 h 91131"/>
                <a:gd name="connsiteX3" fmla="*/ 14040 w 57563"/>
                <a:gd name="connsiteY3" fmla="*/ 33951 h 91131"/>
                <a:gd name="connsiteX4" fmla="*/ 13146 w 57563"/>
                <a:gd name="connsiteY4" fmla="*/ 33951 h 91131"/>
                <a:gd name="connsiteX5" fmla="*/ 13146 w 57563"/>
                <a:gd name="connsiteY5" fmla="*/ 0 h 91131"/>
                <a:gd name="connsiteX6" fmla="*/ 0 w 57563"/>
                <a:gd name="connsiteY6" fmla="*/ 0 h 91131"/>
                <a:gd name="connsiteX7" fmla="*/ 0 w 57563"/>
                <a:gd name="connsiteY7" fmla="*/ 91131 h 91131"/>
                <a:gd name="connsiteX8" fmla="*/ 13274 w 57563"/>
                <a:gd name="connsiteY8" fmla="*/ 91131 h 91131"/>
                <a:gd name="connsiteX9" fmla="*/ 13274 w 57563"/>
                <a:gd name="connsiteY9" fmla="*/ 50543 h 91131"/>
                <a:gd name="connsiteX10" fmla="*/ 15444 w 57563"/>
                <a:gd name="connsiteY10" fmla="*/ 41226 h 91131"/>
                <a:gd name="connsiteX11" fmla="*/ 21315 w 57563"/>
                <a:gd name="connsiteY11" fmla="*/ 35355 h 91131"/>
                <a:gd name="connsiteX12" fmla="*/ 29739 w 57563"/>
                <a:gd name="connsiteY12" fmla="*/ 33313 h 91131"/>
                <a:gd name="connsiteX13" fmla="*/ 40460 w 57563"/>
                <a:gd name="connsiteY13" fmla="*/ 37524 h 91131"/>
                <a:gd name="connsiteX14" fmla="*/ 44289 w 57563"/>
                <a:gd name="connsiteY14" fmla="*/ 49267 h 91131"/>
                <a:gd name="connsiteX15" fmla="*/ 44289 w 57563"/>
                <a:gd name="connsiteY15" fmla="*/ 91131 h 91131"/>
                <a:gd name="connsiteX16" fmla="*/ 57563 w 57563"/>
                <a:gd name="connsiteY16" fmla="*/ 91131 h 91131"/>
                <a:gd name="connsiteX17" fmla="*/ 57563 w 57563"/>
                <a:gd name="connsiteY17" fmla="*/ 47735 h 91131"/>
                <a:gd name="connsiteX18" fmla="*/ 54628 w 57563"/>
                <a:gd name="connsiteY18" fmla="*/ 33440 h 91131"/>
                <a:gd name="connsiteX19" fmla="*/ 46459 w 57563"/>
                <a:gd name="connsiteY19" fmla="*/ 24889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63" h="91131">
                  <a:moveTo>
                    <a:pt x="46459" y="24889"/>
                  </a:moveTo>
                  <a:cubicBezTo>
                    <a:pt x="42885" y="22974"/>
                    <a:pt x="38801" y="21953"/>
                    <a:pt x="34206" y="21953"/>
                  </a:cubicBezTo>
                  <a:cubicBezTo>
                    <a:pt x="28845" y="21953"/>
                    <a:pt x="24633" y="22974"/>
                    <a:pt x="21315" y="25144"/>
                  </a:cubicBezTo>
                  <a:cubicBezTo>
                    <a:pt x="17997" y="27314"/>
                    <a:pt x="15571" y="30249"/>
                    <a:pt x="14040" y="33951"/>
                  </a:cubicBezTo>
                  <a:lnTo>
                    <a:pt x="13146" y="33951"/>
                  </a:lnTo>
                  <a:lnTo>
                    <a:pt x="13146" y="0"/>
                  </a:lnTo>
                  <a:lnTo>
                    <a:pt x="0" y="0"/>
                  </a:lnTo>
                  <a:lnTo>
                    <a:pt x="0" y="91131"/>
                  </a:lnTo>
                  <a:lnTo>
                    <a:pt x="13274" y="91131"/>
                  </a:lnTo>
                  <a:lnTo>
                    <a:pt x="13274" y="50543"/>
                  </a:lnTo>
                  <a:cubicBezTo>
                    <a:pt x="13274" y="46970"/>
                    <a:pt x="13912" y="43779"/>
                    <a:pt x="15444" y="41226"/>
                  </a:cubicBezTo>
                  <a:cubicBezTo>
                    <a:pt x="16848" y="38673"/>
                    <a:pt x="18762" y="36759"/>
                    <a:pt x="21315" y="35355"/>
                  </a:cubicBezTo>
                  <a:cubicBezTo>
                    <a:pt x="23740" y="34078"/>
                    <a:pt x="26548" y="33313"/>
                    <a:pt x="29739" y="33313"/>
                  </a:cubicBezTo>
                  <a:cubicBezTo>
                    <a:pt x="34334" y="33313"/>
                    <a:pt x="37908" y="34717"/>
                    <a:pt x="40460" y="37524"/>
                  </a:cubicBezTo>
                  <a:cubicBezTo>
                    <a:pt x="43013" y="40332"/>
                    <a:pt x="44289" y="44162"/>
                    <a:pt x="44289" y="49267"/>
                  </a:cubicBezTo>
                  <a:lnTo>
                    <a:pt x="44289" y="91131"/>
                  </a:lnTo>
                  <a:lnTo>
                    <a:pt x="57563" y="91131"/>
                  </a:lnTo>
                  <a:lnTo>
                    <a:pt x="57563" y="47735"/>
                  </a:lnTo>
                  <a:cubicBezTo>
                    <a:pt x="57563" y="41992"/>
                    <a:pt x="56542" y="37269"/>
                    <a:pt x="54628" y="33440"/>
                  </a:cubicBezTo>
                  <a:cubicBezTo>
                    <a:pt x="52713" y="29611"/>
                    <a:pt x="49905" y="26803"/>
                    <a:pt x="46459" y="24889"/>
                  </a:cubicBezTo>
                  <a:close/>
                </a:path>
              </a:pathLst>
            </a:custGeom>
            <a:solidFill>
              <a:srgbClr val="14336A"/>
            </a:solidFill>
            <a:ln w="0" cap="flat">
              <a:noFill/>
              <a:prstDash val="solid"/>
              <a:miter/>
            </a:ln>
          </p:spPr>
          <p:txBody>
            <a:bodyPr rtlCol="0" anchor="ctr"/>
            <a:lstStyle/>
            <a:p>
              <a:endParaRPr lang="en-GB" sz="1013"/>
            </a:p>
          </p:txBody>
        </p:sp>
        <p:sp>
          <p:nvSpPr>
            <p:cNvPr id="45" name="Freeform 44">
              <a:extLst>
                <a:ext uri="{FF2B5EF4-FFF2-40B4-BE49-F238E27FC236}">
                  <a16:creationId xmlns:a16="http://schemas.microsoft.com/office/drawing/2014/main" id="{75AC83C6-7FAC-22A9-09ED-02578A44B359}"/>
                </a:ext>
              </a:extLst>
            </p:cNvPr>
            <p:cNvSpPr/>
            <p:nvPr/>
          </p:nvSpPr>
          <p:spPr>
            <a:xfrm>
              <a:off x="2776444" y="6435101"/>
              <a:ext cx="81303" cy="91131"/>
            </a:xfrm>
            <a:custGeom>
              <a:avLst/>
              <a:gdLst>
                <a:gd name="connsiteX0" fmla="*/ 32802 w 81303"/>
                <a:gd name="connsiteY0" fmla="*/ 0 h 91131"/>
                <a:gd name="connsiteX1" fmla="*/ 0 w 81303"/>
                <a:gd name="connsiteY1" fmla="*/ 91132 h 91131"/>
                <a:gd name="connsiteX2" fmla="*/ 14550 w 81303"/>
                <a:gd name="connsiteY2" fmla="*/ 91132 h 91131"/>
                <a:gd name="connsiteX3" fmla="*/ 22847 w 81303"/>
                <a:gd name="connsiteY3" fmla="*/ 67008 h 91131"/>
                <a:gd name="connsiteX4" fmla="*/ 58457 w 81303"/>
                <a:gd name="connsiteY4" fmla="*/ 67008 h 91131"/>
                <a:gd name="connsiteX5" fmla="*/ 66753 w 81303"/>
                <a:gd name="connsiteY5" fmla="*/ 91132 h 91131"/>
                <a:gd name="connsiteX6" fmla="*/ 81303 w 81303"/>
                <a:gd name="connsiteY6" fmla="*/ 91132 h 91131"/>
                <a:gd name="connsiteX7" fmla="*/ 48501 w 81303"/>
                <a:gd name="connsiteY7" fmla="*/ 0 h 91131"/>
                <a:gd name="connsiteX8" fmla="*/ 32675 w 81303"/>
                <a:gd name="connsiteY8" fmla="*/ 0 h 91131"/>
                <a:gd name="connsiteX9" fmla="*/ 26931 w 81303"/>
                <a:gd name="connsiteY9" fmla="*/ 55394 h 91131"/>
                <a:gd name="connsiteX10" fmla="*/ 40333 w 81303"/>
                <a:gd name="connsiteY10" fmla="*/ 16465 h 91131"/>
                <a:gd name="connsiteX11" fmla="*/ 41098 w 81303"/>
                <a:gd name="connsiteY11" fmla="*/ 16465 h 91131"/>
                <a:gd name="connsiteX12" fmla="*/ 54500 w 81303"/>
                <a:gd name="connsiteY12" fmla="*/ 55394 h 91131"/>
                <a:gd name="connsiteX13" fmla="*/ 26931 w 81303"/>
                <a:gd name="connsiteY13" fmla="*/ 55394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303" h="91131">
                  <a:moveTo>
                    <a:pt x="32802" y="0"/>
                  </a:moveTo>
                  <a:lnTo>
                    <a:pt x="0" y="91132"/>
                  </a:lnTo>
                  <a:lnTo>
                    <a:pt x="14550" y="91132"/>
                  </a:lnTo>
                  <a:lnTo>
                    <a:pt x="22847" y="67008"/>
                  </a:lnTo>
                  <a:lnTo>
                    <a:pt x="58457" y="67008"/>
                  </a:lnTo>
                  <a:lnTo>
                    <a:pt x="66753" y="91132"/>
                  </a:lnTo>
                  <a:lnTo>
                    <a:pt x="81303" y="91132"/>
                  </a:lnTo>
                  <a:lnTo>
                    <a:pt x="48501" y="0"/>
                  </a:lnTo>
                  <a:lnTo>
                    <a:pt x="32675" y="0"/>
                  </a:lnTo>
                  <a:close/>
                  <a:moveTo>
                    <a:pt x="26931" y="55394"/>
                  </a:moveTo>
                  <a:lnTo>
                    <a:pt x="40333" y="16465"/>
                  </a:lnTo>
                  <a:lnTo>
                    <a:pt x="41098" y="16465"/>
                  </a:lnTo>
                  <a:lnTo>
                    <a:pt x="54500" y="55394"/>
                  </a:lnTo>
                  <a:lnTo>
                    <a:pt x="26931" y="55394"/>
                  </a:lnTo>
                  <a:close/>
                </a:path>
              </a:pathLst>
            </a:custGeom>
            <a:solidFill>
              <a:srgbClr val="14336A"/>
            </a:solidFill>
            <a:ln w="0" cap="flat">
              <a:noFill/>
              <a:prstDash val="solid"/>
              <a:miter/>
            </a:ln>
          </p:spPr>
          <p:txBody>
            <a:bodyPr rtlCol="0" anchor="ctr"/>
            <a:lstStyle/>
            <a:p>
              <a:endParaRPr lang="en-GB" sz="1013"/>
            </a:p>
          </p:txBody>
        </p:sp>
        <p:sp>
          <p:nvSpPr>
            <p:cNvPr id="46" name="Freeform 45">
              <a:extLst>
                <a:ext uri="{FF2B5EF4-FFF2-40B4-BE49-F238E27FC236}">
                  <a16:creationId xmlns:a16="http://schemas.microsoft.com/office/drawing/2014/main" id="{0852BAFC-4E78-F7C8-D355-91998F34CFFE}"/>
                </a:ext>
              </a:extLst>
            </p:cNvPr>
            <p:cNvSpPr/>
            <p:nvPr/>
          </p:nvSpPr>
          <p:spPr>
            <a:xfrm>
              <a:off x="2873063"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47" name="Freeform 46">
              <a:extLst>
                <a:ext uri="{FF2B5EF4-FFF2-40B4-BE49-F238E27FC236}">
                  <a16:creationId xmlns:a16="http://schemas.microsoft.com/office/drawing/2014/main" id="{0E5362BD-5233-DC67-D856-D8ADE9FD3BE2}"/>
                </a:ext>
              </a:extLst>
            </p:cNvPr>
            <p:cNvSpPr/>
            <p:nvPr/>
          </p:nvSpPr>
          <p:spPr>
            <a:xfrm>
              <a:off x="2907397"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48" name="Freeform 47">
              <a:extLst>
                <a:ext uri="{FF2B5EF4-FFF2-40B4-BE49-F238E27FC236}">
                  <a16:creationId xmlns:a16="http://schemas.microsoft.com/office/drawing/2014/main" id="{CD04F750-831B-FB21-4FCD-6DB7BC40E278}"/>
                </a:ext>
              </a:extLst>
            </p:cNvPr>
            <p:cNvSpPr/>
            <p:nvPr/>
          </p:nvSpPr>
          <p:spPr>
            <a:xfrm>
              <a:off x="2940072" y="6431400"/>
              <a:ext cx="16847" cy="15826"/>
            </a:xfrm>
            <a:custGeom>
              <a:avLst/>
              <a:gdLst>
                <a:gd name="connsiteX0" fmla="*/ 8424 w 16847"/>
                <a:gd name="connsiteY0" fmla="*/ 0 h 15826"/>
                <a:gd name="connsiteX1" fmla="*/ 2425 w 16847"/>
                <a:gd name="connsiteY1" fmla="*/ 2297 h 15826"/>
                <a:gd name="connsiteX2" fmla="*/ 0 w 16847"/>
                <a:gd name="connsiteY2" fmla="*/ 7913 h 15826"/>
                <a:gd name="connsiteX3" fmla="*/ 2425 w 16847"/>
                <a:gd name="connsiteY3" fmla="*/ 13529 h 15826"/>
                <a:gd name="connsiteX4" fmla="*/ 8424 w 16847"/>
                <a:gd name="connsiteY4" fmla="*/ 15827 h 15826"/>
                <a:gd name="connsiteX5" fmla="*/ 14423 w 16847"/>
                <a:gd name="connsiteY5" fmla="*/ 13529 h 15826"/>
                <a:gd name="connsiteX6" fmla="*/ 16848 w 16847"/>
                <a:gd name="connsiteY6" fmla="*/ 7913 h 15826"/>
                <a:gd name="connsiteX7" fmla="*/ 14423 w 16847"/>
                <a:gd name="connsiteY7" fmla="*/ 2297 h 15826"/>
                <a:gd name="connsiteX8" fmla="*/ 8424 w 16847"/>
                <a:gd name="connsiteY8" fmla="*/ 0 h 1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7" h="15826">
                  <a:moveTo>
                    <a:pt x="8424" y="0"/>
                  </a:moveTo>
                  <a:cubicBezTo>
                    <a:pt x="6126" y="0"/>
                    <a:pt x="4084" y="766"/>
                    <a:pt x="2425" y="2297"/>
                  </a:cubicBezTo>
                  <a:cubicBezTo>
                    <a:pt x="766" y="3829"/>
                    <a:pt x="0" y="5743"/>
                    <a:pt x="0" y="7913"/>
                  </a:cubicBezTo>
                  <a:cubicBezTo>
                    <a:pt x="0" y="10083"/>
                    <a:pt x="766" y="11870"/>
                    <a:pt x="2425" y="13529"/>
                  </a:cubicBezTo>
                  <a:cubicBezTo>
                    <a:pt x="4084" y="15061"/>
                    <a:pt x="5999" y="15827"/>
                    <a:pt x="8424" y="15827"/>
                  </a:cubicBezTo>
                  <a:cubicBezTo>
                    <a:pt x="10849" y="15827"/>
                    <a:pt x="12764" y="15061"/>
                    <a:pt x="14423" y="13529"/>
                  </a:cubicBezTo>
                  <a:cubicBezTo>
                    <a:pt x="16082" y="11997"/>
                    <a:pt x="16848" y="10083"/>
                    <a:pt x="16848" y="7913"/>
                  </a:cubicBezTo>
                  <a:cubicBezTo>
                    <a:pt x="16848" y="5743"/>
                    <a:pt x="16082" y="3829"/>
                    <a:pt x="14423" y="2297"/>
                  </a:cubicBezTo>
                  <a:cubicBezTo>
                    <a:pt x="12764" y="766"/>
                    <a:pt x="10849" y="0"/>
                    <a:pt x="8424" y="0"/>
                  </a:cubicBezTo>
                  <a:close/>
                </a:path>
              </a:pathLst>
            </a:custGeom>
            <a:solidFill>
              <a:srgbClr val="14336A"/>
            </a:solidFill>
            <a:ln w="0" cap="flat">
              <a:noFill/>
              <a:prstDash val="solid"/>
              <a:miter/>
            </a:ln>
          </p:spPr>
          <p:txBody>
            <a:bodyPr rtlCol="0" anchor="ctr"/>
            <a:lstStyle/>
            <a:p>
              <a:endParaRPr lang="en-GB" sz="1013"/>
            </a:p>
          </p:txBody>
        </p:sp>
        <p:sp>
          <p:nvSpPr>
            <p:cNvPr id="49" name="Freeform 48">
              <a:extLst>
                <a:ext uri="{FF2B5EF4-FFF2-40B4-BE49-F238E27FC236}">
                  <a16:creationId xmlns:a16="http://schemas.microsoft.com/office/drawing/2014/main" id="{B57FE618-6B38-762C-CCD4-6750D8D48A10}"/>
                </a:ext>
              </a:extLst>
            </p:cNvPr>
            <p:cNvSpPr/>
            <p:nvPr/>
          </p:nvSpPr>
          <p:spPr>
            <a:xfrm>
              <a:off x="2941731" y="6457820"/>
              <a:ext cx="13274" cy="68284"/>
            </a:xfrm>
            <a:custGeom>
              <a:avLst/>
              <a:gdLst>
                <a:gd name="connsiteX0" fmla="*/ 0 w 13274"/>
                <a:gd name="connsiteY0" fmla="*/ 0 h 68284"/>
                <a:gd name="connsiteX1" fmla="*/ 13274 w 13274"/>
                <a:gd name="connsiteY1" fmla="*/ 0 h 68284"/>
                <a:gd name="connsiteX2" fmla="*/ 13274 w 13274"/>
                <a:gd name="connsiteY2" fmla="*/ 68285 h 68284"/>
                <a:gd name="connsiteX3" fmla="*/ 0 w 13274"/>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3274" h="68284">
                  <a:moveTo>
                    <a:pt x="0" y="0"/>
                  </a:moveTo>
                  <a:lnTo>
                    <a:pt x="13274" y="0"/>
                  </a:lnTo>
                  <a:lnTo>
                    <a:pt x="13274" y="68285"/>
                  </a:lnTo>
                  <a:lnTo>
                    <a:pt x="0" y="68285"/>
                  </a:lnTo>
                  <a:close/>
                </a:path>
              </a:pathLst>
            </a:custGeom>
            <a:solidFill>
              <a:srgbClr val="14336A"/>
            </a:solidFill>
            <a:ln w="0" cap="flat">
              <a:noFill/>
              <a:prstDash val="solid"/>
              <a:miter/>
            </a:ln>
          </p:spPr>
          <p:txBody>
            <a:bodyPr rtlCol="0" anchor="ctr"/>
            <a:lstStyle/>
            <a:p>
              <a:endParaRPr lang="en-GB" sz="1013"/>
            </a:p>
          </p:txBody>
        </p:sp>
        <p:sp>
          <p:nvSpPr>
            <p:cNvPr id="50" name="Freeform 49">
              <a:extLst>
                <a:ext uri="{FF2B5EF4-FFF2-40B4-BE49-F238E27FC236}">
                  <a16:creationId xmlns:a16="http://schemas.microsoft.com/office/drawing/2014/main" id="{8512C49A-0D08-833E-5F2D-87753D1B470D}"/>
                </a:ext>
              </a:extLst>
            </p:cNvPr>
            <p:cNvSpPr/>
            <p:nvPr/>
          </p:nvSpPr>
          <p:spPr>
            <a:xfrm>
              <a:off x="2972874" y="6456927"/>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524 w 56797"/>
                <a:gd name="connsiteY31" fmla="*/ 44544 h 70709"/>
                <a:gd name="connsiteX32" fmla="*/ 41481 w 56797"/>
                <a:gd name="connsiteY32" fmla="*/ 52075 h 70709"/>
                <a:gd name="connsiteX33" fmla="*/ 35483 w 56797"/>
                <a:gd name="connsiteY33" fmla="*/ 57819 h 70709"/>
                <a:gd name="connsiteX34" fmla="*/ 26038 w 56797"/>
                <a:gd name="connsiteY34" fmla="*/ 59988 h 70709"/>
                <a:gd name="connsiteX35" fmla="*/ 16720 w 56797"/>
                <a:gd name="connsiteY35" fmla="*/ 57436 h 70709"/>
                <a:gd name="connsiteX36" fmla="*/ 13019 w 56797"/>
                <a:gd name="connsiteY36" fmla="*/ 50033 h 70709"/>
                <a:gd name="connsiteX37" fmla="*/ 14933 w 56797"/>
                <a:gd name="connsiteY37" fmla="*/ 44289 h 70709"/>
                <a:gd name="connsiteX38" fmla="*/ 20039 w 56797"/>
                <a:gd name="connsiteY38" fmla="*/ 40971 h 70709"/>
                <a:gd name="connsiteX39" fmla="*/ 27059 w 56797"/>
                <a:gd name="connsiteY39" fmla="*/ 39311 h 70709"/>
                <a:gd name="connsiteX40" fmla="*/ 31143 w 56797"/>
                <a:gd name="connsiteY40" fmla="*/ 38801 h 70709"/>
                <a:gd name="connsiteX41" fmla="*/ 36121 w 56797"/>
                <a:gd name="connsiteY41" fmla="*/ 38035 h 70709"/>
                <a:gd name="connsiteX42" fmla="*/ 40716 w 56797"/>
                <a:gd name="connsiteY42" fmla="*/ 37014 h 70709"/>
                <a:gd name="connsiteX43" fmla="*/ 43396 w 56797"/>
                <a:gd name="connsiteY43" fmla="*/ 35738 h 70709"/>
                <a:gd name="connsiteX44" fmla="*/ 43396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8" y="2808"/>
                    <a:pt x="41992" y="1659"/>
                    <a:pt x="38929" y="1021"/>
                  </a:cubicBezTo>
                  <a:cubicBezTo>
                    <a:pt x="35865" y="383"/>
                    <a:pt x="32930" y="0"/>
                    <a:pt x="30249" y="0"/>
                  </a:cubicBezTo>
                  <a:cubicBezTo>
                    <a:pt x="26165" y="0"/>
                    <a:pt x="22209" y="638"/>
                    <a:pt x="18507" y="1787"/>
                  </a:cubicBezTo>
                  <a:cubicBezTo>
                    <a:pt x="14806" y="2935"/>
                    <a:pt x="11487"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2885"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6"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524" y="44544"/>
                  </a:moveTo>
                  <a:cubicBezTo>
                    <a:pt x="43524" y="47225"/>
                    <a:pt x="42885" y="49778"/>
                    <a:pt x="41481" y="52075"/>
                  </a:cubicBezTo>
                  <a:cubicBezTo>
                    <a:pt x="40077" y="54372"/>
                    <a:pt x="38163" y="56287"/>
                    <a:pt x="35483" y="57819"/>
                  </a:cubicBezTo>
                  <a:cubicBezTo>
                    <a:pt x="32802" y="59222"/>
                    <a:pt x="29739" y="59988"/>
                    <a:pt x="26038" y="59988"/>
                  </a:cubicBezTo>
                  <a:cubicBezTo>
                    <a:pt x="22336" y="59988"/>
                    <a:pt x="19145" y="59095"/>
                    <a:pt x="16720" y="57436"/>
                  </a:cubicBezTo>
                  <a:cubicBezTo>
                    <a:pt x="14295" y="55776"/>
                    <a:pt x="13019" y="53224"/>
                    <a:pt x="13019" y="50033"/>
                  </a:cubicBezTo>
                  <a:cubicBezTo>
                    <a:pt x="13019" y="47608"/>
                    <a:pt x="13657" y="45821"/>
                    <a:pt x="14933" y="44289"/>
                  </a:cubicBezTo>
                  <a:cubicBezTo>
                    <a:pt x="16210" y="42885"/>
                    <a:pt x="17869" y="41737"/>
                    <a:pt x="20039" y="40971"/>
                  </a:cubicBezTo>
                  <a:cubicBezTo>
                    <a:pt x="22209" y="40205"/>
                    <a:pt x="24506" y="39694"/>
                    <a:pt x="27059" y="39311"/>
                  </a:cubicBezTo>
                  <a:cubicBezTo>
                    <a:pt x="28207" y="39184"/>
                    <a:pt x="29484" y="38929"/>
                    <a:pt x="31143" y="38801"/>
                  </a:cubicBezTo>
                  <a:cubicBezTo>
                    <a:pt x="32802" y="38546"/>
                    <a:pt x="34461" y="38291"/>
                    <a:pt x="36121" y="38035"/>
                  </a:cubicBezTo>
                  <a:cubicBezTo>
                    <a:pt x="37780" y="37780"/>
                    <a:pt x="39439" y="37397"/>
                    <a:pt x="40716" y="37014"/>
                  </a:cubicBezTo>
                  <a:cubicBezTo>
                    <a:pt x="42120" y="36631"/>
                    <a:pt x="43013" y="36121"/>
                    <a:pt x="43396" y="35738"/>
                  </a:cubicBezTo>
                  <a:lnTo>
                    <a:pt x="43396" y="44544"/>
                  </a:lnTo>
                  <a:close/>
                </a:path>
              </a:pathLst>
            </a:custGeom>
            <a:solidFill>
              <a:srgbClr val="14336A"/>
            </a:solidFill>
            <a:ln w="0" cap="flat">
              <a:noFill/>
              <a:prstDash val="solid"/>
              <a:miter/>
            </a:ln>
          </p:spPr>
          <p:txBody>
            <a:bodyPr rtlCol="0" anchor="ctr"/>
            <a:lstStyle/>
            <a:p>
              <a:endParaRPr lang="en-GB" sz="1013"/>
            </a:p>
          </p:txBody>
        </p:sp>
        <p:sp>
          <p:nvSpPr>
            <p:cNvPr id="51" name="Freeform 50">
              <a:extLst>
                <a:ext uri="{FF2B5EF4-FFF2-40B4-BE49-F238E27FC236}">
                  <a16:creationId xmlns:a16="http://schemas.microsoft.com/office/drawing/2014/main" id="{633A3122-7982-8908-6575-58E5AE19091C}"/>
                </a:ext>
              </a:extLst>
            </p:cNvPr>
            <p:cNvSpPr/>
            <p:nvPr/>
          </p:nvSpPr>
          <p:spPr>
            <a:xfrm>
              <a:off x="3050348" y="6456927"/>
              <a:ext cx="56797" cy="69177"/>
            </a:xfrm>
            <a:custGeom>
              <a:avLst/>
              <a:gdLst>
                <a:gd name="connsiteX0" fmla="*/ 46076 w 56797"/>
                <a:gd name="connsiteY0" fmla="*/ 2935 h 69177"/>
                <a:gd name="connsiteX1" fmla="*/ 33823 w 56797"/>
                <a:gd name="connsiteY1" fmla="*/ 0 h 69177"/>
                <a:gd name="connsiteX2" fmla="*/ 21060 w 56797"/>
                <a:gd name="connsiteY2" fmla="*/ 3318 h 69177"/>
                <a:gd name="connsiteX3" fmla="*/ 13657 w 56797"/>
                <a:gd name="connsiteY3" fmla="*/ 11997 h 69177"/>
                <a:gd name="connsiteX4" fmla="*/ 12764 w 56797"/>
                <a:gd name="connsiteY4" fmla="*/ 11997 h 69177"/>
                <a:gd name="connsiteX5" fmla="*/ 12764 w 56797"/>
                <a:gd name="connsiteY5" fmla="*/ 893 h 69177"/>
                <a:gd name="connsiteX6" fmla="*/ 0 w 56797"/>
                <a:gd name="connsiteY6" fmla="*/ 893 h 69177"/>
                <a:gd name="connsiteX7" fmla="*/ 0 w 56797"/>
                <a:gd name="connsiteY7" fmla="*/ 69178 h 69177"/>
                <a:gd name="connsiteX8" fmla="*/ 13274 w 56797"/>
                <a:gd name="connsiteY8" fmla="*/ 69178 h 69177"/>
                <a:gd name="connsiteX9" fmla="*/ 13274 w 56797"/>
                <a:gd name="connsiteY9" fmla="*/ 28590 h 69177"/>
                <a:gd name="connsiteX10" fmla="*/ 15316 w 56797"/>
                <a:gd name="connsiteY10" fmla="*/ 19273 h 69177"/>
                <a:gd name="connsiteX11" fmla="*/ 20932 w 56797"/>
                <a:gd name="connsiteY11" fmla="*/ 13402 h 69177"/>
                <a:gd name="connsiteX12" fmla="*/ 29101 w 56797"/>
                <a:gd name="connsiteY12" fmla="*/ 11359 h 69177"/>
                <a:gd name="connsiteX13" fmla="*/ 39694 w 56797"/>
                <a:gd name="connsiteY13" fmla="*/ 15571 h 69177"/>
                <a:gd name="connsiteX14" fmla="*/ 43523 w 56797"/>
                <a:gd name="connsiteY14" fmla="*/ 27186 h 69177"/>
                <a:gd name="connsiteX15" fmla="*/ 43523 w 56797"/>
                <a:gd name="connsiteY15" fmla="*/ 69050 h 69177"/>
                <a:gd name="connsiteX16" fmla="*/ 56798 w 56797"/>
                <a:gd name="connsiteY16" fmla="*/ 69050 h 69177"/>
                <a:gd name="connsiteX17" fmla="*/ 56798 w 56797"/>
                <a:gd name="connsiteY17" fmla="*/ 25654 h 69177"/>
                <a:gd name="connsiteX18" fmla="*/ 53862 w 56797"/>
                <a:gd name="connsiteY18" fmla="*/ 11487 h 69177"/>
                <a:gd name="connsiteX19" fmla="*/ 45693 w 56797"/>
                <a:gd name="connsiteY19" fmla="*/ 2808 h 6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7">
                  <a:moveTo>
                    <a:pt x="46076" y="2935"/>
                  </a:moveTo>
                  <a:cubicBezTo>
                    <a:pt x="42630" y="1021"/>
                    <a:pt x="38546" y="0"/>
                    <a:pt x="33823" y="0"/>
                  </a:cubicBezTo>
                  <a:cubicBezTo>
                    <a:pt x="28718" y="0"/>
                    <a:pt x="24378" y="1149"/>
                    <a:pt x="21060" y="3318"/>
                  </a:cubicBezTo>
                  <a:cubicBezTo>
                    <a:pt x="17741" y="5488"/>
                    <a:pt x="15188" y="8424"/>
                    <a:pt x="13657" y="11997"/>
                  </a:cubicBezTo>
                  <a:lnTo>
                    <a:pt x="12764" y="11997"/>
                  </a:lnTo>
                  <a:lnTo>
                    <a:pt x="12764" y="893"/>
                  </a:lnTo>
                  <a:lnTo>
                    <a:pt x="0" y="893"/>
                  </a:lnTo>
                  <a:lnTo>
                    <a:pt x="0" y="69178"/>
                  </a:lnTo>
                  <a:lnTo>
                    <a:pt x="13274" y="69178"/>
                  </a:lnTo>
                  <a:lnTo>
                    <a:pt x="13274" y="28590"/>
                  </a:lnTo>
                  <a:cubicBezTo>
                    <a:pt x="13274" y="25016"/>
                    <a:pt x="13912" y="21825"/>
                    <a:pt x="15316" y="19273"/>
                  </a:cubicBezTo>
                  <a:cubicBezTo>
                    <a:pt x="16720" y="16720"/>
                    <a:pt x="18635" y="14805"/>
                    <a:pt x="20932" y="13402"/>
                  </a:cubicBezTo>
                  <a:cubicBezTo>
                    <a:pt x="23357" y="12125"/>
                    <a:pt x="26037" y="11359"/>
                    <a:pt x="29101" y="11359"/>
                  </a:cubicBezTo>
                  <a:cubicBezTo>
                    <a:pt x="33568" y="11359"/>
                    <a:pt x="37142" y="12764"/>
                    <a:pt x="39694" y="15571"/>
                  </a:cubicBezTo>
                  <a:cubicBezTo>
                    <a:pt x="42247" y="18379"/>
                    <a:pt x="43523" y="22208"/>
                    <a:pt x="43523" y="27186"/>
                  </a:cubicBezTo>
                  <a:lnTo>
                    <a:pt x="43523" y="69050"/>
                  </a:lnTo>
                  <a:lnTo>
                    <a:pt x="56798" y="69050"/>
                  </a:lnTo>
                  <a:lnTo>
                    <a:pt x="56798" y="25654"/>
                  </a:lnTo>
                  <a:cubicBezTo>
                    <a:pt x="56798" y="20038"/>
                    <a:pt x="55776" y="15316"/>
                    <a:pt x="53862" y="11487"/>
                  </a:cubicBezTo>
                  <a:cubicBezTo>
                    <a:pt x="51947" y="7658"/>
                    <a:pt x="49267" y="4722"/>
                    <a:pt x="45693" y="2808"/>
                  </a:cubicBezTo>
                  <a:close/>
                </a:path>
              </a:pathLst>
            </a:custGeom>
            <a:solidFill>
              <a:srgbClr val="14336A"/>
            </a:solidFill>
            <a:ln w="0" cap="flat">
              <a:noFill/>
              <a:prstDash val="solid"/>
              <a:miter/>
            </a:ln>
          </p:spPr>
          <p:txBody>
            <a:bodyPr rtlCol="0" anchor="ctr"/>
            <a:lstStyle/>
            <a:p>
              <a:endParaRPr lang="en-GB" sz="1013"/>
            </a:p>
          </p:txBody>
        </p:sp>
        <p:sp>
          <p:nvSpPr>
            <p:cNvPr id="52" name="Freeform 51">
              <a:extLst>
                <a:ext uri="{FF2B5EF4-FFF2-40B4-BE49-F238E27FC236}">
                  <a16:creationId xmlns:a16="http://schemas.microsoft.com/office/drawing/2014/main" id="{24FB8A56-6EB9-E7DB-7E63-9D86A6D7DB6A}"/>
                </a:ext>
              </a:extLst>
            </p:cNvPr>
            <p:cNvSpPr/>
            <p:nvPr/>
          </p:nvSpPr>
          <p:spPr>
            <a:xfrm>
              <a:off x="3125398"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69" y="70582"/>
                    <a:pt x="41992" y="69561"/>
                    <a:pt x="46076" y="67646"/>
                  </a:cubicBezTo>
                  <a:cubicBezTo>
                    <a:pt x="50033" y="65604"/>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207"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53" name="Freeform 52">
              <a:extLst>
                <a:ext uri="{FF2B5EF4-FFF2-40B4-BE49-F238E27FC236}">
                  <a16:creationId xmlns:a16="http://schemas.microsoft.com/office/drawing/2014/main" id="{0D0DDB70-4693-96EE-A4AA-0AD952FD1F2E}"/>
                </a:ext>
              </a:extLst>
            </p:cNvPr>
            <p:cNvSpPr/>
            <p:nvPr/>
          </p:nvSpPr>
          <p:spPr>
            <a:xfrm>
              <a:off x="3199681" y="6456927"/>
              <a:ext cx="61775" cy="70582"/>
            </a:xfrm>
            <a:custGeom>
              <a:avLst/>
              <a:gdLst>
                <a:gd name="connsiteX0" fmla="*/ 61775 w 61775"/>
                <a:gd name="connsiteY0" fmla="*/ 34333 h 70582"/>
                <a:gd name="connsiteX1" fmla="*/ 59223 w 61775"/>
                <a:gd name="connsiteY1" fmla="*/ 18507 h 70582"/>
                <a:gd name="connsiteX2" fmla="*/ 52458 w 61775"/>
                <a:gd name="connsiteY2" fmla="*/ 7913 h 70582"/>
                <a:gd name="connsiteX3" fmla="*/ 42758 w 61775"/>
                <a:gd name="connsiteY3" fmla="*/ 1914 h 70582"/>
                <a:gd name="connsiteX4" fmla="*/ 31526 w 61775"/>
                <a:gd name="connsiteY4" fmla="*/ 0 h 70582"/>
                <a:gd name="connsiteX5" fmla="*/ 14933 w 61775"/>
                <a:gd name="connsiteY5" fmla="*/ 4467 h 70582"/>
                <a:gd name="connsiteX6" fmla="*/ 3957 w 61775"/>
                <a:gd name="connsiteY6" fmla="*/ 16975 h 70582"/>
                <a:gd name="connsiteX7" fmla="*/ 0 w 61775"/>
                <a:gd name="connsiteY7" fmla="*/ 35483 h 70582"/>
                <a:gd name="connsiteX8" fmla="*/ 3957 w 61775"/>
                <a:gd name="connsiteY8" fmla="*/ 53989 h 70582"/>
                <a:gd name="connsiteX9" fmla="*/ 15189 w 61775"/>
                <a:gd name="connsiteY9" fmla="*/ 66242 h 70582"/>
                <a:gd name="connsiteX10" fmla="*/ 32547 w 61775"/>
                <a:gd name="connsiteY10" fmla="*/ 70582 h 70582"/>
                <a:gd name="connsiteX11" fmla="*/ 45821 w 61775"/>
                <a:gd name="connsiteY11" fmla="*/ 68284 h 70582"/>
                <a:gd name="connsiteX12" fmla="*/ 55521 w 61775"/>
                <a:gd name="connsiteY12" fmla="*/ 61775 h 70582"/>
                <a:gd name="connsiteX13" fmla="*/ 60882 w 61775"/>
                <a:gd name="connsiteY13" fmla="*/ 52075 h 70582"/>
                <a:gd name="connsiteX14" fmla="*/ 48246 w 61775"/>
                <a:gd name="connsiteY14" fmla="*/ 49778 h 70582"/>
                <a:gd name="connsiteX15" fmla="*/ 44800 w 61775"/>
                <a:gd name="connsiteY15" fmla="*/ 55138 h 70582"/>
                <a:gd name="connsiteX16" fmla="*/ 39439 w 61775"/>
                <a:gd name="connsiteY16" fmla="*/ 58457 h 70582"/>
                <a:gd name="connsiteX17" fmla="*/ 32547 w 61775"/>
                <a:gd name="connsiteY17" fmla="*/ 59478 h 70582"/>
                <a:gd name="connsiteX18" fmla="*/ 22336 w 61775"/>
                <a:gd name="connsiteY18" fmla="*/ 56925 h 70582"/>
                <a:gd name="connsiteX19" fmla="*/ 15571 w 61775"/>
                <a:gd name="connsiteY19" fmla="*/ 49650 h 70582"/>
                <a:gd name="connsiteX20" fmla="*/ 13274 w 61775"/>
                <a:gd name="connsiteY20" fmla="*/ 38929 h 70582"/>
                <a:gd name="connsiteX21" fmla="*/ 61775 w 61775"/>
                <a:gd name="connsiteY21" fmla="*/ 38929 h 70582"/>
                <a:gd name="connsiteX22" fmla="*/ 61775 w 61775"/>
                <a:gd name="connsiteY22" fmla="*/ 34206 h 70582"/>
                <a:gd name="connsiteX23" fmla="*/ 13274 w 61775"/>
                <a:gd name="connsiteY23" fmla="*/ 29101 h 70582"/>
                <a:gd name="connsiteX24" fmla="*/ 15444 w 61775"/>
                <a:gd name="connsiteY24" fmla="*/ 20804 h 70582"/>
                <a:gd name="connsiteX25" fmla="*/ 21825 w 61775"/>
                <a:gd name="connsiteY25" fmla="*/ 13657 h 70582"/>
                <a:gd name="connsiteX26" fmla="*/ 31653 w 61775"/>
                <a:gd name="connsiteY26" fmla="*/ 10976 h 70582"/>
                <a:gd name="connsiteX27" fmla="*/ 40716 w 61775"/>
                <a:gd name="connsiteY27" fmla="*/ 13274 h 70582"/>
                <a:gd name="connsiteX28" fmla="*/ 46714 w 61775"/>
                <a:gd name="connsiteY28" fmla="*/ 19656 h 70582"/>
                <a:gd name="connsiteX29" fmla="*/ 48884 w 61775"/>
                <a:gd name="connsiteY29" fmla="*/ 28973 h 70582"/>
                <a:gd name="connsiteX30" fmla="*/ 13529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61775" y="34333"/>
                  </a:moveTo>
                  <a:cubicBezTo>
                    <a:pt x="61775" y="28079"/>
                    <a:pt x="61010" y="22846"/>
                    <a:pt x="59223" y="18507"/>
                  </a:cubicBezTo>
                  <a:cubicBezTo>
                    <a:pt x="57563" y="14167"/>
                    <a:pt x="55266" y="10594"/>
                    <a:pt x="52458" y="7913"/>
                  </a:cubicBez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103" y="52841"/>
                    <a:pt x="15571" y="49650"/>
                  </a:cubicBezTo>
                  <a:cubicBezTo>
                    <a:pt x="14040" y="46714"/>
                    <a:pt x="13402" y="43013"/>
                    <a:pt x="13274" y="38929"/>
                  </a:cubicBezTo>
                  <a:lnTo>
                    <a:pt x="61775" y="38929"/>
                  </a:lnTo>
                  <a:lnTo>
                    <a:pt x="61775" y="34206"/>
                  </a:lnTo>
                  <a:close/>
                  <a:moveTo>
                    <a:pt x="13274" y="29101"/>
                  </a:moveTo>
                  <a:cubicBezTo>
                    <a:pt x="13402" y="26165"/>
                    <a:pt x="14040" y="23357"/>
                    <a:pt x="15444" y="20804"/>
                  </a:cubicBezTo>
                  <a:cubicBezTo>
                    <a:pt x="16975" y="17869"/>
                    <a:pt x="19017" y="15444"/>
                    <a:pt x="21825" y="13657"/>
                  </a:cubicBezTo>
                  <a:cubicBezTo>
                    <a:pt x="24633" y="11870"/>
                    <a:pt x="27824" y="10976"/>
                    <a:pt x="31653" y="10976"/>
                  </a:cubicBezTo>
                  <a:cubicBezTo>
                    <a:pt x="35100" y="10976"/>
                    <a:pt x="38035" y="11742"/>
                    <a:pt x="40716" y="13274"/>
                  </a:cubicBezTo>
                  <a:cubicBezTo>
                    <a:pt x="43268" y="14805"/>
                    <a:pt x="45310" y="16975"/>
                    <a:pt x="46714" y="19656"/>
                  </a:cubicBezTo>
                  <a:cubicBezTo>
                    <a:pt x="48118" y="22336"/>
                    <a:pt x="48884" y="25527"/>
                    <a:pt x="48884" y="28973"/>
                  </a:cubicBezTo>
                  <a:lnTo>
                    <a:pt x="13529" y="28973"/>
                  </a:lnTo>
                  <a:close/>
                </a:path>
              </a:pathLst>
            </a:custGeom>
            <a:solidFill>
              <a:srgbClr val="14336A"/>
            </a:solidFill>
            <a:ln w="0" cap="flat">
              <a:noFill/>
              <a:prstDash val="solid"/>
              <a:miter/>
            </a:ln>
          </p:spPr>
          <p:txBody>
            <a:bodyPr rtlCol="0" anchor="ctr"/>
            <a:lstStyle/>
            <a:p>
              <a:endParaRPr lang="en-GB" sz="1013"/>
            </a:p>
          </p:txBody>
        </p:sp>
        <p:sp>
          <p:nvSpPr>
            <p:cNvPr id="54" name="Freeform 53">
              <a:extLst>
                <a:ext uri="{FF2B5EF4-FFF2-40B4-BE49-F238E27FC236}">
                  <a16:creationId xmlns:a16="http://schemas.microsoft.com/office/drawing/2014/main" id="{4A98785F-360A-0875-461C-7D1B39B72594}"/>
                </a:ext>
              </a:extLst>
            </p:cNvPr>
            <p:cNvSpPr/>
            <p:nvPr/>
          </p:nvSpPr>
          <p:spPr>
            <a:xfrm>
              <a:off x="638302" y="6272622"/>
              <a:ext cx="184560" cy="255014"/>
            </a:xfrm>
            <a:custGeom>
              <a:avLst/>
              <a:gdLst>
                <a:gd name="connsiteX0" fmla="*/ 0 w 184560"/>
                <a:gd name="connsiteY0" fmla="*/ 255014 h 255014"/>
                <a:gd name="connsiteX1" fmla="*/ 0 w 184560"/>
                <a:gd name="connsiteY1" fmla="*/ 0 h 255014"/>
                <a:gd name="connsiteX2" fmla="*/ 182901 w 184560"/>
                <a:gd name="connsiteY2" fmla="*/ 0 h 255014"/>
                <a:gd name="connsiteX3" fmla="*/ 182901 w 184560"/>
                <a:gd name="connsiteY3" fmla="*/ 58967 h 255014"/>
                <a:gd name="connsiteX4" fmla="*/ 67391 w 184560"/>
                <a:gd name="connsiteY4" fmla="*/ 58967 h 255014"/>
                <a:gd name="connsiteX5" fmla="*/ 67391 w 184560"/>
                <a:gd name="connsiteY5" fmla="*/ 98024 h 255014"/>
                <a:gd name="connsiteX6" fmla="*/ 165926 w 184560"/>
                <a:gd name="connsiteY6" fmla="*/ 98024 h 255014"/>
                <a:gd name="connsiteX7" fmla="*/ 165926 w 184560"/>
                <a:gd name="connsiteY7" fmla="*/ 153289 h 255014"/>
                <a:gd name="connsiteX8" fmla="*/ 67391 w 184560"/>
                <a:gd name="connsiteY8" fmla="*/ 153289 h 255014"/>
                <a:gd name="connsiteX9" fmla="*/ 67391 w 184560"/>
                <a:gd name="connsiteY9" fmla="*/ 195792 h 255014"/>
                <a:gd name="connsiteX10" fmla="*/ 184560 w 184560"/>
                <a:gd name="connsiteY10" fmla="*/ 195792 h 255014"/>
                <a:gd name="connsiteX11" fmla="*/ 184560 w 184560"/>
                <a:gd name="connsiteY11" fmla="*/ 255014 h 255014"/>
                <a:gd name="connsiteX12" fmla="*/ 0 w 184560"/>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560" h="255014">
                  <a:moveTo>
                    <a:pt x="0" y="255014"/>
                  </a:moveTo>
                  <a:lnTo>
                    <a:pt x="0" y="0"/>
                  </a:lnTo>
                  <a:lnTo>
                    <a:pt x="182901" y="0"/>
                  </a:lnTo>
                  <a:lnTo>
                    <a:pt x="182901" y="58967"/>
                  </a:lnTo>
                  <a:lnTo>
                    <a:pt x="67391" y="58967"/>
                  </a:lnTo>
                  <a:lnTo>
                    <a:pt x="67391" y="98024"/>
                  </a:lnTo>
                  <a:lnTo>
                    <a:pt x="165926" y="98024"/>
                  </a:lnTo>
                  <a:lnTo>
                    <a:pt x="165926" y="153289"/>
                  </a:lnTo>
                  <a:lnTo>
                    <a:pt x="67391" y="153289"/>
                  </a:lnTo>
                  <a:lnTo>
                    <a:pt x="67391" y="195792"/>
                  </a:lnTo>
                  <a:lnTo>
                    <a:pt x="184560" y="195792"/>
                  </a:lnTo>
                  <a:lnTo>
                    <a:pt x="184560"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55" name="Freeform 54">
              <a:extLst>
                <a:ext uri="{FF2B5EF4-FFF2-40B4-BE49-F238E27FC236}">
                  <a16:creationId xmlns:a16="http://schemas.microsoft.com/office/drawing/2014/main" id="{E5062925-33FC-7C62-B7A2-D119D9BA1410}"/>
                </a:ext>
              </a:extLst>
            </p:cNvPr>
            <p:cNvSpPr/>
            <p:nvPr/>
          </p:nvSpPr>
          <p:spPr>
            <a:xfrm>
              <a:off x="1372714" y="6272622"/>
              <a:ext cx="184687" cy="255014"/>
            </a:xfrm>
            <a:custGeom>
              <a:avLst/>
              <a:gdLst>
                <a:gd name="connsiteX0" fmla="*/ 0 w 184687"/>
                <a:gd name="connsiteY0" fmla="*/ 255014 h 255014"/>
                <a:gd name="connsiteX1" fmla="*/ 0 w 184687"/>
                <a:gd name="connsiteY1" fmla="*/ 0 h 255014"/>
                <a:gd name="connsiteX2" fmla="*/ 183029 w 184687"/>
                <a:gd name="connsiteY2" fmla="*/ 0 h 255014"/>
                <a:gd name="connsiteX3" fmla="*/ 183029 w 184687"/>
                <a:gd name="connsiteY3" fmla="*/ 58967 h 255014"/>
                <a:gd name="connsiteX4" fmla="*/ 67519 w 184687"/>
                <a:gd name="connsiteY4" fmla="*/ 58967 h 255014"/>
                <a:gd name="connsiteX5" fmla="*/ 67519 w 184687"/>
                <a:gd name="connsiteY5" fmla="*/ 98024 h 255014"/>
                <a:gd name="connsiteX6" fmla="*/ 166053 w 184687"/>
                <a:gd name="connsiteY6" fmla="*/ 98024 h 255014"/>
                <a:gd name="connsiteX7" fmla="*/ 166053 w 184687"/>
                <a:gd name="connsiteY7" fmla="*/ 153289 h 255014"/>
                <a:gd name="connsiteX8" fmla="*/ 67519 w 184687"/>
                <a:gd name="connsiteY8" fmla="*/ 153289 h 255014"/>
                <a:gd name="connsiteX9" fmla="*/ 67519 w 184687"/>
                <a:gd name="connsiteY9" fmla="*/ 195792 h 255014"/>
                <a:gd name="connsiteX10" fmla="*/ 184688 w 184687"/>
                <a:gd name="connsiteY10" fmla="*/ 195792 h 255014"/>
                <a:gd name="connsiteX11" fmla="*/ 184688 w 184687"/>
                <a:gd name="connsiteY11" fmla="*/ 255014 h 255014"/>
                <a:gd name="connsiteX12" fmla="*/ 0 w 184687"/>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87" h="255014">
                  <a:moveTo>
                    <a:pt x="0" y="255014"/>
                  </a:moveTo>
                  <a:lnTo>
                    <a:pt x="0" y="0"/>
                  </a:lnTo>
                  <a:lnTo>
                    <a:pt x="183029" y="0"/>
                  </a:lnTo>
                  <a:lnTo>
                    <a:pt x="183029" y="58967"/>
                  </a:lnTo>
                  <a:lnTo>
                    <a:pt x="67519" y="58967"/>
                  </a:lnTo>
                  <a:lnTo>
                    <a:pt x="67519" y="98024"/>
                  </a:lnTo>
                  <a:lnTo>
                    <a:pt x="166053" y="98024"/>
                  </a:lnTo>
                  <a:lnTo>
                    <a:pt x="166053" y="153289"/>
                  </a:lnTo>
                  <a:lnTo>
                    <a:pt x="67519" y="153289"/>
                  </a:lnTo>
                  <a:lnTo>
                    <a:pt x="67519" y="195792"/>
                  </a:lnTo>
                  <a:lnTo>
                    <a:pt x="184688" y="195792"/>
                  </a:lnTo>
                  <a:lnTo>
                    <a:pt x="184688"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56" name="Freeform 55">
              <a:extLst>
                <a:ext uri="{FF2B5EF4-FFF2-40B4-BE49-F238E27FC236}">
                  <a16:creationId xmlns:a16="http://schemas.microsoft.com/office/drawing/2014/main" id="{AE97CB31-D486-9FD8-5D68-1AAE0F6A5B0F}"/>
                </a:ext>
              </a:extLst>
            </p:cNvPr>
            <p:cNvSpPr/>
            <p:nvPr/>
          </p:nvSpPr>
          <p:spPr>
            <a:xfrm>
              <a:off x="1598628" y="6272366"/>
              <a:ext cx="495989" cy="255525"/>
            </a:xfrm>
            <a:custGeom>
              <a:avLst/>
              <a:gdLst>
                <a:gd name="connsiteX0" fmla="*/ 392733 w 495989"/>
                <a:gd name="connsiteY0" fmla="*/ 0 h 255525"/>
                <a:gd name="connsiteX1" fmla="*/ 328533 w 495989"/>
                <a:gd name="connsiteY1" fmla="*/ 0 h 255525"/>
                <a:gd name="connsiteX2" fmla="*/ 247740 w 495989"/>
                <a:gd name="connsiteY2" fmla="*/ 199876 h 255525"/>
                <a:gd name="connsiteX3" fmla="*/ 235231 w 495989"/>
                <a:gd name="connsiteY3" fmla="*/ 199876 h 255525"/>
                <a:gd name="connsiteX4" fmla="*/ 209832 w 495989"/>
                <a:gd name="connsiteY4" fmla="*/ 196686 h 255525"/>
                <a:gd name="connsiteX5" fmla="*/ 192474 w 495989"/>
                <a:gd name="connsiteY5" fmla="*/ 186475 h 255525"/>
                <a:gd name="connsiteX6" fmla="*/ 179710 w 495989"/>
                <a:gd name="connsiteY6" fmla="*/ 168095 h 255525"/>
                <a:gd name="connsiteX7" fmla="*/ 178689 w 495989"/>
                <a:gd name="connsiteY7" fmla="*/ 166181 h 255525"/>
                <a:gd name="connsiteX8" fmla="*/ 180603 w 495989"/>
                <a:gd name="connsiteY8" fmla="*/ 165160 h 255525"/>
                <a:gd name="connsiteX9" fmla="*/ 222978 w 495989"/>
                <a:gd name="connsiteY9" fmla="*/ 88068 h 255525"/>
                <a:gd name="connsiteX10" fmla="*/ 210853 w 495989"/>
                <a:gd name="connsiteY10" fmla="*/ 42503 h 255525"/>
                <a:gd name="connsiteX11" fmla="*/ 177413 w 495989"/>
                <a:gd name="connsiteY11" fmla="*/ 11615 h 255525"/>
                <a:gd name="connsiteX12" fmla="*/ 128401 w 495989"/>
                <a:gd name="connsiteY12" fmla="*/ 511 h 255525"/>
                <a:gd name="connsiteX13" fmla="*/ 0 w 495989"/>
                <a:gd name="connsiteY13" fmla="*/ 511 h 255525"/>
                <a:gd name="connsiteX14" fmla="*/ 0 w 495989"/>
                <a:gd name="connsiteY14" fmla="*/ 255526 h 255525"/>
                <a:gd name="connsiteX15" fmla="*/ 67519 w 495989"/>
                <a:gd name="connsiteY15" fmla="*/ 255526 h 255525"/>
                <a:gd name="connsiteX16" fmla="*/ 67519 w 495989"/>
                <a:gd name="connsiteY16" fmla="*/ 182773 h 255525"/>
                <a:gd name="connsiteX17" fmla="*/ 80793 w 495989"/>
                <a:gd name="connsiteY17" fmla="*/ 182773 h 255525"/>
                <a:gd name="connsiteX18" fmla="*/ 111808 w 495989"/>
                <a:gd name="connsiteY18" fmla="*/ 182391 h 255525"/>
                <a:gd name="connsiteX19" fmla="*/ 113340 w 495989"/>
                <a:gd name="connsiteY19" fmla="*/ 182391 h 255525"/>
                <a:gd name="connsiteX20" fmla="*/ 113978 w 495989"/>
                <a:gd name="connsiteY20" fmla="*/ 183794 h 255525"/>
                <a:gd name="connsiteX21" fmla="*/ 158012 w 495989"/>
                <a:gd name="connsiteY21" fmla="*/ 239443 h 255525"/>
                <a:gd name="connsiteX22" fmla="*/ 217235 w 495989"/>
                <a:gd name="connsiteY22" fmla="*/ 255526 h 255525"/>
                <a:gd name="connsiteX23" fmla="*/ 296624 w 495989"/>
                <a:gd name="connsiteY23" fmla="*/ 255526 h 255525"/>
                <a:gd name="connsiteX24" fmla="*/ 310025 w 495989"/>
                <a:gd name="connsiteY24" fmla="*/ 220426 h 255525"/>
                <a:gd name="connsiteX25" fmla="*/ 411368 w 495989"/>
                <a:gd name="connsiteY25" fmla="*/ 220426 h 255525"/>
                <a:gd name="connsiteX26" fmla="*/ 424897 w 495989"/>
                <a:gd name="connsiteY26" fmla="*/ 255526 h 255525"/>
                <a:gd name="connsiteX27" fmla="*/ 495990 w 495989"/>
                <a:gd name="connsiteY27" fmla="*/ 255526 h 255525"/>
                <a:gd name="connsiteX28" fmla="*/ 392861 w 495989"/>
                <a:gd name="connsiteY28" fmla="*/ 256 h 255525"/>
                <a:gd name="connsiteX29" fmla="*/ 150609 w 495989"/>
                <a:gd name="connsiteY29" fmla="*/ 107213 h 255525"/>
                <a:gd name="connsiteX30" fmla="*/ 139633 w 495989"/>
                <a:gd name="connsiteY30" fmla="*/ 119467 h 255525"/>
                <a:gd name="connsiteX31" fmla="*/ 124317 w 495989"/>
                <a:gd name="connsiteY31" fmla="*/ 124061 h 255525"/>
                <a:gd name="connsiteX32" fmla="*/ 67391 w 495989"/>
                <a:gd name="connsiteY32" fmla="*/ 124061 h 255525"/>
                <a:gd name="connsiteX33" fmla="*/ 67391 w 495989"/>
                <a:gd name="connsiteY33" fmla="*/ 59478 h 255525"/>
                <a:gd name="connsiteX34" fmla="*/ 124572 w 495989"/>
                <a:gd name="connsiteY34" fmla="*/ 59478 h 255525"/>
                <a:gd name="connsiteX35" fmla="*/ 139505 w 495989"/>
                <a:gd name="connsiteY35" fmla="*/ 64200 h 255525"/>
                <a:gd name="connsiteX36" fmla="*/ 150482 w 495989"/>
                <a:gd name="connsiteY36" fmla="*/ 75815 h 255525"/>
                <a:gd name="connsiteX37" fmla="*/ 154566 w 495989"/>
                <a:gd name="connsiteY37" fmla="*/ 90238 h 255525"/>
                <a:gd name="connsiteX38" fmla="*/ 150482 w 495989"/>
                <a:gd name="connsiteY38" fmla="*/ 107341 h 255525"/>
                <a:gd name="connsiteX39" fmla="*/ 330957 w 495989"/>
                <a:gd name="connsiteY39" fmla="*/ 165287 h 255525"/>
                <a:gd name="connsiteX40" fmla="*/ 356102 w 495989"/>
                <a:gd name="connsiteY40" fmla="*/ 99938 h 255525"/>
                <a:gd name="connsiteX41" fmla="*/ 358527 w 495989"/>
                <a:gd name="connsiteY41" fmla="*/ 88579 h 255525"/>
                <a:gd name="connsiteX42" fmla="*/ 362994 w 495989"/>
                <a:gd name="connsiteY42" fmla="*/ 88579 h 255525"/>
                <a:gd name="connsiteX43" fmla="*/ 365164 w 495989"/>
                <a:gd name="connsiteY43" fmla="*/ 99556 h 255525"/>
                <a:gd name="connsiteX44" fmla="*/ 390435 w 495989"/>
                <a:gd name="connsiteY44" fmla="*/ 165160 h 255525"/>
                <a:gd name="connsiteX45" fmla="*/ 331085 w 495989"/>
                <a:gd name="connsiteY45" fmla="*/ 165160 h 2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5989" h="255525">
                  <a:moveTo>
                    <a:pt x="392733" y="0"/>
                  </a:moveTo>
                  <a:lnTo>
                    <a:pt x="328533" y="0"/>
                  </a:lnTo>
                  <a:lnTo>
                    <a:pt x="247740" y="199876"/>
                  </a:lnTo>
                  <a:lnTo>
                    <a:pt x="235231" y="199876"/>
                  </a:lnTo>
                  <a:cubicBezTo>
                    <a:pt x="225148" y="199876"/>
                    <a:pt x="216597" y="198728"/>
                    <a:pt x="209832" y="196686"/>
                  </a:cubicBezTo>
                  <a:cubicBezTo>
                    <a:pt x="202940" y="194516"/>
                    <a:pt x="197068" y="191070"/>
                    <a:pt x="192474" y="186475"/>
                  </a:cubicBezTo>
                  <a:cubicBezTo>
                    <a:pt x="187879" y="181880"/>
                    <a:pt x="183539" y="175754"/>
                    <a:pt x="179710" y="168095"/>
                  </a:cubicBezTo>
                  <a:lnTo>
                    <a:pt x="178689" y="166181"/>
                  </a:lnTo>
                  <a:lnTo>
                    <a:pt x="180603" y="165160"/>
                  </a:lnTo>
                  <a:cubicBezTo>
                    <a:pt x="208683" y="149588"/>
                    <a:pt x="222978" y="123678"/>
                    <a:pt x="222978" y="88068"/>
                  </a:cubicBezTo>
                  <a:cubicBezTo>
                    <a:pt x="222978" y="70965"/>
                    <a:pt x="218894" y="55649"/>
                    <a:pt x="210853" y="42503"/>
                  </a:cubicBezTo>
                  <a:cubicBezTo>
                    <a:pt x="202812" y="29356"/>
                    <a:pt x="191580" y="18890"/>
                    <a:pt x="177413" y="11615"/>
                  </a:cubicBezTo>
                  <a:cubicBezTo>
                    <a:pt x="163118" y="4212"/>
                    <a:pt x="146653" y="511"/>
                    <a:pt x="128401" y="511"/>
                  </a:cubicBezTo>
                  <a:lnTo>
                    <a:pt x="0" y="511"/>
                  </a:lnTo>
                  <a:lnTo>
                    <a:pt x="0" y="255526"/>
                  </a:lnTo>
                  <a:lnTo>
                    <a:pt x="67519" y="255526"/>
                  </a:lnTo>
                  <a:lnTo>
                    <a:pt x="67519" y="182773"/>
                  </a:lnTo>
                  <a:lnTo>
                    <a:pt x="80793" y="182773"/>
                  </a:lnTo>
                  <a:cubicBezTo>
                    <a:pt x="84239" y="182773"/>
                    <a:pt x="104916" y="182773"/>
                    <a:pt x="111808" y="182391"/>
                  </a:cubicBezTo>
                  <a:lnTo>
                    <a:pt x="113340" y="182391"/>
                  </a:lnTo>
                  <a:cubicBezTo>
                    <a:pt x="113340" y="182391"/>
                    <a:pt x="113978" y="183794"/>
                    <a:pt x="113978" y="183794"/>
                  </a:cubicBezTo>
                  <a:cubicBezTo>
                    <a:pt x="124955" y="210087"/>
                    <a:pt x="139760" y="228722"/>
                    <a:pt x="158012" y="239443"/>
                  </a:cubicBezTo>
                  <a:cubicBezTo>
                    <a:pt x="176392" y="250165"/>
                    <a:pt x="196303" y="255526"/>
                    <a:pt x="217235" y="255526"/>
                  </a:cubicBezTo>
                  <a:lnTo>
                    <a:pt x="296624" y="255526"/>
                  </a:lnTo>
                  <a:lnTo>
                    <a:pt x="310025" y="220426"/>
                  </a:lnTo>
                  <a:lnTo>
                    <a:pt x="411368" y="220426"/>
                  </a:lnTo>
                  <a:lnTo>
                    <a:pt x="424897" y="255526"/>
                  </a:lnTo>
                  <a:lnTo>
                    <a:pt x="495990" y="255526"/>
                  </a:lnTo>
                  <a:lnTo>
                    <a:pt x="392861" y="256"/>
                  </a:lnTo>
                  <a:close/>
                  <a:moveTo>
                    <a:pt x="150609" y="107213"/>
                  </a:moveTo>
                  <a:cubicBezTo>
                    <a:pt x="147929" y="112319"/>
                    <a:pt x="144228" y="116531"/>
                    <a:pt x="139633" y="119467"/>
                  </a:cubicBezTo>
                  <a:cubicBezTo>
                    <a:pt x="135038" y="122530"/>
                    <a:pt x="129932" y="124061"/>
                    <a:pt x="124317" y="124061"/>
                  </a:cubicBezTo>
                  <a:lnTo>
                    <a:pt x="67391" y="124061"/>
                  </a:lnTo>
                  <a:lnTo>
                    <a:pt x="67391" y="59478"/>
                  </a:lnTo>
                  <a:lnTo>
                    <a:pt x="124572" y="59478"/>
                  </a:lnTo>
                  <a:cubicBezTo>
                    <a:pt x="129805" y="59478"/>
                    <a:pt x="134910" y="61010"/>
                    <a:pt x="139505" y="64200"/>
                  </a:cubicBezTo>
                  <a:cubicBezTo>
                    <a:pt x="144100" y="67264"/>
                    <a:pt x="147801" y="71093"/>
                    <a:pt x="150482" y="75815"/>
                  </a:cubicBezTo>
                  <a:cubicBezTo>
                    <a:pt x="153162" y="80538"/>
                    <a:pt x="154566" y="85388"/>
                    <a:pt x="154566" y="90238"/>
                  </a:cubicBezTo>
                  <a:cubicBezTo>
                    <a:pt x="154566" y="96492"/>
                    <a:pt x="153162" y="102236"/>
                    <a:pt x="150482" y="107341"/>
                  </a:cubicBezTo>
                  <a:close/>
                  <a:moveTo>
                    <a:pt x="330957" y="165287"/>
                  </a:moveTo>
                  <a:lnTo>
                    <a:pt x="356102" y="99938"/>
                  </a:lnTo>
                  <a:lnTo>
                    <a:pt x="358527" y="88579"/>
                  </a:lnTo>
                  <a:lnTo>
                    <a:pt x="362994" y="88579"/>
                  </a:lnTo>
                  <a:lnTo>
                    <a:pt x="365164" y="99556"/>
                  </a:lnTo>
                  <a:lnTo>
                    <a:pt x="390435" y="165160"/>
                  </a:lnTo>
                  <a:lnTo>
                    <a:pt x="331085" y="165160"/>
                  </a:lnTo>
                  <a:close/>
                </a:path>
              </a:pathLst>
            </a:custGeom>
            <a:solidFill>
              <a:srgbClr val="14336A"/>
            </a:solidFill>
            <a:ln w="0" cap="flat">
              <a:noFill/>
              <a:prstDash val="solid"/>
              <a:miter/>
            </a:ln>
          </p:spPr>
          <p:txBody>
            <a:bodyPr rtlCol="0" anchor="ctr"/>
            <a:lstStyle/>
            <a:p>
              <a:endParaRPr lang="en-GB" sz="1013"/>
            </a:p>
          </p:txBody>
        </p:sp>
        <p:sp>
          <p:nvSpPr>
            <p:cNvPr id="57" name="Freeform 56">
              <a:extLst>
                <a:ext uri="{FF2B5EF4-FFF2-40B4-BE49-F238E27FC236}">
                  <a16:creationId xmlns:a16="http://schemas.microsoft.com/office/drawing/2014/main" id="{42B79305-1D53-A16E-AF2D-8A70E6A43228}"/>
                </a:ext>
              </a:extLst>
            </p:cNvPr>
            <p:cNvSpPr/>
            <p:nvPr/>
          </p:nvSpPr>
          <p:spPr>
            <a:xfrm>
              <a:off x="899443" y="6332483"/>
              <a:ext cx="126996" cy="59477"/>
            </a:xfrm>
            <a:custGeom>
              <a:avLst/>
              <a:gdLst>
                <a:gd name="connsiteX0" fmla="*/ 113850 w 126996"/>
                <a:gd name="connsiteY0" fmla="*/ 4084 h 59477"/>
                <a:gd name="connsiteX1" fmla="*/ 101342 w 126996"/>
                <a:gd name="connsiteY1" fmla="*/ 0 h 59477"/>
                <a:gd name="connsiteX2" fmla="*/ 0 w 126996"/>
                <a:gd name="connsiteY2" fmla="*/ 0 h 59477"/>
                <a:gd name="connsiteX3" fmla="*/ 0 w 126996"/>
                <a:gd name="connsiteY3" fmla="*/ 59478 h 59477"/>
                <a:gd name="connsiteX4" fmla="*/ 101215 w 126996"/>
                <a:gd name="connsiteY4" fmla="*/ 59478 h 59477"/>
                <a:gd name="connsiteX5" fmla="*/ 113978 w 126996"/>
                <a:gd name="connsiteY5" fmla="*/ 55649 h 59477"/>
                <a:gd name="connsiteX6" fmla="*/ 123423 w 126996"/>
                <a:gd name="connsiteY6" fmla="*/ 45055 h 59477"/>
                <a:gd name="connsiteX7" fmla="*/ 126997 w 126996"/>
                <a:gd name="connsiteY7" fmla="*/ 30122 h 59477"/>
                <a:gd name="connsiteX8" fmla="*/ 123423 w 126996"/>
                <a:gd name="connsiteY8" fmla="*/ 15316 h 59477"/>
                <a:gd name="connsiteX9" fmla="*/ 113978 w 126996"/>
                <a:gd name="connsiteY9" fmla="*/ 4212 h 5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996" h="59477">
                  <a:moveTo>
                    <a:pt x="113850" y="4084"/>
                  </a:moveTo>
                  <a:cubicBezTo>
                    <a:pt x="110021" y="1404"/>
                    <a:pt x="105809" y="0"/>
                    <a:pt x="101342" y="0"/>
                  </a:cubicBezTo>
                  <a:lnTo>
                    <a:pt x="0" y="0"/>
                  </a:lnTo>
                  <a:lnTo>
                    <a:pt x="0" y="59478"/>
                  </a:lnTo>
                  <a:lnTo>
                    <a:pt x="101215" y="59478"/>
                  </a:lnTo>
                  <a:cubicBezTo>
                    <a:pt x="105809" y="59478"/>
                    <a:pt x="110149" y="58202"/>
                    <a:pt x="113978" y="55649"/>
                  </a:cubicBezTo>
                  <a:cubicBezTo>
                    <a:pt x="117935" y="53096"/>
                    <a:pt x="121126" y="49522"/>
                    <a:pt x="123423" y="45055"/>
                  </a:cubicBezTo>
                  <a:cubicBezTo>
                    <a:pt x="125720" y="40588"/>
                    <a:pt x="126997" y="35483"/>
                    <a:pt x="126997" y="30122"/>
                  </a:cubicBezTo>
                  <a:cubicBezTo>
                    <a:pt x="126997" y="24761"/>
                    <a:pt x="125848" y="19911"/>
                    <a:pt x="123423" y="15316"/>
                  </a:cubicBezTo>
                  <a:cubicBezTo>
                    <a:pt x="120998" y="10721"/>
                    <a:pt x="117807" y="7020"/>
                    <a:pt x="113978" y="4212"/>
                  </a:cubicBezTo>
                  <a:close/>
                </a:path>
              </a:pathLst>
            </a:custGeom>
            <a:solidFill>
              <a:srgbClr val="EC607E"/>
            </a:solidFill>
            <a:ln w="0" cap="flat">
              <a:noFill/>
              <a:prstDash val="solid"/>
              <a:miter/>
            </a:ln>
          </p:spPr>
          <p:txBody>
            <a:bodyPr rtlCol="0" anchor="ctr"/>
            <a:lstStyle/>
            <a:p>
              <a:endParaRPr lang="en-GB" sz="1013"/>
            </a:p>
          </p:txBody>
        </p:sp>
        <p:sp>
          <p:nvSpPr>
            <p:cNvPr id="58" name="Freeform 57">
              <a:extLst>
                <a:ext uri="{FF2B5EF4-FFF2-40B4-BE49-F238E27FC236}">
                  <a16:creationId xmlns:a16="http://schemas.microsoft.com/office/drawing/2014/main" id="{E1809BB9-9886-3DA9-A336-537047408EF4}"/>
                </a:ext>
              </a:extLst>
            </p:cNvPr>
            <p:cNvSpPr/>
            <p:nvPr/>
          </p:nvSpPr>
          <p:spPr>
            <a:xfrm>
              <a:off x="899316" y="6456416"/>
              <a:ext cx="123040" cy="71220"/>
            </a:xfrm>
            <a:custGeom>
              <a:avLst/>
              <a:gdLst>
                <a:gd name="connsiteX0" fmla="*/ 0 w 123040"/>
                <a:gd name="connsiteY0" fmla="*/ 0 h 71220"/>
                <a:gd name="connsiteX1" fmla="*/ 0 w 123040"/>
                <a:gd name="connsiteY1" fmla="*/ 71220 h 71220"/>
                <a:gd name="connsiteX2" fmla="*/ 123040 w 123040"/>
                <a:gd name="connsiteY2" fmla="*/ 71220 h 71220"/>
                <a:gd name="connsiteX3" fmla="*/ 83729 w 123040"/>
                <a:gd name="connsiteY3" fmla="*/ 0 h 71220"/>
                <a:gd name="connsiteX4" fmla="*/ 0 w 123040"/>
                <a:gd name="connsiteY4" fmla="*/ 0 h 7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0" h="71220">
                  <a:moveTo>
                    <a:pt x="0" y="0"/>
                  </a:moveTo>
                  <a:lnTo>
                    <a:pt x="0" y="71220"/>
                  </a:lnTo>
                  <a:lnTo>
                    <a:pt x="123040" y="71220"/>
                  </a:lnTo>
                  <a:lnTo>
                    <a:pt x="83729" y="0"/>
                  </a:lnTo>
                  <a:lnTo>
                    <a:pt x="0" y="0"/>
                  </a:lnTo>
                  <a:close/>
                </a:path>
              </a:pathLst>
            </a:custGeom>
            <a:solidFill>
              <a:srgbClr val="EC607E"/>
            </a:solidFill>
            <a:ln w="0" cap="flat">
              <a:noFill/>
              <a:prstDash val="solid"/>
              <a:miter/>
            </a:ln>
          </p:spPr>
          <p:txBody>
            <a:bodyPr rtlCol="0" anchor="ctr"/>
            <a:lstStyle/>
            <a:p>
              <a:endParaRPr lang="en-GB" sz="1013"/>
            </a:p>
          </p:txBody>
        </p:sp>
        <p:sp>
          <p:nvSpPr>
            <p:cNvPr id="59" name="Freeform 58">
              <a:extLst>
                <a:ext uri="{FF2B5EF4-FFF2-40B4-BE49-F238E27FC236}">
                  <a16:creationId xmlns:a16="http://schemas.microsoft.com/office/drawing/2014/main" id="{622F7642-B9E3-00C3-97AD-E3D7CF9E6A2B}"/>
                </a:ext>
              </a:extLst>
            </p:cNvPr>
            <p:cNvSpPr/>
            <p:nvPr/>
          </p:nvSpPr>
          <p:spPr>
            <a:xfrm>
              <a:off x="1036140" y="6272622"/>
              <a:ext cx="307855" cy="255142"/>
            </a:xfrm>
            <a:custGeom>
              <a:avLst/>
              <a:gdLst>
                <a:gd name="connsiteX0" fmla="*/ 290497 w 307855"/>
                <a:gd name="connsiteY0" fmla="*/ 60754 h 255142"/>
                <a:gd name="connsiteX1" fmla="*/ 242251 w 307855"/>
                <a:gd name="connsiteY1" fmla="*/ 15954 h 255142"/>
                <a:gd name="connsiteX2" fmla="*/ 170010 w 307855"/>
                <a:gd name="connsiteY2" fmla="*/ 0 h 255142"/>
                <a:gd name="connsiteX3" fmla="*/ 0 w 307855"/>
                <a:gd name="connsiteY3" fmla="*/ 0 h 255142"/>
                <a:gd name="connsiteX4" fmla="*/ 18635 w 307855"/>
                <a:gd name="connsiteY4" fmla="*/ 7658 h 255142"/>
                <a:gd name="connsiteX5" fmla="*/ 53990 w 307855"/>
                <a:gd name="connsiteY5" fmla="*/ 41481 h 255142"/>
                <a:gd name="connsiteX6" fmla="*/ 66753 w 307855"/>
                <a:gd name="connsiteY6" fmla="*/ 89983 h 255142"/>
                <a:gd name="connsiteX7" fmla="*/ 54245 w 307855"/>
                <a:gd name="connsiteY7" fmla="*/ 138484 h 255142"/>
                <a:gd name="connsiteX8" fmla="*/ 21826 w 307855"/>
                <a:gd name="connsiteY8" fmla="*/ 170648 h 255142"/>
                <a:gd name="connsiteX9" fmla="*/ 73645 w 307855"/>
                <a:gd name="connsiteY9" fmla="*/ 255142 h 255142"/>
                <a:gd name="connsiteX10" fmla="*/ 170776 w 307855"/>
                <a:gd name="connsiteY10" fmla="*/ 255142 h 255142"/>
                <a:gd name="connsiteX11" fmla="*/ 242762 w 307855"/>
                <a:gd name="connsiteY11" fmla="*/ 239188 h 255142"/>
                <a:gd name="connsiteX12" fmla="*/ 290753 w 307855"/>
                <a:gd name="connsiteY12" fmla="*/ 194388 h 255142"/>
                <a:gd name="connsiteX13" fmla="*/ 307856 w 307855"/>
                <a:gd name="connsiteY13" fmla="*/ 127507 h 255142"/>
                <a:gd name="connsiteX14" fmla="*/ 290753 w 307855"/>
                <a:gd name="connsiteY14" fmla="*/ 60882 h 255142"/>
                <a:gd name="connsiteX15" fmla="*/ 216852 w 307855"/>
                <a:gd name="connsiteY15" fmla="*/ 173711 h 255142"/>
                <a:gd name="connsiteX16" fmla="*/ 168095 w 307855"/>
                <a:gd name="connsiteY16" fmla="*/ 189793 h 255142"/>
                <a:gd name="connsiteX17" fmla="*/ 129167 w 307855"/>
                <a:gd name="connsiteY17" fmla="*/ 189793 h 255142"/>
                <a:gd name="connsiteX18" fmla="*/ 129167 w 307855"/>
                <a:gd name="connsiteY18" fmla="*/ 65221 h 255142"/>
                <a:gd name="connsiteX19" fmla="*/ 168095 w 307855"/>
                <a:gd name="connsiteY19" fmla="*/ 65221 h 255142"/>
                <a:gd name="connsiteX20" fmla="*/ 217235 w 307855"/>
                <a:gd name="connsiteY20" fmla="*/ 81941 h 255142"/>
                <a:gd name="connsiteX21" fmla="*/ 233827 w 307855"/>
                <a:gd name="connsiteY21" fmla="*/ 128145 h 255142"/>
                <a:gd name="connsiteX22" fmla="*/ 216980 w 307855"/>
                <a:gd name="connsiteY22" fmla="*/ 173711 h 2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7855" h="255142">
                  <a:moveTo>
                    <a:pt x="290497" y="60754"/>
                  </a:moveTo>
                  <a:cubicBezTo>
                    <a:pt x="279138" y="41609"/>
                    <a:pt x="262928" y="26548"/>
                    <a:pt x="242251" y="15954"/>
                  </a:cubicBezTo>
                  <a:cubicBezTo>
                    <a:pt x="221574" y="5360"/>
                    <a:pt x="197196" y="0"/>
                    <a:pt x="170010" y="0"/>
                  </a:cubicBezTo>
                  <a:lnTo>
                    <a:pt x="0" y="0"/>
                  </a:lnTo>
                  <a:cubicBezTo>
                    <a:pt x="6509" y="1914"/>
                    <a:pt x="12764" y="4467"/>
                    <a:pt x="18635" y="7658"/>
                  </a:cubicBezTo>
                  <a:cubicBezTo>
                    <a:pt x="33696" y="15699"/>
                    <a:pt x="45566" y="27059"/>
                    <a:pt x="53990" y="41481"/>
                  </a:cubicBezTo>
                  <a:cubicBezTo>
                    <a:pt x="62414" y="55776"/>
                    <a:pt x="66753" y="72114"/>
                    <a:pt x="66753" y="89983"/>
                  </a:cubicBezTo>
                  <a:cubicBezTo>
                    <a:pt x="66753" y="107851"/>
                    <a:pt x="62541" y="124316"/>
                    <a:pt x="54245" y="138484"/>
                  </a:cubicBezTo>
                  <a:cubicBezTo>
                    <a:pt x="46331" y="152013"/>
                    <a:pt x="35483" y="162735"/>
                    <a:pt x="21826" y="170648"/>
                  </a:cubicBezTo>
                  <a:lnTo>
                    <a:pt x="73645" y="255142"/>
                  </a:lnTo>
                  <a:lnTo>
                    <a:pt x="170776" y="255142"/>
                  </a:lnTo>
                  <a:cubicBezTo>
                    <a:pt x="197834" y="255142"/>
                    <a:pt x="222085" y="249781"/>
                    <a:pt x="242762" y="239188"/>
                  </a:cubicBezTo>
                  <a:cubicBezTo>
                    <a:pt x="263311" y="228594"/>
                    <a:pt x="279521" y="213533"/>
                    <a:pt x="290753" y="194388"/>
                  </a:cubicBezTo>
                  <a:cubicBezTo>
                    <a:pt x="302112" y="175115"/>
                    <a:pt x="307856" y="152651"/>
                    <a:pt x="307856" y="127507"/>
                  </a:cubicBezTo>
                  <a:cubicBezTo>
                    <a:pt x="307856" y="102363"/>
                    <a:pt x="302112" y="80027"/>
                    <a:pt x="290753" y="60882"/>
                  </a:cubicBezTo>
                  <a:close/>
                  <a:moveTo>
                    <a:pt x="216852" y="173711"/>
                  </a:moveTo>
                  <a:cubicBezTo>
                    <a:pt x="205620" y="184432"/>
                    <a:pt x="189155" y="189793"/>
                    <a:pt x="168095" y="189793"/>
                  </a:cubicBezTo>
                  <a:lnTo>
                    <a:pt x="129167" y="189793"/>
                  </a:lnTo>
                  <a:lnTo>
                    <a:pt x="129167" y="65221"/>
                  </a:lnTo>
                  <a:lnTo>
                    <a:pt x="168095" y="65221"/>
                  </a:lnTo>
                  <a:cubicBezTo>
                    <a:pt x="189666" y="65221"/>
                    <a:pt x="206258" y="70837"/>
                    <a:pt x="217235" y="81941"/>
                  </a:cubicBezTo>
                  <a:cubicBezTo>
                    <a:pt x="228211" y="93046"/>
                    <a:pt x="233827" y="108490"/>
                    <a:pt x="233827" y="128145"/>
                  </a:cubicBezTo>
                  <a:cubicBezTo>
                    <a:pt x="233827" y="147801"/>
                    <a:pt x="228084" y="163118"/>
                    <a:pt x="216980" y="173711"/>
                  </a:cubicBezTo>
                  <a:close/>
                </a:path>
              </a:pathLst>
            </a:custGeom>
            <a:solidFill>
              <a:srgbClr val="EC607E"/>
            </a:solidFill>
            <a:ln w="0" cap="flat">
              <a:noFill/>
              <a:prstDash val="solid"/>
              <a:miter/>
            </a:ln>
          </p:spPr>
          <p:txBody>
            <a:bodyPr rtlCol="0" anchor="ctr"/>
            <a:lstStyle/>
            <a:p>
              <a:endParaRPr lang="en-GB" sz="1013"/>
            </a:p>
          </p:txBody>
        </p:sp>
      </p:grpSp>
      <p:sp>
        <p:nvSpPr>
          <p:cNvPr id="60" name="Oval 59">
            <a:extLst>
              <a:ext uri="{FF2B5EF4-FFF2-40B4-BE49-F238E27FC236}">
                <a16:creationId xmlns:a16="http://schemas.microsoft.com/office/drawing/2014/main" id="{04436180-2FFF-26B8-EC0C-1BA1A7988C3D}"/>
              </a:ext>
            </a:extLst>
          </p:cNvPr>
          <p:cNvSpPr/>
          <p:nvPr userDrawn="1"/>
        </p:nvSpPr>
        <p:spPr>
          <a:xfrm>
            <a:off x="3309166" y="1607848"/>
            <a:ext cx="2519999" cy="2520000"/>
          </a:xfrm>
          <a:prstGeom prst="ellipse">
            <a:avLst/>
          </a:prstGeom>
          <a:solidFill>
            <a:schemeClr val="accent1"/>
          </a:solidFill>
          <a:ln w="0" cap="flat">
            <a:noFill/>
            <a:prstDash val="solid"/>
            <a:miter/>
          </a:ln>
        </p:spPr>
        <p:txBody>
          <a:bodyPr rtlCol="0" anchor="ctr"/>
          <a:lstStyle/>
          <a:p>
            <a:pPr>
              <a:lnSpc>
                <a:spcPts val="1400"/>
              </a:lnSpc>
            </a:pPr>
            <a:endParaRPr lang="en-AD" sz="1100"/>
          </a:p>
        </p:txBody>
      </p:sp>
      <p:sp>
        <p:nvSpPr>
          <p:cNvPr id="61" name="Oval 60">
            <a:extLst>
              <a:ext uri="{FF2B5EF4-FFF2-40B4-BE49-F238E27FC236}">
                <a16:creationId xmlns:a16="http://schemas.microsoft.com/office/drawing/2014/main" id="{37B40338-9877-1AD8-6369-E22FDAD69D44}"/>
              </a:ext>
            </a:extLst>
          </p:cNvPr>
          <p:cNvSpPr/>
          <p:nvPr userDrawn="1"/>
        </p:nvSpPr>
        <p:spPr>
          <a:xfrm>
            <a:off x="6090602" y="1607848"/>
            <a:ext cx="2519999" cy="2520000"/>
          </a:xfrm>
          <a:prstGeom prst="ellipse">
            <a:avLst/>
          </a:prstGeom>
          <a:solidFill>
            <a:schemeClr val="accent2"/>
          </a:solidFill>
          <a:ln w="0" cap="flat">
            <a:noFill/>
            <a:prstDash val="solid"/>
            <a:miter/>
          </a:ln>
        </p:spPr>
        <p:txBody>
          <a:bodyPr rtlCol="0" anchor="ctr"/>
          <a:lstStyle/>
          <a:p>
            <a:pPr>
              <a:lnSpc>
                <a:spcPts val="1400"/>
              </a:lnSpc>
            </a:pPr>
            <a:endParaRPr lang="en-AD" sz="1100"/>
          </a:p>
        </p:txBody>
      </p:sp>
      <p:sp>
        <p:nvSpPr>
          <p:cNvPr id="62" name="Oval 61">
            <a:extLst>
              <a:ext uri="{FF2B5EF4-FFF2-40B4-BE49-F238E27FC236}">
                <a16:creationId xmlns:a16="http://schemas.microsoft.com/office/drawing/2014/main" id="{45B112A9-C560-470A-84BE-F8334C918976}"/>
              </a:ext>
            </a:extLst>
          </p:cNvPr>
          <p:cNvSpPr/>
          <p:nvPr userDrawn="1"/>
        </p:nvSpPr>
        <p:spPr>
          <a:xfrm>
            <a:off x="543157" y="1607848"/>
            <a:ext cx="2519999" cy="2520000"/>
          </a:xfrm>
          <a:prstGeom prst="ellipse">
            <a:avLst/>
          </a:prstGeom>
          <a:solidFill>
            <a:schemeClr val="accent1"/>
          </a:solidFill>
          <a:ln w="0" cap="flat">
            <a:noFill/>
            <a:prstDash val="solid"/>
            <a:miter/>
          </a:ln>
        </p:spPr>
        <p:txBody>
          <a:bodyPr rtlCol="0" anchor="ctr"/>
          <a:lstStyle/>
          <a:p>
            <a:pPr>
              <a:lnSpc>
                <a:spcPts val="1400"/>
              </a:lnSpc>
            </a:pPr>
            <a:endParaRPr lang="en-AD" sz="1100"/>
          </a:p>
        </p:txBody>
      </p:sp>
    </p:spTree>
    <p:extLst>
      <p:ext uri="{BB962C8B-B14F-4D97-AF65-F5344CB8AC3E}">
        <p14:creationId xmlns:p14="http://schemas.microsoft.com/office/powerpoint/2010/main" val="2945709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Main Points bis">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2552232-D55C-96E3-4056-6A99251C61C7}"/>
              </a:ext>
            </a:extLst>
          </p:cNvPr>
          <p:cNvSpPr/>
          <p:nvPr/>
        </p:nvSpPr>
        <p:spPr>
          <a:xfrm>
            <a:off x="0" y="4352386"/>
            <a:ext cx="9144000" cy="793953"/>
          </a:xfrm>
          <a:custGeom>
            <a:avLst/>
            <a:gdLst>
              <a:gd name="connsiteX0" fmla="*/ 0 w 12252832"/>
              <a:gd name="connsiteY0" fmla="*/ 0 h 1058604"/>
              <a:gd name="connsiteX1" fmla="*/ 12252832 w 12252832"/>
              <a:gd name="connsiteY1" fmla="*/ 0 h 1058604"/>
              <a:gd name="connsiteX2" fmla="*/ 12252832 w 12252832"/>
              <a:gd name="connsiteY2" fmla="*/ 1058605 h 1058604"/>
              <a:gd name="connsiteX3" fmla="*/ 0 w 12252832"/>
              <a:gd name="connsiteY3" fmla="*/ 1058605 h 1058604"/>
            </a:gdLst>
            <a:ahLst/>
            <a:cxnLst>
              <a:cxn ang="0">
                <a:pos x="connsiteX0" y="connsiteY0"/>
              </a:cxn>
              <a:cxn ang="0">
                <a:pos x="connsiteX1" y="connsiteY1"/>
              </a:cxn>
              <a:cxn ang="0">
                <a:pos x="connsiteX2" y="connsiteY2"/>
              </a:cxn>
              <a:cxn ang="0">
                <a:pos x="connsiteX3" y="connsiteY3"/>
              </a:cxn>
            </a:cxnLst>
            <a:rect l="l" t="t" r="r" b="b"/>
            <a:pathLst>
              <a:path w="12252832" h="1058604">
                <a:moveTo>
                  <a:pt x="0" y="0"/>
                </a:moveTo>
                <a:lnTo>
                  <a:pt x="12252832" y="0"/>
                </a:lnTo>
                <a:lnTo>
                  <a:pt x="12252832" y="1058605"/>
                </a:lnTo>
                <a:lnTo>
                  <a:pt x="0" y="1058605"/>
                </a:lnTo>
                <a:close/>
              </a:path>
            </a:pathLst>
          </a:custGeom>
          <a:solidFill>
            <a:schemeClr val="bg2">
              <a:alpha val="30000"/>
            </a:schemeClr>
          </a:solidFill>
          <a:ln w="0" cap="flat">
            <a:noFill/>
            <a:prstDash val="solid"/>
            <a:miter/>
          </a:ln>
        </p:spPr>
        <p:txBody>
          <a:bodyPr rtlCol="0" anchor="ctr"/>
          <a:lstStyle/>
          <a:p>
            <a:endParaRPr lang="en-GB" sz="1013"/>
          </a:p>
        </p:txBody>
      </p:sp>
      <p:sp>
        <p:nvSpPr>
          <p:cNvPr id="25" name="Rounded Rectangle 24">
            <a:extLst>
              <a:ext uri="{FF2B5EF4-FFF2-40B4-BE49-F238E27FC236}">
                <a16:creationId xmlns:a16="http://schemas.microsoft.com/office/drawing/2014/main" id="{E18C04F7-59E4-206D-D371-FC10FF644FEB}"/>
              </a:ext>
            </a:extLst>
          </p:cNvPr>
          <p:cNvSpPr/>
          <p:nvPr/>
        </p:nvSpPr>
        <p:spPr>
          <a:xfrm>
            <a:off x="3312001" y="1800599"/>
            <a:ext cx="2519999" cy="2381934"/>
          </a:xfrm>
          <a:prstGeom prst="roundRect">
            <a:avLst>
              <a:gd name="adj" fmla="val 3228"/>
            </a:avLst>
          </a:prstGeom>
          <a:solidFill>
            <a:schemeClr val="accent1"/>
          </a:solidFill>
          <a:ln w="0" cap="flat">
            <a:noFill/>
            <a:prstDash val="solid"/>
            <a:miter/>
          </a:ln>
        </p:spPr>
        <p:txBody>
          <a:bodyPr rtlCol="0" anchor="ctr">
            <a:normAutofit/>
          </a:bodyPr>
          <a:lstStyle/>
          <a:p>
            <a:pPr>
              <a:lnSpc>
                <a:spcPts val="1400"/>
              </a:lnSpc>
            </a:pPr>
            <a:endParaRPr lang="en-AD" sz="1100">
              <a:solidFill>
                <a:schemeClr val="accent1"/>
              </a:solidFill>
            </a:endParaRPr>
          </a:p>
        </p:txBody>
      </p:sp>
      <p:sp>
        <p:nvSpPr>
          <p:cNvPr id="26" name="Rounded Rectangle 25">
            <a:extLst>
              <a:ext uri="{FF2B5EF4-FFF2-40B4-BE49-F238E27FC236}">
                <a16:creationId xmlns:a16="http://schemas.microsoft.com/office/drawing/2014/main" id="{D69BC66D-F86E-9F83-699D-198378138503}"/>
              </a:ext>
            </a:extLst>
          </p:cNvPr>
          <p:cNvSpPr/>
          <p:nvPr/>
        </p:nvSpPr>
        <p:spPr>
          <a:xfrm>
            <a:off x="6084774" y="1800599"/>
            <a:ext cx="2519999" cy="2381934"/>
          </a:xfrm>
          <a:prstGeom prst="roundRect">
            <a:avLst>
              <a:gd name="adj" fmla="val 3228"/>
            </a:avLst>
          </a:prstGeom>
          <a:solidFill>
            <a:schemeClr val="accent2"/>
          </a:solidFill>
          <a:ln w="0" cap="flat">
            <a:noFill/>
            <a:prstDash val="solid"/>
            <a:miter/>
          </a:ln>
        </p:spPr>
        <p:txBody>
          <a:bodyPr rtlCol="0" anchor="ctr">
            <a:normAutofit/>
          </a:bodyPr>
          <a:lstStyle/>
          <a:p>
            <a:pPr>
              <a:lnSpc>
                <a:spcPts val="1400"/>
              </a:lnSpc>
            </a:pPr>
            <a:endParaRPr lang="en-AD" sz="1100">
              <a:solidFill>
                <a:schemeClr val="accent1"/>
              </a:solidFill>
            </a:endParaRPr>
          </a:p>
        </p:txBody>
      </p:sp>
      <p:sp>
        <p:nvSpPr>
          <p:cNvPr id="8" name="Title 7">
            <a:extLst>
              <a:ext uri="{FF2B5EF4-FFF2-40B4-BE49-F238E27FC236}">
                <a16:creationId xmlns:a16="http://schemas.microsoft.com/office/drawing/2014/main" id="{05AD0F12-7976-6C5B-65AC-9964CE3AB066}"/>
              </a:ext>
            </a:extLst>
          </p:cNvPr>
          <p:cNvSpPr>
            <a:spLocks noGrp="1"/>
          </p:cNvSpPr>
          <p:nvPr>
            <p:ph type="title" hasCustomPrompt="1"/>
          </p:nvPr>
        </p:nvSpPr>
        <p:spPr>
          <a:xfrm>
            <a:off x="540001" y="405000"/>
            <a:ext cx="8070600" cy="369332"/>
          </a:xfrm>
        </p:spPr>
        <p:txBody>
          <a:bodyPr/>
          <a:lstStyle/>
          <a:p>
            <a:r>
              <a:rPr lang="en-GB"/>
              <a:t>Click to edit title</a:t>
            </a:r>
          </a:p>
        </p:txBody>
      </p:sp>
      <p:grpSp>
        <p:nvGrpSpPr>
          <p:cNvPr id="190" name="Graphic 4">
            <a:extLst>
              <a:ext uri="{FF2B5EF4-FFF2-40B4-BE49-F238E27FC236}">
                <a16:creationId xmlns:a16="http://schemas.microsoft.com/office/drawing/2014/main" id="{DA243B32-0509-C31B-9623-39655FE17980}"/>
              </a:ext>
            </a:extLst>
          </p:cNvPr>
          <p:cNvGrpSpPr>
            <a:grpSpLocks noChangeAspect="1"/>
          </p:cNvGrpSpPr>
          <p:nvPr/>
        </p:nvGrpSpPr>
        <p:grpSpPr>
          <a:xfrm>
            <a:off x="540000" y="4632363"/>
            <a:ext cx="2787779" cy="234000"/>
            <a:chOff x="638302" y="6272366"/>
            <a:chExt cx="3044222" cy="255525"/>
          </a:xfrm>
        </p:grpSpPr>
        <p:sp>
          <p:nvSpPr>
            <p:cNvPr id="191" name="Freeform 190">
              <a:extLst>
                <a:ext uri="{FF2B5EF4-FFF2-40B4-BE49-F238E27FC236}">
                  <a16:creationId xmlns:a16="http://schemas.microsoft.com/office/drawing/2014/main" id="{73F6CB7D-4C5F-43DE-C382-BAF1D5AEC261}"/>
                </a:ext>
              </a:extLst>
            </p:cNvPr>
            <p:cNvSpPr/>
            <p:nvPr/>
          </p:nvSpPr>
          <p:spPr>
            <a:xfrm>
              <a:off x="2791760" y="6277599"/>
              <a:ext cx="71858" cy="91131"/>
            </a:xfrm>
            <a:custGeom>
              <a:avLst/>
              <a:gdLst>
                <a:gd name="connsiteX0" fmla="*/ 53352 w 71858"/>
                <a:gd name="connsiteY0" fmla="*/ 55266 h 91131"/>
                <a:gd name="connsiteX1" fmla="*/ 64711 w 71858"/>
                <a:gd name="connsiteY1" fmla="*/ 45311 h 91131"/>
                <a:gd name="connsiteX2" fmla="*/ 68668 w 71858"/>
                <a:gd name="connsiteY2" fmla="*/ 29739 h 91131"/>
                <a:gd name="connsiteX3" fmla="*/ 64839 w 71858"/>
                <a:gd name="connsiteY3" fmla="*/ 14040 h 91131"/>
                <a:gd name="connsiteX4" fmla="*/ 53607 w 71858"/>
                <a:gd name="connsiteY4" fmla="*/ 3702 h 91131"/>
                <a:gd name="connsiteX5" fmla="*/ 35993 w 71858"/>
                <a:gd name="connsiteY5" fmla="*/ 0 h 91131"/>
                <a:gd name="connsiteX6" fmla="*/ 0 w 71858"/>
                <a:gd name="connsiteY6" fmla="*/ 0 h 91131"/>
                <a:gd name="connsiteX7" fmla="*/ 0 w 71858"/>
                <a:gd name="connsiteY7" fmla="*/ 91132 h 91131"/>
                <a:gd name="connsiteX8" fmla="*/ 19273 w 71858"/>
                <a:gd name="connsiteY8" fmla="*/ 91132 h 91131"/>
                <a:gd name="connsiteX9" fmla="*/ 19273 w 71858"/>
                <a:gd name="connsiteY9" fmla="*/ 58840 h 91131"/>
                <a:gd name="connsiteX10" fmla="*/ 33313 w 71858"/>
                <a:gd name="connsiteY10" fmla="*/ 58840 h 91131"/>
                <a:gd name="connsiteX11" fmla="*/ 50544 w 71858"/>
                <a:gd name="connsiteY11" fmla="*/ 91132 h 91131"/>
                <a:gd name="connsiteX12" fmla="*/ 71859 w 71858"/>
                <a:gd name="connsiteY12" fmla="*/ 91132 h 91131"/>
                <a:gd name="connsiteX13" fmla="*/ 52458 w 71858"/>
                <a:gd name="connsiteY13" fmla="*/ 55649 h 91131"/>
                <a:gd name="connsiteX14" fmla="*/ 53352 w 71858"/>
                <a:gd name="connsiteY14" fmla="*/ 55394 h 91131"/>
                <a:gd name="connsiteX15" fmla="*/ 19145 w 71858"/>
                <a:gd name="connsiteY15" fmla="*/ 15699 h 91131"/>
                <a:gd name="connsiteX16" fmla="*/ 32164 w 71858"/>
                <a:gd name="connsiteY16" fmla="*/ 15699 h 91131"/>
                <a:gd name="connsiteX17" fmla="*/ 41354 w 71858"/>
                <a:gd name="connsiteY17" fmla="*/ 17359 h 91131"/>
                <a:gd name="connsiteX18" fmla="*/ 46842 w 71858"/>
                <a:gd name="connsiteY18" fmla="*/ 22081 h 91131"/>
                <a:gd name="connsiteX19" fmla="*/ 48629 w 71858"/>
                <a:gd name="connsiteY19" fmla="*/ 29739 h 91131"/>
                <a:gd name="connsiteX20" fmla="*/ 46842 w 71858"/>
                <a:gd name="connsiteY20" fmla="*/ 37270 h 91131"/>
                <a:gd name="connsiteX21" fmla="*/ 41354 w 71858"/>
                <a:gd name="connsiteY21" fmla="*/ 41864 h 91131"/>
                <a:gd name="connsiteX22" fmla="*/ 32164 w 71858"/>
                <a:gd name="connsiteY22" fmla="*/ 43396 h 91131"/>
                <a:gd name="connsiteX23" fmla="*/ 19145 w 71858"/>
                <a:gd name="connsiteY23" fmla="*/ 43396 h 91131"/>
                <a:gd name="connsiteX24" fmla="*/ 19145 w 71858"/>
                <a:gd name="connsiteY24" fmla="*/ 15827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858" h="91131">
                  <a:moveTo>
                    <a:pt x="53352" y="55266"/>
                  </a:moveTo>
                  <a:cubicBezTo>
                    <a:pt x="58329" y="52968"/>
                    <a:pt x="62031" y="49650"/>
                    <a:pt x="64711" y="45311"/>
                  </a:cubicBezTo>
                  <a:cubicBezTo>
                    <a:pt x="67264" y="40971"/>
                    <a:pt x="68668" y="35738"/>
                    <a:pt x="68668" y="29739"/>
                  </a:cubicBezTo>
                  <a:cubicBezTo>
                    <a:pt x="68668" y="23740"/>
                    <a:pt x="67391" y="18507"/>
                    <a:pt x="64839" y="14040"/>
                  </a:cubicBezTo>
                  <a:cubicBezTo>
                    <a:pt x="62286" y="9573"/>
                    <a:pt x="58585" y="6127"/>
                    <a:pt x="53607" y="3702"/>
                  </a:cubicBezTo>
                  <a:cubicBezTo>
                    <a:pt x="48757" y="1276"/>
                    <a:pt x="42885" y="0"/>
                    <a:pt x="35993" y="0"/>
                  </a:cubicBezTo>
                  <a:lnTo>
                    <a:pt x="0" y="0"/>
                  </a:lnTo>
                  <a:lnTo>
                    <a:pt x="0" y="91132"/>
                  </a:lnTo>
                  <a:lnTo>
                    <a:pt x="19273" y="91132"/>
                  </a:lnTo>
                  <a:lnTo>
                    <a:pt x="19273" y="58840"/>
                  </a:lnTo>
                  <a:lnTo>
                    <a:pt x="33313" y="58840"/>
                  </a:lnTo>
                  <a:lnTo>
                    <a:pt x="50544" y="91132"/>
                  </a:lnTo>
                  <a:lnTo>
                    <a:pt x="71859" y="91132"/>
                  </a:lnTo>
                  <a:lnTo>
                    <a:pt x="52458" y="55649"/>
                  </a:lnTo>
                  <a:cubicBezTo>
                    <a:pt x="52458" y="55649"/>
                    <a:pt x="53096" y="55521"/>
                    <a:pt x="53352" y="55394"/>
                  </a:cubicBezTo>
                  <a:close/>
                  <a:moveTo>
                    <a:pt x="19145" y="15699"/>
                  </a:moveTo>
                  <a:lnTo>
                    <a:pt x="32164" y="15699"/>
                  </a:lnTo>
                  <a:cubicBezTo>
                    <a:pt x="35865" y="15699"/>
                    <a:pt x="38929" y="16210"/>
                    <a:pt x="41354" y="17359"/>
                  </a:cubicBezTo>
                  <a:cubicBezTo>
                    <a:pt x="43779" y="18379"/>
                    <a:pt x="45566" y="20039"/>
                    <a:pt x="46842" y="22081"/>
                  </a:cubicBezTo>
                  <a:cubicBezTo>
                    <a:pt x="47991" y="24123"/>
                    <a:pt x="48629" y="26676"/>
                    <a:pt x="48629" y="29739"/>
                  </a:cubicBezTo>
                  <a:cubicBezTo>
                    <a:pt x="48629" y="32802"/>
                    <a:pt x="47991" y="35227"/>
                    <a:pt x="46842" y="37270"/>
                  </a:cubicBezTo>
                  <a:cubicBezTo>
                    <a:pt x="45693" y="39312"/>
                    <a:pt x="43779" y="40843"/>
                    <a:pt x="41354" y="41864"/>
                  </a:cubicBezTo>
                  <a:cubicBezTo>
                    <a:pt x="38929" y="42886"/>
                    <a:pt x="35865" y="43396"/>
                    <a:pt x="32164" y="43396"/>
                  </a:cubicBezTo>
                  <a:lnTo>
                    <a:pt x="19145" y="43396"/>
                  </a:lnTo>
                  <a:lnTo>
                    <a:pt x="19145" y="15827"/>
                  </a:lnTo>
                  <a:close/>
                </a:path>
              </a:pathLst>
            </a:custGeom>
            <a:solidFill>
              <a:srgbClr val="EC607E"/>
            </a:solidFill>
            <a:ln w="0" cap="flat">
              <a:noFill/>
              <a:prstDash val="solid"/>
              <a:miter/>
            </a:ln>
          </p:spPr>
          <p:txBody>
            <a:bodyPr rtlCol="0" anchor="ctr"/>
            <a:lstStyle/>
            <a:p>
              <a:endParaRPr lang="en-GB" sz="1013"/>
            </a:p>
          </p:txBody>
        </p:sp>
        <p:sp>
          <p:nvSpPr>
            <p:cNvPr id="192" name="Freeform 191">
              <a:extLst>
                <a:ext uri="{FF2B5EF4-FFF2-40B4-BE49-F238E27FC236}">
                  <a16:creationId xmlns:a16="http://schemas.microsoft.com/office/drawing/2014/main" id="{B71DAD7C-11AA-B463-06A1-5753C9376601}"/>
                </a:ext>
              </a:extLst>
            </p:cNvPr>
            <p:cNvSpPr/>
            <p:nvPr/>
          </p:nvSpPr>
          <p:spPr>
            <a:xfrm>
              <a:off x="2873574" y="6299553"/>
              <a:ext cx="61009" cy="70327"/>
            </a:xfrm>
            <a:custGeom>
              <a:avLst/>
              <a:gdLst>
                <a:gd name="connsiteX0" fmla="*/ 52330 w 61009"/>
                <a:gd name="connsiteY0" fmla="*/ 5361 h 70327"/>
                <a:gd name="connsiteX1" fmla="*/ 43013 w 61009"/>
                <a:gd name="connsiteY1" fmla="*/ 1276 h 70327"/>
                <a:gd name="connsiteX2" fmla="*/ 32036 w 61009"/>
                <a:gd name="connsiteY2" fmla="*/ 0 h 70327"/>
                <a:gd name="connsiteX3" fmla="*/ 17614 w 61009"/>
                <a:gd name="connsiteY3" fmla="*/ 2425 h 70327"/>
                <a:gd name="connsiteX4" fmla="*/ 7530 w 61009"/>
                <a:gd name="connsiteY4" fmla="*/ 9445 h 70327"/>
                <a:gd name="connsiteX5" fmla="*/ 2298 w 61009"/>
                <a:gd name="connsiteY5" fmla="*/ 20294 h 70327"/>
                <a:gd name="connsiteX6" fmla="*/ 19783 w 61009"/>
                <a:gd name="connsiteY6" fmla="*/ 21698 h 70327"/>
                <a:gd name="connsiteX7" fmla="*/ 23740 w 61009"/>
                <a:gd name="connsiteY7" fmla="*/ 16082 h 70327"/>
                <a:gd name="connsiteX8" fmla="*/ 31909 w 61009"/>
                <a:gd name="connsiteY8" fmla="*/ 13785 h 70327"/>
                <a:gd name="connsiteX9" fmla="*/ 39439 w 61009"/>
                <a:gd name="connsiteY9" fmla="*/ 16082 h 70327"/>
                <a:gd name="connsiteX10" fmla="*/ 42120 w 61009"/>
                <a:gd name="connsiteY10" fmla="*/ 22591 h 70327"/>
                <a:gd name="connsiteX11" fmla="*/ 42120 w 61009"/>
                <a:gd name="connsiteY11" fmla="*/ 22847 h 70327"/>
                <a:gd name="connsiteX12" fmla="*/ 40460 w 61009"/>
                <a:gd name="connsiteY12" fmla="*/ 26165 h 70327"/>
                <a:gd name="connsiteX13" fmla="*/ 35227 w 61009"/>
                <a:gd name="connsiteY13" fmla="*/ 27824 h 70327"/>
                <a:gd name="connsiteX14" fmla="*/ 25655 w 61009"/>
                <a:gd name="connsiteY14" fmla="*/ 28973 h 70327"/>
                <a:gd name="connsiteX15" fmla="*/ 15954 w 61009"/>
                <a:gd name="connsiteY15" fmla="*/ 30632 h 70327"/>
                <a:gd name="connsiteX16" fmla="*/ 7786 w 61009"/>
                <a:gd name="connsiteY16" fmla="*/ 34206 h 70327"/>
                <a:gd name="connsiteX17" fmla="*/ 2042 w 61009"/>
                <a:gd name="connsiteY17" fmla="*/ 40460 h 70327"/>
                <a:gd name="connsiteX18" fmla="*/ 0 w 61009"/>
                <a:gd name="connsiteY18" fmla="*/ 50033 h 70327"/>
                <a:gd name="connsiteX19" fmla="*/ 2936 w 61009"/>
                <a:gd name="connsiteY19" fmla="*/ 61265 h 70327"/>
                <a:gd name="connsiteX20" fmla="*/ 10977 w 61009"/>
                <a:gd name="connsiteY20" fmla="*/ 68030 h 70327"/>
                <a:gd name="connsiteX21" fmla="*/ 22591 w 61009"/>
                <a:gd name="connsiteY21" fmla="*/ 70327 h 70327"/>
                <a:gd name="connsiteX22" fmla="*/ 31526 w 61009"/>
                <a:gd name="connsiteY22" fmla="*/ 68923 h 70327"/>
                <a:gd name="connsiteX23" fmla="*/ 38163 w 61009"/>
                <a:gd name="connsiteY23" fmla="*/ 65094 h 70327"/>
                <a:gd name="connsiteX24" fmla="*/ 42502 w 61009"/>
                <a:gd name="connsiteY24" fmla="*/ 59478 h 70327"/>
                <a:gd name="connsiteX25" fmla="*/ 43013 w 61009"/>
                <a:gd name="connsiteY25" fmla="*/ 59478 h 70327"/>
                <a:gd name="connsiteX26" fmla="*/ 43013 w 61009"/>
                <a:gd name="connsiteY26" fmla="*/ 68923 h 70327"/>
                <a:gd name="connsiteX27" fmla="*/ 61010 w 61009"/>
                <a:gd name="connsiteY27" fmla="*/ 68923 h 70327"/>
                <a:gd name="connsiteX28" fmla="*/ 61010 w 61009"/>
                <a:gd name="connsiteY28" fmla="*/ 22847 h 70327"/>
                <a:gd name="connsiteX29" fmla="*/ 58712 w 61009"/>
                <a:gd name="connsiteY29" fmla="*/ 12381 h 70327"/>
                <a:gd name="connsiteX30" fmla="*/ 52330 w 61009"/>
                <a:gd name="connsiteY30" fmla="*/ 5233 h 70327"/>
                <a:gd name="connsiteX31" fmla="*/ 42247 w 61009"/>
                <a:gd name="connsiteY31" fmla="*/ 44672 h 70327"/>
                <a:gd name="connsiteX32" fmla="*/ 40460 w 61009"/>
                <a:gd name="connsiteY32" fmla="*/ 51182 h 70327"/>
                <a:gd name="connsiteX33" fmla="*/ 35483 w 61009"/>
                <a:gd name="connsiteY33" fmla="*/ 55649 h 70327"/>
                <a:gd name="connsiteX34" fmla="*/ 28080 w 61009"/>
                <a:gd name="connsiteY34" fmla="*/ 57308 h 70327"/>
                <a:gd name="connsiteX35" fmla="*/ 20932 w 61009"/>
                <a:gd name="connsiteY35" fmla="*/ 55266 h 70327"/>
                <a:gd name="connsiteX36" fmla="*/ 18124 w 61009"/>
                <a:gd name="connsiteY36" fmla="*/ 49395 h 70327"/>
                <a:gd name="connsiteX37" fmla="*/ 19528 w 61009"/>
                <a:gd name="connsiteY37" fmla="*/ 44927 h 70327"/>
                <a:gd name="connsiteX38" fmla="*/ 23357 w 61009"/>
                <a:gd name="connsiteY38" fmla="*/ 42119 h 70327"/>
                <a:gd name="connsiteX39" fmla="*/ 29228 w 61009"/>
                <a:gd name="connsiteY39" fmla="*/ 40588 h 70327"/>
                <a:gd name="connsiteX40" fmla="*/ 32675 w 61009"/>
                <a:gd name="connsiteY40" fmla="*/ 40078 h 70327"/>
                <a:gd name="connsiteX41" fmla="*/ 36504 w 61009"/>
                <a:gd name="connsiteY41" fmla="*/ 39439 h 70327"/>
                <a:gd name="connsiteX42" fmla="*/ 39950 w 61009"/>
                <a:gd name="connsiteY42" fmla="*/ 38546 h 70327"/>
                <a:gd name="connsiteX43" fmla="*/ 42375 w 61009"/>
                <a:gd name="connsiteY43" fmla="*/ 37525 h 70327"/>
                <a:gd name="connsiteX44" fmla="*/ 42375 w 61009"/>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09" h="70327">
                  <a:moveTo>
                    <a:pt x="52330" y="5361"/>
                  </a:moveTo>
                  <a:cubicBezTo>
                    <a:pt x="49650" y="3446"/>
                    <a:pt x="46459" y="2170"/>
                    <a:pt x="43013" y="1276"/>
                  </a:cubicBezTo>
                  <a:cubicBezTo>
                    <a:pt x="39567" y="383"/>
                    <a:pt x="35865" y="0"/>
                    <a:pt x="32036" y="0"/>
                  </a:cubicBezTo>
                  <a:cubicBezTo>
                    <a:pt x="26548" y="0"/>
                    <a:pt x="21826" y="766"/>
                    <a:pt x="17614" y="2425"/>
                  </a:cubicBezTo>
                  <a:cubicBezTo>
                    <a:pt x="13529" y="4084"/>
                    <a:pt x="10083" y="6382"/>
                    <a:pt x="7530" y="9445"/>
                  </a:cubicBezTo>
                  <a:cubicBezTo>
                    <a:pt x="4978" y="12508"/>
                    <a:pt x="3191" y="16082"/>
                    <a:pt x="2298" y="20294"/>
                  </a:cubicBezTo>
                  <a:lnTo>
                    <a:pt x="19783" y="21698"/>
                  </a:lnTo>
                  <a:cubicBezTo>
                    <a:pt x="20422" y="19400"/>
                    <a:pt x="21826" y="17614"/>
                    <a:pt x="23740" y="16082"/>
                  </a:cubicBezTo>
                  <a:cubicBezTo>
                    <a:pt x="25782" y="14551"/>
                    <a:pt x="28463" y="13785"/>
                    <a:pt x="31909" y="13785"/>
                  </a:cubicBezTo>
                  <a:cubicBezTo>
                    <a:pt x="35100" y="13785"/>
                    <a:pt x="37652" y="14551"/>
                    <a:pt x="39439" y="16082"/>
                  </a:cubicBezTo>
                  <a:cubicBezTo>
                    <a:pt x="41226" y="17614"/>
                    <a:pt x="42120" y="19783"/>
                    <a:pt x="42120" y="22591"/>
                  </a:cubicBezTo>
                  <a:lnTo>
                    <a:pt x="42120" y="22847"/>
                  </a:lnTo>
                  <a:cubicBezTo>
                    <a:pt x="42120" y="24251"/>
                    <a:pt x="41609" y="25399"/>
                    <a:pt x="40460" y="26165"/>
                  </a:cubicBezTo>
                  <a:cubicBezTo>
                    <a:pt x="39312" y="26931"/>
                    <a:pt x="37652" y="27441"/>
                    <a:pt x="35227" y="27824"/>
                  </a:cubicBezTo>
                  <a:cubicBezTo>
                    <a:pt x="32802" y="28207"/>
                    <a:pt x="29611" y="28590"/>
                    <a:pt x="25655" y="28973"/>
                  </a:cubicBezTo>
                  <a:cubicBezTo>
                    <a:pt x="22336" y="29356"/>
                    <a:pt x="19018" y="29867"/>
                    <a:pt x="15954" y="30632"/>
                  </a:cubicBezTo>
                  <a:cubicBezTo>
                    <a:pt x="12891" y="31398"/>
                    <a:pt x="10211" y="32675"/>
                    <a:pt x="7786" y="34206"/>
                  </a:cubicBezTo>
                  <a:cubicBezTo>
                    <a:pt x="5361" y="35738"/>
                    <a:pt x="3446" y="37908"/>
                    <a:pt x="2042" y="40460"/>
                  </a:cubicBezTo>
                  <a:cubicBezTo>
                    <a:pt x="638" y="43013"/>
                    <a:pt x="0" y="46204"/>
                    <a:pt x="0" y="50033"/>
                  </a:cubicBezTo>
                  <a:cubicBezTo>
                    <a:pt x="0" y="54500"/>
                    <a:pt x="1021" y="58329"/>
                    <a:pt x="2936" y="61265"/>
                  </a:cubicBezTo>
                  <a:cubicBezTo>
                    <a:pt x="4850" y="64328"/>
                    <a:pt x="7658" y="66498"/>
                    <a:pt x="10977" y="68030"/>
                  </a:cubicBezTo>
                  <a:cubicBezTo>
                    <a:pt x="14423" y="69561"/>
                    <a:pt x="18252" y="70327"/>
                    <a:pt x="22591" y="70327"/>
                  </a:cubicBezTo>
                  <a:cubicBezTo>
                    <a:pt x="25910" y="70327"/>
                    <a:pt x="28973" y="69816"/>
                    <a:pt x="31526" y="68923"/>
                  </a:cubicBezTo>
                  <a:cubicBezTo>
                    <a:pt x="34079" y="68030"/>
                    <a:pt x="36376" y="66753"/>
                    <a:pt x="38163" y="65094"/>
                  </a:cubicBezTo>
                  <a:cubicBezTo>
                    <a:pt x="39950" y="63435"/>
                    <a:pt x="41481" y="61648"/>
                    <a:pt x="42502" y="59478"/>
                  </a:cubicBezTo>
                  <a:lnTo>
                    <a:pt x="43013" y="59478"/>
                  </a:lnTo>
                  <a:lnTo>
                    <a:pt x="43013" y="68923"/>
                  </a:lnTo>
                  <a:lnTo>
                    <a:pt x="61010" y="68923"/>
                  </a:lnTo>
                  <a:lnTo>
                    <a:pt x="61010" y="22847"/>
                  </a:lnTo>
                  <a:cubicBezTo>
                    <a:pt x="61010" y="18762"/>
                    <a:pt x="60244"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8" y="57308"/>
                    <a:pt x="28080" y="57308"/>
                  </a:cubicBezTo>
                  <a:cubicBezTo>
                    <a:pt x="25272" y="57308"/>
                    <a:pt x="22719" y="56670"/>
                    <a:pt x="20932" y="55266"/>
                  </a:cubicBezTo>
                  <a:cubicBezTo>
                    <a:pt x="19018" y="53862"/>
                    <a:pt x="18124" y="51948"/>
                    <a:pt x="18124" y="49395"/>
                  </a:cubicBezTo>
                  <a:cubicBezTo>
                    <a:pt x="18124" y="47608"/>
                    <a:pt x="18635" y="46076"/>
                    <a:pt x="19528" y="44927"/>
                  </a:cubicBezTo>
                  <a:cubicBezTo>
                    <a:pt x="20422" y="43779"/>
                    <a:pt x="21698" y="42758"/>
                    <a:pt x="23357" y="42119"/>
                  </a:cubicBezTo>
                  <a:cubicBezTo>
                    <a:pt x="25017" y="41354"/>
                    <a:pt x="26931" y="40843"/>
                    <a:pt x="29228" y="40588"/>
                  </a:cubicBezTo>
                  <a:cubicBezTo>
                    <a:pt x="30249" y="40460"/>
                    <a:pt x="31398" y="40333"/>
                    <a:pt x="32675" y="40078"/>
                  </a:cubicBezTo>
                  <a:cubicBezTo>
                    <a:pt x="33951" y="39822"/>
                    <a:pt x="35227" y="39695"/>
                    <a:pt x="36504"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193" name="Freeform 192">
              <a:extLst>
                <a:ext uri="{FF2B5EF4-FFF2-40B4-BE49-F238E27FC236}">
                  <a16:creationId xmlns:a16="http://schemas.microsoft.com/office/drawing/2014/main" id="{5C52D88B-51DF-6FE0-44C8-1C729B2568E2}"/>
                </a:ext>
              </a:extLst>
            </p:cNvPr>
            <p:cNvSpPr/>
            <p:nvPr/>
          </p:nvSpPr>
          <p:spPr>
            <a:xfrm>
              <a:off x="2952452" y="6299425"/>
              <a:ext cx="41353" cy="69306"/>
            </a:xfrm>
            <a:custGeom>
              <a:avLst/>
              <a:gdLst>
                <a:gd name="connsiteX0" fmla="*/ 35483 w 41353"/>
                <a:gd name="connsiteY0" fmla="*/ 0 h 69306"/>
                <a:gd name="connsiteX1" fmla="*/ 25399 w 41353"/>
                <a:gd name="connsiteY1" fmla="*/ 3319 h 69306"/>
                <a:gd name="connsiteX2" fmla="*/ 19145 w 41353"/>
                <a:gd name="connsiteY2" fmla="*/ 12891 h 69306"/>
                <a:gd name="connsiteX3" fmla="*/ 18379 w 41353"/>
                <a:gd name="connsiteY3" fmla="*/ 12891 h 69306"/>
                <a:gd name="connsiteX4" fmla="*/ 18379 w 41353"/>
                <a:gd name="connsiteY4" fmla="*/ 1021 h 69306"/>
                <a:gd name="connsiteX5" fmla="*/ 0 w 41353"/>
                <a:gd name="connsiteY5" fmla="*/ 1021 h 69306"/>
                <a:gd name="connsiteX6" fmla="*/ 0 w 41353"/>
                <a:gd name="connsiteY6" fmla="*/ 69306 h 69306"/>
                <a:gd name="connsiteX7" fmla="*/ 18890 w 41353"/>
                <a:gd name="connsiteY7" fmla="*/ 69306 h 69306"/>
                <a:gd name="connsiteX8" fmla="*/ 18890 w 41353"/>
                <a:gd name="connsiteY8" fmla="*/ 30633 h 69306"/>
                <a:gd name="connsiteX9" fmla="*/ 20804 w 41353"/>
                <a:gd name="connsiteY9" fmla="*/ 23230 h 69306"/>
                <a:gd name="connsiteX10" fmla="*/ 25910 w 41353"/>
                <a:gd name="connsiteY10" fmla="*/ 18252 h 69306"/>
                <a:gd name="connsiteX11" fmla="*/ 33313 w 41353"/>
                <a:gd name="connsiteY11" fmla="*/ 16465 h 69306"/>
                <a:gd name="connsiteX12" fmla="*/ 37652 w 41353"/>
                <a:gd name="connsiteY12" fmla="*/ 16720 h 69306"/>
                <a:gd name="connsiteX13" fmla="*/ 41354 w 41353"/>
                <a:gd name="connsiteY13" fmla="*/ 17486 h 69306"/>
                <a:gd name="connsiteX14" fmla="*/ 41354 w 41353"/>
                <a:gd name="connsiteY14" fmla="*/ 638 h 69306"/>
                <a:gd name="connsiteX15" fmla="*/ 38418 w 41353"/>
                <a:gd name="connsiteY15" fmla="*/ 128 h 69306"/>
                <a:gd name="connsiteX16" fmla="*/ 35355 w 41353"/>
                <a:gd name="connsiteY16" fmla="*/ 0 h 6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353" h="69306">
                  <a:moveTo>
                    <a:pt x="35483" y="0"/>
                  </a:moveTo>
                  <a:cubicBezTo>
                    <a:pt x="31653" y="0"/>
                    <a:pt x="28335" y="1149"/>
                    <a:pt x="25399" y="3319"/>
                  </a:cubicBezTo>
                  <a:cubicBezTo>
                    <a:pt x="22464" y="5489"/>
                    <a:pt x="20421" y="8679"/>
                    <a:pt x="19145" y="12891"/>
                  </a:cubicBezTo>
                  <a:lnTo>
                    <a:pt x="18379" y="12891"/>
                  </a:lnTo>
                  <a:lnTo>
                    <a:pt x="18379" y="1021"/>
                  </a:lnTo>
                  <a:lnTo>
                    <a:pt x="0" y="1021"/>
                  </a:lnTo>
                  <a:lnTo>
                    <a:pt x="0" y="69306"/>
                  </a:lnTo>
                  <a:lnTo>
                    <a:pt x="18890" y="69306"/>
                  </a:lnTo>
                  <a:lnTo>
                    <a:pt x="18890" y="30633"/>
                  </a:lnTo>
                  <a:cubicBezTo>
                    <a:pt x="18890" y="27825"/>
                    <a:pt x="19528" y="25400"/>
                    <a:pt x="20804" y="23230"/>
                  </a:cubicBezTo>
                  <a:cubicBezTo>
                    <a:pt x="22081" y="21060"/>
                    <a:pt x="23740" y="19401"/>
                    <a:pt x="25910" y="18252"/>
                  </a:cubicBezTo>
                  <a:cubicBezTo>
                    <a:pt x="28080" y="17103"/>
                    <a:pt x="30632" y="16465"/>
                    <a:pt x="33313" y="16465"/>
                  </a:cubicBezTo>
                  <a:cubicBezTo>
                    <a:pt x="34589" y="16465"/>
                    <a:pt x="35993" y="16465"/>
                    <a:pt x="37652" y="16720"/>
                  </a:cubicBezTo>
                  <a:cubicBezTo>
                    <a:pt x="39184" y="16976"/>
                    <a:pt x="40460" y="17103"/>
                    <a:pt x="41354" y="17486"/>
                  </a:cubicBezTo>
                  <a:lnTo>
                    <a:pt x="41354" y="638"/>
                  </a:lnTo>
                  <a:cubicBezTo>
                    <a:pt x="40588" y="383"/>
                    <a:pt x="39567" y="256"/>
                    <a:pt x="38418" y="128"/>
                  </a:cubicBezTo>
                  <a:cubicBezTo>
                    <a:pt x="37269" y="128"/>
                    <a:pt x="36248" y="0"/>
                    <a:pt x="35355" y="0"/>
                  </a:cubicBezTo>
                  <a:close/>
                </a:path>
              </a:pathLst>
            </a:custGeom>
            <a:solidFill>
              <a:srgbClr val="EC607E"/>
            </a:solidFill>
            <a:ln w="0" cap="flat">
              <a:noFill/>
              <a:prstDash val="solid"/>
              <a:miter/>
            </a:ln>
          </p:spPr>
          <p:txBody>
            <a:bodyPr rtlCol="0" anchor="ctr"/>
            <a:lstStyle/>
            <a:p>
              <a:endParaRPr lang="en-GB" sz="1013"/>
            </a:p>
          </p:txBody>
        </p:sp>
        <p:sp>
          <p:nvSpPr>
            <p:cNvPr id="194" name="Freeform 193">
              <a:extLst>
                <a:ext uri="{FF2B5EF4-FFF2-40B4-BE49-F238E27FC236}">
                  <a16:creationId xmlns:a16="http://schemas.microsoft.com/office/drawing/2014/main" id="{9D7616A7-FEC9-16B3-9D86-B3F1BA537B9B}"/>
                </a:ext>
              </a:extLst>
            </p:cNvPr>
            <p:cNvSpPr/>
            <p:nvPr/>
          </p:nvSpPr>
          <p:spPr>
            <a:xfrm>
              <a:off x="3000954" y="6299425"/>
              <a:ext cx="65476" cy="70709"/>
            </a:xfrm>
            <a:custGeom>
              <a:avLst/>
              <a:gdLst>
                <a:gd name="connsiteX0" fmla="*/ 55904 w 65476"/>
                <a:gd name="connsiteY0" fmla="*/ 8679 h 70709"/>
                <a:gd name="connsiteX1" fmla="*/ 45693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3 w 65476"/>
                <a:gd name="connsiteY8" fmla="*/ 70710 h 70709"/>
                <a:gd name="connsiteX9" fmla="*/ 48757 w 65476"/>
                <a:gd name="connsiteY9" fmla="*/ 68157 h 70709"/>
                <a:gd name="connsiteX10" fmla="*/ 59350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7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287 w 65476"/>
                <a:gd name="connsiteY23" fmla="*/ 8807 h 70709"/>
                <a:gd name="connsiteX24" fmla="*/ 18762 w 65476"/>
                <a:gd name="connsiteY24" fmla="*/ 28208 h 70709"/>
                <a:gd name="connsiteX25" fmla="*/ 20549 w 65476"/>
                <a:gd name="connsiteY25" fmla="*/ 21443 h 70709"/>
                <a:gd name="connsiteX26" fmla="*/ 25782 w 65476"/>
                <a:gd name="connsiteY26" fmla="*/ 16210 h 70709"/>
                <a:gd name="connsiteX27" fmla="*/ 33441 w 65476"/>
                <a:gd name="connsiteY27" fmla="*/ 14168 h 70709"/>
                <a:gd name="connsiteX28" fmla="*/ 40716 w 65476"/>
                <a:gd name="connsiteY28" fmla="*/ 15954 h 70709"/>
                <a:gd name="connsiteX29" fmla="*/ 45693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3" y="2170"/>
                  </a:cubicBezTo>
                  <a:cubicBezTo>
                    <a:pt x="41737" y="766"/>
                    <a:pt x="37525" y="0"/>
                    <a:pt x="33058" y="0"/>
                  </a:cubicBezTo>
                  <a:cubicBezTo>
                    <a:pt x="26421"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1" y="63435"/>
                    <a:pt x="15699" y="66370"/>
                  </a:cubicBezTo>
                  <a:cubicBezTo>
                    <a:pt x="20805" y="69178"/>
                    <a:pt x="26803" y="70710"/>
                    <a:pt x="33823" y="70710"/>
                  </a:cubicBezTo>
                  <a:cubicBezTo>
                    <a:pt x="39439" y="70710"/>
                    <a:pt x="44417" y="69816"/>
                    <a:pt x="48757" y="68157"/>
                  </a:cubicBezTo>
                  <a:cubicBezTo>
                    <a:pt x="53096" y="66370"/>
                    <a:pt x="56542" y="63945"/>
                    <a:pt x="59350" y="60882"/>
                  </a:cubicBezTo>
                  <a:cubicBezTo>
                    <a:pt x="62158" y="57691"/>
                    <a:pt x="63945" y="54118"/>
                    <a:pt x="64839" y="49905"/>
                  </a:cubicBezTo>
                  <a:lnTo>
                    <a:pt x="47353" y="48757"/>
                  </a:lnTo>
                  <a:cubicBezTo>
                    <a:pt x="46714" y="50416"/>
                    <a:pt x="45693" y="51948"/>
                    <a:pt x="44545" y="53096"/>
                  </a:cubicBezTo>
                  <a:cubicBezTo>
                    <a:pt x="43268" y="54245"/>
                    <a:pt x="41864" y="55138"/>
                    <a:pt x="40077" y="55777"/>
                  </a:cubicBezTo>
                  <a:cubicBezTo>
                    <a:pt x="38291" y="56415"/>
                    <a:pt x="36376" y="56670"/>
                    <a:pt x="34334" y="56670"/>
                  </a:cubicBezTo>
                  <a:cubicBezTo>
                    <a:pt x="31143" y="56670"/>
                    <a:pt x="28463" y="56032"/>
                    <a:pt x="26165" y="54628"/>
                  </a:cubicBezTo>
                  <a:cubicBezTo>
                    <a:pt x="23868" y="53224"/>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287" y="8807"/>
                  </a:cubicBezTo>
                  <a:close/>
                  <a:moveTo>
                    <a:pt x="18762" y="28208"/>
                  </a:moveTo>
                  <a:cubicBezTo>
                    <a:pt x="18762" y="25783"/>
                    <a:pt x="19401" y="23485"/>
                    <a:pt x="20549" y="21443"/>
                  </a:cubicBezTo>
                  <a:cubicBezTo>
                    <a:pt x="21826" y="19273"/>
                    <a:pt x="23485" y="17486"/>
                    <a:pt x="25782" y="16210"/>
                  </a:cubicBezTo>
                  <a:cubicBezTo>
                    <a:pt x="28080" y="14933"/>
                    <a:pt x="30505" y="14168"/>
                    <a:pt x="33441" y="14168"/>
                  </a:cubicBezTo>
                  <a:cubicBezTo>
                    <a:pt x="36376" y="14168"/>
                    <a:pt x="38673" y="14806"/>
                    <a:pt x="40716" y="15954"/>
                  </a:cubicBezTo>
                  <a:cubicBezTo>
                    <a:pt x="42758" y="17103"/>
                    <a:pt x="44417" y="18762"/>
                    <a:pt x="45693"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195" name="Freeform 194">
              <a:extLst>
                <a:ext uri="{FF2B5EF4-FFF2-40B4-BE49-F238E27FC236}">
                  <a16:creationId xmlns:a16="http://schemas.microsoft.com/office/drawing/2014/main" id="{D1B0C5DE-85BC-FA6C-C41A-79C88CF50E4F}"/>
                </a:ext>
              </a:extLst>
            </p:cNvPr>
            <p:cNvSpPr/>
            <p:nvPr/>
          </p:nvSpPr>
          <p:spPr>
            <a:xfrm>
              <a:off x="3114166" y="6277599"/>
              <a:ext cx="76836" cy="91131"/>
            </a:xfrm>
            <a:custGeom>
              <a:avLst/>
              <a:gdLst>
                <a:gd name="connsiteX0" fmla="*/ 56159 w 76836"/>
                <a:gd name="connsiteY0" fmla="*/ 5488 h 91131"/>
                <a:gd name="connsiteX1" fmla="*/ 32547 w 76836"/>
                <a:gd name="connsiteY1" fmla="*/ 0 h 91131"/>
                <a:gd name="connsiteX2" fmla="*/ 0 w 76836"/>
                <a:gd name="connsiteY2" fmla="*/ 0 h 91131"/>
                <a:gd name="connsiteX3" fmla="*/ 0 w 76836"/>
                <a:gd name="connsiteY3" fmla="*/ 91132 h 91131"/>
                <a:gd name="connsiteX4" fmla="*/ 32292 w 76836"/>
                <a:gd name="connsiteY4" fmla="*/ 91132 h 91131"/>
                <a:gd name="connsiteX5" fmla="*/ 56159 w 76836"/>
                <a:gd name="connsiteY5" fmla="*/ 85643 h 91131"/>
                <a:gd name="connsiteX6" fmla="*/ 71475 w 76836"/>
                <a:gd name="connsiteY6" fmla="*/ 69944 h 91131"/>
                <a:gd name="connsiteX7" fmla="*/ 76836 w 76836"/>
                <a:gd name="connsiteY7" fmla="*/ 45438 h 91131"/>
                <a:gd name="connsiteX8" fmla="*/ 71475 w 76836"/>
                <a:gd name="connsiteY8" fmla="*/ 21060 h 91131"/>
                <a:gd name="connsiteX9" fmla="*/ 56159 w 76836"/>
                <a:gd name="connsiteY9" fmla="*/ 5488 h 91131"/>
                <a:gd name="connsiteX10" fmla="*/ 54628 w 76836"/>
                <a:gd name="connsiteY10" fmla="*/ 62031 h 91131"/>
                <a:gd name="connsiteX11" fmla="*/ 45821 w 76836"/>
                <a:gd name="connsiteY11" fmla="*/ 71476 h 91131"/>
                <a:gd name="connsiteX12" fmla="*/ 31398 w 76836"/>
                <a:gd name="connsiteY12" fmla="*/ 74539 h 91131"/>
                <a:gd name="connsiteX13" fmla="*/ 19145 w 76836"/>
                <a:gd name="connsiteY13" fmla="*/ 74539 h 91131"/>
                <a:gd name="connsiteX14" fmla="*/ 19145 w 76836"/>
                <a:gd name="connsiteY14" fmla="*/ 16465 h 91131"/>
                <a:gd name="connsiteX15" fmla="*/ 31398 w 76836"/>
                <a:gd name="connsiteY15" fmla="*/ 16465 h 91131"/>
                <a:gd name="connsiteX16" fmla="*/ 45821 w 76836"/>
                <a:gd name="connsiteY16" fmla="*/ 19528 h 91131"/>
                <a:gd name="connsiteX17" fmla="*/ 54628 w 76836"/>
                <a:gd name="connsiteY17" fmla="*/ 28973 h 91131"/>
                <a:gd name="connsiteX18" fmla="*/ 57563 w 76836"/>
                <a:gd name="connsiteY18" fmla="*/ 45438 h 91131"/>
                <a:gd name="connsiteX19" fmla="*/ 54628 w 76836"/>
                <a:gd name="connsiteY19" fmla="*/ 6203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836" h="91131">
                  <a:moveTo>
                    <a:pt x="56159" y="5488"/>
                  </a:moveTo>
                  <a:cubicBezTo>
                    <a:pt x="49522" y="1914"/>
                    <a:pt x="41609" y="0"/>
                    <a:pt x="32547" y="0"/>
                  </a:cubicBezTo>
                  <a:lnTo>
                    <a:pt x="0" y="0"/>
                  </a:lnTo>
                  <a:lnTo>
                    <a:pt x="0" y="91132"/>
                  </a:lnTo>
                  <a:lnTo>
                    <a:pt x="32292" y="91132"/>
                  </a:lnTo>
                  <a:cubicBezTo>
                    <a:pt x="41481" y="91132"/>
                    <a:pt x="49522" y="89345"/>
                    <a:pt x="56159" y="85643"/>
                  </a:cubicBezTo>
                  <a:cubicBezTo>
                    <a:pt x="62796" y="81942"/>
                    <a:pt x="67902" y="76709"/>
                    <a:pt x="71475" y="69944"/>
                  </a:cubicBezTo>
                  <a:cubicBezTo>
                    <a:pt x="75049" y="63179"/>
                    <a:pt x="76836" y="55011"/>
                    <a:pt x="76836" y="45438"/>
                  </a:cubicBezTo>
                  <a:cubicBezTo>
                    <a:pt x="76836" y="35865"/>
                    <a:pt x="75049" y="27824"/>
                    <a:pt x="71475" y="21060"/>
                  </a:cubicBezTo>
                  <a:cubicBezTo>
                    <a:pt x="67902" y="14295"/>
                    <a:pt x="62796" y="9062"/>
                    <a:pt x="56159" y="5488"/>
                  </a:cubicBezTo>
                  <a:close/>
                  <a:moveTo>
                    <a:pt x="54628" y="62031"/>
                  </a:moveTo>
                  <a:cubicBezTo>
                    <a:pt x="52713" y="66370"/>
                    <a:pt x="49778" y="69433"/>
                    <a:pt x="45821" y="71476"/>
                  </a:cubicBezTo>
                  <a:cubicBezTo>
                    <a:pt x="41864" y="73518"/>
                    <a:pt x="37142" y="74539"/>
                    <a:pt x="31398" y="74539"/>
                  </a:cubicBezTo>
                  <a:lnTo>
                    <a:pt x="19145" y="74539"/>
                  </a:lnTo>
                  <a:lnTo>
                    <a:pt x="19145" y="16465"/>
                  </a:lnTo>
                  <a:lnTo>
                    <a:pt x="31398" y="16465"/>
                  </a:lnTo>
                  <a:cubicBezTo>
                    <a:pt x="37142" y="16465"/>
                    <a:pt x="41864" y="17486"/>
                    <a:pt x="45821" y="19528"/>
                  </a:cubicBezTo>
                  <a:cubicBezTo>
                    <a:pt x="49650" y="21570"/>
                    <a:pt x="52586" y="24633"/>
                    <a:pt x="54628" y="28973"/>
                  </a:cubicBezTo>
                  <a:cubicBezTo>
                    <a:pt x="56542" y="33185"/>
                    <a:pt x="57563" y="38801"/>
                    <a:pt x="57563" y="45438"/>
                  </a:cubicBezTo>
                  <a:cubicBezTo>
                    <a:pt x="57563" y="52075"/>
                    <a:pt x="56542" y="57819"/>
                    <a:pt x="54628" y="62031"/>
                  </a:cubicBezTo>
                  <a:close/>
                </a:path>
              </a:pathLst>
            </a:custGeom>
            <a:solidFill>
              <a:srgbClr val="EC607E"/>
            </a:solidFill>
            <a:ln w="0" cap="flat">
              <a:noFill/>
              <a:prstDash val="solid"/>
              <a:miter/>
            </a:ln>
          </p:spPr>
          <p:txBody>
            <a:bodyPr rtlCol="0" anchor="ctr"/>
            <a:lstStyle/>
            <a:p>
              <a:endParaRPr lang="en-GB" sz="1013"/>
            </a:p>
          </p:txBody>
        </p:sp>
        <p:sp>
          <p:nvSpPr>
            <p:cNvPr id="196" name="Freeform 195">
              <a:extLst>
                <a:ext uri="{FF2B5EF4-FFF2-40B4-BE49-F238E27FC236}">
                  <a16:creationId xmlns:a16="http://schemas.microsoft.com/office/drawing/2014/main" id="{7E1E82B4-D65B-FF71-5386-2B57B341F5A2}"/>
                </a:ext>
              </a:extLst>
            </p:cNvPr>
            <p:cNvSpPr/>
            <p:nvPr/>
          </p:nvSpPr>
          <p:spPr>
            <a:xfrm>
              <a:off x="3207212" y="6272366"/>
              <a:ext cx="20549" cy="19145"/>
            </a:xfrm>
            <a:custGeom>
              <a:avLst/>
              <a:gdLst>
                <a:gd name="connsiteX0" fmla="*/ 10338 w 20549"/>
                <a:gd name="connsiteY0" fmla="*/ 0 h 19145"/>
                <a:gd name="connsiteX1" fmla="*/ 3063 w 20549"/>
                <a:gd name="connsiteY1" fmla="*/ 2808 h 19145"/>
                <a:gd name="connsiteX2" fmla="*/ 0 w 20549"/>
                <a:gd name="connsiteY2" fmla="*/ 9573 h 19145"/>
                <a:gd name="connsiteX3" fmla="*/ 3063 w 20549"/>
                <a:gd name="connsiteY3" fmla="*/ 16337 h 19145"/>
                <a:gd name="connsiteX4" fmla="*/ 10338 w 20549"/>
                <a:gd name="connsiteY4" fmla="*/ 19145 h 19145"/>
                <a:gd name="connsiteX5" fmla="*/ 17614 w 20549"/>
                <a:gd name="connsiteY5" fmla="*/ 16337 h 19145"/>
                <a:gd name="connsiteX6" fmla="*/ 20549 w 20549"/>
                <a:gd name="connsiteY6" fmla="*/ 9573 h 19145"/>
                <a:gd name="connsiteX7" fmla="*/ 17614 w 20549"/>
                <a:gd name="connsiteY7" fmla="*/ 2808 h 19145"/>
                <a:gd name="connsiteX8" fmla="*/ 10338 w 20549"/>
                <a:gd name="connsiteY8"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 h="19145">
                  <a:moveTo>
                    <a:pt x="10338" y="0"/>
                  </a:moveTo>
                  <a:cubicBezTo>
                    <a:pt x="7530" y="0"/>
                    <a:pt x="5105" y="894"/>
                    <a:pt x="3063" y="2808"/>
                  </a:cubicBezTo>
                  <a:cubicBezTo>
                    <a:pt x="1021" y="4722"/>
                    <a:pt x="0" y="6892"/>
                    <a:pt x="0" y="9573"/>
                  </a:cubicBezTo>
                  <a:cubicBezTo>
                    <a:pt x="0" y="12253"/>
                    <a:pt x="1021" y="14423"/>
                    <a:pt x="3063" y="16337"/>
                  </a:cubicBezTo>
                  <a:cubicBezTo>
                    <a:pt x="5105" y="18252"/>
                    <a:pt x="7530" y="19145"/>
                    <a:pt x="10338" y="19145"/>
                  </a:cubicBezTo>
                  <a:cubicBezTo>
                    <a:pt x="13146" y="19145"/>
                    <a:pt x="15571" y="18252"/>
                    <a:pt x="17614" y="16337"/>
                  </a:cubicBezTo>
                  <a:cubicBezTo>
                    <a:pt x="19656" y="14423"/>
                    <a:pt x="20549" y="12253"/>
                    <a:pt x="20549" y="9573"/>
                  </a:cubicBezTo>
                  <a:cubicBezTo>
                    <a:pt x="20549" y="6892"/>
                    <a:pt x="19528" y="4722"/>
                    <a:pt x="17614" y="2808"/>
                  </a:cubicBezTo>
                  <a:cubicBezTo>
                    <a:pt x="15571" y="894"/>
                    <a:pt x="13146" y="0"/>
                    <a:pt x="10338" y="0"/>
                  </a:cubicBezTo>
                  <a:close/>
                </a:path>
              </a:pathLst>
            </a:custGeom>
            <a:solidFill>
              <a:srgbClr val="EC607E"/>
            </a:solidFill>
            <a:ln w="0" cap="flat">
              <a:noFill/>
              <a:prstDash val="solid"/>
              <a:miter/>
            </a:ln>
          </p:spPr>
          <p:txBody>
            <a:bodyPr rtlCol="0" anchor="ctr"/>
            <a:lstStyle/>
            <a:p>
              <a:endParaRPr lang="en-GB" sz="1013"/>
            </a:p>
          </p:txBody>
        </p:sp>
        <p:sp>
          <p:nvSpPr>
            <p:cNvPr id="197" name="Freeform 196">
              <a:extLst>
                <a:ext uri="{FF2B5EF4-FFF2-40B4-BE49-F238E27FC236}">
                  <a16:creationId xmlns:a16="http://schemas.microsoft.com/office/drawing/2014/main" id="{DF74596C-7F38-401F-BD59-938CDBC0637E}"/>
                </a:ext>
              </a:extLst>
            </p:cNvPr>
            <p:cNvSpPr/>
            <p:nvPr/>
          </p:nvSpPr>
          <p:spPr>
            <a:xfrm>
              <a:off x="3207978" y="6300318"/>
              <a:ext cx="18889" cy="68284"/>
            </a:xfrm>
            <a:custGeom>
              <a:avLst/>
              <a:gdLst>
                <a:gd name="connsiteX0" fmla="*/ 0 w 18889"/>
                <a:gd name="connsiteY0" fmla="*/ 0 h 68284"/>
                <a:gd name="connsiteX1" fmla="*/ 18890 w 18889"/>
                <a:gd name="connsiteY1" fmla="*/ 0 h 68284"/>
                <a:gd name="connsiteX2" fmla="*/ 18890 w 18889"/>
                <a:gd name="connsiteY2" fmla="*/ 68285 h 68284"/>
                <a:gd name="connsiteX3" fmla="*/ 0 w 18889"/>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8889" h="68284">
                  <a:moveTo>
                    <a:pt x="0" y="0"/>
                  </a:moveTo>
                  <a:lnTo>
                    <a:pt x="18890" y="0"/>
                  </a:lnTo>
                  <a:lnTo>
                    <a:pt x="18890" y="68285"/>
                  </a:lnTo>
                  <a:lnTo>
                    <a:pt x="0" y="68285"/>
                  </a:lnTo>
                  <a:close/>
                </a:path>
              </a:pathLst>
            </a:custGeom>
            <a:solidFill>
              <a:srgbClr val="EC607E"/>
            </a:solidFill>
            <a:ln w="0" cap="flat">
              <a:noFill/>
              <a:prstDash val="solid"/>
              <a:miter/>
            </a:ln>
          </p:spPr>
          <p:txBody>
            <a:bodyPr rtlCol="0" anchor="ctr"/>
            <a:lstStyle/>
            <a:p>
              <a:endParaRPr lang="en-GB" sz="1013"/>
            </a:p>
          </p:txBody>
        </p:sp>
        <p:sp>
          <p:nvSpPr>
            <p:cNvPr id="198" name="Freeform 197">
              <a:extLst>
                <a:ext uri="{FF2B5EF4-FFF2-40B4-BE49-F238E27FC236}">
                  <a16:creationId xmlns:a16="http://schemas.microsoft.com/office/drawing/2014/main" id="{29D09CC8-2665-A1AC-1AE2-D2DAD01E0AE5}"/>
                </a:ext>
              </a:extLst>
            </p:cNvPr>
            <p:cNvSpPr/>
            <p:nvPr/>
          </p:nvSpPr>
          <p:spPr>
            <a:xfrm>
              <a:off x="3242184" y="6299680"/>
              <a:ext cx="61392" cy="70326"/>
            </a:xfrm>
            <a:custGeom>
              <a:avLst/>
              <a:gdLst>
                <a:gd name="connsiteX0" fmla="*/ 41609 w 61392"/>
                <a:gd name="connsiteY0" fmla="*/ 29356 h 70326"/>
                <a:gd name="connsiteX1" fmla="*/ 29228 w 61392"/>
                <a:gd name="connsiteY1" fmla="*/ 26803 h 70326"/>
                <a:gd name="connsiteX2" fmla="*/ 22464 w 61392"/>
                <a:gd name="connsiteY2" fmla="*/ 24123 h 70326"/>
                <a:gd name="connsiteX3" fmla="*/ 20549 w 61392"/>
                <a:gd name="connsiteY3" fmla="*/ 20039 h 70326"/>
                <a:gd name="connsiteX4" fmla="*/ 23612 w 61392"/>
                <a:gd name="connsiteY4" fmla="*/ 15189 h 70326"/>
                <a:gd name="connsiteX5" fmla="*/ 31015 w 61392"/>
                <a:gd name="connsiteY5" fmla="*/ 13402 h 70326"/>
                <a:gd name="connsiteX6" fmla="*/ 36631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09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6 w 61392"/>
                <a:gd name="connsiteY20" fmla="*/ 54755 h 70326"/>
                <a:gd name="connsiteX21" fmla="*/ 31015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5 w 61392"/>
                <a:gd name="connsiteY26" fmla="*/ 70327 h 70326"/>
                <a:gd name="connsiteX27" fmla="*/ 46714 w 61392"/>
                <a:gd name="connsiteY27" fmla="*/ 67519 h 70326"/>
                <a:gd name="connsiteX28" fmla="*/ 57436 w 61392"/>
                <a:gd name="connsiteY28" fmla="*/ 59605 h 70326"/>
                <a:gd name="connsiteX29" fmla="*/ 61392 w 61392"/>
                <a:gd name="connsiteY29" fmla="*/ 47863 h 70326"/>
                <a:gd name="connsiteX30" fmla="*/ 56542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8" y="26803"/>
                  </a:lnTo>
                  <a:cubicBezTo>
                    <a:pt x="26037" y="26165"/>
                    <a:pt x="23868" y="25271"/>
                    <a:pt x="22464" y="24123"/>
                  </a:cubicBezTo>
                  <a:cubicBezTo>
                    <a:pt x="21187" y="22974"/>
                    <a:pt x="20549" y="21570"/>
                    <a:pt x="20549" y="20039"/>
                  </a:cubicBezTo>
                  <a:cubicBezTo>
                    <a:pt x="20549" y="17997"/>
                    <a:pt x="21570" y="16337"/>
                    <a:pt x="23612" y="15189"/>
                  </a:cubicBezTo>
                  <a:cubicBezTo>
                    <a:pt x="25655" y="13912"/>
                    <a:pt x="28080" y="13402"/>
                    <a:pt x="31015" y="13402"/>
                  </a:cubicBezTo>
                  <a:cubicBezTo>
                    <a:pt x="33185" y="13402"/>
                    <a:pt x="35099" y="13784"/>
                    <a:pt x="36631" y="14550"/>
                  </a:cubicBezTo>
                  <a:cubicBezTo>
                    <a:pt x="38163" y="15316"/>
                    <a:pt x="39439"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8" y="30505"/>
                    <a:pt x="6509"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5"/>
                  </a:cubicBezTo>
                  <a:cubicBezTo>
                    <a:pt x="37014" y="56032"/>
                    <a:pt x="34334" y="56670"/>
                    <a:pt x="31015" y="56670"/>
                  </a:cubicBezTo>
                  <a:cubicBezTo>
                    <a:pt x="27697" y="56670"/>
                    <a:pt x="24889" y="55904"/>
                    <a:pt x="22719" y="54500"/>
                  </a:cubicBezTo>
                  <a:cubicBezTo>
                    <a:pt x="20549" y="53096"/>
                    <a:pt x="19145" y="50926"/>
                    <a:pt x="18635" y="48246"/>
                  </a:cubicBezTo>
                  <a:lnTo>
                    <a:pt x="0" y="49267"/>
                  </a:lnTo>
                  <a:cubicBezTo>
                    <a:pt x="893" y="55776"/>
                    <a:pt x="4084" y="61010"/>
                    <a:pt x="9445" y="64711"/>
                  </a:cubicBezTo>
                  <a:cubicBezTo>
                    <a:pt x="14806" y="68540"/>
                    <a:pt x="21953" y="70327"/>
                    <a:pt x="31015" y="70327"/>
                  </a:cubicBezTo>
                  <a:cubicBezTo>
                    <a:pt x="36887" y="70327"/>
                    <a:pt x="42247" y="69433"/>
                    <a:pt x="46714" y="67519"/>
                  </a:cubicBezTo>
                  <a:cubicBezTo>
                    <a:pt x="51309" y="65604"/>
                    <a:pt x="54883" y="63052"/>
                    <a:pt x="57436" y="59605"/>
                  </a:cubicBezTo>
                  <a:cubicBezTo>
                    <a:pt x="60116" y="56287"/>
                    <a:pt x="61392" y="52330"/>
                    <a:pt x="61392" y="47863"/>
                  </a:cubicBezTo>
                  <a:cubicBezTo>
                    <a:pt x="61392" y="42885"/>
                    <a:pt x="59733" y="38929"/>
                    <a:pt x="56542"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199" name="Freeform 198">
              <a:extLst>
                <a:ext uri="{FF2B5EF4-FFF2-40B4-BE49-F238E27FC236}">
                  <a16:creationId xmlns:a16="http://schemas.microsoft.com/office/drawing/2014/main" id="{041606F6-2C1E-4CC9-4664-6C2046B56039}"/>
                </a:ext>
              </a:extLst>
            </p:cNvPr>
            <p:cNvSpPr/>
            <p:nvPr/>
          </p:nvSpPr>
          <p:spPr>
            <a:xfrm>
              <a:off x="3315957"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566 w 65476"/>
                <a:gd name="connsiteY29" fmla="*/ 20932 h 70709"/>
                <a:gd name="connsiteX30" fmla="*/ 47353 w 65476"/>
                <a:gd name="connsiteY30" fmla="*/ 28208 h 70709"/>
                <a:gd name="connsiteX31" fmla="*/ 18762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864" y="638"/>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160" y="8807"/>
                  </a:cubicBezTo>
                  <a:close/>
                  <a:moveTo>
                    <a:pt x="18762" y="28208"/>
                  </a:moveTo>
                  <a:cubicBezTo>
                    <a:pt x="18762" y="25783"/>
                    <a:pt x="19401" y="23485"/>
                    <a:pt x="20549" y="21443"/>
                  </a:cubicBezTo>
                  <a:cubicBezTo>
                    <a:pt x="21826" y="19273"/>
                    <a:pt x="23485" y="17486"/>
                    <a:pt x="25783" y="16210"/>
                  </a:cubicBezTo>
                  <a:cubicBezTo>
                    <a:pt x="28080" y="14933"/>
                    <a:pt x="30505" y="14168"/>
                    <a:pt x="33441" y="14168"/>
                  </a:cubicBezTo>
                  <a:cubicBezTo>
                    <a:pt x="36376" y="14168"/>
                    <a:pt x="38673" y="14806"/>
                    <a:pt x="40716" y="15954"/>
                  </a:cubicBezTo>
                  <a:cubicBezTo>
                    <a:pt x="42758" y="17103"/>
                    <a:pt x="44417" y="18762"/>
                    <a:pt x="45566" y="20932"/>
                  </a:cubicBezTo>
                  <a:cubicBezTo>
                    <a:pt x="46714" y="22975"/>
                    <a:pt x="47353" y="25400"/>
                    <a:pt x="47353" y="28208"/>
                  </a:cubicBezTo>
                  <a:lnTo>
                    <a:pt x="18762" y="28208"/>
                  </a:lnTo>
                  <a:close/>
                </a:path>
              </a:pathLst>
            </a:custGeom>
            <a:solidFill>
              <a:srgbClr val="EC607E"/>
            </a:solidFill>
            <a:ln w="0" cap="flat">
              <a:noFill/>
              <a:prstDash val="solid"/>
              <a:miter/>
            </a:ln>
          </p:spPr>
          <p:txBody>
            <a:bodyPr rtlCol="0" anchor="ctr"/>
            <a:lstStyle/>
            <a:p>
              <a:endParaRPr lang="en-GB" sz="1013"/>
            </a:p>
          </p:txBody>
        </p:sp>
        <p:sp>
          <p:nvSpPr>
            <p:cNvPr id="200" name="Freeform 199">
              <a:extLst>
                <a:ext uri="{FF2B5EF4-FFF2-40B4-BE49-F238E27FC236}">
                  <a16:creationId xmlns:a16="http://schemas.microsoft.com/office/drawing/2014/main" id="{6F52A3E5-E26D-E674-BF83-8CCF327FCC94}"/>
                </a:ext>
              </a:extLst>
            </p:cNvPr>
            <p:cNvSpPr/>
            <p:nvPr/>
          </p:nvSpPr>
          <p:spPr>
            <a:xfrm>
              <a:off x="3393559" y="6299553"/>
              <a:ext cx="61137" cy="70327"/>
            </a:xfrm>
            <a:custGeom>
              <a:avLst/>
              <a:gdLst>
                <a:gd name="connsiteX0" fmla="*/ 52330 w 61137"/>
                <a:gd name="connsiteY0" fmla="*/ 5361 h 70327"/>
                <a:gd name="connsiteX1" fmla="*/ 43013 w 61137"/>
                <a:gd name="connsiteY1" fmla="*/ 1276 h 70327"/>
                <a:gd name="connsiteX2" fmla="*/ 32037 w 61137"/>
                <a:gd name="connsiteY2" fmla="*/ 0 h 70327"/>
                <a:gd name="connsiteX3" fmla="*/ 17614 w 61137"/>
                <a:gd name="connsiteY3" fmla="*/ 2425 h 70327"/>
                <a:gd name="connsiteX4" fmla="*/ 7530 w 61137"/>
                <a:gd name="connsiteY4" fmla="*/ 9445 h 70327"/>
                <a:gd name="connsiteX5" fmla="*/ 2297 w 61137"/>
                <a:gd name="connsiteY5" fmla="*/ 20294 h 70327"/>
                <a:gd name="connsiteX6" fmla="*/ 19783 w 61137"/>
                <a:gd name="connsiteY6" fmla="*/ 21698 h 70327"/>
                <a:gd name="connsiteX7" fmla="*/ 23740 w 61137"/>
                <a:gd name="connsiteY7" fmla="*/ 16082 h 70327"/>
                <a:gd name="connsiteX8" fmla="*/ 31909 w 61137"/>
                <a:gd name="connsiteY8" fmla="*/ 13785 h 70327"/>
                <a:gd name="connsiteX9" fmla="*/ 39439 w 61137"/>
                <a:gd name="connsiteY9" fmla="*/ 16082 h 70327"/>
                <a:gd name="connsiteX10" fmla="*/ 42119 w 61137"/>
                <a:gd name="connsiteY10" fmla="*/ 22591 h 70327"/>
                <a:gd name="connsiteX11" fmla="*/ 42119 w 61137"/>
                <a:gd name="connsiteY11" fmla="*/ 22847 h 70327"/>
                <a:gd name="connsiteX12" fmla="*/ 40460 w 61137"/>
                <a:gd name="connsiteY12" fmla="*/ 26165 h 70327"/>
                <a:gd name="connsiteX13" fmla="*/ 35227 w 61137"/>
                <a:gd name="connsiteY13" fmla="*/ 27824 h 70327"/>
                <a:gd name="connsiteX14" fmla="*/ 25655 w 61137"/>
                <a:gd name="connsiteY14" fmla="*/ 28973 h 70327"/>
                <a:gd name="connsiteX15" fmla="*/ 15954 w 61137"/>
                <a:gd name="connsiteY15" fmla="*/ 30632 h 70327"/>
                <a:gd name="connsiteX16" fmla="*/ 7786 w 61137"/>
                <a:gd name="connsiteY16" fmla="*/ 34206 h 70327"/>
                <a:gd name="connsiteX17" fmla="*/ 2042 w 61137"/>
                <a:gd name="connsiteY17" fmla="*/ 40460 h 70327"/>
                <a:gd name="connsiteX18" fmla="*/ 0 w 61137"/>
                <a:gd name="connsiteY18" fmla="*/ 50033 h 70327"/>
                <a:gd name="connsiteX19" fmla="*/ 2935 w 61137"/>
                <a:gd name="connsiteY19" fmla="*/ 61265 h 70327"/>
                <a:gd name="connsiteX20" fmla="*/ 10976 w 61137"/>
                <a:gd name="connsiteY20" fmla="*/ 68030 h 70327"/>
                <a:gd name="connsiteX21" fmla="*/ 22591 w 61137"/>
                <a:gd name="connsiteY21" fmla="*/ 70327 h 70327"/>
                <a:gd name="connsiteX22" fmla="*/ 31526 w 61137"/>
                <a:gd name="connsiteY22" fmla="*/ 68923 h 70327"/>
                <a:gd name="connsiteX23" fmla="*/ 38163 w 61137"/>
                <a:gd name="connsiteY23" fmla="*/ 65094 h 70327"/>
                <a:gd name="connsiteX24" fmla="*/ 42630 w 61137"/>
                <a:gd name="connsiteY24" fmla="*/ 59478 h 70327"/>
                <a:gd name="connsiteX25" fmla="*/ 43141 w 61137"/>
                <a:gd name="connsiteY25" fmla="*/ 59478 h 70327"/>
                <a:gd name="connsiteX26" fmla="*/ 43141 w 61137"/>
                <a:gd name="connsiteY26" fmla="*/ 68923 h 70327"/>
                <a:gd name="connsiteX27" fmla="*/ 61137 w 61137"/>
                <a:gd name="connsiteY27" fmla="*/ 68923 h 70327"/>
                <a:gd name="connsiteX28" fmla="*/ 61137 w 61137"/>
                <a:gd name="connsiteY28" fmla="*/ 22847 h 70327"/>
                <a:gd name="connsiteX29" fmla="*/ 58712 w 61137"/>
                <a:gd name="connsiteY29" fmla="*/ 12381 h 70327"/>
                <a:gd name="connsiteX30" fmla="*/ 52330 w 61137"/>
                <a:gd name="connsiteY30" fmla="*/ 5233 h 70327"/>
                <a:gd name="connsiteX31" fmla="*/ 42247 w 61137"/>
                <a:gd name="connsiteY31" fmla="*/ 44672 h 70327"/>
                <a:gd name="connsiteX32" fmla="*/ 40460 w 61137"/>
                <a:gd name="connsiteY32" fmla="*/ 51182 h 70327"/>
                <a:gd name="connsiteX33" fmla="*/ 35483 w 61137"/>
                <a:gd name="connsiteY33" fmla="*/ 55649 h 70327"/>
                <a:gd name="connsiteX34" fmla="*/ 28079 w 61137"/>
                <a:gd name="connsiteY34" fmla="*/ 57308 h 70327"/>
                <a:gd name="connsiteX35" fmla="*/ 20932 w 61137"/>
                <a:gd name="connsiteY35" fmla="*/ 55266 h 70327"/>
                <a:gd name="connsiteX36" fmla="*/ 18124 w 61137"/>
                <a:gd name="connsiteY36" fmla="*/ 49395 h 70327"/>
                <a:gd name="connsiteX37" fmla="*/ 19528 w 61137"/>
                <a:gd name="connsiteY37" fmla="*/ 44927 h 70327"/>
                <a:gd name="connsiteX38" fmla="*/ 23357 w 61137"/>
                <a:gd name="connsiteY38" fmla="*/ 42119 h 70327"/>
                <a:gd name="connsiteX39" fmla="*/ 29229 w 61137"/>
                <a:gd name="connsiteY39" fmla="*/ 40588 h 70327"/>
                <a:gd name="connsiteX40" fmla="*/ 32675 w 61137"/>
                <a:gd name="connsiteY40" fmla="*/ 40078 h 70327"/>
                <a:gd name="connsiteX41" fmla="*/ 36503 w 61137"/>
                <a:gd name="connsiteY41" fmla="*/ 39439 h 70327"/>
                <a:gd name="connsiteX42" fmla="*/ 39950 w 61137"/>
                <a:gd name="connsiteY42" fmla="*/ 38546 h 70327"/>
                <a:gd name="connsiteX43" fmla="*/ 42375 w 61137"/>
                <a:gd name="connsiteY43" fmla="*/ 37525 h 70327"/>
                <a:gd name="connsiteX44" fmla="*/ 42375 w 61137"/>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137" h="70327">
                  <a:moveTo>
                    <a:pt x="52330" y="5361"/>
                  </a:moveTo>
                  <a:cubicBezTo>
                    <a:pt x="49650" y="3446"/>
                    <a:pt x="46459" y="2170"/>
                    <a:pt x="43013" y="1276"/>
                  </a:cubicBezTo>
                  <a:cubicBezTo>
                    <a:pt x="39567" y="383"/>
                    <a:pt x="35865" y="0"/>
                    <a:pt x="32037" y="0"/>
                  </a:cubicBezTo>
                  <a:cubicBezTo>
                    <a:pt x="26548" y="0"/>
                    <a:pt x="21825" y="766"/>
                    <a:pt x="17614" y="2425"/>
                  </a:cubicBezTo>
                  <a:cubicBezTo>
                    <a:pt x="13529" y="4084"/>
                    <a:pt x="10083" y="6382"/>
                    <a:pt x="7530" y="9445"/>
                  </a:cubicBezTo>
                  <a:cubicBezTo>
                    <a:pt x="4978" y="12508"/>
                    <a:pt x="3191" y="16082"/>
                    <a:pt x="2297" y="20294"/>
                  </a:cubicBezTo>
                  <a:lnTo>
                    <a:pt x="19783" y="21698"/>
                  </a:lnTo>
                  <a:cubicBezTo>
                    <a:pt x="20422" y="19400"/>
                    <a:pt x="21825" y="17614"/>
                    <a:pt x="23740" y="16082"/>
                  </a:cubicBezTo>
                  <a:cubicBezTo>
                    <a:pt x="25782" y="14551"/>
                    <a:pt x="28462" y="13785"/>
                    <a:pt x="31909" y="13785"/>
                  </a:cubicBezTo>
                  <a:cubicBezTo>
                    <a:pt x="35100" y="13785"/>
                    <a:pt x="37652" y="14551"/>
                    <a:pt x="39439" y="16082"/>
                  </a:cubicBezTo>
                  <a:cubicBezTo>
                    <a:pt x="41226" y="17614"/>
                    <a:pt x="42119" y="19783"/>
                    <a:pt x="42119" y="22591"/>
                  </a:cubicBezTo>
                  <a:lnTo>
                    <a:pt x="42119" y="22847"/>
                  </a:lnTo>
                  <a:cubicBezTo>
                    <a:pt x="42119" y="24251"/>
                    <a:pt x="41609" y="25399"/>
                    <a:pt x="40460" y="26165"/>
                  </a:cubicBezTo>
                  <a:cubicBezTo>
                    <a:pt x="39311" y="26931"/>
                    <a:pt x="37652" y="27441"/>
                    <a:pt x="35227" y="27824"/>
                  </a:cubicBezTo>
                  <a:cubicBezTo>
                    <a:pt x="32802" y="28207"/>
                    <a:pt x="29611" y="28590"/>
                    <a:pt x="25655" y="28973"/>
                  </a:cubicBezTo>
                  <a:cubicBezTo>
                    <a:pt x="22336" y="29356"/>
                    <a:pt x="19017" y="29867"/>
                    <a:pt x="15954" y="30632"/>
                  </a:cubicBezTo>
                  <a:cubicBezTo>
                    <a:pt x="12891" y="31398"/>
                    <a:pt x="10211" y="32675"/>
                    <a:pt x="7786" y="34206"/>
                  </a:cubicBezTo>
                  <a:cubicBezTo>
                    <a:pt x="5360" y="35738"/>
                    <a:pt x="3446" y="37908"/>
                    <a:pt x="2042" y="40460"/>
                  </a:cubicBezTo>
                  <a:cubicBezTo>
                    <a:pt x="638" y="43013"/>
                    <a:pt x="0" y="46204"/>
                    <a:pt x="0" y="50033"/>
                  </a:cubicBezTo>
                  <a:cubicBezTo>
                    <a:pt x="0" y="54500"/>
                    <a:pt x="1021" y="58329"/>
                    <a:pt x="2935" y="61265"/>
                  </a:cubicBezTo>
                  <a:cubicBezTo>
                    <a:pt x="4850" y="64328"/>
                    <a:pt x="7658" y="66498"/>
                    <a:pt x="10976" y="68030"/>
                  </a:cubicBezTo>
                  <a:cubicBezTo>
                    <a:pt x="14423" y="69561"/>
                    <a:pt x="18252" y="70327"/>
                    <a:pt x="22591" y="70327"/>
                  </a:cubicBezTo>
                  <a:cubicBezTo>
                    <a:pt x="26038" y="70327"/>
                    <a:pt x="28973" y="69816"/>
                    <a:pt x="31526" y="68923"/>
                  </a:cubicBezTo>
                  <a:cubicBezTo>
                    <a:pt x="34078" y="68030"/>
                    <a:pt x="36376" y="66753"/>
                    <a:pt x="38163" y="65094"/>
                  </a:cubicBezTo>
                  <a:cubicBezTo>
                    <a:pt x="39950" y="63435"/>
                    <a:pt x="41481" y="61648"/>
                    <a:pt x="42630" y="59478"/>
                  </a:cubicBezTo>
                  <a:lnTo>
                    <a:pt x="43141" y="59478"/>
                  </a:lnTo>
                  <a:lnTo>
                    <a:pt x="43141" y="68923"/>
                  </a:lnTo>
                  <a:lnTo>
                    <a:pt x="61137" y="68923"/>
                  </a:lnTo>
                  <a:lnTo>
                    <a:pt x="61137" y="22847"/>
                  </a:lnTo>
                  <a:cubicBezTo>
                    <a:pt x="61137" y="18762"/>
                    <a:pt x="60371"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7" y="57308"/>
                    <a:pt x="28079" y="57308"/>
                  </a:cubicBezTo>
                  <a:cubicBezTo>
                    <a:pt x="25271" y="57308"/>
                    <a:pt x="22719" y="56670"/>
                    <a:pt x="20932" y="55266"/>
                  </a:cubicBezTo>
                  <a:cubicBezTo>
                    <a:pt x="19017" y="53862"/>
                    <a:pt x="18124" y="51948"/>
                    <a:pt x="18124" y="49395"/>
                  </a:cubicBezTo>
                  <a:cubicBezTo>
                    <a:pt x="18124" y="47608"/>
                    <a:pt x="18635" y="46076"/>
                    <a:pt x="19528" y="44927"/>
                  </a:cubicBezTo>
                  <a:cubicBezTo>
                    <a:pt x="20422" y="43779"/>
                    <a:pt x="21698" y="42758"/>
                    <a:pt x="23357" y="42119"/>
                  </a:cubicBezTo>
                  <a:cubicBezTo>
                    <a:pt x="25016" y="41354"/>
                    <a:pt x="26931" y="40843"/>
                    <a:pt x="29229" y="40588"/>
                  </a:cubicBezTo>
                  <a:cubicBezTo>
                    <a:pt x="30249" y="40460"/>
                    <a:pt x="31398" y="40333"/>
                    <a:pt x="32675" y="40078"/>
                  </a:cubicBezTo>
                  <a:cubicBezTo>
                    <a:pt x="33951" y="39822"/>
                    <a:pt x="35227" y="39695"/>
                    <a:pt x="36503"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201" name="Freeform 200">
              <a:extLst>
                <a:ext uri="{FF2B5EF4-FFF2-40B4-BE49-F238E27FC236}">
                  <a16:creationId xmlns:a16="http://schemas.microsoft.com/office/drawing/2014/main" id="{03DC8F03-1B90-B01C-2203-6D4922D8BDFB}"/>
                </a:ext>
              </a:extLst>
            </p:cNvPr>
            <p:cNvSpPr/>
            <p:nvPr/>
          </p:nvSpPr>
          <p:spPr>
            <a:xfrm>
              <a:off x="3469502" y="6299680"/>
              <a:ext cx="61392" cy="70326"/>
            </a:xfrm>
            <a:custGeom>
              <a:avLst/>
              <a:gdLst>
                <a:gd name="connsiteX0" fmla="*/ 41609 w 61392"/>
                <a:gd name="connsiteY0" fmla="*/ 29356 h 70326"/>
                <a:gd name="connsiteX1" fmla="*/ 29229 w 61392"/>
                <a:gd name="connsiteY1" fmla="*/ 26803 h 70326"/>
                <a:gd name="connsiteX2" fmla="*/ 22464 w 61392"/>
                <a:gd name="connsiteY2" fmla="*/ 24123 h 70326"/>
                <a:gd name="connsiteX3" fmla="*/ 20549 w 61392"/>
                <a:gd name="connsiteY3" fmla="*/ 20039 h 70326"/>
                <a:gd name="connsiteX4" fmla="*/ 23613 w 61392"/>
                <a:gd name="connsiteY4" fmla="*/ 15189 h 70326"/>
                <a:gd name="connsiteX5" fmla="*/ 31016 w 61392"/>
                <a:gd name="connsiteY5" fmla="*/ 13402 h 70326"/>
                <a:gd name="connsiteX6" fmla="*/ 36632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10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7 w 61392"/>
                <a:gd name="connsiteY20" fmla="*/ 54755 h 70326"/>
                <a:gd name="connsiteX21" fmla="*/ 31016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6 w 61392"/>
                <a:gd name="connsiteY26" fmla="*/ 70327 h 70326"/>
                <a:gd name="connsiteX27" fmla="*/ 46714 w 61392"/>
                <a:gd name="connsiteY27" fmla="*/ 67519 h 70326"/>
                <a:gd name="connsiteX28" fmla="*/ 57436 w 61392"/>
                <a:gd name="connsiteY28" fmla="*/ 59605 h 70326"/>
                <a:gd name="connsiteX29" fmla="*/ 61393 w 61392"/>
                <a:gd name="connsiteY29" fmla="*/ 47863 h 70326"/>
                <a:gd name="connsiteX30" fmla="*/ 56543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9" y="26803"/>
                  </a:lnTo>
                  <a:cubicBezTo>
                    <a:pt x="26038" y="26165"/>
                    <a:pt x="23868" y="25271"/>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4"/>
                    <a:pt x="36632" y="14550"/>
                  </a:cubicBezTo>
                  <a:cubicBezTo>
                    <a:pt x="38163" y="15316"/>
                    <a:pt x="39440"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9" y="43651"/>
                    <a:pt x="38418" y="44417"/>
                    <a:pt x="39950" y="45566"/>
                  </a:cubicBezTo>
                  <a:cubicBezTo>
                    <a:pt x="41354" y="46714"/>
                    <a:pt x="42120" y="48118"/>
                    <a:pt x="42120" y="49778"/>
                  </a:cubicBezTo>
                  <a:cubicBezTo>
                    <a:pt x="42120" y="51820"/>
                    <a:pt x="41098" y="53479"/>
                    <a:pt x="39057" y="54755"/>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8" y="69433"/>
                    <a:pt x="46714" y="67519"/>
                  </a:cubicBezTo>
                  <a:cubicBezTo>
                    <a:pt x="51310" y="65604"/>
                    <a:pt x="54883" y="63052"/>
                    <a:pt x="57436" y="59605"/>
                  </a:cubicBezTo>
                  <a:cubicBezTo>
                    <a:pt x="60116" y="56287"/>
                    <a:pt x="61393" y="52330"/>
                    <a:pt x="61393" y="47863"/>
                  </a:cubicBezTo>
                  <a:cubicBezTo>
                    <a:pt x="61393" y="42885"/>
                    <a:pt x="59733" y="38929"/>
                    <a:pt x="56543"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202" name="Freeform 201">
              <a:extLst>
                <a:ext uri="{FF2B5EF4-FFF2-40B4-BE49-F238E27FC236}">
                  <a16:creationId xmlns:a16="http://schemas.microsoft.com/office/drawing/2014/main" id="{AEB476A0-07E2-CAB1-CF04-471D8E0A444A}"/>
                </a:ext>
              </a:extLst>
            </p:cNvPr>
            <p:cNvSpPr/>
            <p:nvPr/>
          </p:nvSpPr>
          <p:spPr>
            <a:xfrm>
              <a:off x="3543275"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694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737" y="766"/>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9"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3" y="15316"/>
                    <a:pt x="59095" y="11743"/>
                    <a:pt x="56160" y="8807"/>
                  </a:cubicBezTo>
                  <a:close/>
                  <a:moveTo>
                    <a:pt x="18762" y="28208"/>
                  </a:moveTo>
                  <a:cubicBezTo>
                    <a:pt x="18762" y="25783"/>
                    <a:pt x="19401" y="23485"/>
                    <a:pt x="20549" y="21443"/>
                  </a:cubicBezTo>
                  <a:cubicBezTo>
                    <a:pt x="21826" y="19273"/>
                    <a:pt x="23485" y="17486"/>
                    <a:pt x="25783" y="16210"/>
                  </a:cubicBezTo>
                  <a:cubicBezTo>
                    <a:pt x="27952" y="14933"/>
                    <a:pt x="30505" y="14168"/>
                    <a:pt x="33441" y="14168"/>
                  </a:cubicBezTo>
                  <a:cubicBezTo>
                    <a:pt x="36376" y="14168"/>
                    <a:pt x="38674" y="14806"/>
                    <a:pt x="40716" y="15954"/>
                  </a:cubicBezTo>
                  <a:cubicBezTo>
                    <a:pt x="42758" y="17103"/>
                    <a:pt x="44417" y="18762"/>
                    <a:pt x="45694"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203" name="Freeform 202">
              <a:extLst>
                <a:ext uri="{FF2B5EF4-FFF2-40B4-BE49-F238E27FC236}">
                  <a16:creationId xmlns:a16="http://schemas.microsoft.com/office/drawing/2014/main" id="{98FF5927-9E7D-0116-8054-91900CFC9A5B}"/>
                </a:ext>
              </a:extLst>
            </p:cNvPr>
            <p:cNvSpPr/>
            <p:nvPr/>
          </p:nvSpPr>
          <p:spPr>
            <a:xfrm>
              <a:off x="3621132" y="6299553"/>
              <a:ext cx="61392" cy="70327"/>
            </a:xfrm>
            <a:custGeom>
              <a:avLst/>
              <a:gdLst>
                <a:gd name="connsiteX0" fmla="*/ 56415 w 61392"/>
                <a:gd name="connsiteY0" fmla="*/ 35993 h 70327"/>
                <a:gd name="connsiteX1" fmla="*/ 41609 w 61392"/>
                <a:gd name="connsiteY1" fmla="*/ 29356 h 70327"/>
                <a:gd name="connsiteX2" fmla="*/ 29229 w 61392"/>
                <a:gd name="connsiteY2" fmla="*/ 26803 h 70327"/>
                <a:gd name="connsiteX3" fmla="*/ 22464 w 61392"/>
                <a:gd name="connsiteY3" fmla="*/ 24123 h 70327"/>
                <a:gd name="connsiteX4" fmla="*/ 20549 w 61392"/>
                <a:gd name="connsiteY4" fmla="*/ 20039 h 70327"/>
                <a:gd name="connsiteX5" fmla="*/ 23613 w 61392"/>
                <a:gd name="connsiteY5" fmla="*/ 15189 h 70327"/>
                <a:gd name="connsiteX6" fmla="*/ 31016 w 61392"/>
                <a:gd name="connsiteY6" fmla="*/ 13402 h 70327"/>
                <a:gd name="connsiteX7" fmla="*/ 36631 w 61392"/>
                <a:gd name="connsiteY7" fmla="*/ 14551 h 70327"/>
                <a:gd name="connsiteX8" fmla="*/ 40460 w 61392"/>
                <a:gd name="connsiteY8" fmla="*/ 17486 h 70327"/>
                <a:gd name="connsiteX9" fmla="*/ 42375 w 61392"/>
                <a:gd name="connsiteY9" fmla="*/ 21443 h 70327"/>
                <a:gd name="connsiteX10" fmla="*/ 59733 w 61392"/>
                <a:gd name="connsiteY10" fmla="*/ 20422 h 70327"/>
                <a:gd name="connsiteX11" fmla="*/ 51054 w 61392"/>
                <a:gd name="connsiteY11" fmla="*/ 5488 h 70327"/>
                <a:gd name="connsiteX12" fmla="*/ 30632 w 61392"/>
                <a:gd name="connsiteY12" fmla="*/ 0 h 70327"/>
                <a:gd name="connsiteX13" fmla="*/ 15316 w 61392"/>
                <a:gd name="connsiteY13" fmla="*/ 2553 h 70327"/>
                <a:gd name="connsiteX14" fmla="*/ 5233 w 61392"/>
                <a:gd name="connsiteY14" fmla="*/ 9828 h 70327"/>
                <a:gd name="connsiteX15" fmla="*/ 1659 w 61392"/>
                <a:gd name="connsiteY15" fmla="*/ 21187 h 70327"/>
                <a:gd name="connsiteX16" fmla="*/ 6510 w 61392"/>
                <a:gd name="connsiteY16" fmla="*/ 33823 h 70327"/>
                <a:gd name="connsiteX17" fmla="*/ 21443 w 61392"/>
                <a:gd name="connsiteY17" fmla="*/ 40716 h 70327"/>
                <a:gd name="connsiteX18" fmla="*/ 33313 w 61392"/>
                <a:gd name="connsiteY18" fmla="*/ 43013 h 70327"/>
                <a:gd name="connsiteX19" fmla="*/ 39950 w 61392"/>
                <a:gd name="connsiteY19" fmla="*/ 45566 h 70327"/>
                <a:gd name="connsiteX20" fmla="*/ 42120 w 61392"/>
                <a:gd name="connsiteY20" fmla="*/ 49778 h 70327"/>
                <a:gd name="connsiteX21" fmla="*/ 39056 w 61392"/>
                <a:gd name="connsiteY21" fmla="*/ 54756 h 70327"/>
                <a:gd name="connsiteX22" fmla="*/ 31016 w 61392"/>
                <a:gd name="connsiteY22" fmla="*/ 56670 h 70327"/>
                <a:gd name="connsiteX23" fmla="*/ 22719 w 61392"/>
                <a:gd name="connsiteY23" fmla="*/ 54500 h 70327"/>
                <a:gd name="connsiteX24" fmla="*/ 18635 w 61392"/>
                <a:gd name="connsiteY24" fmla="*/ 48246 h 70327"/>
                <a:gd name="connsiteX25" fmla="*/ 0 w 61392"/>
                <a:gd name="connsiteY25" fmla="*/ 49267 h 70327"/>
                <a:gd name="connsiteX26" fmla="*/ 9445 w 61392"/>
                <a:gd name="connsiteY26" fmla="*/ 64711 h 70327"/>
                <a:gd name="connsiteX27" fmla="*/ 31016 w 61392"/>
                <a:gd name="connsiteY27" fmla="*/ 70327 h 70327"/>
                <a:gd name="connsiteX28" fmla="*/ 46714 w 61392"/>
                <a:gd name="connsiteY28" fmla="*/ 67519 h 70327"/>
                <a:gd name="connsiteX29" fmla="*/ 57436 w 61392"/>
                <a:gd name="connsiteY29" fmla="*/ 59606 h 70327"/>
                <a:gd name="connsiteX30" fmla="*/ 61392 w 61392"/>
                <a:gd name="connsiteY30" fmla="*/ 47863 h 70327"/>
                <a:gd name="connsiteX31" fmla="*/ 56543 w 61392"/>
                <a:gd name="connsiteY31" fmla="*/ 35993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7">
                  <a:moveTo>
                    <a:pt x="56415" y="35993"/>
                  </a:moveTo>
                  <a:cubicBezTo>
                    <a:pt x="53096" y="32930"/>
                    <a:pt x="48246" y="30760"/>
                    <a:pt x="41609" y="29356"/>
                  </a:cubicBezTo>
                  <a:lnTo>
                    <a:pt x="29229" y="26803"/>
                  </a:lnTo>
                  <a:cubicBezTo>
                    <a:pt x="26038" y="26165"/>
                    <a:pt x="23868" y="25272"/>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5"/>
                    <a:pt x="36631" y="14551"/>
                  </a:cubicBezTo>
                  <a:cubicBezTo>
                    <a:pt x="38163" y="15316"/>
                    <a:pt x="39439" y="16210"/>
                    <a:pt x="40460" y="17486"/>
                  </a:cubicBezTo>
                  <a:cubicBezTo>
                    <a:pt x="41481" y="18635"/>
                    <a:pt x="42120" y="20039"/>
                    <a:pt x="42375" y="21443"/>
                  </a:cubicBezTo>
                  <a:lnTo>
                    <a:pt x="59733" y="20422"/>
                  </a:lnTo>
                  <a:cubicBezTo>
                    <a:pt x="58840" y="14168"/>
                    <a:pt x="56032" y="9190"/>
                    <a:pt x="51054" y="5488"/>
                  </a:cubicBezTo>
                  <a:cubicBezTo>
                    <a:pt x="46076" y="1787"/>
                    <a:pt x="39312" y="0"/>
                    <a:pt x="30632" y="0"/>
                  </a:cubicBezTo>
                  <a:cubicBezTo>
                    <a:pt x="24761" y="0"/>
                    <a:pt x="19656" y="894"/>
                    <a:pt x="15316" y="2553"/>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6"/>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7" y="69433"/>
                    <a:pt x="46714" y="67519"/>
                  </a:cubicBezTo>
                  <a:cubicBezTo>
                    <a:pt x="51310" y="65605"/>
                    <a:pt x="54883" y="63052"/>
                    <a:pt x="57436" y="59606"/>
                  </a:cubicBezTo>
                  <a:cubicBezTo>
                    <a:pt x="60116" y="56287"/>
                    <a:pt x="61392" y="52330"/>
                    <a:pt x="61392" y="47863"/>
                  </a:cubicBezTo>
                  <a:cubicBezTo>
                    <a:pt x="61392" y="42886"/>
                    <a:pt x="59733" y="38929"/>
                    <a:pt x="56543" y="35993"/>
                  </a:cubicBezTo>
                  <a:close/>
                </a:path>
              </a:pathLst>
            </a:custGeom>
            <a:solidFill>
              <a:srgbClr val="EC607E"/>
            </a:solidFill>
            <a:ln w="0" cap="flat">
              <a:noFill/>
              <a:prstDash val="solid"/>
              <a:miter/>
            </a:ln>
          </p:spPr>
          <p:txBody>
            <a:bodyPr rtlCol="0" anchor="ctr"/>
            <a:lstStyle/>
            <a:p>
              <a:endParaRPr lang="en-GB" sz="1013"/>
            </a:p>
          </p:txBody>
        </p:sp>
        <p:sp>
          <p:nvSpPr>
            <p:cNvPr id="204" name="Freeform 203">
              <a:extLst>
                <a:ext uri="{FF2B5EF4-FFF2-40B4-BE49-F238E27FC236}">
                  <a16:creationId xmlns:a16="http://schemas.microsoft.com/office/drawing/2014/main" id="{B3C6B4ED-B9FB-03A6-BC3C-97BDC40B3B1C}"/>
                </a:ext>
              </a:extLst>
            </p:cNvPr>
            <p:cNvSpPr/>
            <p:nvPr/>
          </p:nvSpPr>
          <p:spPr>
            <a:xfrm>
              <a:off x="2164306" y="6277599"/>
              <a:ext cx="57690" cy="91131"/>
            </a:xfrm>
            <a:custGeom>
              <a:avLst/>
              <a:gdLst>
                <a:gd name="connsiteX0" fmla="*/ 57691 w 57690"/>
                <a:gd name="connsiteY0" fmla="*/ 79261 h 91131"/>
                <a:gd name="connsiteX1" fmla="*/ 13784 w 57690"/>
                <a:gd name="connsiteY1" fmla="*/ 79261 h 91131"/>
                <a:gd name="connsiteX2" fmla="*/ 13784 w 57690"/>
                <a:gd name="connsiteY2" fmla="*/ 51309 h 91131"/>
                <a:gd name="connsiteX3" fmla="*/ 54245 w 57690"/>
                <a:gd name="connsiteY3" fmla="*/ 51309 h 91131"/>
                <a:gd name="connsiteX4" fmla="*/ 54245 w 57690"/>
                <a:gd name="connsiteY4" fmla="*/ 39567 h 91131"/>
                <a:gd name="connsiteX5" fmla="*/ 13784 w 57690"/>
                <a:gd name="connsiteY5" fmla="*/ 39567 h 91131"/>
                <a:gd name="connsiteX6" fmla="*/ 13784 w 57690"/>
                <a:gd name="connsiteY6" fmla="*/ 11870 h 91131"/>
                <a:gd name="connsiteX7" fmla="*/ 57180 w 57690"/>
                <a:gd name="connsiteY7" fmla="*/ 11870 h 91131"/>
                <a:gd name="connsiteX8" fmla="*/ 57180 w 57690"/>
                <a:gd name="connsiteY8" fmla="*/ 0 h 91131"/>
                <a:gd name="connsiteX9" fmla="*/ 0 w 57690"/>
                <a:gd name="connsiteY9" fmla="*/ 0 h 91131"/>
                <a:gd name="connsiteX10" fmla="*/ 0 w 57690"/>
                <a:gd name="connsiteY10" fmla="*/ 91132 h 91131"/>
                <a:gd name="connsiteX11" fmla="*/ 57691 w 57690"/>
                <a:gd name="connsiteY11" fmla="*/ 91132 h 91131"/>
                <a:gd name="connsiteX12" fmla="*/ 57691 w 57690"/>
                <a:gd name="connsiteY12" fmla="*/ 7926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90" h="91131">
                  <a:moveTo>
                    <a:pt x="57691" y="79261"/>
                  </a:moveTo>
                  <a:lnTo>
                    <a:pt x="13784" y="79261"/>
                  </a:lnTo>
                  <a:lnTo>
                    <a:pt x="13784" y="51309"/>
                  </a:lnTo>
                  <a:lnTo>
                    <a:pt x="54245" y="51309"/>
                  </a:lnTo>
                  <a:lnTo>
                    <a:pt x="54245" y="39567"/>
                  </a:lnTo>
                  <a:lnTo>
                    <a:pt x="13784" y="39567"/>
                  </a:lnTo>
                  <a:lnTo>
                    <a:pt x="13784" y="11870"/>
                  </a:lnTo>
                  <a:lnTo>
                    <a:pt x="57180" y="11870"/>
                  </a:lnTo>
                  <a:lnTo>
                    <a:pt x="57180" y="0"/>
                  </a:lnTo>
                  <a:lnTo>
                    <a:pt x="0" y="0"/>
                  </a:lnTo>
                  <a:lnTo>
                    <a:pt x="0" y="91132"/>
                  </a:lnTo>
                  <a:lnTo>
                    <a:pt x="57691" y="91132"/>
                  </a:lnTo>
                  <a:lnTo>
                    <a:pt x="57691" y="79261"/>
                  </a:lnTo>
                  <a:close/>
                </a:path>
              </a:pathLst>
            </a:custGeom>
            <a:solidFill>
              <a:srgbClr val="14336A"/>
            </a:solidFill>
            <a:ln w="0" cap="flat">
              <a:noFill/>
              <a:prstDash val="solid"/>
              <a:miter/>
            </a:ln>
          </p:spPr>
          <p:txBody>
            <a:bodyPr rtlCol="0" anchor="ctr"/>
            <a:lstStyle/>
            <a:p>
              <a:endParaRPr lang="en-GB" sz="1013"/>
            </a:p>
          </p:txBody>
        </p:sp>
        <p:sp>
          <p:nvSpPr>
            <p:cNvPr id="205" name="Freeform 204">
              <a:extLst>
                <a:ext uri="{FF2B5EF4-FFF2-40B4-BE49-F238E27FC236}">
                  <a16:creationId xmlns:a16="http://schemas.microsoft.com/office/drawing/2014/main" id="{9F7941C4-02E8-2131-2912-9EFD044A7670}"/>
                </a:ext>
              </a:extLst>
            </p:cNvPr>
            <p:cNvSpPr/>
            <p:nvPr/>
          </p:nvSpPr>
          <p:spPr>
            <a:xfrm>
              <a:off x="2242036" y="6300574"/>
              <a:ext cx="56542" cy="69050"/>
            </a:xfrm>
            <a:custGeom>
              <a:avLst/>
              <a:gdLst>
                <a:gd name="connsiteX0" fmla="*/ 10721 w 56542"/>
                <a:gd name="connsiteY0" fmla="*/ 66115 h 69050"/>
                <a:gd name="connsiteX1" fmla="*/ 22336 w 56542"/>
                <a:gd name="connsiteY1" fmla="*/ 69050 h 69050"/>
                <a:gd name="connsiteX2" fmla="*/ 35227 w 56542"/>
                <a:gd name="connsiteY2" fmla="*/ 65476 h 69050"/>
                <a:gd name="connsiteX3" fmla="*/ 42758 w 56542"/>
                <a:gd name="connsiteY3" fmla="*/ 56414 h 69050"/>
                <a:gd name="connsiteX4" fmla="*/ 43524 w 56542"/>
                <a:gd name="connsiteY4" fmla="*/ 56414 h 69050"/>
                <a:gd name="connsiteX5" fmla="*/ 43524 w 56542"/>
                <a:gd name="connsiteY5" fmla="*/ 68284 h 69050"/>
                <a:gd name="connsiteX6" fmla="*/ 56542 w 56542"/>
                <a:gd name="connsiteY6" fmla="*/ 68284 h 69050"/>
                <a:gd name="connsiteX7" fmla="*/ 56542 w 56542"/>
                <a:gd name="connsiteY7" fmla="*/ 0 h 69050"/>
                <a:gd name="connsiteX8" fmla="*/ 43140 w 56542"/>
                <a:gd name="connsiteY8" fmla="*/ 0 h 69050"/>
                <a:gd name="connsiteX9" fmla="*/ 43140 w 56542"/>
                <a:gd name="connsiteY9" fmla="*/ 39949 h 69050"/>
                <a:gd name="connsiteX10" fmla="*/ 40716 w 56542"/>
                <a:gd name="connsiteY10" fmla="*/ 49522 h 69050"/>
                <a:gd name="connsiteX11" fmla="*/ 34589 w 56542"/>
                <a:gd name="connsiteY11" fmla="*/ 55138 h 69050"/>
                <a:gd name="connsiteX12" fmla="*/ 27186 w 56542"/>
                <a:gd name="connsiteY12" fmla="*/ 57052 h 69050"/>
                <a:gd name="connsiteX13" fmla="*/ 17103 w 56542"/>
                <a:gd name="connsiteY13" fmla="*/ 52968 h 69050"/>
                <a:gd name="connsiteX14" fmla="*/ 13274 w 56542"/>
                <a:gd name="connsiteY14" fmla="*/ 41864 h 69050"/>
                <a:gd name="connsiteX15" fmla="*/ 13274 w 56542"/>
                <a:gd name="connsiteY15" fmla="*/ 0 h 69050"/>
                <a:gd name="connsiteX16" fmla="*/ 0 w 56542"/>
                <a:gd name="connsiteY16" fmla="*/ 0 h 69050"/>
                <a:gd name="connsiteX17" fmla="*/ 0 w 56542"/>
                <a:gd name="connsiteY17" fmla="*/ 43523 h 69050"/>
                <a:gd name="connsiteX18" fmla="*/ 2808 w 56542"/>
                <a:gd name="connsiteY18" fmla="*/ 57691 h 69050"/>
                <a:gd name="connsiteX19" fmla="*/ 10721 w 56542"/>
                <a:gd name="connsiteY19" fmla="*/ 66370 h 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542" h="69050">
                  <a:moveTo>
                    <a:pt x="10721" y="66115"/>
                  </a:moveTo>
                  <a:cubicBezTo>
                    <a:pt x="14040" y="68029"/>
                    <a:pt x="17997" y="69050"/>
                    <a:pt x="22336" y="69050"/>
                  </a:cubicBezTo>
                  <a:cubicBezTo>
                    <a:pt x="27441" y="69050"/>
                    <a:pt x="31781" y="67902"/>
                    <a:pt x="35227" y="65476"/>
                  </a:cubicBezTo>
                  <a:cubicBezTo>
                    <a:pt x="38673" y="63051"/>
                    <a:pt x="41226" y="59988"/>
                    <a:pt x="42758" y="56414"/>
                  </a:cubicBezTo>
                  <a:lnTo>
                    <a:pt x="43524" y="56414"/>
                  </a:lnTo>
                  <a:lnTo>
                    <a:pt x="43524" y="68284"/>
                  </a:lnTo>
                  <a:lnTo>
                    <a:pt x="56542" y="68284"/>
                  </a:lnTo>
                  <a:lnTo>
                    <a:pt x="56542" y="0"/>
                  </a:lnTo>
                  <a:lnTo>
                    <a:pt x="43140" y="0"/>
                  </a:lnTo>
                  <a:lnTo>
                    <a:pt x="43140" y="39949"/>
                  </a:lnTo>
                  <a:cubicBezTo>
                    <a:pt x="43140" y="43779"/>
                    <a:pt x="42375" y="47097"/>
                    <a:pt x="40716" y="49522"/>
                  </a:cubicBezTo>
                  <a:cubicBezTo>
                    <a:pt x="39056" y="52075"/>
                    <a:pt x="37014" y="53862"/>
                    <a:pt x="34589" y="55138"/>
                  </a:cubicBezTo>
                  <a:cubicBezTo>
                    <a:pt x="32164" y="56414"/>
                    <a:pt x="29611" y="57052"/>
                    <a:pt x="27186" y="57052"/>
                  </a:cubicBezTo>
                  <a:cubicBezTo>
                    <a:pt x="23102" y="57052"/>
                    <a:pt x="19656" y="55649"/>
                    <a:pt x="17103" y="52968"/>
                  </a:cubicBezTo>
                  <a:cubicBezTo>
                    <a:pt x="14550" y="50160"/>
                    <a:pt x="13274" y="46459"/>
                    <a:pt x="13274" y="41864"/>
                  </a:cubicBezTo>
                  <a:lnTo>
                    <a:pt x="13274" y="0"/>
                  </a:lnTo>
                  <a:lnTo>
                    <a:pt x="0" y="0"/>
                  </a:lnTo>
                  <a:lnTo>
                    <a:pt x="0" y="43523"/>
                  </a:lnTo>
                  <a:cubicBezTo>
                    <a:pt x="0" y="49139"/>
                    <a:pt x="893" y="53862"/>
                    <a:pt x="2808" y="57691"/>
                  </a:cubicBezTo>
                  <a:cubicBezTo>
                    <a:pt x="4722" y="61520"/>
                    <a:pt x="7403" y="64456"/>
                    <a:pt x="10721" y="66370"/>
                  </a:cubicBezTo>
                  <a:close/>
                </a:path>
              </a:pathLst>
            </a:custGeom>
            <a:solidFill>
              <a:srgbClr val="14336A"/>
            </a:solidFill>
            <a:ln w="0" cap="flat">
              <a:noFill/>
              <a:prstDash val="solid"/>
              <a:miter/>
            </a:ln>
          </p:spPr>
          <p:txBody>
            <a:bodyPr rtlCol="0" anchor="ctr"/>
            <a:lstStyle/>
            <a:p>
              <a:endParaRPr lang="en-GB" sz="1013"/>
            </a:p>
          </p:txBody>
        </p:sp>
        <p:sp>
          <p:nvSpPr>
            <p:cNvPr id="206" name="Freeform 205">
              <a:extLst>
                <a:ext uri="{FF2B5EF4-FFF2-40B4-BE49-F238E27FC236}">
                  <a16:creationId xmlns:a16="http://schemas.microsoft.com/office/drawing/2014/main" id="{EA35875F-EA46-5824-364E-E9BA65CA949E}"/>
                </a:ext>
              </a:extLst>
            </p:cNvPr>
            <p:cNvSpPr/>
            <p:nvPr/>
          </p:nvSpPr>
          <p:spPr>
            <a:xfrm>
              <a:off x="2319383" y="6299297"/>
              <a:ext cx="36631" cy="69305"/>
            </a:xfrm>
            <a:custGeom>
              <a:avLst/>
              <a:gdLst>
                <a:gd name="connsiteX0" fmla="*/ 13402 w 36631"/>
                <a:gd name="connsiteY0" fmla="*/ 27697 h 69305"/>
                <a:gd name="connsiteX1" fmla="*/ 15571 w 36631"/>
                <a:gd name="connsiteY1" fmla="*/ 19783 h 69305"/>
                <a:gd name="connsiteX2" fmla="*/ 21315 w 36631"/>
                <a:gd name="connsiteY2" fmla="*/ 14295 h 69305"/>
                <a:gd name="connsiteX3" fmla="*/ 29739 w 36631"/>
                <a:gd name="connsiteY3" fmla="*/ 12253 h 69305"/>
                <a:gd name="connsiteX4" fmla="*/ 33823 w 36631"/>
                <a:gd name="connsiteY4" fmla="*/ 12508 h 69305"/>
                <a:gd name="connsiteX5" fmla="*/ 36631 w 36631"/>
                <a:gd name="connsiteY5" fmla="*/ 13019 h 69305"/>
                <a:gd name="connsiteX6" fmla="*/ 36631 w 36631"/>
                <a:gd name="connsiteY6" fmla="*/ 255 h 69305"/>
                <a:gd name="connsiteX7" fmla="*/ 33951 w 36631"/>
                <a:gd name="connsiteY7" fmla="*/ 0 h 69305"/>
                <a:gd name="connsiteX8" fmla="*/ 31015 w 36631"/>
                <a:gd name="connsiteY8" fmla="*/ 0 h 69305"/>
                <a:gd name="connsiteX9" fmla="*/ 20294 w 36631"/>
                <a:gd name="connsiteY9" fmla="*/ 3191 h 69305"/>
                <a:gd name="connsiteX10" fmla="*/ 13657 w 36631"/>
                <a:gd name="connsiteY10" fmla="*/ 11870 h 69305"/>
                <a:gd name="connsiteX11" fmla="*/ 12891 w 36631"/>
                <a:gd name="connsiteY11" fmla="*/ 11870 h 69305"/>
                <a:gd name="connsiteX12" fmla="*/ 12891 w 36631"/>
                <a:gd name="connsiteY12" fmla="*/ 1021 h 69305"/>
                <a:gd name="connsiteX13" fmla="*/ 0 w 36631"/>
                <a:gd name="connsiteY13" fmla="*/ 1021 h 69305"/>
                <a:gd name="connsiteX14" fmla="*/ 0 w 36631"/>
                <a:gd name="connsiteY14" fmla="*/ 69306 h 69305"/>
                <a:gd name="connsiteX15" fmla="*/ 13274 w 36631"/>
                <a:gd name="connsiteY15" fmla="*/ 69306 h 69305"/>
                <a:gd name="connsiteX16" fmla="*/ 13274 w 36631"/>
                <a:gd name="connsiteY16" fmla="*/ 27569 h 6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31" h="69305">
                  <a:moveTo>
                    <a:pt x="13402" y="27697"/>
                  </a:moveTo>
                  <a:cubicBezTo>
                    <a:pt x="13402" y="24761"/>
                    <a:pt x="14167" y="22081"/>
                    <a:pt x="15571" y="19783"/>
                  </a:cubicBezTo>
                  <a:cubicBezTo>
                    <a:pt x="16975" y="17486"/>
                    <a:pt x="18890" y="15571"/>
                    <a:pt x="21315" y="14295"/>
                  </a:cubicBezTo>
                  <a:cubicBezTo>
                    <a:pt x="23740" y="13019"/>
                    <a:pt x="26548" y="12253"/>
                    <a:pt x="29739" y="12253"/>
                  </a:cubicBezTo>
                  <a:cubicBezTo>
                    <a:pt x="31143" y="12253"/>
                    <a:pt x="32419" y="12253"/>
                    <a:pt x="33823" y="12508"/>
                  </a:cubicBezTo>
                  <a:cubicBezTo>
                    <a:pt x="35227" y="12764"/>
                    <a:pt x="36121" y="12891"/>
                    <a:pt x="36631" y="13019"/>
                  </a:cubicBezTo>
                  <a:lnTo>
                    <a:pt x="36631" y="255"/>
                  </a:lnTo>
                  <a:cubicBezTo>
                    <a:pt x="35993" y="255"/>
                    <a:pt x="35100" y="127"/>
                    <a:pt x="33951" y="0"/>
                  </a:cubicBezTo>
                  <a:cubicBezTo>
                    <a:pt x="32802" y="0"/>
                    <a:pt x="31781" y="0"/>
                    <a:pt x="31015" y="0"/>
                  </a:cubicBezTo>
                  <a:cubicBezTo>
                    <a:pt x="27059" y="0"/>
                    <a:pt x="23485" y="1021"/>
                    <a:pt x="20294" y="3191"/>
                  </a:cubicBezTo>
                  <a:cubicBezTo>
                    <a:pt x="17103" y="5360"/>
                    <a:pt x="14933" y="8168"/>
                    <a:pt x="13657" y="11870"/>
                  </a:cubicBezTo>
                  <a:lnTo>
                    <a:pt x="12891" y="11870"/>
                  </a:lnTo>
                  <a:lnTo>
                    <a:pt x="12891" y="1021"/>
                  </a:lnTo>
                  <a:lnTo>
                    <a:pt x="0" y="1021"/>
                  </a:lnTo>
                  <a:lnTo>
                    <a:pt x="0" y="69306"/>
                  </a:lnTo>
                  <a:lnTo>
                    <a:pt x="13274" y="69306"/>
                  </a:lnTo>
                  <a:lnTo>
                    <a:pt x="13274" y="27569"/>
                  </a:lnTo>
                  <a:close/>
                </a:path>
              </a:pathLst>
            </a:custGeom>
            <a:solidFill>
              <a:srgbClr val="14336A"/>
            </a:solidFill>
            <a:ln w="0" cap="flat">
              <a:noFill/>
              <a:prstDash val="solid"/>
              <a:miter/>
            </a:ln>
          </p:spPr>
          <p:txBody>
            <a:bodyPr rtlCol="0" anchor="ctr"/>
            <a:lstStyle/>
            <a:p>
              <a:endParaRPr lang="en-GB" sz="1013"/>
            </a:p>
          </p:txBody>
        </p:sp>
        <p:sp>
          <p:nvSpPr>
            <p:cNvPr id="207" name="Freeform 206">
              <a:extLst>
                <a:ext uri="{FF2B5EF4-FFF2-40B4-BE49-F238E27FC236}">
                  <a16:creationId xmlns:a16="http://schemas.microsoft.com/office/drawing/2014/main" id="{6483669C-4453-CBF4-6F71-D2C03325D89C}"/>
                </a:ext>
              </a:extLst>
            </p:cNvPr>
            <p:cNvSpPr/>
            <p:nvPr/>
          </p:nvSpPr>
          <p:spPr>
            <a:xfrm>
              <a:off x="2365331" y="6299553"/>
              <a:ext cx="63562" cy="70454"/>
            </a:xfrm>
            <a:custGeom>
              <a:avLst/>
              <a:gdLst>
                <a:gd name="connsiteX0" fmla="*/ 48501 w 63562"/>
                <a:gd name="connsiteY0" fmla="*/ 66115 h 70454"/>
                <a:gd name="connsiteX1" fmla="*/ 59606 w 63562"/>
                <a:gd name="connsiteY1" fmla="*/ 53862 h 70454"/>
                <a:gd name="connsiteX2" fmla="*/ 63562 w 63562"/>
                <a:gd name="connsiteY2" fmla="*/ 35355 h 70454"/>
                <a:gd name="connsiteX3" fmla="*/ 59606 w 63562"/>
                <a:gd name="connsiteY3" fmla="*/ 16720 h 70454"/>
                <a:gd name="connsiteX4" fmla="*/ 48501 w 63562"/>
                <a:gd name="connsiteY4" fmla="*/ 4340 h 70454"/>
                <a:gd name="connsiteX5" fmla="*/ 31781 w 63562"/>
                <a:gd name="connsiteY5" fmla="*/ 0 h 70454"/>
                <a:gd name="connsiteX6" fmla="*/ 15061 w 63562"/>
                <a:gd name="connsiteY6" fmla="*/ 4340 h 70454"/>
                <a:gd name="connsiteX7" fmla="*/ 3957 w 63562"/>
                <a:gd name="connsiteY7" fmla="*/ 16720 h 70454"/>
                <a:gd name="connsiteX8" fmla="*/ 0 w 63562"/>
                <a:gd name="connsiteY8" fmla="*/ 35355 h 70454"/>
                <a:gd name="connsiteX9" fmla="*/ 3957 w 63562"/>
                <a:gd name="connsiteY9" fmla="*/ 53862 h 70454"/>
                <a:gd name="connsiteX10" fmla="*/ 15061 w 63562"/>
                <a:gd name="connsiteY10" fmla="*/ 66115 h 70454"/>
                <a:gd name="connsiteX11" fmla="*/ 31781 w 63562"/>
                <a:gd name="connsiteY11" fmla="*/ 70454 h 70454"/>
                <a:gd name="connsiteX12" fmla="*/ 48501 w 63562"/>
                <a:gd name="connsiteY12" fmla="*/ 66115 h 70454"/>
                <a:gd name="connsiteX13" fmla="*/ 15316 w 63562"/>
                <a:gd name="connsiteY13" fmla="*/ 47225 h 70454"/>
                <a:gd name="connsiteX14" fmla="*/ 13274 w 63562"/>
                <a:gd name="connsiteY14" fmla="*/ 35227 h 70454"/>
                <a:gd name="connsiteX15" fmla="*/ 15316 w 63562"/>
                <a:gd name="connsiteY15" fmla="*/ 23230 h 70454"/>
                <a:gd name="connsiteX16" fmla="*/ 21443 w 63562"/>
                <a:gd name="connsiteY16" fmla="*/ 14423 h 70454"/>
                <a:gd name="connsiteX17" fmla="*/ 31781 w 63562"/>
                <a:gd name="connsiteY17" fmla="*/ 11104 h 70454"/>
                <a:gd name="connsiteX18" fmla="*/ 42119 w 63562"/>
                <a:gd name="connsiteY18" fmla="*/ 14423 h 70454"/>
                <a:gd name="connsiteX19" fmla="*/ 48246 w 63562"/>
                <a:gd name="connsiteY19" fmla="*/ 23230 h 70454"/>
                <a:gd name="connsiteX20" fmla="*/ 50288 w 63562"/>
                <a:gd name="connsiteY20" fmla="*/ 35227 h 70454"/>
                <a:gd name="connsiteX21" fmla="*/ 48246 w 63562"/>
                <a:gd name="connsiteY21" fmla="*/ 47225 h 70454"/>
                <a:gd name="connsiteX22" fmla="*/ 42119 w 63562"/>
                <a:gd name="connsiteY22" fmla="*/ 56032 h 70454"/>
                <a:gd name="connsiteX23" fmla="*/ 31781 w 63562"/>
                <a:gd name="connsiteY23" fmla="*/ 59350 h 70454"/>
                <a:gd name="connsiteX24" fmla="*/ 21443 w 63562"/>
                <a:gd name="connsiteY24" fmla="*/ 56032 h 70454"/>
                <a:gd name="connsiteX25" fmla="*/ 15316 w 63562"/>
                <a:gd name="connsiteY25" fmla="*/ 47225 h 7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62" h="70454">
                  <a:moveTo>
                    <a:pt x="48501" y="66115"/>
                  </a:moveTo>
                  <a:cubicBezTo>
                    <a:pt x="53224" y="63179"/>
                    <a:pt x="56925" y="59095"/>
                    <a:pt x="59606" y="53862"/>
                  </a:cubicBezTo>
                  <a:cubicBezTo>
                    <a:pt x="62286" y="48629"/>
                    <a:pt x="63562" y="42375"/>
                    <a:pt x="63562" y="35355"/>
                  </a:cubicBezTo>
                  <a:cubicBezTo>
                    <a:pt x="63562" y="28335"/>
                    <a:pt x="62286" y="22081"/>
                    <a:pt x="59606" y="16720"/>
                  </a:cubicBezTo>
                  <a:cubicBezTo>
                    <a:pt x="56925" y="11360"/>
                    <a:pt x="53224" y="7275"/>
                    <a:pt x="48501" y="4340"/>
                  </a:cubicBezTo>
                  <a:cubicBezTo>
                    <a:pt x="43779" y="1404"/>
                    <a:pt x="38163" y="0"/>
                    <a:pt x="31781" y="0"/>
                  </a:cubicBezTo>
                  <a:cubicBezTo>
                    <a:pt x="25399" y="0"/>
                    <a:pt x="19783" y="1404"/>
                    <a:pt x="15061" y="4340"/>
                  </a:cubicBezTo>
                  <a:cubicBezTo>
                    <a:pt x="10338" y="7275"/>
                    <a:pt x="6637" y="11360"/>
                    <a:pt x="3957" y="16720"/>
                  </a:cubicBezTo>
                  <a:cubicBezTo>
                    <a:pt x="1276" y="22081"/>
                    <a:pt x="0" y="28207"/>
                    <a:pt x="0" y="35355"/>
                  </a:cubicBezTo>
                  <a:cubicBezTo>
                    <a:pt x="0" y="42503"/>
                    <a:pt x="1276" y="48629"/>
                    <a:pt x="3957" y="53862"/>
                  </a:cubicBezTo>
                  <a:cubicBezTo>
                    <a:pt x="6637" y="59095"/>
                    <a:pt x="10338" y="63179"/>
                    <a:pt x="15061" y="66115"/>
                  </a:cubicBezTo>
                  <a:cubicBezTo>
                    <a:pt x="19783" y="69051"/>
                    <a:pt x="25399" y="70454"/>
                    <a:pt x="31781" y="70454"/>
                  </a:cubicBezTo>
                  <a:cubicBezTo>
                    <a:pt x="38163" y="70454"/>
                    <a:pt x="43779" y="69051"/>
                    <a:pt x="48501" y="66115"/>
                  </a:cubicBezTo>
                  <a:close/>
                  <a:moveTo>
                    <a:pt x="15316" y="47225"/>
                  </a:moveTo>
                  <a:cubicBezTo>
                    <a:pt x="14040" y="43524"/>
                    <a:pt x="13274" y="39567"/>
                    <a:pt x="13274" y="35227"/>
                  </a:cubicBezTo>
                  <a:cubicBezTo>
                    <a:pt x="13274" y="30888"/>
                    <a:pt x="13912" y="26803"/>
                    <a:pt x="15316" y="23230"/>
                  </a:cubicBezTo>
                  <a:cubicBezTo>
                    <a:pt x="16592" y="19528"/>
                    <a:pt x="18635" y="16592"/>
                    <a:pt x="21443" y="14423"/>
                  </a:cubicBezTo>
                  <a:cubicBezTo>
                    <a:pt x="24123" y="12253"/>
                    <a:pt x="27697" y="11104"/>
                    <a:pt x="31781" y="11104"/>
                  </a:cubicBezTo>
                  <a:cubicBezTo>
                    <a:pt x="35865" y="11104"/>
                    <a:pt x="39311" y="12253"/>
                    <a:pt x="42119" y="14423"/>
                  </a:cubicBezTo>
                  <a:cubicBezTo>
                    <a:pt x="44800" y="16592"/>
                    <a:pt x="46842" y="19656"/>
                    <a:pt x="48246" y="23230"/>
                  </a:cubicBezTo>
                  <a:cubicBezTo>
                    <a:pt x="49522" y="26931"/>
                    <a:pt x="50288" y="30888"/>
                    <a:pt x="50288" y="35227"/>
                  </a:cubicBezTo>
                  <a:cubicBezTo>
                    <a:pt x="50288" y="39567"/>
                    <a:pt x="49650" y="43651"/>
                    <a:pt x="48246" y="47225"/>
                  </a:cubicBezTo>
                  <a:cubicBezTo>
                    <a:pt x="46970" y="50926"/>
                    <a:pt x="44927" y="53734"/>
                    <a:pt x="42119" y="56032"/>
                  </a:cubicBezTo>
                  <a:cubicBezTo>
                    <a:pt x="39439" y="58202"/>
                    <a:pt x="35993" y="59350"/>
                    <a:pt x="31781" y="59350"/>
                  </a:cubicBezTo>
                  <a:cubicBezTo>
                    <a:pt x="27569" y="59350"/>
                    <a:pt x="24123" y="58202"/>
                    <a:pt x="21443" y="56032"/>
                  </a:cubicBezTo>
                  <a:cubicBezTo>
                    <a:pt x="18635" y="53862"/>
                    <a:pt x="16720" y="50926"/>
                    <a:pt x="15316" y="47225"/>
                  </a:cubicBezTo>
                  <a:close/>
                </a:path>
              </a:pathLst>
            </a:custGeom>
            <a:solidFill>
              <a:srgbClr val="14336A"/>
            </a:solidFill>
            <a:ln w="0" cap="flat">
              <a:noFill/>
              <a:prstDash val="solid"/>
              <a:miter/>
            </a:ln>
          </p:spPr>
          <p:txBody>
            <a:bodyPr rtlCol="0" anchor="ctr"/>
            <a:lstStyle/>
            <a:p>
              <a:endParaRPr lang="en-GB" sz="1013"/>
            </a:p>
          </p:txBody>
        </p:sp>
        <p:sp>
          <p:nvSpPr>
            <p:cNvPr id="208" name="Freeform 207">
              <a:extLst>
                <a:ext uri="{FF2B5EF4-FFF2-40B4-BE49-F238E27FC236}">
                  <a16:creationId xmlns:a16="http://schemas.microsoft.com/office/drawing/2014/main" id="{EED08AD2-8423-3408-FFBD-47B9F5C89ABE}"/>
                </a:ext>
              </a:extLst>
            </p:cNvPr>
            <p:cNvSpPr/>
            <p:nvPr/>
          </p:nvSpPr>
          <p:spPr>
            <a:xfrm>
              <a:off x="2446762" y="6299553"/>
              <a:ext cx="62413" cy="94960"/>
            </a:xfrm>
            <a:custGeom>
              <a:avLst/>
              <a:gdLst>
                <a:gd name="connsiteX0" fmla="*/ 33951 w 62413"/>
                <a:gd name="connsiteY0" fmla="*/ 70454 h 94960"/>
                <a:gd name="connsiteX1" fmla="*/ 48629 w 62413"/>
                <a:gd name="connsiteY1" fmla="*/ 66243 h 94960"/>
                <a:gd name="connsiteX2" fmla="*/ 58712 w 62413"/>
                <a:gd name="connsiteY2" fmla="*/ 54117 h 94960"/>
                <a:gd name="connsiteX3" fmla="*/ 62414 w 62413"/>
                <a:gd name="connsiteY3" fmla="*/ 35100 h 94960"/>
                <a:gd name="connsiteX4" fmla="*/ 58712 w 62413"/>
                <a:gd name="connsiteY4" fmla="*/ 16210 h 94960"/>
                <a:gd name="connsiteX5" fmla="*/ 48501 w 62413"/>
                <a:gd name="connsiteY5" fmla="*/ 4212 h 94960"/>
                <a:gd name="connsiteX6" fmla="*/ 33696 w 62413"/>
                <a:gd name="connsiteY6" fmla="*/ 0 h 94960"/>
                <a:gd name="connsiteX7" fmla="*/ 23485 w 62413"/>
                <a:gd name="connsiteY7" fmla="*/ 2170 h 94960"/>
                <a:gd name="connsiteX8" fmla="*/ 17486 w 62413"/>
                <a:gd name="connsiteY8" fmla="*/ 7148 h 94960"/>
                <a:gd name="connsiteX9" fmla="*/ 14167 w 62413"/>
                <a:gd name="connsiteY9" fmla="*/ 12125 h 94960"/>
                <a:gd name="connsiteX10" fmla="*/ 13019 w 62413"/>
                <a:gd name="connsiteY10" fmla="*/ 12125 h 94960"/>
                <a:gd name="connsiteX11" fmla="*/ 13019 w 62413"/>
                <a:gd name="connsiteY11" fmla="*/ 1021 h 94960"/>
                <a:gd name="connsiteX12" fmla="*/ 0 w 62413"/>
                <a:gd name="connsiteY12" fmla="*/ 1021 h 94960"/>
                <a:gd name="connsiteX13" fmla="*/ 0 w 62413"/>
                <a:gd name="connsiteY13" fmla="*/ 94960 h 94960"/>
                <a:gd name="connsiteX14" fmla="*/ 13274 w 62413"/>
                <a:gd name="connsiteY14" fmla="*/ 94960 h 94960"/>
                <a:gd name="connsiteX15" fmla="*/ 13274 w 62413"/>
                <a:gd name="connsiteY15" fmla="*/ 58712 h 94960"/>
                <a:gd name="connsiteX16" fmla="*/ 14040 w 62413"/>
                <a:gd name="connsiteY16" fmla="*/ 58712 h 94960"/>
                <a:gd name="connsiteX17" fmla="*/ 17486 w 62413"/>
                <a:gd name="connsiteY17" fmla="*/ 63690 h 94960"/>
                <a:gd name="connsiteX18" fmla="*/ 23613 w 62413"/>
                <a:gd name="connsiteY18" fmla="*/ 68540 h 94960"/>
                <a:gd name="connsiteX19" fmla="*/ 33823 w 62413"/>
                <a:gd name="connsiteY19" fmla="*/ 70582 h 94960"/>
                <a:gd name="connsiteX20" fmla="*/ 15189 w 62413"/>
                <a:gd name="connsiteY20" fmla="*/ 47608 h 94960"/>
                <a:gd name="connsiteX21" fmla="*/ 13146 w 62413"/>
                <a:gd name="connsiteY21" fmla="*/ 34972 h 94960"/>
                <a:gd name="connsiteX22" fmla="*/ 15189 w 62413"/>
                <a:gd name="connsiteY22" fmla="*/ 22464 h 94960"/>
                <a:gd name="connsiteX23" fmla="*/ 21187 w 62413"/>
                <a:gd name="connsiteY23" fmla="*/ 14168 h 94960"/>
                <a:gd name="connsiteX24" fmla="*/ 31015 w 62413"/>
                <a:gd name="connsiteY24" fmla="*/ 11232 h 94960"/>
                <a:gd name="connsiteX25" fmla="*/ 41098 w 62413"/>
                <a:gd name="connsiteY25" fmla="*/ 14295 h 94960"/>
                <a:gd name="connsiteX26" fmla="*/ 47097 w 62413"/>
                <a:gd name="connsiteY26" fmla="*/ 22847 h 94960"/>
                <a:gd name="connsiteX27" fmla="*/ 49140 w 62413"/>
                <a:gd name="connsiteY27" fmla="*/ 34972 h 94960"/>
                <a:gd name="connsiteX28" fmla="*/ 47097 w 62413"/>
                <a:gd name="connsiteY28" fmla="*/ 47352 h 94960"/>
                <a:gd name="connsiteX29" fmla="*/ 40971 w 62413"/>
                <a:gd name="connsiteY29" fmla="*/ 56032 h 94960"/>
                <a:gd name="connsiteX30" fmla="*/ 31015 w 62413"/>
                <a:gd name="connsiteY30" fmla="*/ 59223 h 94960"/>
                <a:gd name="connsiteX31" fmla="*/ 21315 w 62413"/>
                <a:gd name="connsiteY31" fmla="*/ 56159 h 94960"/>
                <a:gd name="connsiteX32" fmla="*/ 15316 w 62413"/>
                <a:gd name="connsiteY32" fmla="*/ 47735 h 9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413" h="94960">
                  <a:moveTo>
                    <a:pt x="33951" y="70454"/>
                  </a:moveTo>
                  <a:cubicBezTo>
                    <a:pt x="39439" y="70454"/>
                    <a:pt x="44417" y="69051"/>
                    <a:pt x="48629" y="66243"/>
                  </a:cubicBezTo>
                  <a:cubicBezTo>
                    <a:pt x="52969" y="63435"/>
                    <a:pt x="56287" y="59350"/>
                    <a:pt x="58712" y="54117"/>
                  </a:cubicBezTo>
                  <a:cubicBezTo>
                    <a:pt x="61137" y="48884"/>
                    <a:pt x="62414" y="42503"/>
                    <a:pt x="62414" y="35100"/>
                  </a:cubicBezTo>
                  <a:cubicBezTo>
                    <a:pt x="62414" y="27697"/>
                    <a:pt x="61137" y="21443"/>
                    <a:pt x="58712" y="16210"/>
                  </a:cubicBezTo>
                  <a:cubicBezTo>
                    <a:pt x="56287" y="10977"/>
                    <a:pt x="52841" y="6892"/>
                    <a:pt x="48501" y="4212"/>
                  </a:cubicBezTo>
                  <a:cubicBezTo>
                    <a:pt x="44162" y="1404"/>
                    <a:pt x="39184" y="0"/>
                    <a:pt x="33696" y="0"/>
                  </a:cubicBezTo>
                  <a:cubicBezTo>
                    <a:pt x="29484" y="0"/>
                    <a:pt x="26038" y="766"/>
                    <a:pt x="23485" y="2170"/>
                  </a:cubicBezTo>
                  <a:cubicBezTo>
                    <a:pt x="20932" y="3574"/>
                    <a:pt x="18890" y="5233"/>
                    <a:pt x="17486" y="7148"/>
                  </a:cubicBezTo>
                  <a:cubicBezTo>
                    <a:pt x="16082" y="9062"/>
                    <a:pt x="14933" y="10594"/>
                    <a:pt x="14167" y="12125"/>
                  </a:cubicBezTo>
                  <a:lnTo>
                    <a:pt x="13019" y="12125"/>
                  </a:lnTo>
                  <a:lnTo>
                    <a:pt x="13019" y="1021"/>
                  </a:lnTo>
                  <a:lnTo>
                    <a:pt x="0" y="1021"/>
                  </a:lnTo>
                  <a:lnTo>
                    <a:pt x="0" y="94960"/>
                  </a:lnTo>
                  <a:lnTo>
                    <a:pt x="13274" y="94960"/>
                  </a:lnTo>
                  <a:lnTo>
                    <a:pt x="13274" y="58712"/>
                  </a:lnTo>
                  <a:lnTo>
                    <a:pt x="14040" y="58712"/>
                  </a:lnTo>
                  <a:cubicBezTo>
                    <a:pt x="14806" y="60116"/>
                    <a:pt x="15954" y="61775"/>
                    <a:pt x="17486" y="63690"/>
                  </a:cubicBezTo>
                  <a:cubicBezTo>
                    <a:pt x="19018" y="65605"/>
                    <a:pt x="21060" y="67136"/>
                    <a:pt x="23613" y="68540"/>
                  </a:cubicBezTo>
                  <a:cubicBezTo>
                    <a:pt x="26293" y="69944"/>
                    <a:pt x="29611" y="70582"/>
                    <a:pt x="33823" y="70582"/>
                  </a:cubicBezTo>
                  <a:close/>
                  <a:moveTo>
                    <a:pt x="15189" y="47608"/>
                  </a:moveTo>
                  <a:cubicBezTo>
                    <a:pt x="13785" y="44034"/>
                    <a:pt x="13146" y="39822"/>
                    <a:pt x="13146" y="34972"/>
                  </a:cubicBezTo>
                  <a:cubicBezTo>
                    <a:pt x="13146" y="30122"/>
                    <a:pt x="13785" y="26038"/>
                    <a:pt x="15189" y="22464"/>
                  </a:cubicBezTo>
                  <a:cubicBezTo>
                    <a:pt x="16593" y="18890"/>
                    <a:pt x="18507" y="16082"/>
                    <a:pt x="21187" y="14168"/>
                  </a:cubicBezTo>
                  <a:cubicBezTo>
                    <a:pt x="23868" y="12125"/>
                    <a:pt x="27059" y="11232"/>
                    <a:pt x="31015" y="11232"/>
                  </a:cubicBezTo>
                  <a:cubicBezTo>
                    <a:pt x="34972" y="11232"/>
                    <a:pt x="38418" y="12253"/>
                    <a:pt x="41098" y="14295"/>
                  </a:cubicBezTo>
                  <a:cubicBezTo>
                    <a:pt x="43779" y="16337"/>
                    <a:pt x="45821" y="19145"/>
                    <a:pt x="47097" y="22847"/>
                  </a:cubicBezTo>
                  <a:cubicBezTo>
                    <a:pt x="48501" y="26421"/>
                    <a:pt x="49140" y="30505"/>
                    <a:pt x="49140" y="34972"/>
                  </a:cubicBezTo>
                  <a:cubicBezTo>
                    <a:pt x="49140" y="39439"/>
                    <a:pt x="48501" y="43651"/>
                    <a:pt x="47097" y="47352"/>
                  </a:cubicBezTo>
                  <a:cubicBezTo>
                    <a:pt x="45693" y="51054"/>
                    <a:pt x="43651" y="53862"/>
                    <a:pt x="40971" y="56032"/>
                  </a:cubicBezTo>
                  <a:cubicBezTo>
                    <a:pt x="38291" y="58202"/>
                    <a:pt x="34972" y="59223"/>
                    <a:pt x="31015" y="59223"/>
                  </a:cubicBezTo>
                  <a:cubicBezTo>
                    <a:pt x="27059" y="59223"/>
                    <a:pt x="23995" y="58202"/>
                    <a:pt x="21315" y="56159"/>
                  </a:cubicBezTo>
                  <a:cubicBezTo>
                    <a:pt x="18635" y="54117"/>
                    <a:pt x="16720" y="51309"/>
                    <a:pt x="15316" y="47735"/>
                  </a:cubicBezTo>
                  <a:close/>
                </a:path>
              </a:pathLst>
            </a:custGeom>
            <a:solidFill>
              <a:srgbClr val="14336A"/>
            </a:solidFill>
            <a:ln w="0" cap="flat">
              <a:noFill/>
              <a:prstDash val="solid"/>
              <a:miter/>
            </a:ln>
          </p:spPr>
          <p:txBody>
            <a:bodyPr rtlCol="0" anchor="ctr"/>
            <a:lstStyle/>
            <a:p>
              <a:endParaRPr lang="en-GB" sz="1013"/>
            </a:p>
          </p:txBody>
        </p:sp>
        <p:sp>
          <p:nvSpPr>
            <p:cNvPr id="209" name="Freeform 208">
              <a:extLst>
                <a:ext uri="{FF2B5EF4-FFF2-40B4-BE49-F238E27FC236}">
                  <a16:creationId xmlns:a16="http://schemas.microsoft.com/office/drawing/2014/main" id="{8A34C788-95E4-3D89-DDB1-A8E4BA242718}"/>
                </a:ext>
              </a:extLst>
            </p:cNvPr>
            <p:cNvSpPr/>
            <p:nvPr/>
          </p:nvSpPr>
          <p:spPr>
            <a:xfrm>
              <a:off x="2524365" y="6299425"/>
              <a:ext cx="61775" cy="70582"/>
            </a:xfrm>
            <a:custGeom>
              <a:avLst/>
              <a:gdLst>
                <a:gd name="connsiteX0" fmla="*/ 52458 w 61775"/>
                <a:gd name="connsiteY0" fmla="*/ 7914 h 70582"/>
                <a:gd name="connsiteX1" fmla="*/ 42758 w 61775"/>
                <a:gd name="connsiteY1" fmla="*/ 1915 h 70582"/>
                <a:gd name="connsiteX2" fmla="*/ 31526 w 61775"/>
                <a:gd name="connsiteY2" fmla="*/ 0 h 70582"/>
                <a:gd name="connsiteX3" fmla="*/ 14933 w 61775"/>
                <a:gd name="connsiteY3" fmla="*/ 4467 h 70582"/>
                <a:gd name="connsiteX4" fmla="*/ 3957 w 61775"/>
                <a:gd name="connsiteY4" fmla="*/ 16976 h 70582"/>
                <a:gd name="connsiteX5" fmla="*/ 0 w 61775"/>
                <a:gd name="connsiteY5" fmla="*/ 35483 h 70582"/>
                <a:gd name="connsiteX6" fmla="*/ 3957 w 61775"/>
                <a:gd name="connsiteY6" fmla="*/ 53990 h 70582"/>
                <a:gd name="connsiteX7" fmla="*/ 15189 w 61775"/>
                <a:gd name="connsiteY7" fmla="*/ 66243 h 70582"/>
                <a:gd name="connsiteX8" fmla="*/ 32547 w 61775"/>
                <a:gd name="connsiteY8" fmla="*/ 70582 h 70582"/>
                <a:gd name="connsiteX9" fmla="*/ 45821 w 61775"/>
                <a:gd name="connsiteY9" fmla="*/ 68285 h 70582"/>
                <a:gd name="connsiteX10" fmla="*/ 55521 w 61775"/>
                <a:gd name="connsiteY10" fmla="*/ 61776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5 h 70582"/>
                <a:gd name="connsiteX25" fmla="*/ 21698 w 61775"/>
                <a:gd name="connsiteY25" fmla="*/ 13657 h 70582"/>
                <a:gd name="connsiteX26" fmla="*/ 31526 w 61775"/>
                <a:gd name="connsiteY26" fmla="*/ 10977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4"/>
                  </a:moveTo>
                  <a:cubicBezTo>
                    <a:pt x="49522" y="5233"/>
                    <a:pt x="46332" y="3191"/>
                    <a:pt x="42758" y="1915"/>
                  </a:cubicBezTo>
                  <a:cubicBezTo>
                    <a:pt x="39184" y="638"/>
                    <a:pt x="35355" y="0"/>
                    <a:pt x="31526" y="0"/>
                  </a:cubicBezTo>
                  <a:cubicBezTo>
                    <a:pt x="25144" y="0"/>
                    <a:pt x="19656" y="1532"/>
                    <a:pt x="14933" y="4467"/>
                  </a:cubicBezTo>
                  <a:cubicBezTo>
                    <a:pt x="10211" y="7403"/>
                    <a:pt x="6509" y="11615"/>
                    <a:pt x="3957" y="16976"/>
                  </a:cubicBezTo>
                  <a:cubicBezTo>
                    <a:pt x="1276" y="22336"/>
                    <a:pt x="0" y="28463"/>
                    <a:pt x="0" y="35483"/>
                  </a:cubicBezTo>
                  <a:cubicBezTo>
                    <a:pt x="0" y="42503"/>
                    <a:pt x="1276" y="48757"/>
                    <a:pt x="3957" y="53990"/>
                  </a:cubicBezTo>
                  <a:cubicBezTo>
                    <a:pt x="6637" y="59223"/>
                    <a:pt x="10338" y="63307"/>
                    <a:pt x="15189" y="66243"/>
                  </a:cubicBezTo>
                  <a:cubicBezTo>
                    <a:pt x="20039" y="69178"/>
                    <a:pt x="25782" y="70582"/>
                    <a:pt x="32547" y="70582"/>
                  </a:cubicBezTo>
                  <a:cubicBezTo>
                    <a:pt x="37525" y="70582"/>
                    <a:pt x="41992" y="69816"/>
                    <a:pt x="45821" y="68285"/>
                  </a:cubicBezTo>
                  <a:cubicBezTo>
                    <a:pt x="49778" y="66753"/>
                    <a:pt x="52968" y="64583"/>
                    <a:pt x="55521" y="61776"/>
                  </a:cubicBezTo>
                  <a:cubicBezTo>
                    <a:pt x="58074" y="58968"/>
                    <a:pt x="59861" y="55777"/>
                    <a:pt x="60882" y="52075"/>
                  </a:cubicBezTo>
                  <a:lnTo>
                    <a:pt x="48246" y="49778"/>
                  </a:lnTo>
                  <a:cubicBezTo>
                    <a:pt x="47480" y="51948"/>
                    <a:pt x="46332" y="53735"/>
                    <a:pt x="44800" y="55138"/>
                  </a:cubicBezTo>
                  <a:cubicBezTo>
                    <a:pt x="43268" y="56543"/>
                    <a:pt x="41481" y="57691"/>
                    <a:pt x="39439" y="58457"/>
                  </a:cubicBezTo>
                  <a:cubicBezTo>
                    <a:pt x="37397" y="59223"/>
                    <a:pt x="35100" y="59478"/>
                    <a:pt x="32547" y="59478"/>
                  </a:cubicBezTo>
                  <a:cubicBezTo>
                    <a:pt x="28718" y="59478"/>
                    <a:pt x="25272" y="58585"/>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5"/>
                  </a:cubicBezTo>
                  <a:cubicBezTo>
                    <a:pt x="16848" y="17869"/>
                    <a:pt x="18890" y="15444"/>
                    <a:pt x="21698" y="13657"/>
                  </a:cubicBezTo>
                  <a:cubicBezTo>
                    <a:pt x="24506" y="11870"/>
                    <a:pt x="27697" y="10977"/>
                    <a:pt x="31526" y="10977"/>
                  </a:cubicBezTo>
                  <a:cubicBezTo>
                    <a:pt x="34972" y="10977"/>
                    <a:pt x="37908" y="11743"/>
                    <a:pt x="40588" y="13274"/>
                  </a:cubicBezTo>
                  <a:cubicBezTo>
                    <a:pt x="43141" y="14806"/>
                    <a:pt x="45183" y="16976"/>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10" name="Freeform 209">
              <a:extLst>
                <a:ext uri="{FF2B5EF4-FFF2-40B4-BE49-F238E27FC236}">
                  <a16:creationId xmlns:a16="http://schemas.microsoft.com/office/drawing/2014/main" id="{7C432F91-9E9A-850F-A154-3B15F5443F7E}"/>
                </a:ext>
              </a:extLst>
            </p:cNvPr>
            <p:cNvSpPr/>
            <p:nvPr/>
          </p:nvSpPr>
          <p:spPr>
            <a:xfrm>
              <a:off x="2600818" y="6299425"/>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5 h 70709"/>
                <a:gd name="connsiteX8" fmla="*/ 30505 w 56797"/>
                <a:gd name="connsiteY8" fmla="*/ 10849 h 70709"/>
                <a:gd name="connsiteX9" fmla="*/ 40205 w 56797"/>
                <a:gd name="connsiteY9" fmla="*/ 14040 h 70709"/>
                <a:gd name="connsiteX10" fmla="*/ 43523 w 56797"/>
                <a:gd name="connsiteY10" fmla="*/ 23102 h 70709"/>
                <a:gd name="connsiteX11" fmla="*/ 43523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2 h 70709"/>
                <a:gd name="connsiteX17" fmla="*/ 2170 w 56797"/>
                <a:gd name="connsiteY17" fmla="*/ 40333 h 70709"/>
                <a:gd name="connsiteX18" fmla="*/ 0 w 56797"/>
                <a:gd name="connsiteY18" fmla="*/ 49905 h 70709"/>
                <a:gd name="connsiteX19" fmla="*/ 3063 w 56797"/>
                <a:gd name="connsiteY19" fmla="*/ 61265 h 70709"/>
                <a:gd name="connsiteX20" fmla="*/ 11360 w 56797"/>
                <a:gd name="connsiteY20" fmla="*/ 68285 h 70709"/>
                <a:gd name="connsiteX21" fmla="*/ 23102 w 56797"/>
                <a:gd name="connsiteY21" fmla="*/ 70710 h 70709"/>
                <a:gd name="connsiteX22" fmla="*/ 32802 w 56797"/>
                <a:gd name="connsiteY22" fmla="*/ 69051 h 70709"/>
                <a:gd name="connsiteX23" fmla="*/ 39439 w 56797"/>
                <a:gd name="connsiteY23" fmla="*/ 64967 h 70709"/>
                <a:gd name="connsiteX24" fmla="*/ 43268 w 56797"/>
                <a:gd name="connsiteY24" fmla="*/ 59861 h 70709"/>
                <a:gd name="connsiteX25" fmla="*/ 43779 w 56797"/>
                <a:gd name="connsiteY25" fmla="*/ 59861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3 h 70709"/>
                <a:gd name="connsiteX30" fmla="*/ 47608 w 56797"/>
                <a:gd name="connsiteY30" fmla="*/ 4467 h 70709"/>
                <a:gd name="connsiteX31" fmla="*/ 43523 w 56797"/>
                <a:gd name="connsiteY31" fmla="*/ 44672 h 70709"/>
                <a:gd name="connsiteX32" fmla="*/ 41481 w 56797"/>
                <a:gd name="connsiteY32" fmla="*/ 52203 h 70709"/>
                <a:gd name="connsiteX33" fmla="*/ 35483 w 56797"/>
                <a:gd name="connsiteY33" fmla="*/ 57946 h 70709"/>
                <a:gd name="connsiteX34" fmla="*/ 26037 w 56797"/>
                <a:gd name="connsiteY34" fmla="*/ 60116 h 70709"/>
                <a:gd name="connsiteX35" fmla="*/ 16720 w 56797"/>
                <a:gd name="connsiteY35" fmla="*/ 57564 h 70709"/>
                <a:gd name="connsiteX36" fmla="*/ 13019 w 56797"/>
                <a:gd name="connsiteY36" fmla="*/ 50161 h 70709"/>
                <a:gd name="connsiteX37" fmla="*/ 14933 w 56797"/>
                <a:gd name="connsiteY37" fmla="*/ 44417 h 70709"/>
                <a:gd name="connsiteX38" fmla="*/ 20039 w 56797"/>
                <a:gd name="connsiteY38" fmla="*/ 41098 h 70709"/>
                <a:gd name="connsiteX39" fmla="*/ 27059 w 56797"/>
                <a:gd name="connsiteY39" fmla="*/ 39440 h 70709"/>
                <a:gd name="connsiteX40" fmla="*/ 31143 w 56797"/>
                <a:gd name="connsiteY40" fmla="*/ 38929 h 70709"/>
                <a:gd name="connsiteX41" fmla="*/ 36121 w 56797"/>
                <a:gd name="connsiteY41" fmla="*/ 38163 h 70709"/>
                <a:gd name="connsiteX42" fmla="*/ 40716 w 56797"/>
                <a:gd name="connsiteY42" fmla="*/ 37142 h 70709"/>
                <a:gd name="connsiteX43" fmla="*/ 43396 w 56797"/>
                <a:gd name="connsiteY43" fmla="*/ 35865 h 70709"/>
                <a:gd name="connsiteX44" fmla="*/ 43396 w 56797"/>
                <a:gd name="connsiteY44" fmla="*/ 44672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7" y="2808"/>
                    <a:pt x="41992" y="1659"/>
                    <a:pt x="38929" y="1021"/>
                  </a:cubicBezTo>
                  <a:cubicBezTo>
                    <a:pt x="35865" y="383"/>
                    <a:pt x="32930" y="0"/>
                    <a:pt x="30249" y="0"/>
                  </a:cubicBezTo>
                  <a:cubicBezTo>
                    <a:pt x="26165" y="0"/>
                    <a:pt x="22208" y="638"/>
                    <a:pt x="18507" y="1787"/>
                  </a:cubicBezTo>
                  <a:cubicBezTo>
                    <a:pt x="14806" y="2936"/>
                    <a:pt x="11487" y="4850"/>
                    <a:pt x="8552" y="7403"/>
                  </a:cubicBezTo>
                  <a:cubicBezTo>
                    <a:pt x="5744" y="9956"/>
                    <a:pt x="3574" y="13274"/>
                    <a:pt x="2042" y="17486"/>
                  </a:cubicBezTo>
                  <a:lnTo>
                    <a:pt x="14550" y="20294"/>
                  </a:lnTo>
                  <a:cubicBezTo>
                    <a:pt x="15571" y="17869"/>
                    <a:pt x="17358" y="15699"/>
                    <a:pt x="19911" y="13785"/>
                  </a:cubicBezTo>
                  <a:cubicBezTo>
                    <a:pt x="22464" y="11870"/>
                    <a:pt x="26037" y="10849"/>
                    <a:pt x="30505" y="10849"/>
                  </a:cubicBezTo>
                  <a:cubicBezTo>
                    <a:pt x="34972" y="10849"/>
                    <a:pt x="38035" y="11870"/>
                    <a:pt x="40205" y="14040"/>
                  </a:cubicBezTo>
                  <a:cubicBezTo>
                    <a:pt x="42375" y="16210"/>
                    <a:pt x="43523" y="19145"/>
                    <a:pt x="43523" y="23102"/>
                  </a:cubicBezTo>
                  <a:lnTo>
                    <a:pt x="43523" y="23357"/>
                  </a:lnTo>
                  <a:cubicBezTo>
                    <a:pt x="43523" y="25017"/>
                    <a:pt x="42885" y="26165"/>
                    <a:pt x="41737" y="26803"/>
                  </a:cubicBezTo>
                  <a:cubicBezTo>
                    <a:pt x="40588" y="27569"/>
                    <a:pt x="38673" y="28080"/>
                    <a:pt x="36121" y="28335"/>
                  </a:cubicBezTo>
                  <a:cubicBezTo>
                    <a:pt x="33568" y="28591"/>
                    <a:pt x="30249" y="28973"/>
                    <a:pt x="26165" y="29484"/>
                  </a:cubicBezTo>
                  <a:cubicBezTo>
                    <a:pt x="22974" y="29867"/>
                    <a:pt x="19783" y="30377"/>
                    <a:pt x="16593" y="31143"/>
                  </a:cubicBezTo>
                  <a:cubicBezTo>
                    <a:pt x="13529" y="31909"/>
                    <a:pt x="10721" y="32930"/>
                    <a:pt x="8169" y="34462"/>
                  </a:cubicBezTo>
                  <a:cubicBezTo>
                    <a:pt x="5616" y="35865"/>
                    <a:pt x="3701" y="37908"/>
                    <a:pt x="2170" y="40333"/>
                  </a:cubicBezTo>
                  <a:cubicBezTo>
                    <a:pt x="638" y="42886"/>
                    <a:pt x="0" y="45949"/>
                    <a:pt x="0" y="49905"/>
                  </a:cubicBezTo>
                  <a:cubicBezTo>
                    <a:pt x="0" y="54373"/>
                    <a:pt x="1021" y="58202"/>
                    <a:pt x="3063" y="61265"/>
                  </a:cubicBezTo>
                  <a:cubicBezTo>
                    <a:pt x="5105" y="64328"/>
                    <a:pt x="7913" y="66753"/>
                    <a:pt x="11360" y="68285"/>
                  </a:cubicBezTo>
                  <a:cubicBezTo>
                    <a:pt x="14806" y="69944"/>
                    <a:pt x="18762" y="70710"/>
                    <a:pt x="23102" y="70710"/>
                  </a:cubicBezTo>
                  <a:cubicBezTo>
                    <a:pt x="26931" y="70710"/>
                    <a:pt x="30122" y="70199"/>
                    <a:pt x="32802" y="69051"/>
                  </a:cubicBezTo>
                  <a:cubicBezTo>
                    <a:pt x="35483" y="67902"/>
                    <a:pt x="37652" y="66625"/>
                    <a:pt x="39439" y="64967"/>
                  </a:cubicBezTo>
                  <a:cubicBezTo>
                    <a:pt x="41098" y="63307"/>
                    <a:pt x="42502" y="61648"/>
                    <a:pt x="43268" y="59861"/>
                  </a:cubicBezTo>
                  <a:lnTo>
                    <a:pt x="43779" y="59861"/>
                  </a:lnTo>
                  <a:lnTo>
                    <a:pt x="43779" y="69178"/>
                  </a:lnTo>
                  <a:lnTo>
                    <a:pt x="56798" y="69178"/>
                  </a:lnTo>
                  <a:lnTo>
                    <a:pt x="56798" y="23868"/>
                  </a:lnTo>
                  <a:cubicBezTo>
                    <a:pt x="56798" y="18890"/>
                    <a:pt x="55904" y="14806"/>
                    <a:pt x="54245" y="11743"/>
                  </a:cubicBezTo>
                  <a:cubicBezTo>
                    <a:pt x="52586" y="8552"/>
                    <a:pt x="50288" y="6254"/>
                    <a:pt x="47608" y="4467"/>
                  </a:cubicBezTo>
                  <a:close/>
                  <a:moveTo>
                    <a:pt x="43523" y="44672"/>
                  </a:moveTo>
                  <a:cubicBezTo>
                    <a:pt x="43523" y="47353"/>
                    <a:pt x="42885" y="49905"/>
                    <a:pt x="41481" y="52203"/>
                  </a:cubicBezTo>
                  <a:cubicBezTo>
                    <a:pt x="40077" y="54500"/>
                    <a:pt x="38163" y="56415"/>
                    <a:pt x="35483" y="57946"/>
                  </a:cubicBezTo>
                  <a:cubicBezTo>
                    <a:pt x="32802" y="59351"/>
                    <a:pt x="29739" y="60116"/>
                    <a:pt x="26037" y="60116"/>
                  </a:cubicBezTo>
                  <a:cubicBezTo>
                    <a:pt x="22336" y="60116"/>
                    <a:pt x="19145" y="59223"/>
                    <a:pt x="16720" y="57564"/>
                  </a:cubicBezTo>
                  <a:cubicBezTo>
                    <a:pt x="14295" y="55904"/>
                    <a:pt x="13019" y="53352"/>
                    <a:pt x="13019" y="50161"/>
                  </a:cubicBezTo>
                  <a:cubicBezTo>
                    <a:pt x="13019" y="47736"/>
                    <a:pt x="13657" y="45949"/>
                    <a:pt x="14933" y="44417"/>
                  </a:cubicBezTo>
                  <a:cubicBezTo>
                    <a:pt x="16210" y="43013"/>
                    <a:pt x="17869" y="41864"/>
                    <a:pt x="20039" y="41098"/>
                  </a:cubicBezTo>
                  <a:cubicBezTo>
                    <a:pt x="22208" y="40333"/>
                    <a:pt x="24506" y="39822"/>
                    <a:pt x="27059" y="39440"/>
                  </a:cubicBezTo>
                  <a:cubicBezTo>
                    <a:pt x="28207" y="39312"/>
                    <a:pt x="29484" y="39056"/>
                    <a:pt x="31143" y="38929"/>
                  </a:cubicBezTo>
                  <a:cubicBezTo>
                    <a:pt x="32802" y="38673"/>
                    <a:pt x="34461" y="38418"/>
                    <a:pt x="36121" y="38163"/>
                  </a:cubicBezTo>
                  <a:cubicBezTo>
                    <a:pt x="37780" y="37908"/>
                    <a:pt x="39439" y="37525"/>
                    <a:pt x="40716" y="37142"/>
                  </a:cubicBezTo>
                  <a:cubicBezTo>
                    <a:pt x="42120" y="36759"/>
                    <a:pt x="43013" y="36249"/>
                    <a:pt x="43396" y="35865"/>
                  </a:cubicBezTo>
                  <a:lnTo>
                    <a:pt x="43396" y="44672"/>
                  </a:lnTo>
                  <a:close/>
                </a:path>
              </a:pathLst>
            </a:custGeom>
            <a:solidFill>
              <a:srgbClr val="14336A"/>
            </a:solidFill>
            <a:ln w="0" cap="flat">
              <a:noFill/>
              <a:prstDash val="solid"/>
              <a:miter/>
            </a:ln>
          </p:spPr>
          <p:txBody>
            <a:bodyPr rtlCol="0" anchor="ctr"/>
            <a:lstStyle/>
            <a:p>
              <a:endParaRPr lang="en-GB" sz="1013"/>
            </a:p>
          </p:txBody>
        </p:sp>
        <p:sp>
          <p:nvSpPr>
            <p:cNvPr id="211" name="Freeform 210">
              <a:extLst>
                <a:ext uri="{FF2B5EF4-FFF2-40B4-BE49-F238E27FC236}">
                  <a16:creationId xmlns:a16="http://schemas.microsoft.com/office/drawing/2014/main" id="{171E050E-9D43-814F-E823-3F5072541487}"/>
                </a:ext>
              </a:extLst>
            </p:cNvPr>
            <p:cNvSpPr/>
            <p:nvPr/>
          </p:nvSpPr>
          <p:spPr>
            <a:xfrm>
              <a:off x="2678420" y="6299425"/>
              <a:ext cx="56797" cy="69178"/>
            </a:xfrm>
            <a:custGeom>
              <a:avLst/>
              <a:gdLst>
                <a:gd name="connsiteX0" fmla="*/ 46076 w 56797"/>
                <a:gd name="connsiteY0" fmla="*/ 2936 h 69178"/>
                <a:gd name="connsiteX1" fmla="*/ 33823 w 56797"/>
                <a:gd name="connsiteY1" fmla="*/ 0 h 69178"/>
                <a:gd name="connsiteX2" fmla="*/ 21060 w 56797"/>
                <a:gd name="connsiteY2" fmla="*/ 3319 h 69178"/>
                <a:gd name="connsiteX3" fmla="*/ 13657 w 56797"/>
                <a:gd name="connsiteY3" fmla="*/ 11998 h 69178"/>
                <a:gd name="connsiteX4" fmla="*/ 12764 w 56797"/>
                <a:gd name="connsiteY4" fmla="*/ 11998 h 69178"/>
                <a:gd name="connsiteX5" fmla="*/ 12764 w 56797"/>
                <a:gd name="connsiteY5" fmla="*/ 894 h 69178"/>
                <a:gd name="connsiteX6" fmla="*/ 0 w 56797"/>
                <a:gd name="connsiteY6" fmla="*/ 894 h 69178"/>
                <a:gd name="connsiteX7" fmla="*/ 0 w 56797"/>
                <a:gd name="connsiteY7" fmla="*/ 69178 h 69178"/>
                <a:gd name="connsiteX8" fmla="*/ 13274 w 56797"/>
                <a:gd name="connsiteY8" fmla="*/ 69178 h 69178"/>
                <a:gd name="connsiteX9" fmla="*/ 13274 w 56797"/>
                <a:gd name="connsiteY9" fmla="*/ 28591 h 69178"/>
                <a:gd name="connsiteX10" fmla="*/ 15316 w 56797"/>
                <a:gd name="connsiteY10" fmla="*/ 19273 h 69178"/>
                <a:gd name="connsiteX11" fmla="*/ 20932 w 56797"/>
                <a:gd name="connsiteY11" fmla="*/ 13402 h 69178"/>
                <a:gd name="connsiteX12" fmla="*/ 29101 w 56797"/>
                <a:gd name="connsiteY12" fmla="*/ 11360 h 69178"/>
                <a:gd name="connsiteX13" fmla="*/ 39694 w 56797"/>
                <a:gd name="connsiteY13" fmla="*/ 15571 h 69178"/>
                <a:gd name="connsiteX14" fmla="*/ 43523 w 56797"/>
                <a:gd name="connsiteY14" fmla="*/ 27186 h 69178"/>
                <a:gd name="connsiteX15" fmla="*/ 43523 w 56797"/>
                <a:gd name="connsiteY15" fmla="*/ 69051 h 69178"/>
                <a:gd name="connsiteX16" fmla="*/ 56798 w 56797"/>
                <a:gd name="connsiteY16" fmla="*/ 69051 h 69178"/>
                <a:gd name="connsiteX17" fmla="*/ 56798 w 56797"/>
                <a:gd name="connsiteY17" fmla="*/ 25655 h 69178"/>
                <a:gd name="connsiteX18" fmla="*/ 53862 w 56797"/>
                <a:gd name="connsiteY18" fmla="*/ 11487 h 69178"/>
                <a:gd name="connsiteX19" fmla="*/ 45693 w 56797"/>
                <a:gd name="connsiteY19" fmla="*/ 2808 h 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8">
                  <a:moveTo>
                    <a:pt x="46076" y="2936"/>
                  </a:moveTo>
                  <a:cubicBezTo>
                    <a:pt x="42630" y="1021"/>
                    <a:pt x="38546" y="0"/>
                    <a:pt x="33823" y="0"/>
                  </a:cubicBezTo>
                  <a:cubicBezTo>
                    <a:pt x="28718" y="0"/>
                    <a:pt x="24506" y="1149"/>
                    <a:pt x="21060" y="3319"/>
                  </a:cubicBezTo>
                  <a:cubicBezTo>
                    <a:pt x="17741" y="5489"/>
                    <a:pt x="15188" y="8424"/>
                    <a:pt x="13657" y="11998"/>
                  </a:cubicBezTo>
                  <a:lnTo>
                    <a:pt x="12764" y="11998"/>
                  </a:lnTo>
                  <a:lnTo>
                    <a:pt x="12764" y="894"/>
                  </a:lnTo>
                  <a:lnTo>
                    <a:pt x="0" y="894"/>
                  </a:lnTo>
                  <a:lnTo>
                    <a:pt x="0" y="69178"/>
                  </a:lnTo>
                  <a:lnTo>
                    <a:pt x="13274" y="69178"/>
                  </a:lnTo>
                  <a:lnTo>
                    <a:pt x="13274" y="28591"/>
                  </a:lnTo>
                  <a:cubicBezTo>
                    <a:pt x="13274" y="25017"/>
                    <a:pt x="13912" y="21826"/>
                    <a:pt x="15316" y="19273"/>
                  </a:cubicBezTo>
                  <a:cubicBezTo>
                    <a:pt x="16720" y="16720"/>
                    <a:pt x="18635" y="14806"/>
                    <a:pt x="20932" y="13402"/>
                  </a:cubicBezTo>
                  <a:cubicBezTo>
                    <a:pt x="23357" y="12125"/>
                    <a:pt x="26037" y="11360"/>
                    <a:pt x="29101" y="11360"/>
                  </a:cubicBezTo>
                  <a:cubicBezTo>
                    <a:pt x="33568" y="11360"/>
                    <a:pt x="37142" y="12764"/>
                    <a:pt x="39694" y="15571"/>
                  </a:cubicBezTo>
                  <a:cubicBezTo>
                    <a:pt x="42247" y="18379"/>
                    <a:pt x="43523" y="22209"/>
                    <a:pt x="43523" y="27186"/>
                  </a:cubicBezTo>
                  <a:lnTo>
                    <a:pt x="43523" y="69051"/>
                  </a:lnTo>
                  <a:lnTo>
                    <a:pt x="56798" y="69051"/>
                  </a:lnTo>
                  <a:lnTo>
                    <a:pt x="56798" y="25655"/>
                  </a:lnTo>
                  <a:cubicBezTo>
                    <a:pt x="56798" y="20039"/>
                    <a:pt x="55776" y="15316"/>
                    <a:pt x="53862" y="11487"/>
                  </a:cubicBezTo>
                  <a:cubicBezTo>
                    <a:pt x="51947" y="7658"/>
                    <a:pt x="49267" y="4723"/>
                    <a:pt x="45693" y="2808"/>
                  </a:cubicBezTo>
                  <a:close/>
                </a:path>
              </a:pathLst>
            </a:custGeom>
            <a:solidFill>
              <a:srgbClr val="14336A"/>
            </a:solidFill>
            <a:ln w="0" cap="flat">
              <a:noFill/>
              <a:prstDash val="solid"/>
              <a:miter/>
            </a:ln>
          </p:spPr>
          <p:txBody>
            <a:bodyPr rtlCol="0" anchor="ctr"/>
            <a:lstStyle/>
            <a:p>
              <a:endParaRPr lang="en-GB" sz="1013"/>
            </a:p>
          </p:txBody>
        </p:sp>
        <p:sp>
          <p:nvSpPr>
            <p:cNvPr id="212" name="Freeform 211">
              <a:extLst>
                <a:ext uri="{FF2B5EF4-FFF2-40B4-BE49-F238E27FC236}">
                  <a16:creationId xmlns:a16="http://schemas.microsoft.com/office/drawing/2014/main" id="{DAB800DA-E147-A1D0-9029-655B4A53F473}"/>
                </a:ext>
              </a:extLst>
            </p:cNvPr>
            <p:cNvSpPr/>
            <p:nvPr/>
          </p:nvSpPr>
          <p:spPr>
            <a:xfrm>
              <a:off x="2164306" y="6435101"/>
              <a:ext cx="67518" cy="91258"/>
            </a:xfrm>
            <a:custGeom>
              <a:avLst/>
              <a:gdLst>
                <a:gd name="connsiteX0" fmla="*/ 50033 w 67518"/>
                <a:gd name="connsiteY0" fmla="*/ 53096 h 91258"/>
                <a:gd name="connsiteX1" fmla="*/ 60499 w 67518"/>
                <a:gd name="connsiteY1" fmla="*/ 43268 h 91258"/>
                <a:gd name="connsiteX2" fmla="*/ 63945 w 67518"/>
                <a:gd name="connsiteY2" fmla="*/ 28591 h 91258"/>
                <a:gd name="connsiteX3" fmla="*/ 60499 w 67518"/>
                <a:gd name="connsiteY3" fmla="*/ 13785 h 91258"/>
                <a:gd name="connsiteX4" fmla="*/ 50033 w 67518"/>
                <a:gd name="connsiteY4" fmla="*/ 3702 h 91258"/>
                <a:gd name="connsiteX5" fmla="*/ 32419 w 67518"/>
                <a:gd name="connsiteY5" fmla="*/ 0 h 91258"/>
                <a:gd name="connsiteX6" fmla="*/ 0 w 67518"/>
                <a:gd name="connsiteY6" fmla="*/ 0 h 91258"/>
                <a:gd name="connsiteX7" fmla="*/ 0 w 67518"/>
                <a:gd name="connsiteY7" fmla="*/ 91132 h 91258"/>
                <a:gd name="connsiteX8" fmla="*/ 13784 w 67518"/>
                <a:gd name="connsiteY8" fmla="*/ 91132 h 91258"/>
                <a:gd name="connsiteX9" fmla="*/ 13784 w 67518"/>
                <a:gd name="connsiteY9" fmla="*/ 56670 h 91258"/>
                <a:gd name="connsiteX10" fmla="*/ 32419 w 67518"/>
                <a:gd name="connsiteY10" fmla="*/ 56670 h 91258"/>
                <a:gd name="connsiteX11" fmla="*/ 33313 w 67518"/>
                <a:gd name="connsiteY11" fmla="*/ 56670 h 91258"/>
                <a:gd name="connsiteX12" fmla="*/ 51820 w 67518"/>
                <a:gd name="connsiteY12" fmla="*/ 91259 h 91258"/>
                <a:gd name="connsiteX13" fmla="*/ 67519 w 67518"/>
                <a:gd name="connsiteY13" fmla="*/ 91259 h 91258"/>
                <a:gd name="connsiteX14" fmla="*/ 47225 w 67518"/>
                <a:gd name="connsiteY14" fmla="*/ 54245 h 91258"/>
                <a:gd name="connsiteX15" fmla="*/ 50033 w 67518"/>
                <a:gd name="connsiteY15" fmla="*/ 53351 h 91258"/>
                <a:gd name="connsiteX16" fmla="*/ 13784 w 67518"/>
                <a:gd name="connsiteY16" fmla="*/ 11743 h 91258"/>
                <a:gd name="connsiteX17" fmla="*/ 31015 w 67518"/>
                <a:gd name="connsiteY17" fmla="*/ 11743 h 91258"/>
                <a:gd name="connsiteX18" fmla="*/ 41992 w 67518"/>
                <a:gd name="connsiteY18" fmla="*/ 13785 h 91258"/>
                <a:gd name="connsiteX19" fmla="*/ 48118 w 67518"/>
                <a:gd name="connsiteY19" fmla="*/ 19656 h 91258"/>
                <a:gd name="connsiteX20" fmla="*/ 50160 w 67518"/>
                <a:gd name="connsiteY20" fmla="*/ 28591 h 91258"/>
                <a:gd name="connsiteX21" fmla="*/ 48246 w 67518"/>
                <a:gd name="connsiteY21" fmla="*/ 37397 h 91258"/>
                <a:gd name="connsiteX22" fmla="*/ 42119 w 67518"/>
                <a:gd name="connsiteY22" fmla="*/ 43013 h 91258"/>
                <a:gd name="connsiteX23" fmla="*/ 31271 w 67518"/>
                <a:gd name="connsiteY23" fmla="*/ 44928 h 91258"/>
                <a:gd name="connsiteX24" fmla="*/ 13784 w 67518"/>
                <a:gd name="connsiteY24" fmla="*/ 44928 h 91258"/>
                <a:gd name="connsiteX25" fmla="*/ 13784 w 67518"/>
                <a:gd name="connsiteY25" fmla="*/ 11870 h 9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518" h="91258">
                  <a:moveTo>
                    <a:pt x="50033" y="53096"/>
                  </a:moveTo>
                  <a:cubicBezTo>
                    <a:pt x="54755" y="50799"/>
                    <a:pt x="58202" y="47480"/>
                    <a:pt x="60499" y="43268"/>
                  </a:cubicBezTo>
                  <a:cubicBezTo>
                    <a:pt x="62796" y="39056"/>
                    <a:pt x="63945" y="34079"/>
                    <a:pt x="63945" y="28591"/>
                  </a:cubicBezTo>
                  <a:cubicBezTo>
                    <a:pt x="63945" y="23102"/>
                    <a:pt x="62796" y="17997"/>
                    <a:pt x="60499" y="13785"/>
                  </a:cubicBezTo>
                  <a:cubicBezTo>
                    <a:pt x="58202" y="9445"/>
                    <a:pt x="54755" y="6127"/>
                    <a:pt x="50033" y="3702"/>
                  </a:cubicBezTo>
                  <a:cubicBezTo>
                    <a:pt x="45310" y="1276"/>
                    <a:pt x="39439" y="0"/>
                    <a:pt x="32419" y="0"/>
                  </a:cubicBezTo>
                  <a:lnTo>
                    <a:pt x="0" y="0"/>
                  </a:lnTo>
                  <a:lnTo>
                    <a:pt x="0" y="91132"/>
                  </a:lnTo>
                  <a:lnTo>
                    <a:pt x="13784" y="91132"/>
                  </a:lnTo>
                  <a:lnTo>
                    <a:pt x="13784" y="56670"/>
                  </a:lnTo>
                  <a:lnTo>
                    <a:pt x="32419" y="56670"/>
                  </a:lnTo>
                  <a:cubicBezTo>
                    <a:pt x="32419" y="56670"/>
                    <a:pt x="32930" y="56670"/>
                    <a:pt x="33313" y="56670"/>
                  </a:cubicBezTo>
                  <a:lnTo>
                    <a:pt x="51820" y="91259"/>
                  </a:lnTo>
                  <a:lnTo>
                    <a:pt x="67519" y="91259"/>
                  </a:lnTo>
                  <a:lnTo>
                    <a:pt x="47225" y="54245"/>
                  </a:lnTo>
                  <a:cubicBezTo>
                    <a:pt x="48118" y="53862"/>
                    <a:pt x="49267" y="53735"/>
                    <a:pt x="50033" y="53351"/>
                  </a:cubicBezTo>
                  <a:close/>
                  <a:moveTo>
                    <a:pt x="13784" y="11743"/>
                  </a:moveTo>
                  <a:lnTo>
                    <a:pt x="31015" y="11743"/>
                  </a:lnTo>
                  <a:cubicBezTo>
                    <a:pt x="35610" y="11743"/>
                    <a:pt x="39184" y="12381"/>
                    <a:pt x="41992" y="13785"/>
                  </a:cubicBezTo>
                  <a:cubicBezTo>
                    <a:pt x="44800" y="15189"/>
                    <a:pt x="46842" y="17103"/>
                    <a:pt x="48118" y="19656"/>
                  </a:cubicBezTo>
                  <a:cubicBezTo>
                    <a:pt x="49395" y="22209"/>
                    <a:pt x="50160" y="25144"/>
                    <a:pt x="50160" y="28591"/>
                  </a:cubicBezTo>
                  <a:cubicBezTo>
                    <a:pt x="50160" y="32037"/>
                    <a:pt x="49522" y="34972"/>
                    <a:pt x="48246" y="37397"/>
                  </a:cubicBezTo>
                  <a:cubicBezTo>
                    <a:pt x="46970" y="39822"/>
                    <a:pt x="44927" y="41737"/>
                    <a:pt x="42119" y="43013"/>
                  </a:cubicBezTo>
                  <a:cubicBezTo>
                    <a:pt x="39311" y="44289"/>
                    <a:pt x="35738" y="44928"/>
                    <a:pt x="31271" y="44928"/>
                  </a:cubicBezTo>
                  <a:lnTo>
                    <a:pt x="13784" y="44928"/>
                  </a:lnTo>
                  <a:lnTo>
                    <a:pt x="13784" y="11870"/>
                  </a:lnTo>
                  <a:close/>
                </a:path>
              </a:pathLst>
            </a:custGeom>
            <a:solidFill>
              <a:srgbClr val="14336A"/>
            </a:solidFill>
            <a:ln w="0" cap="flat">
              <a:noFill/>
              <a:prstDash val="solid"/>
              <a:miter/>
            </a:ln>
          </p:spPr>
          <p:txBody>
            <a:bodyPr rtlCol="0" anchor="ctr"/>
            <a:lstStyle/>
            <a:p>
              <a:endParaRPr lang="en-GB" sz="1013"/>
            </a:p>
          </p:txBody>
        </p:sp>
        <p:sp>
          <p:nvSpPr>
            <p:cNvPr id="213" name="Freeform 212">
              <a:extLst>
                <a:ext uri="{FF2B5EF4-FFF2-40B4-BE49-F238E27FC236}">
                  <a16:creationId xmlns:a16="http://schemas.microsoft.com/office/drawing/2014/main" id="{AB3161E6-2859-851C-F4C2-43B65DBC0F9D}"/>
                </a:ext>
              </a:extLst>
            </p:cNvPr>
            <p:cNvSpPr/>
            <p:nvPr/>
          </p:nvSpPr>
          <p:spPr>
            <a:xfrm>
              <a:off x="2243312"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350 w 61775"/>
                <a:gd name="connsiteY21" fmla="*/ 18379 h 70582"/>
                <a:gd name="connsiteX22" fmla="*/ 52586 w 61775"/>
                <a:gd name="connsiteY22" fmla="*/ 7786 h 70582"/>
                <a:gd name="connsiteX23" fmla="*/ 13402 w 61775"/>
                <a:gd name="connsiteY23" fmla="*/ 29101 h 70582"/>
                <a:gd name="connsiteX24" fmla="*/ 15444 w 61775"/>
                <a:gd name="connsiteY24" fmla="*/ 20804 h 70582"/>
                <a:gd name="connsiteX25" fmla="*/ 21826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10" y="11614"/>
                    <a:pt x="3957" y="16975"/>
                  </a:cubicBezTo>
                  <a:cubicBezTo>
                    <a:pt x="1276" y="22336"/>
                    <a:pt x="0" y="28462"/>
                    <a:pt x="0" y="35483"/>
                  </a:cubicBezTo>
                  <a:cubicBezTo>
                    <a:pt x="0" y="42502"/>
                    <a:pt x="1276" y="48756"/>
                    <a:pt x="3957" y="53989"/>
                  </a:cubicBezTo>
                  <a:cubicBezTo>
                    <a:pt x="6637" y="59222"/>
                    <a:pt x="10339" y="63307"/>
                    <a:pt x="15189" y="66242"/>
                  </a:cubicBezTo>
                  <a:cubicBezTo>
                    <a:pt x="20039" y="69178"/>
                    <a:pt x="25782" y="70582"/>
                    <a:pt x="32547" y="70582"/>
                  </a:cubicBezTo>
                  <a:cubicBezTo>
                    <a:pt x="37525" y="70582"/>
                    <a:pt x="41992" y="69816"/>
                    <a:pt x="45821" y="68284"/>
                  </a:cubicBezTo>
                  <a:cubicBezTo>
                    <a:pt x="49778" y="66753"/>
                    <a:pt x="52969"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350" y="18379"/>
                  </a:cubicBezTo>
                  <a:cubicBezTo>
                    <a:pt x="57691" y="14040"/>
                    <a:pt x="55394" y="10466"/>
                    <a:pt x="52586" y="7786"/>
                  </a:cubicBezTo>
                  <a:close/>
                  <a:moveTo>
                    <a:pt x="13402" y="29101"/>
                  </a:moveTo>
                  <a:cubicBezTo>
                    <a:pt x="13529" y="26165"/>
                    <a:pt x="14167" y="23357"/>
                    <a:pt x="15444" y="20804"/>
                  </a:cubicBezTo>
                  <a:cubicBezTo>
                    <a:pt x="16975" y="17869"/>
                    <a:pt x="19018" y="15444"/>
                    <a:pt x="21826" y="13657"/>
                  </a:cubicBezTo>
                  <a:cubicBezTo>
                    <a:pt x="24634" y="11870"/>
                    <a:pt x="27825"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14" name="Freeform 213">
              <a:extLst>
                <a:ext uri="{FF2B5EF4-FFF2-40B4-BE49-F238E27FC236}">
                  <a16:creationId xmlns:a16="http://schemas.microsoft.com/office/drawing/2014/main" id="{0DAC2DEF-7BA8-33AE-FB19-BF976135A260}"/>
                </a:ext>
              </a:extLst>
            </p:cNvPr>
            <p:cNvSpPr/>
            <p:nvPr/>
          </p:nvSpPr>
          <p:spPr>
            <a:xfrm>
              <a:off x="2320021" y="6456927"/>
              <a:ext cx="55648" cy="70582"/>
            </a:xfrm>
            <a:custGeom>
              <a:avLst/>
              <a:gdLst>
                <a:gd name="connsiteX0" fmla="*/ 36887 w 55648"/>
                <a:gd name="connsiteY0" fmla="*/ 31015 h 70582"/>
                <a:gd name="connsiteX1" fmla="*/ 26037 w 55648"/>
                <a:gd name="connsiteY1" fmla="*/ 28590 h 70582"/>
                <a:gd name="connsiteX2" fmla="*/ 17869 w 55648"/>
                <a:gd name="connsiteY2" fmla="*/ 25144 h 70582"/>
                <a:gd name="connsiteX3" fmla="*/ 15316 w 55648"/>
                <a:gd name="connsiteY3" fmla="*/ 19656 h 70582"/>
                <a:gd name="connsiteX4" fmla="*/ 19145 w 55648"/>
                <a:gd name="connsiteY4" fmla="*/ 13146 h 70582"/>
                <a:gd name="connsiteX5" fmla="*/ 28590 w 55648"/>
                <a:gd name="connsiteY5" fmla="*/ 10594 h 70582"/>
                <a:gd name="connsiteX6" fmla="*/ 35483 w 55648"/>
                <a:gd name="connsiteY6" fmla="*/ 11870 h 70582"/>
                <a:gd name="connsiteX7" fmla="*/ 39822 w 55648"/>
                <a:gd name="connsiteY7" fmla="*/ 15316 h 70582"/>
                <a:gd name="connsiteX8" fmla="*/ 42247 w 55648"/>
                <a:gd name="connsiteY8" fmla="*/ 19656 h 70582"/>
                <a:gd name="connsiteX9" fmla="*/ 54245 w 55648"/>
                <a:gd name="connsiteY9" fmla="*/ 17486 h 70582"/>
                <a:gd name="connsiteX10" fmla="*/ 45821 w 55648"/>
                <a:gd name="connsiteY10" fmla="*/ 4722 h 70582"/>
                <a:gd name="connsiteX11" fmla="*/ 28335 w 55648"/>
                <a:gd name="connsiteY11" fmla="*/ 0 h 70582"/>
                <a:gd name="connsiteX12" fmla="*/ 14678 w 55648"/>
                <a:gd name="connsiteY12" fmla="*/ 2552 h 70582"/>
                <a:gd name="connsiteX13" fmla="*/ 5361 w 55648"/>
                <a:gd name="connsiteY13" fmla="*/ 9700 h 70582"/>
                <a:gd name="connsiteX14" fmla="*/ 1914 w 55648"/>
                <a:gd name="connsiteY14" fmla="*/ 20294 h 70582"/>
                <a:gd name="connsiteX15" fmla="*/ 6509 w 55648"/>
                <a:gd name="connsiteY15" fmla="*/ 32292 h 70582"/>
                <a:gd name="connsiteX16" fmla="*/ 20677 w 55648"/>
                <a:gd name="connsiteY16" fmla="*/ 39184 h 70582"/>
                <a:gd name="connsiteX17" fmla="*/ 32292 w 55648"/>
                <a:gd name="connsiteY17" fmla="*/ 41737 h 70582"/>
                <a:gd name="connsiteX18" fmla="*/ 39567 w 55648"/>
                <a:gd name="connsiteY18" fmla="*/ 45055 h 70582"/>
                <a:gd name="connsiteX19" fmla="*/ 41992 w 55648"/>
                <a:gd name="connsiteY19" fmla="*/ 50416 h 70582"/>
                <a:gd name="connsiteX20" fmla="*/ 38035 w 55648"/>
                <a:gd name="connsiteY20" fmla="*/ 57052 h 70582"/>
                <a:gd name="connsiteX21" fmla="*/ 27569 w 55648"/>
                <a:gd name="connsiteY21" fmla="*/ 59733 h 70582"/>
                <a:gd name="connsiteX22" fmla="*/ 17869 w 55648"/>
                <a:gd name="connsiteY22" fmla="*/ 57180 h 70582"/>
                <a:gd name="connsiteX23" fmla="*/ 12891 w 55648"/>
                <a:gd name="connsiteY23" fmla="*/ 49650 h 70582"/>
                <a:gd name="connsiteX24" fmla="*/ 0 w 55648"/>
                <a:gd name="connsiteY24" fmla="*/ 51564 h 70582"/>
                <a:gd name="connsiteX25" fmla="*/ 8934 w 55648"/>
                <a:gd name="connsiteY25" fmla="*/ 65604 h 70582"/>
                <a:gd name="connsiteX26" fmla="*/ 27697 w 55648"/>
                <a:gd name="connsiteY26" fmla="*/ 70582 h 70582"/>
                <a:gd name="connsiteX27" fmla="*/ 42247 w 55648"/>
                <a:gd name="connsiteY27" fmla="*/ 67902 h 70582"/>
                <a:gd name="connsiteX28" fmla="*/ 52075 w 55648"/>
                <a:gd name="connsiteY28" fmla="*/ 60371 h 70582"/>
                <a:gd name="connsiteX29" fmla="*/ 55649 w 55648"/>
                <a:gd name="connsiteY29" fmla="*/ 49395 h 70582"/>
                <a:gd name="connsiteX30" fmla="*/ 51054 w 55648"/>
                <a:gd name="connsiteY30" fmla="*/ 37652 h 70582"/>
                <a:gd name="connsiteX31" fmla="*/ 37014 w 55648"/>
                <a:gd name="connsiteY31" fmla="*/ 30887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648" h="70582">
                  <a:moveTo>
                    <a:pt x="36887" y="31015"/>
                  </a:moveTo>
                  <a:lnTo>
                    <a:pt x="26037" y="28590"/>
                  </a:lnTo>
                  <a:cubicBezTo>
                    <a:pt x="22336" y="27697"/>
                    <a:pt x="19528" y="26548"/>
                    <a:pt x="17869" y="25144"/>
                  </a:cubicBezTo>
                  <a:cubicBezTo>
                    <a:pt x="16210" y="23740"/>
                    <a:pt x="15316" y="21953"/>
                    <a:pt x="15316" y="19656"/>
                  </a:cubicBezTo>
                  <a:cubicBezTo>
                    <a:pt x="15316" y="16975"/>
                    <a:pt x="16593" y="14805"/>
                    <a:pt x="19145" y="13146"/>
                  </a:cubicBezTo>
                  <a:cubicBezTo>
                    <a:pt x="21698" y="11487"/>
                    <a:pt x="24761" y="10594"/>
                    <a:pt x="28590" y="10594"/>
                  </a:cubicBezTo>
                  <a:cubicBezTo>
                    <a:pt x="31398" y="10594"/>
                    <a:pt x="33696" y="11104"/>
                    <a:pt x="35483" y="11870"/>
                  </a:cubicBezTo>
                  <a:cubicBezTo>
                    <a:pt x="37269" y="12764"/>
                    <a:pt x="38801" y="13912"/>
                    <a:pt x="39822" y="15316"/>
                  </a:cubicBezTo>
                  <a:cubicBezTo>
                    <a:pt x="40843" y="16720"/>
                    <a:pt x="41737" y="18124"/>
                    <a:pt x="42247" y="19656"/>
                  </a:cubicBezTo>
                  <a:lnTo>
                    <a:pt x="54245" y="17486"/>
                  </a:lnTo>
                  <a:cubicBezTo>
                    <a:pt x="52841" y="12125"/>
                    <a:pt x="50033" y="7913"/>
                    <a:pt x="45821" y="4722"/>
                  </a:cubicBezTo>
                  <a:cubicBezTo>
                    <a:pt x="41609" y="1532"/>
                    <a:pt x="35738" y="0"/>
                    <a:pt x="28335" y="0"/>
                  </a:cubicBezTo>
                  <a:cubicBezTo>
                    <a:pt x="23229" y="0"/>
                    <a:pt x="18635" y="893"/>
                    <a:pt x="14678" y="2552"/>
                  </a:cubicBezTo>
                  <a:cubicBezTo>
                    <a:pt x="10721" y="4212"/>
                    <a:pt x="7530" y="6637"/>
                    <a:pt x="5361" y="9700"/>
                  </a:cubicBezTo>
                  <a:cubicBezTo>
                    <a:pt x="3063" y="12764"/>
                    <a:pt x="1914" y="16210"/>
                    <a:pt x="1914" y="20294"/>
                  </a:cubicBezTo>
                  <a:cubicBezTo>
                    <a:pt x="1914" y="25144"/>
                    <a:pt x="3446" y="29228"/>
                    <a:pt x="6509" y="32292"/>
                  </a:cubicBezTo>
                  <a:cubicBezTo>
                    <a:pt x="9573" y="35483"/>
                    <a:pt x="14295" y="37780"/>
                    <a:pt x="20677" y="39184"/>
                  </a:cubicBezTo>
                  <a:lnTo>
                    <a:pt x="32292" y="41737"/>
                  </a:lnTo>
                  <a:cubicBezTo>
                    <a:pt x="35610" y="42502"/>
                    <a:pt x="38035" y="43523"/>
                    <a:pt x="39567" y="45055"/>
                  </a:cubicBezTo>
                  <a:cubicBezTo>
                    <a:pt x="41098" y="46459"/>
                    <a:pt x="41992" y="48246"/>
                    <a:pt x="41992" y="50416"/>
                  </a:cubicBezTo>
                  <a:cubicBezTo>
                    <a:pt x="41992" y="53096"/>
                    <a:pt x="40716" y="55266"/>
                    <a:pt x="38035" y="57052"/>
                  </a:cubicBezTo>
                  <a:cubicBezTo>
                    <a:pt x="35483" y="58840"/>
                    <a:pt x="31909" y="59733"/>
                    <a:pt x="27569" y="59733"/>
                  </a:cubicBezTo>
                  <a:cubicBezTo>
                    <a:pt x="23612" y="59733"/>
                    <a:pt x="20294" y="58840"/>
                    <a:pt x="17869" y="57180"/>
                  </a:cubicBezTo>
                  <a:cubicBezTo>
                    <a:pt x="15316" y="55521"/>
                    <a:pt x="13785" y="52968"/>
                    <a:pt x="12891" y="49650"/>
                  </a:cubicBezTo>
                  <a:lnTo>
                    <a:pt x="0" y="51564"/>
                  </a:lnTo>
                  <a:cubicBezTo>
                    <a:pt x="1149" y="57563"/>
                    <a:pt x="4084" y="62286"/>
                    <a:pt x="8934" y="65604"/>
                  </a:cubicBezTo>
                  <a:cubicBezTo>
                    <a:pt x="13785" y="68923"/>
                    <a:pt x="20039" y="70582"/>
                    <a:pt x="27697" y="70582"/>
                  </a:cubicBezTo>
                  <a:cubicBezTo>
                    <a:pt x="33185" y="70582"/>
                    <a:pt x="38035" y="69689"/>
                    <a:pt x="42247" y="67902"/>
                  </a:cubicBezTo>
                  <a:cubicBezTo>
                    <a:pt x="46459" y="66115"/>
                    <a:pt x="49778" y="63562"/>
                    <a:pt x="52075" y="60371"/>
                  </a:cubicBezTo>
                  <a:cubicBezTo>
                    <a:pt x="54372" y="57180"/>
                    <a:pt x="55649" y="53479"/>
                    <a:pt x="55649" y="49395"/>
                  </a:cubicBezTo>
                  <a:cubicBezTo>
                    <a:pt x="55649" y="44544"/>
                    <a:pt x="54117" y="40588"/>
                    <a:pt x="51054" y="37652"/>
                  </a:cubicBezTo>
                  <a:cubicBezTo>
                    <a:pt x="47991" y="34716"/>
                    <a:pt x="43268" y="32419"/>
                    <a:pt x="37014" y="30887"/>
                  </a:cubicBezTo>
                  <a:close/>
                </a:path>
              </a:pathLst>
            </a:custGeom>
            <a:solidFill>
              <a:srgbClr val="14336A"/>
            </a:solidFill>
            <a:ln w="0" cap="flat">
              <a:noFill/>
              <a:prstDash val="solid"/>
              <a:miter/>
            </a:ln>
          </p:spPr>
          <p:txBody>
            <a:bodyPr rtlCol="0" anchor="ctr"/>
            <a:lstStyle/>
            <a:p>
              <a:endParaRPr lang="en-GB" sz="1013"/>
            </a:p>
          </p:txBody>
        </p:sp>
        <p:sp>
          <p:nvSpPr>
            <p:cNvPr id="215" name="Freeform 214">
              <a:extLst>
                <a:ext uri="{FF2B5EF4-FFF2-40B4-BE49-F238E27FC236}">
                  <a16:creationId xmlns:a16="http://schemas.microsoft.com/office/drawing/2014/main" id="{0468872C-AEBC-A6B8-EAA4-1C34C90C372B}"/>
                </a:ext>
              </a:extLst>
            </p:cNvPr>
            <p:cNvSpPr/>
            <p:nvPr/>
          </p:nvSpPr>
          <p:spPr>
            <a:xfrm>
              <a:off x="2390348"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4 h 70582"/>
                <a:gd name="connsiteX25" fmla="*/ 21698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4"/>
                  </a:cubicBezTo>
                  <a:cubicBezTo>
                    <a:pt x="16848" y="17869"/>
                    <a:pt x="18890" y="15444"/>
                    <a:pt x="21698" y="13657"/>
                  </a:cubicBezTo>
                  <a:cubicBezTo>
                    <a:pt x="24506" y="11870"/>
                    <a:pt x="27697"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16" name="Freeform 215">
              <a:extLst>
                <a:ext uri="{FF2B5EF4-FFF2-40B4-BE49-F238E27FC236}">
                  <a16:creationId xmlns:a16="http://schemas.microsoft.com/office/drawing/2014/main" id="{843DC730-46EF-F203-2F03-B8D5A0C3CD5E}"/>
                </a:ext>
              </a:extLst>
            </p:cNvPr>
            <p:cNvSpPr/>
            <p:nvPr/>
          </p:nvSpPr>
          <p:spPr>
            <a:xfrm>
              <a:off x="2466929" y="6456927"/>
              <a:ext cx="56797" cy="70709"/>
            </a:xfrm>
            <a:custGeom>
              <a:avLst/>
              <a:gdLst>
                <a:gd name="connsiteX0" fmla="*/ 47480 w 56797"/>
                <a:gd name="connsiteY0" fmla="*/ 4467 h 70709"/>
                <a:gd name="connsiteX1" fmla="*/ 38801 w 56797"/>
                <a:gd name="connsiteY1" fmla="*/ 1021 h 70709"/>
                <a:gd name="connsiteX2" fmla="*/ 30122 w 56797"/>
                <a:gd name="connsiteY2" fmla="*/ 0 h 70709"/>
                <a:gd name="connsiteX3" fmla="*/ 18379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396 w 56797"/>
                <a:gd name="connsiteY31" fmla="*/ 44544 h 70709"/>
                <a:gd name="connsiteX32" fmla="*/ 41354 w 56797"/>
                <a:gd name="connsiteY32" fmla="*/ 52075 h 70709"/>
                <a:gd name="connsiteX33" fmla="*/ 35355 w 56797"/>
                <a:gd name="connsiteY33" fmla="*/ 57819 h 70709"/>
                <a:gd name="connsiteX34" fmla="*/ 25910 w 56797"/>
                <a:gd name="connsiteY34" fmla="*/ 59988 h 70709"/>
                <a:gd name="connsiteX35" fmla="*/ 16593 w 56797"/>
                <a:gd name="connsiteY35" fmla="*/ 57436 h 70709"/>
                <a:gd name="connsiteX36" fmla="*/ 12891 w 56797"/>
                <a:gd name="connsiteY36" fmla="*/ 50033 h 70709"/>
                <a:gd name="connsiteX37" fmla="*/ 14806 w 56797"/>
                <a:gd name="connsiteY37" fmla="*/ 44289 h 70709"/>
                <a:gd name="connsiteX38" fmla="*/ 19911 w 56797"/>
                <a:gd name="connsiteY38" fmla="*/ 40971 h 70709"/>
                <a:gd name="connsiteX39" fmla="*/ 26931 w 56797"/>
                <a:gd name="connsiteY39" fmla="*/ 39311 h 70709"/>
                <a:gd name="connsiteX40" fmla="*/ 31015 w 56797"/>
                <a:gd name="connsiteY40" fmla="*/ 38801 h 70709"/>
                <a:gd name="connsiteX41" fmla="*/ 35993 w 56797"/>
                <a:gd name="connsiteY41" fmla="*/ 38035 h 70709"/>
                <a:gd name="connsiteX42" fmla="*/ 40588 w 56797"/>
                <a:gd name="connsiteY42" fmla="*/ 37014 h 70709"/>
                <a:gd name="connsiteX43" fmla="*/ 43268 w 56797"/>
                <a:gd name="connsiteY43" fmla="*/ 35738 h 70709"/>
                <a:gd name="connsiteX44" fmla="*/ 43268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480" y="4467"/>
                  </a:moveTo>
                  <a:cubicBezTo>
                    <a:pt x="44800" y="2808"/>
                    <a:pt x="41864" y="1659"/>
                    <a:pt x="38801" y="1021"/>
                  </a:cubicBezTo>
                  <a:cubicBezTo>
                    <a:pt x="35738" y="383"/>
                    <a:pt x="32802" y="0"/>
                    <a:pt x="30122" y="0"/>
                  </a:cubicBezTo>
                  <a:cubicBezTo>
                    <a:pt x="26038" y="0"/>
                    <a:pt x="22081" y="638"/>
                    <a:pt x="18379" y="1787"/>
                  </a:cubicBezTo>
                  <a:cubicBezTo>
                    <a:pt x="14678" y="2935"/>
                    <a:pt x="11360"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3013"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5"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396" y="44544"/>
                  </a:moveTo>
                  <a:cubicBezTo>
                    <a:pt x="43396" y="47225"/>
                    <a:pt x="42758" y="49778"/>
                    <a:pt x="41354" y="52075"/>
                  </a:cubicBezTo>
                  <a:cubicBezTo>
                    <a:pt x="39950" y="54372"/>
                    <a:pt x="38035" y="56287"/>
                    <a:pt x="35355" y="57819"/>
                  </a:cubicBezTo>
                  <a:cubicBezTo>
                    <a:pt x="32675" y="59222"/>
                    <a:pt x="29611" y="59988"/>
                    <a:pt x="25910" y="59988"/>
                  </a:cubicBezTo>
                  <a:cubicBezTo>
                    <a:pt x="22209" y="59988"/>
                    <a:pt x="19018" y="59095"/>
                    <a:pt x="16593" y="57436"/>
                  </a:cubicBezTo>
                  <a:cubicBezTo>
                    <a:pt x="14167" y="55776"/>
                    <a:pt x="12891" y="53224"/>
                    <a:pt x="12891" y="50033"/>
                  </a:cubicBezTo>
                  <a:cubicBezTo>
                    <a:pt x="12891" y="47608"/>
                    <a:pt x="13529" y="45821"/>
                    <a:pt x="14806" y="44289"/>
                  </a:cubicBezTo>
                  <a:cubicBezTo>
                    <a:pt x="16082" y="42885"/>
                    <a:pt x="17741" y="41737"/>
                    <a:pt x="19911" y="40971"/>
                  </a:cubicBezTo>
                  <a:cubicBezTo>
                    <a:pt x="22081" y="40205"/>
                    <a:pt x="24378" y="39694"/>
                    <a:pt x="26931" y="39311"/>
                  </a:cubicBezTo>
                  <a:cubicBezTo>
                    <a:pt x="28080" y="39184"/>
                    <a:pt x="29356" y="38929"/>
                    <a:pt x="31015" y="38801"/>
                  </a:cubicBezTo>
                  <a:cubicBezTo>
                    <a:pt x="32675" y="38546"/>
                    <a:pt x="34334" y="38291"/>
                    <a:pt x="35993" y="38035"/>
                  </a:cubicBezTo>
                  <a:cubicBezTo>
                    <a:pt x="37652" y="37780"/>
                    <a:pt x="39184" y="37397"/>
                    <a:pt x="40588" y="37014"/>
                  </a:cubicBezTo>
                  <a:cubicBezTo>
                    <a:pt x="41992" y="36631"/>
                    <a:pt x="42885" y="36121"/>
                    <a:pt x="43268" y="35738"/>
                  </a:cubicBezTo>
                  <a:lnTo>
                    <a:pt x="43268" y="44544"/>
                  </a:lnTo>
                  <a:close/>
                </a:path>
              </a:pathLst>
            </a:custGeom>
            <a:solidFill>
              <a:srgbClr val="14336A"/>
            </a:solidFill>
            <a:ln w="0" cap="flat">
              <a:noFill/>
              <a:prstDash val="solid"/>
              <a:miter/>
            </a:ln>
          </p:spPr>
          <p:txBody>
            <a:bodyPr rtlCol="0" anchor="ctr"/>
            <a:lstStyle/>
            <a:p>
              <a:endParaRPr lang="en-GB" sz="1013"/>
            </a:p>
          </p:txBody>
        </p:sp>
        <p:sp>
          <p:nvSpPr>
            <p:cNvPr id="217" name="Freeform 216">
              <a:extLst>
                <a:ext uri="{FF2B5EF4-FFF2-40B4-BE49-F238E27FC236}">
                  <a16:creationId xmlns:a16="http://schemas.microsoft.com/office/drawing/2014/main" id="{D7E601CC-F330-2050-724C-BD73A74F208F}"/>
                </a:ext>
              </a:extLst>
            </p:cNvPr>
            <p:cNvSpPr/>
            <p:nvPr/>
          </p:nvSpPr>
          <p:spPr>
            <a:xfrm>
              <a:off x="2544403" y="6456671"/>
              <a:ext cx="36503" cy="69433"/>
            </a:xfrm>
            <a:custGeom>
              <a:avLst/>
              <a:gdLst>
                <a:gd name="connsiteX0" fmla="*/ 31015 w 36503"/>
                <a:gd name="connsiteY0" fmla="*/ 128 h 69433"/>
                <a:gd name="connsiteX1" fmla="*/ 20294 w 36503"/>
                <a:gd name="connsiteY1" fmla="*/ 3319 h 69433"/>
                <a:gd name="connsiteX2" fmla="*/ 13657 w 36503"/>
                <a:gd name="connsiteY2" fmla="*/ 11998 h 69433"/>
                <a:gd name="connsiteX3" fmla="*/ 12891 w 36503"/>
                <a:gd name="connsiteY3" fmla="*/ 11998 h 69433"/>
                <a:gd name="connsiteX4" fmla="*/ 12891 w 36503"/>
                <a:gd name="connsiteY4" fmla="*/ 1149 h 69433"/>
                <a:gd name="connsiteX5" fmla="*/ 0 w 36503"/>
                <a:gd name="connsiteY5" fmla="*/ 1149 h 69433"/>
                <a:gd name="connsiteX6" fmla="*/ 0 w 36503"/>
                <a:gd name="connsiteY6" fmla="*/ 69433 h 69433"/>
                <a:gd name="connsiteX7" fmla="*/ 13274 w 36503"/>
                <a:gd name="connsiteY7" fmla="*/ 69433 h 69433"/>
                <a:gd name="connsiteX8" fmla="*/ 13274 w 36503"/>
                <a:gd name="connsiteY8" fmla="*/ 27697 h 69433"/>
                <a:gd name="connsiteX9" fmla="*/ 15444 w 36503"/>
                <a:gd name="connsiteY9" fmla="*/ 19784 h 69433"/>
                <a:gd name="connsiteX10" fmla="*/ 21187 w 36503"/>
                <a:gd name="connsiteY10" fmla="*/ 14295 h 69433"/>
                <a:gd name="connsiteX11" fmla="*/ 29611 w 36503"/>
                <a:gd name="connsiteY11" fmla="*/ 12253 h 69433"/>
                <a:gd name="connsiteX12" fmla="*/ 33696 w 36503"/>
                <a:gd name="connsiteY12" fmla="*/ 12508 h 69433"/>
                <a:gd name="connsiteX13" fmla="*/ 36504 w 36503"/>
                <a:gd name="connsiteY13" fmla="*/ 13019 h 69433"/>
                <a:gd name="connsiteX14" fmla="*/ 36504 w 36503"/>
                <a:gd name="connsiteY14" fmla="*/ 256 h 69433"/>
                <a:gd name="connsiteX15" fmla="*/ 33823 w 36503"/>
                <a:gd name="connsiteY15" fmla="*/ 0 h 69433"/>
                <a:gd name="connsiteX16" fmla="*/ 30888 w 36503"/>
                <a:gd name="connsiteY16" fmla="*/ 0 h 6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03" h="69433">
                  <a:moveTo>
                    <a:pt x="31015" y="128"/>
                  </a:moveTo>
                  <a:cubicBezTo>
                    <a:pt x="27059" y="128"/>
                    <a:pt x="23485" y="1149"/>
                    <a:pt x="20294" y="3319"/>
                  </a:cubicBezTo>
                  <a:cubicBezTo>
                    <a:pt x="17103" y="5488"/>
                    <a:pt x="14933" y="8296"/>
                    <a:pt x="13657" y="11998"/>
                  </a:cubicBezTo>
                  <a:lnTo>
                    <a:pt x="12891" y="11998"/>
                  </a:lnTo>
                  <a:lnTo>
                    <a:pt x="12891" y="1149"/>
                  </a:lnTo>
                  <a:lnTo>
                    <a:pt x="0" y="1149"/>
                  </a:lnTo>
                  <a:lnTo>
                    <a:pt x="0" y="69433"/>
                  </a:lnTo>
                  <a:lnTo>
                    <a:pt x="13274" y="69433"/>
                  </a:lnTo>
                  <a:lnTo>
                    <a:pt x="13274" y="27697"/>
                  </a:lnTo>
                  <a:cubicBezTo>
                    <a:pt x="13274" y="24761"/>
                    <a:pt x="14040" y="22081"/>
                    <a:pt x="15444" y="19784"/>
                  </a:cubicBezTo>
                  <a:cubicBezTo>
                    <a:pt x="16848" y="17486"/>
                    <a:pt x="18762" y="15571"/>
                    <a:pt x="21187" y="14295"/>
                  </a:cubicBezTo>
                  <a:cubicBezTo>
                    <a:pt x="23612" y="13019"/>
                    <a:pt x="26420" y="12253"/>
                    <a:pt x="29611" y="12253"/>
                  </a:cubicBezTo>
                  <a:cubicBezTo>
                    <a:pt x="31015" y="12253"/>
                    <a:pt x="32292" y="12253"/>
                    <a:pt x="33696" y="12508"/>
                  </a:cubicBezTo>
                  <a:cubicBezTo>
                    <a:pt x="35100" y="12764"/>
                    <a:pt x="35993" y="12891"/>
                    <a:pt x="36504" y="13019"/>
                  </a:cubicBezTo>
                  <a:lnTo>
                    <a:pt x="36504" y="256"/>
                  </a:lnTo>
                  <a:cubicBezTo>
                    <a:pt x="35865" y="256"/>
                    <a:pt x="34972" y="128"/>
                    <a:pt x="33823" y="0"/>
                  </a:cubicBezTo>
                  <a:cubicBezTo>
                    <a:pt x="32675" y="0"/>
                    <a:pt x="31653" y="0"/>
                    <a:pt x="30888" y="0"/>
                  </a:cubicBezTo>
                  <a:close/>
                </a:path>
              </a:pathLst>
            </a:custGeom>
            <a:solidFill>
              <a:srgbClr val="14336A"/>
            </a:solidFill>
            <a:ln w="0" cap="flat">
              <a:noFill/>
              <a:prstDash val="solid"/>
              <a:miter/>
            </a:ln>
          </p:spPr>
          <p:txBody>
            <a:bodyPr rtlCol="0" anchor="ctr"/>
            <a:lstStyle/>
            <a:p>
              <a:endParaRPr lang="en-GB" sz="1013"/>
            </a:p>
          </p:txBody>
        </p:sp>
        <p:sp>
          <p:nvSpPr>
            <p:cNvPr id="218" name="Freeform 217">
              <a:extLst>
                <a:ext uri="{FF2B5EF4-FFF2-40B4-BE49-F238E27FC236}">
                  <a16:creationId xmlns:a16="http://schemas.microsoft.com/office/drawing/2014/main" id="{F5244726-B92E-3F2E-2BB3-259F9F383E42}"/>
                </a:ext>
              </a:extLst>
            </p:cNvPr>
            <p:cNvSpPr/>
            <p:nvPr/>
          </p:nvSpPr>
          <p:spPr>
            <a:xfrm>
              <a:off x="2590096"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70" y="70582"/>
                    <a:pt x="41992" y="69561"/>
                    <a:pt x="46076" y="67646"/>
                  </a:cubicBezTo>
                  <a:cubicBezTo>
                    <a:pt x="50161" y="65732"/>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335"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219" name="Freeform 218">
              <a:extLst>
                <a:ext uri="{FF2B5EF4-FFF2-40B4-BE49-F238E27FC236}">
                  <a16:creationId xmlns:a16="http://schemas.microsoft.com/office/drawing/2014/main" id="{B7E21D5B-FE32-7B65-1840-605EAB3DB926}"/>
                </a:ext>
              </a:extLst>
            </p:cNvPr>
            <p:cNvSpPr/>
            <p:nvPr/>
          </p:nvSpPr>
          <p:spPr>
            <a:xfrm>
              <a:off x="2667571" y="6434973"/>
              <a:ext cx="57563" cy="91131"/>
            </a:xfrm>
            <a:custGeom>
              <a:avLst/>
              <a:gdLst>
                <a:gd name="connsiteX0" fmla="*/ 46459 w 57563"/>
                <a:gd name="connsiteY0" fmla="*/ 24889 h 91131"/>
                <a:gd name="connsiteX1" fmla="*/ 34206 w 57563"/>
                <a:gd name="connsiteY1" fmla="*/ 21953 h 91131"/>
                <a:gd name="connsiteX2" fmla="*/ 21315 w 57563"/>
                <a:gd name="connsiteY2" fmla="*/ 25144 h 91131"/>
                <a:gd name="connsiteX3" fmla="*/ 14040 w 57563"/>
                <a:gd name="connsiteY3" fmla="*/ 33951 h 91131"/>
                <a:gd name="connsiteX4" fmla="*/ 13146 w 57563"/>
                <a:gd name="connsiteY4" fmla="*/ 33951 h 91131"/>
                <a:gd name="connsiteX5" fmla="*/ 13146 w 57563"/>
                <a:gd name="connsiteY5" fmla="*/ 0 h 91131"/>
                <a:gd name="connsiteX6" fmla="*/ 0 w 57563"/>
                <a:gd name="connsiteY6" fmla="*/ 0 h 91131"/>
                <a:gd name="connsiteX7" fmla="*/ 0 w 57563"/>
                <a:gd name="connsiteY7" fmla="*/ 91131 h 91131"/>
                <a:gd name="connsiteX8" fmla="*/ 13274 w 57563"/>
                <a:gd name="connsiteY8" fmla="*/ 91131 h 91131"/>
                <a:gd name="connsiteX9" fmla="*/ 13274 w 57563"/>
                <a:gd name="connsiteY9" fmla="*/ 50543 h 91131"/>
                <a:gd name="connsiteX10" fmla="*/ 15444 w 57563"/>
                <a:gd name="connsiteY10" fmla="*/ 41226 h 91131"/>
                <a:gd name="connsiteX11" fmla="*/ 21315 w 57563"/>
                <a:gd name="connsiteY11" fmla="*/ 35355 h 91131"/>
                <a:gd name="connsiteX12" fmla="*/ 29739 w 57563"/>
                <a:gd name="connsiteY12" fmla="*/ 33313 h 91131"/>
                <a:gd name="connsiteX13" fmla="*/ 40460 w 57563"/>
                <a:gd name="connsiteY13" fmla="*/ 37524 h 91131"/>
                <a:gd name="connsiteX14" fmla="*/ 44289 w 57563"/>
                <a:gd name="connsiteY14" fmla="*/ 49267 h 91131"/>
                <a:gd name="connsiteX15" fmla="*/ 44289 w 57563"/>
                <a:gd name="connsiteY15" fmla="*/ 91131 h 91131"/>
                <a:gd name="connsiteX16" fmla="*/ 57563 w 57563"/>
                <a:gd name="connsiteY16" fmla="*/ 91131 h 91131"/>
                <a:gd name="connsiteX17" fmla="*/ 57563 w 57563"/>
                <a:gd name="connsiteY17" fmla="*/ 47735 h 91131"/>
                <a:gd name="connsiteX18" fmla="*/ 54628 w 57563"/>
                <a:gd name="connsiteY18" fmla="*/ 33440 h 91131"/>
                <a:gd name="connsiteX19" fmla="*/ 46459 w 57563"/>
                <a:gd name="connsiteY19" fmla="*/ 24889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63" h="91131">
                  <a:moveTo>
                    <a:pt x="46459" y="24889"/>
                  </a:moveTo>
                  <a:cubicBezTo>
                    <a:pt x="42885" y="22974"/>
                    <a:pt x="38801" y="21953"/>
                    <a:pt x="34206" y="21953"/>
                  </a:cubicBezTo>
                  <a:cubicBezTo>
                    <a:pt x="28845" y="21953"/>
                    <a:pt x="24633" y="22974"/>
                    <a:pt x="21315" y="25144"/>
                  </a:cubicBezTo>
                  <a:cubicBezTo>
                    <a:pt x="17997" y="27314"/>
                    <a:pt x="15571" y="30249"/>
                    <a:pt x="14040" y="33951"/>
                  </a:cubicBezTo>
                  <a:lnTo>
                    <a:pt x="13146" y="33951"/>
                  </a:lnTo>
                  <a:lnTo>
                    <a:pt x="13146" y="0"/>
                  </a:lnTo>
                  <a:lnTo>
                    <a:pt x="0" y="0"/>
                  </a:lnTo>
                  <a:lnTo>
                    <a:pt x="0" y="91131"/>
                  </a:lnTo>
                  <a:lnTo>
                    <a:pt x="13274" y="91131"/>
                  </a:lnTo>
                  <a:lnTo>
                    <a:pt x="13274" y="50543"/>
                  </a:lnTo>
                  <a:cubicBezTo>
                    <a:pt x="13274" y="46970"/>
                    <a:pt x="13912" y="43779"/>
                    <a:pt x="15444" y="41226"/>
                  </a:cubicBezTo>
                  <a:cubicBezTo>
                    <a:pt x="16848" y="38673"/>
                    <a:pt x="18762" y="36759"/>
                    <a:pt x="21315" y="35355"/>
                  </a:cubicBezTo>
                  <a:cubicBezTo>
                    <a:pt x="23740" y="34078"/>
                    <a:pt x="26548" y="33313"/>
                    <a:pt x="29739" y="33313"/>
                  </a:cubicBezTo>
                  <a:cubicBezTo>
                    <a:pt x="34334" y="33313"/>
                    <a:pt x="37908" y="34717"/>
                    <a:pt x="40460" y="37524"/>
                  </a:cubicBezTo>
                  <a:cubicBezTo>
                    <a:pt x="43013" y="40332"/>
                    <a:pt x="44289" y="44162"/>
                    <a:pt x="44289" y="49267"/>
                  </a:cubicBezTo>
                  <a:lnTo>
                    <a:pt x="44289" y="91131"/>
                  </a:lnTo>
                  <a:lnTo>
                    <a:pt x="57563" y="91131"/>
                  </a:lnTo>
                  <a:lnTo>
                    <a:pt x="57563" y="47735"/>
                  </a:lnTo>
                  <a:cubicBezTo>
                    <a:pt x="57563" y="41992"/>
                    <a:pt x="56542" y="37269"/>
                    <a:pt x="54628" y="33440"/>
                  </a:cubicBezTo>
                  <a:cubicBezTo>
                    <a:pt x="52713" y="29611"/>
                    <a:pt x="49905" y="26803"/>
                    <a:pt x="46459" y="24889"/>
                  </a:cubicBezTo>
                  <a:close/>
                </a:path>
              </a:pathLst>
            </a:custGeom>
            <a:solidFill>
              <a:srgbClr val="14336A"/>
            </a:solidFill>
            <a:ln w="0" cap="flat">
              <a:noFill/>
              <a:prstDash val="solid"/>
              <a:miter/>
            </a:ln>
          </p:spPr>
          <p:txBody>
            <a:bodyPr rtlCol="0" anchor="ctr"/>
            <a:lstStyle/>
            <a:p>
              <a:endParaRPr lang="en-GB" sz="1013"/>
            </a:p>
          </p:txBody>
        </p:sp>
        <p:sp>
          <p:nvSpPr>
            <p:cNvPr id="220" name="Freeform 219">
              <a:extLst>
                <a:ext uri="{FF2B5EF4-FFF2-40B4-BE49-F238E27FC236}">
                  <a16:creationId xmlns:a16="http://schemas.microsoft.com/office/drawing/2014/main" id="{1B73CBC7-9919-38E1-0F08-3DC7D307FEF8}"/>
                </a:ext>
              </a:extLst>
            </p:cNvPr>
            <p:cNvSpPr/>
            <p:nvPr/>
          </p:nvSpPr>
          <p:spPr>
            <a:xfrm>
              <a:off x="2776444" y="6435101"/>
              <a:ext cx="81303" cy="91131"/>
            </a:xfrm>
            <a:custGeom>
              <a:avLst/>
              <a:gdLst>
                <a:gd name="connsiteX0" fmla="*/ 32802 w 81303"/>
                <a:gd name="connsiteY0" fmla="*/ 0 h 91131"/>
                <a:gd name="connsiteX1" fmla="*/ 0 w 81303"/>
                <a:gd name="connsiteY1" fmla="*/ 91132 h 91131"/>
                <a:gd name="connsiteX2" fmla="*/ 14550 w 81303"/>
                <a:gd name="connsiteY2" fmla="*/ 91132 h 91131"/>
                <a:gd name="connsiteX3" fmla="*/ 22847 w 81303"/>
                <a:gd name="connsiteY3" fmla="*/ 67008 h 91131"/>
                <a:gd name="connsiteX4" fmla="*/ 58457 w 81303"/>
                <a:gd name="connsiteY4" fmla="*/ 67008 h 91131"/>
                <a:gd name="connsiteX5" fmla="*/ 66753 w 81303"/>
                <a:gd name="connsiteY5" fmla="*/ 91132 h 91131"/>
                <a:gd name="connsiteX6" fmla="*/ 81303 w 81303"/>
                <a:gd name="connsiteY6" fmla="*/ 91132 h 91131"/>
                <a:gd name="connsiteX7" fmla="*/ 48501 w 81303"/>
                <a:gd name="connsiteY7" fmla="*/ 0 h 91131"/>
                <a:gd name="connsiteX8" fmla="*/ 32675 w 81303"/>
                <a:gd name="connsiteY8" fmla="*/ 0 h 91131"/>
                <a:gd name="connsiteX9" fmla="*/ 26931 w 81303"/>
                <a:gd name="connsiteY9" fmla="*/ 55394 h 91131"/>
                <a:gd name="connsiteX10" fmla="*/ 40333 w 81303"/>
                <a:gd name="connsiteY10" fmla="*/ 16465 h 91131"/>
                <a:gd name="connsiteX11" fmla="*/ 41098 w 81303"/>
                <a:gd name="connsiteY11" fmla="*/ 16465 h 91131"/>
                <a:gd name="connsiteX12" fmla="*/ 54500 w 81303"/>
                <a:gd name="connsiteY12" fmla="*/ 55394 h 91131"/>
                <a:gd name="connsiteX13" fmla="*/ 26931 w 81303"/>
                <a:gd name="connsiteY13" fmla="*/ 55394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303" h="91131">
                  <a:moveTo>
                    <a:pt x="32802" y="0"/>
                  </a:moveTo>
                  <a:lnTo>
                    <a:pt x="0" y="91132"/>
                  </a:lnTo>
                  <a:lnTo>
                    <a:pt x="14550" y="91132"/>
                  </a:lnTo>
                  <a:lnTo>
                    <a:pt x="22847" y="67008"/>
                  </a:lnTo>
                  <a:lnTo>
                    <a:pt x="58457" y="67008"/>
                  </a:lnTo>
                  <a:lnTo>
                    <a:pt x="66753" y="91132"/>
                  </a:lnTo>
                  <a:lnTo>
                    <a:pt x="81303" y="91132"/>
                  </a:lnTo>
                  <a:lnTo>
                    <a:pt x="48501" y="0"/>
                  </a:lnTo>
                  <a:lnTo>
                    <a:pt x="32675" y="0"/>
                  </a:lnTo>
                  <a:close/>
                  <a:moveTo>
                    <a:pt x="26931" y="55394"/>
                  </a:moveTo>
                  <a:lnTo>
                    <a:pt x="40333" y="16465"/>
                  </a:lnTo>
                  <a:lnTo>
                    <a:pt x="41098" y="16465"/>
                  </a:lnTo>
                  <a:lnTo>
                    <a:pt x="54500" y="55394"/>
                  </a:lnTo>
                  <a:lnTo>
                    <a:pt x="26931" y="55394"/>
                  </a:lnTo>
                  <a:close/>
                </a:path>
              </a:pathLst>
            </a:custGeom>
            <a:solidFill>
              <a:srgbClr val="14336A"/>
            </a:solidFill>
            <a:ln w="0" cap="flat">
              <a:noFill/>
              <a:prstDash val="solid"/>
              <a:miter/>
            </a:ln>
          </p:spPr>
          <p:txBody>
            <a:bodyPr rtlCol="0" anchor="ctr"/>
            <a:lstStyle/>
            <a:p>
              <a:endParaRPr lang="en-GB" sz="1013"/>
            </a:p>
          </p:txBody>
        </p:sp>
        <p:sp>
          <p:nvSpPr>
            <p:cNvPr id="221" name="Freeform 220">
              <a:extLst>
                <a:ext uri="{FF2B5EF4-FFF2-40B4-BE49-F238E27FC236}">
                  <a16:creationId xmlns:a16="http://schemas.microsoft.com/office/drawing/2014/main" id="{A3EA9AD4-E120-CEB1-6CB0-14D946FCE7C1}"/>
                </a:ext>
              </a:extLst>
            </p:cNvPr>
            <p:cNvSpPr/>
            <p:nvPr/>
          </p:nvSpPr>
          <p:spPr>
            <a:xfrm>
              <a:off x="2873063"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222" name="Freeform 221">
              <a:extLst>
                <a:ext uri="{FF2B5EF4-FFF2-40B4-BE49-F238E27FC236}">
                  <a16:creationId xmlns:a16="http://schemas.microsoft.com/office/drawing/2014/main" id="{11803068-50AB-A80C-30A7-756355D1E27E}"/>
                </a:ext>
              </a:extLst>
            </p:cNvPr>
            <p:cNvSpPr/>
            <p:nvPr/>
          </p:nvSpPr>
          <p:spPr>
            <a:xfrm>
              <a:off x="2907397"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223" name="Freeform 222">
              <a:extLst>
                <a:ext uri="{FF2B5EF4-FFF2-40B4-BE49-F238E27FC236}">
                  <a16:creationId xmlns:a16="http://schemas.microsoft.com/office/drawing/2014/main" id="{662FEBC1-5B36-4D2E-33C7-91097C3A23E5}"/>
                </a:ext>
              </a:extLst>
            </p:cNvPr>
            <p:cNvSpPr/>
            <p:nvPr/>
          </p:nvSpPr>
          <p:spPr>
            <a:xfrm>
              <a:off x="2940072" y="6431400"/>
              <a:ext cx="16847" cy="15826"/>
            </a:xfrm>
            <a:custGeom>
              <a:avLst/>
              <a:gdLst>
                <a:gd name="connsiteX0" fmla="*/ 8424 w 16847"/>
                <a:gd name="connsiteY0" fmla="*/ 0 h 15826"/>
                <a:gd name="connsiteX1" fmla="*/ 2425 w 16847"/>
                <a:gd name="connsiteY1" fmla="*/ 2297 h 15826"/>
                <a:gd name="connsiteX2" fmla="*/ 0 w 16847"/>
                <a:gd name="connsiteY2" fmla="*/ 7913 h 15826"/>
                <a:gd name="connsiteX3" fmla="*/ 2425 w 16847"/>
                <a:gd name="connsiteY3" fmla="*/ 13529 h 15826"/>
                <a:gd name="connsiteX4" fmla="*/ 8424 w 16847"/>
                <a:gd name="connsiteY4" fmla="*/ 15827 h 15826"/>
                <a:gd name="connsiteX5" fmla="*/ 14423 w 16847"/>
                <a:gd name="connsiteY5" fmla="*/ 13529 h 15826"/>
                <a:gd name="connsiteX6" fmla="*/ 16848 w 16847"/>
                <a:gd name="connsiteY6" fmla="*/ 7913 h 15826"/>
                <a:gd name="connsiteX7" fmla="*/ 14423 w 16847"/>
                <a:gd name="connsiteY7" fmla="*/ 2297 h 15826"/>
                <a:gd name="connsiteX8" fmla="*/ 8424 w 16847"/>
                <a:gd name="connsiteY8" fmla="*/ 0 h 1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7" h="15826">
                  <a:moveTo>
                    <a:pt x="8424" y="0"/>
                  </a:moveTo>
                  <a:cubicBezTo>
                    <a:pt x="6126" y="0"/>
                    <a:pt x="4084" y="766"/>
                    <a:pt x="2425" y="2297"/>
                  </a:cubicBezTo>
                  <a:cubicBezTo>
                    <a:pt x="766" y="3829"/>
                    <a:pt x="0" y="5743"/>
                    <a:pt x="0" y="7913"/>
                  </a:cubicBezTo>
                  <a:cubicBezTo>
                    <a:pt x="0" y="10083"/>
                    <a:pt x="766" y="11870"/>
                    <a:pt x="2425" y="13529"/>
                  </a:cubicBezTo>
                  <a:cubicBezTo>
                    <a:pt x="4084" y="15061"/>
                    <a:pt x="5999" y="15827"/>
                    <a:pt x="8424" y="15827"/>
                  </a:cubicBezTo>
                  <a:cubicBezTo>
                    <a:pt x="10849" y="15827"/>
                    <a:pt x="12764" y="15061"/>
                    <a:pt x="14423" y="13529"/>
                  </a:cubicBezTo>
                  <a:cubicBezTo>
                    <a:pt x="16082" y="11997"/>
                    <a:pt x="16848" y="10083"/>
                    <a:pt x="16848" y="7913"/>
                  </a:cubicBezTo>
                  <a:cubicBezTo>
                    <a:pt x="16848" y="5743"/>
                    <a:pt x="16082" y="3829"/>
                    <a:pt x="14423" y="2297"/>
                  </a:cubicBezTo>
                  <a:cubicBezTo>
                    <a:pt x="12764" y="766"/>
                    <a:pt x="10849" y="0"/>
                    <a:pt x="8424" y="0"/>
                  </a:cubicBezTo>
                  <a:close/>
                </a:path>
              </a:pathLst>
            </a:custGeom>
            <a:solidFill>
              <a:srgbClr val="14336A"/>
            </a:solidFill>
            <a:ln w="0" cap="flat">
              <a:noFill/>
              <a:prstDash val="solid"/>
              <a:miter/>
            </a:ln>
          </p:spPr>
          <p:txBody>
            <a:bodyPr rtlCol="0" anchor="ctr"/>
            <a:lstStyle/>
            <a:p>
              <a:endParaRPr lang="en-GB" sz="1013"/>
            </a:p>
          </p:txBody>
        </p:sp>
        <p:sp>
          <p:nvSpPr>
            <p:cNvPr id="224" name="Freeform 223">
              <a:extLst>
                <a:ext uri="{FF2B5EF4-FFF2-40B4-BE49-F238E27FC236}">
                  <a16:creationId xmlns:a16="http://schemas.microsoft.com/office/drawing/2014/main" id="{40103752-907B-7725-B50E-1B517D6484A6}"/>
                </a:ext>
              </a:extLst>
            </p:cNvPr>
            <p:cNvSpPr/>
            <p:nvPr/>
          </p:nvSpPr>
          <p:spPr>
            <a:xfrm>
              <a:off x="2941731" y="6457820"/>
              <a:ext cx="13274" cy="68284"/>
            </a:xfrm>
            <a:custGeom>
              <a:avLst/>
              <a:gdLst>
                <a:gd name="connsiteX0" fmla="*/ 0 w 13274"/>
                <a:gd name="connsiteY0" fmla="*/ 0 h 68284"/>
                <a:gd name="connsiteX1" fmla="*/ 13274 w 13274"/>
                <a:gd name="connsiteY1" fmla="*/ 0 h 68284"/>
                <a:gd name="connsiteX2" fmla="*/ 13274 w 13274"/>
                <a:gd name="connsiteY2" fmla="*/ 68285 h 68284"/>
                <a:gd name="connsiteX3" fmla="*/ 0 w 13274"/>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3274" h="68284">
                  <a:moveTo>
                    <a:pt x="0" y="0"/>
                  </a:moveTo>
                  <a:lnTo>
                    <a:pt x="13274" y="0"/>
                  </a:lnTo>
                  <a:lnTo>
                    <a:pt x="13274" y="68285"/>
                  </a:lnTo>
                  <a:lnTo>
                    <a:pt x="0" y="68285"/>
                  </a:lnTo>
                  <a:close/>
                </a:path>
              </a:pathLst>
            </a:custGeom>
            <a:solidFill>
              <a:srgbClr val="14336A"/>
            </a:solidFill>
            <a:ln w="0" cap="flat">
              <a:noFill/>
              <a:prstDash val="solid"/>
              <a:miter/>
            </a:ln>
          </p:spPr>
          <p:txBody>
            <a:bodyPr rtlCol="0" anchor="ctr"/>
            <a:lstStyle/>
            <a:p>
              <a:endParaRPr lang="en-GB" sz="1013"/>
            </a:p>
          </p:txBody>
        </p:sp>
        <p:sp>
          <p:nvSpPr>
            <p:cNvPr id="225" name="Freeform 224">
              <a:extLst>
                <a:ext uri="{FF2B5EF4-FFF2-40B4-BE49-F238E27FC236}">
                  <a16:creationId xmlns:a16="http://schemas.microsoft.com/office/drawing/2014/main" id="{D38AE753-2932-0707-1EE1-1A4867F6006E}"/>
                </a:ext>
              </a:extLst>
            </p:cNvPr>
            <p:cNvSpPr/>
            <p:nvPr/>
          </p:nvSpPr>
          <p:spPr>
            <a:xfrm>
              <a:off x="2972874" y="6456927"/>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524 w 56797"/>
                <a:gd name="connsiteY31" fmla="*/ 44544 h 70709"/>
                <a:gd name="connsiteX32" fmla="*/ 41481 w 56797"/>
                <a:gd name="connsiteY32" fmla="*/ 52075 h 70709"/>
                <a:gd name="connsiteX33" fmla="*/ 35483 w 56797"/>
                <a:gd name="connsiteY33" fmla="*/ 57819 h 70709"/>
                <a:gd name="connsiteX34" fmla="*/ 26038 w 56797"/>
                <a:gd name="connsiteY34" fmla="*/ 59988 h 70709"/>
                <a:gd name="connsiteX35" fmla="*/ 16720 w 56797"/>
                <a:gd name="connsiteY35" fmla="*/ 57436 h 70709"/>
                <a:gd name="connsiteX36" fmla="*/ 13019 w 56797"/>
                <a:gd name="connsiteY36" fmla="*/ 50033 h 70709"/>
                <a:gd name="connsiteX37" fmla="*/ 14933 w 56797"/>
                <a:gd name="connsiteY37" fmla="*/ 44289 h 70709"/>
                <a:gd name="connsiteX38" fmla="*/ 20039 w 56797"/>
                <a:gd name="connsiteY38" fmla="*/ 40971 h 70709"/>
                <a:gd name="connsiteX39" fmla="*/ 27059 w 56797"/>
                <a:gd name="connsiteY39" fmla="*/ 39311 h 70709"/>
                <a:gd name="connsiteX40" fmla="*/ 31143 w 56797"/>
                <a:gd name="connsiteY40" fmla="*/ 38801 h 70709"/>
                <a:gd name="connsiteX41" fmla="*/ 36121 w 56797"/>
                <a:gd name="connsiteY41" fmla="*/ 38035 h 70709"/>
                <a:gd name="connsiteX42" fmla="*/ 40716 w 56797"/>
                <a:gd name="connsiteY42" fmla="*/ 37014 h 70709"/>
                <a:gd name="connsiteX43" fmla="*/ 43396 w 56797"/>
                <a:gd name="connsiteY43" fmla="*/ 35738 h 70709"/>
                <a:gd name="connsiteX44" fmla="*/ 43396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8" y="2808"/>
                    <a:pt x="41992" y="1659"/>
                    <a:pt x="38929" y="1021"/>
                  </a:cubicBezTo>
                  <a:cubicBezTo>
                    <a:pt x="35865" y="383"/>
                    <a:pt x="32930" y="0"/>
                    <a:pt x="30249" y="0"/>
                  </a:cubicBezTo>
                  <a:cubicBezTo>
                    <a:pt x="26165" y="0"/>
                    <a:pt x="22209" y="638"/>
                    <a:pt x="18507" y="1787"/>
                  </a:cubicBezTo>
                  <a:cubicBezTo>
                    <a:pt x="14806" y="2935"/>
                    <a:pt x="11487"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2885"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6"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524" y="44544"/>
                  </a:moveTo>
                  <a:cubicBezTo>
                    <a:pt x="43524" y="47225"/>
                    <a:pt x="42885" y="49778"/>
                    <a:pt x="41481" y="52075"/>
                  </a:cubicBezTo>
                  <a:cubicBezTo>
                    <a:pt x="40077" y="54372"/>
                    <a:pt x="38163" y="56287"/>
                    <a:pt x="35483" y="57819"/>
                  </a:cubicBezTo>
                  <a:cubicBezTo>
                    <a:pt x="32802" y="59222"/>
                    <a:pt x="29739" y="59988"/>
                    <a:pt x="26038" y="59988"/>
                  </a:cubicBezTo>
                  <a:cubicBezTo>
                    <a:pt x="22336" y="59988"/>
                    <a:pt x="19145" y="59095"/>
                    <a:pt x="16720" y="57436"/>
                  </a:cubicBezTo>
                  <a:cubicBezTo>
                    <a:pt x="14295" y="55776"/>
                    <a:pt x="13019" y="53224"/>
                    <a:pt x="13019" y="50033"/>
                  </a:cubicBezTo>
                  <a:cubicBezTo>
                    <a:pt x="13019" y="47608"/>
                    <a:pt x="13657" y="45821"/>
                    <a:pt x="14933" y="44289"/>
                  </a:cubicBezTo>
                  <a:cubicBezTo>
                    <a:pt x="16210" y="42885"/>
                    <a:pt x="17869" y="41737"/>
                    <a:pt x="20039" y="40971"/>
                  </a:cubicBezTo>
                  <a:cubicBezTo>
                    <a:pt x="22209" y="40205"/>
                    <a:pt x="24506" y="39694"/>
                    <a:pt x="27059" y="39311"/>
                  </a:cubicBezTo>
                  <a:cubicBezTo>
                    <a:pt x="28207" y="39184"/>
                    <a:pt x="29484" y="38929"/>
                    <a:pt x="31143" y="38801"/>
                  </a:cubicBezTo>
                  <a:cubicBezTo>
                    <a:pt x="32802" y="38546"/>
                    <a:pt x="34461" y="38291"/>
                    <a:pt x="36121" y="38035"/>
                  </a:cubicBezTo>
                  <a:cubicBezTo>
                    <a:pt x="37780" y="37780"/>
                    <a:pt x="39439" y="37397"/>
                    <a:pt x="40716" y="37014"/>
                  </a:cubicBezTo>
                  <a:cubicBezTo>
                    <a:pt x="42120" y="36631"/>
                    <a:pt x="43013" y="36121"/>
                    <a:pt x="43396" y="35738"/>
                  </a:cubicBezTo>
                  <a:lnTo>
                    <a:pt x="43396" y="44544"/>
                  </a:lnTo>
                  <a:close/>
                </a:path>
              </a:pathLst>
            </a:custGeom>
            <a:solidFill>
              <a:srgbClr val="14336A"/>
            </a:solidFill>
            <a:ln w="0" cap="flat">
              <a:noFill/>
              <a:prstDash val="solid"/>
              <a:miter/>
            </a:ln>
          </p:spPr>
          <p:txBody>
            <a:bodyPr rtlCol="0" anchor="ctr"/>
            <a:lstStyle/>
            <a:p>
              <a:endParaRPr lang="en-GB" sz="1013"/>
            </a:p>
          </p:txBody>
        </p:sp>
        <p:sp>
          <p:nvSpPr>
            <p:cNvPr id="226" name="Freeform 225">
              <a:extLst>
                <a:ext uri="{FF2B5EF4-FFF2-40B4-BE49-F238E27FC236}">
                  <a16:creationId xmlns:a16="http://schemas.microsoft.com/office/drawing/2014/main" id="{97344417-E0E9-665B-F261-EF5785444A21}"/>
                </a:ext>
              </a:extLst>
            </p:cNvPr>
            <p:cNvSpPr/>
            <p:nvPr/>
          </p:nvSpPr>
          <p:spPr>
            <a:xfrm>
              <a:off x="3050348" y="6456927"/>
              <a:ext cx="56797" cy="69177"/>
            </a:xfrm>
            <a:custGeom>
              <a:avLst/>
              <a:gdLst>
                <a:gd name="connsiteX0" fmla="*/ 46076 w 56797"/>
                <a:gd name="connsiteY0" fmla="*/ 2935 h 69177"/>
                <a:gd name="connsiteX1" fmla="*/ 33823 w 56797"/>
                <a:gd name="connsiteY1" fmla="*/ 0 h 69177"/>
                <a:gd name="connsiteX2" fmla="*/ 21060 w 56797"/>
                <a:gd name="connsiteY2" fmla="*/ 3318 h 69177"/>
                <a:gd name="connsiteX3" fmla="*/ 13657 w 56797"/>
                <a:gd name="connsiteY3" fmla="*/ 11997 h 69177"/>
                <a:gd name="connsiteX4" fmla="*/ 12764 w 56797"/>
                <a:gd name="connsiteY4" fmla="*/ 11997 h 69177"/>
                <a:gd name="connsiteX5" fmla="*/ 12764 w 56797"/>
                <a:gd name="connsiteY5" fmla="*/ 893 h 69177"/>
                <a:gd name="connsiteX6" fmla="*/ 0 w 56797"/>
                <a:gd name="connsiteY6" fmla="*/ 893 h 69177"/>
                <a:gd name="connsiteX7" fmla="*/ 0 w 56797"/>
                <a:gd name="connsiteY7" fmla="*/ 69178 h 69177"/>
                <a:gd name="connsiteX8" fmla="*/ 13274 w 56797"/>
                <a:gd name="connsiteY8" fmla="*/ 69178 h 69177"/>
                <a:gd name="connsiteX9" fmla="*/ 13274 w 56797"/>
                <a:gd name="connsiteY9" fmla="*/ 28590 h 69177"/>
                <a:gd name="connsiteX10" fmla="*/ 15316 w 56797"/>
                <a:gd name="connsiteY10" fmla="*/ 19273 h 69177"/>
                <a:gd name="connsiteX11" fmla="*/ 20932 w 56797"/>
                <a:gd name="connsiteY11" fmla="*/ 13402 h 69177"/>
                <a:gd name="connsiteX12" fmla="*/ 29101 w 56797"/>
                <a:gd name="connsiteY12" fmla="*/ 11359 h 69177"/>
                <a:gd name="connsiteX13" fmla="*/ 39694 w 56797"/>
                <a:gd name="connsiteY13" fmla="*/ 15571 h 69177"/>
                <a:gd name="connsiteX14" fmla="*/ 43523 w 56797"/>
                <a:gd name="connsiteY14" fmla="*/ 27186 h 69177"/>
                <a:gd name="connsiteX15" fmla="*/ 43523 w 56797"/>
                <a:gd name="connsiteY15" fmla="*/ 69050 h 69177"/>
                <a:gd name="connsiteX16" fmla="*/ 56798 w 56797"/>
                <a:gd name="connsiteY16" fmla="*/ 69050 h 69177"/>
                <a:gd name="connsiteX17" fmla="*/ 56798 w 56797"/>
                <a:gd name="connsiteY17" fmla="*/ 25654 h 69177"/>
                <a:gd name="connsiteX18" fmla="*/ 53862 w 56797"/>
                <a:gd name="connsiteY18" fmla="*/ 11487 h 69177"/>
                <a:gd name="connsiteX19" fmla="*/ 45693 w 56797"/>
                <a:gd name="connsiteY19" fmla="*/ 2808 h 6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7">
                  <a:moveTo>
                    <a:pt x="46076" y="2935"/>
                  </a:moveTo>
                  <a:cubicBezTo>
                    <a:pt x="42630" y="1021"/>
                    <a:pt x="38546" y="0"/>
                    <a:pt x="33823" y="0"/>
                  </a:cubicBezTo>
                  <a:cubicBezTo>
                    <a:pt x="28718" y="0"/>
                    <a:pt x="24378" y="1149"/>
                    <a:pt x="21060" y="3318"/>
                  </a:cubicBezTo>
                  <a:cubicBezTo>
                    <a:pt x="17741" y="5488"/>
                    <a:pt x="15188" y="8424"/>
                    <a:pt x="13657" y="11997"/>
                  </a:cubicBezTo>
                  <a:lnTo>
                    <a:pt x="12764" y="11997"/>
                  </a:lnTo>
                  <a:lnTo>
                    <a:pt x="12764" y="893"/>
                  </a:lnTo>
                  <a:lnTo>
                    <a:pt x="0" y="893"/>
                  </a:lnTo>
                  <a:lnTo>
                    <a:pt x="0" y="69178"/>
                  </a:lnTo>
                  <a:lnTo>
                    <a:pt x="13274" y="69178"/>
                  </a:lnTo>
                  <a:lnTo>
                    <a:pt x="13274" y="28590"/>
                  </a:lnTo>
                  <a:cubicBezTo>
                    <a:pt x="13274" y="25016"/>
                    <a:pt x="13912" y="21825"/>
                    <a:pt x="15316" y="19273"/>
                  </a:cubicBezTo>
                  <a:cubicBezTo>
                    <a:pt x="16720" y="16720"/>
                    <a:pt x="18635" y="14805"/>
                    <a:pt x="20932" y="13402"/>
                  </a:cubicBezTo>
                  <a:cubicBezTo>
                    <a:pt x="23357" y="12125"/>
                    <a:pt x="26037" y="11359"/>
                    <a:pt x="29101" y="11359"/>
                  </a:cubicBezTo>
                  <a:cubicBezTo>
                    <a:pt x="33568" y="11359"/>
                    <a:pt x="37142" y="12764"/>
                    <a:pt x="39694" y="15571"/>
                  </a:cubicBezTo>
                  <a:cubicBezTo>
                    <a:pt x="42247" y="18379"/>
                    <a:pt x="43523" y="22208"/>
                    <a:pt x="43523" y="27186"/>
                  </a:cubicBezTo>
                  <a:lnTo>
                    <a:pt x="43523" y="69050"/>
                  </a:lnTo>
                  <a:lnTo>
                    <a:pt x="56798" y="69050"/>
                  </a:lnTo>
                  <a:lnTo>
                    <a:pt x="56798" y="25654"/>
                  </a:lnTo>
                  <a:cubicBezTo>
                    <a:pt x="56798" y="20038"/>
                    <a:pt x="55776" y="15316"/>
                    <a:pt x="53862" y="11487"/>
                  </a:cubicBezTo>
                  <a:cubicBezTo>
                    <a:pt x="51947" y="7658"/>
                    <a:pt x="49267" y="4722"/>
                    <a:pt x="45693" y="2808"/>
                  </a:cubicBezTo>
                  <a:close/>
                </a:path>
              </a:pathLst>
            </a:custGeom>
            <a:solidFill>
              <a:srgbClr val="14336A"/>
            </a:solidFill>
            <a:ln w="0" cap="flat">
              <a:noFill/>
              <a:prstDash val="solid"/>
              <a:miter/>
            </a:ln>
          </p:spPr>
          <p:txBody>
            <a:bodyPr rtlCol="0" anchor="ctr"/>
            <a:lstStyle/>
            <a:p>
              <a:endParaRPr lang="en-GB" sz="1013"/>
            </a:p>
          </p:txBody>
        </p:sp>
        <p:sp>
          <p:nvSpPr>
            <p:cNvPr id="227" name="Freeform 226">
              <a:extLst>
                <a:ext uri="{FF2B5EF4-FFF2-40B4-BE49-F238E27FC236}">
                  <a16:creationId xmlns:a16="http://schemas.microsoft.com/office/drawing/2014/main" id="{5EF6D821-DA11-904E-006E-56682AEFB9AC}"/>
                </a:ext>
              </a:extLst>
            </p:cNvPr>
            <p:cNvSpPr/>
            <p:nvPr/>
          </p:nvSpPr>
          <p:spPr>
            <a:xfrm>
              <a:off x="3125398"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69" y="70582"/>
                    <a:pt x="41992" y="69561"/>
                    <a:pt x="46076" y="67646"/>
                  </a:cubicBezTo>
                  <a:cubicBezTo>
                    <a:pt x="50033" y="65604"/>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207"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228" name="Freeform 227">
              <a:extLst>
                <a:ext uri="{FF2B5EF4-FFF2-40B4-BE49-F238E27FC236}">
                  <a16:creationId xmlns:a16="http://schemas.microsoft.com/office/drawing/2014/main" id="{A715E6FF-1E1C-6A74-A2BC-E0C926DA3095}"/>
                </a:ext>
              </a:extLst>
            </p:cNvPr>
            <p:cNvSpPr/>
            <p:nvPr/>
          </p:nvSpPr>
          <p:spPr>
            <a:xfrm>
              <a:off x="3199681" y="6456927"/>
              <a:ext cx="61775" cy="70582"/>
            </a:xfrm>
            <a:custGeom>
              <a:avLst/>
              <a:gdLst>
                <a:gd name="connsiteX0" fmla="*/ 61775 w 61775"/>
                <a:gd name="connsiteY0" fmla="*/ 34333 h 70582"/>
                <a:gd name="connsiteX1" fmla="*/ 59223 w 61775"/>
                <a:gd name="connsiteY1" fmla="*/ 18507 h 70582"/>
                <a:gd name="connsiteX2" fmla="*/ 52458 w 61775"/>
                <a:gd name="connsiteY2" fmla="*/ 7913 h 70582"/>
                <a:gd name="connsiteX3" fmla="*/ 42758 w 61775"/>
                <a:gd name="connsiteY3" fmla="*/ 1914 h 70582"/>
                <a:gd name="connsiteX4" fmla="*/ 31526 w 61775"/>
                <a:gd name="connsiteY4" fmla="*/ 0 h 70582"/>
                <a:gd name="connsiteX5" fmla="*/ 14933 w 61775"/>
                <a:gd name="connsiteY5" fmla="*/ 4467 h 70582"/>
                <a:gd name="connsiteX6" fmla="*/ 3957 w 61775"/>
                <a:gd name="connsiteY6" fmla="*/ 16975 h 70582"/>
                <a:gd name="connsiteX7" fmla="*/ 0 w 61775"/>
                <a:gd name="connsiteY7" fmla="*/ 35483 h 70582"/>
                <a:gd name="connsiteX8" fmla="*/ 3957 w 61775"/>
                <a:gd name="connsiteY8" fmla="*/ 53989 h 70582"/>
                <a:gd name="connsiteX9" fmla="*/ 15189 w 61775"/>
                <a:gd name="connsiteY9" fmla="*/ 66242 h 70582"/>
                <a:gd name="connsiteX10" fmla="*/ 32547 w 61775"/>
                <a:gd name="connsiteY10" fmla="*/ 70582 h 70582"/>
                <a:gd name="connsiteX11" fmla="*/ 45821 w 61775"/>
                <a:gd name="connsiteY11" fmla="*/ 68284 h 70582"/>
                <a:gd name="connsiteX12" fmla="*/ 55521 w 61775"/>
                <a:gd name="connsiteY12" fmla="*/ 61775 h 70582"/>
                <a:gd name="connsiteX13" fmla="*/ 60882 w 61775"/>
                <a:gd name="connsiteY13" fmla="*/ 52075 h 70582"/>
                <a:gd name="connsiteX14" fmla="*/ 48246 w 61775"/>
                <a:gd name="connsiteY14" fmla="*/ 49778 h 70582"/>
                <a:gd name="connsiteX15" fmla="*/ 44800 w 61775"/>
                <a:gd name="connsiteY15" fmla="*/ 55138 h 70582"/>
                <a:gd name="connsiteX16" fmla="*/ 39439 w 61775"/>
                <a:gd name="connsiteY16" fmla="*/ 58457 h 70582"/>
                <a:gd name="connsiteX17" fmla="*/ 32547 w 61775"/>
                <a:gd name="connsiteY17" fmla="*/ 59478 h 70582"/>
                <a:gd name="connsiteX18" fmla="*/ 22336 w 61775"/>
                <a:gd name="connsiteY18" fmla="*/ 56925 h 70582"/>
                <a:gd name="connsiteX19" fmla="*/ 15571 w 61775"/>
                <a:gd name="connsiteY19" fmla="*/ 49650 h 70582"/>
                <a:gd name="connsiteX20" fmla="*/ 13274 w 61775"/>
                <a:gd name="connsiteY20" fmla="*/ 38929 h 70582"/>
                <a:gd name="connsiteX21" fmla="*/ 61775 w 61775"/>
                <a:gd name="connsiteY21" fmla="*/ 38929 h 70582"/>
                <a:gd name="connsiteX22" fmla="*/ 61775 w 61775"/>
                <a:gd name="connsiteY22" fmla="*/ 34206 h 70582"/>
                <a:gd name="connsiteX23" fmla="*/ 13274 w 61775"/>
                <a:gd name="connsiteY23" fmla="*/ 29101 h 70582"/>
                <a:gd name="connsiteX24" fmla="*/ 15444 w 61775"/>
                <a:gd name="connsiteY24" fmla="*/ 20804 h 70582"/>
                <a:gd name="connsiteX25" fmla="*/ 21825 w 61775"/>
                <a:gd name="connsiteY25" fmla="*/ 13657 h 70582"/>
                <a:gd name="connsiteX26" fmla="*/ 31653 w 61775"/>
                <a:gd name="connsiteY26" fmla="*/ 10976 h 70582"/>
                <a:gd name="connsiteX27" fmla="*/ 40716 w 61775"/>
                <a:gd name="connsiteY27" fmla="*/ 13274 h 70582"/>
                <a:gd name="connsiteX28" fmla="*/ 46714 w 61775"/>
                <a:gd name="connsiteY28" fmla="*/ 19656 h 70582"/>
                <a:gd name="connsiteX29" fmla="*/ 48884 w 61775"/>
                <a:gd name="connsiteY29" fmla="*/ 28973 h 70582"/>
                <a:gd name="connsiteX30" fmla="*/ 13529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61775" y="34333"/>
                  </a:moveTo>
                  <a:cubicBezTo>
                    <a:pt x="61775" y="28079"/>
                    <a:pt x="61010" y="22846"/>
                    <a:pt x="59223" y="18507"/>
                  </a:cubicBezTo>
                  <a:cubicBezTo>
                    <a:pt x="57563" y="14167"/>
                    <a:pt x="55266" y="10594"/>
                    <a:pt x="52458" y="7913"/>
                  </a:cubicBez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103" y="52841"/>
                    <a:pt x="15571" y="49650"/>
                  </a:cubicBezTo>
                  <a:cubicBezTo>
                    <a:pt x="14040" y="46714"/>
                    <a:pt x="13402" y="43013"/>
                    <a:pt x="13274" y="38929"/>
                  </a:cubicBezTo>
                  <a:lnTo>
                    <a:pt x="61775" y="38929"/>
                  </a:lnTo>
                  <a:lnTo>
                    <a:pt x="61775" y="34206"/>
                  </a:lnTo>
                  <a:close/>
                  <a:moveTo>
                    <a:pt x="13274" y="29101"/>
                  </a:moveTo>
                  <a:cubicBezTo>
                    <a:pt x="13402" y="26165"/>
                    <a:pt x="14040" y="23357"/>
                    <a:pt x="15444" y="20804"/>
                  </a:cubicBezTo>
                  <a:cubicBezTo>
                    <a:pt x="16975" y="17869"/>
                    <a:pt x="19017" y="15444"/>
                    <a:pt x="21825" y="13657"/>
                  </a:cubicBezTo>
                  <a:cubicBezTo>
                    <a:pt x="24633" y="11870"/>
                    <a:pt x="27824" y="10976"/>
                    <a:pt x="31653" y="10976"/>
                  </a:cubicBezTo>
                  <a:cubicBezTo>
                    <a:pt x="35100" y="10976"/>
                    <a:pt x="38035" y="11742"/>
                    <a:pt x="40716" y="13274"/>
                  </a:cubicBezTo>
                  <a:cubicBezTo>
                    <a:pt x="43268" y="14805"/>
                    <a:pt x="45310" y="16975"/>
                    <a:pt x="46714" y="19656"/>
                  </a:cubicBezTo>
                  <a:cubicBezTo>
                    <a:pt x="48118" y="22336"/>
                    <a:pt x="48884" y="25527"/>
                    <a:pt x="48884" y="28973"/>
                  </a:cubicBezTo>
                  <a:lnTo>
                    <a:pt x="13529" y="28973"/>
                  </a:lnTo>
                  <a:close/>
                </a:path>
              </a:pathLst>
            </a:custGeom>
            <a:solidFill>
              <a:srgbClr val="14336A"/>
            </a:solidFill>
            <a:ln w="0" cap="flat">
              <a:noFill/>
              <a:prstDash val="solid"/>
              <a:miter/>
            </a:ln>
          </p:spPr>
          <p:txBody>
            <a:bodyPr rtlCol="0" anchor="ctr"/>
            <a:lstStyle/>
            <a:p>
              <a:endParaRPr lang="en-GB" sz="1013"/>
            </a:p>
          </p:txBody>
        </p:sp>
        <p:sp>
          <p:nvSpPr>
            <p:cNvPr id="229" name="Freeform 228">
              <a:extLst>
                <a:ext uri="{FF2B5EF4-FFF2-40B4-BE49-F238E27FC236}">
                  <a16:creationId xmlns:a16="http://schemas.microsoft.com/office/drawing/2014/main" id="{F2575179-2EDF-0CE1-F46E-B73D28144DA8}"/>
                </a:ext>
              </a:extLst>
            </p:cNvPr>
            <p:cNvSpPr/>
            <p:nvPr/>
          </p:nvSpPr>
          <p:spPr>
            <a:xfrm>
              <a:off x="638302" y="6272622"/>
              <a:ext cx="184560" cy="255014"/>
            </a:xfrm>
            <a:custGeom>
              <a:avLst/>
              <a:gdLst>
                <a:gd name="connsiteX0" fmla="*/ 0 w 184560"/>
                <a:gd name="connsiteY0" fmla="*/ 255014 h 255014"/>
                <a:gd name="connsiteX1" fmla="*/ 0 w 184560"/>
                <a:gd name="connsiteY1" fmla="*/ 0 h 255014"/>
                <a:gd name="connsiteX2" fmla="*/ 182901 w 184560"/>
                <a:gd name="connsiteY2" fmla="*/ 0 h 255014"/>
                <a:gd name="connsiteX3" fmla="*/ 182901 w 184560"/>
                <a:gd name="connsiteY3" fmla="*/ 58967 h 255014"/>
                <a:gd name="connsiteX4" fmla="*/ 67391 w 184560"/>
                <a:gd name="connsiteY4" fmla="*/ 58967 h 255014"/>
                <a:gd name="connsiteX5" fmla="*/ 67391 w 184560"/>
                <a:gd name="connsiteY5" fmla="*/ 98024 h 255014"/>
                <a:gd name="connsiteX6" fmla="*/ 165926 w 184560"/>
                <a:gd name="connsiteY6" fmla="*/ 98024 h 255014"/>
                <a:gd name="connsiteX7" fmla="*/ 165926 w 184560"/>
                <a:gd name="connsiteY7" fmla="*/ 153289 h 255014"/>
                <a:gd name="connsiteX8" fmla="*/ 67391 w 184560"/>
                <a:gd name="connsiteY8" fmla="*/ 153289 h 255014"/>
                <a:gd name="connsiteX9" fmla="*/ 67391 w 184560"/>
                <a:gd name="connsiteY9" fmla="*/ 195792 h 255014"/>
                <a:gd name="connsiteX10" fmla="*/ 184560 w 184560"/>
                <a:gd name="connsiteY10" fmla="*/ 195792 h 255014"/>
                <a:gd name="connsiteX11" fmla="*/ 184560 w 184560"/>
                <a:gd name="connsiteY11" fmla="*/ 255014 h 255014"/>
                <a:gd name="connsiteX12" fmla="*/ 0 w 184560"/>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560" h="255014">
                  <a:moveTo>
                    <a:pt x="0" y="255014"/>
                  </a:moveTo>
                  <a:lnTo>
                    <a:pt x="0" y="0"/>
                  </a:lnTo>
                  <a:lnTo>
                    <a:pt x="182901" y="0"/>
                  </a:lnTo>
                  <a:lnTo>
                    <a:pt x="182901" y="58967"/>
                  </a:lnTo>
                  <a:lnTo>
                    <a:pt x="67391" y="58967"/>
                  </a:lnTo>
                  <a:lnTo>
                    <a:pt x="67391" y="98024"/>
                  </a:lnTo>
                  <a:lnTo>
                    <a:pt x="165926" y="98024"/>
                  </a:lnTo>
                  <a:lnTo>
                    <a:pt x="165926" y="153289"/>
                  </a:lnTo>
                  <a:lnTo>
                    <a:pt x="67391" y="153289"/>
                  </a:lnTo>
                  <a:lnTo>
                    <a:pt x="67391" y="195792"/>
                  </a:lnTo>
                  <a:lnTo>
                    <a:pt x="184560" y="195792"/>
                  </a:lnTo>
                  <a:lnTo>
                    <a:pt x="184560"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230" name="Freeform 229">
              <a:extLst>
                <a:ext uri="{FF2B5EF4-FFF2-40B4-BE49-F238E27FC236}">
                  <a16:creationId xmlns:a16="http://schemas.microsoft.com/office/drawing/2014/main" id="{097B027E-E6D9-6AD0-0C75-9514EB7FC4B9}"/>
                </a:ext>
              </a:extLst>
            </p:cNvPr>
            <p:cNvSpPr/>
            <p:nvPr/>
          </p:nvSpPr>
          <p:spPr>
            <a:xfrm>
              <a:off x="1372714" y="6272622"/>
              <a:ext cx="184687" cy="255014"/>
            </a:xfrm>
            <a:custGeom>
              <a:avLst/>
              <a:gdLst>
                <a:gd name="connsiteX0" fmla="*/ 0 w 184687"/>
                <a:gd name="connsiteY0" fmla="*/ 255014 h 255014"/>
                <a:gd name="connsiteX1" fmla="*/ 0 w 184687"/>
                <a:gd name="connsiteY1" fmla="*/ 0 h 255014"/>
                <a:gd name="connsiteX2" fmla="*/ 183029 w 184687"/>
                <a:gd name="connsiteY2" fmla="*/ 0 h 255014"/>
                <a:gd name="connsiteX3" fmla="*/ 183029 w 184687"/>
                <a:gd name="connsiteY3" fmla="*/ 58967 h 255014"/>
                <a:gd name="connsiteX4" fmla="*/ 67519 w 184687"/>
                <a:gd name="connsiteY4" fmla="*/ 58967 h 255014"/>
                <a:gd name="connsiteX5" fmla="*/ 67519 w 184687"/>
                <a:gd name="connsiteY5" fmla="*/ 98024 h 255014"/>
                <a:gd name="connsiteX6" fmla="*/ 166053 w 184687"/>
                <a:gd name="connsiteY6" fmla="*/ 98024 h 255014"/>
                <a:gd name="connsiteX7" fmla="*/ 166053 w 184687"/>
                <a:gd name="connsiteY7" fmla="*/ 153289 h 255014"/>
                <a:gd name="connsiteX8" fmla="*/ 67519 w 184687"/>
                <a:gd name="connsiteY8" fmla="*/ 153289 h 255014"/>
                <a:gd name="connsiteX9" fmla="*/ 67519 w 184687"/>
                <a:gd name="connsiteY9" fmla="*/ 195792 h 255014"/>
                <a:gd name="connsiteX10" fmla="*/ 184688 w 184687"/>
                <a:gd name="connsiteY10" fmla="*/ 195792 h 255014"/>
                <a:gd name="connsiteX11" fmla="*/ 184688 w 184687"/>
                <a:gd name="connsiteY11" fmla="*/ 255014 h 255014"/>
                <a:gd name="connsiteX12" fmla="*/ 0 w 184687"/>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87" h="255014">
                  <a:moveTo>
                    <a:pt x="0" y="255014"/>
                  </a:moveTo>
                  <a:lnTo>
                    <a:pt x="0" y="0"/>
                  </a:lnTo>
                  <a:lnTo>
                    <a:pt x="183029" y="0"/>
                  </a:lnTo>
                  <a:lnTo>
                    <a:pt x="183029" y="58967"/>
                  </a:lnTo>
                  <a:lnTo>
                    <a:pt x="67519" y="58967"/>
                  </a:lnTo>
                  <a:lnTo>
                    <a:pt x="67519" y="98024"/>
                  </a:lnTo>
                  <a:lnTo>
                    <a:pt x="166053" y="98024"/>
                  </a:lnTo>
                  <a:lnTo>
                    <a:pt x="166053" y="153289"/>
                  </a:lnTo>
                  <a:lnTo>
                    <a:pt x="67519" y="153289"/>
                  </a:lnTo>
                  <a:lnTo>
                    <a:pt x="67519" y="195792"/>
                  </a:lnTo>
                  <a:lnTo>
                    <a:pt x="184688" y="195792"/>
                  </a:lnTo>
                  <a:lnTo>
                    <a:pt x="184688"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231" name="Freeform 230">
              <a:extLst>
                <a:ext uri="{FF2B5EF4-FFF2-40B4-BE49-F238E27FC236}">
                  <a16:creationId xmlns:a16="http://schemas.microsoft.com/office/drawing/2014/main" id="{7478C65A-5EA9-4CB3-A20B-6C463A82F4D1}"/>
                </a:ext>
              </a:extLst>
            </p:cNvPr>
            <p:cNvSpPr/>
            <p:nvPr/>
          </p:nvSpPr>
          <p:spPr>
            <a:xfrm>
              <a:off x="1598628" y="6272366"/>
              <a:ext cx="495989" cy="255525"/>
            </a:xfrm>
            <a:custGeom>
              <a:avLst/>
              <a:gdLst>
                <a:gd name="connsiteX0" fmla="*/ 392733 w 495989"/>
                <a:gd name="connsiteY0" fmla="*/ 0 h 255525"/>
                <a:gd name="connsiteX1" fmla="*/ 328533 w 495989"/>
                <a:gd name="connsiteY1" fmla="*/ 0 h 255525"/>
                <a:gd name="connsiteX2" fmla="*/ 247740 w 495989"/>
                <a:gd name="connsiteY2" fmla="*/ 199876 h 255525"/>
                <a:gd name="connsiteX3" fmla="*/ 235231 w 495989"/>
                <a:gd name="connsiteY3" fmla="*/ 199876 h 255525"/>
                <a:gd name="connsiteX4" fmla="*/ 209832 w 495989"/>
                <a:gd name="connsiteY4" fmla="*/ 196686 h 255525"/>
                <a:gd name="connsiteX5" fmla="*/ 192474 w 495989"/>
                <a:gd name="connsiteY5" fmla="*/ 186475 h 255525"/>
                <a:gd name="connsiteX6" fmla="*/ 179710 w 495989"/>
                <a:gd name="connsiteY6" fmla="*/ 168095 h 255525"/>
                <a:gd name="connsiteX7" fmla="*/ 178689 w 495989"/>
                <a:gd name="connsiteY7" fmla="*/ 166181 h 255525"/>
                <a:gd name="connsiteX8" fmla="*/ 180603 w 495989"/>
                <a:gd name="connsiteY8" fmla="*/ 165160 h 255525"/>
                <a:gd name="connsiteX9" fmla="*/ 222978 w 495989"/>
                <a:gd name="connsiteY9" fmla="*/ 88068 h 255525"/>
                <a:gd name="connsiteX10" fmla="*/ 210853 w 495989"/>
                <a:gd name="connsiteY10" fmla="*/ 42503 h 255525"/>
                <a:gd name="connsiteX11" fmla="*/ 177413 w 495989"/>
                <a:gd name="connsiteY11" fmla="*/ 11615 h 255525"/>
                <a:gd name="connsiteX12" fmla="*/ 128401 w 495989"/>
                <a:gd name="connsiteY12" fmla="*/ 511 h 255525"/>
                <a:gd name="connsiteX13" fmla="*/ 0 w 495989"/>
                <a:gd name="connsiteY13" fmla="*/ 511 h 255525"/>
                <a:gd name="connsiteX14" fmla="*/ 0 w 495989"/>
                <a:gd name="connsiteY14" fmla="*/ 255526 h 255525"/>
                <a:gd name="connsiteX15" fmla="*/ 67519 w 495989"/>
                <a:gd name="connsiteY15" fmla="*/ 255526 h 255525"/>
                <a:gd name="connsiteX16" fmla="*/ 67519 w 495989"/>
                <a:gd name="connsiteY16" fmla="*/ 182773 h 255525"/>
                <a:gd name="connsiteX17" fmla="*/ 80793 w 495989"/>
                <a:gd name="connsiteY17" fmla="*/ 182773 h 255525"/>
                <a:gd name="connsiteX18" fmla="*/ 111808 w 495989"/>
                <a:gd name="connsiteY18" fmla="*/ 182391 h 255525"/>
                <a:gd name="connsiteX19" fmla="*/ 113340 w 495989"/>
                <a:gd name="connsiteY19" fmla="*/ 182391 h 255525"/>
                <a:gd name="connsiteX20" fmla="*/ 113978 w 495989"/>
                <a:gd name="connsiteY20" fmla="*/ 183794 h 255525"/>
                <a:gd name="connsiteX21" fmla="*/ 158012 w 495989"/>
                <a:gd name="connsiteY21" fmla="*/ 239443 h 255525"/>
                <a:gd name="connsiteX22" fmla="*/ 217235 w 495989"/>
                <a:gd name="connsiteY22" fmla="*/ 255526 h 255525"/>
                <a:gd name="connsiteX23" fmla="*/ 296624 w 495989"/>
                <a:gd name="connsiteY23" fmla="*/ 255526 h 255525"/>
                <a:gd name="connsiteX24" fmla="*/ 310025 w 495989"/>
                <a:gd name="connsiteY24" fmla="*/ 220426 h 255525"/>
                <a:gd name="connsiteX25" fmla="*/ 411368 w 495989"/>
                <a:gd name="connsiteY25" fmla="*/ 220426 h 255525"/>
                <a:gd name="connsiteX26" fmla="*/ 424897 w 495989"/>
                <a:gd name="connsiteY26" fmla="*/ 255526 h 255525"/>
                <a:gd name="connsiteX27" fmla="*/ 495990 w 495989"/>
                <a:gd name="connsiteY27" fmla="*/ 255526 h 255525"/>
                <a:gd name="connsiteX28" fmla="*/ 392861 w 495989"/>
                <a:gd name="connsiteY28" fmla="*/ 256 h 255525"/>
                <a:gd name="connsiteX29" fmla="*/ 150609 w 495989"/>
                <a:gd name="connsiteY29" fmla="*/ 107213 h 255525"/>
                <a:gd name="connsiteX30" fmla="*/ 139633 w 495989"/>
                <a:gd name="connsiteY30" fmla="*/ 119467 h 255525"/>
                <a:gd name="connsiteX31" fmla="*/ 124317 w 495989"/>
                <a:gd name="connsiteY31" fmla="*/ 124061 h 255525"/>
                <a:gd name="connsiteX32" fmla="*/ 67391 w 495989"/>
                <a:gd name="connsiteY32" fmla="*/ 124061 h 255525"/>
                <a:gd name="connsiteX33" fmla="*/ 67391 w 495989"/>
                <a:gd name="connsiteY33" fmla="*/ 59478 h 255525"/>
                <a:gd name="connsiteX34" fmla="*/ 124572 w 495989"/>
                <a:gd name="connsiteY34" fmla="*/ 59478 h 255525"/>
                <a:gd name="connsiteX35" fmla="*/ 139505 w 495989"/>
                <a:gd name="connsiteY35" fmla="*/ 64200 h 255525"/>
                <a:gd name="connsiteX36" fmla="*/ 150482 w 495989"/>
                <a:gd name="connsiteY36" fmla="*/ 75815 h 255525"/>
                <a:gd name="connsiteX37" fmla="*/ 154566 w 495989"/>
                <a:gd name="connsiteY37" fmla="*/ 90238 h 255525"/>
                <a:gd name="connsiteX38" fmla="*/ 150482 w 495989"/>
                <a:gd name="connsiteY38" fmla="*/ 107341 h 255525"/>
                <a:gd name="connsiteX39" fmla="*/ 330957 w 495989"/>
                <a:gd name="connsiteY39" fmla="*/ 165287 h 255525"/>
                <a:gd name="connsiteX40" fmla="*/ 356102 w 495989"/>
                <a:gd name="connsiteY40" fmla="*/ 99938 h 255525"/>
                <a:gd name="connsiteX41" fmla="*/ 358527 w 495989"/>
                <a:gd name="connsiteY41" fmla="*/ 88579 h 255525"/>
                <a:gd name="connsiteX42" fmla="*/ 362994 w 495989"/>
                <a:gd name="connsiteY42" fmla="*/ 88579 h 255525"/>
                <a:gd name="connsiteX43" fmla="*/ 365164 w 495989"/>
                <a:gd name="connsiteY43" fmla="*/ 99556 h 255525"/>
                <a:gd name="connsiteX44" fmla="*/ 390435 w 495989"/>
                <a:gd name="connsiteY44" fmla="*/ 165160 h 255525"/>
                <a:gd name="connsiteX45" fmla="*/ 331085 w 495989"/>
                <a:gd name="connsiteY45" fmla="*/ 165160 h 2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5989" h="255525">
                  <a:moveTo>
                    <a:pt x="392733" y="0"/>
                  </a:moveTo>
                  <a:lnTo>
                    <a:pt x="328533" y="0"/>
                  </a:lnTo>
                  <a:lnTo>
                    <a:pt x="247740" y="199876"/>
                  </a:lnTo>
                  <a:lnTo>
                    <a:pt x="235231" y="199876"/>
                  </a:lnTo>
                  <a:cubicBezTo>
                    <a:pt x="225148" y="199876"/>
                    <a:pt x="216597" y="198728"/>
                    <a:pt x="209832" y="196686"/>
                  </a:cubicBezTo>
                  <a:cubicBezTo>
                    <a:pt x="202940" y="194516"/>
                    <a:pt x="197068" y="191070"/>
                    <a:pt x="192474" y="186475"/>
                  </a:cubicBezTo>
                  <a:cubicBezTo>
                    <a:pt x="187879" y="181880"/>
                    <a:pt x="183539" y="175754"/>
                    <a:pt x="179710" y="168095"/>
                  </a:cubicBezTo>
                  <a:lnTo>
                    <a:pt x="178689" y="166181"/>
                  </a:lnTo>
                  <a:lnTo>
                    <a:pt x="180603" y="165160"/>
                  </a:lnTo>
                  <a:cubicBezTo>
                    <a:pt x="208683" y="149588"/>
                    <a:pt x="222978" y="123678"/>
                    <a:pt x="222978" y="88068"/>
                  </a:cubicBezTo>
                  <a:cubicBezTo>
                    <a:pt x="222978" y="70965"/>
                    <a:pt x="218894" y="55649"/>
                    <a:pt x="210853" y="42503"/>
                  </a:cubicBezTo>
                  <a:cubicBezTo>
                    <a:pt x="202812" y="29356"/>
                    <a:pt x="191580" y="18890"/>
                    <a:pt x="177413" y="11615"/>
                  </a:cubicBezTo>
                  <a:cubicBezTo>
                    <a:pt x="163118" y="4212"/>
                    <a:pt x="146653" y="511"/>
                    <a:pt x="128401" y="511"/>
                  </a:cubicBezTo>
                  <a:lnTo>
                    <a:pt x="0" y="511"/>
                  </a:lnTo>
                  <a:lnTo>
                    <a:pt x="0" y="255526"/>
                  </a:lnTo>
                  <a:lnTo>
                    <a:pt x="67519" y="255526"/>
                  </a:lnTo>
                  <a:lnTo>
                    <a:pt x="67519" y="182773"/>
                  </a:lnTo>
                  <a:lnTo>
                    <a:pt x="80793" y="182773"/>
                  </a:lnTo>
                  <a:cubicBezTo>
                    <a:pt x="84239" y="182773"/>
                    <a:pt x="104916" y="182773"/>
                    <a:pt x="111808" y="182391"/>
                  </a:cubicBezTo>
                  <a:lnTo>
                    <a:pt x="113340" y="182391"/>
                  </a:lnTo>
                  <a:cubicBezTo>
                    <a:pt x="113340" y="182391"/>
                    <a:pt x="113978" y="183794"/>
                    <a:pt x="113978" y="183794"/>
                  </a:cubicBezTo>
                  <a:cubicBezTo>
                    <a:pt x="124955" y="210087"/>
                    <a:pt x="139760" y="228722"/>
                    <a:pt x="158012" y="239443"/>
                  </a:cubicBezTo>
                  <a:cubicBezTo>
                    <a:pt x="176392" y="250165"/>
                    <a:pt x="196303" y="255526"/>
                    <a:pt x="217235" y="255526"/>
                  </a:cubicBezTo>
                  <a:lnTo>
                    <a:pt x="296624" y="255526"/>
                  </a:lnTo>
                  <a:lnTo>
                    <a:pt x="310025" y="220426"/>
                  </a:lnTo>
                  <a:lnTo>
                    <a:pt x="411368" y="220426"/>
                  </a:lnTo>
                  <a:lnTo>
                    <a:pt x="424897" y="255526"/>
                  </a:lnTo>
                  <a:lnTo>
                    <a:pt x="495990" y="255526"/>
                  </a:lnTo>
                  <a:lnTo>
                    <a:pt x="392861" y="256"/>
                  </a:lnTo>
                  <a:close/>
                  <a:moveTo>
                    <a:pt x="150609" y="107213"/>
                  </a:moveTo>
                  <a:cubicBezTo>
                    <a:pt x="147929" y="112319"/>
                    <a:pt x="144228" y="116531"/>
                    <a:pt x="139633" y="119467"/>
                  </a:cubicBezTo>
                  <a:cubicBezTo>
                    <a:pt x="135038" y="122530"/>
                    <a:pt x="129932" y="124061"/>
                    <a:pt x="124317" y="124061"/>
                  </a:cubicBezTo>
                  <a:lnTo>
                    <a:pt x="67391" y="124061"/>
                  </a:lnTo>
                  <a:lnTo>
                    <a:pt x="67391" y="59478"/>
                  </a:lnTo>
                  <a:lnTo>
                    <a:pt x="124572" y="59478"/>
                  </a:lnTo>
                  <a:cubicBezTo>
                    <a:pt x="129805" y="59478"/>
                    <a:pt x="134910" y="61010"/>
                    <a:pt x="139505" y="64200"/>
                  </a:cubicBezTo>
                  <a:cubicBezTo>
                    <a:pt x="144100" y="67264"/>
                    <a:pt x="147801" y="71093"/>
                    <a:pt x="150482" y="75815"/>
                  </a:cubicBezTo>
                  <a:cubicBezTo>
                    <a:pt x="153162" y="80538"/>
                    <a:pt x="154566" y="85388"/>
                    <a:pt x="154566" y="90238"/>
                  </a:cubicBezTo>
                  <a:cubicBezTo>
                    <a:pt x="154566" y="96492"/>
                    <a:pt x="153162" y="102236"/>
                    <a:pt x="150482" y="107341"/>
                  </a:cubicBezTo>
                  <a:close/>
                  <a:moveTo>
                    <a:pt x="330957" y="165287"/>
                  </a:moveTo>
                  <a:lnTo>
                    <a:pt x="356102" y="99938"/>
                  </a:lnTo>
                  <a:lnTo>
                    <a:pt x="358527" y="88579"/>
                  </a:lnTo>
                  <a:lnTo>
                    <a:pt x="362994" y="88579"/>
                  </a:lnTo>
                  <a:lnTo>
                    <a:pt x="365164" y="99556"/>
                  </a:lnTo>
                  <a:lnTo>
                    <a:pt x="390435" y="165160"/>
                  </a:lnTo>
                  <a:lnTo>
                    <a:pt x="331085" y="165160"/>
                  </a:lnTo>
                  <a:close/>
                </a:path>
              </a:pathLst>
            </a:custGeom>
            <a:solidFill>
              <a:srgbClr val="14336A"/>
            </a:solidFill>
            <a:ln w="0" cap="flat">
              <a:noFill/>
              <a:prstDash val="solid"/>
              <a:miter/>
            </a:ln>
          </p:spPr>
          <p:txBody>
            <a:bodyPr rtlCol="0" anchor="ctr"/>
            <a:lstStyle/>
            <a:p>
              <a:endParaRPr lang="en-GB" sz="1013"/>
            </a:p>
          </p:txBody>
        </p:sp>
        <p:sp>
          <p:nvSpPr>
            <p:cNvPr id="232" name="Freeform 231">
              <a:extLst>
                <a:ext uri="{FF2B5EF4-FFF2-40B4-BE49-F238E27FC236}">
                  <a16:creationId xmlns:a16="http://schemas.microsoft.com/office/drawing/2014/main" id="{BB9460A2-D495-EC98-C30B-023BCBCDD9BC}"/>
                </a:ext>
              </a:extLst>
            </p:cNvPr>
            <p:cNvSpPr/>
            <p:nvPr/>
          </p:nvSpPr>
          <p:spPr>
            <a:xfrm>
              <a:off x="899443" y="6332483"/>
              <a:ext cx="126996" cy="59477"/>
            </a:xfrm>
            <a:custGeom>
              <a:avLst/>
              <a:gdLst>
                <a:gd name="connsiteX0" fmla="*/ 113850 w 126996"/>
                <a:gd name="connsiteY0" fmla="*/ 4084 h 59477"/>
                <a:gd name="connsiteX1" fmla="*/ 101342 w 126996"/>
                <a:gd name="connsiteY1" fmla="*/ 0 h 59477"/>
                <a:gd name="connsiteX2" fmla="*/ 0 w 126996"/>
                <a:gd name="connsiteY2" fmla="*/ 0 h 59477"/>
                <a:gd name="connsiteX3" fmla="*/ 0 w 126996"/>
                <a:gd name="connsiteY3" fmla="*/ 59478 h 59477"/>
                <a:gd name="connsiteX4" fmla="*/ 101215 w 126996"/>
                <a:gd name="connsiteY4" fmla="*/ 59478 h 59477"/>
                <a:gd name="connsiteX5" fmla="*/ 113978 w 126996"/>
                <a:gd name="connsiteY5" fmla="*/ 55649 h 59477"/>
                <a:gd name="connsiteX6" fmla="*/ 123423 w 126996"/>
                <a:gd name="connsiteY6" fmla="*/ 45055 h 59477"/>
                <a:gd name="connsiteX7" fmla="*/ 126997 w 126996"/>
                <a:gd name="connsiteY7" fmla="*/ 30122 h 59477"/>
                <a:gd name="connsiteX8" fmla="*/ 123423 w 126996"/>
                <a:gd name="connsiteY8" fmla="*/ 15316 h 59477"/>
                <a:gd name="connsiteX9" fmla="*/ 113978 w 126996"/>
                <a:gd name="connsiteY9" fmla="*/ 4212 h 5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996" h="59477">
                  <a:moveTo>
                    <a:pt x="113850" y="4084"/>
                  </a:moveTo>
                  <a:cubicBezTo>
                    <a:pt x="110021" y="1404"/>
                    <a:pt x="105809" y="0"/>
                    <a:pt x="101342" y="0"/>
                  </a:cubicBezTo>
                  <a:lnTo>
                    <a:pt x="0" y="0"/>
                  </a:lnTo>
                  <a:lnTo>
                    <a:pt x="0" y="59478"/>
                  </a:lnTo>
                  <a:lnTo>
                    <a:pt x="101215" y="59478"/>
                  </a:lnTo>
                  <a:cubicBezTo>
                    <a:pt x="105809" y="59478"/>
                    <a:pt x="110149" y="58202"/>
                    <a:pt x="113978" y="55649"/>
                  </a:cubicBezTo>
                  <a:cubicBezTo>
                    <a:pt x="117935" y="53096"/>
                    <a:pt x="121126" y="49522"/>
                    <a:pt x="123423" y="45055"/>
                  </a:cubicBezTo>
                  <a:cubicBezTo>
                    <a:pt x="125720" y="40588"/>
                    <a:pt x="126997" y="35483"/>
                    <a:pt x="126997" y="30122"/>
                  </a:cubicBezTo>
                  <a:cubicBezTo>
                    <a:pt x="126997" y="24761"/>
                    <a:pt x="125848" y="19911"/>
                    <a:pt x="123423" y="15316"/>
                  </a:cubicBezTo>
                  <a:cubicBezTo>
                    <a:pt x="120998" y="10721"/>
                    <a:pt x="117807" y="7020"/>
                    <a:pt x="113978" y="4212"/>
                  </a:cubicBezTo>
                  <a:close/>
                </a:path>
              </a:pathLst>
            </a:custGeom>
            <a:solidFill>
              <a:srgbClr val="EC607E"/>
            </a:solidFill>
            <a:ln w="0" cap="flat">
              <a:noFill/>
              <a:prstDash val="solid"/>
              <a:miter/>
            </a:ln>
          </p:spPr>
          <p:txBody>
            <a:bodyPr rtlCol="0" anchor="ctr"/>
            <a:lstStyle/>
            <a:p>
              <a:endParaRPr lang="en-GB" sz="1013"/>
            </a:p>
          </p:txBody>
        </p:sp>
        <p:sp>
          <p:nvSpPr>
            <p:cNvPr id="233" name="Freeform 232">
              <a:extLst>
                <a:ext uri="{FF2B5EF4-FFF2-40B4-BE49-F238E27FC236}">
                  <a16:creationId xmlns:a16="http://schemas.microsoft.com/office/drawing/2014/main" id="{9155ECE5-B63B-C3EB-A8A4-FA26534E532B}"/>
                </a:ext>
              </a:extLst>
            </p:cNvPr>
            <p:cNvSpPr/>
            <p:nvPr/>
          </p:nvSpPr>
          <p:spPr>
            <a:xfrm>
              <a:off x="899316" y="6456416"/>
              <a:ext cx="123040" cy="71220"/>
            </a:xfrm>
            <a:custGeom>
              <a:avLst/>
              <a:gdLst>
                <a:gd name="connsiteX0" fmla="*/ 0 w 123040"/>
                <a:gd name="connsiteY0" fmla="*/ 0 h 71220"/>
                <a:gd name="connsiteX1" fmla="*/ 0 w 123040"/>
                <a:gd name="connsiteY1" fmla="*/ 71220 h 71220"/>
                <a:gd name="connsiteX2" fmla="*/ 123040 w 123040"/>
                <a:gd name="connsiteY2" fmla="*/ 71220 h 71220"/>
                <a:gd name="connsiteX3" fmla="*/ 83729 w 123040"/>
                <a:gd name="connsiteY3" fmla="*/ 0 h 71220"/>
                <a:gd name="connsiteX4" fmla="*/ 0 w 123040"/>
                <a:gd name="connsiteY4" fmla="*/ 0 h 7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0" h="71220">
                  <a:moveTo>
                    <a:pt x="0" y="0"/>
                  </a:moveTo>
                  <a:lnTo>
                    <a:pt x="0" y="71220"/>
                  </a:lnTo>
                  <a:lnTo>
                    <a:pt x="123040" y="71220"/>
                  </a:lnTo>
                  <a:lnTo>
                    <a:pt x="83729" y="0"/>
                  </a:lnTo>
                  <a:lnTo>
                    <a:pt x="0" y="0"/>
                  </a:lnTo>
                  <a:close/>
                </a:path>
              </a:pathLst>
            </a:custGeom>
            <a:solidFill>
              <a:srgbClr val="EC607E"/>
            </a:solidFill>
            <a:ln w="0" cap="flat">
              <a:noFill/>
              <a:prstDash val="solid"/>
              <a:miter/>
            </a:ln>
          </p:spPr>
          <p:txBody>
            <a:bodyPr rtlCol="0" anchor="ctr"/>
            <a:lstStyle/>
            <a:p>
              <a:endParaRPr lang="en-GB" sz="1013"/>
            </a:p>
          </p:txBody>
        </p:sp>
        <p:sp>
          <p:nvSpPr>
            <p:cNvPr id="234" name="Freeform 233">
              <a:extLst>
                <a:ext uri="{FF2B5EF4-FFF2-40B4-BE49-F238E27FC236}">
                  <a16:creationId xmlns:a16="http://schemas.microsoft.com/office/drawing/2014/main" id="{9947EB0F-A90F-B433-3BFE-45EFC79D0FAC}"/>
                </a:ext>
              </a:extLst>
            </p:cNvPr>
            <p:cNvSpPr/>
            <p:nvPr/>
          </p:nvSpPr>
          <p:spPr>
            <a:xfrm>
              <a:off x="1036140" y="6272622"/>
              <a:ext cx="307855" cy="255142"/>
            </a:xfrm>
            <a:custGeom>
              <a:avLst/>
              <a:gdLst>
                <a:gd name="connsiteX0" fmla="*/ 290497 w 307855"/>
                <a:gd name="connsiteY0" fmla="*/ 60754 h 255142"/>
                <a:gd name="connsiteX1" fmla="*/ 242251 w 307855"/>
                <a:gd name="connsiteY1" fmla="*/ 15954 h 255142"/>
                <a:gd name="connsiteX2" fmla="*/ 170010 w 307855"/>
                <a:gd name="connsiteY2" fmla="*/ 0 h 255142"/>
                <a:gd name="connsiteX3" fmla="*/ 0 w 307855"/>
                <a:gd name="connsiteY3" fmla="*/ 0 h 255142"/>
                <a:gd name="connsiteX4" fmla="*/ 18635 w 307855"/>
                <a:gd name="connsiteY4" fmla="*/ 7658 h 255142"/>
                <a:gd name="connsiteX5" fmla="*/ 53990 w 307855"/>
                <a:gd name="connsiteY5" fmla="*/ 41481 h 255142"/>
                <a:gd name="connsiteX6" fmla="*/ 66753 w 307855"/>
                <a:gd name="connsiteY6" fmla="*/ 89983 h 255142"/>
                <a:gd name="connsiteX7" fmla="*/ 54245 w 307855"/>
                <a:gd name="connsiteY7" fmla="*/ 138484 h 255142"/>
                <a:gd name="connsiteX8" fmla="*/ 21826 w 307855"/>
                <a:gd name="connsiteY8" fmla="*/ 170648 h 255142"/>
                <a:gd name="connsiteX9" fmla="*/ 73645 w 307855"/>
                <a:gd name="connsiteY9" fmla="*/ 255142 h 255142"/>
                <a:gd name="connsiteX10" fmla="*/ 170776 w 307855"/>
                <a:gd name="connsiteY10" fmla="*/ 255142 h 255142"/>
                <a:gd name="connsiteX11" fmla="*/ 242762 w 307855"/>
                <a:gd name="connsiteY11" fmla="*/ 239188 h 255142"/>
                <a:gd name="connsiteX12" fmla="*/ 290753 w 307855"/>
                <a:gd name="connsiteY12" fmla="*/ 194388 h 255142"/>
                <a:gd name="connsiteX13" fmla="*/ 307856 w 307855"/>
                <a:gd name="connsiteY13" fmla="*/ 127507 h 255142"/>
                <a:gd name="connsiteX14" fmla="*/ 290753 w 307855"/>
                <a:gd name="connsiteY14" fmla="*/ 60882 h 255142"/>
                <a:gd name="connsiteX15" fmla="*/ 216852 w 307855"/>
                <a:gd name="connsiteY15" fmla="*/ 173711 h 255142"/>
                <a:gd name="connsiteX16" fmla="*/ 168095 w 307855"/>
                <a:gd name="connsiteY16" fmla="*/ 189793 h 255142"/>
                <a:gd name="connsiteX17" fmla="*/ 129167 w 307855"/>
                <a:gd name="connsiteY17" fmla="*/ 189793 h 255142"/>
                <a:gd name="connsiteX18" fmla="*/ 129167 w 307855"/>
                <a:gd name="connsiteY18" fmla="*/ 65221 h 255142"/>
                <a:gd name="connsiteX19" fmla="*/ 168095 w 307855"/>
                <a:gd name="connsiteY19" fmla="*/ 65221 h 255142"/>
                <a:gd name="connsiteX20" fmla="*/ 217235 w 307855"/>
                <a:gd name="connsiteY20" fmla="*/ 81941 h 255142"/>
                <a:gd name="connsiteX21" fmla="*/ 233827 w 307855"/>
                <a:gd name="connsiteY21" fmla="*/ 128145 h 255142"/>
                <a:gd name="connsiteX22" fmla="*/ 216980 w 307855"/>
                <a:gd name="connsiteY22" fmla="*/ 173711 h 2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7855" h="255142">
                  <a:moveTo>
                    <a:pt x="290497" y="60754"/>
                  </a:moveTo>
                  <a:cubicBezTo>
                    <a:pt x="279138" y="41609"/>
                    <a:pt x="262928" y="26548"/>
                    <a:pt x="242251" y="15954"/>
                  </a:cubicBezTo>
                  <a:cubicBezTo>
                    <a:pt x="221574" y="5360"/>
                    <a:pt x="197196" y="0"/>
                    <a:pt x="170010" y="0"/>
                  </a:cubicBezTo>
                  <a:lnTo>
                    <a:pt x="0" y="0"/>
                  </a:lnTo>
                  <a:cubicBezTo>
                    <a:pt x="6509" y="1914"/>
                    <a:pt x="12764" y="4467"/>
                    <a:pt x="18635" y="7658"/>
                  </a:cubicBezTo>
                  <a:cubicBezTo>
                    <a:pt x="33696" y="15699"/>
                    <a:pt x="45566" y="27059"/>
                    <a:pt x="53990" y="41481"/>
                  </a:cubicBezTo>
                  <a:cubicBezTo>
                    <a:pt x="62414" y="55776"/>
                    <a:pt x="66753" y="72114"/>
                    <a:pt x="66753" y="89983"/>
                  </a:cubicBezTo>
                  <a:cubicBezTo>
                    <a:pt x="66753" y="107851"/>
                    <a:pt x="62541" y="124316"/>
                    <a:pt x="54245" y="138484"/>
                  </a:cubicBezTo>
                  <a:cubicBezTo>
                    <a:pt x="46331" y="152013"/>
                    <a:pt x="35483" y="162735"/>
                    <a:pt x="21826" y="170648"/>
                  </a:cubicBezTo>
                  <a:lnTo>
                    <a:pt x="73645" y="255142"/>
                  </a:lnTo>
                  <a:lnTo>
                    <a:pt x="170776" y="255142"/>
                  </a:lnTo>
                  <a:cubicBezTo>
                    <a:pt x="197834" y="255142"/>
                    <a:pt x="222085" y="249781"/>
                    <a:pt x="242762" y="239188"/>
                  </a:cubicBezTo>
                  <a:cubicBezTo>
                    <a:pt x="263311" y="228594"/>
                    <a:pt x="279521" y="213533"/>
                    <a:pt x="290753" y="194388"/>
                  </a:cubicBezTo>
                  <a:cubicBezTo>
                    <a:pt x="302112" y="175115"/>
                    <a:pt x="307856" y="152651"/>
                    <a:pt x="307856" y="127507"/>
                  </a:cubicBezTo>
                  <a:cubicBezTo>
                    <a:pt x="307856" y="102363"/>
                    <a:pt x="302112" y="80027"/>
                    <a:pt x="290753" y="60882"/>
                  </a:cubicBezTo>
                  <a:close/>
                  <a:moveTo>
                    <a:pt x="216852" y="173711"/>
                  </a:moveTo>
                  <a:cubicBezTo>
                    <a:pt x="205620" y="184432"/>
                    <a:pt x="189155" y="189793"/>
                    <a:pt x="168095" y="189793"/>
                  </a:cubicBezTo>
                  <a:lnTo>
                    <a:pt x="129167" y="189793"/>
                  </a:lnTo>
                  <a:lnTo>
                    <a:pt x="129167" y="65221"/>
                  </a:lnTo>
                  <a:lnTo>
                    <a:pt x="168095" y="65221"/>
                  </a:lnTo>
                  <a:cubicBezTo>
                    <a:pt x="189666" y="65221"/>
                    <a:pt x="206258" y="70837"/>
                    <a:pt x="217235" y="81941"/>
                  </a:cubicBezTo>
                  <a:cubicBezTo>
                    <a:pt x="228211" y="93046"/>
                    <a:pt x="233827" y="108490"/>
                    <a:pt x="233827" y="128145"/>
                  </a:cubicBezTo>
                  <a:cubicBezTo>
                    <a:pt x="233827" y="147801"/>
                    <a:pt x="228084" y="163118"/>
                    <a:pt x="216980" y="173711"/>
                  </a:cubicBezTo>
                  <a:close/>
                </a:path>
              </a:pathLst>
            </a:custGeom>
            <a:solidFill>
              <a:srgbClr val="EC607E"/>
            </a:solidFill>
            <a:ln w="0" cap="flat">
              <a:noFill/>
              <a:prstDash val="solid"/>
              <a:miter/>
            </a:ln>
          </p:spPr>
          <p:txBody>
            <a:bodyPr rtlCol="0" anchor="ctr"/>
            <a:lstStyle/>
            <a:p>
              <a:endParaRPr lang="en-GB" sz="1013"/>
            </a:p>
          </p:txBody>
        </p:sp>
      </p:grpSp>
      <p:sp>
        <p:nvSpPr>
          <p:cNvPr id="235" name="Text Placeholder 41">
            <a:extLst>
              <a:ext uri="{FF2B5EF4-FFF2-40B4-BE49-F238E27FC236}">
                <a16:creationId xmlns:a16="http://schemas.microsoft.com/office/drawing/2014/main" id="{DAD231D5-9D78-69F8-ADC1-3434CF3AE617}"/>
              </a:ext>
            </a:extLst>
          </p:cNvPr>
          <p:cNvSpPr>
            <a:spLocks noGrp="1"/>
          </p:cNvSpPr>
          <p:nvPr>
            <p:ph type="body" sz="quarter" idx="12" hasCustomPrompt="1"/>
          </p:nvPr>
        </p:nvSpPr>
        <p:spPr>
          <a:xfrm>
            <a:off x="540001" y="863599"/>
            <a:ext cx="8070600" cy="369332"/>
          </a:xfrm>
        </p:spPr>
        <p:txBody>
          <a:bodyPr>
            <a:normAutofit/>
          </a:bodyPr>
          <a:lstStyle>
            <a:lvl1pPr marL="0" indent="0">
              <a:buNone/>
              <a:defRPr sz="1400"/>
            </a:lvl1pPr>
          </a:lstStyle>
          <a:p>
            <a:pPr lvl="0"/>
            <a:r>
              <a:rPr lang="en-GB"/>
              <a:t>Click to edit subtitle</a:t>
            </a:r>
          </a:p>
        </p:txBody>
      </p:sp>
      <p:sp>
        <p:nvSpPr>
          <p:cNvPr id="6" name="Freeform 5">
            <a:extLst>
              <a:ext uri="{FF2B5EF4-FFF2-40B4-BE49-F238E27FC236}">
                <a16:creationId xmlns:a16="http://schemas.microsoft.com/office/drawing/2014/main" id="{FB56C177-45DA-E564-780E-21146B0E97DA}"/>
              </a:ext>
            </a:extLst>
          </p:cNvPr>
          <p:cNvSpPr/>
          <p:nvPr/>
        </p:nvSpPr>
        <p:spPr>
          <a:xfrm>
            <a:off x="6806856" y="1257949"/>
            <a:ext cx="1086401" cy="1086834"/>
          </a:xfrm>
          <a:custGeom>
            <a:avLst/>
            <a:gdLst>
              <a:gd name="connsiteX0" fmla="*/ 1271413 w 1271413"/>
              <a:gd name="connsiteY0" fmla="*/ 635960 h 1271920"/>
              <a:gd name="connsiteX1" fmla="*/ 635706 w 1271413"/>
              <a:gd name="connsiteY1" fmla="*/ 1271920 h 1271920"/>
              <a:gd name="connsiteX2" fmla="*/ 0 w 1271413"/>
              <a:gd name="connsiteY2" fmla="*/ 635960 h 1271920"/>
              <a:gd name="connsiteX3" fmla="*/ 635706 w 1271413"/>
              <a:gd name="connsiteY3" fmla="*/ 0 h 1271920"/>
              <a:gd name="connsiteX4" fmla="*/ 1271413 w 1271413"/>
              <a:gd name="connsiteY4" fmla="*/ 635960 h 127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413" h="1271920">
                <a:moveTo>
                  <a:pt x="1271413" y="635960"/>
                </a:moveTo>
                <a:cubicBezTo>
                  <a:pt x="1271413" y="987191"/>
                  <a:pt x="986798" y="1271920"/>
                  <a:pt x="635706" y="1271920"/>
                </a:cubicBezTo>
                <a:cubicBezTo>
                  <a:pt x="284615" y="1271920"/>
                  <a:pt x="0" y="987191"/>
                  <a:pt x="0" y="635960"/>
                </a:cubicBezTo>
                <a:cubicBezTo>
                  <a:pt x="0" y="284729"/>
                  <a:pt x="284615" y="0"/>
                  <a:pt x="635706" y="0"/>
                </a:cubicBezTo>
                <a:cubicBezTo>
                  <a:pt x="986798" y="0"/>
                  <a:pt x="1271413" y="284729"/>
                  <a:pt x="1271413" y="635960"/>
                </a:cubicBezTo>
                <a:close/>
              </a:path>
            </a:pathLst>
          </a:custGeom>
          <a:solidFill>
            <a:srgbClr val="FFFFFF"/>
          </a:solidFill>
          <a:ln w="0" cap="flat">
            <a:noFill/>
            <a:prstDash val="solid"/>
            <a:miter/>
          </a:ln>
        </p:spPr>
        <p:txBody>
          <a:bodyPr rtlCol="0" anchor="ctr">
            <a:normAutofit/>
          </a:bodyPr>
          <a:lstStyle/>
          <a:p>
            <a:pPr>
              <a:lnSpc>
                <a:spcPts val="1400"/>
              </a:lnSpc>
            </a:pPr>
            <a:endParaRPr lang="en-AD" sz="1100"/>
          </a:p>
        </p:txBody>
      </p:sp>
      <p:sp>
        <p:nvSpPr>
          <p:cNvPr id="9" name="Freeform 8">
            <a:extLst>
              <a:ext uri="{FF2B5EF4-FFF2-40B4-BE49-F238E27FC236}">
                <a16:creationId xmlns:a16="http://schemas.microsoft.com/office/drawing/2014/main" id="{13C03F4C-A821-50F4-E6D8-CEB87E7C545B}"/>
              </a:ext>
            </a:extLst>
          </p:cNvPr>
          <p:cNvSpPr/>
          <p:nvPr/>
        </p:nvSpPr>
        <p:spPr>
          <a:xfrm>
            <a:off x="4025965" y="1257949"/>
            <a:ext cx="1086401" cy="1086834"/>
          </a:xfrm>
          <a:custGeom>
            <a:avLst/>
            <a:gdLst>
              <a:gd name="connsiteX0" fmla="*/ 1271414 w 1271413"/>
              <a:gd name="connsiteY0" fmla="*/ 635960 h 1271920"/>
              <a:gd name="connsiteX1" fmla="*/ 635707 w 1271413"/>
              <a:gd name="connsiteY1" fmla="*/ 1271920 h 1271920"/>
              <a:gd name="connsiteX2" fmla="*/ 0 w 1271413"/>
              <a:gd name="connsiteY2" fmla="*/ 635960 h 1271920"/>
              <a:gd name="connsiteX3" fmla="*/ 635707 w 1271413"/>
              <a:gd name="connsiteY3" fmla="*/ 0 h 1271920"/>
              <a:gd name="connsiteX4" fmla="*/ 1271414 w 1271413"/>
              <a:gd name="connsiteY4" fmla="*/ 635960 h 127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413" h="1271920">
                <a:moveTo>
                  <a:pt x="1271414" y="635960"/>
                </a:moveTo>
                <a:cubicBezTo>
                  <a:pt x="1271414" y="987191"/>
                  <a:pt x="986798" y="1271920"/>
                  <a:pt x="635707" y="1271920"/>
                </a:cubicBezTo>
                <a:cubicBezTo>
                  <a:pt x="284616" y="1271920"/>
                  <a:pt x="0" y="987191"/>
                  <a:pt x="0" y="635960"/>
                </a:cubicBezTo>
                <a:cubicBezTo>
                  <a:pt x="0" y="284729"/>
                  <a:pt x="284616" y="0"/>
                  <a:pt x="635707" y="0"/>
                </a:cubicBezTo>
                <a:cubicBezTo>
                  <a:pt x="986798" y="0"/>
                  <a:pt x="1271414" y="284729"/>
                  <a:pt x="1271414" y="635960"/>
                </a:cubicBezTo>
                <a:close/>
              </a:path>
            </a:pathLst>
          </a:custGeom>
          <a:solidFill>
            <a:srgbClr val="FFFFFF"/>
          </a:solidFill>
          <a:ln w="0" cap="flat">
            <a:noFill/>
            <a:prstDash val="solid"/>
            <a:miter/>
          </a:ln>
        </p:spPr>
        <p:txBody>
          <a:bodyPr rtlCol="0" anchor="ctr">
            <a:normAutofit/>
          </a:bodyPr>
          <a:lstStyle/>
          <a:p>
            <a:pPr>
              <a:lnSpc>
                <a:spcPts val="1400"/>
              </a:lnSpc>
            </a:pPr>
            <a:endParaRPr lang="en-AD" sz="1100"/>
          </a:p>
        </p:txBody>
      </p:sp>
      <p:sp>
        <p:nvSpPr>
          <p:cNvPr id="10" name="Rounded Rectangle 9">
            <a:extLst>
              <a:ext uri="{FF2B5EF4-FFF2-40B4-BE49-F238E27FC236}">
                <a16:creationId xmlns:a16="http://schemas.microsoft.com/office/drawing/2014/main" id="{6DDB390A-0DA3-C596-2DD0-63EEE7C49DEA}"/>
              </a:ext>
            </a:extLst>
          </p:cNvPr>
          <p:cNvSpPr/>
          <p:nvPr/>
        </p:nvSpPr>
        <p:spPr>
          <a:xfrm>
            <a:off x="539107" y="1800599"/>
            <a:ext cx="2519999" cy="2381934"/>
          </a:xfrm>
          <a:prstGeom prst="roundRect">
            <a:avLst>
              <a:gd name="adj" fmla="val 3228"/>
            </a:avLst>
          </a:prstGeom>
          <a:solidFill>
            <a:schemeClr val="accent1"/>
          </a:solidFill>
          <a:ln w="0" cap="flat">
            <a:noFill/>
            <a:prstDash val="solid"/>
            <a:miter/>
          </a:ln>
        </p:spPr>
        <p:txBody>
          <a:bodyPr rtlCol="0" anchor="ctr">
            <a:normAutofit/>
          </a:bodyPr>
          <a:lstStyle/>
          <a:p>
            <a:pPr>
              <a:lnSpc>
                <a:spcPts val="1400"/>
              </a:lnSpc>
            </a:pPr>
            <a:endParaRPr lang="en-AD" sz="1100">
              <a:solidFill>
                <a:schemeClr val="accent1"/>
              </a:solidFill>
            </a:endParaRPr>
          </a:p>
        </p:txBody>
      </p:sp>
      <p:sp>
        <p:nvSpPr>
          <p:cNvPr id="11" name="Freeform 10">
            <a:extLst>
              <a:ext uri="{FF2B5EF4-FFF2-40B4-BE49-F238E27FC236}">
                <a16:creationId xmlns:a16="http://schemas.microsoft.com/office/drawing/2014/main" id="{995025C4-9557-E76F-004C-B36BD288F987}"/>
              </a:ext>
            </a:extLst>
          </p:cNvPr>
          <p:cNvSpPr/>
          <p:nvPr/>
        </p:nvSpPr>
        <p:spPr>
          <a:xfrm>
            <a:off x="1255906" y="1257949"/>
            <a:ext cx="1086401" cy="1086834"/>
          </a:xfrm>
          <a:custGeom>
            <a:avLst/>
            <a:gdLst>
              <a:gd name="connsiteX0" fmla="*/ 1271413 w 1271413"/>
              <a:gd name="connsiteY0" fmla="*/ 635960 h 1271920"/>
              <a:gd name="connsiteX1" fmla="*/ 635707 w 1271413"/>
              <a:gd name="connsiteY1" fmla="*/ 1271920 h 1271920"/>
              <a:gd name="connsiteX2" fmla="*/ 0 w 1271413"/>
              <a:gd name="connsiteY2" fmla="*/ 635960 h 1271920"/>
              <a:gd name="connsiteX3" fmla="*/ 635707 w 1271413"/>
              <a:gd name="connsiteY3" fmla="*/ 0 h 1271920"/>
              <a:gd name="connsiteX4" fmla="*/ 1271413 w 1271413"/>
              <a:gd name="connsiteY4" fmla="*/ 635960 h 127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413" h="1271920">
                <a:moveTo>
                  <a:pt x="1271413" y="635960"/>
                </a:moveTo>
                <a:cubicBezTo>
                  <a:pt x="1271413" y="987191"/>
                  <a:pt x="986798" y="1271920"/>
                  <a:pt x="635707" y="1271920"/>
                </a:cubicBezTo>
                <a:cubicBezTo>
                  <a:pt x="284616" y="1271920"/>
                  <a:pt x="0" y="987191"/>
                  <a:pt x="0" y="635960"/>
                </a:cubicBezTo>
                <a:cubicBezTo>
                  <a:pt x="0" y="284729"/>
                  <a:pt x="284616" y="0"/>
                  <a:pt x="635707" y="0"/>
                </a:cubicBezTo>
                <a:cubicBezTo>
                  <a:pt x="986798" y="0"/>
                  <a:pt x="1271413" y="284729"/>
                  <a:pt x="1271413" y="635960"/>
                </a:cubicBezTo>
                <a:close/>
              </a:path>
            </a:pathLst>
          </a:custGeom>
          <a:solidFill>
            <a:srgbClr val="FFFFFF"/>
          </a:solidFill>
          <a:ln w="0" cap="flat">
            <a:noFill/>
            <a:prstDash val="solid"/>
            <a:miter/>
          </a:ln>
        </p:spPr>
        <p:txBody>
          <a:bodyPr rtlCol="0" anchor="ctr">
            <a:normAutofit/>
          </a:bodyPr>
          <a:lstStyle/>
          <a:p>
            <a:pPr>
              <a:lnSpc>
                <a:spcPts val="1400"/>
              </a:lnSpc>
            </a:pPr>
            <a:endParaRPr lang="en-AD" sz="1100"/>
          </a:p>
        </p:txBody>
      </p:sp>
      <p:sp>
        <p:nvSpPr>
          <p:cNvPr id="12" name="Text Placeholder 18">
            <a:extLst>
              <a:ext uri="{FF2B5EF4-FFF2-40B4-BE49-F238E27FC236}">
                <a16:creationId xmlns:a16="http://schemas.microsoft.com/office/drawing/2014/main" id="{70F13EB0-0E2D-5F8F-CF9C-0706FD6BB806}"/>
              </a:ext>
            </a:extLst>
          </p:cNvPr>
          <p:cNvSpPr>
            <a:spLocks noGrp="1"/>
          </p:cNvSpPr>
          <p:nvPr>
            <p:ph type="body" sz="quarter" idx="15" hasCustomPrompt="1"/>
          </p:nvPr>
        </p:nvSpPr>
        <p:spPr>
          <a:xfrm>
            <a:off x="725208" y="2484445"/>
            <a:ext cx="2155825" cy="1554155"/>
          </a:xfrm>
          <a:prstGeom prst="rect">
            <a:avLst/>
          </a:prstGeom>
        </p:spPr>
        <p:txBody>
          <a:bodyPr>
            <a:noAutofit/>
          </a:bodyPr>
          <a:lstStyle>
            <a:lvl1pPr marL="0" indent="0" algn="ctr">
              <a:lnSpc>
                <a:spcPct val="120000"/>
              </a:lnSpc>
              <a:spcBef>
                <a:spcPts val="0"/>
              </a:spcBef>
              <a:spcAft>
                <a:spcPts val="0"/>
              </a:spcAft>
              <a:buNone/>
              <a:defRPr sz="1100">
                <a:solidFill>
                  <a:schemeClr val="bg1"/>
                </a:solidFill>
                <a:latin typeface="+mj-lt"/>
              </a:defRPr>
            </a:lvl1pPr>
            <a:lvl2pPr marL="126000" indent="0" algn="ctr">
              <a:buNone/>
              <a:defRPr>
                <a:solidFill>
                  <a:schemeClr val="bg1"/>
                </a:solidFill>
              </a:defRPr>
            </a:lvl2pPr>
            <a:lvl3pPr marL="252000" indent="0" algn="ctr">
              <a:buNone/>
              <a:defRPr>
                <a:solidFill>
                  <a:schemeClr val="bg1"/>
                </a:solidFill>
              </a:defRPr>
            </a:lvl3pPr>
            <a:lvl4pPr marL="378000" indent="0" algn="ctr">
              <a:buNone/>
              <a:defRPr>
                <a:solidFill>
                  <a:schemeClr val="bg1"/>
                </a:solidFill>
              </a:defRPr>
            </a:lvl4pPr>
            <a:lvl5pPr marL="504000" indent="0" algn="ctr">
              <a:buNone/>
              <a:defRPr>
                <a:solidFill>
                  <a:schemeClr val="bg1"/>
                </a:solidFill>
              </a:defRPr>
            </a:lvl5pPr>
          </a:lstStyle>
          <a:p>
            <a:pPr lvl="0"/>
            <a:r>
              <a:rPr lang="en-GB"/>
              <a:t>Click to edit text</a:t>
            </a:r>
          </a:p>
        </p:txBody>
      </p:sp>
      <p:sp>
        <p:nvSpPr>
          <p:cNvPr id="13" name="Text Placeholder 18">
            <a:extLst>
              <a:ext uri="{FF2B5EF4-FFF2-40B4-BE49-F238E27FC236}">
                <a16:creationId xmlns:a16="http://schemas.microsoft.com/office/drawing/2014/main" id="{341C705C-E0D9-31CB-FE5C-4CE82A7E7A38}"/>
              </a:ext>
            </a:extLst>
          </p:cNvPr>
          <p:cNvSpPr>
            <a:spLocks noGrp="1"/>
          </p:cNvSpPr>
          <p:nvPr>
            <p:ph type="body" sz="quarter" idx="16" hasCustomPrompt="1"/>
          </p:nvPr>
        </p:nvSpPr>
        <p:spPr>
          <a:xfrm>
            <a:off x="3491880" y="2484445"/>
            <a:ext cx="2155825" cy="1554155"/>
          </a:xfrm>
          <a:prstGeom prst="rect">
            <a:avLst/>
          </a:prstGeom>
        </p:spPr>
        <p:txBody>
          <a:bodyPr>
            <a:noAutofit/>
          </a:bodyPr>
          <a:lstStyle>
            <a:lvl1pPr marL="0" indent="0" algn="ctr">
              <a:lnSpc>
                <a:spcPct val="120000"/>
              </a:lnSpc>
              <a:spcBef>
                <a:spcPts val="0"/>
              </a:spcBef>
              <a:spcAft>
                <a:spcPts val="0"/>
              </a:spcAft>
              <a:buNone/>
              <a:defRPr sz="1100">
                <a:solidFill>
                  <a:schemeClr val="bg1"/>
                </a:solidFill>
                <a:latin typeface="+mj-lt"/>
              </a:defRPr>
            </a:lvl1pPr>
            <a:lvl2pPr marL="126000" indent="0" algn="ctr">
              <a:buNone/>
              <a:defRPr>
                <a:solidFill>
                  <a:schemeClr val="bg1"/>
                </a:solidFill>
              </a:defRPr>
            </a:lvl2pPr>
            <a:lvl3pPr marL="252000" indent="0" algn="ctr">
              <a:buNone/>
              <a:defRPr>
                <a:solidFill>
                  <a:schemeClr val="bg1"/>
                </a:solidFill>
              </a:defRPr>
            </a:lvl3pPr>
            <a:lvl4pPr marL="378000" indent="0" algn="ctr">
              <a:buNone/>
              <a:defRPr>
                <a:solidFill>
                  <a:schemeClr val="bg1"/>
                </a:solidFill>
              </a:defRPr>
            </a:lvl4pPr>
            <a:lvl5pPr marL="504000" indent="0" algn="ctr">
              <a:buNone/>
              <a:defRPr>
                <a:solidFill>
                  <a:schemeClr val="bg1"/>
                </a:solidFill>
              </a:defRPr>
            </a:lvl5pPr>
          </a:lstStyle>
          <a:p>
            <a:pPr lvl="0"/>
            <a:r>
              <a:rPr lang="en-GB"/>
              <a:t>Click to edit text</a:t>
            </a:r>
          </a:p>
        </p:txBody>
      </p:sp>
      <p:sp>
        <p:nvSpPr>
          <p:cNvPr id="14" name="Text Placeholder 18">
            <a:extLst>
              <a:ext uri="{FF2B5EF4-FFF2-40B4-BE49-F238E27FC236}">
                <a16:creationId xmlns:a16="http://schemas.microsoft.com/office/drawing/2014/main" id="{A3C4DA9E-15E7-F95D-E5AB-4680B9AD5951}"/>
              </a:ext>
            </a:extLst>
          </p:cNvPr>
          <p:cNvSpPr>
            <a:spLocks noGrp="1"/>
          </p:cNvSpPr>
          <p:nvPr>
            <p:ph type="body" sz="quarter" idx="17" hasCustomPrompt="1"/>
          </p:nvPr>
        </p:nvSpPr>
        <p:spPr>
          <a:xfrm>
            <a:off x="6275932" y="2484445"/>
            <a:ext cx="2155825" cy="1554155"/>
          </a:xfrm>
          <a:prstGeom prst="rect">
            <a:avLst/>
          </a:prstGeom>
        </p:spPr>
        <p:txBody>
          <a:bodyPr>
            <a:noAutofit/>
          </a:bodyPr>
          <a:lstStyle>
            <a:lvl1pPr marL="0" indent="0" algn="ctr">
              <a:lnSpc>
                <a:spcPct val="120000"/>
              </a:lnSpc>
              <a:spcBef>
                <a:spcPts val="0"/>
              </a:spcBef>
              <a:spcAft>
                <a:spcPts val="0"/>
              </a:spcAft>
              <a:buNone/>
              <a:defRPr sz="1100">
                <a:solidFill>
                  <a:schemeClr val="bg1"/>
                </a:solidFill>
                <a:latin typeface="+mj-lt"/>
              </a:defRPr>
            </a:lvl1pPr>
            <a:lvl2pPr marL="126000" indent="0" algn="ctr">
              <a:buNone/>
              <a:defRPr>
                <a:solidFill>
                  <a:schemeClr val="bg1"/>
                </a:solidFill>
              </a:defRPr>
            </a:lvl2pPr>
            <a:lvl3pPr marL="252000" indent="0" algn="ctr">
              <a:buNone/>
              <a:defRPr>
                <a:solidFill>
                  <a:schemeClr val="bg1"/>
                </a:solidFill>
              </a:defRPr>
            </a:lvl3pPr>
            <a:lvl4pPr marL="378000" indent="0" algn="ctr">
              <a:buNone/>
              <a:defRPr>
                <a:solidFill>
                  <a:schemeClr val="bg1"/>
                </a:solidFill>
              </a:defRPr>
            </a:lvl4pPr>
            <a:lvl5pPr marL="504000" indent="0" algn="ctr">
              <a:buNone/>
              <a:defRPr>
                <a:solidFill>
                  <a:schemeClr val="bg1"/>
                </a:solidFill>
              </a:defRPr>
            </a:lvl5pPr>
          </a:lstStyle>
          <a:p>
            <a:pPr lvl="0"/>
            <a:r>
              <a:rPr lang="en-GB"/>
              <a:t>Click to edit text</a:t>
            </a:r>
          </a:p>
        </p:txBody>
      </p:sp>
      <p:sp>
        <p:nvSpPr>
          <p:cNvPr id="15" name="Text Placeholder 22">
            <a:extLst>
              <a:ext uri="{FF2B5EF4-FFF2-40B4-BE49-F238E27FC236}">
                <a16:creationId xmlns:a16="http://schemas.microsoft.com/office/drawing/2014/main" id="{3712DEC7-BDF4-9ECD-066C-46585EF5C4CF}"/>
              </a:ext>
            </a:extLst>
          </p:cNvPr>
          <p:cNvSpPr>
            <a:spLocks noGrp="1"/>
          </p:cNvSpPr>
          <p:nvPr>
            <p:ph type="body" sz="quarter" idx="18" hasCustomPrompt="1"/>
          </p:nvPr>
        </p:nvSpPr>
        <p:spPr>
          <a:xfrm>
            <a:off x="1299063" y="1312234"/>
            <a:ext cx="992187" cy="950913"/>
          </a:xfrm>
          <a:prstGeom prst="rect">
            <a:avLst/>
          </a:prstGeom>
        </p:spPr>
        <p:txBody>
          <a:bodyPr anchor="ctr" anchorCtr="0">
            <a:normAutofit/>
          </a:bodyPr>
          <a:lstStyle>
            <a:lvl1pPr marL="0" indent="0" algn="ctr">
              <a:buNone/>
              <a:defRPr sz="4800" b="1">
                <a:solidFill>
                  <a:schemeClr val="accent1"/>
                </a:solidFill>
                <a:latin typeface="+mj-lt"/>
              </a:defRPr>
            </a:lvl1pPr>
            <a:lvl2pPr marL="126000" indent="0">
              <a:buNone/>
              <a:defRPr sz="4800"/>
            </a:lvl2pPr>
            <a:lvl3pPr marL="252000" indent="0">
              <a:buNone/>
              <a:defRPr sz="4800"/>
            </a:lvl3pPr>
            <a:lvl4pPr marL="378000" indent="0">
              <a:buNone/>
              <a:defRPr sz="4800"/>
            </a:lvl4pPr>
            <a:lvl5pPr marL="504000" indent="0">
              <a:buNone/>
              <a:defRPr sz="4800"/>
            </a:lvl5pPr>
          </a:lstStyle>
          <a:p>
            <a:pPr lvl="0"/>
            <a:r>
              <a:rPr lang="en-AD"/>
              <a:t>1</a:t>
            </a:r>
          </a:p>
        </p:txBody>
      </p:sp>
      <p:sp>
        <p:nvSpPr>
          <p:cNvPr id="16" name="Text Placeholder 22">
            <a:extLst>
              <a:ext uri="{FF2B5EF4-FFF2-40B4-BE49-F238E27FC236}">
                <a16:creationId xmlns:a16="http://schemas.microsoft.com/office/drawing/2014/main" id="{54B25FA8-DC76-5653-5098-9E9006DC574F}"/>
              </a:ext>
            </a:extLst>
          </p:cNvPr>
          <p:cNvSpPr>
            <a:spLocks noGrp="1"/>
          </p:cNvSpPr>
          <p:nvPr>
            <p:ph type="body" sz="quarter" idx="19" hasCustomPrompt="1"/>
          </p:nvPr>
        </p:nvSpPr>
        <p:spPr>
          <a:xfrm>
            <a:off x="4067944" y="1312234"/>
            <a:ext cx="992187" cy="950913"/>
          </a:xfrm>
          <a:prstGeom prst="rect">
            <a:avLst/>
          </a:prstGeom>
        </p:spPr>
        <p:txBody>
          <a:bodyPr anchor="ctr" anchorCtr="0">
            <a:normAutofit/>
          </a:bodyPr>
          <a:lstStyle>
            <a:lvl1pPr marL="0" indent="0" algn="ctr">
              <a:buNone/>
              <a:defRPr sz="4800" b="1">
                <a:solidFill>
                  <a:schemeClr val="accent1"/>
                </a:solidFill>
                <a:latin typeface="+mj-lt"/>
              </a:defRPr>
            </a:lvl1pPr>
            <a:lvl2pPr marL="126000" indent="0">
              <a:buNone/>
              <a:defRPr sz="4800"/>
            </a:lvl2pPr>
            <a:lvl3pPr marL="252000" indent="0">
              <a:buNone/>
              <a:defRPr sz="4800"/>
            </a:lvl3pPr>
            <a:lvl4pPr marL="378000" indent="0">
              <a:buNone/>
              <a:defRPr sz="4800"/>
            </a:lvl4pPr>
            <a:lvl5pPr marL="504000" indent="0">
              <a:buNone/>
              <a:defRPr sz="4800"/>
            </a:lvl5pPr>
          </a:lstStyle>
          <a:p>
            <a:pPr lvl="0"/>
            <a:r>
              <a:rPr lang="en-AD"/>
              <a:t>2</a:t>
            </a:r>
          </a:p>
        </p:txBody>
      </p:sp>
      <p:sp>
        <p:nvSpPr>
          <p:cNvPr id="17" name="Text Placeholder 22">
            <a:extLst>
              <a:ext uri="{FF2B5EF4-FFF2-40B4-BE49-F238E27FC236}">
                <a16:creationId xmlns:a16="http://schemas.microsoft.com/office/drawing/2014/main" id="{95A8BF77-22AA-F7A6-5CF5-72CBE463BB8E}"/>
              </a:ext>
            </a:extLst>
          </p:cNvPr>
          <p:cNvSpPr>
            <a:spLocks noGrp="1"/>
          </p:cNvSpPr>
          <p:nvPr>
            <p:ph type="body" sz="quarter" idx="20" hasCustomPrompt="1"/>
          </p:nvPr>
        </p:nvSpPr>
        <p:spPr>
          <a:xfrm>
            <a:off x="6851996" y="1312234"/>
            <a:ext cx="992187" cy="950913"/>
          </a:xfrm>
          <a:prstGeom prst="rect">
            <a:avLst/>
          </a:prstGeom>
        </p:spPr>
        <p:txBody>
          <a:bodyPr anchor="ctr" anchorCtr="0">
            <a:normAutofit/>
          </a:bodyPr>
          <a:lstStyle>
            <a:lvl1pPr marL="0" indent="0" algn="ctr">
              <a:buNone/>
              <a:defRPr sz="4800" b="1">
                <a:solidFill>
                  <a:schemeClr val="accent2"/>
                </a:solidFill>
                <a:latin typeface="+mj-lt"/>
              </a:defRPr>
            </a:lvl1pPr>
            <a:lvl2pPr marL="126000" indent="0">
              <a:buNone/>
              <a:defRPr sz="4800"/>
            </a:lvl2pPr>
            <a:lvl3pPr marL="252000" indent="0">
              <a:buNone/>
              <a:defRPr sz="4800"/>
            </a:lvl3pPr>
            <a:lvl4pPr marL="378000" indent="0">
              <a:buNone/>
              <a:defRPr sz="4800"/>
            </a:lvl4pPr>
            <a:lvl5pPr marL="504000" indent="0">
              <a:buNone/>
              <a:defRPr sz="4800"/>
            </a:lvl5pPr>
          </a:lstStyle>
          <a:p>
            <a:pPr lvl="0"/>
            <a:r>
              <a:rPr lang="en-AD"/>
              <a:t>3</a:t>
            </a:r>
          </a:p>
        </p:txBody>
      </p:sp>
      <p:sp>
        <p:nvSpPr>
          <p:cNvPr id="27" name="Slide Number Placeholder 26">
            <a:extLst>
              <a:ext uri="{FF2B5EF4-FFF2-40B4-BE49-F238E27FC236}">
                <a16:creationId xmlns:a16="http://schemas.microsoft.com/office/drawing/2014/main" id="{293C4491-7F74-7494-233C-B4073ECD7619}"/>
              </a:ext>
            </a:extLst>
          </p:cNvPr>
          <p:cNvSpPr>
            <a:spLocks noGrp="1"/>
          </p:cNvSpPr>
          <p:nvPr>
            <p:ph type="sldNum" sz="quarter" idx="21"/>
          </p:nvPr>
        </p:nvSpPr>
        <p:spPr/>
        <p:txBody>
          <a:bodyPr/>
          <a:lstStyle/>
          <a:p>
            <a:fld id="{33DC2AB1-3121-DC42-81EB-8FDD8A73E93A}" type="slidenum">
              <a:rPr lang="en-GB"/>
              <a:pPr/>
              <a:t>‹#›</a:t>
            </a:fld>
            <a:endParaRPr lang="en-GB"/>
          </a:p>
        </p:txBody>
      </p:sp>
      <p:sp>
        <p:nvSpPr>
          <p:cNvPr id="2" name="Freeform 1">
            <a:extLst>
              <a:ext uri="{FF2B5EF4-FFF2-40B4-BE49-F238E27FC236}">
                <a16:creationId xmlns:a16="http://schemas.microsoft.com/office/drawing/2014/main" id="{498EAD9D-E0D1-54C3-097D-7B28C8DF41E9}"/>
              </a:ext>
            </a:extLst>
          </p:cNvPr>
          <p:cNvSpPr/>
          <p:nvPr userDrawn="1"/>
        </p:nvSpPr>
        <p:spPr>
          <a:xfrm>
            <a:off x="0" y="4352386"/>
            <a:ext cx="9144000" cy="793953"/>
          </a:xfrm>
          <a:custGeom>
            <a:avLst/>
            <a:gdLst>
              <a:gd name="connsiteX0" fmla="*/ 0 w 12252832"/>
              <a:gd name="connsiteY0" fmla="*/ 0 h 1058604"/>
              <a:gd name="connsiteX1" fmla="*/ 12252832 w 12252832"/>
              <a:gd name="connsiteY1" fmla="*/ 0 h 1058604"/>
              <a:gd name="connsiteX2" fmla="*/ 12252832 w 12252832"/>
              <a:gd name="connsiteY2" fmla="*/ 1058605 h 1058604"/>
              <a:gd name="connsiteX3" fmla="*/ 0 w 12252832"/>
              <a:gd name="connsiteY3" fmla="*/ 1058605 h 1058604"/>
            </a:gdLst>
            <a:ahLst/>
            <a:cxnLst>
              <a:cxn ang="0">
                <a:pos x="connsiteX0" y="connsiteY0"/>
              </a:cxn>
              <a:cxn ang="0">
                <a:pos x="connsiteX1" y="connsiteY1"/>
              </a:cxn>
              <a:cxn ang="0">
                <a:pos x="connsiteX2" y="connsiteY2"/>
              </a:cxn>
              <a:cxn ang="0">
                <a:pos x="connsiteX3" y="connsiteY3"/>
              </a:cxn>
            </a:cxnLst>
            <a:rect l="l" t="t" r="r" b="b"/>
            <a:pathLst>
              <a:path w="12252832" h="1058604">
                <a:moveTo>
                  <a:pt x="0" y="0"/>
                </a:moveTo>
                <a:lnTo>
                  <a:pt x="12252832" y="0"/>
                </a:lnTo>
                <a:lnTo>
                  <a:pt x="12252832" y="1058605"/>
                </a:lnTo>
                <a:lnTo>
                  <a:pt x="0" y="1058605"/>
                </a:lnTo>
                <a:close/>
              </a:path>
            </a:pathLst>
          </a:custGeom>
          <a:solidFill>
            <a:schemeClr val="bg2">
              <a:alpha val="30000"/>
            </a:schemeClr>
          </a:solidFill>
          <a:ln w="0" cap="flat">
            <a:noFill/>
            <a:prstDash val="solid"/>
            <a:miter/>
          </a:ln>
        </p:spPr>
        <p:txBody>
          <a:bodyPr rtlCol="0" anchor="ctr"/>
          <a:lstStyle/>
          <a:p>
            <a:endParaRPr lang="en-GB" sz="1013"/>
          </a:p>
        </p:txBody>
      </p:sp>
      <p:sp>
        <p:nvSpPr>
          <p:cNvPr id="3" name="Rounded Rectangle 2">
            <a:extLst>
              <a:ext uri="{FF2B5EF4-FFF2-40B4-BE49-F238E27FC236}">
                <a16:creationId xmlns:a16="http://schemas.microsoft.com/office/drawing/2014/main" id="{A39CA580-5FC3-95ED-ABF6-76DBFAED5910}"/>
              </a:ext>
            </a:extLst>
          </p:cNvPr>
          <p:cNvSpPr/>
          <p:nvPr userDrawn="1"/>
        </p:nvSpPr>
        <p:spPr>
          <a:xfrm>
            <a:off x="3312001" y="1800599"/>
            <a:ext cx="2519999" cy="2381934"/>
          </a:xfrm>
          <a:prstGeom prst="roundRect">
            <a:avLst>
              <a:gd name="adj" fmla="val 3228"/>
            </a:avLst>
          </a:prstGeom>
          <a:solidFill>
            <a:schemeClr val="accent1"/>
          </a:solidFill>
          <a:ln w="0" cap="flat">
            <a:noFill/>
            <a:prstDash val="solid"/>
            <a:miter/>
          </a:ln>
        </p:spPr>
        <p:txBody>
          <a:bodyPr rtlCol="0" anchor="ctr">
            <a:normAutofit/>
          </a:bodyPr>
          <a:lstStyle/>
          <a:p>
            <a:pPr>
              <a:lnSpc>
                <a:spcPts val="1400"/>
              </a:lnSpc>
            </a:pPr>
            <a:endParaRPr lang="en-AD" sz="1100">
              <a:solidFill>
                <a:schemeClr val="accent1"/>
              </a:solidFill>
            </a:endParaRPr>
          </a:p>
        </p:txBody>
      </p:sp>
      <p:sp>
        <p:nvSpPr>
          <p:cNvPr id="4" name="Rounded Rectangle 3">
            <a:extLst>
              <a:ext uri="{FF2B5EF4-FFF2-40B4-BE49-F238E27FC236}">
                <a16:creationId xmlns:a16="http://schemas.microsoft.com/office/drawing/2014/main" id="{BD75EBEE-0A33-7954-1BE1-B22F2AFD940B}"/>
              </a:ext>
            </a:extLst>
          </p:cNvPr>
          <p:cNvSpPr/>
          <p:nvPr userDrawn="1"/>
        </p:nvSpPr>
        <p:spPr>
          <a:xfrm>
            <a:off x="6084774" y="1800599"/>
            <a:ext cx="2519999" cy="2381934"/>
          </a:xfrm>
          <a:prstGeom prst="roundRect">
            <a:avLst>
              <a:gd name="adj" fmla="val 3228"/>
            </a:avLst>
          </a:prstGeom>
          <a:solidFill>
            <a:schemeClr val="accent2"/>
          </a:solidFill>
          <a:ln w="0" cap="flat">
            <a:noFill/>
            <a:prstDash val="solid"/>
            <a:miter/>
          </a:ln>
        </p:spPr>
        <p:txBody>
          <a:bodyPr rtlCol="0" anchor="ctr">
            <a:normAutofit/>
          </a:bodyPr>
          <a:lstStyle/>
          <a:p>
            <a:pPr>
              <a:lnSpc>
                <a:spcPts val="1400"/>
              </a:lnSpc>
            </a:pPr>
            <a:endParaRPr lang="en-AD" sz="1100">
              <a:solidFill>
                <a:schemeClr val="accent1"/>
              </a:solidFill>
            </a:endParaRPr>
          </a:p>
        </p:txBody>
      </p:sp>
      <p:grpSp>
        <p:nvGrpSpPr>
          <p:cNvPr id="5" name="Graphic 4">
            <a:extLst>
              <a:ext uri="{FF2B5EF4-FFF2-40B4-BE49-F238E27FC236}">
                <a16:creationId xmlns:a16="http://schemas.microsoft.com/office/drawing/2014/main" id="{3C8DB5BF-6F32-0D91-D919-654124C758CB}"/>
              </a:ext>
            </a:extLst>
          </p:cNvPr>
          <p:cNvGrpSpPr>
            <a:grpSpLocks noChangeAspect="1"/>
          </p:cNvGrpSpPr>
          <p:nvPr userDrawn="1"/>
        </p:nvGrpSpPr>
        <p:grpSpPr>
          <a:xfrm>
            <a:off x="540000" y="4632363"/>
            <a:ext cx="2787779" cy="234000"/>
            <a:chOff x="638302" y="6272366"/>
            <a:chExt cx="3044222" cy="255525"/>
          </a:xfrm>
        </p:grpSpPr>
        <p:sp>
          <p:nvSpPr>
            <p:cNvPr id="18" name="Freeform 17">
              <a:extLst>
                <a:ext uri="{FF2B5EF4-FFF2-40B4-BE49-F238E27FC236}">
                  <a16:creationId xmlns:a16="http://schemas.microsoft.com/office/drawing/2014/main" id="{4D785160-C1ED-EB68-9FB7-0C5182F82D58}"/>
                </a:ext>
              </a:extLst>
            </p:cNvPr>
            <p:cNvSpPr/>
            <p:nvPr/>
          </p:nvSpPr>
          <p:spPr>
            <a:xfrm>
              <a:off x="2791760" y="6277599"/>
              <a:ext cx="71858" cy="91131"/>
            </a:xfrm>
            <a:custGeom>
              <a:avLst/>
              <a:gdLst>
                <a:gd name="connsiteX0" fmla="*/ 53352 w 71858"/>
                <a:gd name="connsiteY0" fmla="*/ 55266 h 91131"/>
                <a:gd name="connsiteX1" fmla="*/ 64711 w 71858"/>
                <a:gd name="connsiteY1" fmla="*/ 45311 h 91131"/>
                <a:gd name="connsiteX2" fmla="*/ 68668 w 71858"/>
                <a:gd name="connsiteY2" fmla="*/ 29739 h 91131"/>
                <a:gd name="connsiteX3" fmla="*/ 64839 w 71858"/>
                <a:gd name="connsiteY3" fmla="*/ 14040 h 91131"/>
                <a:gd name="connsiteX4" fmla="*/ 53607 w 71858"/>
                <a:gd name="connsiteY4" fmla="*/ 3702 h 91131"/>
                <a:gd name="connsiteX5" fmla="*/ 35993 w 71858"/>
                <a:gd name="connsiteY5" fmla="*/ 0 h 91131"/>
                <a:gd name="connsiteX6" fmla="*/ 0 w 71858"/>
                <a:gd name="connsiteY6" fmla="*/ 0 h 91131"/>
                <a:gd name="connsiteX7" fmla="*/ 0 w 71858"/>
                <a:gd name="connsiteY7" fmla="*/ 91132 h 91131"/>
                <a:gd name="connsiteX8" fmla="*/ 19273 w 71858"/>
                <a:gd name="connsiteY8" fmla="*/ 91132 h 91131"/>
                <a:gd name="connsiteX9" fmla="*/ 19273 w 71858"/>
                <a:gd name="connsiteY9" fmla="*/ 58840 h 91131"/>
                <a:gd name="connsiteX10" fmla="*/ 33313 w 71858"/>
                <a:gd name="connsiteY10" fmla="*/ 58840 h 91131"/>
                <a:gd name="connsiteX11" fmla="*/ 50544 w 71858"/>
                <a:gd name="connsiteY11" fmla="*/ 91132 h 91131"/>
                <a:gd name="connsiteX12" fmla="*/ 71859 w 71858"/>
                <a:gd name="connsiteY12" fmla="*/ 91132 h 91131"/>
                <a:gd name="connsiteX13" fmla="*/ 52458 w 71858"/>
                <a:gd name="connsiteY13" fmla="*/ 55649 h 91131"/>
                <a:gd name="connsiteX14" fmla="*/ 53352 w 71858"/>
                <a:gd name="connsiteY14" fmla="*/ 55394 h 91131"/>
                <a:gd name="connsiteX15" fmla="*/ 19145 w 71858"/>
                <a:gd name="connsiteY15" fmla="*/ 15699 h 91131"/>
                <a:gd name="connsiteX16" fmla="*/ 32164 w 71858"/>
                <a:gd name="connsiteY16" fmla="*/ 15699 h 91131"/>
                <a:gd name="connsiteX17" fmla="*/ 41354 w 71858"/>
                <a:gd name="connsiteY17" fmla="*/ 17359 h 91131"/>
                <a:gd name="connsiteX18" fmla="*/ 46842 w 71858"/>
                <a:gd name="connsiteY18" fmla="*/ 22081 h 91131"/>
                <a:gd name="connsiteX19" fmla="*/ 48629 w 71858"/>
                <a:gd name="connsiteY19" fmla="*/ 29739 h 91131"/>
                <a:gd name="connsiteX20" fmla="*/ 46842 w 71858"/>
                <a:gd name="connsiteY20" fmla="*/ 37270 h 91131"/>
                <a:gd name="connsiteX21" fmla="*/ 41354 w 71858"/>
                <a:gd name="connsiteY21" fmla="*/ 41864 h 91131"/>
                <a:gd name="connsiteX22" fmla="*/ 32164 w 71858"/>
                <a:gd name="connsiteY22" fmla="*/ 43396 h 91131"/>
                <a:gd name="connsiteX23" fmla="*/ 19145 w 71858"/>
                <a:gd name="connsiteY23" fmla="*/ 43396 h 91131"/>
                <a:gd name="connsiteX24" fmla="*/ 19145 w 71858"/>
                <a:gd name="connsiteY24" fmla="*/ 15827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858" h="91131">
                  <a:moveTo>
                    <a:pt x="53352" y="55266"/>
                  </a:moveTo>
                  <a:cubicBezTo>
                    <a:pt x="58329" y="52968"/>
                    <a:pt x="62031" y="49650"/>
                    <a:pt x="64711" y="45311"/>
                  </a:cubicBezTo>
                  <a:cubicBezTo>
                    <a:pt x="67264" y="40971"/>
                    <a:pt x="68668" y="35738"/>
                    <a:pt x="68668" y="29739"/>
                  </a:cubicBezTo>
                  <a:cubicBezTo>
                    <a:pt x="68668" y="23740"/>
                    <a:pt x="67391" y="18507"/>
                    <a:pt x="64839" y="14040"/>
                  </a:cubicBezTo>
                  <a:cubicBezTo>
                    <a:pt x="62286" y="9573"/>
                    <a:pt x="58585" y="6127"/>
                    <a:pt x="53607" y="3702"/>
                  </a:cubicBezTo>
                  <a:cubicBezTo>
                    <a:pt x="48757" y="1276"/>
                    <a:pt x="42885" y="0"/>
                    <a:pt x="35993" y="0"/>
                  </a:cubicBezTo>
                  <a:lnTo>
                    <a:pt x="0" y="0"/>
                  </a:lnTo>
                  <a:lnTo>
                    <a:pt x="0" y="91132"/>
                  </a:lnTo>
                  <a:lnTo>
                    <a:pt x="19273" y="91132"/>
                  </a:lnTo>
                  <a:lnTo>
                    <a:pt x="19273" y="58840"/>
                  </a:lnTo>
                  <a:lnTo>
                    <a:pt x="33313" y="58840"/>
                  </a:lnTo>
                  <a:lnTo>
                    <a:pt x="50544" y="91132"/>
                  </a:lnTo>
                  <a:lnTo>
                    <a:pt x="71859" y="91132"/>
                  </a:lnTo>
                  <a:lnTo>
                    <a:pt x="52458" y="55649"/>
                  </a:lnTo>
                  <a:cubicBezTo>
                    <a:pt x="52458" y="55649"/>
                    <a:pt x="53096" y="55521"/>
                    <a:pt x="53352" y="55394"/>
                  </a:cubicBezTo>
                  <a:close/>
                  <a:moveTo>
                    <a:pt x="19145" y="15699"/>
                  </a:moveTo>
                  <a:lnTo>
                    <a:pt x="32164" y="15699"/>
                  </a:lnTo>
                  <a:cubicBezTo>
                    <a:pt x="35865" y="15699"/>
                    <a:pt x="38929" y="16210"/>
                    <a:pt x="41354" y="17359"/>
                  </a:cubicBezTo>
                  <a:cubicBezTo>
                    <a:pt x="43779" y="18379"/>
                    <a:pt x="45566" y="20039"/>
                    <a:pt x="46842" y="22081"/>
                  </a:cubicBezTo>
                  <a:cubicBezTo>
                    <a:pt x="47991" y="24123"/>
                    <a:pt x="48629" y="26676"/>
                    <a:pt x="48629" y="29739"/>
                  </a:cubicBezTo>
                  <a:cubicBezTo>
                    <a:pt x="48629" y="32802"/>
                    <a:pt x="47991" y="35227"/>
                    <a:pt x="46842" y="37270"/>
                  </a:cubicBezTo>
                  <a:cubicBezTo>
                    <a:pt x="45693" y="39312"/>
                    <a:pt x="43779" y="40843"/>
                    <a:pt x="41354" y="41864"/>
                  </a:cubicBezTo>
                  <a:cubicBezTo>
                    <a:pt x="38929" y="42886"/>
                    <a:pt x="35865" y="43396"/>
                    <a:pt x="32164" y="43396"/>
                  </a:cubicBezTo>
                  <a:lnTo>
                    <a:pt x="19145" y="43396"/>
                  </a:lnTo>
                  <a:lnTo>
                    <a:pt x="19145" y="15827"/>
                  </a:lnTo>
                  <a:close/>
                </a:path>
              </a:pathLst>
            </a:custGeom>
            <a:solidFill>
              <a:srgbClr val="EC607E"/>
            </a:solidFill>
            <a:ln w="0" cap="flat">
              <a:noFill/>
              <a:prstDash val="solid"/>
              <a:miter/>
            </a:ln>
          </p:spPr>
          <p:txBody>
            <a:bodyPr rtlCol="0" anchor="ctr"/>
            <a:lstStyle/>
            <a:p>
              <a:endParaRPr lang="en-GB" sz="1013"/>
            </a:p>
          </p:txBody>
        </p:sp>
        <p:sp>
          <p:nvSpPr>
            <p:cNvPr id="19" name="Freeform 18">
              <a:extLst>
                <a:ext uri="{FF2B5EF4-FFF2-40B4-BE49-F238E27FC236}">
                  <a16:creationId xmlns:a16="http://schemas.microsoft.com/office/drawing/2014/main" id="{54AD10B7-3330-8C15-522F-FC981A09901A}"/>
                </a:ext>
              </a:extLst>
            </p:cNvPr>
            <p:cNvSpPr/>
            <p:nvPr/>
          </p:nvSpPr>
          <p:spPr>
            <a:xfrm>
              <a:off x="2873574" y="6299553"/>
              <a:ext cx="61009" cy="70327"/>
            </a:xfrm>
            <a:custGeom>
              <a:avLst/>
              <a:gdLst>
                <a:gd name="connsiteX0" fmla="*/ 52330 w 61009"/>
                <a:gd name="connsiteY0" fmla="*/ 5361 h 70327"/>
                <a:gd name="connsiteX1" fmla="*/ 43013 w 61009"/>
                <a:gd name="connsiteY1" fmla="*/ 1276 h 70327"/>
                <a:gd name="connsiteX2" fmla="*/ 32036 w 61009"/>
                <a:gd name="connsiteY2" fmla="*/ 0 h 70327"/>
                <a:gd name="connsiteX3" fmla="*/ 17614 w 61009"/>
                <a:gd name="connsiteY3" fmla="*/ 2425 h 70327"/>
                <a:gd name="connsiteX4" fmla="*/ 7530 w 61009"/>
                <a:gd name="connsiteY4" fmla="*/ 9445 h 70327"/>
                <a:gd name="connsiteX5" fmla="*/ 2298 w 61009"/>
                <a:gd name="connsiteY5" fmla="*/ 20294 h 70327"/>
                <a:gd name="connsiteX6" fmla="*/ 19783 w 61009"/>
                <a:gd name="connsiteY6" fmla="*/ 21698 h 70327"/>
                <a:gd name="connsiteX7" fmla="*/ 23740 w 61009"/>
                <a:gd name="connsiteY7" fmla="*/ 16082 h 70327"/>
                <a:gd name="connsiteX8" fmla="*/ 31909 w 61009"/>
                <a:gd name="connsiteY8" fmla="*/ 13785 h 70327"/>
                <a:gd name="connsiteX9" fmla="*/ 39439 w 61009"/>
                <a:gd name="connsiteY9" fmla="*/ 16082 h 70327"/>
                <a:gd name="connsiteX10" fmla="*/ 42120 w 61009"/>
                <a:gd name="connsiteY10" fmla="*/ 22591 h 70327"/>
                <a:gd name="connsiteX11" fmla="*/ 42120 w 61009"/>
                <a:gd name="connsiteY11" fmla="*/ 22847 h 70327"/>
                <a:gd name="connsiteX12" fmla="*/ 40460 w 61009"/>
                <a:gd name="connsiteY12" fmla="*/ 26165 h 70327"/>
                <a:gd name="connsiteX13" fmla="*/ 35227 w 61009"/>
                <a:gd name="connsiteY13" fmla="*/ 27824 h 70327"/>
                <a:gd name="connsiteX14" fmla="*/ 25655 w 61009"/>
                <a:gd name="connsiteY14" fmla="*/ 28973 h 70327"/>
                <a:gd name="connsiteX15" fmla="*/ 15954 w 61009"/>
                <a:gd name="connsiteY15" fmla="*/ 30632 h 70327"/>
                <a:gd name="connsiteX16" fmla="*/ 7786 w 61009"/>
                <a:gd name="connsiteY16" fmla="*/ 34206 h 70327"/>
                <a:gd name="connsiteX17" fmla="*/ 2042 w 61009"/>
                <a:gd name="connsiteY17" fmla="*/ 40460 h 70327"/>
                <a:gd name="connsiteX18" fmla="*/ 0 w 61009"/>
                <a:gd name="connsiteY18" fmla="*/ 50033 h 70327"/>
                <a:gd name="connsiteX19" fmla="*/ 2936 w 61009"/>
                <a:gd name="connsiteY19" fmla="*/ 61265 h 70327"/>
                <a:gd name="connsiteX20" fmla="*/ 10977 w 61009"/>
                <a:gd name="connsiteY20" fmla="*/ 68030 h 70327"/>
                <a:gd name="connsiteX21" fmla="*/ 22591 w 61009"/>
                <a:gd name="connsiteY21" fmla="*/ 70327 h 70327"/>
                <a:gd name="connsiteX22" fmla="*/ 31526 w 61009"/>
                <a:gd name="connsiteY22" fmla="*/ 68923 h 70327"/>
                <a:gd name="connsiteX23" fmla="*/ 38163 w 61009"/>
                <a:gd name="connsiteY23" fmla="*/ 65094 h 70327"/>
                <a:gd name="connsiteX24" fmla="*/ 42502 w 61009"/>
                <a:gd name="connsiteY24" fmla="*/ 59478 h 70327"/>
                <a:gd name="connsiteX25" fmla="*/ 43013 w 61009"/>
                <a:gd name="connsiteY25" fmla="*/ 59478 h 70327"/>
                <a:gd name="connsiteX26" fmla="*/ 43013 w 61009"/>
                <a:gd name="connsiteY26" fmla="*/ 68923 h 70327"/>
                <a:gd name="connsiteX27" fmla="*/ 61010 w 61009"/>
                <a:gd name="connsiteY27" fmla="*/ 68923 h 70327"/>
                <a:gd name="connsiteX28" fmla="*/ 61010 w 61009"/>
                <a:gd name="connsiteY28" fmla="*/ 22847 h 70327"/>
                <a:gd name="connsiteX29" fmla="*/ 58712 w 61009"/>
                <a:gd name="connsiteY29" fmla="*/ 12381 h 70327"/>
                <a:gd name="connsiteX30" fmla="*/ 52330 w 61009"/>
                <a:gd name="connsiteY30" fmla="*/ 5233 h 70327"/>
                <a:gd name="connsiteX31" fmla="*/ 42247 w 61009"/>
                <a:gd name="connsiteY31" fmla="*/ 44672 h 70327"/>
                <a:gd name="connsiteX32" fmla="*/ 40460 w 61009"/>
                <a:gd name="connsiteY32" fmla="*/ 51182 h 70327"/>
                <a:gd name="connsiteX33" fmla="*/ 35483 w 61009"/>
                <a:gd name="connsiteY33" fmla="*/ 55649 h 70327"/>
                <a:gd name="connsiteX34" fmla="*/ 28080 w 61009"/>
                <a:gd name="connsiteY34" fmla="*/ 57308 h 70327"/>
                <a:gd name="connsiteX35" fmla="*/ 20932 w 61009"/>
                <a:gd name="connsiteY35" fmla="*/ 55266 h 70327"/>
                <a:gd name="connsiteX36" fmla="*/ 18124 w 61009"/>
                <a:gd name="connsiteY36" fmla="*/ 49395 h 70327"/>
                <a:gd name="connsiteX37" fmla="*/ 19528 w 61009"/>
                <a:gd name="connsiteY37" fmla="*/ 44927 h 70327"/>
                <a:gd name="connsiteX38" fmla="*/ 23357 w 61009"/>
                <a:gd name="connsiteY38" fmla="*/ 42119 h 70327"/>
                <a:gd name="connsiteX39" fmla="*/ 29228 w 61009"/>
                <a:gd name="connsiteY39" fmla="*/ 40588 h 70327"/>
                <a:gd name="connsiteX40" fmla="*/ 32675 w 61009"/>
                <a:gd name="connsiteY40" fmla="*/ 40078 h 70327"/>
                <a:gd name="connsiteX41" fmla="*/ 36504 w 61009"/>
                <a:gd name="connsiteY41" fmla="*/ 39439 h 70327"/>
                <a:gd name="connsiteX42" fmla="*/ 39950 w 61009"/>
                <a:gd name="connsiteY42" fmla="*/ 38546 h 70327"/>
                <a:gd name="connsiteX43" fmla="*/ 42375 w 61009"/>
                <a:gd name="connsiteY43" fmla="*/ 37525 h 70327"/>
                <a:gd name="connsiteX44" fmla="*/ 42375 w 61009"/>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09" h="70327">
                  <a:moveTo>
                    <a:pt x="52330" y="5361"/>
                  </a:moveTo>
                  <a:cubicBezTo>
                    <a:pt x="49650" y="3446"/>
                    <a:pt x="46459" y="2170"/>
                    <a:pt x="43013" y="1276"/>
                  </a:cubicBezTo>
                  <a:cubicBezTo>
                    <a:pt x="39567" y="383"/>
                    <a:pt x="35865" y="0"/>
                    <a:pt x="32036" y="0"/>
                  </a:cubicBezTo>
                  <a:cubicBezTo>
                    <a:pt x="26548" y="0"/>
                    <a:pt x="21826" y="766"/>
                    <a:pt x="17614" y="2425"/>
                  </a:cubicBezTo>
                  <a:cubicBezTo>
                    <a:pt x="13529" y="4084"/>
                    <a:pt x="10083" y="6382"/>
                    <a:pt x="7530" y="9445"/>
                  </a:cubicBezTo>
                  <a:cubicBezTo>
                    <a:pt x="4978" y="12508"/>
                    <a:pt x="3191" y="16082"/>
                    <a:pt x="2298" y="20294"/>
                  </a:cubicBezTo>
                  <a:lnTo>
                    <a:pt x="19783" y="21698"/>
                  </a:lnTo>
                  <a:cubicBezTo>
                    <a:pt x="20422" y="19400"/>
                    <a:pt x="21826" y="17614"/>
                    <a:pt x="23740" y="16082"/>
                  </a:cubicBezTo>
                  <a:cubicBezTo>
                    <a:pt x="25782" y="14551"/>
                    <a:pt x="28463" y="13785"/>
                    <a:pt x="31909" y="13785"/>
                  </a:cubicBezTo>
                  <a:cubicBezTo>
                    <a:pt x="35100" y="13785"/>
                    <a:pt x="37652" y="14551"/>
                    <a:pt x="39439" y="16082"/>
                  </a:cubicBezTo>
                  <a:cubicBezTo>
                    <a:pt x="41226" y="17614"/>
                    <a:pt x="42120" y="19783"/>
                    <a:pt x="42120" y="22591"/>
                  </a:cubicBezTo>
                  <a:lnTo>
                    <a:pt x="42120" y="22847"/>
                  </a:lnTo>
                  <a:cubicBezTo>
                    <a:pt x="42120" y="24251"/>
                    <a:pt x="41609" y="25399"/>
                    <a:pt x="40460" y="26165"/>
                  </a:cubicBezTo>
                  <a:cubicBezTo>
                    <a:pt x="39312" y="26931"/>
                    <a:pt x="37652" y="27441"/>
                    <a:pt x="35227" y="27824"/>
                  </a:cubicBezTo>
                  <a:cubicBezTo>
                    <a:pt x="32802" y="28207"/>
                    <a:pt x="29611" y="28590"/>
                    <a:pt x="25655" y="28973"/>
                  </a:cubicBezTo>
                  <a:cubicBezTo>
                    <a:pt x="22336" y="29356"/>
                    <a:pt x="19018" y="29867"/>
                    <a:pt x="15954" y="30632"/>
                  </a:cubicBezTo>
                  <a:cubicBezTo>
                    <a:pt x="12891" y="31398"/>
                    <a:pt x="10211" y="32675"/>
                    <a:pt x="7786" y="34206"/>
                  </a:cubicBezTo>
                  <a:cubicBezTo>
                    <a:pt x="5361" y="35738"/>
                    <a:pt x="3446" y="37908"/>
                    <a:pt x="2042" y="40460"/>
                  </a:cubicBezTo>
                  <a:cubicBezTo>
                    <a:pt x="638" y="43013"/>
                    <a:pt x="0" y="46204"/>
                    <a:pt x="0" y="50033"/>
                  </a:cubicBezTo>
                  <a:cubicBezTo>
                    <a:pt x="0" y="54500"/>
                    <a:pt x="1021" y="58329"/>
                    <a:pt x="2936" y="61265"/>
                  </a:cubicBezTo>
                  <a:cubicBezTo>
                    <a:pt x="4850" y="64328"/>
                    <a:pt x="7658" y="66498"/>
                    <a:pt x="10977" y="68030"/>
                  </a:cubicBezTo>
                  <a:cubicBezTo>
                    <a:pt x="14423" y="69561"/>
                    <a:pt x="18252" y="70327"/>
                    <a:pt x="22591" y="70327"/>
                  </a:cubicBezTo>
                  <a:cubicBezTo>
                    <a:pt x="25910" y="70327"/>
                    <a:pt x="28973" y="69816"/>
                    <a:pt x="31526" y="68923"/>
                  </a:cubicBezTo>
                  <a:cubicBezTo>
                    <a:pt x="34079" y="68030"/>
                    <a:pt x="36376" y="66753"/>
                    <a:pt x="38163" y="65094"/>
                  </a:cubicBezTo>
                  <a:cubicBezTo>
                    <a:pt x="39950" y="63435"/>
                    <a:pt x="41481" y="61648"/>
                    <a:pt x="42502" y="59478"/>
                  </a:cubicBezTo>
                  <a:lnTo>
                    <a:pt x="43013" y="59478"/>
                  </a:lnTo>
                  <a:lnTo>
                    <a:pt x="43013" y="68923"/>
                  </a:lnTo>
                  <a:lnTo>
                    <a:pt x="61010" y="68923"/>
                  </a:lnTo>
                  <a:lnTo>
                    <a:pt x="61010" y="22847"/>
                  </a:lnTo>
                  <a:cubicBezTo>
                    <a:pt x="61010" y="18762"/>
                    <a:pt x="60244"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8" y="57308"/>
                    <a:pt x="28080" y="57308"/>
                  </a:cubicBezTo>
                  <a:cubicBezTo>
                    <a:pt x="25272" y="57308"/>
                    <a:pt x="22719" y="56670"/>
                    <a:pt x="20932" y="55266"/>
                  </a:cubicBezTo>
                  <a:cubicBezTo>
                    <a:pt x="19018" y="53862"/>
                    <a:pt x="18124" y="51948"/>
                    <a:pt x="18124" y="49395"/>
                  </a:cubicBezTo>
                  <a:cubicBezTo>
                    <a:pt x="18124" y="47608"/>
                    <a:pt x="18635" y="46076"/>
                    <a:pt x="19528" y="44927"/>
                  </a:cubicBezTo>
                  <a:cubicBezTo>
                    <a:pt x="20422" y="43779"/>
                    <a:pt x="21698" y="42758"/>
                    <a:pt x="23357" y="42119"/>
                  </a:cubicBezTo>
                  <a:cubicBezTo>
                    <a:pt x="25017" y="41354"/>
                    <a:pt x="26931" y="40843"/>
                    <a:pt x="29228" y="40588"/>
                  </a:cubicBezTo>
                  <a:cubicBezTo>
                    <a:pt x="30249" y="40460"/>
                    <a:pt x="31398" y="40333"/>
                    <a:pt x="32675" y="40078"/>
                  </a:cubicBezTo>
                  <a:cubicBezTo>
                    <a:pt x="33951" y="39822"/>
                    <a:pt x="35227" y="39695"/>
                    <a:pt x="36504"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20" name="Freeform 19">
              <a:extLst>
                <a:ext uri="{FF2B5EF4-FFF2-40B4-BE49-F238E27FC236}">
                  <a16:creationId xmlns:a16="http://schemas.microsoft.com/office/drawing/2014/main" id="{5D9C6D28-CDE4-998A-F0E8-BE612BBD86B3}"/>
                </a:ext>
              </a:extLst>
            </p:cNvPr>
            <p:cNvSpPr/>
            <p:nvPr/>
          </p:nvSpPr>
          <p:spPr>
            <a:xfrm>
              <a:off x="2952452" y="6299425"/>
              <a:ext cx="41353" cy="69306"/>
            </a:xfrm>
            <a:custGeom>
              <a:avLst/>
              <a:gdLst>
                <a:gd name="connsiteX0" fmla="*/ 35483 w 41353"/>
                <a:gd name="connsiteY0" fmla="*/ 0 h 69306"/>
                <a:gd name="connsiteX1" fmla="*/ 25399 w 41353"/>
                <a:gd name="connsiteY1" fmla="*/ 3319 h 69306"/>
                <a:gd name="connsiteX2" fmla="*/ 19145 w 41353"/>
                <a:gd name="connsiteY2" fmla="*/ 12891 h 69306"/>
                <a:gd name="connsiteX3" fmla="*/ 18379 w 41353"/>
                <a:gd name="connsiteY3" fmla="*/ 12891 h 69306"/>
                <a:gd name="connsiteX4" fmla="*/ 18379 w 41353"/>
                <a:gd name="connsiteY4" fmla="*/ 1021 h 69306"/>
                <a:gd name="connsiteX5" fmla="*/ 0 w 41353"/>
                <a:gd name="connsiteY5" fmla="*/ 1021 h 69306"/>
                <a:gd name="connsiteX6" fmla="*/ 0 w 41353"/>
                <a:gd name="connsiteY6" fmla="*/ 69306 h 69306"/>
                <a:gd name="connsiteX7" fmla="*/ 18890 w 41353"/>
                <a:gd name="connsiteY7" fmla="*/ 69306 h 69306"/>
                <a:gd name="connsiteX8" fmla="*/ 18890 w 41353"/>
                <a:gd name="connsiteY8" fmla="*/ 30633 h 69306"/>
                <a:gd name="connsiteX9" fmla="*/ 20804 w 41353"/>
                <a:gd name="connsiteY9" fmla="*/ 23230 h 69306"/>
                <a:gd name="connsiteX10" fmla="*/ 25910 w 41353"/>
                <a:gd name="connsiteY10" fmla="*/ 18252 h 69306"/>
                <a:gd name="connsiteX11" fmla="*/ 33313 w 41353"/>
                <a:gd name="connsiteY11" fmla="*/ 16465 h 69306"/>
                <a:gd name="connsiteX12" fmla="*/ 37652 w 41353"/>
                <a:gd name="connsiteY12" fmla="*/ 16720 h 69306"/>
                <a:gd name="connsiteX13" fmla="*/ 41354 w 41353"/>
                <a:gd name="connsiteY13" fmla="*/ 17486 h 69306"/>
                <a:gd name="connsiteX14" fmla="*/ 41354 w 41353"/>
                <a:gd name="connsiteY14" fmla="*/ 638 h 69306"/>
                <a:gd name="connsiteX15" fmla="*/ 38418 w 41353"/>
                <a:gd name="connsiteY15" fmla="*/ 128 h 69306"/>
                <a:gd name="connsiteX16" fmla="*/ 35355 w 41353"/>
                <a:gd name="connsiteY16" fmla="*/ 0 h 6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353" h="69306">
                  <a:moveTo>
                    <a:pt x="35483" y="0"/>
                  </a:moveTo>
                  <a:cubicBezTo>
                    <a:pt x="31653" y="0"/>
                    <a:pt x="28335" y="1149"/>
                    <a:pt x="25399" y="3319"/>
                  </a:cubicBezTo>
                  <a:cubicBezTo>
                    <a:pt x="22464" y="5489"/>
                    <a:pt x="20421" y="8679"/>
                    <a:pt x="19145" y="12891"/>
                  </a:cubicBezTo>
                  <a:lnTo>
                    <a:pt x="18379" y="12891"/>
                  </a:lnTo>
                  <a:lnTo>
                    <a:pt x="18379" y="1021"/>
                  </a:lnTo>
                  <a:lnTo>
                    <a:pt x="0" y="1021"/>
                  </a:lnTo>
                  <a:lnTo>
                    <a:pt x="0" y="69306"/>
                  </a:lnTo>
                  <a:lnTo>
                    <a:pt x="18890" y="69306"/>
                  </a:lnTo>
                  <a:lnTo>
                    <a:pt x="18890" y="30633"/>
                  </a:lnTo>
                  <a:cubicBezTo>
                    <a:pt x="18890" y="27825"/>
                    <a:pt x="19528" y="25400"/>
                    <a:pt x="20804" y="23230"/>
                  </a:cubicBezTo>
                  <a:cubicBezTo>
                    <a:pt x="22081" y="21060"/>
                    <a:pt x="23740" y="19401"/>
                    <a:pt x="25910" y="18252"/>
                  </a:cubicBezTo>
                  <a:cubicBezTo>
                    <a:pt x="28080" y="17103"/>
                    <a:pt x="30632" y="16465"/>
                    <a:pt x="33313" y="16465"/>
                  </a:cubicBezTo>
                  <a:cubicBezTo>
                    <a:pt x="34589" y="16465"/>
                    <a:pt x="35993" y="16465"/>
                    <a:pt x="37652" y="16720"/>
                  </a:cubicBezTo>
                  <a:cubicBezTo>
                    <a:pt x="39184" y="16976"/>
                    <a:pt x="40460" y="17103"/>
                    <a:pt x="41354" y="17486"/>
                  </a:cubicBezTo>
                  <a:lnTo>
                    <a:pt x="41354" y="638"/>
                  </a:lnTo>
                  <a:cubicBezTo>
                    <a:pt x="40588" y="383"/>
                    <a:pt x="39567" y="256"/>
                    <a:pt x="38418" y="128"/>
                  </a:cubicBezTo>
                  <a:cubicBezTo>
                    <a:pt x="37269" y="128"/>
                    <a:pt x="36248" y="0"/>
                    <a:pt x="35355" y="0"/>
                  </a:cubicBezTo>
                  <a:close/>
                </a:path>
              </a:pathLst>
            </a:custGeom>
            <a:solidFill>
              <a:srgbClr val="EC607E"/>
            </a:solidFill>
            <a:ln w="0" cap="flat">
              <a:noFill/>
              <a:prstDash val="solid"/>
              <a:miter/>
            </a:ln>
          </p:spPr>
          <p:txBody>
            <a:bodyPr rtlCol="0" anchor="ctr"/>
            <a:lstStyle/>
            <a:p>
              <a:endParaRPr lang="en-GB" sz="1013"/>
            </a:p>
          </p:txBody>
        </p:sp>
        <p:sp>
          <p:nvSpPr>
            <p:cNvPr id="21" name="Freeform 20">
              <a:extLst>
                <a:ext uri="{FF2B5EF4-FFF2-40B4-BE49-F238E27FC236}">
                  <a16:creationId xmlns:a16="http://schemas.microsoft.com/office/drawing/2014/main" id="{D1638340-E7E2-0939-0A71-2D9868636AD3}"/>
                </a:ext>
              </a:extLst>
            </p:cNvPr>
            <p:cNvSpPr/>
            <p:nvPr/>
          </p:nvSpPr>
          <p:spPr>
            <a:xfrm>
              <a:off x="3000954" y="6299425"/>
              <a:ext cx="65476" cy="70709"/>
            </a:xfrm>
            <a:custGeom>
              <a:avLst/>
              <a:gdLst>
                <a:gd name="connsiteX0" fmla="*/ 55904 w 65476"/>
                <a:gd name="connsiteY0" fmla="*/ 8679 h 70709"/>
                <a:gd name="connsiteX1" fmla="*/ 45693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3 w 65476"/>
                <a:gd name="connsiteY8" fmla="*/ 70710 h 70709"/>
                <a:gd name="connsiteX9" fmla="*/ 48757 w 65476"/>
                <a:gd name="connsiteY9" fmla="*/ 68157 h 70709"/>
                <a:gd name="connsiteX10" fmla="*/ 59350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7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287 w 65476"/>
                <a:gd name="connsiteY23" fmla="*/ 8807 h 70709"/>
                <a:gd name="connsiteX24" fmla="*/ 18762 w 65476"/>
                <a:gd name="connsiteY24" fmla="*/ 28208 h 70709"/>
                <a:gd name="connsiteX25" fmla="*/ 20549 w 65476"/>
                <a:gd name="connsiteY25" fmla="*/ 21443 h 70709"/>
                <a:gd name="connsiteX26" fmla="*/ 25782 w 65476"/>
                <a:gd name="connsiteY26" fmla="*/ 16210 h 70709"/>
                <a:gd name="connsiteX27" fmla="*/ 33441 w 65476"/>
                <a:gd name="connsiteY27" fmla="*/ 14168 h 70709"/>
                <a:gd name="connsiteX28" fmla="*/ 40716 w 65476"/>
                <a:gd name="connsiteY28" fmla="*/ 15954 h 70709"/>
                <a:gd name="connsiteX29" fmla="*/ 45693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3" y="2170"/>
                  </a:cubicBezTo>
                  <a:cubicBezTo>
                    <a:pt x="41737" y="766"/>
                    <a:pt x="37525" y="0"/>
                    <a:pt x="33058" y="0"/>
                  </a:cubicBezTo>
                  <a:cubicBezTo>
                    <a:pt x="26421"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1" y="63435"/>
                    <a:pt x="15699" y="66370"/>
                  </a:cubicBezTo>
                  <a:cubicBezTo>
                    <a:pt x="20805" y="69178"/>
                    <a:pt x="26803" y="70710"/>
                    <a:pt x="33823" y="70710"/>
                  </a:cubicBezTo>
                  <a:cubicBezTo>
                    <a:pt x="39439" y="70710"/>
                    <a:pt x="44417" y="69816"/>
                    <a:pt x="48757" y="68157"/>
                  </a:cubicBezTo>
                  <a:cubicBezTo>
                    <a:pt x="53096" y="66370"/>
                    <a:pt x="56542" y="63945"/>
                    <a:pt x="59350" y="60882"/>
                  </a:cubicBezTo>
                  <a:cubicBezTo>
                    <a:pt x="62158" y="57691"/>
                    <a:pt x="63945" y="54118"/>
                    <a:pt x="64839" y="49905"/>
                  </a:cubicBezTo>
                  <a:lnTo>
                    <a:pt x="47353" y="48757"/>
                  </a:lnTo>
                  <a:cubicBezTo>
                    <a:pt x="46714" y="50416"/>
                    <a:pt x="45693" y="51948"/>
                    <a:pt x="44545" y="53096"/>
                  </a:cubicBezTo>
                  <a:cubicBezTo>
                    <a:pt x="43268" y="54245"/>
                    <a:pt x="41864" y="55138"/>
                    <a:pt x="40077" y="55777"/>
                  </a:cubicBezTo>
                  <a:cubicBezTo>
                    <a:pt x="38291" y="56415"/>
                    <a:pt x="36376" y="56670"/>
                    <a:pt x="34334" y="56670"/>
                  </a:cubicBezTo>
                  <a:cubicBezTo>
                    <a:pt x="31143" y="56670"/>
                    <a:pt x="28463" y="56032"/>
                    <a:pt x="26165" y="54628"/>
                  </a:cubicBezTo>
                  <a:cubicBezTo>
                    <a:pt x="23868" y="53224"/>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287" y="8807"/>
                  </a:cubicBezTo>
                  <a:close/>
                  <a:moveTo>
                    <a:pt x="18762" y="28208"/>
                  </a:moveTo>
                  <a:cubicBezTo>
                    <a:pt x="18762" y="25783"/>
                    <a:pt x="19401" y="23485"/>
                    <a:pt x="20549" y="21443"/>
                  </a:cubicBezTo>
                  <a:cubicBezTo>
                    <a:pt x="21826" y="19273"/>
                    <a:pt x="23485" y="17486"/>
                    <a:pt x="25782" y="16210"/>
                  </a:cubicBezTo>
                  <a:cubicBezTo>
                    <a:pt x="28080" y="14933"/>
                    <a:pt x="30505" y="14168"/>
                    <a:pt x="33441" y="14168"/>
                  </a:cubicBezTo>
                  <a:cubicBezTo>
                    <a:pt x="36376" y="14168"/>
                    <a:pt x="38673" y="14806"/>
                    <a:pt x="40716" y="15954"/>
                  </a:cubicBezTo>
                  <a:cubicBezTo>
                    <a:pt x="42758" y="17103"/>
                    <a:pt x="44417" y="18762"/>
                    <a:pt x="45693"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22" name="Freeform 21">
              <a:extLst>
                <a:ext uri="{FF2B5EF4-FFF2-40B4-BE49-F238E27FC236}">
                  <a16:creationId xmlns:a16="http://schemas.microsoft.com/office/drawing/2014/main" id="{1C2769A3-45B2-04F7-CB25-4FDD7EF3B312}"/>
                </a:ext>
              </a:extLst>
            </p:cNvPr>
            <p:cNvSpPr/>
            <p:nvPr/>
          </p:nvSpPr>
          <p:spPr>
            <a:xfrm>
              <a:off x="3114166" y="6277599"/>
              <a:ext cx="76836" cy="91131"/>
            </a:xfrm>
            <a:custGeom>
              <a:avLst/>
              <a:gdLst>
                <a:gd name="connsiteX0" fmla="*/ 56159 w 76836"/>
                <a:gd name="connsiteY0" fmla="*/ 5488 h 91131"/>
                <a:gd name="connsiteX1" fmla="*/ 32547 w 76836"/>
                <a:gd name="connsiteY1" fmla="*/ 0 h 91131"/>
                <a:gd name="connsiteX2" fmla="*/ 0 w 76836"/>
                <a:gd name="connsiteY2" fmla="*/ 0 h 91131"/>
                <a:gd name="connsiteX3" fmla="*/ 0 w 76836"/>
                <a:gd name="connsiteY3" fmla="*/ 91132 h 91131"/>
                <a:gd name="connsiteX4" fmla="*/ 32292 w 76836"/>
                <a:gd name="connsiteY4" fmla="*/ 91132 h 91131"/>
                <a:gd name="connsiteX5" fmla="*/ 56159 w 76836"/>
                <a:gd name="connsiteY5" fmla="*/ 85643 h 91131"/>
                <a:gd name="connsiteX6" fmla="*/ 71475 w 76836"/>
                <a:gd name="connsiteY6" fmla="*/ 69944 h 91131"/>
                <a:gd name="connsiteX7" fmla="*/ 76836 w 76836"/>
                <a:gd name="connsiteY7" fmla="*/ 45438 h 91131"/>
                <a:gd name="connsiteX8" fmla="*/ 71475 w 76836"/>
                <a:gd name="connsiteY8" fmla="*/ 21060 h 91131"/>
                <a:gd name="connsiteX9" fmla="*/ 56159 w 76836"/>
                <a:gd name="connsiteY9" fmla="*/ 5488 h 91131"/>
                <a:gd name="connsiteX10" fmla="*/ 54628 w 76836"/>
                <a:gd name="connsiteY10" fmla="*/ 62031 h 91131"/>
                <a:gd name="connsiteX11" fmla="*/ 45821 w 76836"/>
                <a:gd name="connsiteY11" fmla="*/ 71476 h 91131"/>
                <a:gd name="connsiteX12" fmla="*/ 31398 w 76836"/>
                <a:gd name="connsiteY12" fmla="*/ 74539 h 91131"/>
                <a:gd name="connsiteX13" fmla="*/ 19145 w 76836"/>
                <a:gd name="connsiteY13" fmla="*/ 74539 h 91131"/>
                <a:gd name="connsiteX14" fmla="*/ 19145 w 76836"/>
                <a:gd name="connsiteY14" fmla="*/ 16465 h 91131"/>
                <a:gd name="connsiteX15" fmla="*/ 31398 w 76836"/>
                <a:gd name="connsiteY15" fmla="*/ 16465 h 91131"/>
                <a:gd name="connsiteX16" fmla="*/ 45821 w 76836"/>
                <a:gd name="connsiteY16" fmla="*/ 19528 h 91131"/>
                <a:gd name="connsiteX17" fmla="*/ 54628 w 76836"/>
                <a:gd name="connsiteY17" fmla="*/ 28973 h 91131"/>
                <a:gd name="connsiteX18" fmla="*/ 57563 w 76836"/>
                <a:gd name="connsiteY18" fmla="*/ 45438 h 91131"/>
                <a:gd name="connsiteX19" fmla="*/ 54628 w 76836"/>
                <a:gd name="connsiteY19" fmla="*/ 6203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836" h="91131">
                  <a:moveTo>
                    <a:pt x="56159" y="5488"/>
                  </a:moveTo>
                  <a:cubicBezTo>
                    <a:pt x="49522" y="1914"/>
                    <a:pt x="41609" y="0"/>
                    <a:pt x="32547" y="0"/>
                  </a:cubicBezTo>
                  <a:lnTo>
                    <a:pt x="0" y="0"/>
                  </a:lnTo>
                  <a:lnTo>
                    <a:pt x="0" y="91132"/>
                  </a:lnTo>
                  <a:lnTo>
                    <a:pt x="32292" y="91132"/>
                  </a:lnTo>
                  <a:cubicBezTo>
                    <a:pt x="41481" y="91132"/>
                    <a:pt x="49522" y="89345"/>
                    <a:pt x="56159" y="85643"/>
                  </a:cubicBezTo>
                  <a:cubicBezTo>
                    <a:pt x="62796" y="81942"/>
                    <a:pt x="67902" y="76709"/>
                    <a:pt x="71475" y="69944"/>
                  </a:cubicBezTo>
                  <a:cubicBezTo>
                    <a:pt x="75049" y="63179"/>
                    <a:pt x="76836" y="55011"/>
                    <a:pt x="76836" y="45438"/>
                  </a:cubicBezTo>
                  <a:cubicBezTo>
                    <a:pt x="76836" y="35865"/>
                    <a:pt x="75049" y="27824"/>
                    <a:pt x="71475" y="21060"/>
                  </a:cubicBezTo>
                  <a:cubicBezTo>
                    <a:pt x="67902" y="14295"/>
                    <a:pt x="62796" y="9062"/>
                    <a:pt x="56159" y="5488"/>
                  </a:cubicBezTo>
                  <a:close/>
                  <a:moveTo>
                    <a:pt x="54628" y="62031"/>
                  </a:moveTo>
                  <a:cubicBezTo>
                    <a:pt x="52713" y="66370"/>
                    <a:pt x="49778" y="69433"/>
                    <a:pt x="45821" y="71476"/>
                  </a:cubicBezTo>
                  <a:cubicBezTo>
                    <a:pt x="41864" y="73518"/>
                    <a:pt x="37142" y="74539"/>
                    <a:pt x="31398" y="74539"/>
                  </a:cubicBezTo>
                  <a:lnTo>
                    <a:pt x="19145" y="74539"/>
                  </a:lnTo>
                  <a:lnTo>
                    <a:pt x="19145" y="16465"/>
                  </a:lnTo>
                  <a:lnTo>
                    <a:pt x="31398" y="16465"/>
                  </a:lnTo>
                  <a:cubicBezTo>
                    <a:pt x="37142" y="16465"/>
                    <a:pt x="41864" y="17486"/>
                    <a:pt x="45821" y="19528"/>
                  </a:cubicBezTo>
                  <a:cubicBezTo>
                    <a:pt x="49650" y="21570"/>
                    <a:pt x="52586" y="24633"/>
                    <a:pt x="54628" y="28973"/>
                  </a:cubicBezTo>
                  <a:cubicBezTo>
                    <a:pt x="56542" y="33185"/>
                    <a:pt x="57563" y="38801"/>
                    <a:pt x="57563" y="45438"/>
                  </a:cubicBezTo>
                  <a:cubicBezTo>
                    <a:pt x="57563" y="52075"/>
                    <a:pt x="56542" y="57819"/>
                    <a:pt x="54628" y="62031"/>
                  </a:cubicBezTo>
                  <a:close/>
                </a:path>
              </a:pathLst>
            </a:custGeom>
            <a:solidFill>
              <a:srgbClr val="EC607E"/>
            </a:solidFill>
            <a:ln w="0" cap="flat">
              <a:noFill/>
              <a:prstDash val="solid"/>
              <a:miter/>
            </a:ln>
          </p:spPr>
          <p:txBody>
            <a:bodyPr rtlCol="0" anchor="ctr"/>
            <a:lstStyle/>
            <a:p>
              <a:endParaRPr lang="en-GB" sz="1013"/>
            </a:p>
          </p:txBody>
        </p:sp>
        <p:sp>
          <p:nvSpPr>
            <p:cNvPr id="23" name="Freeform 22">
              <a:extLst>
                <a:ext uri="{FF2B5EF4-FFF2-40B4-BE49-F238E27FC236}">
                  <a16:creationId xmlns:a16="http://schemas.microsoft.com/office/drawing/2014/main" id="{C4ECF20C-E3FA-8FAF-52CC-9DD444B3DCDD}"/>
                </a:ext>
              </a:extLst>
            </p:cNvPr>
            <p:cNvSpPr/>
            <p:nvPr/>
          </p:nvSpPr>
          <p:spPr>
            <a:xfrm>
              <a:off x="3207212" y="6272366"/>
              <a:ext cx="20549" cy="19145"/>
            </a:xfrm>
            <a:custGeom>
              <a:avLst/>
              <a:gdLst>
                <a:gd name="connsiteX0" fmla="*/ 10338 w 20549"/>
                <a:gd name="connsiteY0" fmla="*/ 0 h 19145"/>
                <a:gd name="connsiteX1" fmla="*/ 3063 w 20549"/>
                <a:gd name="connsiteY1" fmla="*/ 2808 h 19145"/>
                <a:gd name="connsiteX2" fmla="*/ 0 w 20549"/>
                <a:gd name="connsiteY2" fmla="*/ 9573 h 19145"/>
                <a:gd name="connsiteX3" fmla="*/ 3063 w 20549"/>
                <a:gd name="connsiteY3" fmla="*/ 16337 h 19145"/>
                <a:gd name="connsiteX4" fmla="*/ 10338 w 20549"/>
                <a:gd name="connsiteY4" fmla="*/ 19145 h 19145"/>
                <a:gd name="connsiteX5" fmla="*/ 17614 w 20549"/>
                <a:gd name="connsiteY5" fmla="*/ 16337 h 19145"/>
                <a:gd name="connsiteX6" fmla="*/ 20549 w 20549"/>
                <a:gd name="connsiteY6" fmla="*/ 9573 h 19145"/>
                <a:gd name="connsiteX7" fmla="*/ 17614 w 20549"/>
                <a:gd name="connsiteY7" fmla="*/ 2808 h 19145"/>
                <a:gd name="connsiteX8" fmla="*/ 10338 w 20549"/>
                <a:gd name="connsiteY8"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 h="19145">
                  <a:moveTo>
                    <a:pt x="10338" y="0"/>
                  </a:moveTo>
                  <a:cubicBezTo>
                    <a:pt x="7530" y="0"/>
                    <a:pt x="5105" y="894"/>
                    <a:pt x="3063" y="2808"/>
                  </a:cubicBezTo>
                  <a:cubicBezTo>
                    <a:pt x="1021" y="4722"/>
                    <a:pt x="0" y="6892"/>
                    <a:pt x="0" y="9573"/>
                  </a:cubicBezTo>
                  <a:cubicBezTo>
                    <a:pt x="0" y="12253"/>
                    <a:pt x="1021" y="14423"/>
                    <a:pt x="3063" y="16337"/>
                  </a:cubicBezTo>
                  <a:cubicBezTo>
                    <a:pt x="5105" y="18252"/>
                    <a:pt x="7530" y="19145"/>
                    <a:pt x="10338" y="19145"/>
                  </a:cubicBezTo>
                  <a:cubicBezTo>
                    <a:pt x="13146" y="19145"/>
                    <a:pt x="15571" y="18252"/>
                    <a:pt x="17614" y="16337"/>
                  </a:cubicBezTo>
                  <a:cubicBezTo>
                    <a:pt x="19656" y="14423"/>
                    <a:pt x="20549" y="12253"/>
                    <a:pt x="20549" y="9573"/>
                  </a:cubicBezTo>
                  <a:cubicBezTo>
                    <a:pt x="20549" y="6892"/>
                    <a:pt x="19528" y="4722"/>
                    <a:pt x="17614" y="2808"/>
                  </a:cubicBezTo>
                  <a:cubicBezTo>
                    <a:pt x="15571" y="894"/>
                    <a:pt x="13146" y="0"/>
                    <a:pt x="10338" y="0"/>
                  </a:cubicBezTo>
                  <a:close/>
                </a:path>
              </a:pathLst>
            </a:custGeom>
            <a:solidFill>
              <a:srgbClr val="EC607E"/>
            </a:solidFill>
            <a:ln w="0" cap="flat">
              <a:noFill/>
              <a:prstDash val="solid"/>
              <a:miter/>
            </a:ln>
          </p:spPr>
          <p:txBody>
            <a:bodyPr rtlCol="0" anchor="ctr"/>
            <a:lstStyle/>
            <a:p>
              <a:endParaRPr lang="en-GB" sz="1013"/>
            </a:p>
          </p:txBody>
        </p:sp>
        <p:sp>
          <p:nvSpPr>
            <p:cNvPr id="24" name="Freeform 23">
              <a:extLst>
                <a:ext uri="{FF2B5EF4-FFF2-40B4-BE49-F238E27FC236}">
                  <a16:creationId xmlns:a16="http://schemas.microsoft.com/office/drawing/2014/main" id="{B01CC6DE-4C12-0583-A116-8F8118B3AD04}"/>
                </a:ext>
              </a:extLst>
            </p:cNvPr>
            <p:cNvSpPr/>
            <p:nvPr/>
          </p:nvSpPr>
          <p:spPr>
            <a:xfrm>
              <a:off x="3207978" y="6300318"/>
              <a:ext cx="18889" cy="68284"/>
            </a:xfrm>
            <a:custGeom>
              <a:avLst/>
              <a:gdLst>
                <a:gd name="connsiteX0" fmla="*/ 0 w 18889"/>
                <a:gd name="connsiteY0" fmla="*/ 0 h 68284"/>
                <a:gd name="connsiteX1" fmla="*/ 18890 w 18889"/>
                <a:gd name="connsiteY1" fmla="*/ 0 h 68284"/>
                <a:gd name="connsiteX2" fmla="*/ 18890 w 18889"/>
                <a:gd name="connsiteY2" fmla="*/ 68285 h 68284"/>
                <a:gd name="connsiteX3" fmla="*/ 0 w 18889"/>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8889" h="68284">
                  <a:moveTo>
                    <a:pt x="0" y="0"/>
                  </a:moveTo>
                  <a:lnTo>
                    <a:pt x="18890" y="0"/>
                  </a:lnTo>
                  <a:lnTo>
                    <a:pt x="18890" y="68285"/>
                  </a:lnTo>
                  <a:lnTo>
                    <a:pt x="0" y="68285"/>
                  </a:lnTo>
                  <a:close/>
                </a:path>
              </a:pathLst>
            </a:custGeom>
            <a:solidFill>
              <a:srgbClr val="EC607E"/>
            </a:solidFill>
            <a:ln w="0" cap="flat">
              <a:noFill/>
              <a:prstDash val="solid"/>
              <a:miter/>
            </a:ln>
          </p:spPr>
          <p:txBody>
            <a:bodyPr rtlCol="0" anchor="ctr"/>
            <a:lstStyle/>
            <a:p>
              <a:endParaRPr lang="en-GB" sz="1013"/>
            </a:p>
          </p:txBody>
        </p:sp>
        <p:sp>
          <p:nvSpPr>
            <p:cNvPr id="28" name="Freeform 27">
              <a:extLst>
                <a:ext uri="{FF2B5EF4-FFF2-40B4-BE49-F238E27FC236}">
                  <a16:creationId xmlns:a16="http://schemas.microsoft.com/office/drawing/2014/main" id="{5EC261B8-81E1-B385-C796-58CC890DC91C}"/>
                </a:ext>
              </a:extLst>
            </p:cNvPr>
            <p:cNvSpPr/>
            <p:nvPr/>
          </p:nvSpPr>
          <p:spPr>
            <a:xfrm>
              <a:off x="3242184" y="6299680"/>
              <a:ext cx="61392" cy="70326"/>
            </a:xfrm>
            <a:custGeom>
              <a:avLst/>
              <a:gdLst>
                <a:gd name="connsiteX0" fmla="*/ 41609 w 61392"/>
                <a:gd name="connsiteY0" fmla="*/ 29356 h 70326"/>
                <a:gd name="connsiteX1" fmla="*/ 29228 w 61392"/>
                <a:gd name="connsiteY1" fmla="*/ 26803 h 70326"/>
                <a:gd name="connsiteX2" fmla="*/ 22464 w 61392"/>
                <a:gd name="connsiteY2" fmla="*/ 24123 h 70326"/>
                <a:gd name="connsiteX3" fmla="*/ 20549 w 61392"/>
                <a:gd name="connsiteY3" fmla="*/ 20039 h 70326"/>
                <a:gd name="connsiteX4" fmla="*/ 23612 w 61392"/>
                <a:gd name="connsiteY4" fmla="*/ 15189 h 70326"/>
                <a:gd name="connsiteX5" fmla="*/ 31015 w 61392"/>
                <a:gd name="connsiteY5" fmla="*/ 13402 h 70326"/>
                <a:gd name="connsiteX6" fmla="*/ 36631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09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6 w 61392"/>
                <a:gd name="connsiteY20" fmla="*/ 54755 h 70326"/>
                <a:gd name="connsiteX21" fmla="*/ 31015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5 w 61392"/>
                <a:gd name="connsiteY26" fmla="*/ 70327 h 70326"/>
                <a:gd name="connsiteX27" fmla="*/ 46714 w 61392"/>
                <a:gd name="connsiteY27" fmla="*/ 67519 h 70326"/>
                <a:gd name="connsiteX28" fmla="*/ 57436 w 61392"/>
                <a:gd name="connsiteY28" fmla="*/ 59605 h 70326"/>
                <a:gd name="connsiteX29" fmla="*/ 61392 w 61392"/>
                <a:gd name="connsiteY29" fmla="*/ 47863 h 70326"/>
                <a:gd name="connsiteX30" fmla="*/ 56542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8" y="26803"/>
                  </a:lnTo>
                  <a:cubicBezTo>
                    <a:pt x="26037" y="26165"/>
                    <a:pt x="23868" y="25271"/>
                    <a:pt x="22464" y="24123"/>
                  </a:cubicBezTo>
                  <a:cubicBezTo>
                    <a:pt x="21187" y="22974"/>
                    <a:pt x="20549" y="21570"/>
                    <a:pt x="20549" y="20039"/>
                  </a:cubicBezTo>
                  <a:cubicBezTo>
                    <a:pt x="20549" y="17997"/>
                    <a:pt x="21570" y="16337"/>
                    <a:pt x="23612" y="15189"/>
                  </a:cubicBezTo>
                  <a:cubicBezTo>
                    <a:pt x="25655" y="13912"/>
                    <a:pt x="28080" y="13402"/>
                    <a:pt x="31015" y="13402"/>
                  </a:cubicBezTo>
                  <a:cubicBezTo>
                    <a:pt x="33185" y="13402"/>
                    <a:pt x="35099" y="13784"/>
                    <a:pt x="36631" y="14550"/>
                  </a:cubicBezTo>
                  <a:cubicBezTo>
                    <a:pt x="38163" y="15316"/>
                    <a:pt x="39439"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8" y="30505"/>
                    <a:pt x="6509"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5"/>
                  </a:cubicBezTo>
                  <a:cubicBezTo>
                    <a:pt x="37014" y="56032"/>
                    <a:pt x="34334" y="56670"/>
                    <a:pt x="31015" y="56670"/>
                  </a:cubicBezTo>
                  <a:cubicBezTo>
                    <a:pt x="27697" y="56670"/>
                    <a:pt x="24889" y="55904"/>
                    <a:pt x="22719" y="54500"/>
                  </a:cubicBezTo>
                  <a:cubicBezTo>
                    <a:pt x="20549" y="53096"/>
                    <a:pt x="19145" y="50926"/>
                    <a:pt x="18635" y="48246"/>
                  </a:cubicBezTo>
                  <a:lnTo>
                    <a:pt x="0" y="49267"/>
                  </a:lnTo>
                  <a:cubicBezTo>
                    <a:pt x="893" y="55776"/>
                    <a:pt x="4084" y="61010"/>
                    <a:pt x="9445" y="64711"/>
                  </a:cubicBezTo>
                  <a:cubicBezTo>
                    <a:pt x="14806" y="68540"/>
                    <a:pt x="21953" y="70327"/>
                    <a:pt x="31015" y="70327"/>
                  </a:cubicBezTo>
                  <a:cubicBezTo>
                    <a:pt x="36887" y="70327"/>
                    <a:pt x="42247" y="69433"/>
                    <a:pt x="46714" y="67519"/>
                  </a:cubicBezTo>
                  <a:cubicBezTo>
                    <a:pt x="51309" y="65604"/>
                    <a:pt x="54883" y="63052"/>
                    <a:pt x="57436" y="59605"/>
                  </a:cubicBezTo>
                  <a:cubicBezTo>
                    <a:pt x="60116" y="56287"/>
                    <a:pt x="61392" y="52330"/>
                    <a:pt x="61392" y="47863"/>
                  </a:cubicBezTo>
                  <a:cubicBezTo>
                    <a:pt x="61392" y="42885"/>
                    <a:pt x="59733" y="38929"/>
                    <a:pt x="56542"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29" name="Freeform 28">
              <a:extLst>
                <a:ext uri="{FF2B5EF4-FFF2-40B4-BE49-F238E27FC236}">
                  <a16:creationId xmlns:a16="http://schemas.microsoft.com/office/drawing/2014/main" id="{85445564-11E9-7F04-1225-9648F2472D6A}"/>
                </a:ext>
              </a:extLst>
            </p:cNvPr>
            <p:cNvSpPr/>
            <p:nvPr/>
          </p:nvSpPr>
          <p:spPr>
            <a:xfrm>
              <a:off x="3315957"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566 w 65476"/>
                <a:gd name="connsiteY29" fmla="*/ 20932 h 70709"/>
                <a:gd name="connsiteX30" fmla="*/ 47353 w 65476"/>
                <a:gd name="connsiteY30" fmla="*/ 28208 h 70709"/>
                <a:gd name="connsiteX31" fmla="*/ 18762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864" y="638"/>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160" y="8807"/>
                  </a:cubicBezTo>
                  <a:close/>
                  <a:moveTo>
                    <a:pt x="18762" y="28208"/>
                  </a:moveTo>
                  <a:cubicBezTo>
                    <a:pt x="18762" y="25783"/>
                    <a:pt x="19401" y="23485"/>
                    <a:pt x="20549" y="21443"/>
                  </a:cubicBezTo>
                  <a:cubicBezTo>
                    <a:pt x="21826" y="19273"/>
                    <a:pt x="23485" y="17486"/>
                    <a:pt x="25783" y="16210"/>
                  </a:cubicBezTo>
                  <a:cubicBezTo>
                    <a:pt x="28080" y="14933"/>
                    <a:pt x="30505" y="14168"/>
                    <a:pt x="33441" y="14168"/>
                  </a:cubicBezTo>
                  <a:cubicBezTo>
                    <a:pt x="36376" y="14168"/>
                    <a:pt x="38673" y="14806"/>
                    <a:pt x="40716" y="15954"/>
                  </a:cubicBezTo>
                  <a:cubicBezTo>
                    <a:pt x="42758" y="17103"/>
                    <a:pt x="44417" y="18762"/>
                    <a:pt x="45566" y="20932"/>
                  </a:cubicBezTo>
                  <a:cubicBezTo>
                    <a:pt x="46714" y="22975"/>
                    <a:pt x="47353" y="25400"/>
                    <a:pt x="47353" y="28208"/>
                  </a:cubicBezTo>
                  <a:lnTo>
                    <a:pt x="18762" y="28208"/>
                  </a:lnTo>
                  <a:close/>
                </a:path>
              </a:pathLst>
            </a:custGeom>
            <a:solidFill>
              <a:srgbClr val="EC607E"/>
            </a:solidFill>
            <a:ln w="0" cap="flat">
              <a:noFill/>
              <a:prstDash val="solid"/>
              <a:miter/>
            </a:ln>
          </p:spPr>
          <p:txBody>
            <a:bodyPr rtlCol="0" anchor="ctr"/>
            <a:lstStyle/>
            <a:p>
              <a:endParaRPr lang="en-GB" sz="1013"/>
            </a:p>
          </p:txBody>
        </p:sp>
        <p:sp>
          <p:nvSpPr>
            <p:cNvPr id="30" name="Freeform 29">
              <a:extLst>
                <a:ext uri="{FF2B5EF4-FFF2-40B4-BE49-F238E27FC236}">
                  <a16:creationId xmlns:a16="http://schemas.microsoft.com/office/drawing/2014/main" id="{868A0ABA-ECC7-674C-6C8C-7009F0C6EE08}"/>
                </a:ext>
              </a:extLst>
            </p:cNvPr>
            <p:cNvSpPr/>
            <p:nvPr/>
          </p:nvSpPr>
          <p:spPr>
            <a:xfrm>
              <a:off x="3393559" y="6299553"/>
              <a:ext cx="61137" cy="70327"/>
            </a:xfrm>
            <a:custGeom>
              <a:avLst/>
              <a:gdLst>
                <a:gd name="connsiteX0" fmla="*/ 52330 w 61137"/>
                <a:gd name="connsiteY0" fmla="*/ 5361 h 70327"/>
                <a:gd name="connsiteX1" fmla="*/ 43013 w 61137"/>
                <a:gd name="connsiteY1" fmla="*/ 1276 h 70327"/>
                <a:gd name="connsiteX2" fmla="*/ 32037 w 61137"/>
                <a:gd name="connsiteY2" fmla="*/ 0 h 70327"/>
                <a:gd name="connsiteX3" fmla="*/ 17614 w 61137"/>
                <a:gd name="connsiteY3" fmla="*/ 2425 h 70327"/>
                <a:gd name="connsiteX4" fmla="*/ 7530 w 61137"/>
                <a:gd name="connsiteY4" fmla="*/ 9445 h 70327"/>
                <a:gd name="connsiteX5" fmla="*/ 2297 w 61137"/>
                <a:gd name="connsiteY5" fmla="*/ 20294 h 70327"/>
                <a:gd name="connsiteX6" fmla="*/ 19783 w 61137"/>
                <a:gd name="connsiteY6" fmla="*/ 21698 h 70327"/>
                <a:gd name="connsiteX7" fmla="*/ 23740 w 61137"/>
                <a:gd name="connsiteY7" fmla="*/ 16082 h 70327"/>
                <a:gd name="connsiteX8" fmla="*/ 31909 w 61137"/>
                <a:gd name="connsiteY8" fmla="*/ 13785 h 70327"/>
                <a:gd name="connsiteX9" fmla="*/ 39439 w 61137"/>
                <a:gd name="connsiteY9" fmla="*/ 16082 h 70327"/>
                <a:gd name="connsiteX10" fmla="*/ 42119 w 61137"/>
                <a:gd name="connsiteY10" fmla="*/ 22591 h 70327"/>
                <a:gd name="connsiteX11" fmla="*/ 42119 w 61137"/>
                <a:gd name="connsiteY11" fmla="*/ 22847 h 70327"/>
                <a:gd name="connsiteX12" fmla="*/ 40460 w 61137"/>
                <a:gd name="connsiteY12" fmla="*/ 26165 h 70327"/>
                <a:gd name="connsiteX13" fmla="*/ 35227 w 61137"/>
                <a:gd name="connsiteY13" fmla="*/ 27824 h 70327"/>
                <a:gd name="connsiteX14" fmla="*/ 25655 w 61137"/>
                <a:gd name="connsiteY14" fmla="*/ 28973 h 70327"/>
                <a:gd name="connsiteX15" fmla="*/ 15954 w 61137"/>
                <a:gd name="connsiteY15" fmla="*/ 30632 h 70327"/>
                <a:gd name="connsiteX16" fmla="*/ 7786 w 61137"/>
                <a:gd name="connsiteY16" fmla="*/ 34206 h 70327"/>
                <a:gd name="connsiteX17" fmla="*/ 2042 w 61137"/>
                <a:gd name="connsiteY17" fmla="*/ 40460 h 70327"/>
                <a:gd name="connsiteX18" fmla="*/ 0 w 61137"/>
                <a:gd name="connsiteY18" fmla="*/ 50033 h 70327"/>
                <a:gd name="connsiteX19" fmla="*/ 2935 w 61137"/>
                <a:gd name="connsiteY19" fmla="*/ 61265 h 70327"/>
                <a:gd name="connsiteX20" fmla="*/ 10976 w 61137"/>
                <a:gd name="connsiteY20" fmla="*/ 68030 h 70327"/>
                <a:gd name="connsiteX21" fmla="*/ 22591 w 61137"/>
                <a:gd name="connsiteY21" fmla="*/ 70327 h 70327"/>
                <a:gd name="connsiteX22" fmla="*/ 31526 w 61137"/>
                <a:gd name="connsiteY22" fmla="*/ 68923 h 70327"/>
                <a:gd name="connsiteX23" fmla="*/ 38163 w 61137"/>
                <a:gd name="connsiteY23" fmla="*/ 65094 h 70327"/>
                <a:gd name="connsiteX24" fmla="*/ 42630 w 61137"/>
                <a:gd name="connsiteY24" fmla="*/ 59478 h 70327"/>
                <a:gd name="connsiteX25" fmla="*/ 43141 w 61137"/>
                <a:gd name="connsiteY25" fmla="*/ 59478 h 70327"/>
                <a:gd name="connsiteX26" fmla="*/ 43141 w 61137"/>
                <a:gd name="connsiteY26" fmla="*/ 68923 h 70327"/>
                <a:gd name="connsiteX27" fmla="*/ 61137 w 61137"/>
                <a:gd name="connsiteY27" fmla="*/ 68923 h 70327"/>
                <a:gd name="connsiteX28" fmla="*/ 61137 w 61137"/>
                <a:gd name="connsiteY28" fmla="*/ 22847 h 70327"/>
                <a:gd name="connsiteX29" fmla="*/ 58712 w 61137"/>
                <a:gd name="connsiteY29" fmla="*/ 12381 h 70327"/>
                <a:gd name="connsiteX30" fmla="*/ 52330 w 61137"/>
                <a:gd name="connsiteY30" fmla="*/ 5233 h 70327"/>
                <a:gd name="connsiteX31" fmla="*/ 42247 w 61137"/>
                <a:gd name="connsiteY31" fmla="*/ 44672 h 70327"/>
                <a:gd name="connsiteX32" fmla="*/ 40460 w 61137"/>
                <a:gd name="connsiteY32" fmla="*/ 51182 h 70327"/>
                <a:gd name="connsiteX33" fmla="*/ 35483 w 61137"/>
                <a:gd name="connsiteY33" fmla="*/ 55649 h 70327"/>
                <a:gd name="connsiteX34" fmla="*/ 28079 w 61137"/>
                <a:gd name="connsiteY34" fmla="*/ 57308 h 70327"/>
                <a:gd name="connsiteX35" fmla="*/ 20932 w 61137"/>
                <a:gd name="connsiteY35" fmla="*/ 55266 h 70327"/>
                <a:gd name="connsiteX36" fmla="*/ 18124 w 61137"/>
                <a:gd name="connsiteY36" fmla="*/ 49395 h 70327"/>
                <a:gd name="connsiteX37" fmla="*/ 19528 w 61137"/>
                <a:gd name="connsiteY37" fmla="*/ 44927 h 70327"/>
                <a:gd name="connsiteX38" fmla="*/ 23357 w 61137"/>
                <a:gd name="connsiteY38" fmla="*/ 42119 h 70327"/>
                <a:gd name="connsiteX39" fmla="*/ 29229 w 61137"/>
                <a:gd name="connsiteY39" fmla="*/ 40588 h 70327"/>
                <a:gd name="connsiteX40" fmla="*/ 32675 w 61137"/>
                <a:gd name="connsiteY40" fmla="*/ 40078 h 70327"/>
                <a:gd name="connsiteX41" fmla="*/ 36503 w 61137"/>
                <a:gd name="connsiteY41" fmla="*/ 39439 h 70327"/>
                <a:gd name="connsiteX42" fmla="*/ 39950 w 61137"/>
                <a:gd name="connsiteY42" fmla="*/ 38546 h 70327"/>
                <a:gd name="connsiteX43" fmla="*/ 42375 w 61137"/>
                <a:gd name="connsiteY43" fmla="*/ 37525 h 70327"/>
                <a:gd name="connsiteX44" fmla="*/ 42375 w 61137"/>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137" h="70327">
                  <a:moveTo>
                    <a:pt x="52330" y="5361"/>
                  </a:moveTo>
                  <a:cubicBezTo>
                    <a:pt x="49650" y="3446"/>
                    <a:pt x="46459" y="2170"/>
                    <a:pt x="43013" y="1276"/>
                  </a:cubicBezTo>
                  <a:cubicBezTo>
                    <a:pt x="39567" y="383"/>
                    <a:pt x="35865" y="0"/>
                    <a:pt x="32037" y="0"/>
                  </a:cubicBezTo>
                  <a:cubicBezTo>
                    <a:pt x="26548" y="0"/>
                    <a:pt x="21825" y="766"/>
                    <a:pt x="17614" y="2425"/>
                  </a:cubicBezTo>
                  <a:cubicBezTo>
                    <a:pt x="13529" y="4084"/>
                    <a:pt x="10083" y="6382"/>
                    <a:pt x="7530" y="9445"/>
                  </a:cubicBezTo>
                  <a:cubicBezTo>
                    <a:pt x="4978" y="12508"/>
                    <a:pt x="3191" y="16082"/>
                    <a:pt x="2297" y="20294"/>
                  </a:cubicBezTo>
                  <a:lnTo>
                    <a:pt x="19783" y="21698"/>
                  </a:lnTo>
                  <a:cubicBezTo>
                    <a:pt x="20422" y="19400"/>
                    <a:pt x="21825" y="17614"/>
                    <a:pt x="23740" y="16082"/>
                  </a:cubicBezTo>
                  <a:cubicBezTo>
                    <a:pt x="25782" y="14551"/>
                    <a:pt x="28462" y="13785"/>
                    <a:pt x="31909" y="13785"/>
                  </a:cubicBezTo>
                  <a:cubicBezTo>
                    <a:pt x="35100" y="13785"/>
                    <a:pt x="37652" y="14551"/>
                    <a:pt x="39439" y="16082"/>
                  </a:cubicBezTo>
                  <a:cubicBezTo>
                    <a:pt x="41226" y="17614"/>
                    <a:pt x="42119" y="19783"/>
                    <a:pt x="42119" y="22591"/>
                  </a:cubicBezTo>
                  <a:lnTo>
                    <a:pt x="42119" y="22847"/>
                  </a:lnTo>
                  <a:cubicBezTo>
                    <a:pt x="42119" y="24251"/>
                    <a:pt x="41609" y="25399"/>
                    <a:pt x="40460" y="26165"/>
                  </a:cubicBezTo>
                  <a:cubicBezTo>
                    <a:pt x="39311" y="26931"/>
                    <a:pt x="37652" y="27441"/>
                    <a:pt x="35227" y="27824"/>
                  </a:cubicBezTo>
                  <a:cubicBezTo>
                    <a:pt x="32802" y="28207"/>
                    <a:pt x="29611" y="28590"/>
                    <a:pt x="25655" y="28973"/>
                  </a:cubicBezTo>
                  <a:cubicBezTo>
                    <a:pt x="22336" y="29356"/>
                    <a:pt x="19017" y="29867"/>
                    <a:pt x="15954" y="30632"/>
                  </a:cubicBezTo>
                  <a:cubicBezTo>
                    <a:pt x="12891" y="31398"/>
                    <a:pt x="10211" y="32675"/>
                    <a:pt x="7786" y="34206"/>
                  </a:cubicBezTo>
                  <a:cubicBezTo>
                    <a:pt x="5360" y="35738"/>
                    <a:pt x="3446" y="37908"/>
                    <a:pt x="2042" y="40460"/>
                  </a:cubicBezTo>
                  <a:cubicBezTo>
                    <a:pt x="638" y="43013"/>
                    <a:pt x="0" y="46204"/>
                    <a:pt x="0" y="50033"/>
                  </a:cubicBezTo>
                  <a:cubicBezTo>
                    <a:pt x="0" y="54500"/>
                    <a:pt x="1021" y="58329"/>
                    <a:pt x="2935" y="61265"/>
                  </a:cubicBezTo>
                  <a:cubicBezTo>
                    <a:pt x="4850" y="64328"/>
                    <a:pt x="7658" y="66498"/>
                    <a:pt x="10976" y="68030"/>
                  </a:cubicBezTo>
                  <a:cubicBezTo>
                    <a:pt x="14423" y="69561"/>
                    <a:pt x="18252" y="70327"/>
                    <a:pt x="22591" y="70327"/>
                  </a:cubicBezTo>
                  <a:cubicBezTo>
                    <a:pt x="26038" y="70327"/>
                    <a:pt x="28973" y="69816"/>
                    <a:pt x="31526" y="68923"/>
                  </a:cubicBezTo>
                  <a:cubicBezTo>
                    <a:pt x="34078" y="68030"/>
                    <a:pt x="36376" y="66753"/>
                    <a:pt x="38163" y="65094"/>
                  </a:cubicBezTo>
                  <a:cubicBezTo>
                    <a:pt x="39950" y="63435"/>
                    <a:pt x="41481" y="61648"/>
                    <a:pt x="42630" y="59478"/>
                  </a:cubicBezTo>
                  <a:lnTo>
                    <a:pt x="43141" y="59478"/>
                  </a:lnTo>
                  <a:lnTo>
                    <a:pt x="43141" y="68923"/>
                  </a:lnTo>
                  <a:lnTo>
                    <a:pt x="61137" y="68923"/>
                  </a:lnTo>
                  <a:lnTo>
                    <a:pt x="61137" y="22847"/>
                  </a:lnTo>
                  <a:cubicBezTo>
                    <a:pt x="61137" y="18762"/>
                    <a:pt x="60371"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7" y="57308"/>
                    <a:pt x="28079" y="57308"/>
                  </a:cubicBezTo>
                  <a:cubicBezTo>
                    <a:pt x="25271" y="57308"/>
                    <a:pt x="22719" y="56670"/>
                    <a:pt x="20932" y="55266"/>
                  </a:cubicBezTo>
                  <a:cubicBezTo>
                    <a:pt x="19017" y="53862"/>
                    <a:pt x="18124" y="51948"/>
                    <a:pt x="18124" y="49395"/>
                  </a:cubicBezTo>
                  <a:cubicBezTo>
                    <a:pt x="18124" y="47608"/>
                    <a:pt x="18635" y="46076"/>
                    <a:pt x="19528" y="44927"/>
                  </a:cubicBezTo>
                  <a:cubicBezTo>
                    <a:pt x="20422" y="43779"/>
                    <a:pt x="21698" y="42758"/>
                    <a:pt x="23357" y="42119"/>
                  </a:cubicBezTo>
                  <a:cubicBezTo>
                    <a:pt x="25016" y="41354"/>
                    <a:pt x="26931" y="40843"/>
                    <a:pt x="29229" y="40588"/>
                  </a:cubicBezTo>
                  <a:cubicBezTo>
                    <a:pt x="30249" y="40460"/>
                    <a:pt x="31398" y="40333"/>
                    <a:pt x="32675" y="40078"/>
                  </a:cubicBezTo>
                  <a:cubicBezTo>
                    <a:pt x="33951" y="39822"/>
                    <a:pt x="35227" y="39695"/>
                    <a:pt x="36503"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31" name="Freeform 30">
              <a:extLst>
                <a:ext uri="{FF2B5EF4-FFF2-40B4-BE49-F238E27FC236}">
                  <a16:creationId xmlns:a16="http://schemas.microsoft.com/office/drawing/2014/main" id="{0C803642-D45D-C3E1-A2E1-CFC8D135DE16}"/>
                </a:ext>
              </a:extLst>
            </p:cNvPr>
            <p:cNvSpPr/>
            <p:nvPr/>
          </p:nvSpPr>
          <p:spPr>
            <a:xfrm>
              <a:off x="3469502" y="6299680"/>
              <a:ext cx="61392" cy="70326"/>
            </a:xfrm>
            <a:custGeom>
              <a:avLst/>
              <a:gdLst>
                <a:gd name="connsiteX0" fmla="*/ 41609 w 61392"/>
                <a:gd name="connsiteY0" fmla="*/ 29356 h 70326"/>
                <a:gd name="connsiteX1" fmla="*/ 29229 w 61392"/>
                <a:gd name="connsiteY1" fmla="*/ 26803 h 70326"/>
                <a:gd name="connsiteX2" fmla="*/ 22464 w 61392"/>
                <a:gd name="connsiteY2" fmla="*/ 24123 h 70326"/>
                <a:gd name="connsiteX3" fmla="*/ 20549 w 61392"/>
                <a:gd name="connsiteY3" fmla="*/ 20039 h 70326"/>
                <a:gd name="connsiteX4" fmla="*/ 23613 w 61392"/>
                <a:gd name="connsiteY4" fmla="*/ 15189 h 70326"/>
                <a:gd name="connsiteX5" fmla="*/ 31016 w 61392"/>
                <a:gd name="connsiteY5" fmla="*/ 13402 h 70326"/>
                <a:gd name="connsiteX6" fmla="*/ 36632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10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7 w 61392"/>
                <a:gd name="connsiteY20" fmla="*/ 54755 h 70326"/>
                <a:gd name="connsiteX21" fmla="*/ 31016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6 w 61392"/>
                <a:gd name="connsiteY26" fmla="*/ 70327 h 70326"/>
                <a:gd name="connsiteX27" fmla="*/ 46714 w 61392"/>
                <a:gd name="connsiteY27" fmla="*/ 67519 h 70326"/>
                <a:gd name="connsiteX28" fmla="*/ 57436 w 61392"/>
                <a:gd name="connsiteY28" fmla="*/ 59605 h 70326"/>
                <a:gd name="connsiteX29" fmla="*/ 61393 w 61392"/>
                <a:gd name="connsiteY29" fmla="*/ 47863 h 70326"/>
                <a:gd name="connsiteX30" fmla="*/ 56543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9" y="26803"/>
                  </a:lnTo>
                  <a:cubicBezTo>
                    <a:pt x="26038" y="26165"/>
                    <a:pt x="23868" y="25271"/>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4"/>
                    <a:pt x="36632" y="14550"/>
                  </a:cubicBezTo>
                  <a:cubicBezTo>
                    <a:pt x="38163" y="15316"/>
                    <a:pt x="39440"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9" y="43651"/>
                    <a:pt x="38418" y="44417"/>
                    <a:pt x="39950" y="45566"/>
                  </a:cubicBezTo>
                  <a:cubicBezTo>
                    <a:pt x="41354" y="46714"/>
                    <a:pt x="42120" y="48118"/>
                    <a:pt x="42120" y="49778"/>
                  </a:cubicBezTo>
                  <a:cubicBezTo>
                    <a:pt x="42120" y="51820"/>
                    <a:pt x="41098" y="53479"/>
                    <a:pt x="39057" y="54755"/>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8" y="69433"/>
                    <a:pt x="46714" y="67519"/>
                  </a:cubicBezTo>
                  <a:cubicBezTo>
                    <a:pt x="51310" y="65604"/>
                    <a:pt x="54883" y="63052"/>
                    <a:pt x="57436" y="59605"/>
                  </a:cubicBezTo>
                  <a:cubicBezTo>
                    <a:pt x="60116" y="56287"/>
                    <a:pt x="61393" y="52330"/>
                    <a:pt x="61393" y="47863"/>
                  </a:cubicBezTo>
                  <a:cubicBezTo>
                    <a:pt x="61393" y="42885"/>
                    <a:pt x="59733" y="38929"/>
                    <a:pt x="56543"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32" name="Freeform 31">
              <a:extLst>
                <a:ext uri="{FF2B5EF4-FFF2-40B4-BE49-F238E27FC236}">
                  <a16:creationId xmlns:a16="http://schemas.microsoft.com/office/drawing/2014/main" id="{431D3598-6463-44A9-0758-9AB824A719DB}"/>
                </a:ext>
              </a:extLst>
            </p:cNvPr>
            <p:cNvSpPr/>
            <p:nvPr/>
          </p:nvSpPr>
          <p:spPr>
            <a:xfrm>
              <a:off x="3543275"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694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737" y="766"/>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9"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3" y="15316"/>
                    <a:pt x="59095" y="11743"/>
                    <a:pt x="56160" y="8807"/>
                  </a:cubicBezTo>
                  <a:close/>
                  <a:moveTo>
                    <a:pt x="18762" y="28208"/>
                  </a:moveTo>
                  <a:cubicBezTo>
                    <a:pt x="18762" y="25783"/>
                    <a:pt x="19401" y="23485"/>
                    <a:pt x="20549" y="21443"/>
                  </a:cubicBezTo>
                  <a:cubicBezTo>
                    <a:pt x="21826" y="19273"/>
                    <a:pt x="23485" y="17486"/>
                    <a:pt x="25783" y="16210"/>
                  </a:cubicBezTo>
                  <a:cubicBezTo>
                    <a:pt x="27952" y="14933"/>
                    <a:pt x="30505" y="14168"/>
                    <a:pt x="33441" y="14168"/>
                  </a:cubicBezTo>
                  <a:cubicBezTo>
                    <a:pt x="36376" y="14168"/>
                    <a:pt x="38674" y="14806"/>
                    <a:pt x="40716" y="15954"/>
                  </a:cubicBezTo>
                  <a:cubicBezTo>
                    <a:pt x="42758" y="17103"/>
                    <a:pt x="44417" y="18762"/>
                    <a:pt x="45694"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33" name="Freeform 32">
              <a:extLst>
                <a:ext uri="{FF2B5EF4-FFF2-40B4-BE49-F238E27FC236}">
                  <a16:creationId xmlns:a16="http://schemas.microsoft.com/office/drawing/2014/main" id="{DA0FC495-09C4-FC3E-06AE-9B3E770DAECC}"/>
                </a:ext>
              </a:extLst>
            </p:cNvPr>
            <p:cNvSpPr/>
            <p:nvPr/>
          </p:nvSpPr>
          <p:spPr>
            <a:xfrm>
              <a:off x="3621132" y="6299553"/>
              <a:ext cx="61392" cy="70327"/>
            </a:xfrm>
            <a:custGeom>
              <a:avLst/>
              <a:gdLst>
                <a:gd name="connsiteX0" fmla="*/ 56415 w 61392"/>
                <a:gd name="connsiteY0" fmla="*/ 35993 h 70327"/>
                <a:gd name="connsiteX1" fmla="*/ 41609 w 61392"/>
                <a:gd name="connsiteY1" fmla="*/ 29356 h 70327"/>
                <a:gd name="connsiteX2" fmla="*/ 29229 w 61392"/>
                <a:gd name="connsiteY2" fmla="*/ 26803 h 70327"/>
                <a:gd name="connsiteX3" fmla="*/ 22464 w 61392"/>
                <a:gd name="connsiteY3" fmla="*/ 24123 h 70327"/>
                <a:gd name="connsiteX4" fmla="*/ 20549 w 61392"/>
                <a:gd name="connsiteY4" fmla="*/ 20039 h 70327"/>
                <a:gd name="connsiteX5" fmla="*/ 23613 w 61392"/>
                <a:gd name="connsiteY5" fmla="*/ 15189 h 70327"/>
                <a:gd name="connsiteX6" fmla="*/ 31016 w 61392"/>
                <a:gd name="connsiteY6" fmla="*/ 13402 h 70327"/>
                <a:gd name="connsiteX7" fmla="*/ 36631 w 61392"/>
                <a:gd name="connsiteY7" fmla="*/ 14551 h 70327"/>
                <a:gd name="connsiteX8" fmla="*/ 40460 w 61392"/>
                <a:gd name="connsiteY8" fmla="*/ 17486 h 70327"/>
                <a:gd name="connsiteX9" fmla="*/ 42375 w 61392"/>
                <a:gd name="connsiteY9" fmla="*/ 21443 h 70327"/>
                <a:gd name="connsiteX10" fmla="*/ 59733 w 61392"/>
                <a:gd name="connsiteY10" fmla="*/ 20422 h 70327"/>
                <a:gd name="connsiteX11" fmla="*/ 51054 w 61392"/>
                <a:gd name="connsiteY11" fmla="*/ 5488 h 70327"/>
                <a:gd name="connsiteX12" fmla="*/ 30632 w 61392"/>
                <a:gd name="connsiteY12" fmla="*/ 0 h 70327"/>
                <a:gd name="connsiteX13" fmla="*/ 15316 w 61392"/>
                <a:gd name="connsiteY13" fmla="*/ 2553 h 70327"/>
                <a:gd name="connsiteX14" fmla="*/ 5233 w 61392"/>
                <a:gd name="connsiteY14" fmla="*/ 9828 h 70327"/>
                <a:gd name="connsiteX15" fmla="*/ 1659 w 61392"/>
                <a:gd name="connsiteY15" fmla="*/ 21187 h 70327"/>
                <a:gd name="connsiteX16" fmla="*/ 6510 w 61392"/>
                <a:gd name="connsiteY16" fmla="*/ 33823 h 70327"/>
                <a:gd name="connsiteX17" fmla="*/ 21443 w 61392"/>
                <a:gd name="connsiteY17" fmla="*/ 40716 h 70327"/>
                <a:gd name="connsiteX18" fmla="*/ 33313 w 61392"/>
                <a:gd name="connsiteY18" fmla="*/ 43013 h 70327"/>
                <a:gd name="connsiteX19" fmla="*/ 39950 w 61392"/>
                <a:gd name="connsiteY19" fmla="*/ 45566 h 70327"/>
                <a:gd name="connsiteX20" fmla="*/ 42120 w 61392"/>
                <a:gd name="connsiteY20" fmla="*/ 49778 h 70327"/>
                <a:gd name="connsiteX21" fmla="*/ 39056 w 61392"/>
                <a:gd name="connsiteY21" fmla="*/ 54756 h 70327"/>
                <a:gd name="connsiteX22" fmla="*/ 31016 w 61392"/>
                <a:gd name="connsiteY22" fmla="*/ 56670 h 70327"/>
                <a:gd name="connsiteX23" fmla="*/ 22719 w 61392"/>
                <a:gd name="connsiteY23" fmla="*/ 54500 h 70327"/>
                <a:gd name="connsiteX24" fmla="*/ 18635 w 61392"/>
                <a:gd name="connsiteY24" fmla="*/ 48246 h 70327"/>
                <a:gd name="connsiteX25" fmla="*/ 0 w 61392"/>
                <a:gd name="connsiteY25" fmla="*/ 49267 h 70327"/>
                <a:gd name="connsiteX26" fmla="*/ 9445 w 61392"/>
                <a:gd name="connsiteY26" fmla="*/ 64711 h 70327"/>
                <a:gd name="connsiteX27" fmla="*/ 31016 w 61392"/>
                <a:gd name="connsiteY27" fmla="*/ 70327 h 70327"/>
                <a:gd name="connsiteX28" fmla="*/ 46714 w 61392"/>
                <a:gd name="connsiteY28" fmla="*/ 67519 h 70327"/>
                <a:gd name="connsiteX29" fmla="*/ 57436 w 61392"/>
                <a:gd name="connsiteY29" fmla="*/ 59606 h 70327"/>
                <a:gd name="connsiteX30" fmla="*/ 61392 w 61392"/>
                <a:gd name="connsiteY30" fmla="*/ 47863 h 70327"/>
                <a:gd name="connsiteX31" fmla="*/ 56543 w 61392"/>
                <a:gd name="connsiteY31" fmla="*/ 35993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7">
                  <a:moveTo>
                    <a:pt x="56415" y="35993"/>
                  </a:moveTo>
                  <a:cubicBezTo>
                    <a:pt x="53096" y="32930"/>
                    <a:pt x="48246" y="30760"/>
                    <a:pt x="41609" y="29356"/>
                  </a:cubicBezTo>
                  <a:lnTo>
                    <a:pt x="29229" y="26803"/>
                  </a:lnTo>
                  <a:cubicBezTo>
                    <a:pt x="26038" y="26165"/>
                    <a:pt x="23868" y="25272"/>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5"/>
                    <a:pt x="36631" y="14551"/>
                  </a:cubicBezTo>
                  <a:cubicBezTo>
                    <a:pt x="38163" y="15316"/>
                    <a:pt x="39439" y="16210"/>
                    <a:pt x="40460" y="17486"/>
                  </a:cubicBezTo>
                  <a:cubicBezTo>
                    <a:pt x="41481" y="18635"/>
                    <a:pt x="42120" y="20039"/>
                    <a:pt x="42375" y="21443"/>
                  </a:cubicBezTo>
                  <a:lnTo>
                    <a:pt x="59733" y="20422"/>
                  </a:lnTo>
                  <a:cubicBezTo>
                    <a:pt x="58840" y="14168"/>
                    <a:pt x="56032" y="9190"/>
                    <a:pt x="51054" y="5488"/>
                  </a:cubicBezTo>
                  <a:cubicBezTo>
                    <a:pt x="46076" y="1787"/>
                    <a:pt x="39312" y="0"/>
                    <a:pt x="30632" y="0"/>
                  </a:cubicBezTo>
                  <a:cubicBezTo>
                    <a:pt x="24761" y="0"/>
                    <a:pt x="19656" y="894"/>
                    <a:pt x="15316" y="2553"/>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6"/>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7" y="69433"/>
                    <a:pt x="46714" y="67519"/>
                  </a:cubicBezTo>
                  <a:cubicBezTo>
                    <a:pt x="51310" y="65605"/>
                    <a:pt x="54883" y="63052"/>
                    <a:pt x="57436" y="59606"/>
                  </a:cubicBezTo>
                  <a:cubicBezTo>
                    <a:pt x="60116" y="56287"/>
                    <a:pt x="61392" y="52330"/>
                    <a:pt x="61392" y="47863"/>
                  </a:cubicBezTo>
                  <a:cubicBezTo>
                    <a:pt x="61392" y="42886"/>
                    <a:pt x="59733" y="38929"/>
                    <a:pt x="56543" y="35993"/>
                  </a:cubicBezTo>
                  <a:close/>
                </a:path>
              </a:pathLst>
            </a:custGeom>
            <a:solidFill>
              <a:srgbClr val="EC607E"/>
            </a:solidFill>
            <a:ln w="0" cap="flat">
              <a:noFill/>
              <a:prstDash val="solid"/>
              <a:miter/>
            </a:ln>
          </p:spPr>
          <p:txBody>
            <a:bodyPr rtlCol="0" anchor="ctr"/>
            <a:lstStyle/>
            <a:p>
              <a:endParaRPr lang="en-GB" sz="1013"/>
            </a:p>
          </p:txBody>
        </p:sp>
        <p:sp>
          <p:nvSpPr>
            <p:cNvPr id="34" name="Freeform 33">
              <a:extLst>
                <a:ext uri="{FF2B5EF4-FFF2-40B4-BE49-F238E27FC236}">
                  <a16:creationId xmlns:a16="http://schemas.microsoft.com/office/drawing/2014/main" id="{10636211-B18B-81EC-6505-D3B29669D907}"/>
                </a:ext>
              </a:extLst>
            </p:cNvPr>
            <p:cNvSpPr/>
            <p:nvPr/>
          </p:nvSpPr>
          <p:spPr>
            <a:xfrm>
              <a:off x="2164306" y="6277599"/>
              <a:ext cx="57690" cy="91131"/>
            </a:xfrm>
            <a:custGeom>
              <a:avLst/>
              <a:gdLst>
                <a:gd name="connsiteX0" fmla="*/ 57691 w 57690"/>
                <a:gd name="connsiteY0" fmla="*/ 79261 h 91131"/>
                <a:gd name="connsiteX1" fmla="*/ 13784 w 57690"/>
                <a:gd name="connsiteY1" fmla="*/ 79261 h 91131"/>
                <a:gd name="connsiteX2" fmla="*/ 13784 w 57690"/>
                <a:gd name="connsiteY2" fmla="*/ 51309 h 91131"/>
                <a:gd name="connsiteX3" fmla="*/ 54245 w 57690"/>
                <a:gd name="connsiteY3" fmla="*/ 51309 h 91131"/>
                <a:gd name="connsiteX4" fmla="*/ 54245 w 57690"/>
                <a:gd name="connsiteY4" fmla="*/ 39567 h 91131"/>
                <a:gd name="connsiteX5" fmla="*/ 13784 w 57690"/>
                <a:gd name="connsiteY5" fmla="*/ 39567 h 91131"/>
                <a:gd name="connsiteX6" fmla="*/ 13784 w 57690"/>
                <a:gd name="connsiteY6" fmla="*/ 11870 h 91131"/>
                <a:gd name="connsiteX7" fmla="*/ 57180 w 57690"/>
                <a:gd name="connsiteY7" fmla="*/ 11870 h 91131"/>
                <a:gd name="connsiteX8" fmla="*/ 57180 w 57690"/>
                <a:gd name="connsiteY8" fmla="*/ 0 h 91131"/>
                <a:gd name="connsiteX9" fmla="*/ 0 w 57690"/>
                <a:gd name="connsiteY9" fmla="*/ 0 h 91131"/>
                <a:gd name="connsiteX10" fmla="*/ 0 w 57690"/>
                <a:gd name="connsiteY10" fmla="*/ 91132 h 91131"/>
                <a:gd name="connsiteX11" fmla="*/ 57691 w 57690"/>
                <a:gd name="connsiteY11" fmla="*/ 91132 h 91131"/>
                <a:gd name="connsiteX12" fmla="*/ 57691 w 57690"/>
                <a:gd name="connsiteY12" fmla="*/ 7926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90" h="91131">
                  <a:moveTo>
                    <a:pt x="57691" y="79261"/>
                  </a:moveTo>
                  <a:lnTo>
                    <a:pt x="13784" y="79261"/>
                  </a:lnTo>
                  <a:lnTo>
                    <a:pt x="13784" y="51309"/>
                  </a:lnTo>
                  <a:lnTo>
                    <a:pt x="54245" y="51309"/>
                  </a:lnTo>
                  <a:lnTo>
                    <a:pt x="54245" y="39567"/>
                  </a:lnTo>
                  <a:lnTo>
                    <a:pt x="13784" y="39567"/>
                  </a:lnTo>
                  <a:lnTo>
                    <a:pt x="13784" y="11870"/>
                  </a:lnTo>
                  <a:lnTo>
                    <a:pt x="57180" y="11870"/>
                  </a:lnTo>
                  <a:lnTo>
                    <a:pt x="57180" y="0"/>
                  </a:lnTo>
                  <a:lnTo>
                    <a:pt x="0" y="0"/>
                  </a:lnTo>
                  <a:lnTo>
                    <a:pt x="0" y="91132"/>
                  </a:lnTo>
                  <a:lnTo>
                    <a:pt x="57691" y="91132"/>
                  </a:lnTo>
                  <a:lnTo>
                    <a:pt x="57691" y="79261"/>
                  </a:lnTo>
                  <a:close/>
                </a:path>
              </a:pathLst>
            </a:custGeom>
            <a:solidFill>
              <a:srgbClr val="14336A"/>
            </a:solidFill>
            <a:ln w="0" cap="flat">
              <a:noFill/>
              <a:prstDash val="solid"/>
              <a:miter/>
            </a:ln>
          </p:spPr>
          <p:txBody>
            <a:bodyPr rtlCol="0" anchor="ctr"/>
            <a:lstStyle/>
            <a:p>
              <a:endParaRPr lang="en-GB" sz="1013"/>
            </a:p>
          </p:txBody>
        </p:sp>
        <p:sp>
          <p:nvSpPr>
            <p:cNvPr id="35" name="Freeform 34">
              <a:extLst>
                <a:ext uri="{FF2B5EF4-FFF2-40B4-BE49-F238E27FC236}">
                  <a16:creationId xmlns:a16="http://schemas.microsoft.com/office/drawing/2014/main" id="{18479C6C-B6A9-E5B6-AF6C-355AB62C7FE5}"/>
                </a:ext>
              </a:extLst>
            </p:cNvPr>
            <p:cNvSpPr/>
            <p:nvPr/>
          </p:nvSpPr>
          <p:spPr>
            <a:xfrm>
              <a:off x="2242036" y="6300574"/>
              <a:ext cx="56542" cy="69050"/>
            </a:xfrm>
            <a:custGeom>
              <a:avLst/>
              <a:gdLst>
                <a:gd name="connsiteX0" fmla="*/ 10721 w 56542"/>
                <a:gd name="connsiteY0" fmla="*/ 66115 h 69050"/>
                <a:gd name="connsiteX1" fmla="*/ 22336 w 56542"/>
                <a:gd name="connsiteY1" fmla="*/ 69050 h 69050"/>
                <a:gd name="connsiteX2" fmla="*/ 35227 w 56542"/>
                <a:gd name="connsiteY2" fmla="*/ 65476 h 69050"/>
                <a:gd name="connsiteX3" fmla="*/ 42758 w 56542"/>
                <a:gd name="connsiteY3" fmla="*/ 56414 h 69050"/>
                <a:gd name="connsiteX4" fmla="*/ 43524 w 56542"/>
                <a:gd name="connsiteY4" fmla="*/ 56414 h 69050"/>
                <a:gd name="connsiteX5" fmla="*/ 43524 w 56542"/>
                <a:gd name="connsiteY5" fmla="*/ 68284 h 69050"/>
                <a:gd name="connsiteX6" fmla="*/ 56542 w 56542"/>
                <a:gd name="connsiteY6" fmla="*/ 68284 h 69050"/>
                <a:gd name="connsiteX7" fmla="*/ 56542 w 56542"/>
                <a:gd name="connsiteY7" fmla="*/ 0 h 69050"/>
                <a:gd name="connsiteX8" fmla="*/ 43140 w 56542"/>
                <a:gd name="connsiteY8" fmla="*/ 0 h 69050"/>
                <a:gd name="connsiteX9" fmla="*/ 43140 w 56542"/>
                <a:gd name="connsiteY9" fmla="*/ 39949 h 69050"/>
                <a:gd name="connsiteX10" fmla="*/ 40716 w 56542"/>
                <a:gd name="connsiteY10" fmla="*/ 49522 h 69050"/>
                <a:gd name="connsiteX11" fmla="*/ 34589 w 56542"/>
                <a:gd name="connsiteY11" fmla="*/ 55138 h 69050"/>
                <a:gd name="connsiteX12" fmla="*/ 27186 w 56542"/>
                <a:gd name="connsiteY12" fmla="*/ 57052 h 69050"/>
                <a:gd name="connsiteX13" fmla="*/ 17103 w 56542"/>
                <a:gd name="connsiteY13" fmla="*/ 52968 h 69050"/>
                <a:gd name="connsiteX14" fmla="*/ 13274 w 56542"/>
                <a:gd name="connsiteY14" fmla="*/ 41864 h 69050"/>
                <a:gd name="connsiteX15" fmla="*/ 13274 w 56542"/>
                <a:gd name="connsiteY15" fmla="*/ 0 h 69050"/>
                <a:gd name="connsiteX16" fmla="*/ 0 w 56542"/>
                <a:gd name="connsiteY16" fmla="*/ 0 h 69050"/>
                <a:gd name="connsiteX17" fmla="*/ 0 w 56542"/>
                <a:gd name="connsiteY17" fmla="*/ 43523 h 69050"/>
                <a:gd name="connsiteX18" fmla="*/ 2808 w 56542"/>
                <a:gd name="connsiteY18" fmla="*/ 57691 h 69050"/>
                <a:gd name="connsiteX19" fmla="*/ 10721 w 56542"/>
                <a:gd name="connsiteY19" fmla="*/ 66370 h 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542" h="69050">
                  <a:moveTo>
                    <a:pt x="10721" y="66115"/>
                  </a:moveTo>
                  <a:cubicBezTo>
                    <a:pt x="14040" y="68029"/>
                    <a:pt x="17997" y="69050"/>
                    <a:pt x="22336" y="69050"/>
                  </a:cubicBezTo>
                  <a:cubicBezTo>
                    <a:pt x="27441" y="69050"/>
                    <a:pt x="31781" y="67902"/>
                    <a:pt x="35227" y="65476"/>
                  </a:cubicBezTo>
                  <a:cubicBezTo>
                    <a:pt x="38673" y="63051"/>
                    <a:pt x="41226" y="59988"/>
                    <a:pt x="42758" y="56414"/>
                  </a:cubicBezTo>
                  <a:lnTo>
                    <a:pt x="43524" y="56414"/>
                  </a:lnTo>
                  <a:lnTo>
                    <a:pt x="43524" y="68284"/>
                  </a:lnTo>
                  <a:lnTo>
                    <a:pt x="56542" y="68284"/>
                  </a:lnTo>
                  <a:lnTo>
                    <a:pt x="56542" y="0"/>
                  </a:lnTo>
                  <a:lnTo>
                    <a:pt x="43140" y="0"/>
                  </a:lnTo>
                  <a:lnTo>
                    <a:pt x="43140" y="39949"/>
                  </a:lnTo>
                  <a:cubicBezTo>
                    <a:pt x="43140" y="43779"/>
                    <a:pt x="42375" y="47097"/>
                    <a:pt x="40716" y="49522"/>
                  </a:cubicBezTo>
                  <a:cubicBezTo>
                    <a:pt x="39056" y="52075"/>
                    <a:pt x="37014" y="53862"/>
                    <a:pt x="34589" y="55138"/>
                  </a:cubicBezTo>
                  <a:cubicBezTo>
                    <a:pt x="32164" y="56414"/>
                    <a:pt x="29611" y="57052"/>
                    <a:pt x="27186" y="57052"/>
                  </a:cubicBezTo>
                  <a:cubicBezTo>
                    <a:pt x="23102" y="57052"/>
                    <a:pt x="19656" y="55649"/>
                    <a:pt x="17103" y="52968"/>
                  </a:cubicBezTo>
                  <a:cubicBezTo>
                    <a:pt x="14550" y="50160"/>
                    <a:pt x="13274" y="46459"/>
                    <a:pt x="13274" y="41864"/>
                  </a:cubicBezTo>
                  <a:lnTo>
                    <a:pt x="13274" y="0"/>
                  </a:lnTo>
                  <a:lnTo>
                    <a:pt x="0" y="0"/>
                  </a:lnTo>
                  <a:lnTo>
                    <a:pt x="0" y="43523"/>
                  </a:lnTo>
                  <a:cubicBezTo>
                    <a:pt x="0" y="49139"/>
                    <a:pt x="893" y="53862"/>
                    <a:pt x="2808" y="57691"/>
                  </a:cubicBezTo>
                  <a:cubicBezTo>
                    <a:pt x="4722" y="61520"/>
                    <a:pt x="7403" y="64456"/>
                    <a:pt x="10721" y="66370"/>
                  </a:cubicBezTo>
                  <a:close/>
                </a:path>
              </a:pathLst>
            </a:custGeom>
            <a:solidFill>
              <a:srgbClr val="14336A"/>
            </a:solidFill>
            <a:ln w="0" cap="flat">
              <a:noFill/>
              <a:prstDash val="solid"/>
              <a:miter/>
            </a:ln>
          </p:spPr>
          <p:txBody>
            <a:bodyPr rtlCol="0" anchor="ctr"/>
            <a:lstStyle/>
            <a:p>
              <a:endParaRPr lang="en-GB" sz="1013"/>
            </a:p>
          </p:txBody>
        </p:sp>
        <p:sp>
          <p:nvSpPr>
            <p:cNvPr id="36" name="Freeform 35">
              <a:extLst>
                <a:ext uri="{FF2B5EF4-FFF2-40B4-BE49-F238E27FC236}">
                  <a16:creationId xmlns:a16="http://schemas.microsoft.com/office/drawing/2014/main" id="{0274BA10-613E-8669-ED18-D2CA21D531F5}"/>
                </a:ext>
              </a:extLst>
            </p:cNvPr>
            <p:cNvSpPr/>
            <p:nvPr/>
          </p:nvSpPr>
          <p:spPr>
            <a:xfrm>
              <a:off x="2319383" y="6299297"/>
              <a:ext cx="36631" cy="69305"/>
            </a:xfrm>
            <a:custGeom>
              <a:avLst/>
              <a:gdLst>
                <a:gd name="connsiteX0" fmla="*/ 13402 w 36631"/>
                <a:gd name="connsiteY0" fmla="*/ 27697 h 69305"/>
                <a:gd name="connsiteX1" fmla="*/ 15571 w 36631"/>
                <a:gd name="connsiteY1" fmla="*/ 19783 h 69305"/>
                <a:gd name="connsiteX2" fmla="*/ 21315 w 36631"/>
                <a:gd name="connsiteY2" fmla="*/ 14295 h 69305"/>
                <a:gd name="connsiteX3" fmla="*/ 29739 w 36631"/>
                <a:gd name="connsiteY3" fmla="*/ 12253 h 69305"/>
                <a:gd name="connsiteX4" fmla="*/ 33823 w 36631"/>
                <a:gd name="connsiteY4" fmla="*/ 12508 h 69305"/>
                <a:gd name="connsiteX5" fmla="*/ 36631 w 36631"/>
                <a:gd name="connsiteY5" fmla="*/ 13019 h 69305"/>
                <a:gd name="connsiteX6" fmla="*/ 36631 w 36631"/>
                <a:gd name="connsiteY6" fmla="*/ 255 h 69305"/>
                <a:gd name="connsiteX7" fmla="*/ 33951 w 36631"/>
                <a:gd name="connsiteY7" fmla="*/ 0 h 69305"/>
                <a:gd name="connsiteX8" fmla="*/ 31015 w 36631"/>
                <a:gd name="connsiteY8" fmla="*/ 0 h 69305"/>
                <a:gd name="connsiteX9" fmla="*/ 20294 w 36631"/>
                <a:gd name="connsiteY9" fmla="*/ 3191 h 69305"/>
                <a:gd name="connsiteX10" fmla="*/ 13657 w 36631"/>
                <a:gd name="connsiteY10" fmla="*/ 11870 h 69305"/>
                <a:gd name="connsiteX11" fmla="*/ 12891 w 36631"/>
                <a:gd name="connsiteY11" fmla="*/ 11870 h 69305"/>
                <a:gd name="connsiteX12" fmla="*/ 12891 w 36631"/>
                <a:gd name="connsiteY12" fmla="*/ 1021 h 69305"/>
                <a:gd name="connsiteX13" fmla="*/ 0 w 36631"/>
                <a:gd name="connsiteY13" fmla="*/ 1021 h 69305"/>
                <a:gd name="connsiteX14" fmla="*/ 0 w 36631"/>
                <a:gd name="connsiteY14" fmla="*/ 69306 h 69305"/>
                <a:gd name="connsiteX15" fmla="*/ 13274 w 36631"/>
                <a:gd name="connsiteY15" fmla="*/ 69306 h 69305"/>
                <a:gd name="connsiteX16" fmla="*/ 13274 w 36631"/>
                <a:gd name="connsiteY16" fmla="*/ 27569 h 6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31" h="69305">
                  <a:moveTo>
                    <a:pt x="13402" y="27697"/>
                  </a:moveTo>
                  <a:cubicBezTo>
                    <a:pt x="13402" y="24761"/>
                    <a:pt x="14167" y="22081"/>
                    <a:pt x="15571" y="19783"/>
                  </a:cubicBezTo>
                  <a:cubicBezTo>
                    <a:pt x="16975" y="17486"/>
                    <a:pt x="18890" y="15571"/>
                    <a:pt x="21315" y="14295"/>
                  </a:cubicBezTo>
                  <a:cubicBezTo>
                    <a:pt x="23740" y="13019"/>
                    <a:pt x="26548" y="12253"/>
                    <a:pt x="29739" y="12253"/>
                  </a:cubicBezTo>
                  <a:cubicBezTo>
                    <a:pt x="31143" y="12253"/>
                    <a:pt x="32419" y="12253"/>
                    <a:pt x="33823" y="12508"/>
                  </a:cubicBezTo>
                  <a:cubicBezTo>
                    <a:pt x="35227" y="12764"/>
                    <a:pt x="36121" y="12891"/>
                    <a:pt x="36631" y="13019"/>
                  </a:cubicBezTo>
                  <a:lnTo>
                    <a:pt x="36631" y="255"/>
                  </a:lnTo>
                  <a:cubicBezTo>
                    <a:pt x="35993" y="255"/>
                    <a:pt x="35100" y="127"/>
                    <a:pt x="33951" y="0"/>
                  </a:cubicBezTo>
                  <a:cubicBezTo>
                    <a:pt x="32802" y="0"/>
                    <a:pt x="31781" y="0"/>
                    <a:pt x="31015" y="0"/>
                  </a:cubicBezTo>
                  <a:cubicBezTo>
                    <a:pt x="27059" y="0"/>
                    <a:pt x="23485" y="1021"/>
                    <a:pt x="20294" y="3191"/>
                  </a:cubicBezTo>
                  <a:cubicBezTo>
                    <a:pt x="17103" y="5360"/>
                    <a:pt x="14933" y="8168"/>
                    <a:pt x="13657" y="11870"/>
                  </a:cubicBezTo>
                  <a:lnTo>
                    <a:pt x="12891" y="11870"/>
                  </a:lnTo>
                  <a:lnTo>
                    <a:pt x="12891" y="1021"/>
                  </a:lnTo>
                  <a:lnTo>
                    <a:pt x="0" y="1021"/>
                  </a:lnTo>
                  <a:lnTo>
                    <a:pt x="0" y="69306"/>
                  </a:lnTo>
                  <a:lnTo>
                    <a:pt x="13274" y="69306"/>
                  </a:lnTo>
                  <a:lnTo>
                    <a:pt x="13274" y="27569"/>
                  </a:lnTo>
                  <a:close/>
                </a:path>
              </a:pathLst>
            </a:custGeom>
            <a:solidFill>
              <a:srgbClr val="14336A"/>
            </a:solidFill>
            <a:ln w="0" cap="flat">
              <a:noFill/>
              <a:prstDash val="solid"/>
              <a:miter/>
            </a:ln>
          </p:spPr>
          <p:txBody>
            <a:bodyPr rtlCol="0" anchor="ctr"/>
            <a:lstStyle/>
            <a:p>
              <a:endParaRPr lang="en-GB" sz="1013"/>
            </a:p>
          </p:txBody>
        </p:sp>
        <p:sp>
          <p:nvSpPr>
            <p:cNvPr id="37" name="Freeform 36">
              <a:extLst>
                <a:ext uri="{FF2B5EF4-FFF2-40B4-BE49-F238E27FC236}">
                  <a16:creationId xmlns:a16="http://schemas.microsoft.com/office/drawing/2014/main" id="{F0B338D2-1E9F-5916-A20E-F56FAA2E224B}"/>
                </a:ext>
              </a:extLst>
            </p:cNvPr>
            <p:cNvSpPr/>
            <p:nvPr/>
          </p:nvSpPr>
          <p:spPr>
            <a:xfrm>
              <a:off x="2365331" y="6299553"/>
              <a:ext cx="63562" cy="70454"/>
            </a:xfrm>
            <a:custGeom>
              <a:avLst/>
              <a:gdLst>
                <a:gd name="connsiteX0" fmla="*/ 48501 w 63562"/>
                <a:gd name="connsiteY0" fmla="*/ 66115 h 70454"/>
                <a:gd name="connsiteX1" fmla="*/ 59606 w 63562"/>
                <a:gd name="connsiteY1" fmla="*/ 53862 h 70454"/>
                <a:gd name="connsiteX2" fmla="*/ 63562 w 63562"/>
                <a:gd name="connsiteY2" fmla="*/ 35355 h 70454"/>
                <a:gd name="connsiteX3" fmla="*/ 59606 w 63562"/>
                <a:gd name="connsiteY3" fmla="*/ 16720 h 70454"/>
                <a:gd name="connsiteX4" fmla="*/ 48501 w 63562"/>
                <a:gd name="connsiteY4" fmla="*/ 4340 h 70454"/>
                <a:gd name="connsiteX5" fmla="*/ 31781 w 63562"/>
                <a:gd name="connsiteY5" fmla="*/ 0 h 70454"/>
                <a:gd name="connsiteX6" fmla="*/ 15061 w 63562"/>
                <a:gd name="connsiteY6" fmla="*/ 4340 h 70454"/>
                <a:gd name="connsiteX7" fmla="*/ 3957 w 63562"/>
                <a:gd name="connsiteY7" fmla="*/ 16720 h 70454"/>
                <a:gd name="connsiteX8" fmla="*/ 0 w 63562"/>
                <a:gd name="connsiteY8" fmla="*/ 35355 h 70454"/>
                <a:gd name="connsiteX9" fmla="*/ 3957 w 63562"/>
                <a:gd name="connsiteY9" fmla="*/ 53862 h 70454"/>
                <a:gd name="connsiteX10" fmla="*/ 15061 w 63562"/>
                <a:gd name="connsiteY10" fmla="*/ 66115 h 70454"/>
                <a:gd name="connsiteX11" fmla="*/ 31781 w 63562"/>
                <a:gd name="connsiteY11" fmla="*/ 70454 h 70454"/>
                <a:gd name="connsiteX12" fmla="*/ 48501 w 63562"/>
                <a:gd name="connsiteY12" fmla="*/ 66115 h 70454"/>
                <a:gd name="connsiteX13" fmla="*/ 15316 w 63562"/>
                <a:gd name="connsiteY13" fmla="*/ 47225 h 70454"/>
                <a:gd name="connsiteX14" fmla="*/ 13274 w 63562"/>
                <a:gd name="connsiteY14" fmla="*/ 35227 h 70454"/>
                <a:gd name="connsiteX15" fmla="*/ 15316 w 63562"/>
                <a:gd name="connsiteY15" fmla="*/ 23230 h 70454"/>
                <a:gd name="connsiteX16" fmla="*/ 21443 w 63562"/>
                <a:gd name="connsiteY16" fmla="*/ 14423 h 70454"/>
                <a:gd name="connsiteX17" fmla="*/ 31781 w 63562"/>
                <a:gd name="connsiteY17" fmla="*/ 11104 h 70454"/>
                <a:gd name="connsiteX18" fmla="*/ 42119 w 63562"/>
                <a:gd name="connsiteY18" fmla="*/ 14423 h 70454"/>
                <a:gd name="connsiteX19" fmla="*/ 48246 w 63562"/>
                <a:gd name="connsiteY19" fmla="*/ 23230 h 70454"/>
                <a:gd name="connsiteX20" fmla="*/ 50288 w 63562"/>
                <a:gd name="connsiteY20" fmla="*/ 35227 h 70454"/>
                <a:gd name="connsiteX21" fmla="*/ 48246 w 63562"/>
                <a:gd name="connsiteY21" fmla="*/ 47225 h 70454"/>
                <a:gd name="connsiteX22" fmla="*/ 42119 w 63562"/>
                <a:gd name="connsiteY22" fmla="*/ 56032 h 70454"/>
                <a:gd name="connsiteX23" fmla="*/ 31781 w 63562"/>
                <a:gd name="connsiteY23" fmla="*/ 59350 h 70454"/>
                <a:gd name="connsiteX24" fmla="*/ 21443 w 63562"/>
                <a:gd name="connsiteY24" fmla="*/ 56032 h 70454"/>
                <a:gd name="connsiteX25" fmla="*/ 15316 w 63562"/>
                <a:gd name="connsiteY25" fmla="*/ 47225 h 7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62" h="70454">
                  <a:moveTo>
                    <a:pt x="48501" y="66115"/>
                  </a:moveTo>
                  <a:cubicBezTo>
                    <a:pt x="53224" y="63179"/>
                    <a:pt x="56925" y="59095"/>
                    <a:pt x="59606" y="53862"/>
                  </a:cubicBezTo>
                  <a:cubicBezTo>
                    <a:pt x="62286" y="48629"/>
                    <a:pt x="63562" y="42375"/>
                    <a:pt x="63562" y="35355"/>
                  </a:cubicBezTo>
                  <a:cubicBezTo>
                    <a:pt x="63562" y="28335"/>
                    <a:pt x="62286" y="22081"/>
                    <a:pt x="59606" y="16720"/>
                  </a:cubicBezTo>
                  <a:cubicBezTo>
                    <a:pt x="56925" y="11360"/>
                    <a:pt x="53224" y="7275"/>
                    <a:pt x="48501" y="4340"/>
                  </a:cubicBezTo>
                  <a:cubicBezTo>
                    <a:pt x="43779" y="1404"/>
                    <a:pt x="38163" y="0"/>
                    <a:pt x="31781" y="0"/>
                  </a:cubicBezTo>
                  <a:cubicBezTo>
                    <a:pt x="25399" y="0"/>
                    <a:pt x="19783" y="1404"/>
                    <a:pt x="15061" y="4340"/>
                  </a:cubicBezTo>
                  <a:cubicBezTo>
                    <a:pt x="10338" y="7275"/>
                    <a:pt x="6637" y="11360"/>
                    <a:pt x="3957" y="16720"/>
                  </a:cubicBezTo>
                  <a:cubicBezTo>
                    <a:pt x="1276" y="22081"/>
                    <a:pt x="0" y="28207"/>
                    <a:pt x="0" y="35355"/>
                  </a:cubicBezTo>
                  <a:cubicBezTo>
                    <a:pt x="0" y="42503"/>
                    <a:pt x="1276" y="48629"/>
                    <a:pt x="3957" y="53862"/>
                  </a:cubicBezTo>
                  <a:cubicBezTo>
                    <a:pt x="6637" y="59095"/>
                    <a:pt x="10338" y="63179"/>
                    <a:pt x="15061" y="66115"/>
                  </a:cubicBezTo>
                  <a:cubicBezTo>
                    <a:pt x="19783" y="69051"/>
                    <a:pt x="25399" y="70454"/>
                    <a:pt x="31781" y="70454"/>
                  </a:cubicBezTo>
                  <a:cubicBezTo>
                    <a:pt x="38163" y="70454"/>
                    <a:pt x="43779" y="69051"/>
                    <a:pt x="48501" y="66115"/>
                  </a:cubicBezTo>
                  <a:close/>
                  <a:moveTo>
                    <a:pt x="15316" y="47225"/>
                  </a:moveTo>
                  <a:cubicBezTo>
                    <a:pt x="14040" y="43524"/>
                    <a:pt x="13274" y="39567"/>
                    <a:pt x="13274" y="35227"/>
                  </a:cubicBezTo>
                  <a:cubicBezTo>
                    <a:pt x="13274" y="30888"/>
                    <a:pt x="13912" y="26803"/>
                    <a:pt x="15316" y="23230"/>
                  </a:cubicBezTo>
                  <a:cubicBezTo>
                    <a:pt x="16592" y="19528"/>
                    <a:pt x="18635" y="16592"/>
                    <a:pt x="21443" y="14423"/>
                  </a:cubicBezTo>
                  <a:cubicBezTo>
                    <a:pt x="24123" y="12253"/>
                    <a:pt x="27697" y="11104"/>
                    <a:pt x="31781" y="11104"/>
                  </a:cubicBezTo>
                  <a:cubicBezTo>
                    <a:pt x="35865" y="11104"/>
                    <a:pt x="39311" y="12253"/>
                    <a:pt x="42119" y="14423"/>
                  </a:cubicBezTo>
                  <a:cubicBezTo>
                    <a:pt x="44800" y="16592"/>
                    <a:pt x="46842" y="19656"/>
                    <a:pt x="48246" y="23230"/>
                  </a:cubicBezTo>
                  <a:cubicBezTo>
                    <a:pt x="49522" y="26931"/>
                    <a:pt x="50288" y="30888"/>
                    <a:pt x="50288" y="35227"/>
                  </a:cubicBezTo>
                  <a:cubicBezTo>
                    <a:pt x="50288" y="39567"/>
                    <a:pt x="49650" y="43651"/>
                    <a:pt x="48246" y="47225"/>
                  </a:cubicBezTo>
                  <a:cubicBezTo>
                    <a:pt x="46970" y="50926"/>
                    <a:pt x="44927" y="53734"/>
                    <a:pt x="42119" y="56032"/>
                  </a:cubicBezTo>
                  <a:cubicBezTo>
                    <a:pt x="39439" y="58202"/>
                    <a:pt x="35993" y="59350"/>
                    <a:pt x="31781" y="59350"/>
                  </a:cubicBezTo>
                  <a:cubicBezTo>
                    <a:pt x="27569" y="59350"/>
                    <a:pt x="24123" y="58202"/>
                    <a:pt x="21443" y="56032"/>
                  </a:cubicBezTo>
                  <a:cubicBezTo>
                    <a:pt x="18635" y="53862"/>
                    <a:pt x="16720" y="50926"/>
                    <a:pt x="15316" y="47225"/>
                  </a:cubicBezTo>
                  <a:close/>
                </a:path>
              </a:pathLst>
            </a:custGeom>
            <a:solidFill>
              <a:srgbClr val="14336A"/>
            </a:solidFill>
            <a:ln w="0" cap="flat">
              <a:noFill/>
              <a:prstDash val="solid"/>
              <a:miter/>
            </a:ln>
          </p:spPr>
          <p:txBody>
            <a:bodyPr rtlCol="0" anchor="ctr"/>
            <a:lstStyle/>
            <a:p>
              <a:endParaRPr lang="en-GB" sz="1013"/>
            </a:p>
          </p:txBody>
        </p:sp>
        <p:sp>
          <p:nvSpPr>
            <p:cNvPr id="38" name="Freeform 37">
              <a:extLst>
                <a:ext uri="{FF2B5EF4-FFF2-40B4-BE49-F238E27FC236}">
                  <a16:creationId xmlns:a16="http://schemas.microsoft.com/office/drawing/2014/main" id="{CD706523-AC7F-64FD-C56C-14FA6DD6E4F5}"/>
                </a:ext>
              </a:extLst>
            </p:cNvPr>
            <p:cNvSpPr/>
            <p:nvPr/>
          </p:nvSpPr>
          <p:spPr>
            <a:xfrm>
              <a:off x="2446762" y="6299553"/>
              <a:ext cx="62413" cy="94960"/>
            </a:xfrm>
            <a:custGeom>
              <a:avLst/>
              <a:gdLst>
                <a:gd name="connsiteX0" fmla="*/ 33951 w 62413"/>
                <a:gd name="connsiteY0" fmla="*/ 70454 h 94960"/>
                <a:gd name="connsiteX1" fmla="*/ 48629 w 62413"/>
                <a:gd name="connsiteY1" fmla="*/ 66243 h 94960"/>
                <a:gd name="connsiteX2" fmla="*/ 58712 w 62413"/>
                <a:gd name="connsiteY2" fmla="*/ 54117 h 94960"/>
                <a:gd name="connsiteX3" fmla="*/ 62414 w 62413"/>
                <a:gd name="connsiteY3" fmla="*/ 35100 h 94960"/>
                <a:gd name="connsiteX4" fmla="*/ 58712 w 62413"/>
                <a:gd name="connsiteY4" fmla="*/ 16210 h 94960"/>
                <a:gd name="connsiteX5" fmla="*/ 48501 w 62413"/>
                <a:gd name="connsiteY5" fmla="*/ 4212 h 94960"/>
                <a:gd name="connsiteX6" fmla="*/ 33696 w 62413"/>
                <a:gd name="connsiteY6" fmla="*/ 0 h 94960"/>
                <a:gd name="connsiteX7" fmla="*/ 23485 w 62413"/>
                <a:gd name="connsiteY7" fmla="*/ 2170 h 94960"/>
                <a:gd name="connsiteX8" fmla="*/ 17486 w 62413"/>
                <a:gd name="connsiteY8" fmla="*/ 7148 h 94960"/>
                <a:gd name="connsiteX9" fmla="*/ 14167 w 62413"/>
                <a:gd name="connsiteY9" fmla="*/ 12125 h 94960"/>
                <a:gd name="connsiteX10" fmla="*/ 13019 w 62413"/>
                <a:gd name="connsiteY10" fmla="*/ 12125 h 94960"/>
                <a:gd name="connsiteX11" fmla="*/ 13019 w 62413"/>
                <a:gd name="connsiteY11" fmla="*/ 1021 h 94960"/>
                <a:gd name="connsiteX12" fmla="*/ 0 w 62413"/>
                <a:gd name="connsiteY12" fmla="*/ 1021 h 94960"/>
                <a:gd name="connsiteX13" fmla="*/ 0 w 62413"/>
                <a:gd name="connsiteY13" fmla="*/ 94960 h 94960"/>
                <a:gd name="connsiteX14" fmla="*/ 13274 w 62413"/>
                <a:gd name="connsiteY14" fmla="*/ 94960 h 94960"/>
                <a:gd name="connsiteX15" fmla="*/ 13274 w 62413"/>
                <a:gd name="connsiteY15" fmla="*/ 58712 h 94960"/>
                <a:gd name="connsiteX16" fmla="*/ 14040 w 62413"/>
                <a:gd name="connsiteY16" fmla="*/ 58712 h 94960"/>
                <a:gd name="connsiteX17" fmla="*/ 17486 w 62413"/>
                <a:gd name="connsiteY17" fmla="*/ 63690 h 94960"/>
                <a:gd name="connsiteX18" fmla="*/ 23613 w 62413"/>
                <a:gd name="connsiteY18" fmla="*/ 68540 h 94960"/>
                <a:gd name="connsiteX19" fmla="*/ 33823 w 62413"/>
                <a:gd name="connsiteY19" fmla="*/ 70582 h 94960"/>
                <a:gd name="connsiteX20" fmla="*/ 15189 w 62413"/>
                <a:gd name="connsiteY20" fmla="*/ 47608 h 94960"/>
                <a:gd name="connsiteX21" fmla="*/ 13146 w 62413"/>
                <a:gd name="connsiteY21" fmla="*/ 34972 h 94960"/>
                <a:gd name="connsiteX22" fmla="*/ 15189 w 62413"/>
                <a:gd name="connsiteY22" fmla="*/ 22464 h 94960"/>
                <a:gd name="connsiteX23" fmla="*/ 21187 w 62413"/>
                <a:gd name="connsiteY23" fmla="*/ 14168 h 94960"/>
                <a:gd name="connsiteX24" fmla="*/ 31015 w 62413"/>
                <a:gd name="connsiteY24" fmla="*/ 11232 h 94960"/>
                <a:gd name="connsiteX25" fmla="*/ 41098 w 62413"/>
                <a:gd name="connsiteY25" fmla="*/ 14295 h 94960"/>
                <a:gd name="connsiteX26" fmla="*/ 47097 w 62413"/>
                <a:gd name="connsiteY26" fmla="*/ 22847 h 94960"/>
                <a:gd name="connsiteX27" fmla="*/ 49140 w 62413"/>
                <a:gd name="connsiteY27" fmla="*/ 34972 h 94960"/>
                <a:gd name="connsiteX28" fmla="*/ 47097 w 62413"/>
                <a:gd name="connsiteY28" fmla="*/ 47352 h 94960"/>
                <a:gd name="connsiteX29" fmla="*/ 40971 w 62413"/>
                <a:gd name="connsiteY29" fmla="*/ 56032 h 94960"/>
                <a:gd name="connsiteX30" fmla="*/ 31015 w 62413"/>
                <a:gd name="connsiteY30" fmla="*/ 59223 h 94960"/>
                <a:gd name="connsiteX31" fmla="*/ 21315 w 62413"/>
                <a:gd name="connsiteY31" fmla="*/ 56159 h 94960"/>
                <a:gd name="connsiteX32" fmla="*/ 15316 w 62413"/>
                <a:gd name="connsiteY32" fmla="*/ 47735 h 9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413" h="94960">
                  <a:moveTo>
                    <a:pt x="33951" y="70454"/>
                  </a:moveTo>
                  <a:cubicBezTo>
                    <a:pt x="39439" y="70454"/>
                    <a:pt x="44417" y="69051"/>
                    <a:pt x="48629" y="66243"/>
                  </a:cubicBezTo>
                  <a:cubicBezTo>
                    <a:pt x="52969" y="63435"/>
                    <a:pt x="56287" y="59350"/>
                    <a:pt x="58712" y="54117"/>
                  </a:cubicBezTo>
                  <a:cubicBezTo>
                    <a:pt x="61137" y="48884"/>
                    <a:pt x="62414" y="42503"/>
                    <a:pt x="62414" y="35100"/>
                  </a:cubicBezTo>
                  <a:cubicBezTo>
                    <a:pt x="62414" y="27697"/>
                    <a:pt x="61137" y="21443"/>
                    <a:pt x="58712" y="16210"/>
                  </a:cubicBezTo>
                  <a:cubicBezTo>
                    <a:pt x="56287" y="10977"/>
                    <a:pt x="52841" y="6892"/>
                    <a:pt x="48501" y="4212"/>
                  </a:cubicBezTo>
                  <a:cubicBezTo>
                    <a:pt x="44162" y="1404"/>
                    <a:pt x="39184" y="0"/>
                    <a:pt x="33696" y="0"/>
                  </a:cubicBezTo>
                  <a:cubicBezTo>
                    <a:pt x="29484" y="0"/>
                    <a:pt x="26038" y="766"/>
                    <a:pt x="23485" y="2170"/>
                  </a:cubicBezTo>
                  <a:cubicBezTo>
                    <a:pt x="20932" y="3574"/>
                    <a:pt x="18890" y="5233"/>
                    <a:pt x="17486" y="7148"/>
                  </a:cubicBezTo>
                  <a:cubicBezTo>
                    <a:pt x="16082" y="9062"/>
                    <a:pt x="14933" y="10594"/>
                    <a:pt x="14167" y="12125"/>
                  </a:cubicBezTo>
                  <a:lnTo>
                    <a:pt x="13019" y="12125"/>
                  </a:lnTo>
                  <a:lnTo>
                    <a:pt x="13019" y="1021"/>
                  </a:lnTo>
                  <a:lnTo>
                    <a:pt x="0" y="1021"/>
                  </a:lnTo>
                  <a:lnTo>
                    <a:pt x="0" y="94960"/>
                  </a:lnTo>
                  <a:lnTo>
                    <a:pt x="13274" y="94960"/>
                  </a:lnTo>
                  <a:lnTo>
                    <a:pt x="13274" y="58712"/>
                  </a:lnTo>
                  <a:lnTo>
                    <a:pt x="14040" y="58712"/>
                  </a:lnTo>
                  <a:cubicBezTo>
                    <a:pt x="14806" y="60116"/>
                    <a:pt x="15954" y="61775"/>
                    <a:pt x="17486" y="63690"/>
                  </a:cubicBezTo>
                  <a:cubicBezTo>
                    <a:pt x="19018" y="65605"/>
                    <a:pt x="21060" y="67136"/>
                    <a:pt x="23613" y="68540"/>
                  </a:cubicBezTo>
                  <a:cubicBezTo>
                    <a:pt x="26293" y="69944"/>
                    <a:pt x="29611" y="70582"/>
                    <a:pt x="33823" y="70582"/>
                  </a:cubicBezTo>
                  <a:close/>
                  <a:moveTo>
                    <a:pt x="15189" y="47608"/>
                  </a:moveTo>
                  <a:cubicBezTo>
                    <a:pt x="13785" y="44034"/>
                    <a:pt x="13146" y="39822"/>
                    <a:pt x="13146" y="34972"/>
                  </a:cubicBezTo>
                  <a:cubicBezTo>
                    <a:pt x="13146" y="30122"/>
                    <a:pt x="13785" y="26038"/>
                    <a:pt x="15189" y="22464"/>
                  </a:cubicBezTo>
                  <a:cubicBezTo>
                    <a:pt x="16593" y="18890"/>
                    <a:pt x="18507" y="16082"/>
                    <a:pt x="21187" y="14168"/>
                  </a:cubicBezTo>
                  <a:cubicBezTo>
                    <a:pt x="23868" y="12125"/>
                    <a:pt x="27059" y="11232"/>
                    <a:pt x="31015" y="11232"/>
                  </a:cubicBezTo>
                  <a:cubicBezTo>
                    <a:pt x="34972" y="11232"/>
                    <a:pt x="38418" y="12253"/>
                    <a:pt x="41098" y="14295"/>
                  </a:cubicBezTo>
                  <a:cubicBezTo>
                    <a:pt x="43779" y="16337"/>
                    <a:pt x="45821" y="19145"/>
                    <a:pt x="47097" y="22847"/>
                  </a:cubicBezTo>
                  <a:cubicBezTo>
                    <a:pt x="48501" y="26421"/>
                    <a:pt x="49140" y="30505"/>
                    <a:pt x="49140" y="34972"/>
                  </a:cubicBezTo>
                  <a:cubicBezTo>
                    <a:pt x="49140" y="39439"/>
                    <a:pt x="48501" y="43651"/>
                    <a:pt x="47097" y="47352"/>
                  </a:cubicBezTo>
                  <a:cubicBezTo>
                    <a:pt x="45693" y="51054"/>
                    <a:pt x="43651" y="53862"/>
                    <a:pt x="40971" y="56032"/>
                  </a:cubicBezTo>
                  <a:cubicBezTo>
                    <a:pt x="38291" y="58202"/>
                    <a:pt x="34972" y="59223"/>
                    <a:pt x="31015" y="59223"/>
                  </a:cubicBezTo>
                  <a:cubicBezTo>
                    <a:pt x="27059" y="59223"/>
                    <a:pt x="23995" y="58202"/>
                    <a:pt x="21315" y="56159"/>
                  </a:cubicBezTo>
                  <a:cubicBezTo>
                    <a:pt x="18635" y="54117"/>
                    <a:pt x="16720" y="51309"/>
                    <a:pt x="15316" y="47735"/>
                  </a:cubicBezTo>
                  <a:close/>
                </a:path>
              </a:pathLst>
            </a:custGeom>
            <a:solidFill>
              <a:srgbClr val="14336A"/>
            </a:solidFill>
            <a:ln w="0" cap="flat">
              <a:noFill/>
              <a:prstDash val="solid"/>
              <a:miter/>
            </a:ln>
          </p:spPr>
          <p:txBody>
            <a:bodyPr rtlCol="0" anchor="ctr"/>
            <a:lstStyle/>
            <a:p>
              <a:endParaRPr lang="en-GB" sz="1013"/>
            </a:p>
          </p:txBody>
        </p:sp>
        <p:sp>
          <p:nvSpPr>
            <p:cNvPr id="39" name="Freeform 38">
              <a:extLst>
                <a:ext uri="{FF2B5EF4-FFF2-40B4-BE49-F238E27FC236}">
                  <a16:creationId xmlns:a16="http://schemas.microsoft.com/office/drawing/2014/main" id="{6F5E72CD-7756-05A9-E1DD-686C3F63EEA6}"/>
                </a:ext>
              </a:extLst>
            </p:cNvPr>
            <p:cNvSpPr/>
            <p:nvPr/>
          </p:nvSpPr>
          <p:spPr>
            <a:xfrm>
              <a:off x="2524365" y="6299425"/>
              <a:ext cx="61775" cy="70582"/>
            </a:xfrm>
            <a:custGeom>
              <a:avLst/>
              <a:gdLst>
                <a:gd name="connsiteX0" fmla="*/ 52458 w 61775"/>
                <a:gd name="connsiteY0" fmla="*/ 7914 h 70582"/>
                <a:gd name="connsiteX1" fmla="*/ 42758 w 61775"/>
                <a:gd name="connsiteY1" fmla="*/ 1915 h 70582"/>
                <a:gd name="connsiteX2" fmla="*/ 31526 w 61775"/>
                <a:gd name="connsiteY2" fmla="*/ 0 h 70582"/>
                <a:gd name="connsiteX3" fmla="*/ 14933 w 61775"/>
                <a:gd name="connsiteY3" fmla="*/ 4467 h 70582"/>
                <a:gd name="connsiteX4" fmla="*/ 3957 w 61775"/>
                <a:gd name="connsiteY4" fmla="*/ 16976 h 70582"/>
                <a:gd name="connsiteX5" fmla="*/ 0 w 61775"/>
                <a:gd name="connsiteY5" fmla="*/ 35483 h 70582"/>
                <a:gd name="connsiteX6" fmla="*/ 3957 w 61775"/>
                <a:gd name="connsiteY6" fmla="*/ 53990 h 70582"/>
                <a:gd name="connsiteX7" fmla="*/ 15189 w 61775"/>
                <a:gd name="connsiteY7" fmla="*/ 66243 h 70582"/>
                <a:gd name="connsiteX8" fmla="*/ 32547 w 61775"/>
                <a:gd name="connsiteY8" fmla="*/ 70582 h 70582"/>
                <a:gd name="connsiteX9" fmla="*/ 45821 w 61775"/>
                <a:gd name="connsiteY9" fmla="*/ 68285 h 70582"/>
                <a:gd name="connsiteX10" fmla="*/ 55521 w 61775"/>
                <a:gd name="connsiteY10" fmla="*/ 61776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5 h 70582"/>
                <a:gd name="connsiteX25" fmla="*/ 21698 w 61775"/>
                <a:gd name="connsiteY25" fmla="*/ 13657 h 70582"/>
                <a:gd name="connsiteX26" fmla="*/ 31526 w 61775"/>
                <a:gd name="connsiteY26" fmla="*/ 10977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4"/>
                  </a:moveTo>
                  <a:cubicBezTo>
                    <a:pt x="49522" y="5233"/>
                    <a:pt x="46332" y="3191"/>
                    <a:pt x="42758" y="1915"/>
                  </a:cubicBezTo>
                  <a:cubicBezTo>
                    <a:pt x="39184" y="638"/>
                    <a:pt x="35355" y="0"/>
                    <a:pt x="31526" y="0"/>
                  </a:cubicBezTo>
                  <a:cubicBezTo>
                    <a:pt x="25144" y="0"/>
                    <a:pt x="19656" y="1532"/>
                    <a:pt x="14933" y="4467"/>
                  </a:cubicBezTo>
                  <a:cubicBezTo>
                    <a:pt x="10211" y="7403"/>
                    <a:pt x="6509" y="11615"/>
                    <a:pt x="3957" y="16976"/>
                  </a:cubicBezTo>
                  <a:cubicBezTo>
                    <a:pt x="1276" y="22336"/>
                    <a:pt x="0" y="28463"/>
                    <a:pt x="0" y="35483"/>
                  </a:cubicBezTo>
                  <a:cubicBezTo>
                    <a:pt x="0" y="42503"/>
                    <a:pt x="1276" y="48757"/>
                    <a:pt x="3957" y="53990"/>
                  </a:cubicBezTo>
                  <a:cubicBezTo>
                    <a:pt x="6637" y="59223"/>
                    <a:pt x="10338" y="63307"/>
                    <a:pt x="15189" y="66243"/>
                  </a:cubicBezTo>
                  <a:cubicBezTo>
                    <a:pt x="20039" y="69178"/>
                    <a:pt x="25782" y="70582"/>
                    <a:pt x="32547" y="70582"/>
                  </a:cubicBezTo>
                  <a:cubicBezTo>
                    <a:pt x="37525" y="70582"/>
                    <a:pt x="41992" y="69816"/>
                    <a:pt x="45821" y="68285"/>
                  </a:cubicBezTo>
                  <a:cubicBezTo>
                    <a:pt x="49778" y="66753"/>
                    <a:pt x="52968" y="64583"/>
                    <a:pt x="55521" y="61776"/>
                  </a:cubicBezTo>
                  <a:cubicBezTo>
                    <a:pt x="58074" y="58968"/>
                    <a:pt x="59861" y="55777"/>
                    <a:pt x="60882" y="52075"/>
                  </a:cubicBezTo>
                  <a:lnTo>
                    <a:pt x="48246" y="49778"/>
                  </a:lnTo>
                  <a:cubicBezTo>
                    <a:pt x="47480" y="51948"/>
                    <a:pt x="46332" y="53735"/>
                    <a:pt x="44800" y="55138"/>
                  </a:cubicBezTo>
                  <a:cubicBezTo>
                    <a:pt x="43268" y="56543"/>
                    <a:pt x="41481" y="57691"/>
                    <a:pt x="39439" y="58457"/>
                  </a:cubicBezTo>
                  <a:cubicBezTo>
                    <a:pt x="37397" y="59223"/>
                    <a:pt x="35100" y="59478"/>
                    <a:pt x="32547" y="59478"/>
                  </a:cubicBezTo>
                  <a:cubicBezTo>
                    <a:pt x="28718" y="59478"/>
                    <a:pt x="25272" y="58585"/>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5"/>
                  </a:cubicBezTo>
                  <a:cubicBezTo>
                    <a:pt x="16848" y="17869"/>
                    <a:pt x="18890" y="15444"/>
                    <a:pt x="21698" y="13657"/>
                  </a:cubicBezTo>
                  <a:cubicBezTo>
                    <a:pt x="24506" y="11870"/>
                    <a:pt x="27697" y="10977"/>
                    <a:pt x="31526" y="10977"/>
                  </a:cubicBezTo>
                  <a:cubicBezTo>
                    <a:pt x="34972" y="10977"/>
                    <a:pt x="37908" y="11743"/>
                    <a:pt x="40588" y="13274"/>
                  </a:cubicBezTo>
                  <a:cubicBezTo>
                    <a:pt x="43141" y="14806"/>
                    <a:pt x="45183" y="16976"/>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40" name="Freeform 39">
              <a:extLst>
                <a:ext uri="{FF2B5EF4-FFF2-40B4-BE49-F238E27FC236}">
                  <a16:creationId xmlns:a16="http://schemas.microsoft.com/office/drawing/2014/main" id="{19658B36-F2AA-94C4-BA68-A56C64DF8F79}"/>
                </a:ext>
              </a:extLst>
            </p:cNvPr>
            <p:cNvSpPr/>
            <p:nvPr/>
          </p:nvSpPr>
          <p:spPr>
            <a:xfrm>
              <a:off x="2600818" y="6299425"/>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5 h 70709"/>
                <a:gd name="connsiteX8" fmla="*/ 30505 w 56797"/>
                <a:gd name="connsiteY8" fmla="*/ 10849 h 70709"/>
                <a:gd name="connsiteX9" fmla="*/ 40205 w 56797"/>
                <a:gd name="connsiteY9" fmla="*/ 14040 h 70709"/>
                <a:gd name="connsiteX10" fmla="*/ 43523 w 56797"/>
                <a:gd name="connsiteY10" fmla="*/ 23102 h 70709"/>
                <a:gd name="connsiteX11" fmla="*/ 43523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2 h 70709"/>
                <a:gd name="connsiteX17" fmla="*/ 2170 w 56797"/>
                <a:gd name="connsiteY17" fmla="*/ 40333 h 70709"/>
                <a:gd name="connsiteX18" fmla="*/ 0 w 56797"/>
                <a:gd name="connsiteY18" fmla="*/ 49905 h 70709"/>
                <a:gd name="connsiteX19" fmla="*/ 3063 w 56797"/>
                <a:gd name="connsiteY19" fmla="*/ 61265 h 70709"/>
                <a:gd name="connsiteX20" fmla="*/ 11360 w 56797"/>
                <a:gd name="connsiteY20" fmla="*/ 68285 h 70709"/>
                <a:gd name="connsiteX21" fmla="*/ 23102 w 56797"/>
                <a:gd name="connsiteY21" fmla="*/ 70710 h 70709"/>
                <a:gd name="connsiteX22" fmla="*/ 32802 w 56797"/>
                <a:gd name="connsiteY22" fmla="*/ 69051 h 70709"/>
                <a:gd name="connsiteX23" fmla="*/ 39439 w 56797"/>
                <a:gd name="connsiteY23" fmla="*/ 64967 h 70709"/>
                <a:gd name="connsiteX24" fmla="*/ 43268 w 56797"/>
                <a:gd name="connsiteY24" fmla="*/ 59861 h 70709"/>
                <a:gd name="connsiteX25" fmla="*/ 43779 w 56797"/>
                <a:gd name="connsiteY25" fmla="*/ 59861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3 h 70709"/>
                <a:gd name="connsiteX30" fmla="*/ 47608 w 56797"/>
                <a:gd name="connsiteY30" fmla="*/ 4467 h 70709"/>
                <a:gd name="connsiteX31" fmla="*/ 43523 w 56797"/>
                <a:gd name="connsiteY31" fmla="*/ 44672 h 70709"/>
                <a:gd name="connsiteX32" fmla="*/ 41481 w 56797"/>
                <a:gd name="connsiteY32" fmla="*/ 52203 h 70709"/>
                <a:gd name="connsiteX33" fmla="*/ 35483 w 56797"/>
                <a:gd name="connsiteY33" fmla="*/ 57946 h 70709"/>
                <a:gd name="connsiteX34" fmla="*/ 26037 w 56797"/>
                <a:gd name="connsiteY34" fmla="*/ 60116 h 70709"/>
                <a:gd name="connsiteX35" fmla="*/ 16720 w 56797"/>
                <a:gd name="connsiteY35" fmla="*/ 57564 h 70709"/>
                <a:gd name="connsiteX36" fmla="*/ 13019 w 56797"/>
                <a:gd name="connsiteY36" fmla="*/ 50161 h 70709"/>
                <a:gd name="connsiteX37" fmla="*/ 14933 w 56797"/>
                <a:gd name="connsiteY37" fmla="*/ 44417 h 70709"/>
                <a:gd name="connsiteX38" fmla="*/ 20039 w 56797"/>
                <a:gd name="connsiteY38" fmla="*/ 41098 h 70709"/>
                <a:gd name="connsiteX39" fmla="*/ 27059 w 56797"/>
                <a:gd name="connsiteY39" fmla="*/ 39440 h 70709"/>
                <a:gd name="connsiteX40" fmla="*/ 31143 w 56797"/>
                <a:gd name="connsiteY40" fmla="*/ 38929 h 70709"/>
                <a:gd name="connsiteX41" fmla="*/ 36121 w 56797"/>
                <a:gd name="connsiteY41" fmla="*/ 38163 h 70709"/>
                <a:gd name="connsiteX42" fmla="*/ 40716 w 56797"/>
                <a:gd name="connsiteY42" fmla="*/ 37142 h 70709"/>
                <a:gd name="connsiteX43" fmla="*/ 43396 w 56797"/>
                <a:gd name="connsiteY43" fmla="*/ 35865 h 70709"/>
                <a:gd name="connsiteX44" fmla="*/ 43396 w 56797"/>
                <a:gd name="connsiteY44" fmla="*/ 44672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7" y="2808"/>
                    <a:pt x="41992" y="1659"/>
                    <a:pt x="38929" y="1021"/>
                  </a:cubicBezTo>
                  <a:cubicBezTo>
                    <a:pt x="35865" y="383"/>
                    <a:pt x="32930" y="0"/>
                    <a:pt x="30249" y="0"/>
                  </a:cubicBezTo>
                  <a:cubicBezTo>
                    <a:pt x="26165" y="0"/>
                    <a:pt x="22208" y="638"/>
                    <a:pt x="18507" y="1787"/>
                  </a:cubicBezTo>
                  <a:cubicBezTo>
                    <a:pt x="14806" y="2936"/>
                    <a:pt x="11487" y="4850"/>
                    <a:pt x="8552" y="7403"/>
                  </a:cubicBezTo>
                  <a:cubicBezTo>
                    <a:pt x="5744" y="9956"/>
                    <a:pt x="3574" y="13274"/>
                    <a:pt x="2042" y="17486"/>
                  </a:cubicBezTo>
                  <a:lnTo>
                    <a:pt x="14550" y="20294"/>
                  </a:lnTo>
                  <a:cubicBezTo>
                    <a:pt x="15571" y="17869"/>
                    <a:pt x="17358" y="15699"/>
                    <a:pt x="19911" y="13785"/>
                  </a:cubicBezTo>
                  <a:cubicBezTo>
                    <a:pt x="22464" y="11870"/>
                    <a:pt x="26037" y="10849"/>
                    <a:pt x="30505" y="10849"/>
                  </a:cubicBezTo>
                  <a:cubicBezTo>
                    <a:pt x="34972" y="10849"/>
                    <a:pt x="38035" y="11870"/>
                    <a:pt x="40205" y="14040"/>
                  </a:cubicBezTo>
                  <a:cubicBezTo>
                    <a:pt x="42375" y="16210"/>
                    <a:pt x="43523" y="19145"/>
                    <a:pt x="43523" y="23102"/>
                  </a:cubicBezTo>
                  <a:lnTo>
                    <a:pt x="43523" y="23357"/>
                  </a:lnTo>
                  <a:cubicBezTo>
                    <a:pt x="43523" y="25017"/>
                    <a:pt x="42885" y="26165"/>
                    <a:pt x="41737" y="26803"/>
                  </a:cubicBezTo>
                  <a:cubicBezTo>
                    <a:pt x="40588" y="27569"/>
                    <a:pt x="38673" y="28080"/>
                    <a:pt x="36121" y="28335"/>
                  </a:cubicBezTo>
                  <a:cubicBezTo>
                    <a:pt x="33568" y="28591"/>
                    <a:pt x="30249" y="28973"/>
                    <a:pt x="26165" y="29484"/>
                  </a:cubicBezTo>
                  <a:cubicBezTo>
                    <a:pt x="22974" y="29867"/>
                    <a:pt x="19783" y="30377"/>
                    <a:pt x="16593" y="31143"/>
                  </a:cubicBezTo>
                  <a:cubicBezTo>
                    <a:pt x="13529" y="31909"/>
                    <a:pt x="10721" y="32930"/>
                    <a:pt x="8169" y="34462"/>
                  </a:cubicBezTo>
                  <a:cubicBezTo>
                    <a:pt x="5616" y="35865"/>
                    <a:pt x="3701" y="37908"/>
                    <a:pt x="2170" y="40333"/>
                  </a:cubicBezTo>
                  <a:cubicBezTo>
                    <a:pt x="638" y="42886"/>
                    <a:pt x="0" y="45949"/>
                    <a:pt x="0" y="49905"/>
                  </a:cubicBezTo>
                  <a:cubicBezTo>
                    <a:pt x="0" y="54373"/>
                    <a:pt x="1021" y="58202"/>
                    <a:pt x="3063" y="61265"/>
                  </a:cubicBezTo>
                  <a:cubicBezTo>
                    <a:pt x="5105" y="64328"/>
                    <a:pt x="7913" y="66753"/>
                    <a:pt x="11360" y="68285"/>
                  </a:cubicBezTo>
                  <a:cubicBezTo>
                    <a:pt x="14806" y="69944"/>
                    <a:pt x="18762" y="70710"/>
                    <a:pt x="23102" y="70710"/>
                  </a:cubicBezTo>
                  <a:cubicBezTo>
                    <a:pt x="26931" y="70710"/>
                    <a:pt x="30122" y="70199"/>
                    <a:pt x="32802" y="69051"/>
                  </a:cubicBezTo>
                  <a:cubicBezTo>
                    <a:pt x="35483" y="67902"/>
                    <a:pt x="37652" y="66625"/>
                    <a:pt x="39439" y="64967"/>
                  </a:cubicBezTo>
                  <a:cubicBezTo>
                    <a:pt x="41098" y="63307"/>
                    <a:pt x="42502" y="61648"/>
                    <a:pt x="43268" y="59861"/>
                  </a:cubicBezTo>
                  <a:lnTo>
                    <a:pt x="43779" y="59861"/>
                  </a:lnTo>
                  <a:lnTo>
                    <a:pt x="43779" y="69178"/>
                  </a:lnTo>
                  <a:lnTo>
                    <a:pt x="56798" y="69178"/>
                  </a:lnTo>
                  <a:lnTo>
                    <a:pt x="56798" y="23868"/>
                  </a:lnTo>
                  <a:cubicBezTo>
                    <a:pt x="56798" y="18890"/>
                    <a:pt x="55904" y="14806"/>
                    <a:pt x="54245" y="11743"/>
                  </a:cubicBezTo>
                  <a:cubicBezTo>
                    <a:pt x="52586" y="8552"/>
                    <a:pt x="50288" y="6254"/>
                    <a:pt x="47608" y="4467"/>
                  </a:cubicBezTo>
                  <a:close/>
                  <a:moveTo>
                    <a:pt x="43523" y="44672"/>
                  </a:moveTo>
                  <a:cubicBezTo>
                    <a:pt x="43523" y="47353"/>
                    <a:pt x="42885" y="49905"/>
                    <a:pt x="41481" y="52203"/>
                  </a:cubicBezTo>
                  <a:cubicBezTo>
                    <a:pt x="40077" y="54500"/>
                    <a:pt x="38163" y="56415"/>
                    <a:pt x="35483" y="57946"/>
                  </a:cubicBezTo>
                  <a:cubicBezTo>
                    <a:pt x="32802" y="59351"/>
                    <a:pt x="29739" y="60116"/>
                    <a:pt x="26037" y="60116"/>
                  </a:cubicBezTo>
                  <a:cubicBezTo>
                    <a:pt x="22336" y="60116"/>
                    <a:pt x="19145" y="59223"/>
                    <a:pt x="16720" y="57564"/>
                  </a:cubicBezTo>
                  <a:cubicBezTo>
                    <a:pt x="14295" y="55904"/>
                    <a:pt x="13019" y="53352"/>
                    <a:pt x="13019" y="50161"/>
                  </a:cubicBezTo>
                  <a:cubicBezTo>
                    <a:pt x="13019" y="47736"/>
                    <a:pt x="13657" y="45949"/>
                    <a:pt x="14933" y="44417"/>
                  </a:cubicBezTo>
                  <a:cubicBezTo>
                    <a:pt x="16210" y="43013"/>
                    <a:pt x="17869" y="41864"/>
                    <a:pt x="20039" y="41098"/>
                  </a:cubicBezTo>
                  <a:cubicBezTo>
                    <a:pt x="22208" y="40333"/>
                    <a:pt x="24506" y="39822"/>
                    <a:pt x="27059" y="39440"/>
                  </a:cubicBezTo>
                  <a:cubicBezTo>
                    <a:pt x="28207" y="39312"/>
                    <a:pt x="29484" y="39056"/>
                    <a:pt x="31143" y="38929"/>
                  </a:cubicBezTo>
                  <a:cubicBezTo>
                    <a:pt x="32802" y="38673"/>
                    <a:pt x="34461" y="38418"/>
                    <a:pt x="36121" y="38163"/>
                  </a:cubicBezTo>
                  <a:cubicBezTo>
                    <a:pt x="37780" y="37908"/>
                    <a:pt x="39439" y="37525"/>
                    <a:pt x="40716" y="37142"/>
                  </a:cubicBezTo>
                  <a:cubicBezTo>
                    <a:pt x="42120" y="36759"/>
                    <a:pt x="43013" y="36249"/>
                    <a:pt x="43396" y="35865"/>
                  </a:cubicBezTo>
                  <a:lnTo>
                    <a:pt x="43396" y="44672"/>
                  </a:lnTo>
                  <a:close/>
                </a:path>
              </a:pathLst>
            </a:custGeom>
            <a:solidFill>
              <a:srgbClr val="14336A"/>
            </a:solidFill>
            <a:ln w="0" cap="flat">
              <a:noFill/>
              <a:prstDash val="solid"/>
              <a:miter/>
            </a:ln>
          </p:spPr>
          <p:txBody>
            <a:bodyPr rtlCol="0" anchor="ctr"/>
            <a:lstStyle/>
            <a:p>
              <a:endParaRPr lang="en-GB" sz="1013"/>
            </a:p>
          </p:txBody>
        </p:sp>
        <p:sp>
          <p:nvSpPr>
            <p:cNvPr id="41" name="Freeform 40">
              <a:extLst>
                <a:ext uri="{FF2B5EF4-FFF2-40B4-BE49-F238E27FC236}">
                  <a16:creationId xmlns:a16="http://schemas.microsoft.com/office/drawing/2014/main" id="{DEE0E471-08E4-2ACF-3185-3EACC254D154}"/>
                </a:ext>
              </a:extLst>
            </p:cNvPr>
            <p:cNvSpPr/>
            <p:nvPr/>
          </p:nvSpPr>
          <p:spPr>
            <a:xfrm>
              <a:off x="2678420" y="6299425"/>
              <a:ext cx="56797" cy="69178"/>
            </a:xfrm>
            <a:custGeom>
              <a:avLst/>
              <a:gdLst>
                <a:gd name="connsiteX0" fmla="*/ 46076 w 56797"/>
                <a:gd name="connsiteY0" fmla="*/ 2936 h 69178"/>
                <a:gd name="connsiteX1" fmla="*/ 33823 w 56797"/>
                <a:gd name="connsiteY1" fmla="*/ 0 h 69178"/>
                <a:gd name="connsiteX2" fmla="*/ 21060 w 56797"/>
                <a:gd name="connsiteY2" fmla="*/ 3319 h 69178"/>
                <a:gd name="connsiteX3" fmla="*/ 13657 w 56797"/>
                <a:gd name="connsiteY3" fmla="*/ 11998 h 69178"/>
                <a:gd name="connsiteX4" fmla="*/ 12764 w 56797"/>
                <a:gd name="connsiteY4" fmla="*/ 11998 h 69178"/>
                <a:gd name="connsiteX5" fmla="*/ 12764 w 56797"/>
                <a:gd name="connsiteY5" fmla="*/ 894 h 69178"/>
                <a:gd name="connsiteX6" fmla="*/ 0 w 56797"/>
                <a:gd name="connsiteY6" fmla="*/ 894 h 69178"/>
                <a:gd name="connsiteX7" fmla="*/ 0 w 56797"/>
                <a:gd name="connsiteY7" fmla="*/ 69178 h 69178"/>
                <a:gd name="connsiteX8" fmla="*/ 13274 w 56797"/>
                <a:gd name="connsiteY8" fmla="*/ 69178 h 69178"/>
                <a:gd name="connsiteX9" fmla="*/ 13274 w 56797"/>
                <a:gd name="connsiteY9" fmla="*/ 28591 h 69178"/>
                <a:gd name="connsiteX10" fmla="*/ 15316 w 56797"/>
                <a:gd name="connsiteY10" fmla="*/ 19273 h 69178"/>
                <a:gd name="connsiteX11" fmla="*/ 20932 w 56797"/>
                <a:gd name="connsiteY11" fmla="*/ 13402 h 69178"/>
                <a:gd name="connsiteX12" fmla="*/ 29101 w 56797"/>
                <a:gd name="connsiteY12" fmla="*/ 11360 h 69178"/>
                <a:gd name="connsiteX13" fmla="*/ 39694 w 56797"/>
                <a:gd name="connsiteY13" fmla="*/ 15571 h 69178"/>
                <a:gd name="connsiteX14" fmla="*/ 43523 w 56797"/>
                <a:gd name="connsiteY14" fmla="*/ 27186 h 69178"/>
                <a:gd name="connsiteX15" fmla="*/ 43523 w 56797"/>
                <a:gd name="connsiteY15" fmla="*/ 69051 h 69178"/>
                <a:gd name="connsiteX16" fmla="*/ 56798 w 56797"/>
                <a:gd name="connsiteY16" fmla="*/ 69051 h 69178"/>
                <a:gd name="connsiteX17" fmla="*/ 56798 w 56797"/>
                <a:gd name="connsiteY17" fmla="*/ 25655 h 69178"/>
                <a:gd name="connsiteX18" fmla="*/ 53862 w 56797"/>
                <a:gd name="connsiteY18" fmla="*/ 11487 h 69178"/>
                <a:gd name="connsiteX19" fmla="*/ 45693 w 56797"/>
                <a:gd name="connsiteY19" fmla="*/ 2808 h 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8">
                  <a:moveTo>
                    <a:pt x="46076" y="2936"/>
                  </a:moveTo>
                  <a:cubicBezTo>
                    <a:pt x="42630" y="1021"/>
                    <a:pt x="38546" y="0"/>
                    <a:pt x="33823" y="0"/>
                  </a:cubicBezTo>
                  <a:cubicBezTo>
                    <a:pt x="28718" y="0"/>
                    <a:pt x="24506" y="1149"/>
                    <a:pt x="21060" y="3319"/>
                  </a:cubicBezTo>
                  <a:cubicBezTo>
                    <a:pt x="17741" y="5489"/>
                    <a:pt x="15188" y="8424"/>
                    <a:pt x="13657" y="11998"/>
                  </a:cubicBezTo>
                  <a:lnTo>
                    <a:pt x="12764" y="11998"/>
                  </a:lnTo>
                  <a:lnTo>
                    <a:pt x="12764" y="894"/>
                  </a:lnTo>
                  <a:lnTo>
                    <a:pt x="0" y="894"/>
                  </a:lnTo>
                  <a:lnTo>
                    <a:pt x="0" y="69178"/>
                  </a:lnTo>
                  <a:lnTo>
                    <a:pt x="13274" y="69178"/>
                  </a:lnTo>
                  <a:lnTo>
                    <a:pt x="13274" y="28591"/>
                  </a:lnTo>
                  <a:cubicBezTo>
                    <a:pt x="13274" y="25017"/>
                    <a:pt x="13912" y="21826"/>
                    <a:pt x="15316" y="19273"/>
                  </a:cubicBezTo>
                  <a:cubicBezTo>
                    <a:pt x="16720" y="16720"/>
                    <a:pt x="18635" y="14806"/>
                    <a:pt x="20932" y="13402"/>
                  </a:cubicBezTo>
                  <a:cubicBezTo>
                    <a:pt x="23357" y="12125"/>
                    <a:pt x="26037" y="11360"/>
                    <a:pt x="29101" y="11360"/>
                  </a:cubicBezTo>
                  <a:cubicBezTo>
                    <a:pt x="33568" y="11360"/>
                    <a:pt x="37142" y="12764"/>
                    <a:pt x="39694" y="15571"/>
                  </a:cubicBezTo>
                  <a:cubicBezTo>
                    <a:pt x="42247" y="18379"/>
                    <a:pt x="43523" y="22209"/>
                    <a:pt x="43523" y="27186"/>
                  </a:cubicBezTo>
                  <a:lnTo>
                    <a:pt x="43523" y="69051"/>
                  </a:lnTo>
                  <a:lnTo>
                    <a:pt x="56798" y="69051"/>
                  </a:lnTo>
                  <a:lnTo>
                    <a:pt x="56798" y="25655"/>
                  </a:lnTo>
                  <a:cubicBezTo>
                    <a:pt x="56798" y="20039"/>
                    <a:pt x="55776" y="15316"/>
                    <a:pt x="53862" y="11487"/>
                  </a:cubicBezTo>
                  <a:cubicBezTo>
                    <a:pt x="51947" y="7658"/>
                    <a:pt x="49267" y="4723"/>
                    <a:pt x="45693" y="2808"/>
                  </a:cubicBezTo>
                  <a:close/>
                </a:path>
              </a:pathLst>
            </a:custGeom>
            <a:solidFill>
              <a:srgbClr val="14336A"/>
            </a:solidFill>
            <a:ln w="0" cap="flat">
              <a:noFill/>
              <a:prstDash val="solid"/>
              <a:miter/>
            </a:ln>
          </p:spPr>
          <p:txBody>
            <a:bodyPr rtlCol="0" anchor="ctr"/>
            <a:lstStyle/>
            <a:p>
              <a:endParaRPr lang="en-GB" sz="1013"/>
            </a:p>
          </p:txBody>
        </p:sp>
        <p:sp>
          <p:nvSpPr>
            <p:cNvPr id="42" name="Freeform 41">
              <a:extLst>
                <a:ext uri="{FF2B5EF4-FFF2-40B4-BE49-F238E27FC236}">
                  <a16:creationId xmlns:a16="http://schemas.microsoft.com/office/drawing/2014/main" id="{8916D14F-8F40-83D3-8FEF-862B258C7AB3}"/>
                </a:ext>
              </a:extLst>
            </p:cNvPr>
            <p:cNvSpPr/>
            <p:nvPr/>
          </p:nvSpPr>
          <p:spPr>
            <a:xfrm>
              <a:off x="2164306" y="6435101"/>
              <a:ext cx="67518" cy="91258"/>
            </a:xfrm>
            <a:custGeom>
              <a:avLst/>
              <a:gdLst>
                <a:gd name="connsiteX0" fmla="*/ 50033 w 67518"/>
                <a:gd name="connsiteY0" fmla="*/ 53096 h 91258"/>
                <a:gd name="connsiteX1" fmla="*/ 60499 w 67518"/>
                <a:gd name="connsiteY1" fmla="*/ 43268 h 91258"/>
                <a:gd name="connsiteX2" fmla="*/ 63945 w 67518"/>
                <a:gd name="connsiteY2" fmla="*/ 28591 h 91258"/>
                <a:gd name="connsiteX3" fmla="*/ 60499 w 67518"/>
                <a:gd name="connsiteY3" fmla="*/ 13785 h 91258"/>
                <a:gd name="connsiteX4" fmla="*/ 50033 w 67518"/>
                <a:gd name="connsiteY4" fmla="*/ 3702 h 91258"/>
                <a:gd name="connsiteX5" fmla="*/ 32419 w 67518"/>
                <a:gd name="connsiteY5" fmla="*/ 0 h 91258"/>
                <a:gd name="connsiteX6" fmla="*/ 0 w 67518"/>
                <a:gd name="connsiteY6" fmla="*/ 0 h 91258"/>
                <a:gd name="connsiteX7" fmla="*/ 0 w 67518"/>
                <a:gd name="connsiteY7" fmla="*/ 91132 h 91258"/>
                <a:gd name="connsiteX8" fmla="*/ 13784 w 67518"/>
                <a:gd name="connsiteY8" fmla="*/ 91132 h 91258"/>
                <a:gd name="connsiteX9" fmla="*/ 13784 w 67518"/>
                <a:gd name="connsiteY9" fmla="*/ 56670 h 91258"/>
                <a:gd name="connsiteX10" fmla="*/ 32419 w 67518"/>
                <a:gd name="connsiteY10" fmla="*/ 56670 h 91258"/>
                <a:gd name="connsiteX11" fmla="*/ 33313 w 67518"/>
                <a:gd name="connsiteY11" fmla="*/ 56670 h 91258"/>
                <a:gd name="connsiteX12" fmla="*/ 51820 w 67518"/>
                <a:gd name="connsiteY12" fmla="*/ 91259 h 91258"/>
                <a:gd name="connsiteX13" fmla="*/ 67519 w 67518"/>
                <a:gd name="connsiteY13" fmla="*/ 91259 h 91258"/>
                <a:gd name="connsiteX14" fmla="*/ 47225 w 67518"/>
                <a:gd name="connsiteY14" fmla="*/ 54245 h 91258"/>
                <a:gd name="connsiteX15" fmla="*/ 50033 w 67518"/>
                <a:gd name="connsiteY15" fmla="*/ 53351 h 91258"/>
                <a:gd name="connsiteX16" fmla="*/ 13784 w 67518"/>
                <a:gd name="connsiteY16" fmla="*/ 11743 h 91258"/>
                <a:gd name="connsiteX17" fmla="*/ 31015 w 67518"/>
                <a:gd name="connsiteY17" fmla="*/ 11743 h 91258"/>
                <a:gd name="connsiteX18" fmla="*/ 41992 w 67518"/>
                <a:gd name="connsiteY18" fmla="*/ 13785 h 91258"/>
                <a:gd name="connsiteX19" fmla="*/ 48118 w 67518"/>
                <a:gd name="connsiteY19" fmla="*/ 19656 h 91258"/>
                <a:gd name="connsiteX20" fmla="*/ 50160 w 67518"/>
                <a:gd name="connsiteY20" fmla="*/ 28591 h 91258"/>
                <a:gd name="connsiteX21" fmla="*/ 48246 w 67518"/>
                <a:gd name="connsiteY21" fmla="*/ 37397 h 91258"/>
                <a:gd name="connsiteX22" fmla="*/ 42119 w 67518"/>
                <a:gd name="connsiteY22" fmla="*/ 43013 h 91258"/>
                <a:gd name="connsiteX23" fmla="*/ 31271 w 67518"/>
                <a:gd name="connsiteY23" fmla="*/ 44928 h 91258"/>
                <a:gd name="connsiteX24" fmla="*/ 13784 w 67518"/>
                <a:gd name="connsiteY24" fmla="*/ 44928 h 91258"/>
                <a:gd name="connsiteX25" fmla="*/ 13784 w 67518"/>
                <a:gd name="connsiteY25" fmla="*/ 11870 h 9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518" h="91258">
                  <a:moveTo>
                    <a:pt x="50033" y="53096"/>
                  </a:moveTo>
                  <a:cubicBezTo>
                    <a:pt x="54755" y="50799"/>
                    <a:pt x="58202" y="47480"/>
                    <a:pt x="60499" y="43268"/>
                  </a:cubicBezTo>
                  <a:cubicBezTo>
                    <a:pt x="62796" y="39056"/>
                    <a:pt x="63945" y="34079"/>
                    <a:pt x="63945" y="28591"/>
                  </a:cubicBezTo>
                  <a:cubicBezTo>
                    <a:pt x="63945" y="23102"/>
                    <a:pt x="62796" y="17997"/>
                    <a:pt x="60499" y="13785"/>
                  </a:cubicBezTo>
                  <a:cubicBezTo>
                    <a:pt x="58202" y="9445"/>
                    <a:pt x="54755" y="6127"/>
                    <a:pt x="50033" y="3702"/>
                  </a:cubicBezTo>
                  <a:cubicBezTo>
                    <a:pt x="45310" y="1276"/>
                    <a:pt x="39439" y="0"/>
                    <a:pt x="32419" y="0"/>
                  </a:cubicBezTo>
                  <a:lnTo>
                    <a:pt x="0" y="0"/>
                  </a:lnTo>
                  <a:lnTo>
                    <a:pt x="0" y="91132"/>
                  </a:lnTo>
                  <a:lnTo>
                    <a:pt x="13784" y="91132"/>
                  </a:lnTo>
                  <a:lnTo>
                    <a:pt x="13784" y="56670"/>
                  </a:lnTo>
                  <a:lnTo>
                    <a:pt x="32419" y="56670"/>
                  </a:lnTo>
                  <a:cubicBezTo>
                    <a:pt x="32419" y="56670"/>
                    <a:pt x="32930" y="56670"/>
                    <a:pt x="33313" y="56670"/>
                  </a:cubicBezTo>
                  <a:lnTo>
                    <a:pt x="51820" y="91259"/>
                  </a:lnTo>
                  <a:lnTo>
                    <a:pt x="67519" y="91259"/>
                  </a:lnTo>
                  <a:lnTo>
                    <a:pt x="47225" y="54245"/>
                  </a:lnTo>
                  <a:cubicBezTo>
                    <a:pt x="48118" y="53862"/>
                    <a:pt x="49267" y="53735"/>
                    <a:pt x="50033" y="53351"/>
                  </a:cubicBezTo>
                  <a:close/>
                  <a:moveTo>
                    <a:pt x="13784" y="11743"/>
                  </a:moveTo>
                  <a:lnTo>
                    <a:pt x="31015" y="11743"/>
                  </a:lnTo>
                  <a:cubicBezTo>
                    <a:pt x="35610" y="11743"/>
                    <a:pt x="39184" y="12381"/>
                    <a:pt x="41992" y="13785"/>
                  </a:cubicBezTo>
                  <a:cubicBezTo>
                    <a:pt x="44800" y="15189"/>
                    <a:pt x="46842" y="17103"/>
                    <a:pt x="48118" y="19656"/>
                  </a:cubicBezTo>
                  <a:cubicBezTo>
                    <a:pt x="49395" y="22209"/>
                    <a:pt x="50160" y="25144"/>
                    <a:pt x="50160" y="28591"/>
                  </a:cubicBezTo>
                  <a:cubicBezTo>
                    <a:pt x="50160" y="32037"/>
                    <a:pt x="49522" y="34972"/>
                    <a:pt x="48246" y="37397"/>
                  </a:cubicBezTo>
                  <a:cubicBezTo>
                    <a:pt x="46970" y="39822"/>
                    <a:pt x="44927" y="41737"/>
                    <a:pt x="42119" y="43013"/>
                  </a:cubicBezTo>
                  <a:cubicBezTo>
                    <a:pt x="39311" y="44289"/>
                    <a:pt x="35738" y="44928"/>
                    <a:pt x="31271" y="44928"/>
                  </a:cubicBezTo>
                  <a:lnTo>
                    <a:pt x="13784" y="44928"/>
                  </a:lnTo>
                  <a:lnTo>
                    <a:pt x="13784" y="11870"/>
                  </a:lnTo>
                  <a:close/>
                </a:path>
              </a:pathLst>
            </a:custGeom>
            <a:solidFill>
              <a:srgbClr val="14336A"/>
            </a:solidFill>
            <a:ln w="0" cap="flat">
              <a:noFill/>
              <a:prstDash val="solid"/>
              <a:miter/>
            </a:ln>
          </p:spPr>
          <p:txBody>
            <a:bodyPr rtlCol="0" anchor="ctr"/>
            <a:lstStyle/>
            <a:p>
              <a:endParaRPr lang="en-GB" sz="1013"/>
            </a:p>
          </p:txBody>
        </p:sp>
        <p:sp>
          <p:nvSpPr>
            <p:cNvPr id="43" name="Freeform 42">
              <a:extLst>
                <a:ext uri="{FF2B5EF4-FFF2-40B4-BE49-F238E27FC236}">
                  <a16:creationId xmlns:a16="http://schemas.microsoft.com/office/drawing/2014/main" id="{68EF2624-E133-0822-48A6-4103D512F7BA}"/>
                </a:ext>
              </a:extLst>
            </p:cNvPr>
            <p:cNvSpPr/>
            <p:nvPr/>
          </p:nvSpPr>
          <p:spPr>
            <a:xfrm>
              <a:off x="2243312"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350 w 61775"/>
                <a:gd name="connsiteY21" fmla="*/ 18379 h 70582"/>
                <a:gd name="connsiteX22" fmla="*/ 52586 w 61775"/>
                <a:gd name="connsiteY22" fmla="*/ 7786 h 70582"/>
                <a:gd name="connsiteX23" fmla="*/ 13402 w 61775"/>
                <a:gd name="connsiteY23" fmla="*/ 29101 h 70582"/>
                <a:gd name="connsiteX24" fmla="*/ 15444 w 61775"/>
                <a:gd name="connsiteY24" fmla="*/ 20804 h 70582"/>
                <a:gd name="connsiteX25" fmla="*/ 21826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10" y="11614"/>
                    <a:pt x="3957" y="16975"/>
                  </a:cubicBezTo>
                  <a:cubicBezTo>
                    <a:pt x="1276" y="22336"/>
                    <a:pt x="0" y="28462"/>
                    <a:pt x="0" y="35483"/>
                  </a:cubicBezTo>
                  <a:cubicBezTo>
                    <a:pt x="0" y="42502"/>
                    <a:pt x="1276" y="48756"/>
                    <a:pt x="3957" y="53989"/>
                  </a:cubicBezTo>
                  <a:cubicBezTo>
                    <a:pt x="6637" y="59222"/>
                    <a:pt x="10339" y="63307"/>
                    <a:pt x="15189" y="66242"/>
                  </a:cubicBezTo>
                  <a:cubicBezTo>
                    <a:pt x="20039" y="69178"/>
                    <a:pt x="25782" y="70582"/>
                    <a:pt x="32547" y="70582"/>
                  </a:cubicBezTo>
                  <a:cubicBezTo>
                    <a:pt x="37525" y="70582"/>
                    <a:pt x="41992" y="69816"/>
                    <a:pt x="45821" y="68284"/>
                  </a:cubicBezTo>
                  <a:cubicBezTo>
                    <a:pt x="49778" y="66753"/>
                    <a:pt x="52969"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350" y="18379"/>
                  </a:cubicBezTo>
                  <a:cubicBezTo>
                    <a:pt x="57691" y="14040"/>
                    <a:pt x="55394" y="10466"/>
                    <a:pt x="52586" y="7786"/>
                  </a:cubicBezTo>
                  <a:close/>
                  <a:moveTo>
                    <a:pt x="13402" y="29101"/>
                  </a:moveTo>
                  <a:cubicBezTo>
                    <a:pt x="13529" y="26165"/>
                    <a:pt x="14167" y="23357"/>
                    <a:pt x="15444" y="20804"/>
                  </a:cubicBezTo>
                  <a:cubicBezTo>
                    <a:pt x="16975" y="17869"/>
                    <a:pt x="19018" y="15444"/>
                    <a:pt x="21826" y="13657"/>
                  </a:cubicBezTo>
                  <a:cubicBezTo>
                    <a:pt x="24634" y="11870"/>
                    <a:pt x="27825"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44" name="Freeform 43">
              <a:extLst>
                <a:ext uri="{FF2B5EF4-FFF2-40B4-BE49-F238E27FC236}">
                  <a16:creationId xmlns:a16="http://schemas.microsoft.com/office/drawing/2014/main" id="{D6D83B22-743C-DD7A-FF66-A546087D44B9}"/>
                </a:ext>
              </a:extLst>
            </p:cNvPr>
            <p:cNvSpPr/>
            <p:nvPr/>
          </p:nvSpPr>
          <p:spPr>
            <a:xfrm>
              <a:off x="2320021" y="6456927"/>
              <a:ext cx="55648" cy="70582"/>
            </a:xfrm>
            <a:custGeom>
              <a:avLst/>
              <a:gdLst>
                <a:gd name="connsiteX0" fmla="*/ 36887 w 55648"/>
                <a:gd name="connsiteY0" fmla="*/ 31015 h 70582"/>
                <a:gd name="connsiteX1" fmla="*/ 26037 w 55648"/>
                <a:gd name="connsiteY1" fmla="*/ 28590 h 70582"/>
                <a:gd name="connsiteX2" fmla="*/ 17869 w 55648"/>
                <a:gd name="connsiteY2" fmla="*/ 25144 h 70582"/>
                <a:gd name="connsiteX3" fmla="*/ 15316 w 55648"/>
                <a:gd name="connsiteY3" fmla="*/ 19656 h 70582"/>
                <a:gd name="connsiteX4" fmla="*/ 19145 w 55648"/>
                <a:gd name="connsiteY4" fmla="*/ 13146 h 70582"/>
                <a:gd name="connsiteX5" fmla="*/ 28590 w 55648"/>
                <a:gd name="connsiteY5" fmla="*/ 10594 h 70582"/>
                <a:gd name="connsiteX6" fmla="*/ 35483 w 55648"/>
                <a:gd name="connsiteY6" fmla="*/ 11870 h 70582"/>
                <a:gd name="connsiteX7" fmla="*/ 39822 w 55648"/>
                <a:gd name="connsiteY7" fmla="*/ 15316 h 70582"/>
                <a:gd name="connsiteX8" fmla="*/ 42247 w 55648"/>
                <a:gd name="connsiteY8" fmla="*/ 19656 h 70582"/>
                <a:gd name="connsiteX9" fmla="*/ 54245 w 55648"/>
                <a:gd name="connsiteY9" fmla="*/ 17486 h 70582"/>
                <a:gd name="connsiteX10" fmla="*/ 45821 w 55648"/>
                <a:gd name="connsiteY10" fmla="*/ 4722 h 70582"/>
                <a:gd name="connsiteX11" fmla="*/ 28335 w 55648"/>
                <a:gd name="connsiteY11" fmla="*/ 0 h 70582"/>
                <a:gd name="connsiteX12" fmla="*/ 14678 w 55648"/>
                <a:gd name="connsiteY12" fmla="*/ 2552 h 70582"/>
                <a:gd name="connsiteX13" fmla="*/ 5361 w 55648"/>
                <a:gd name="connsiteY13" fmla="*/ 9700 h 70582"/>
                <a:gd name="connsiteX14" fmla="*/ 1914 w 55648"/>
                <a:gd name="connsiteY14" fmla="*/ 20294 h 70582"/>
                <a:gd name="connsiteX15" fmla="*/ 6509 w 55648"/>
                <a:gd name="connsiteY15" fmla="*/ 32292 h 70582"/>
                <a:gd name="connsiteX16" fmla="*/ 20677 w 55648"/>
                <a:gd name="connsiteY16" fmla="*/ 39184 h 70582"/>
                <a:gd name="connsiteX17" fmla="*/ 32292 w 55648"/>
                <a:gd name="connsiteY17" fmla="*/ 41737 h 70582"/>
                <a:gd name="connsiteX18" fmla="*/ 39567 w 55648"/>
                <a:gd name="connsiteY18" fmla="*/ 45055 h 70582"/>
                <a:gd name="connsiteX19" fmla="*/ 41992 w 55648"/>
                <a:gd name="connsiteY19" fmla="*/ 50416 h 70582"/>
                <a:gd name="connsiteX20" fmla="*/ 38035 w 55648"/>
                <a:gd name="connsiteY20" fmla="*/ 57052 h 70582"/>
                <a:gd name="connsiteX21" fmla="*/ 27569 w 55648"/>
                <a:gd name="connsiteY21" fmla="*/ 59733 h 70582"/>
                <a:gd name="connsiteX22" fmla="*/ 17869 w 55648"/>
                <a:gd name="connsiteY22" fmla="*/ 57180 h 70582"/>
                <a:gd name="connsiteX23" fmla="*/ 12891 w 55648"/>
                <a:gd name="connsiteY23" fmla="*/ 49650 h 70582"/>
                <a:gd name="connsiteX24" fmla="*/ 0 w 55648"/>
                <a:gd name="connsiteY24" fmla="*/ 51564 h 70582"/>
                <a:gd name="connsiteX25" fmla="*/ 8934 w 55648"/>
                <a:gd name="connsiteY25" fmla="*/ 65604 h 70582"/>
                <a:gd name="connsiteX26" fmla="*/ 27697 w 55648"/>
                <a:gd name="connsiteY26" fmla="*/ 70582 h 70582"/>
                <a:gd name="connsiteX27" fmla="*/ 42247 w 55648"/>
                <a:gd name="connsiteY27" fmla="*/ 67902 h 70582"/>
                <a:gd name="connsiteX28" fmla="*/ 52075 w 55648"/>
                <a:gd name="connsiteY28" fmla="*/ 60371 h 70582"/>
                <a:gd name="connsiteX29" fmla="*/ 55649 w 55648"/>
                <a:gd name="connsiteY29" fmla="*/ 49395 h 70582"/>
                <a:gd name="connsiteX30" fmla="*/ 51054 w 55648"/>
                <a:gd name="connsiteY30" fmla="*/ 37652 h 70582"/>
                <a:gd name="connsiteX31" fmla="*/ 37014 w 55648"/>
                <a:gd name="connsiteY31" fmla="*/ 30887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648" h="70582">
                  <a:moveTo>
                    <a:pt x="36887" y="31015"/>
                  </a:moveTo>
                  <a:lnTo>
                    <a:pt x="26037" y="28590"/>
                  </a:lnTo>
                  <a:cubicBezTo>
                    <a:pt x="22336" y="27697"/>
                    <a:pt x="19528" y="26548"/>
                    <a:pt x="17869" y="25144"/>
                  </a:cubicBezTo>
                  <a:cubicBezTo>
                    <a:pt x="16210" y="23740"/>
                    <a:pt x="15316" y="21953"/>
                    <a:pt x="15316" y="19656"/>
                  </a:cubicBezTo>
                  <a:cubicBezTo>
                    <a:pt x="15316" y="16975"/>
                    <a:pt x="16593" y="14805"/>
                    <a:pt x="19145" y="13146"/>
                  </a:cubicBezTo>
                  <a:cubicBezTo>
                    <a:pt x="21698" y="11487"/>
                    <a:pt x="24761" y="10594"/>
                    <a:pt x="28590" y="10594"/>
                  </a:cubicBezTo>
                  <a:cubicBezTo>
                    <a:pt x="31398" y="10594"/>
                    <a:pt x="33696" y="11104"/>
                    <a:pt x="35483" y="11870"/>
                  </a:cubicBezTo>
                  <a:cubicBezTo>
                    <a:pt x="37269" y="12764"/>
                    <a:pt x="38801" y="13912"/>
                    <a:pt x="39822" y="15316"/>
                  </a:cubicBezTo>
                  <a:cubicBezTo>
                    <a:pt x="40843" y="16720"/>
                    <a:pt x="41737" y="18124"/>
                    <a:pt x="42247" y="19656"/>
                  </a:cubicBezTo>
                  <a:lnTo>
                    <a:pt x="54245" y="17486"/>
                  </a:lnTo>
                  <a:cubicBezTo>
                    <a:pt x="52841" y="12125"/>
                    <a:pt x="50033" y="7913"/>
                    <a:pt x="45821" y="4722"/>
                  </a:cubicBezTo>
                  <a:cubicBezTo>
                    <a:pt x="41609" y="1532"/>
                    <a:pt x="35738" y="0"/>
                    <a:pt x="28335" y="0"/>
                  </a:cubicBezTo>
                  <a:cubicBezTo>
                    <a:pt x="23229" y="0"/>
                    <a:pt x="18635" y="893"/>
                    <a:pt x="14678" y="2552"/>
                  </a:cubicBezTo>
                  <a:cubicBezTo>
                    <a:pt x="10721" y="4212"/>
                    <a:pt x="7530" y="6637"/>
                    <a:pt x="5361" y="9700"/>
                  </a:cubicBezTo>
                  <a:cubicBezTo>
                    <a:pt x="3063" y="12764"/>
                    <a:pt x="1914" y="16210"/>
                    <a:pt x="1914" y="20294"/>
                  </a:cubicBezTo>
                  <a:cubicBezTo>
                    <a:pt x="1914" y="25144"/>
                    <a:pt x="3446" y="29228"/>
                    <a:pt x="6509" y="32292"/>
                  </a:cubicBezTo>
                  <a:cubicBezTo>
                    <a:pt x="9573" y="35483"/>
                    <a:pt x="14295" y="37780"/>
                    <a:pt x="20677" y="39184"/>
                  </a:cubicBezTo>
                  <a:lnTo>
                    <a:pt x="32292" y="41737"/>
                  </a:lnTo>
                  <a:cubicBezTo>
                    <a:pt x="35610" y="42502"/>
                    <a:pt x="38035" y="43523"/>
                    <a:pt x="39567" y="45055"/>
                  </a:cubicBezTo>
                  <a:cubicBezTo>
                    <a:pt x="41098" y="46459"/>
                    <a:pt x="41992" y="48246"/>
                    <a:pt x="41992" y="50416"/>
                  </a:cubicBezTo>
                  <a:cubicBezTo>
                    <a:pt x="41992" y="53096"/>
                    <a:pt x="40716" y="55266"/>
                    <a:pt x="38035" y="57052"/>
                  </a:cubicBezTo>
                  <a:cubicBezTo>
                    <a:pt x="35483" y="58840"/>
                    <a:pt x="31909" y="59733"/>
                    <a:pt x="27569" y="59733"/>
                  </a:cubicBezTo>
                  <a:cubicBezTo>
                    <a:pt x="23612" y="59733"/>
                    <a:pt x="20294" y="58840"/>
                    <a:pt x="17869" y="57180"/>
                  </a:cubicBezTo>
                  <a:cubicBezTo>
                    <a:pt x="15316" y="55521"/>
                    <a:pt x="13785" y="52968"/>
                    <a:pt x="12891" y="49650"/>
                  </a:cubicBezTo>
                  <a:lnTo>
                    <a:pt x="0" y="51564"/>
                  </a:lnTo>
                  <a:cubicBezTo>
                    <a:pt x="1149" y="57563"/>
                    <a:pt x="4084" y="62286"/>
                    <a:pt x="8934" y="65604"/>
                  </a:cubicBezTo>
                  <a:cubicBezTo>
                    <a:pt x="13785" y="68923"/>
                    <a:pt x="20039" y="70582"/>
                    <a:pt x="27697" y="70582"/>
                  </a:cubicBezTo>
                  <a:cubicBezTo>
                    <a:pt x="33185" y="70582"/>
                    <a:pt x="38035" y="69689"/>
                    <a:pt x="42247" y="67902"/>
                  </a:cubicBezTo>
                  <a:cubicBezTo>
                    <a:pt x="46459" y="66115"/>
                    <a:pt x="49778" y="63562"/>
                    <a:pt x="52075" y="60371"/>
                  </a:cubicBezTo>
                  <a:cubicBezTo>
                    <a:pt x="54372" y="57180"/>
                    <a:pt x="55649" y="53479"/>
                    <a:pt x="55649" y="49395"/>
                  </a:cubicBezTo>
                  <a:cubicBezTo>
                    <a:pt x="55649" y="44544"/>
                    <a:pt x="54117" y="40588"/>
                    <a:pt x="51054" y="37652"/>
                  </a:cubicBezTo>
                  <a:cubicBezTo>
                    <a:pt x="47991" y="34716"/>
                    <a:pt x="43268" y="32419"/>
                    <a:pt x="37014" y="30887"/>
                  </a:cubicBezTo>
                  <a:close/>
                </a:path>
              </a:pathLst>
            </a:custGeom>
            <a:solidFill>
              <a:srgbClr val="14336A"/>
            </a:solidFill>
            <a:ln w="0" cap="flat">
              <a:noFill/>
              <a:prstDash val="solid"/>
              <a:miter/>
            </a:ln>
          </p:spPr>
          <p:txBody>
            <a:bodyPr rtlCol="0" anchor="ctr"/>
            <a:lstStyle/>
            <a:p>
              <a:endParaRPr lang="en-GB" sz="1013"/>
            </a:p>
          </p:txBody>
        </p:sp>
        <p:sp>
          <p:nvSpPr>
            <p:cNvPr id="45" name="Freeform 44">
              <a:extLst>
                <a:ext uri="{FF2B5EF4-FFF2-40B4-BE49-F238E27FC236}">
                  <a16:creationId xmlns:a16="http://schemas.microsoft.com/office/drawing/2014/main" id="{AC725C10-4F23-9534-0CC5-5EDBCE1DFF39}"/>
                </a:ext>
              </a:extLst>
            </p:cNvPr>
            <p:cNvSpPr/>
            <p:nvPr/>
          </p:nvSpPr>
          <p:spPr>
            <a:xfrm>
              <a:off x="2390348"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4 h 70582"/>
                <a:gd name="connsiteX25" fmla="*/ 21698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4"/>
                  </a:cubicBezTo>
                  <a:cubicBezTo>
                    <a:pt x="16848" y="17869"/>
                    <a:pt x="18890" y="15444"/>
                    <a:pt x="21698" y="13657"/>
                  </a:cubicBezTo>
                  <a:cubicBezTo>
                    <a:pt x="24506" y="11870"/>
                    <a:pt x="27697"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46" name="Freeform 45">
              <a:extLst>
                <a:ext uri="{FF2B5EF4-FFF2-40B4-BE49-F238E27FC236}">
                  <a16:creationId xmlns:a16="http://schemas.microsoft.com/office/drawing/2014/main" id="{BF215A03-5B54-3F19-44DC-B9AB7A63C37F}"/>
                </a:ext>
              </a:extLst>
            </p:cNvPr>
            <p:cNvSpPr/>
            <p:nvPr/>
          </p:nvSpPr>
          <p:spPr>
            <a:xfrm>
              <a:off x="2466929" y="6456927"/>
              <a:ext cx="56797" cy="70709"/>
            </a:xfrm>
            <a:custGeom>
              <a:avLst/>
              <a:gdLst>
                <a:gd name="connsiteX0" fmla="*/ 47480 w 56797"/>
                <a:gd name="connsiteY0" fmla="*/ 4467 h 70709"/>
                <a:gd name="connsiteX1" fmla="*/ 38801 w 56797"/>
                <a:gd name="connsiteY1" fmla="*/ 1021 h 70709"/>
                <a:gd name="connsiteX2" fmla="*/ 30122 w 56797"/>
                <a:gd name="connsiteY2" fmla="*/ 0 h 70709"/>
                <a:gd name="connsiteX3" fmla="*/ 18379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396 w 56797"/>
                <a:gd name="connsiteY31" fmla="*/ 44544 h 70709"/>
                <a:gd name="connsiteX32" fmla="*/ 41354 w 56797"/>
                <a:gd name="connsiteY32" fmla="*/ 52075 h 70709"/>
                <a:gd name="connsiteX33" fmla="*/ 35355 w 56797"/>
                <a:gd name="connsiteY33" fmla="*/ 57819 h 70709"/>
                <a:gd name="connsiteX34" fmla="*/ 25910 w 56797"/>
                <a:gd name="connsiteY34" fmla="*/ 59988 h 70709"/>
                <a:gd name="connsiteX35" fmla="*/ 16593 w 56797"/>
                <a:gd name="connsiteY35" fmla="*/ 57436 h 70709"/>
                <a:gd name="connsiteX36" fmla="*/ 12891 w 56797"/>
                <a:gd name="connsiteY36" fmla="*/ 50033 h 70709"/>
                <a:gd name="connsiteX37" fmla="*/ 14806 w 56797"/>
                <a:gd name="connsiteY37" fmla="*/ 44289 h 70709"/>
                <a:gd name="connsiteX38" fmla="*/ 19911 w 56797"/>
                <a:gd name="connsiteY38" fmla="*/ 40971 h 70709"/>
                <a:gd name="connsiteX39" fmla="*/ 26931 w 56797"/>
                <a:gd name="connsiteY39" fmla="*/ 39311 h 70709"/>
                <a:gd name="connsiteX40" fmla="*/ 31015 w 56797"/>
                <a:gd name="connsiteY40" fmla="*/ 38801 h 70709"/>
                <a:gd name="connsiteX41" fmla="*/ 35993 w 56797"/>
                <a:gd name="connsiteY41" fmla="*/ 38035 h 70709"/>
                <a:gd name="connsiteX42" fmla="*/ 40588 w 56797"/>
                <a:gd name="connsiteY42" fmla="*/ 37014 h 70709"/>
                <a:gd name="connsiteX43" fmla="*/ 43268 w 56797"/>
                <a:gd name="connsiteY43" fmla="*/ 35738 h 70709"/>
                <a:gd name="connsiteX44" fmla="*/ 43268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480" y="4467"/>
                  </a:moveTo>
                  <a:cubicBezTo>
                    <a:pt x="44800" y="2808"/>
                    <a:pt x="41864" y="1659"/>
                    <a:pt x="38801" y="1021"/>
                  </a:cubicBezTo>
                  <a:cubicBezTo>
                    <a:pt x="35738" y="383"/>
                    <a:pt x="32802" y="0"/>
                    <a:pt x="30122" y="0"/>
                  </a:cubicBezTo>
                  <a:cubicBezTo>
                    <a:pt x="26038" y="0"/>
                    <a:pt x="22081" y="638"/>
                    <a:pt x="18379" y="1787"/>
                  </a:cubicBezTo>
                  <a:cubicBezTo>
                    <a:pt x="14678" y="2935"/>
                    <a:pt x="11360"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3013"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5"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396" y="44544"/>
                  </a:moveTo>
                  <a:cubicBezTo>
                    <a:pt x="43396" y="47225"/>
                    <a:pt x="42758" y="49778"/>
                    <a:pt x="41354" y="52075"/>
                  </a:cubicBezTo>
                  <a:cubicBezTo>
                    <a:pt x="39950" y="54372"/>
                    <a:pt x="38035" y="56287"/>
                    <a:pt x="35355" y="57819"/>
                  </a:cubicBezTo>
                  <a:cubicBezTo>
                    <a:pt x="32675" y="59222"/>
                    <a:pt x="29611" y="59988"/>
                    <a:pt x="25910" y="59988"/>
                  </a:cubicBezTo>
                  <a:cubicBezTo>
                    <a:pt x="22209" y="59988"/>
                    <a:pt x="19018" y="59095"/>
                    <a:pt x="16593" y="57436"/>
                  </a:cubicBezTo>
                  <a:cubicBezTo>
                    <a:pt x="14167" y="55776"/>
                    <a:pt x="12891" y="53224"/>
                    <a:pt x="12891" y="50033"/>
                  </a:cubicBezTo>
                  <a:cubicBezTo>
                    <a:pt x="12891" y="47608"/>
                    <a:pt x="13529" y="45821"/>
                    <a:pt x="14806" y="44289"/>
                  </a:cubicBezTo>
                  <a:cubicBezTo>
                    <a:pt x="16082" y="42885"/>
                    <a:pt x="17741" y="41737"/>
                    <a:pt x="19911" y="40971"/>
                  </a:cubicBezTo>
                  <a:cubicBezTo>
                    <a:pt x="22081" y="40205"/>
                    <a:pt x="24378" y="39694"/>
                    <a:pt x="26931" y="39311"/>
                  </a:cubicBezTo>
                  <a:cubicBezTo>
                    <a:pt x="28080" y="39184"/>
                    <a:pt x="29356" y="38929"/>
                    <a:pt x="31015" y="38801"/>
                  </a:cubicBezTo>
                  <a:cubicBezTo>
                    <a:pt x="32675" y="38546"/>
                    <a:pt x="34334" y="38291"/>
                    <a:pt x="35993" y="38035"/>
                  </a:cubicBezTo>
                  <a:cubicBezTo>
                    <a:pt x="37652" y="37780"/>
                    <a:pt x="39184" y="37397"/>
                    <a:pt x="40588" y="37014"/>
                  </a:cubicBezTo>
                  <a:cubicBezTo>
                    <a:pt x="41992" y="36631"/>
                    <a:pt x="42885" y="36121"/>
                    <a:pt x="43268" y="35738"/>
                  </a:cubicBezTo>
                  <a:lnTo>
                    <a:pt x="43268" y="44544"/>
                  </a:lnTo>
                  <a:close/>
                </a:path>
              </a:pathLst>
            </a:custGeom>
            <a:solidFill>
              <a:srgbClr val="14336A"/>
            </a:solidFill>
            <a:ln w="0" cap="flat">
              <a:noFill/>
              <a:prstDash val="solid"/>
              <a:miter/>
            </a:ln>
          </p:spPr>
          <p:txBody>
            <a:bodyPr rtlCol="0" anchor="ctr"/>
            <a:lstStyle/>
            <a:p>
              <a:endParaRPr lang="en-GB" sz="1013"/>
            </a:p>
          </p:txBody>
        </p:sp>
        <p:sp>
          <p:nvSpPr>
            <p:cNvPr id="47" name="Freeform 46">
              <a:extLst>
                <a:ext uri="{FF2B5EF4-FFF2-40B4-BE49-F238E27FC236}">
                  <a16:creationId xmlns:a16="http://schemas.microsoft.com/office/drawing/2014/main" id="{DF42821E-B202-4429-0EFD-B37991F3A05B}"/>
                </a:ext>
              </a:extLst>
            </p:cNvPr>
            <p:cNvSpPr/>
            <p:nvPr/>
          </p:nvSpPr>
          <p:spPr>
            <a:xfrm>
              <a:off x="2544403" y="6456671"/>
              <a:ext cx="36503" cy="69433"/>
            </a:xfrm>
            <a:custGeom>
              <a:avLst/>
              <a:gdLst>
                <a:gd name="connsiteX0" fmla="*/ 31015 w 36503"/>
                <a:gd name="connsiteY0" fmla="*/ 128 h 69433"/>
                <a:gd name="connsiteX1" fmla="*/ 20294 w 36503"/>
                <a:gd name="connsiteY1" fmla="*/ 3319 h 69433"/>
                <a:gd name="connsiteX2" fmla="*/ 13657 w 36503"/>
                <a:gd name="connsiteY2" fmla="*/ 11998 h 69433"/>
                <a:gd name="connsiteX3" fmla="*/ 12891 w 36503"/>
                <a:gd name="connsiteY3" fmla="*/ 11998 h 69433"/>
                <a:gd name="connsiteX4" fmla="*/ 12891 w 36503"/>
                <a:gd name="connsiteY4" fmla="*/ 1149 h 69433"/>
                <a:gd name="connsiteX5" fmla="*/ 0 w 36503"/>
                <a:gd name="connsiteY5" fmla="*/ 1149 h 69433"/>
                <a:gd name="connsiteX6" fmla="*/ 0 w 36503"/>
                <a:gd name="connsiteY6" fmla="*/ 69433 h 69433"/>
                <a:gd name="connsiteX7" fmla="*/ 13274 w 36503"/>
                <a:gd name="connsiteY7" fmla="*/ 69433 h 69433"/>
                <a:gd name="connsiteX8" fmla="*/ 13274 w 36503"/>
                <a:gd name="connsiteY8" fmla="*/ 27697 h 69433"/>
                <a:gd name="connsiteX9" fmla="*/ 15444 w 36503"/>
                <a:gd name="connsiteY9" fmla="*/ 19784 h 69433"/>
                <a:gd name="connsiteX10" fmla="*/ 21187 w 36503"/>
                <a:gd name="connsiteY10" fmla="*/ 14295 h 69433"/>
                <a:gd name="connsiteX11" fmla="*/ 29611 w 36503"/>
                <a:gd name="connsiteY11" fmla="*/ 12253 h 69433"/>
                <a:gd name="connsiteX12" fmla="*/ 33696 w 36503"/>
                <a:gd name="connsiteY12" fmla="*/ 12508 h 69433"/>
                <a:gd name="connsiteX13" fmla="*/ 36504 w 36503"/>
                <a:gd name="connsiteY13" fmla="*/ 13019 h 69433"/>
                <a:gd name="connsiteX14" fmla="*/ 36504 w 36503"/>
                <a:gd name="connsiteY14" fmla="*/ 256 h 69433"/>
                <a:gd name="connsiteX15" fmla="*/ 33823 w 36503"/>
                <a:gd name="connsiteY15" fmla="*/ 0 h 69433"/>
                <a:gd name="connsiteX16" fmla="*/ 30888 w 36503"/>
                <a:gd name="connsiteY16" fmla="*/ 0 h 6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03" h="69433">
                  <a:moveTo>
                    <a:pt x="31015" y="128"/>
                  </a:moveTo>
                  <a:cubicBezTo>
                    <a:pt x="27059" y="128"/>
                    <a:pt x="23485" y="1149"/>
                    <a:pt x="20294" y="3319"/>
                  </a:cubicBezTo>
                  <a:cubicBezTo>
                    <a:pt x="17103" y="5488"/>
                    <a:pt x="14933" y="8296"/>
                    <a:pt x="13657" y="11998"/>
                  </a:cubicBezTo>
                  <a:lnTo>
                    <a:pt x="12891" y="11998"/>
                  </a:lnTo>
                  <a:lnTo>
                    <a:pt x="12891" y="1149"/>
                  </a:lnTo>
                  <a:lnTo>
                    <a:pt x="0" y="1149"/>
                  </a:lnTo>
                  <a:lnTo>
                    <a:pt x="0" y="69433"/>
                  </a:lnTo>
                  <a:lnTo>
                    <a:pt x="13274" y="69433"/>
                  </a:lnTo>
                  <a:lnTo>
                    <a:pt x="13274" y="27697"/>
                  </a:lnTo>
                  <a:cubicBezTo>
                    <a:pt x="13274" y="24761"/>
                    <a:pt x="14040" y="22081"/>
                    <a:pt x="15444" y="19784"/>
                  </a:cubicBezTo>
                  <a:cubicBezTo>
                    <a:pt x="16848" y="17486"/>
                    <a:pt x="18762" y="15571"/>
                    <a:pt x="21187" y="14295"/>
                  </a:cubicBezTo>
                  <a:cubicBezTo>
                    <a:pt x="23612" y="13019"/>
                    <a:pt x="26420" y="12253"/>
                    <a:pt x="29611" y="12253"/>
                  </a:cubicBezTo>
                  <a:cubicBezTo>
                    <a:pt x="31015" y="12253"/>
                    <a:pt x="32292" y="12253"/>
                    <a:pt x="33696" y="12508"/>
                  </a:cubicBezTo>
                  <a:cubicBezTo>
                    <a:pt x="35100" y="12764"/>
                    <a:pt x="35993" y="12891"/>
                    <a:pt x="36504" y="13019"/>
                  </a:cubicBezTo>
                  <a:lnTo>
                    <a:pt x="36504" y="256"/>
                  </a:lnTo>
                  <a:cubicBezTo>
                    <a:pt x="35865" y="256"/>
                    <a:pt x="34972" y="128"/>
                    <a:pt x="33823" y="0"/>
                  </a:cubicBezTo>
                  <a:cubicBezTo>
                    <a:pt x="32675" y="0"/>
                    <a:pt x="31653" y="0"/>
                    <a:pt x="30888" y="0"/>
                  </a:cubicBezTo>
                  <a:close/>
                </a:path>
              </a:pathLst>
            </a:custGeom>
            <a:solidFill>
              <a:srgbClr val="14336A"/>
            </a:solidFill>
            <a:ln w="0" cap="flat">
              <a:noFill/>
              <a:prstDash val="solid"/>
              <a:miter/>
            </a:ln>
          </p:spPr>
          <p:txBody>
            <a:bodyPr rtlCol="0" anchor="ctr"/>
            <a:lstStyle/>
            <a:p>
              <a:endParaRPr lang="en-GB" sz="1013"/>
            </a:p>
          </p:txBody>
        </p:sp>
        <p:sp>
          <p:nvSpPr>
            <p:cNvPr id="48" name="Freeform 47">
              <a:extLst>
                <a:ext uri="{FF2B5EF4-FFF2-40B4-BE49-F238E27FC236}">
                  <a16:creationId xmlns:a16="http://schemas.microsoft.com/office/drawing/2014/main" id="{44814221-73CB-C759-C957-AF1F2362E97B}"/>
                </a:ext>
              </a:extLst>
            </p:cNvPr>
            <p:cNvSpPr/>
            <p:nvPr/>
          </p:nvSpPr>
          <p:spPr>
            <a:xfrm>
              <a:off x="2590096"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70" y="70582"/>
                    <a:pt x="41992" y="69561"/>
                    <a:pt x="46076" y="67646"/>
                  </a:cubicBezTo>
                  <a:cubicBezTo>
                    <a:pt x="50161" y="65732"/>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335"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49" name="Freeform 48">
              <a:extLst>
                <a:ext uri="{FF2B5EF4-FFF2-40B4-BE49-F238E27FC236}">
                  <a16:creationId xmlns:a16="http://schemas.microsoft.com/office/drawing/2014/main" id="{0DAFA6C0-9EDC-4F2E-EB25-C9E50D1766D9}"/>
                </a:ext>
              </a:extLst>
            </p:cNvPr>
            <p:cNvSpPr/>
            <p:nvPr/>
          </p:nvSpPr>
          <p:spPr>
            <a:xfrm>
              <a:off x="2667571" y="6434973"/>
              <a:ext cx="57563" cy="91131"/>
            </a:xfrm>
            <a:custGeom>
              <a:avLst/>
              <a:gdLst>
                <a:gd name="connsiteX0" fmla="*/ 46459 w 57563"/>
                <a:gd name="connsiteY0" fmla="*/ 24889 h 91131"/>
                <a:gd name="connsiteX1" fmla="*/ 34206 w 57563"/>
                <a:gd name="connsiteY1" fmla="*/ 21953 h 91131"/>
                <a:gd name="connsiteX2" fmla="*/ 21315 w 57563"/>
                <a:gd name="connsiteY2" fmla="*/ 25144 h 91131"/>
                <a:gd name="connsiteX3" fmla="*/ 14040 w 57563"/>
                <a:gd name="connsiteY3" fmla="*/ 33951 h 91131"/>
                <a:gd name="connsiteX4" fmla="*/ 13146 w 57563"/>
                <a:gd name="connsiteY4" fmla="*/ 33951 h 91131"/>
                <a:gd name="connsiteX5" fmla="*/ 13146 w 57563"/>
                <a:gd name="connsiteY5" fmla="*/ 0 h 91131"/>
                <a:gd name="connsiteX6" fmla="*/ 0 w 57563"/>
                <a:gd name="connsiteY6" fmla="*/ 0 h 91131"/>
                <a:gd name="connsiteX7" fmla="*/ 0 w 57563"/>
                <a:gd name="connsiteY7" fmla="*/ 91131 h 91131"/>
                <a:gd name="connsiteX8" fmla="*/ 13274 w 57563"/>
                <a:gd name="connsiteY8" fmla="*/ 91131 h 91131"/>
                <a:gd name="connsiteX9" fmla="*/ 13274 w 57563"/>
                <a:gd name="connsiteY9" fmla="*/ 50543 h 91131"/>
                <a:gd name="connsiteX10" fmla="*/ 15444 w 57563"/>
                <a:gd name="connsiteY10" fmla="*/ 41226 h 91131"/>
                <a:gd name="connsiteX11" fmla="*/ 21315 w 57563"/>
                <a:gd name="connsiteY11" fmla="*/ 35355 h 91131"/>
                <a:gd name="connsiteX12" fmla="*/ 29739 w 57563"/>
                <a:gd name="connsiteY12" fmla="*/ 33313 h 91131"/>
                <a:gd name="connsiteX13" fmla="*/ 40460 w 57563"/>
                <a:gd name="connsiteY13" fmla="*/ 37524 h 91131"/>
                <a:gd name="connsiteX14" fmla="*/ 44289 w 57563"/>
                <a:gd name="connsiteY14" fmla="*/ 49267 h 91131"/>
                <a:gd name="connsiteX15" fmla="*/ 44289 w 57563"/>
                <a:gd name="connsiteY15" fmla="*/ 91131 h 91131"/>
                <a:gd name="connsiteX16" fmla="*/ 57563 w 57563"/>
                <a:gd name="connsiteY16" fmla="*/ 91131 h 91131"/>
                <a:gd name="connsiteX17" fmla="*/ 57563 w 57563"/>
                <a:gd name="connsiteY17" fmla="*/ 47735 h 91131"/>
                <a:gd name="connsiteX18" fmla="*/ 54628 w 57563"/>
                <a:gd name="connsiteY18" fmla="*/ 33440 h 91131"/>
                <a:gd name="connsiteX19" fmla="*/ 46459 w 57563"/>
                <a:gd name="connsiteY19" fmla="*/ 24889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63" h="91131">
                  <a:moveTo>
                    <a:pt x="46459" y="24889"/>
                  </a:moveTo>
                  <a:cubicBezTo>
                    <a:pt x="42885" y="22974"/>
                    <a:pt x="38801" y="21953"/>
                    <a:pt x="34206" y="21953"/>
                  </a:cubicBezTo>
                  <a:cubicBezTo>
                    <a:pt x="28845" y="21953"/>
                    <a:pt x="24633" y="22974"/>
                    <a:pt x="21315" y="25144"/>
                  </a:cubicBezTo>
                  <a:cubicBezTo>
                    <a:pt x="17997" y="27314"/>
                    <a:pt x="15571" y="30249"/>
                    <a:pt x="14040" y="33951"/>
                  </a:cubicBezTo>
                  <a:lnTo>
                    <a:pt x="13146" y="33951"/>
                  </a:lnTo>
                  <a:lnTo>
                    <a:pt x="13146" y="0"/>
                  </a:lnTo>
                  <a:lnTo>
                    <a:pt x="0" y="0"/>
                  </a:lnTo>
                  <a:lnTo>
                    <a:pt x="0" y="91131"/>
                  </a:lnTo>
                  <a:lnTo>
                    <a:pt x="13274" y="91131"/>
                  </a:lnTo>
                  <a:lnTo>
                    <a:pt x="13274" y="50543"/>
                  </a:lnTo>
                  <a:cubicBezTo>
                    <a:pt x="13274" y="46970"/>
                    <a:pt x="13912" y="43779"/>
                    <a:pt x="15444" y="41226"/>
                  </a:cubicBezTo>
                  <a:cubicBezTo>
                    <a:pt x="16848" y="38673"/>
                    <a:pt x="18762" y="36759"/>
                    <a:pt x="21315" y="35355"/>
                  </a:cubicBezTo>
                  <a:cubicBezTo>
                    <a:pt x="23740" y="34078"/>
                    <a:pt x="26548" y="33313"/>
                    <a:pt x="29739" y="33313"/>
                  </a:cubicBezTo>
                  <a:cubicBezTo>
                    <a:pt x="34334" y="33313"/>
                    <a:pt x="37908" y="34717"/>
                    <a:pt x="40460" y="37524"/>
                  </a:cubicBezTo>
                  <a:cubicBezTo>
                    <a:pt x="43013" y="40332"/>
                    <a:pt x="44289" y="44162"/>
                    <a:pt x="44289" y="49267"/>
                  </a:cubicBezTo>
                  <a:lnTo>
                    <a:pt x="44289" y="91131"/>
                  </a:lnTo>
                  <a:lnTo>
                    <a:pt x="57563" y="91131"/>
                  </a:lnTo>
                  <a:lnTo>
                    <a:pt x="57563" y="47735"/>
                  </a:lnTo>
                  <a:cubicBezTo>
                    <a:pt x="57563" y="41992"/>
                    <a:pt x="56542" y="37269"/>
                    <a:pt x="54628" y="33440"/>
                  </a:cubicBezTo>
                  <a:cubicBezTo>
                    <a:pt x="52713" y="29611"/>
                    <a:pt x="49905" y="26803"/>
                    <a:pt x="46459" y="24889"/>
                  </a:cubicBezTo>
                  <a:close/>
                </a:path>
              </a:pathLst>
            </a:custGeom>
            <a:solidFill>
              <a:srgbClr val="14336A"/>
            </a:solidFill>
            <a:ln w="0" cap="flat">
              <a:noFill/>
              <a:prstDash val="solid"/>
              <a:miter/>
            </a:ln>
          </p:spPr>
          <p:txBody>
            <a:bodyPr rtlCol="0" anchor="ctr"/>
            <a:lstStyle/>
            <a:p>
              <a:endParaRPr lang="en-GB" sz="1013"/>
            </a:p>
          </p:txBody>
        </p:sp>
        <p:sp>
          <p:nvSpPr>
            <p:cNvPr id="50" name="Freeform 49">
              <a:extLst>
                <a:ext uri="{FF2B5EF4-FFF2-40B4-BE49-F238E27FC236}">
                  <a16:creationId xmlns:a16="http://schemas.microsoft.com/office/drawing/2014/main" id="{6393806D-D909-5ED0-5C63-75EDC07FA73E}"/>
                </a:ext>
              </a:extLst>
            </p:cNvPr>
            <p:cNvSpPr/>
            <p:nvPr/>
          </p:nvSpPr>
          <p:spPr>
            <a:xfrm>
              <a:off x="2776444" y="6435101"/>
              <a:ext cx="81303" cy="91131"/>
            </a:xfrm>
            <a:custGeom>
              <a:avLst/>
              <a:gdLst>
                <a:gd name="connsiteX0" fmla="*/ 32802 w 81303"/>
                <a:gd name="connsiteY0" fmla="*/ 0 h 91131"/>
                <a:gd name="connsiteX1" fmla="*/ 0 w 81303"/>
                <a:gd name="connsiteY1" fmla="*/ 91132 h 91131"/>
                <a:gd name="connsiteX2" fmla="*/ 14550 w 81303"/>
                <a:gd name="connsiteY2" fmla="*/ 91132 h 91131"/>
                <a:gd name="connsiteX3" fmla="*/ 22847 w 81303"/>
                <a:gd name="connsiteY3" fmla="*/ 67008 h 91131"/>
                <a:gd name="connsiteX4" fmla="*/ 58457 w 81303"/>
                <a:gd name="connsiteY4" fmla="*/ 67008 h 91131"/>
                <a:gd name="connsiteX5" fmla="*/ 66753 w 81303"/>
                <a:gd name="connsiteY5" fmla="*/ 91132 h 91131"/>
                <a:gd name="connsiteX6" fmla="*/ 81303 w 81303"/>
                <a:gd name="connsiteY6" fmla="*/ 91132 h 91131"/>
                <a:gd name="connsiteX7" fmla="*/ 48501 w 81303"/>
                <a:gd name="connsiteY7" fmla="*/ 0 h 91131"/>
                <a:gd name="connsiteX8" fmla="*/ 32675 w 81303"/>
                <a:gd name="connsiteY8" fmla="*/ 0 h 91131"/>
                <a:gd name="connsiteX9" fmla="*/ 26931 w 81303"/>
                <a:gd name="connsiteY9" fmla="*/ 55394 h 91131"/>
                <a:gd name="connsiteX10" fmla="*/ 40333 w 81303"/>
                <a:gd name="connsiteY10" fmla="*/ 16465 h 91131"/>
                <a:gd name="connsiteX11" fmla="*/ 41098 w 81303"/>
                <a:gd name="connsiteY11" fmla="*/ 16465 h 91131"/>
                <a:gd name="connsiteX12" fmla="*/ 54500 w 81303"/>
                <a:gd name="connsiteY12" fmla="*/ 55394 h 91131"/>
                <a:gd name="connsiteX13" fmla="*/ 26931 w 81303"/>
                <a:gd name="connsiteY13" fmla="*/ 55394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303" h="91131">
                  <a:moveTo>
                    <a:pt x="32802" y="0"/>
                  </a:moveTo>
                  <a:lnTo>
                    <a:pt x="0" y="91132"/>
                  </a:lnTo>
                  <a:lnTo>
                    <a:pt x="14550" y="91132"/>
                  </a:lnTo>
                  <a:lnTo>
                    <a:pt x="22847" y="67008"/>
                  </a:lnTo>
                  <a:lnTo>
                    <a:pt x="58457" y="67008"/>
                  </a:lnTo>
                  <a:lnTo>
                    <a:pt x="66753" y="91132"/>
                  </a:lnTo>
                  <a:lnTo>
                    <a:pt x="81303" y="91132"/>
                  </a:lnTo>
                  <a:lnTo>
                    <a:pt x="48501" y="0"/>
                  </a:lnTo>
                  <a:lnTo>
                    <a:pt x="32675" y="0"/>
                  </a:lnTo>
                  <a:close/>
                  <a:moveTo>
                    <a:pt x="26931" y="55394"/>
                  </a:moveTo>
                  <a:lnTo>
                    <a:pt x="40333" y="16465"/>
                  </a:lnTo>
                  <a:lnTo>
                    <a:pt x="41098" y="16465"/>
                  </a:lnTo>
                  <a:lnTo>
                    <a:pt x="54500" y="55394"/>
                  </a:lnTo>
                  <a:lnTo>
                    <a:pt x="26931" y="55394"/>
                  </a:lnTo>
                  <a:close/>
                </a:path>
              </a:pathLst>
            </a:custGeom>
            <a:solidFill>
              <a:srgbClr val="14336A"/>
            </a:solidFill>
            <a:ln w="0" cap="flat">
              <a:noFill/>
              <a:prstDash val="solid"/>
              <a:miter/>
            </a:ln>
          </p:spPr>
          <p:txBody>
            <a:bodyPr rtlCol="0" anchor="ctr"/>
            <a:lstStyle/>
            <a:p>
              <a:endParaRPr lang="en-GB" sz="1013"/>
            </a:p>
          </p:txBody>
        </p:sp>
        <p:sp>
          <p:nvSpPr>
            <p:cNvPr id="51" name="Freeform 50">
              <a:extLst>
                <a:ext uri="{FF2B5EF4-FFF2-40B4-BE49-F238E27FC236}">
                  <a16:creationId xmlns:a16="http://schemas.microsoft.com/office/drawing/2014/main" id="{3E7EBA9E-0F6C-C66C-BAE2-BC8684495BCF}"/>
                </a:ext>
              </a:extLst>
            </p:cNvPr>
            <p:cNvSpPr/>
            <p:nvPr/>
          </p:nvSpPr>
          <p:spPr>
            <a:xfrm>
              <a:off x="2873063"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52" name="Freeform 51">
              <a:extLst>
                <a:ext uri="{FF2B5EF4-FFF2-40B4-BE49-F238E27FC236}">
                  <a16:creationId xmlns:a16="http://schemas.microsoft.com/office/drawing/2014/main" id="{A98588B3-92C1-FEA2-21BD-52CEF1AEF80A}"/>
                </a:ext>
              </a:extLst>
            </p:cNvPr>
            <p:cNvSpPr/>
            <p:nvPr/>
          </p:nvSpPr>
          <p:spPr>
            <a:xfrm>
              <a:off x="2907397"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53" name="Freeform 52">
              <a:extLst>
                <a:ext uri="{FF2B5EF4-FFF2-40B4-BE49-F238E27FC236}">
                  <a16:creationId xmlns:a16="http://schemas.microsoft.com/office/drawing/2014/main" id="{5C14520B-5792-5441-804A-63F00F10057D}"/>
                </a:ext>
              </a:extLst>
            </p:cNvPr>
            <p:cNvSpPr/>
            <p:nvPr/>
          </p:nvSpPr>
          <p:spPr>
            <a:xfrm>
              <a:off x="2940072" y="6431400"/>
              <a:ext cx="16847" cy="15826"/>
            </a:xfrm>
            <a:custGeom>
              <a:avLst/>
              <a:gdLst>
                <a:gd name="connsiteX0" fmla="*/ 8424 w 16847"/>
                <a:gd name="connsiteY0" fmla="*/ 0 h 15826"/>
                <a:gd name="connsiteX1" fmla="*/ 2425 w 16847"/>
                <a:gd name="connsiteY1" fmla="*/ 2297 h 15826"/>
                <a:gd name="connsiteX2" fmla="*/ 0 w 16847"/>
                <a:gd name="connsiteY2" fmla="*/ 7913 h 15826"/>
                <a:gd name="connsiteX3" fmla="*/ 2425 w 16847"/>
                <a:gd name="connsiteY3" fmla="*/ 13529 h 15826"/>
                <a:gd name="connsiteX4" fmla="*/ 8424 w 16847"/>
                <a:gd name="connsiteY4" fmla="*/ 15827 h 15826"/>
                <a:gd name="connsiteX5" fmla="*/ 14423 w 16847"/>
                <a:gd name="connsiteY5" fmla="*/ 13529 h 15826"/>
                <a:gd name="connsiteX6" fmla="*/ 16848 w 16847"/>
                <a:gd name="connsiteY6" fmla="*/ 7913 h 15826"/>
                <a:gd name="connsiteX7" fmla="*/ 14423 w 16847"/>
                <a:gd name="connsiteY7" fmla="*/ 2297 h 15826"/>
                <a:gd name="connsiteX8" fmla="*/ 8424 w 16847"/>
                <a:gd name="connsiteY8" fmla="*/ 0 h 1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7" h="15826">
                  <a:moveTo>
                    <a:pt x="8424" y="0"/>
                  </a:moveTo>
                  <a:cubicBezTo>
                    <a:pt x="6126" y="0"/>
                    <a:pt x="4084" y="766"/>
                    <a:pt x="2425" y="2297"/>
                  </a:cubicBezTo>
                  <a:cubicBezTo>
                    <a:pt x="766" y="3829"/>
                    <a:pt x="0" y="5743"/>
                    <a:pt x="0" y="7913"/>
                  </a:cubicBezTo>
                  <a:cubicBezTo>
                    <a:pt x="0" y="10083"/>
                    <a:pt x="766" y="11870"/>
                    <a:pt x="2425" y="13529"/>
                  </a:cubicBezTo>
                  <a:cubicBezTo>
                    <a:pt x="4084" y="15061"/>
                    <a:pt x="5999" y="15827"/>
                    <a:pt x="8424" y="15827"/>
                  </a:cubicBezTo>
                  <a:cubicBezTo>
                    <a:pt x="10849" y="15827"/>
                    <a:pt x="12764" y="15061"/>
                    <a:pt x="14423" y="13529"/>
                  </a:cubicBezTo>
                  <a:cubicBezTo>
                    <a:pt x="16082" y="11997"/>
                    <a:pt x="16848" y="10083"/>
                    <a:pt x="16848" y="7913"/>
                  </a:cubicBezTo>
                  <a:cubicBezTo>
                    <a:pt x="16848" y="5743"/>
                    <a:pt x="16082" y="3829"/>
                    <a:pt x="14423" y="2297"/>
                  </a:cubicBezTo>
                  <a:cubicBezTo>
                    <a:pt x="12764" y="766"/>
                    <a:pt x="10849" y="0"/>
                    <a:pt x="8424" y="0"/>
                  </a:cubicBezTo>
                  <a:close/>
                </a:path>
              </a:pathLst>
            </a:custGeom>
            <a:solidFill>
              <a:srgbClr val="14336A"/>
            </a:solidFill>
            <a:ln w="0" cap="flat">
              <a:noFill/>
              <a:prstDash val="solid"/>
              <a:miter/>
            </a:ln>
          </p:spPr>
          <p:txBody>
            <a:bodyPr rtlCol="0" anchor="ctr"/>
            <a:lstStyle/>
            <a:p>
              <a:endParaRPr lang="en-GB" sz="1013"/>
            </a:p>
          </p:txBody>
        </p:sp>
        <p:sp>
          <p:nvSpPr>
            <p:cNvPr id="54" name="Freeform 53">
              <a:extLst>
                <a:ext uri="{FF2B5EF4-FFF2-40B4-BE49-F238E27FC236}">
                  <a16:creationId xmlns:a16="http://schemas.microsoft.com/office/drawing/2014/main" id="{2A240CAE-DE08-C725-65F2-5661796A9552}"/>
                </a:ext>
              </a:extLst>
            </p:cNvPr>
            <p:cNvSpPr/>
            <p:nvPr/>
          </p:nvSpPr>
          <p:spPr>
            <a:xfrm>
              <a:off x="2941731" y="6457820"/>
              <a:ext cx="13274" cy="68284"/>
            </a:xfrm>
            <a:custGeom>
              <a:avLst/>
              <a:gdLst>
                <a:gd name="connsiteX0" fmla="*/ 0 w 13274"/>
                <a:gd name="connsiteY0" fmla="*/ 0 h 68284"/>
                <a:gd name="connsiteX1" fmla="*/ 13274 w 13274"/>
                <a:gd name="connsiteY1" fmla="*/ 0 h 68284"/>
                <a:gd name="connsiteX2" fmla="*/ 13274 w 13274"/>
                <a:gd name="connsiteY2" fmla="*/ 68285 h 68284"/>
                <a:gd name="connsiteX3" fmla="*/ 0 w 13274"/>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3274" h="68284">
                  <a:moveTo>
                    <a:pt x="0" y="0"/>
                  </a:moveTo>
                  <a:lnTo>
                    <a:pt x="13274" y="0"/>
                  </a:lnTo>
                  <a:lnTo>
                    <a:pt x="13274" y="68285"/>
                  </a:lnTo>
                  <a:lnTo>
                    <a:pt x="0" y="68285"/>
                  </a:lnTo>
                  <a:close/>
                </a:path>
              </a:pathLst>
            </a:custGeom>
            <a:solidFill>
              <a:srgbClr val="14336A"/>
            </a:solidFill>
            <a:ln w="0" cap="flat">
              <a:noFill/>
              <a:prstDash val="solid"/>
              <a:miter/>
            </a:ln>
          </p:spPr>
          <p:txBody>
            <a:bodyPr rtlCol="0" anchor="ctr"/>
            <a:lstStyle/>
            <a:p>
              <a:endParaRPr lang="en-GB" sz="1013"/>
            </a:p>
          </p:txBody>
        </p:sp>
        <p:sp>
          <p:nvSpPr>
            <p:cNvPr id="55" name="Freeform 54">
              <a:extLst>
                <a:ext uri="{FF2B5EF4-FFF2-40B4-BE49-F238E27FC236}">
                  <a16:creationId xmlns:a16="http://schemas.microsoft.com/office/drawing/2014/main" id="{458EDEB3-F9D6-1A0E-0401-7B023DDDDEB5}"/>
                </a:ext>
              </a:extLst>
            </p:cNvPr>
            <p:cNvSpPr/>
            <p:nvPr/>
          </p:nvSpPr>
          <p:spPr>
            <a:xfrm>
              <a:off x="2972874" y="6456927"/>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524 w 56797"/>
                <a:gd name="connsiteY31" fmla="*/ 44544 h 70709"/>
                <a:gd name="connsiteX32" fmla="*/ 41481 w 56797"/>
                <a:gd name="connsiteY32" fmla="*/ 52075 h 70709"/>
                <a:gd name="connsiteX33" fmla="*/ 35483 w 56797"/>
                <a:gd name="connsiteY33" fmla="*/ 57819 h 70709"/>
                <a:gd name="connsiteX34" fmla="*/ 26038 w 56797"/>
                <a:gd name="connsiteY34" fmla="*/ 59988 h 70709"/>
                <a:gd name="connsiteX35" fmla="*/ 16720 w 56797"/>
                <a:gd name="connsiteY35" fmla="*/ 57436 h 70709"/>
                <a:gd name="connsiteX36" fmla="*/ 13019 w 56797"/>
                <a:gd name="connsiteY36" fmla="*/ 50033 h 70709"/>
                <a:gd name="connsiteX37" fmla="*/ 14933 w 56797"/>
                <a:gd name="connsiteY37" fmla="*/ 44289 h 70709"/>
                <a:gd name="connsiteX38" fmla="*/ 20039 w 56797"/>
                <a:gd name="connsiteY38" fmla="*/ 40971 h 70709"/>
                <a:gd name="connsiteX39" fmla="*/ 27059 w 56797"/>
                <a:gd name="connsiteY39" fmla="*/ 39311 h 70709"/>
                <a:gd name="connsiteX40" fmla="*/ 31143 w 56797"/>
                <a:gd name="connsiteY40" fmla="*/ 38801 h 70709"/>
                <a:gd name="connsiteX41" fmla="*/ 36121 w 56797"/>
                <a:gd name="connsiteY41" fmla="*/ 38035 h 70709"/>
                <a:gd name="connsiteX42" fmla="*/ 40716 w 56797"/>
                <a:gd name="connsiteY42" fmla="*/ 37014 h 70709"/>
                <a:gd name="connsiteX43" fmla="*/ 43396 w 56797"/>
                <a:gd name="connsiteY43" fmla="*/ 35738 h 70709"/>
                <a:gd name="connsiteX44" fmla="*/ 43396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8" y="2808"/>
                    <a:pt x="41992" y="1659"/>
                    <a:pt x="38929" y="1021"/>
                  </a:cubicBezTo>
                  <a:cubicBezTo>
                    <a:pt x="35865" y="383"/>
                    <a:pt x="32930" y="0"/>
                    <a:pt x="30249" y="0"/>
                  </a:cubicBezTo>
                  <a:cubicBezTo>
                    <a:pt x="26165" y="0"/>
                    <a:pt x="22209" y="638"/>
                    <a:pt x="18507" y="1787"/>
                  </a:cubicBezTo>
                  <a:cubicBezTo>
                    <a:pt x="14806" y="2935"/>
                    <a:pt x="11487"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2885"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6"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524" y="44544"/>
                  </a:moveTo>
                  <a:cubicBezTo>
                    <a:pt x="43524" y="47225"/>
                    <a:pt x="42885" y="49778"/>
                    <a:pt x="41481" y="52075"/>
                  </a:cubicBezTo>
                  <a:cubicBezTo>
                    <a:pt x="40077" y="54372"/>
                    <a:pt x="38163" y="56287"/>
                    <a:pt x="35483" y="57819"/>
                  </a:cubicBezTo>
                  <a:cubicBezTo>
                    <a:pt x="32802" y="59222"/>
                    <a:pt x="29739" y="59988"/>
                    <a:pt x="26038" y="59988"/>
                  </a:cubicBezTo>
                  <a:cubicBezTo>
                    <a:pt x="22336" y="59988"/>
                    <a:pt x="19145" y="59095"/>
                    <a:pt x="16720" y="57436"/>
                  </a:cubicBezTo>
                  <a:cubicBezTo>
                    <a:pt x="14295" y="55776"/>
                    <a:pt x="13019" y="53224"/>
                    <a:pt x="13019" y="50033"/>
                  </a:cubicBezTo>
                  <a:cubicBezTo>
                    <a:pt x="13019" y="47608"/>
                    <a:pt x="13657" y="45821"/>
                    <a:pt x="14933" y="44289"/>
                  </a:cubicBezTo>
                  <a:cubicBezTo>
                    <a:pt x="16210" y="42885"/>
                    <a:pt x="17869" y="41737"/>
                    <a:pt x="20039" y="40971"/>
                  </a:cubicBezTo>
                  <a:cubicBezTo>
                    <a:pt x="22209" y="40205"/>
                    <a:pt x="24506" y="39694"/>
                    <a:pt x="27059" y="39311"/>
                  </a:cubicBezTo>
                  <a:cubicBezTo>
                    <a:pt x="28207" y="39184"/>
                    <a:pt x="29484" y="38929"/>
                    <a:pt x="31143" y="38801"/>
                  </a:cubicBezTo>
                  <a:cubicBezTo>
                    <a:pt x="32802" y="38546"/>
                    <a:pt x="34461" y="38291"/>
                    <a:pt x="36121" y="38035"/>
                  </a:cubicBezTo>
                  <a:cubicBezTo>
                    <a:pt x="37780" y="37780"/>
                    <a:pt x="39439" y="37397"/>
                    <a:pt x="40716" y="37014"/>
                  </a:cubicBezTo>
                  <a:cubicBezTo>
                    <a:pt x="42120" y="36631"/>
                    <a:pt x="43013" y="36121"/>
                    <a:pt x="43396" y="35738"/>
                  </a:cubicBezTo>
                  <a:lnTo>
                    <a:pt x="43396" y="44544"/>
                  </a:lnTo>
                  <a:close/>
                </a:path>
              </a:pathLst>
            </a:custGeom>
            <a:solidFill>
              <a:srgbClr val="14336A"/>
            </a:solidFill>
            <a:ln w="0" cap="flat">
              <a:noFill/>
              <a:prstDash val="solid"/>
              <a:miter/>
            </a:ln>
          </p:spPr>
          <p:txBody>
            <a:bodyPr rtlCol="0" anchor="ctr"/>
            <a:lstStyle/>
            <a:p>
              <a:endParaRPr lang="en-GB" sz="1013"/>
            </a:p>
          </p:txBody>
        </p:sp>
        <p:sp>
          <p:nvSpPr>
            <p:cNvPr id="56" name="Freeform 55">
              <a:extLst>
                <a:ext uri="{FF2B5EF4-FFF2-40B4-BE49-F238E27FC236}">
                  <a16:creationId xmlns:a16="http://schemas.microsoft.com/office/drawing/2014/main" id="{E32F31EE-7652-D443-80E2-3CD3142585E0}"/>
                </a:ext>
              </a:extLst>
            </p:cNvPr>
            <p:cNvSpPr/>
            <p:nvPr/>
          </p:nvSpPr>
          <p:spPr>
            <a:xfrm>
              <a:off x="3050348" y="6456927"/>
              <a:ext cx="56797" cy="69177"/>
            </a:xfrm>
            <a:custGeom>
              <a:avLst/>
              <a:gdLst>
                <a:gd name="connsiteX0" fmla="*/ 46076 w 56797"/>
                <a:gd name="connsiteY0" fmla="*/ 2935 h 69177"/>
                <a:gd name="connsiteX1" fmla="*/ 33823 w 56797"/>
                <a:gd name="connsiteY1" fmla="*/ 0 h 69177"/>
                <a:gd name="connsiteX2" fmla="*/ 21060 w 56797"/>
                <a:gd name="connsiteY2" fmla="*/ 3318 h 69177"/>
                <a:gd name="connsiteX3" fmla="*/ 13657 w 56797"/>
                <a:gd name="connsiteY3" fmla="*/ 11997 h 69177"/>
                <a:gd name="connsiteX4" fmla="*/ 12764 w 56797"/>
                <a:gd name="connsiteY4" fmla="*/ 11997 h 69177"/>
                <a:gd name="connsiteX5" fmla="*/ 12764 w 56797"/>
                <a:gd name="connsiteY5" fmla="*/ 893 h 69177"/>
                <a:gd name="connsiteX6" fmla="*/ 0 w 56797"/>
                <a:gd name="connsiteY6" fmla="*/ 893 h 69177"/>
                <a:gd name="connsiteX7" fmla="*/ 0 w 56797"/>
                <a:gd name="connsiteY7" fmla="*/ 69178 h 69177"/>
                <a:gd name="connsiteX8" fmla="*/ 13274 w 56797"/>
                <a:gd name="connsiteY8" fmla="*/ 69178 h 69177"/>
                <a:gd name="connsiteX9" fmla="*/ 13274 w 56797"/>
                <a:gd name="connsiteY9" fmla="*/ 28590 h 69177"/>
                <a:gd name="connsiteX10" fmla="*/ 15316 w 56797"/>
                <a:gd name="connsiteY10" fmla="*/ 19273 h 69177"/>
                <a:gd name="connsiteX11" fmla="*/ 20932 w 56797"/>
                <a:gd name="connsiteY11" fmla="*/ 13402 h 69177"/>
                <a:gd name="connsiteX12" fmla="*/ 29101 w 56797"/>
                <a:gd name="connsiteY12" fmla="*/ 11359 h 69177"/>
                <a:gd name="connsiteX13" fmla="*/ 39694 w 56797"/>
                <a:gd name="connsiteY13" fmla="*/ 15571 h 69177"/>
                <a:gd name="connsiteX14" fmla="*/ 43523 w 56797"/>
                <a:gd name="connsiteY14" fmla="*/ 27186 h 69177"/>
                <a:gd name="connsiteX15" fmla="*/ 43523 w 56797"/>
                <a:gd name="connsiteY15" fmla="*/ 69050 h 69177"/>
                <a:gd name="connsiteX16" fmla="*/ 56798 w 56797"/>
                <a:gd name="connsiteY16" fmla="*/ 69050 h 69177"/>
                <a:gd name="connsiteX17" fmla="*/ 56798 w 56797"/>
                <a:gd name="connsiteY17" fmla="*/ 25654 h 69177"/>
                <a:gd name="connsiteX18" fmla="*/ 53862 w 56797"/>
                <a:gd name="connsiteY18" fmla="*/ 11487 h 69177"/>
                <a:gd name="connsiteX19" fmla="*/ 45693 w 56797"/>
                <a:gd name="connsiteY19" fmla="*/ 2808 h 6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7">
                  <a:moveTo>
                    <a:pt x="46076" y="2935"/>
                  </a:moveTo>
                  <a:cubicBezTo>
                    <a:pt x="42630" y="1021"/>
                    <a:pt x="38546" y="0"/>
                    <a:pt x="33823" y="0"/>
                  </a:cubicBezTo>
                  <a:cubicBezTo>
                    <a:pt x="28718" y="0"/>
                    <a:pt x="24378" y="1149"/>
                    <a:pt x="21060" y="3318"/>
                  </a:cubicBezTo>
                  <a:cubicBezTo>
                    <a:pt x="17741" y="5488"/>
                    <a:pt x="15188" y="8424"/>
                    <a:pt x="13657" y="11997"/>
                  </a:cubicBezTo>
                  <a:lnTo>
                    <a:pt x="12764" y="11997"/>
                  </a:lnTo>
                  <a:lnTo>
                    <a:pt x="12764" y="893"/>
                  </a:lnTo>
                  <a:lnTo>
                    <a:pt x="0" y="893"/>
                  </a:lnTo>
                  <a:lnTo>
                    <a:pt x="0" y="69178"/>
                  </a:lnTo>
                  <a:lnTo>
                    <a:pt x="13274" y="69178"/>
                  </a:lnTo>
                  <a:lnTo>
                    <a:pt x="13274" y="28590"/>
                  </a:lnTo>
                  <a:cubicBezTo>
                    <a:pt x="13274" y="25016"/>
                    <a:pt x="13912" y="21825"/>
                    <a:pt x="15316" y="19273"/>
                  </a:cubicBezTo>
                  <a:cubicBezTo>
                    <a:pt x="16720" y="16720"/>
                    <a:pt x="18635" y="14805"/>
                    <a:pt x="20932" y="13402"/>
                  </a:cubicBezTo>
                  <a:cubicBezTo>
                    <a:pt x="23357" y="12125"/>
                    <a:pt x="26037" y="11359"/>
                    <a:pt x="29101" y="11359"/>
                  </a:cubicBezTo>
                  <a:cubicBezTo>
                    <a:pt x="33568" y="11359"/>
                    <a:pt x="37142" y="12764"/>
                    <a:pt x="39694" y="15571"/>
                  </a:cubicBezTo>
                  <a:cubicBezTo>
                    <a:pt x="42247" y="18379"/>
                    <a:pt x="43523" y="22208"/>
                    <a:pt x="43523" y="27186"/>
                  </a:cubicBezTo>
                  <a:lnTo>
                    <a:pt x="43523" y="69050"/>
                  </a:lnTo>
                  <a:lnTo>
                    <a:pt x="56798" y="69050"/>
                  </a:lnTo>
                  <a:lnTo>
                    <a:pt x="56798" y="25654"/>
                  </a:lnTo>
                  <a:cubicBezTo>
                    <a:pt x="56798" y="20038"/>
                    <a:pt x="55776" y="15316"/>
                    <a:pt x="53862" y="11487"/>
                  </a:cubicBezTo>
                  <a:cubicBezTo>
                    <a:pt x="51947" y="7658"/>
                    <a:pt x="49267" y="4722"/>
                    <a:pt x="45693" y="2808"/>
                  </a:cubicBezTo>
                  <a:close/>
                </a:path>
              </a:pathLst>
            </a:custGeom>
            <a:solidFill>
              <a:srgbClr val="14336A"/>
            </a:solidFill>
            <a:ln w="0" cap="flat">
              <a:noFill/>
              <a:prstDash val="solid"/>
              <a:miter/>
            </a:ln>
          </p:spPr>
          <p:txBody>
            <a:bodyPr rtlCol="0" anchor="ctr"/>
            <a:lstStyle/>
            <a:p>
              <a:endParaRPr lang="en-GB" sz="1013"/>
            </a:p>
          </p:txBody>
        </p:sp>
        <p:sp>
          <p:nvSpPr>
            <p:cNvPr id="57" name="Freeform 56">
              <a:extLst>
                <a:ext uri="{FF2B5EF4-FFF2-40B4-BE49-F238E27FC236}">
                  <a16:creationId xmlns:a16="http://schemas.microsoft.com/office/drawing/2014/main" id="{F896C03D-0B51-13DF-B339-C44241EFE891}"/>
                </a:ext>
              </a:extLst>
            </p:cNvPr>
            <p:cNvSpPr/>
            <p:nvPr/>
          </p:nvSpPr>
          <p:spPr>
            <a:xfrm>
              <a:off x="3125398"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69" y="70582"/>
                    <a:pt x="41992" y="69561"/>
                    <a:pt x="46076" y="67646"/>
                  </a:cubicBezTo>
                  <a:cubicBezTo>
                    <a:pt x="50033" y="65604"/>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207"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58" name="Freeform 57">
              <a:extLst>
                <a:ext uri="{FF2B5EF4-FFF2-40B4-BE49-F238E27FC236}">
                  <a16:creationId xmlns:a16="http://schemas.microsoft.com/office/drawing/2014/main" id="{BD2F7D70-6890-55F4-38B1-DCED7E2775A4}"/>
                </a:ext>
              </a:extLst>
            </p:cNvPr>
            <p:cNvSpPr/>
            <p:nvPr/>
          </p:nvSpPr>
          <p:spPr>
            <a:xfrm>
              <a:off x="3199681" y="6456927"/>
              <a:ext cx="61775" cy="70582"/>
            </a:xfrm>
            <a:custGeom>
              <a:avLst/>
              <a:gdLst>
                <a:gd name="connsiteX0" fmla="*/ 61775 w 61775"/>
                <a:gd name="connsiteY0" fmla="*/ 34333 h 70582"/>
                <a:gd name="connsiteX1" fmla="*/ 59223 w 61775"/>
                <a:gd name="connsiteY1" fmla="*/ 18507 h 70582"/>
                <a:gd name="connsiteX2" fmla="*/ 52458 w 61775"/>
                <a:gd name="connsiteY2" fmla="*/ 7913 h 70582"/>
                <a:gd name="connsiteX3" fmla="*/ 42758 w 61775"/>
                <a:gd name="connsiteY3" fmla="*/ 1914 h 70582"/>
                <a:gd name="connsiteX4" fmla="*/ 31526 w 61775"/>
                <a:gd name="connsiteY4" fmla="*/ 0 h 70582"/>
                <a:gd name="connsiteX5" fmla="*/ 14933 w 61775"/>
                <a:gd name="connsiteY5" fmla="*/ 4467 h 70582"/>
                <a:gd name="connsiteX6" fmla="*/ 3957 w 61775"/>
                <a:gd name="connsiteY6" fmla="*/ 16975 h 70582"/>
                <a:gd name="connsiteX7" fmla="*/ 0 w 61775"/>
                <a:gd name="connsiteY7" fmla="*/ 35483 h 70582"/>
                <a:gd name="connsiteX8" fmla="*/ 3957 w 61775"/>
                <a:gd name="connsiteY8" fmla="*/ 53989 h 70582"/>
                <a:gd name="connsiteX9" fmla="*/ 15189 w 61775"/>
                <a:gd name="connsiteY9" fmla="*/ 66242 h 70582"/>
                <a:gd name="connsiteX10" fmla="*/ 32547 w 61775"/>
                <a:gd name="connsiteY10" fmla="*/ 70582 h 70582"/>
                <a:gd name="connsiteX11" fmla="*/ 45821 w 61775"/>
                <a:gd name="connsiteY11" fmla="*/ 68284 h 70582"/>
                <a:gd name="connsiteX12" fmla="*/ 55521 w 61775"/>
                <a:gd name="connsiteY12" fmla="*/ 61775 h 70582"/>
                <a:gd name="connsiteX13" fmla="*/ 60882 w 61775"/>
                <a:gd name="connsiteY13" fmla="*/ 52075 h 70582"/>
                <a:gd name="connsiteX14" fmla="*/ 48246 w 61775"/>
                <a:gd name="connsiteY14" fmla="*/ 49778 h 70582"/>
                <a:gd name="connsiteX15" fmla="*/ 44800 w 61775"/>
                <a:gd name="connsiteY15" fmla="*/ 55138 h 70582"/>
                <a:gd name="connsiteX16" fmla="*/ 39439 w 61775"/>
                <a:gd name="connsiteY16" fmla="*/ 58457 h 70582"/>
                <a:gd name="connsiteX17" fmla="*/ 32547 w 61775"/>
                <a:gd name="connsiteY17" fmla="*/ 59478 h 70582"/>
                <a:gd name="connsiteX18" fmla="*/ 22336 w 61775"/>
                <a:gd name="connsiteY18" fmla="*/ 56925 h 70582"/>
                <a:gd name="connsiteX19" fmla="*/ 15571 w 61775"/>
                <a:gd name="connsiteY19" fmla="*/ 49650 h 70582"/>
                <a:gd name="connsiteX20" fmla="*/ 13274 w 61775"/>
                <a:gd name="connsiteY20" fmla="*/ 38929 h 70582"/>
                <a:gd name="connsiteX21" fmla="*/ 61775 w 61775"/>
                <a:gd name="connsiteY21" fmla="*/ 38929 h 70582"/>
                <a:gd name="connsiteX22" fmla="*/ 61775 w 61775"/>
                <a:gd name="connsiteY22" fmla="*/ 34206 h 70582"/>
                <a:gd name="connsiteX23" fmla="*/ 13274 w 61775"/>
                <a:gd name="connsiteY23" fmla="*/ 29101 h 70582"/>
                <a:gd name="connsiteX24" fmla="*/ 15444 w 61775"/>
                <a:gd name="connsiteY24" fmla="*/ 20804 h 70582"/>
                <a:gd name="connsiteX25" fmla="*/ 21825 w 61775"/>
                <a:gd name="connsiteY25" fmla="*/ 13657 h 70582"/>
                <a:gd name="connsiteX26" fmla="*/ 31653 w 61775"/>
                <a:gd name="connsiteY26" fmla="*/ 10976 h 70582"/>
                <a:gd name="connsiteX27" fmla="*/ 40716 w 61775"/>
                <a:gd name="connsiteY27" fmla="*/ 13274 h 70582"/>
                <a:gd name="connsiteX28" fmla="*/ 46714 w 61775"/>
                <a:gd name="connsiteY28" fmla="*/ 19656 h 70582"/>
                <a:gd name="connsiteX29" fmla="*/ 48884 w 61775"/>
                <a:gd name="connsiteY29" fmla="*/ 28973 h 70582"/>
                <a:gd name="connsiteX30" fmla="*/ 13529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61775" y="34333"/>
                  </a:moveTo>
                  <a:cubicBezTo>
                    <a:pt x="61775" y="28079"/>
                    <a:pt x="61010" y="22846"/>
                    <a:pt x="59223" y="18507"/>
                  </a:cubicBezTo>
                  <a:cubicBezTo>
                    <a:pt x="57563" y="14167"/>
                    <a:pt x="55266" y="10594"/>
                    <a:pt x="52458" y="7913"/>
                  </a:cubicBez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103" y="52841"/>
                    <a:pt x="15571" y="49650"/>
                  </a:cubicBezTo>
                  <a:cubicBezTo>
                    <a:pt x="14040" y="46714"/>
                    <a:pt x="13402" y="43013"/>
                    <a:pt x="13274" y="38929"/>
                  </a:cubicBezTo>
                  <a:lnTo>
                    <a:pt x="61775" y="38929"/>
                  </a:lnTo>
                  <a:lnTo>
                    <a:pt x="61775" y="34206"/>
                  </a:lnTo>
                  <a:close/>
                  <a:moveTo>
                    <a:pt x="13274" y="29101"/>
                  </a:moveTo>
                  <a:cubicBezTo>
                    <a:pt x="13402" y="26165"/>
                    <a:pt x="14040" y="23357"/>
                    <a:pt x="15444" y="20804"/>
                  </a:cubicBezTo>
                  <a:cubicBezTo>
                    <a:pt x="16975" y="17869"/>
                    <a:pt x="19017" y="15444"/>
                    <a:pt x="21825" y="13657"/>
                  </a:cubicBezTo>
                  <a:cubicBezTo>
                    <a:pt x="24633" y="11870"/>
                    <a:pt x="27824" y="10976"/>
                    <a:pt x="31653" y="10976"/>
                  </a:cubicBezTo>
                  <a:cubicBezTo>
                    <a:pt x="35100" y="10976"/>
                    <a:pt x="38035" y="11742"/>
                    <a:pt x="40716" y="13274"/>
                  </a:cubicBezTo>
                  <a:cubicBezTo>
                    <a:pt x="43268" y="14805"/>
                    <a:pt x="45310" y="16975"/>
                    <a:pt x="46714" y="19656"/>
                  </a:cubicBezTo>
                  <a:cubicBezTo>
                    <a:pt x="48118" y="22336"/>
                    <a:pt x="48884" y="25527"/>
                    <a:pt x="48884" y="28973"/>
                  </a:cubicBezTo>
                  <a:lnTo>
                    <a:pt x="13529" y="28973"/>
                  </a:lnTo>
                  <a:close/>
                </a:path>
              </a:pathLst>
            </a:custGeom>
            <a:solidFill>
              <a:srgbClr val="14336A"/>
            </a:solidFill>
            <a:ln w="0" cap="flat">
              <a:noFill/>
              <a:prstDash val="solid"/>
              <a:miter/>
            </a:ln>
          </p:spPr>
          <p:txBody>
            <a:bodyPr rtlCol="0" anchor="ctr"/>
            <a:lstStyle/>
            <a:p>
              <a:endParaRPr lang="en-GB" sz="1013"/>
            </a:p>
          </p:txBody>
        </p:sp>
        <p:sp>
          <p:nvSpPr>
            <p:cNvPr id="59" name="Freeform 58">
              <a:extLst>
                <a:ext uri="{FF2B5EF4-FFF2-40B4-BE49-F238E27FC236}">
                  <a16:creationId xmlns:a16="http://schemas.microsoft.com/office/drawing/2014/main" id="{F4E088B4-B93B-07AE-EB9B-B1AFE96C25A9}"/>
                </a:ext>
              </a:extLst>
            </p:cNvPr>
            <p:cNvSpPr/>
            <p:nvPr/>
          </p:nvSpPr>
          <p:spPr>
            <a:xfrm>
              <a:off x="638302" y="6272622"/>
              <a:ext cx="184560" cy="255014"/>
            </a:xfrm>
            <a:custGeom>
              <a:avLst/>
              <a:gdLst>
                <a:gd name="connsiteX0" fmla="*/ 0 w 184560"/>
                <a:gd name="connsiteY0" fmla="*/ 255014 h 255014"/>
                <a:gd name="connsiteX1" fmla="*/ 0 w 184560"/>
                <a:gd name="connsiteY1" fmla="*/ 0 h 255014"/>
                <a:gd name="connsiteX2" fmla="*/ 182901 w 184560"/>
                <a:gd name="connsiteY2" fmla="*/ 0 h 255014"/>
                <a:gd name="connsiteX3" fmla="*/ 182901 w 184560"/>
                <a:gd name="connsiteY3" fmla="*/ 58967 h 255014"/>
                <a:gd name="connsiteX4" fmla="*/ 67391 w 184560"/>
                <a:gd name="connsiteY4" fmla="*/ 58967 h 255014"/>
                <a:gd name="connsiteX5" fmla="*/ 67391 w 184560"/>
                <a:gd name="connsiteY5" fmla="*/ 98024 h 255014"/>
                <a:gd name="connsiteX6" fmla="*/ 165926 w 184560"/>
                <a:gd name="connsiteY6" fmla="*/ 98024 h 255014"/>
                <a:gd name="connsiteX7" fmla="*/ 165926 w 184560"/>
                <a:gd name="connsiteY7" fmla="*/ 153289 h 255014"/>
                <a:gd name="connsiteX8" fmla="*/ 67391 w 184560"/>
                <a:gd name="connsiteY8" fmla="*/ 153289 h 255014"/>
                <a:gd name="connsiteX9" fmla="*/ 67391 w 184560"/>
                <a:gd name="connsiteY9" fmla="*/ 195792 h 255014"/>
                <a:gd name="connsiteX10" fmla="*/ 184560 w 184560"/>
                <a:gd name="connsiteY10" fmla="*/ 195792 h 255014"/>
                <a:gd name="connsiteX11" fmla="*/ 184560 w 184560"/>
                <a:gd name="connsiteY11" fmla="*/ 255014 h 255014"/>
                <a:gd name="connsiteX12" fmla="*/ 0 w 184560"/>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560" h="255014">
                  <a:moveTo>
                    <a:pt x="0" y="255014"/>
                  </a:moveTo>
                  <a:lnTo>
                    <a:pt x="0" y="0"/>
                  </a:lnTo>
                  <a:lnTo>
                    <a:pt x="182901" y="0"/>
                  </a:lnTo>
                  <a:lnTo>
                    <a:pt x="182901" y="58967"/>
                  </a:lnTo>
                  <a:lnTo>
                    <a:pt x="67391" y="58967"/>
                  </a:lnTo>
                  <a:lnTo>
                    <a:pt x="67391" y="98024"/>
                  </a:lnTo>
                  <a:lnTo>
                    <a:pt x="165926" y="98024"/>
                  </a:lnTo>
                  <a:lnTo>
                    <a:pt x="165926" y="153289"/>
                  </a:lnTo>
                  <a:lnTo>
                    <a:pt x="67391" y="153289"/>
                  </a:lnTo>
                  <a:lnTo>
                    <a:pt x="67391" y="195792"/>
                  </a:lnTo>
                  <a:lnTo>
                    <a:pt x="184560" y="195792"/>
                  </a:lnTo>
                  <a:lnTo>
                    <a:pt x="184560"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60" name="Freeform 59">
              <a:extLst>
                <a:ext uri="{FF2B5EF4-FFF2-40B4-BE49-F238E27FC236}">
                  <a16:creationId xmlns:a16="http://schemas.microsoft.com/office/drawing/2014/main" id="{4985D955-2AB5-35DA-B65F-3BF96D6632FC}"/>
                </a:ext>
              </a:extLst>
            </p:cNvPr>
            <p:cNvSpPr/>
            <p:nvPr/>
          </p:nvSpPr>
          <p:spPr>
            <a:xfrm>
              <a:off x="1372714" y="6272622"/>
              <a:ext cx="184687" cy="255014"/>
            </a:xfrm>
            <a:custGeom>
              <a:avLst/>
              <a:gdLst>
                <a:gd name="connsiteX0" fmla="*/ 0 w 184687"/>
                <a:gd name="connsiteY0" fmla="*/ 255014 h 255014"/>
                <a:gd name="connsiteX1" fmla="*/ 0 w 184687"/>
                <a:gd name="connsiteY1" fmla="*/ 0 h 255014"/>
                <a:gd name="connsiteX2" fmla="*/ 183029 w 184687"/>
                <a:gd name="connsiteY2" fmla="*/ 0 h 255014"/>
                <a:gd name="connsiteX3" fmla="*/ 183029 w 184687"/>
                <a:gd name="connsiteY3" fmla="*/ 58967 h 255014"/>
                <a:gd name="connsiteX4" fmla="*/ 67519 w 184687"/>
                <a:gd name="connsiteY4" fmla="*/ 58967 h 255014"/>
                <a:gd name="connsiteX5" fmla="*/ 67519 w 184687"/>
                <a:gd name="connsiteY5" fmla="*/ 98024 h 255014"/>
                <a:gd name="connsiteX6" fmla="*/ 166053 w 184687"/>
                <a:gd name="connsiteY6" fmla="*/ 98024 h 255014"/>
                <a:gd name="connsiteX7" fmla="*/ 166053 w 184687"/>
                <a:gd name="connsiteY7" fmla="*/ 153289 h 255014"/>
                <a:gd name="connsiteX8" fmla="*/ 67519 w 184687"/>
                <a:gd name="connsiteY8" fmla="*/ 153289 h 255014"/>
                <a:gd name="connsiteX9" fmla="*/ 67519 w 184687"/>
                <a:gd name="connsiteY9" fmla="*/ 195792 h 255014"/>
                <a:gd name="connsiteX10" fmla="*/ 184688 w 184687"/>
                <a:gd name="connsiteY10" fmla="*/ 195792 h 255014"/>
                <a:gd name="connsiteX11" fmla="*/ 184688 w 184687"/>
                <a:gd name="connsiteY11" fmla="*/ 255014 h 255014"/>
                <a:gd name="connsiteX12" fmla="*/ 0 w 184687"/>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87" h="255014">
                  <a:moveTo>
                    <a:pt x="0" y="255014"/>
                  </a:moveTo>
                  <a:lnTo>
                    <a:pt x="0" y="0"/>
                  </a:lnTo>
                  <a:lnTo>
                    <a:pt x="183029" y="0"/>
                  </a:lnTo>
                  <a:lnTo>
                    <a:pt x="183029" y="58967"/>
                  </a:lnTo>
                  <a:lnTo>
                    <a:pt x="67519" y="58967"/>
                  </a:lnTo>
                  <a:lnTo>
                    <a:pt x="67519" y="98024"/>
                  </a:lnTo>
                  <a:lnTo>
                    <a:pt x="166053" y="98024"/>
                  </a:lnTo>
                  <a:lnTo>
                    <a:pt x="166053" y="153289"/>
                  </a:lnTo>
                  <a:lnTo>
                    <a:pt x="67519" y="153289"/>
                  </a:lnTo>
                  <a:lnTo>
                    <a:pt x="67519" y="195792"/>
                  </a:lnTo>
                  <a:lnTo>
                    <a:pt x="184688" y="195792"/>
                  </a:lnTo>
                  <a:lnTo>
                    <a:pt x="184688"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61" name="Freeform 60">
              <a:extLst>
                <a:ext uri="{FF2B5EF4-FFF2-40B4-BE49-F238E27FC236}">
                  <a16:creationId xmlns:a16="http://schemas.microsoft.com/office/drawing/2014/main" id="{123E4E09-A336-3264-C3D1-DD7F410DBBB9}"/>
                </a:ext>
              </a:extLst>
            </p:cNvPr>
            <p:cNvSpPr/>
            <p:nvPr/>
          </p:nvSpPr>
          <p:spPr>
            <a:xfrm>
              <a:off x="1598628" y="6272366"/>
              <a:ext cx="495989" cy="255525"/>
            </a:xfrm>
            <a:custGeom>
              <a:avLst/>
              <a:gdLst>
                <a:gd name="connsiteX0" fmla="*/ 392733 w 495989"/>
                <a:gd name="connsiteY0" fmla="*/ 0 h 255525"/>
                <a:gd name="connsiteX1" fmla="*/ 328533 w 495989"/>
                <a:gd name="connsiteY1" fmla="*/ 0 h 255525"/>
                <a:gd name="connsiteX2" fmla="*/ 247740 w 495989"/>
                <a:gd name="connsiteY2" fmla="*/ 199876 h 255525"/>
                <a:gd name="connsiteX3" fmla="*/ 235231 w 495989"/>
                <a:gd name="connsiteY3" fmla="*/ 199876 h 255525"/>
                <a:gd name="connsiteX4" fmla="*/ 209832 w 495989"/>
                <a:gd name="connsiteY4" fmla="*/ 196686 h 255525"/>
                <a:gd name="connsiteX5" fmla="*/ 192474 w 495989"/>
                <a:gd name="connsiteY5" fmla="*/ 186475 h 255525"/>
                <a:gd name="connsiteX6" fmla="*/ 179710 w 495989"/>
                <a:gd name="connsiteY6" fmla="*/ 168095 h 255525"/>
                <a:gd name="connsiteX7" fmla="*/ 178689 w 495989"/>
                <a:gd name="connsiteY7" fmla="*/ 166181 h 255525"/>
                <a:gd name="connsiteX8" fmla="*/ 180603 w 495989"/>
                <a:gd name="connsiteY8" fmla="*/ 165160 h 255525"/>
                <a:gd name="connsiteX9" fmla="*/ 222978 w 495989"/>
                <a:gd name="connsiteY9" fmla="*/ 88068 h 255525"/>
                <a:gd name="connsiteX10" fmla="*/ 210853 w 495989"/>
                <a:gd name="connsiteY10" fmla="*/ 42503 h 255525"/>
                <a:gd name="connsiteX11" fmla="*/ 177413 w 495989"/>
                <a:gd name="connsiteY11" fmla="*/ 11615 h 255525"/>
                <a:gd name="connsiteX12" fmla="*/ 128401 w 495989"/>
                <a:gd name="connsiteY12" fmla="*/ 511 h 255525"/>
                <a:gd name="connsiteX13" fmla="*/ 0 w 495989"/>
                <a:gd name="connsiteY13" fmla="*/ 511 h 255525"/>
                <a:gd name="connsiteX14" fmla="*/ 0 w 495989"/>
                <a:gd name="connsiteY14" fmla="*/ 255526 h 255525"/>
                <a:gd name="connsiteX15" fmla="*/ 67519 w 495989"/>
                <a:gd name="connsiteY15" fmla="*/ 255526 h 255525"/>
                <a:gd name="connsiteX16" fmla="*/ 67519 w 495989"/>
                <a:gd name="connsiteY16" fmla="*/ 182773 h 255525"/>
                <a:gd name="connsiteX17" fmla="*/ 80793 w 495989"/>
                <a:gd name="connsiteY17" fmla="*/ 182773 h 255525"/>
                <a:gd name="connsiteX18" fmla="*/ 111808 w 495989"/>
                <a:gd name="connsiteY18" fmla="*/ 182391 h 255525"/>
                <a:gd name="connsiteX19" fmla="*/ 113340 w 495989"/>
                <a:gd name="connsiteY19" fmla="*/ 182391 h 255525"/>
                <a:gd name="connsiteX20" fmla="*/ 113978 w 495989"/>
                <a:gd name="connsiteY20" fmla="*/ 183794 h 255525"/>
                <a:gd name="connsiteX21" fmla="*/ 158012 w 495989"/>
                <a:gd name="connsiteY21" fmla="*/ 239443 h 255525"/>
                <a:gd name="connsiteX22" fmla="*/ 217235 w 495989"/>
                <a:gd name="connsiteY22" fmla="*/ 255526 h 255525"/>
                <a:gd name="connsiteX23" fmla="*/ 296624 w 495989"/>
                <a:gd name="connsiteY23" fmla="*/ 255526 h 255525"/>
                <a:gd name="connsiteX24" fmla="*/ 310025 w 495989"/>
                <a:gd name="connsiteY24" fmla="*/ 220426 h 255525"/>
                <a:gd name="connsiteX25" fmla="*/ 411368 w 495989"/>
                <a:gd name="connsiteY25" fmla="*/ 220426 h 255525"/>
                <a:gd name="connsiteX26" fmla="*/ 424897 w 495989"/>
                <a:gd name="connsiteY26" fmla="*/ 255526 h 255525"/>
                <a:gd name="connsiteX27" fmla="*/ 495990 w 495989"/>
                <a:gd name="connsiteY27" fmla="*/ 255526 h 255525"/>
                <a:gd name="connsiteX28" fmla="*/ 392861 w 495989"/>
                <a:gd name="connsiteY28" fmla="*/ 256 h 255525"/>
                <a:gd name="connsiteX29" fmla="*/ 150609 w 495989"/>
                <a:gd name="connsiteY29" fmla="*/ 107213 h 255525"/>
                <a:gd name="connsiteX30" fmla="*/ 139633 w 495989"/>
                <a:gd name="connsiteY30" fmla="*/ 119467 h 255525"/>
                <a:gd name="connsiteX31" fmla="*/ 124317 w 495989"/>
                <a:gd name="connsiteY31" fmla="*/ 124061 h 255525"/>
                <a:gd name="connsiteX32" fmla="*/ 67391 w 495989"/>
                <a:gd name="connsiteY32" fmla="*/ 124061 h 255525"/>
                <a:gd name="connsiteX33" fmla="*/ 67391 w 495989"/>
                <a:gd name="connsiteY33" fmla="*/ 59478 h 255525"/>
                <a:gd name="connsiteX34" fmla="*/ 124572 w 495989"/>
                <a:gd name="connsiteY34" fmla="*/ 59478 h 255525"/>
                <a:gd name="connsiteX35" fmla="*/ 139505 w 495989"/>
                <a:gd name="connsiteY35" fmla="*/ 64200 h 255525"/>
                <a:gd name="connsiteX36" fmla="*/ 150482 w 495989"/>
                <a:gd name="connsiteY36" fmla="*/ 75815 h 255525"/>
                <a:gd name="connsiteX37" fmla="*/ 154566 w 495989"/>
                <a:gd name="connsiteY37" fmla="*/ 90238 h 255525"/>
                <a:gd name="connsiteX38" fmla="*/ 150482 w 495989"/>
                <a:gd name="connsiteY38" fmla="*/ 107341 h 255525"/>
                <a:gd name="connsiteX39" fmla="*/ 330957 w 495989"/>
                <a:gd name="connsiteY39" fmla="*/ 165287 h 255525"/>
                <a:gd name="connsiteX40" fmla="*/ 356102 w 495989"/>
                <a:gd name="connsiteY40" fmla="*/ 99938 h 255525"/>
                <a:gd name="connsiteX41" fmla="*/ 358527 w 495989"/>
                <a:gd name="connsiteY41" fmla="*/ 88579 h 255525"/>
                <a:gd name="connsiteX42" fmla="*/ 362994 w 495989"/>
                <a:gd name="connsiteY42" fmla="*/ 88579 h 255525"/>
                <a:gd name="connsiteX43" fmla="*/ 365164 w 495989"/>
                <a:gd name="connsiteY43" fmla="*/ 99556 h 255525"/>
                <a:gd name="connsiteX44" fmla="*/ 390435 w 495989"/>
                <a:gd name="connsiteY44" fmla="*/ 165160 h 255525"/>
                <a:gd name="connsiteX45" fmla="*/ 331085 w 495989"/>
                <a:gd name="connsiteY45" fmla="*/ 165160 h 2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5989" h="255525">
                  <a:moveTo>
                    <a:pt x="392733" y="0"/>
                  </a:moveTo>
                  <a:lnTo>
                    <a:pt x="328533" y="0"/>
                  </a:lnTo>
                  <a:lnTo>
                    <a:pt x="247740" y="199876"/>
                  </a:lnTo>
                  <a:lnTo>
                    <a:pt x="235231" y="199876"/>
                  </a:lnTo>
                  <a:cubicBezTo>
                    <a:pt x="225148" y="199876"/>
                    <a:pt x="216597" y="198728"/>
                    <a:pt x="209832" y="196686"/>
                  </a:cubicBezTo>
                  <a:cubicBezTo>
                    <a:pt x="202940" y="194516"/>
                    <a:pt x="197068" y="191070"/>
                    <a:pt x="192474" y="186475"/>
                  </a:cubicBezTo>
                  <a:cubicBezTo>
                    <a:pt x="187879" y="181880"/>
                    <a:pt x="183539" y="175754"/>
                    <a:pt x="179710" y="168095"/>
                  </a:cubicBezTo>
                  <a:lnTo>
                    <a:pt x="178689" y="166181"/>
                  </a:lnTo>
                  <a:lnTo>
                    <a:pt x="180603" y="165160"/>
                  </a:lnTo>
                  <a:cubicBezTo>
                    <a:pt x="208683" y="149588"/>
                    <a:pt x="222978" y="123678"/>
                    <a:pt x="222978" y="88068"/>
                  </a:cubicBezTo>
                  <a:cubicBezTo>
                    <a:pt x="222978" y="70965"/>
                    <a:pt x="218894" y="55649"/>
                    <a:pt x="210853" y="42503"/>
                  </a:cubicBezTo>
                  <a:cubicBezTo>
                    <a:pt x="202812" y="29356"/>
                    <a:pt x="191580" y="18890"/>
                    <a:pt x="177413" y="11615"/>
                  </a:cubicBezTo>
                  <a:cubicBezTo>
                    <a:pt x="163118" y="4212"/>
                    <a:pt x="146653" y="511"/>
                    <a:pt x="128401" y="511"/>
                  </a:cubicBezTo>
                  <a:lnTo>
                    <a:pt x="0" y="511"/>
                  </a:lnTo>
                  <a:lnTo>
                    <a:pt x="0" y="255526"/>
                  </a:lnTo>
                  <a:lnTo>
                    <a:pt x="67519" y="255526"/>
                  </a:lnTo>
                  <a:lnTo>
                    <a:pt x="67519" y="182773"/>
                  </a:lnTo>
                  <a:lnTo>
                    <a:pt x="80793" y="182773"/>
                  </a:lnTo>
                  <a:cubicBezTo>
                    <a:pt x="84239" y="182773"/>
                    <a:pt x="104916" y="182773"/>
                    <a:pt x="111808" y="182391"/>
                  </a:cubicBezTo>
                  <a:lnTo>
                    <a:pt x="113340" y="182391"/>
                  </a:lnTo>
                  <a:cubicBezTo>
                    <a:pt x="113340" y="182391"/>
                    <a:pt x="113978" y="183794"/>
                    <a:pt x="113978" y="183794"/>
                  </a:cubicBezTo>
                  <a:cubicBezTo>
                    <a:pt x="124955" y="210087"/>
                    <a:pt x="139760" y="228722"/>
                    <a:pt x="158012" y="239443"/>
                  </a:cubicBezTo>
                  <a:cubicBezTo>
                    <a:pt x="176392" y="250165"/>
                    <a:pt x="196303" y="255526"/>
                    <a:pt x="217235" y="255526"/>
                  </a:cubicBezTo>
                  <a:lnTo>
                    <a:pt x="296624" y="255526"/>
                  </a:lnTo>
                  <a:lnTo>
                    <a:pt x="310025" y="220426"/>
                  </a:lnTo>
                  <a:lnTo>
                    <a:pt x="411368" y="220426"/>
                  </a:lnTo>
                  <a:lnTo>
                    <a:pt x="424897" y="255526"/>
                  </a:lnTo>
                  <a:lnTo>
                    <a:pt x="495990" y="255526"/>
                  </a:lnTo>
                  <a:lnTo>
                    <a:pt x="392861" y="256"/>
                  </a:lnTo>
                  <a:close/>
                  <a:moveTo>
                    <a:pt x="150609" y="107213"/>
                  </a:moveTo>
                  <a:cubicBezTo>
                    <a:pt x="147929" y="112319"/>
                    <a:pt x="144228" y="116531"/>
                    <a:pt x="139633" y="119467"/>
                  </a:cubicBezTo>
                  <a:cubicBezTo>
                    <a:pt x="135038" y="122530"/>
                    <a:pt x="129932" y="124061"/>
                    <a:pt x="124317" y="124061"/>
                  </a:cubicBezTo>
                  <a:lnTo>
                    <a:pt x="67391" y="124061"/>
                  </a:lnTo>
                  <a:lnTo>
                    <a:pt x="67391" y="59478"/>
                  </a:lnTo>
                  <a:lnTo>
                    <a:pt x="124572" y="59478"/>
                  </a:lnTo>
                  <a:cubicBezTo>
                    <a:pt x="129805" y="59478"/>
                    <a:pt x="134910" y="61010"/>
                    <a:pt x="139505" y="64200"/>
                  </a:cubicBezTo>
                  <a:cubicBezTo>
                    <a:pt x="144100" y="67264"/>
                    <a:pt x="147801" y="71093"/>
                    <a:pt x="150482" y="75815"/>
                  </a:cubicBezTo>
                  <a:cubicBezTo>
                    <a:pt x="153162" y="80538"/>
                    <a:pt x="154566" y="85388"/>
                    <a:pt x="154566" y="90238"/>
                  </a:cubicBezTo>
                  <a:cubicBezTo>
                    <a:pt x="154566" y="96492"/>
                    <a:pt x="153162" y="102236"/>
                    <a:pt x="150482" y="107341"/>
                  </a:cubicBezTo>
                  <a:close/>
                  <a:moveTo>
                    <a:pt x="330957" y="165287"/>
                  </a:moveTo>
                  <a:lnTo>
                    <a:pt x="356102" y="99938"/>
                  </a:lnTo>
                  <a:lnTo>
                    <a:pt x="358527" y="88579"/>
                  </a:lnTo>
                  <a:lnTo>
                    <a:pt x="362994" y="88579"/>
                  </a:lnTo>
                  <a:lnTo>
                    <a:pt x="365164" y="99556"/>
                  </a:lnTo>
                  <a:lnTo>
                    <a:pt x="390435" y="165160"/>
                  </a:lnTo>
                  <a:lnTo>
                    <a:pt x="331085" y="165160"/>
                  </a:lnTo>
                  <a:close/>
                </a:path>
              </a:pathLst>
            </a:custGeom>
            <a:solidFill>
              <a:srgbClr val="14336A"/>
            </a:solidFill>
            <a:ln w="0" cap="flat">
              <a:noFill/>
              <a:prstDash val="solid"/>
              <a:miter/>
            </a:ln>
          </p:spPr>
          <p:txBody>
            <a:bodyPr rtlCol="0" anchor="ctr"/>
            <a:lstStyle/>
            <a:p>
              <a:endParaRPr lang="en-GB" sz="1013"/>
            </a:p>
          </p:txBody>
        </p:sp>
        <p:sp>
          <p:nvSpPr>
            <p:cNvPr id="62" name="Freeform 61">
              <a:extLst>
                <a:ext uri="{FF2B5EF4-FFF2-40B4-BE49-F238E27FC236}">
                  <a16:creationId xmlns:a16="http://schemas.microsoft.com/office/drawing/2014/main" id="{24B2A29B-1391-D4CD-56EA-FCF17840784B}"/>
                </a:ext>
              </a:extLst>
            </p:cNvPr>
            <p:cNvSpPr/>
            <p:nvPr/>
          </p:nvSpPr>
          <p:spPr>
            <a:xfrm>
              <a:off x="899443" y="6332483"/>
              <a:ext cx="126996" cy="59477"/>
            </a:xfrm>
            <a:custGeom>
              <a:avLst/>
              <a:gdLst>
                <a:gd name="connsiteX0" fmla="*/ 113850 w 126996"/>
                <a:gd name="connsiteY0" fmla="*/ 4084 h 59477"/>
                <a:gd name="connsiteX1" fmla="*/ 101342 w 126996"/>
                <a:gd name="connsiteY1" fmla="*/ 0 h 59477"/>
                <a:gd name="connsiteX2" fmla="*/ 0 w 126996"/>
                <a:gd name="connsiteY2" fmla="*/ 0 h 59477"/>
                <a:gd name="connsiteX3" fmla="*/ 0 w 126996"/>
                <a:gd name="connsiteY3" fmla="*/ 59478 h 59477"/>
                <a:gd name="connsiteX4" fmla="*/ 101215 w 126996"/>
                <a:gd name="connsiteY4" fmla="*/ 59478 h 59477"/>
                <a:gd name="connsiteX5" fmla="*/ 113978 w 126996"/>
                <a:gd name="connsiteY5" fmla="*/ 55649 h 59477"/>
                <a:gd name="connsiteX6" fmla="*/ 123423 w 126996"/>
                <a:gd name="connsiteY6" fmla="*/ 45055 h 59477"/>
                <a:gd name="connsiteX7" fmla="*/ 126997 w 126996"/>
                <a:gd name="connsiteY7" fmla="*/ 30122 h 59477"/>
                <a:gd name="connsiteX8" fmla="*/ 123423 w 126996"/>
                <a:gd name="connsiteY8" fmla="*/ 15316 h 59477"/>
                <a:gd name="connsiteX9" fmla="*/ 113978 w 126996"/>
                <a:gd name="connsiteY9" fmla="*/ 4212 h 5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996" h="59477">
                  <a:moveTo>
                    <a:pt x="113850" y="4084"/>
                  </a:moveTo>
                  <a:cubicBezTo>
                    <a:pt x="110021" y="1404"/>
                    <a:pt x="105809" y="0"/>
                    <a:pt x="101342" y="0"/>
                  </a:cubicBezTo>
                  <a:lnTo>
                    <a:pt x="0" y="0"/>
                  </a:lnTo>
                  <a:lnTo>
                    <a:pt x="0" y="59478"/>
                  </a:lnTo>
                  <a:lnTo>
                    <a:pt x="101215" y="59478"/>
                  </a:lnTo>
                  <a:cubicBezTo>
                    <a:pt x="105809" y="59478"/>
                    <a:pt x="110149" y="58202"/>
                    <a:pt x="113978" y="55649"/>
                  </a:cubicBezTo>
                  <a:cubicBezTo>
                    <a:pt x="117935" y="53096"/>
                    <a:pt x="121126" y="49522"/>
                    <a:pt x="123423" y="45055"/>
                  </a:cubicBezTo>
                  <a:cubicBezTo>
                    <a:pt x="125720" y="40588"/>
                    <a:pt x="126997" y="35483"/>
                    <a:pt x="126997" y="30122"/>
                  </a:cubicBezTo>
                  <a:cubicBezTo>
                    <a:pt x="126997" y="24761"/>
                    <a:pt x="125848" y="19911"/>
                    <a:pt x="123423" y="15316"/>
                  </a:cubicBezTo>
                  <a:cubicBezTo>
                    <a:pt x="120998" y="10721"/>
                    <a:pt x="117807" y="7020"/>
                    <a:pt x="113978" y="4212"/>
                  </a:cubicBezTo>
                  <a:close/>
                </a:path>
              </a:pathLst>
            </a:custGeom>
            <a:solidFill>
              <a:srgbClr val="EC607E"/>
            </a:solidFill>
            <a:ln w="0" cap="flat">
              <a:noFill/>
              <a:prstDash val="solid"/>
              <a:miter/>
            </a:ln>
          </p:spPr>
          <p:txBody>
            <a:bodyPr rtlCol="0" anchor="ctr"/>
            <a:lstStyle/>
            <a:p>
              <a:endParaRPr lang="en-GB" sz="1013"/>
            </a:p>
          </p:txBody>
        </p:sp>
        <p:sp>
          <p:nvSpPr>
            <p:cNvPr id="63" name="Freeform 62">
              <a:extLst>
                <a:ext uri="{FF2B5EF4-FFF2-40B4-BE49-F238E27FC236}">
                  <a16:creationId xmlns:a16="http://schemas.microsoft.com/office/drawing/2014/main" id="{E575B748-45A9-4303-6E02-96659D2AFDCA}"/>
                </a:ext>
              </a:extLst>
            </p:cNvPr>
            <p:cNvSpPr/>
            <p:nvPr/>
          </p:nvSpPr>
          <p:spPr>
            <a:xfrm>
              <a:off x="899316" y="6456416"/>
              <a:ext cx="123040" cy="71220"/>
            </a:xfrm>
            <a:custGeom>
              <a:avLst/>
              <a:gdLst>
                <a:gd name="connsiteX0" fmla="*/ 0 w 123040"/>
                <a:gd name="connsiteY0" fmla="*/ 0 h 71220"/>
                <a:gd name="connsiteX1" fmla="*/ 0 w 123040"/>
                <a:gd name="connsiteY1" fmla="*/ 71220 h 71220"/>
                <a:gd name="connsiteX2" fmla="*/ 123040 w 123040"/>
                <a:gd name="connsiteY2" fmla="*/ 71220 h 71220"/>
                <a:gd name="connsiteX3" fmla="*/ 83729 w 123040"/>
                <a:gd name="connsiteY3" fmla="*/ 0 h 71220"/>
                <a:gd name="connsiteX4" fmla="*/ 0 w 123040"/>
                <a:gd name="connsiteY4" fmla="*/ 0 h 7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0" h="71220">
                  <a:moveTo>
                    <a:pt x="0" y="0"/>
                  </a:moveTo>
                  <a:lnTo>
                    <a:pt x="0" y="71220"/>
                  </a:lnTo>
                  <a:lnTo>
                    <a:pt x="123040" y="71220"/>
                  </a:lnTo>
                  <a:lnTo>
                    <a:pt x="83729" y="0"/>
                  </a:lnTo>
                  <a:lnTo>
                    <a:pt x="0" y="0"/>
                  </a:lnTo>
                  <a:close/>
                </a:path>
              </a:pathLst>
            </a:custGeom>
            <a:solidFill>
              <a:srgbClr val="EC607E"/>
            </a:solidFill>
            <a:ln w="0" cap="flat">
              <a:noFill/>
              <a:prstDash val="solid"/>
              <a:miter/>
            </a:ln>
          </p:spPr>
          <p:txBody>
            <a:bodyPr rtlCol="0" anchor="ctr"/>
            <a:lstStyle/>
            <a:p>
              <a:endParaRPr lang="en-GB" sz="1013"/>
            </a:p>
          </p:txBody>
        </p:sp>
        <p:sp>
          <p:nvSpPr>
            <p:cNvPr id="128" name="Freeform 127">
              <a:extLst>
                <a:ext uri="{FF2B5EF4-FFF2-40B4-BE49-F238E27FC236}">
                  <a16:creationId xmlns:a16="http://schemas.microsoft.com/office/drawing/2014/main" id="{3BECF35A-93DD-E55B-3B31-34CB0F1764F7}"/>
                </a:ext>
              </a:extLst>
            </p:cNvPr>
            <p:cNvSpPr/>
            <p:nvPr/>
          </p:nvSpPr>
          <p:spPr>
            <a:xfrm>
              <a:off x="1036140" y="6272622"/>
              <a:ext cx="307855" cy="255142"/>
            </a:xfrm>
            <a:custGeom>
              <a:avLst/>
              <a:gdLst>
                <a:gd name="connsiteX0" fmla="*/ 290497 w 307855"/>
                <a:gd name="connsiteY0" fmla="*/ 60754 h 255142"/>
                <a:gd name="connsiteX1" fmla="*/ 242251 w 307855"/>
                <a:gd name="connsiteY1" fmla="*/ 15954 h 255142"/>
                <a:gd name="connsiteX2" fmla="*/ 170010 w 307855"/>
                <a:gd name="connsiteY2" fmla="*/ 0 h 255142"/>
                <a:gd name="connsiteX3" fmla="*/ 0 w 307855"/>
                <a:gd name="connsiteY3" fmla="*/ 0 h 255142"/>
                <a:gd name="connsiteX4" fmla="*/ 18635 w 307855"/>
                <a:gd name="connsiteY4" fmla="*/ 7658 h 255142"/>
                <a:gd name="connsiteX5" fmla="*/ 53990 w 307855"/>
                <a:gd name="connsiteY5" fmla="*/ 41481 h 255142"/>
                <a:gd name="connsiteX6" fmla="*/ 66753 w 307855"/>
                <a:gd name="connsiteY6" fmla="*/ 89983 h 255142"/>
                <a:gd name="connsiteX7" fmla="*/ 54245 w 307855"/>
                <a:gd name="connsiteY7" fmla="*/ 138484 h 255142"/>
                <a:gd name="connsiteX8" fmla="*/ 21826 w 307855"/>
                <a:gd name="connsiteY8" fmla="*/ 170648 h 255142"/>
                <a:gd name="connsiteX9" fmla="*/ 73645 w 307855"/>
                <a:gd name="connsiteY9" fmla="*/ 255142 h 255142"/>
                <a:gd name="connsiteX10" fmla="*/ 170776 w 307855"/>
                <a:gd name="connsiteY10" fmla="*/ 255142 h 255142"/>
                <a:gd name="connsiteX11" fmla="*/ 242762 w 307855"/>
                <a:gd name="connsiteY11" fmla="*/ 239188 h 255142"/>
                <a:gd name="connsiteX12" fmla="*/ 290753 w 307855"/>
                <a:gd name="connsiteY12" fmla="*/ 194388 h 255142"/>
                <a:gd name="connsiteX13" fmla="*/ 307856 w 307855"/>
                <a:gd name="connsiteY13" fmla="*/ 127507 h 255142"/>
                <a:gd name="connsiteX14" fmla="*/ 290753 w 307855"/>
                <a:gd name="connsiteY14" fmla="*/ 60882 h 255142"/>
                <a:gd name="connsiteX15" fmla="*/ 216852 w 307855"/>
                <a:gd name="connsiteY15" fmla="*/ 173711 h 255142"/>
                <a:gd name="connsiteX16" fmla="*/ 168095 w 307855"/>
                <a:gd name="connsiteY16" fmla="*/ 189793 h 255142"/>
                <a:gd name="connsiteX17" fmla="*/ 129167 w 307855"/>
                <a:gd name="connsiteY17" fmla="*/ 189793 h 255142"/>
                <a:gd name="connsiteX18" fmla="*/ 129167 w 307855"/>
                <a:gd name="connsiteY18" fmla="*/ 65221 h 255142"/>
                <a:gd name="connsiteX19" fmla="*/ 168095 w 307855"/>
                <a:gd name="connsiteY19" fmla="*/ 65221 h 255142"/>
                <a:gd name="connsiteX20" fmla="*/ 217235 w 307855"/>
                <a:gd name="connsiteY20" fmla="*/ 81941 h 255142"/>
                <a:gd name="connsiteX21" fmla="*/ 233827 w 307855"/>
                <a:gd name="connsiteY21" fmla="*/ 128145 h 255142"/>
                <a:gd name="connsiteX22" fmla="*/ 216980 w 307855"/>
                <a:gd name="connsiteY22" fmla="*/ 173711 h 2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7855" h="255142">
                  <a:moveTo>
                    <a:pt x="290497" y="60754"/>
                  </a:moveTo>
                  <a:cubicBezTo>
                    <a:pt x="279138" y="41609"/>
                    <a:pt x="262928" y="26548"/>
                    <a:pt x="242251" y="15954"/>
                  </a:cubicBezTo>
                  <a:cubicBezTo>
                    <a:pt x="221574" y="5360"/>
                    <a:pt x="197196" y="0"/>
                    <a:pt x="170010" y="0"/>
                  </a:cubicBezTo>
                  <a:lnTo>
                    <a:pt x="0" y="0"/>
                  </a:lnTo>
                  <a:cubicBezTo>
                    <a:pt x="6509" y="1914"/>
                    <a:pt x="12764" y="4467"/>
                    <a:pt x="18635" y="7658"/>
                  </a:cubicBezTo>
                  <a:cubicBezTo>
                    <a:pt x="33696" y="15699"/>
                    <a:pt x="45566" y="27059"/>
                    <a:pt x="53990" y="41481"/>
                  </a:cubicBezTo>
                  <a:cubicBezTo>
                    <a:pt x="62414" y="55776"/>
                    <a:pt x="66753" y="72114"/>
                    <a:pt x="66753" y="89983"/>
                  </a:cubicBezTo>
                  <a:cubicBezTo>
                    <a:pt x="66753" y="107851"/>
                    <a:pt x="62541" y="124316"/>
                    <a:pt x="54245" y="138484"/>
                  </a:cubicBezTo>
                  <a:cubicBezTo>
                    <a:pt x="46331" y="152013"/>
                    <a:pt x="35483" y="162735"/>
                    <a:pt x="21826" y="170648"/>
                  </a:cubicBezTo>
                  <a:lnTo>
                    <a:pt x="73645" y="255142"/>
                  </a:lnTo>
                  <a:lnTo>
                    <a:pt x="170776" y="255142"/>
                  </a:lnTo>
                  <a:cubicBezTo>
                    <a:pt x="197834" y="255142"/>
                    <a:pt x="222085" y="249781"/>
                    <a:pt x="242762" y="239188"/>
                  </a:cubicBezTo>
                  <a:cubicBezTo>
                    <a:pt x="263311" y="228594"/>
                    <a:pt x="279521" y="213533"/>
                    <a:pt x="290753" y="194388"/>
                  </a:cubicBezTo>
                  <a:cubicBezTo>
                    <a:pt x="302112" y="175115"/>
                    <a:pt x="307856" y="152651"/>
                    <a:pt x="307856" y="127507"/>
                  </a:cubicBezTo>
                  <a:cubicBezTo>
                    <a:pt x="307856" y="102363"/>
                    <a:pt x="302112" y="80027"/>
                    <a:pt x="290753" y="60882"/>
                  </a:cubicBezTo>
                  <a:close/>
                  <a:moveTo>
                    <a:pt x="216852" y="173711"/>
                  </a:moveTo>
                  <a:cubicBezTo>
                    <a:pt x="205620" y="184432"/>
                    <a:pt x="189155" y="189793"/>
                    <a:pt x="168095" y="189793"/>
                  </a:cubicBezTo>
                  <a:lnTo>
                    <a:pt x="129167" y="189793"/>
                  </a:lnTo>
                  <a:lnTo>
                    <a:pt x="129167" y="65221"/>
                  </a:lnTo>
                  <a:lnTo>
                    <a:pt x="168095" y="65221"/>
                  </a:lnTo>
                  <a:cubicBezTo>
                    <a:pt x="189666" y="65221"/>
                    <a:pt x="206258" y="70837"/>
                    <a:pt x="217235" y="81941"/>
                  </a:cubicBezTo>
                  <a:cubicBezTo>
                    <a:pt x="228211" y="93046"/>
                    <a:pt x="233827" y="108490"/>
                    <a:pt x="233827" y="128145"/>
                  </a:cubicBezTo>
                  <a:cubicBezTo>
                    <a:pt x="233827" y="147801"/>
                    <a:pt x="228084" y="163118"/>
                    <a:pt x="216980" y="173711"/>
                  </a:cubicBezTo>
                  <a:close/>
                </a:path>
              </a:pathLst>
            </a:custGeom>
            <a:solidFill>
              <a:srgbClr val="EC607E"/>
            </a:solidFill>
            <a:ln w="0" cap="flat">
              <a:noFill/>
              <a:prstDash val="solid"/>
              <a:miter/>
            </a:ln>
          </p:spPr>
          <p:txBody>
            <a:bodyPr rtlCol="0" anchor="ctr"/>
            <a:lstStyle/>
            <a:p>
              <a:endParaRPr lang="en-GB" sz="1013"/>
            </a:p>
          </p:txBody>
        </p:sp>
      </p:grpSp>
      <p:sp>
        <p:nvSpPr>
          <p:cNvPr id="129" name="Freeform 128">
            <a:extLst>
              <a:ext uri="{FF2B5EF4-FFF2-40B4-BE49-F238E27FC236}">
                <a16:creationId xmlns:a16="http://schemas.microsoft.com/office/drawing/2014/main" id="{218C918E-AA7E-D69E-DD6F-821BC5AB73E1}"/>
              </a:ext>
            </a:extLst>
          </p:cNvPr>
          <p:cNvSpPr/>
          <p:nvPr userDrawn="1"/>
        </p:nvSpPr>
        <p:spPr>
          <a:xfrm>
            <a:off x="6806856" y="1257949"/>
            <a:ext cx="1086401" cy="1086834"/>
          </a:xfrm>
          <a:custGeom>
            <a:avLst/>
            <a:gdLst>
              <a:gd name="connsiteX0" fmla="*/ 1271413 w 1271413"/>
              <a:gd name="connsiteY0" fmla="*/ 635960 h 1271920"/>
              <a:gd name="connsiteX1" fmla="*/ 635706 w 1271413"/>
              <a:gd name="connsiteY1" fmla="*/ 1271920 h 1271920"/>
              <a:gd name="connsiteX2" fmla="*/ 0 w 1271413"/>
              <a:gd name="connsiteY2" fmla="*/ 635960 h 1271920"/>
              <a:gd name="connsiteX3" fmla="*/ 635706 w 1271413"/>
              <a:gd name="connsiteY3" fmla="*/ 0 h 1271920"/>
              <a:gd name="connsiteX4" fmla="*/ 1271413 w 1271413"/>
              <a:gd name="connsiteY4" fmla="*/ 635960 h 127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413" h="1271920">
                <a:moveTo>
                  <a:pt x="1271413" y="635960"/>
                </a:moveTo>
                <a:cubicBezTo>
                  <a:pt x="1271413" y="987191"/>
                  <a:pt x="986798" y="1271920"/>
                  <a:pt x="635706" y="1271920"/>
                </a:cubicBezTo>
                <a:cubicBezTo>
                  <a:pt x="284615" y="1271920"/>
                  <a:pt x="0" y="987191"/>
                  <a:pt x="0" y="635960"/>
                </a:cubicBezTo>
                <a:cubicBezTo>
                  <a:pt x="0" y="284729"/>
                  <a:pt x="284615" y="0"/>
                  <a:pt x="635706" y="0"/>
                </a:cubicBezTo>
                <a:cubicBezTo>
                  <a:pt x="986798" y="0"/>
                  <a:pt x="1271413" y="284729"/>
                  <a:pt x="1271413" y="635960"/>
                </a:cubicBezTo>
                <a:close/>
              </a:path>
            </a:pathLst>
          </a:custGeom>
          <a:solidFill>
            <a:srgbClr val="FFFFFF"/>
          </a:solidFill>
          <a:ln w="0" cap="flat">
            <a:noFill/>
            <a:prstDash val="solid"/>
            <a:miter/>
          </a:ln>
        </p:spPr>
        <p:txBody>
          <a:bodyPr rtlCol="0" anchor="ctr">
            <a:normAutofit/>
          </a:bodyPr>
          <a:lstStyle/>
          <a:p>
            <a:pPr>
              <a:lnSpc>
                <a:spcPts val="1400"/>
              </a:lnSpc>
            </a:pPr>
            <a:endParaRPr lang="en-AD" sz="1100"/>
          </a:p>
        </p:txBody>
      </p:sp>
      <p:sp>
        <p:nvSpPr>
          <p:cNvPr id="130" name="Freeform 129">
            <a:extLst>
              <a:ext uri="{FF2B5EF4-FFF2-40B4-BE49-F238E27FC236}">
                <a16:creationId xmlns:a16="http://schemas.microsoft.com/office/drawing/2014/main" id="{6E0AEA9C-4A3F-C135-66D4-50F549D573A7}"/>
              </a:ext>
            </a:extLst>
          </p:cNvPr>
          <p:cNvSpPr/>
          <p:nvPr userDrawn="1"/>
        </p:nvSpPr>
        <p:spPr>
          <a:xfrm>
            <a:off x="4025965" y="1257949"/>
            <a:ext cx="1086401" cy="1086834"/>
          </a:xfrm>
          <a:custGeom>
            <a:avLst/>
            <a:gdLst>
              <a:gd name="connsiteX0" fmla="*/ 1271414 w 1271413"/>
              <a:gd name="connsiteY0" fmla="*/ 635960 h 1271920"/>
              <a:gd name="connsiteX1" fmla="*/ 635707 w 1271413"/>
              <a:gd name="connsiteY1" fmla="*/ 1271920 h 1271920"/>
              <a:gd name="connsiteX2" fmla="*/ 0 w 1271413"/>
              <a:gd name="connsiteY2" fmla="*/ 635960 h 1271920"/>
              <a:gd name="connsiteX3" fmla="*/ 635707 w 1271413"/>
              <a:gd name="connsiteY3" fmla="*/ 0 h 1271920"/>
              <a:gd name="connsiteX4" fmla="*/ 1271414 w 1271413"/>
              <a:gd name="connsiteY4" fmla="*/ 635960 h 127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413" h="1271920">
                <a:moveTo>
                  <a:pt x="1271414" y="635960"/>
                </a:moveTo>
                <a:cubicBezTo>
                  <a:pt x="1271414" y="987191"/>
                  <a:pt x="986798" y="1271920"/>
                  <a:pt x="635707" y="1271920"/>
                </a:cubicBezTo>
                <a:cubicBezTo>
                  <a:pt x="284616" y="1271920"/>
                  <a:pt x="0" y="987191"/>
                  <a:pt x="0" y="635960"/>
                </a:cubicBezTo>
                <a:cubicBezTo>
                  <a:pt x="0" y="284729"/>
                  <a:pt x="284616" y="0"/>
                  <a:pt x="635707" y="0"/>
                </a:cubicBezTo>
                <a:cubicBezTo>
                  <a:pt x="986798" y="0"/>
                  <a:pt x="1271414" y="284729"/>
                  <a:pt x="1271414" y="635960"/>
                </a:cubicBezTo>
                <a:close/>
              </a:path>
            </a:pathLst>
          </a:custGeom>
          <a:solidFill>
            <a:srgbClr val="FFFFFF"/>
          </a:solidFill>
          <a:ln w="0" cap="flat">
            <a:noFill/>
            <a:prstDash val="solid"/>
            <a:miter/>
          </a:ln>
        </p:spPr>
        <p:txBody>
          <a:bodyPr rtlCol="0" anchor="ctr">
            <a:normAutofit/>
          </a:bodyPr>
          <a:lstStyle/>
          <a:p>
            <a:pPr>
              <a:lnSpc>
                <a:spcPts val="1400"/>
              </a:lnSpc>
            </a:pPr>
            <a:endParaRPr lang="en-AD" sz="1100"/>
          </a:p>
        </p:txBody>
      </p:sp>
      <p:sp>
        <p:nvSpPr>
          <p:cNvPr id="131" name="Rounded Rectangle 130">
            <a:extLst>
              <a:ext uri="{FF2B5EF4-FFF2-40B4-BE49-F238E27FC236}">
                <a16:creationId xmlns:a16="http://schemas.microsoft.com/office/drawing/2014/main" id="{BAD06482-D5DE-32DF-9CAC-509A301EB9D6}"/>
              </a:ext>
            </a:extLst>
          </p:cNvPr>
          <p:cNvSpPr/>
          <p:nvPr userDrawn="1"/>
        </p:nvSpPr>
        <p:spPr>
          <a:xfrm>
            <a:off x="539107" y="1800599"/>
            <a:ext cx="2519999" cy="2381934"/>
          </a:xfrm>
          <a:prstGeom prst="roundRect">
            <a:avLst>
              <a:gd name="adj" fmla="val 3228"/>
            </a:avLst>
          </a:prstGeom>
          <a:solidFill>
            <a:schemeClr val="accent1"/>
          </a:solidFill>
          <a:ln w="0" cap="flat">
            <a:noFill/>
            <a:prstDash val="solid"/>
            <a:miter/>
          </a:ln>
        </p:spPr>
        <p:txBody>
          <a:bodyPr rtlCol="0" anchor="ctr">
            <a:normAutofit/>
          </a:bodyPr>
          <a:lstStyle/>
          <a:p>
            <a:pPr>
              <a:lnSpc>
                <a:spcPts val="1400"/>
              </a:lnSpc>
            </a:pPr>
            <a:endParaRPr lang="en-AD" sz="1100">
              <a:solidFill>
                <a:schemeClr val="accent1"/>
              </a:solidFill>
            </a:endParaRPr>
          </a:p>
        </p:txBody>
      </p:sp>
      <p:sp>
        <p:nvSpPr>
          <p:cNvPr id="132" name="Freeform 131">
            <a:extLst>
              <a:ext uri="{FF2B5EF4-FFF2-40B4-BE49-F238E27FC236}">
                <a16:creationId xmlns:a16="http://schemas.microsoft.com/office/drawing/2014/main" id="{24829642-80E5-5F2B-A066-E64209DB6056}"/>
              </a:ext>
            </a:extLst>
          </p:cNvPr>
          <p:cNvSpPr/>
          <p:nvPr userDrawn="1"/>
        </p:nvSpPr>
        <p:spPr>
          <a:xfrm>
            <a:off x="1255906" y="1257949"/>
            <a:ext cx="1086401" cy="1086834"/>
          </a:xfrm>
          <a:custGeom>
            <a:avLst/>
            <a:gdLst>
              <a:gd name="connsiteX0" fmla="*/ 1271413 w 1271413"/>
              <a:gd name="connsiteY0" fmla="*/ 635960 h 1271920"/>
              <a:gd name="connsiteX1" fmla="*/ 635707 w 1271413"/>
              <a:gd name="connsiteY1" fmla="*/ 1271920 h 1271920"/>
              <a:gd name="connsiteX2" fmla="*/ 0 w 1271413"/>
              <a:gd name="connsiteY2" fmla="*/ 635960 h 1271920"/>
              <a:gd name="connsiteX3" fmla="*/ 635707 w 1271413"/>
              <a:gd name="connsiteY3" fmla="*/ 0 h 1271920"/>
              <a:gd name="connsiteX4" fmla="*/ 1271413 w 1271413"/>
              <a:gd name="connsiteY4" fmla="*/ 635960 h 127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413" h="1271920">
                <a:moveTo>
                  <a:pt x="1271413" y="635960"/>
                </a:moveTo>
                <a:cubicBezTo>
                  <a:pt x="1271413" y="987191"/>
                  <a:pt x="986798" y="1271920"/>
                  <a:pt x="635707" y="1271920"/>
                </a:cubicBezTo>
                <a:cubicBezTo>
                  <a:pt x="284616" y="1271920"/>
                  <a:pt x="0" y="987191"/>
                  <a:pt x="0" y="635960"/>
                </a:cubicBezTo>
                <a:cubicBezTo>
                  <a:pt x="0" y="284729"/>
                  <a:pt x="284616" y="0"/>
                  <a:pt x="635707" y="0"/>
                </a:cubicBezTo>
                <a:cubicBezTo>
                  <a:pt x="986798" y="0"/>
                  <a:pt x="1271413" y="284729"/>
                  <a:pt x="1271413" y="635960"/>
                </a:cubicBezTo>
                <a:close/>
              </a:path>
            </a:pathLst>
          </a:custGeom>
          <a:solidFill>
            <a:srgbClr val="FFFFFF"/>
          </a:solidFill>
          <a:ln w="0" cap="flat">
            <a:noFill/>
            <a:prstDash val="solid"/>
            <a:miter/>
          </a:ln>
        </p:spPr>
        <p:txBody>
          <a:bodyPr rtlCol="0" anchor="ctr">
            <a:normAutofit/>
          </a:bodyPr>
          <a:lstStyle/>
          <a:p>
            <a:pPr>
              <a:lnSpc>
                <a:spcPts val="1400"/>
              </a:lnSpc>
            </a:pPr>
            <a:endParaRPr lang="en-AD" sz="1100"/>
          </a:p>
        </p:txBody>
      </p:sp>
    </p:spTree>
    <p:extLst>
      <p:ext uri="{BB962C8B-B14F-4D97-AF65-F5344CB8AC3E}">
        <p14:creationId xmlns:p14="http://schemas.microsoft.com/office/powerpoint/2010/main" val="982307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 pictures">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2552232-D55C-96E3-4056-6A99251C61C7}"/>
              </a:ext>
            </a:extLst>
          </p:cNvPr>
          <p:cNvSpPr/>
          <p:nvPr/>
        </p:nvSpPr>
        <p:spPr>
          <a:xfrm>
            <a:off x="0" y="4352386"/>
            <a:ext cx="9144000" cy="793953"/>
          </a:xfrm>
          <a:custGeom>
            <a:avLst/>
            <a:gdLst>
              <a:gd name="connsiteX0" fmla="*/ 0 w 12252832"/>
              <a:gd name="connsiteY0" fmla="*/ 0 h 1058604"/>
              <a:gd name="connsiteX1" fmla="*/ 12252832 w 12252832"/>
              <a:gd name="connsiteY1" fmla="*/ 0 h 1058604"/>
              <a:gd name="connsiteX2" fmla="*/ 12252832 w 12252832"/>
              <a:gd name="connsiteY2" fmla="*/ 1058605 h 1058604"/>
              <a:gd name="connsiteX3" fmla="*/ 0 w 12252832"/>
              <a:gd name="connsiteY3" fmla="*/ 1058605 h 1058604"/>
            </a:gdLst>
            <a:ahLst/>
            <a:cxnLst>
              <a:cxn ang="0">
                <a:pos x="connsiteX0" y="connsiteY0"/>
              </a:cxn>
              <a:cxn ang="0">
                <a:pos x="connsiteX1" y="connsiteY1"/>
              </a:cxn>
              <a:cxn ang="0">
                <a:pos x="connsiteX2" y="connsiteY2"/>
              </a:cxn>
              <a:cxn ang="0">
                <a:pos x="connsiteX3" y="connsiteY3"/>
              </a:cxn>
            </a:cxnLst>
            <a:rect l="l" t="t" r="r" b="b"/>
            <a:pathLst>
              <a:path w="12252832" h="1058604">
                <a:moveTo>
                  <a:pt x="0" y="0"/>
                </a:moveTo>
                <a:lnTo>
                  <a:pt x="12252832" y="0"/>
                </a:lnTo>
                <a:lnTo>
                  <a:pt x="12252832" y="1058605"/>
                </a:lnTo>
                <a:lnTo>
                  <a:pt x="0" y="1058605"/>
                </a:lnTo>
                <a:close/>
              </a:path>
            </a:pathLst>
          </a:custGeom>
          <a:solidFill>
            <a:schemeClr val="bg2">
              <a:alpha val="30000"/>
            </a:schemeClr>
          </a:solidFill>
          <a:ln w="0" cap="flat">
            <a:noFill/>
            <a:prstDash val="solid"/>
            <a:miter/>
          </a:ln>
        </p:spPr>
        <p:txBody>
          <a:bodyPr rtlCol="0" anchor="ctr"/>
          <a:lstStyle/>
          <a:p>
            <a:endParaRPr lang="en-GB" sz="1013"/>
          </a:p>
        </p:txBody>
      </p:sp>
      <p:sp>
        <p:nvSpPr>
          <p:cNvPr id="8" name="Title 7">
            <a:extLst>
              <a:ext uri="{FF2B5EF4-FFF2-40B4-BE49-F238E27FC236}">
                <a16:creationId xmlns:a16="http://schemas.microsoft.com/office/drawing/2014/main" id="{05AD0F12-7976-6C5B-65AC-9964CE3AB066}"/>
              </a:ext>
            </a:extLst>
          </p:cNvPr>
          <p:cNvSpPr>
            <a:spLocks noGrp="1"/>
          </p:cNvSpPr>
          <p:nvPr>
            <p:ph type="title" hasCustomPrompt="1"/>
          </p:nvPr>
        </p:nvSpPr>
        <p:spPr>
          <a:xfrm>
            <a:off x="540001" y="405000"/>
            <a:ext cx="8070600" cy="369332"/>
          </a:xfrm>
        </p:spPr>
        <p:txBody>
          <a:bodyPr>
            <a:noAutofit/>
          </a:bodyPr>
          <a:lstStyle/>
          <a:p>
            <a:r>
              <a:rPr lang="en-GB"/>
              <a:t>Click to edit title</a:t>
            </a:r>
          </a:p>
        </p:txBody>
      </p:sp>
      <p:grpSp>
        <p:nvGrpSpPr>
          <p:cNvPr id="190" name="Graphic 4">
            <a:extLst>
              <a:ext uri="{FF2B5EF4-FFF2-40B4-BE49-F238E27FC236}">
                <a16:creationId xmlns:a16="http://schemas.microsoft.com/office/drawing/2014/main" id="{DA243B32-0509-C31B-9623-39655FE17980}"/>
              </a:ext>
            </a:extLst>
          </p:cNvPr>
          <p:cNvGrpSpPr>
            <a:grpSpLocks noChangeAspect="1"/>
          </p:cNvGrpSpPr>
          <p:nvPr/>
        </p:nvGrpSpPr>
        <p:grpSpPr>
          <a:xfrm>
            <a:off x="540000" y="4632363"/>
            <a:ext cx="2787779" cy="234000"/>
            <a:chOff x="638302" y="6272366"/>
            <a:chExt cx="3044222" cy="255525"/>
          </a:xfrm>
        </p:grpSpPr>
        <p:sp>
          <p:nvSpPr>
            <p:cNvPr id="191" name="Freeform 190">
              <a:extLst>
                <a:ext uri="{FF2B5EF4-FFF2-40B4-BE49-F238E27FC236}">
                  <a16:creationId xmlns:a16="http://schemas.microsoft.com/office/drawing/2014/main" id="{73F6CB7D-4C5F-43DE-C382-BAF1D5AEC261}"/>
                </a:ext>
              </a:extLst>
            </p:cNvPr>
            <p:cNvSpPr/>
            <p:nvPr/>
          </p:nvSpPr>
          <p:spPr>
            <a:xfrm>
              <a:off x="2791760" y="6277599"/>
              <a:ext cx="71858" cy="91131"/>
            </a:xfrm>
            <a:custGeom>
              <a:avLst/>
              <a:gdLst>
                <a:gd name="connsiteX0" fmla="*/ 53352 w 71858"/>
                <a:gd name="connsiteY0" fmla="*/ 55266 h 91131"/>
                <a:gd name="connsiteX1" fmla="*/ 64711 w 71858"/>
                <a:gd name="connsiteY1" fmla="*/ 45311 h 91131"/>
                <a:gd name="connsiteX2" fmla="*/ 68668 w 71858"/>
                <a:gd name="connsiteY2" fmla="*/ 29739 h 91131"/>
                <a:gd name="connsiteX3" fmla="*/ 64839 w 71858"/>
                <a:gd name="connsiteY3" fmla="*/ 14040 h 91131"/>
                <a:gd name="connsiteX4" fmla="*/ 53607 w 71858"/>
                <a:gd name="connsiteY4" fmla="*/ 3702 h 91131"/>
                <a:gd name="connsiteX5" fmla="*/ 35993 w 71858"/>
                <a:gd name="connsiteY5" fmla="*/ 0 h 91131"/>
                <a:gd name="connsiteX6" fmla="*/ 0 w 71858"/>
                <a:gd name="connsiteY6" fmla="*/ 0 h 91131"/>
                <a:gd name="connsiteX7" fmla="*/ 0 w 71858"/>
                <a:gd name="connsiteY7" fmla="*/ 91132 h 91131"/>
                <a:gd name="connsiteX8" fmla="*/ 19273 w 71858"/>
                <a:gd name="connsiteY8" fmla="*/ 91132 h 91131"/>
                <a:gd name="connsiteX9" fmla="*/ 19273 w 71858"/>
                <a:gd name="connsiteY9" fmla="*/ 58840 h 91131"/>
                <a:gd name="connsiteX10" fmla="*/ 33313 w 71858"/>
                <a:gd name="connsiteY10" fmla="*/ 58840 h 91131"/>
                <a:gd name="connsiteX11" fmla="*/ 50544 w 71858"/>
                <a:gd name="connsiteY11" fmla="*/ 91132 h 91131"/>
                <a:gd name="connsiteX12" fmla="*/ 71859 w 71858"/>
                <a:gd name="connsiteY12" fmla="*/ 91132 h 91131"/>
                <a:gd name="connsiteX13" fmla="*/ 52458 w 71858"/>
                <a:gd name="connsiteY13" fmla="*/ 55649 h 91131"/>
                <a:gd name="connsiteX14" fmla="*/ 53352 w 71858"/>
                <a:gd name="connsiteY14" fmla="*/ 55394 h 91131"/>
                <a:gd name="connsiteX15" fmla="*/ 19145 w 71858"/>
                <a:gd name="connsiteY15" fmla="*/ 15699 h 91131"/>
                <a:gd name="connsiteX16" fmla="*/ 32164 w 71858"/>
                <a:gd name="connsiteY16" fmla="*/ 15699 h 91131"/>
                <a:gd name="connsiteX17" fmla="*/ 41354 w 71858"/>
                <a:gd name="connsiteY17" fmla="*/ 17359 h 91131"/>
                <a:gd name="connsiteX18" fmla="*/ 46842 w 71858"/>
                <a:gd name="connsiteY18" fmla="*/ 22081 h 91131"/>
                <a:gd name="connsiteX19" fmla="*/ 48629 w 71858"/>
                <a:gd name="connsiteY19" fmla="*/ 29739 h 91131"/>
                <a:gd name="connsiteX20" fmla="*/ 46842 w 71858"/>
                <a:gd name="connsiteY20" fmla="*/ 37270 h 91131"/>
                <a:gd name="connsiteX21" fmla="*/ 41354 w 71858"/>
                <a:gd name="connsiteY21" fmla="*/ 41864 h 91131"/>
                <a:gd name="connsiteX22" fmla="*/ 32164 w 71858"/>
                <a:gd name="connsiteY22" fmla="*/ 43396 h 91131"/>
                <a:gd name="connsiteX23" fmla="*/ 19145 w 71858"/>
                <a:gd name="connsiteY23" fmla="*/ 43396 h 91131"/>
                <a:gd name="connsiteX24" fmla="*/ 19145 w 71858"/>
                <a:gd name="connsiteY24" fmla="*/ 15827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858" h="91131">
                  <a:moveTo>
                    <a:pt x="53352" y="55266"/>
                  </a:moveTo>
                  <a:cubicBezTo>
                    <a:pt x="58329" y="52968"/>
                    <a:pt x="62031" y="49650"/>
                    <a:pt x="64711" y="45311"/>
                  </a:cubicBezTo>
                  <a:cubicBezTo>
                    <a:pt x="67264" y="40971"/>
                    <a:pt x="68668" y="35738"/>
                    <a:pt x="68668" y="29739"/>
                  </a:cubicBezTo>
                  <a:cubicBezTo>
                    <a:pt x="68668" y="23740"/>
                    <a:pt x="67391" y="18507"/>
                    <a:pt x="64839" y="14040"/>
                  </a:cubicBezTo>
                  <a:cubicBezTo>
                    <a:pt x="62286" y="9573"/>
                    <a:pt x="58585" y="6127"/>
                    <a:pt x="53607" y="3702"/>
                  </a:cubicBezTo>
                  <a:cubicBezTo>
                    <a:pt x="48757" y="1276"/>
                    <a:pt x="42885" y="0"/>
                    <a:pt x="35993" y="0"/>
                  </a:cubicBezTo>
                  <a:lnTo>
                    <a:pt x="0" y="0"/>
                  </a:lnTo>
                  <a:lnTo>
                    <a:pt x="0" y="91132"/>
                  </a:lnTo>
                  <a:lnTo>
                    <a:pt x="19273" y="91132"/>
                  </a:lnTo>
                  <a:lnTo>
                    <a:pt x="19273" y="58840"/>
                  </a:lnTo>
                  <a:lnTo>
                    <a:pt x="33313" y="58840"/>
                  </a:lnTo>
                  <a:lnTo>
                    <a:pt x="50544" y="91132"/>
                  </a:lnTo>
                  <a:lnTo>
                    <a:pt x="71859" y="91132"/>
                  </a:lnTo>
                  <a:lnTo>
                    <a:pt x="52458" y="55649"/>
                  </a:lnTo>
                  <a:cubicBezTo>
                    <a:pt x="52458" y="55649"/>
                    <a:pt x="53096" y="55521"/>
                    <a:pt x="53352" y="55394"/>
                  </a:cubicBezTo>
                  <a:close/>
                  <a:moveTo>
                    <a:pt x="19145" y="15699"/>
                  </a:moveTo>
                  <a:lnTo>
                    <a:pt x="32164" y="15699"/>
                  </a:lnTo>
                  <a:cubicBezTo>
                    <a:pt x="35865" y="15699"/>
                    <a:pt x="38929" y="16210"/>
                    <a:pt x="41354" y="17359"/>
                  </a:cubicBezTo>
                  <a:cubicBezTo>
                    <a:pt x="43779" y="18379"/>
                    <a:pt x="45566" y="20039"/>
                    <a:pt x="46842" y="22081"/>
                  </a:cubicBezTo>
                  <a:cubicBezTo>
                    <a:pt x="47991" y="24123"/>
                    <a:pt x="48629" y="26676"/>
                    <a:pt x="48629" y="29739"/>
                  </a:cubicBezTo>
                  <a:cubicBezTo>
                    <a:pt x="48629" y="32802"/>
                    <a:pt x="47991" y="35227"/>
                    <a:pt x="46842" y="37270"/>
                  </a:cubicBezTo>
                  <a:cubicBezTo>
                    <a:pt x="45693" y="39312"/>
                    <a:pt x="43779" y="40843"/>
                    <a:pt x="41354" y="41864"/>
                  </a:cubicBezTo>
                  <a:cubicBezTo>
                    <a:pt x="38929" y="42886"/>
                    <a:pt x="35865" y="43396"/>
                    <a:pt x="32164" y="43396"/>
                  </a:cubicBezTo>
                  <a:lnTo>
                    <a:pt x="19145" y="43396"/>
                  </a:lnTo>
                  <a:lnTo>
                    <a:pt x="19145" y="15827"/>
                  </a:lnTo>
                  <a:close/>
                </a:path>
              </a:pathLst>
            </a:custGeom>
            <a:solidFill>
              <a:srgbClr val="EC607E"/>
            </a:solidFill>
            <a:ln w="0" cap="flat">
              <a:noFill/>
              <a:prstDash val="solid"/>
              <a:miter/>
            </a:ln>
          </p:spPr>
          <p:txBody>
            <a:bodyPr rtlCol="0" anchor="ctr"/>
            <a:lstStyle/>
            <a:p>
              <a:endParaRPr lang="en-GB" sz="1013"/>
            </a:p>
          </p:txBody>
        </p:sp>
        <p:sp>
          <p:nvSpPr>
            <p:cNvPr id="192" name="Freeform 191">
              <a:extLst>
                <a:ext uri="{FF2B5EF4-FFF2-40B4-BE49-F238E27FC236}">
                  <a16:creationId xmlns:a16="http://schemas.microsoft.com/office/drawing/2014/main" id="{B71DAD7C-11AA-B463-06A1-5753C9376601}"/>
                </a:ext>
              </a:extLst>
            </p:cNvPr>
            <p:cNvSpPr/>
            <p:nvPr/>
          </p:nvSpPr>
          <p:spPr>
            <a:xfrm>
              <a:off x="2873574" y="6299553"/>
              <a:ext cx="61009" cy="70327"/>
            </a:xfrm>
            <a:custGeom>
              <a:avLst/>
              <a:gdLst>
                <a:gd name="connsiteX0" fmla="*/ 52330 w 61009"/>
                <a:gd name="connsiteY0" fmla="*/ 5361 h 70327"/>
                <a:gd name="connsiteX1" fmla="*/ 43013 w 61009"/>
                <a:gd name="connsiteY1" fmla="*/ 1276 h 70327"/>
                <a:gd name="connsiteX2" fmla="*/ 32036 w 61009"/>
                <a:gd name="connsiteY2" fmla="*/ 0 h 70327"/>
                <a:gd name="connsiteX3" fmla="*/ 17614 w 61009"/>
                <a:gd name="connsiteY3" fmla="*/ 2425 h 70327"/>
                <a:gd name="connsiteX4" fmla="*/ 7530 w 61009"/>
                <a:gd name="connsiteY4" fmla="*/ 9445 h 70327"/>
                <a:gd name="connsiteX5" fmla="*/ 2298 w 61009"/>
                <a:gd name="connsiteY5" fmla="*/ 20294 h 70327"/>
                <a:gd name="connsiteX6" fmla="*/ 19783 w 61009"/>
                <a:gd name="connsiteY6" fmla="*/ 21698 h 70327"/>
                <a:gd name="connsiteX7" fmla="*/ 23740 w 61009"/>
                <a:gd name="connsiteY7" fmla="*/ 16082 h 70327"/>
                <a:gd name="connsiteX8" fmla="*/ 31909 w 61009"/>
                <a:gd name="connsiteY8" fmla="*/ 13785 h 70327"/>
                <a:gd name="connsiteX9" fmla="*/ 39439 w 61009"/>
                <a:gd name="connsiteY9" fmla="*/ 16082 h 70327"/>
                <a:gd name="connsiteX10" fmla="*/ 42120 w 61009"/>
                <a:gd name="connsiteY10" fmla="*/ 22591 h 70327"/>
                <a:gd name="connsiteX11" fmla="*/ 42120 w 61009"/>
                <a:gd name="connsiteY11" fmla="*/ 22847 h 70327"/>
                <a:gd name="connsiteX12" fmla="*/ 40460 w 61009"/>
                <a:gd name="connsiteY12" fmla="*/ 26165 h 70327"/>
                <a:gd name="connsiteX13" fmla="*/ 35227 w 61009"/>
                <a:gd name="connsiteY13" fmla="*/ 27824 h 70327"/>
                <a:gd name="connsiteX14" fmla="*/ 25655 w 61009"/>
                <a:gd name="connsiteY14" fmla="*/ 28973 h 70327"/>
                <a:gd name="connsiteX15" fmla="*/ 15954 w 61009"/>
                <a:gd name="connsiteY15" fmla="*/ 30632 h 70327"/>
                <a:gd name="connsiteX16" fmla="*/ 7786 w 61009"/>
                <a:gd name="connsiteY16" fmla="*/ 34206 h 70327"/>
                <a:gd name="connsiteX17" fmla="*/ 2042 w 61009"/>
                <a:gd name="connsiteY17" fmla="*/ 40460 h 70327"/>
                <a:gd name="connsiteX18" fmla="*/ 0 w 61009"/>
                <a:gd name="connsiteY18" fmla="*/ 50033 h 70327"/>
                <a:gd name="connsiteX19" fmla="*/ 2936 w 61009"/>
                <a:gd name="connsiteY19" fmla="*/ 61265 h 70327"/>
                <a:gd name="connsiteX20" fmla="*/ 10977 w 61009"/>
                <a:gd name="connsiteY20" fmla="*/ 68030 h 70327"/>
                <a:gd name="connsiteX21" fmla="*/ 22591 w 61009"/>
                <a:gd name="connsiteY21" fmla="*/ 70327 h 70327"/>
                <a:gd name="connsiteX22" fmla="*/ 31526 w 61009"/>
                <a:gd name="connsiteY22" fmla="*/ 68923 h 70327"/>
                <a:gd name="connsiteX23" fmla="*/ 38163 w 61009"/>
                <a:gd name="connsiteY23" fmla="*/ 65094 h 70327"/>
                <a:gd name="connsiteX24" fmla="*/ 42502 w 61009"/>
                <a:gd name="connsiteY24" fmla="*/ 59478 h 70327"/>
                <a:gd name="connsiteX25" fmla="*/ 43013 w 61009"/>
                <a:gd name="connsiteY25" fmla="*/ 59478 h 70327"/>
                <a:gd name="connsiteX26" fmla="*/ 43013 w 61009"/>
                <a:gd name="connsiteY26" fmla="*/ 68923 h 70327"/>
                <a:gd name="connsiteX27" fmla="*/ 61010 w 61009"/>
                <a:gd name="connsiteY27" fmla="*/ 68923 h 70327"/>
                <a:gd name="connsiteX28" fmla="*/ 61010 w 61009"/>
                <a:gd name="connsiteY28" fmla="*/ 22847 h 70327"/>
                <a:gd name="connsiteX29" fmla="*/ 58712 w 61009"/>
                <a:gd name="connsiteY29" fmla="*/ 12381 h 70327"/>
                <a:gd name="connsiteX30" fmla="*/ 52330 w 61009"/>
                <a:gd name="connsiteY30" fmla="*/ 5233 h 70327"/>
                <a:gd name="connsiteX31" fmla="*/ 42247 w 61009"/>
                <a:gd name="connsiteY31" fmla="*/ 44672 h 70327"/>
                <a:gd name="connsiteX32" fmla="*/ 40460 w 61009"/>
                <a:gd name="connsiteY32" fmla="*/ 51182 h 70327"/>
                <a:gd name="connsiteX33" fmla="*/ 35483 w 61009"/>
                <a:gd name="connsiteY33" fmla="*/ 55649 h 70327"/>
                <a:gd name="connsiteX34" fmla="*/ 28080 w 61009"/>
                <a:gd name="connsiteY34" fmla="*/ 57308 h 70327"/>
                <a:gd name="connsiteX35" fmla="*/ 20932 w 61009"/>
                <a:gd name="connsiteY35" fmla="*/ 55266 h 70327"/>
                <a:gd name="connsiteX36" fmla="*/ 18124 w 61009"/>
                <a:gd name="connsiteY36" fmla="*/ 49395 h 70327"/>
                <a:gd name="connsiteX37" fmla="*/ 19528 w 61009"/>
                <a:gd name="connsiteY37" fmla="*/ 44927 h 70327"/>
                <a:gd name="connsiteX38" fmla="*/ 23357 w 61009"/>
                <a:gd name="connsiteY38" fmla="*/ 42119 h 70327"/>
                <a:gd name="connsiteX39" fmla="*/ 29228 w 61009"/>
                <a:gd name="connsiteY39" fmla="*/ 40588 h 70327"/>
                <a:gd name="connsiteX40" fmla="*/ 32675 w 61009"/>
                <a:gd name="connsiteY40" fmla="*/ 40078 h 70327"/>
                <a:gd name="connsiteX41" fmla="*/ 36504 w 61009"/>
                <a:gd name="connsiteY41" fmla="*/ 39439 h 70327"/>
                <a:gd name="connsiteX42" fmla="*/ 39950 w 61009"/>
                <a:gd name="connsiteY42" fmla="*/ 38546 h 70327"/>
                <a:gd name="connsiteX43" fmla="*/ 42375 w 61009"/>
                <a:gd name="connsiteY43" fmla="*/ 37525 h 70327"/>
                <a:gd name="connsiteX44" fmla="*/ 42375 w 61009"/>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09" h="70327">
                  <a:moveTo>
                    <a:pt x="52330" y="5361"/>
                  </a:moveTo>
                  <a:cubicBezTo>
                    <a:pt x="49650" y="3446"/>
                    <a:pt x="46459" y="2170"/>
                    <a:pt x="43013" y="1276"/>
                  </a:cubicBezTo>
                  <a:cubicBezTo>
                    <a:pt x="39567" y="383"/>
                    <a:pt x="35865" y="0"/>
                    <a:pt x="32036" y="0"/>
                  </a:cubicBezTo>
                  <a:cubicBezTo>
                    <a:pt x="26548" y="0"/>
                    <a:pt x="21826" y="766"/>
                    <a:pt x="17614" y="2425"/>
                  </a:cubicBezTo>
                  <a:cubicBezTo>
                    <a:pt x="13529" y="4084"/>
                    <a:pt x="10083" y="6382"/>
                    <a:pt x="7530" y="9445"/>
                  </a:cubicBezTo>
                  <a:cubicBezTo>
                    <a:pt x="4978" y="12508"/>
                    <a:pt x="3191" y="16082"/>
                    <a:pt x="2298" y="20294"/>
                  </a:cubicBezTo>
                  <a:lnTo>
                    <a:pt x="19783" y="21698"/>
                  </a:lnTo>
                  <a:cubicBezTo>
                    <a:pt x="20422" y="19400"/>
                    <a:pt x="21826" y="17614"/>
                    <a:pt x="23740" y="16082"/>
                  </a:cubicBezTo>
                  <a:cubicBezTo>
                    <a:pt x="25782" y="14551"/>
                    <a:pt x="28463" y="13785"/>
                    <a:pt x="31909" y="13785"/>
                  </a:cubicBezTo>
                  <a:cubicBezTo>
                    <a:pt x="35100" y="13785"/>
                    <a:pt x="37652" y="14551"/>
                    <a:pt x="39439" y="16082"/>
                  </a:cubicBezTo>
                  <a:cubicBezTo>
                    <a:pt x="41226" y="17614"/>
                    <a:pt x="42120" y="19783"/>
                    <a:pt x="42120" y="22591"/>
                  </a:cubicBezTo>
                  <a:lnTo>
                    <a:pt x="42120" y="22847"/>
                  </a:lnTo>
                  <a:cubicBezTo>
                    <a:pt x="42120" y="24251"/>
                    <a:pt x="41609" y="25399"/>
                    <a:pt x="40460" y="26165"/>
                  </a:cubicBezTo>
                  <a:cubicBezTo>
                    <a:pt x="39312" y="26931"/>
                    <a:pt x="37652" y="27441"/>
                    <a:pt x="35227" y="27824"/>
                  </a:cubicBezTo>
                  <a:cubicBezTo>
                    <a:pt x="32802" y="28207"/>
                    <a:pt x="29611" y="28590"/>
                    <a:pt x="25655" y="28973"/>
                  </a:cubicBezTo>
                  <a:cubicBezTo>
                    <a:pt x="22336" y="29356"/>
                    <a:pt x="19018" y="29867"/>
                    <a:pt x="15954" y="30632"/>
                  </a:cubicBezTo>
                  <a:cubicBezTo>
                    <a:pt x="12891" y="31398"/>
                    <a:pt x="10211" y="32675"/>
                    <a:pt x="7786" y="34206"/>
                  </a:cubicBezTo>
                  <a:cubicBezTo>
                    <a:pt x="5361" y="35738"/>
                    <a:pt x="3446" y="37908"/>
                    <a:pt x="2042" y="40460"/>
                  </a:cubicBezTo>
                  <a:cubicBezTo>
                    <a:pt x="638" y="43013"/>
                    <a:pt x="0" y="46204"/>
                    <a:pt x="0" y="50033"/>
                  </a:cubicBezTo>
                  <a:cubicBezTo>
                    <a:pt x="0" y="54500"/>
                    <a:pt x="1021" y="58329"/>
                    <a:pt x="2936" y="61265"/>
                  </a:cubicBezTo>
                  <a:cubicBezTo>
                    <a:pt x="4850" y="64328"/>
                    <a:pt x="7658" y="66498"/>
                    <a:pt x="10977" y="68030"/>
                  </a:cubicBezTo>
                  <a:cubicBezTo>
                    <a:pt x="14423" y="69561"/>
                    <a:pt x="18252" y="70327"/>
                    <a:pt x="22591" y="70327"/>
                  </a:cubicBezTo>
                  <a:cubicBezTo>
                    <a:pt x="25910" y="70327"/>
                    <a:pt x="28973" y="69816"/>
                    <a:pt x="31526" y="68923"/>
                  </a:cubicBezTo>
                  <a:cubicBezTo>
                    <a:pt x="34079" y="68030"/>
                    <a:pt x="36376" y="66753"/>
                    <a:pt x="38163" y="65094"/>
                  </a:cubicBezTo>
                  <a:cubicBezTo>
                    <a:pt x="39950" y="63435"/>
                    <a:pt x="41481" y="61648"/>
                    <a:pt x="42502" y="59478"/>
                  </a:cubicBezTo>
                  <a:lnTo>
                    <a:pt x="43013" y="59478"/>
                  </a:lnTo>
                  <a:lnTo>
                    <a:pt x="43013" y="68923"/>
                  </a:lnTo>
                  <a:lnTo>
                    <a:pt x="61010" y="68923"/>
                  </a:lnTo>
                  <a:lnTo>
                    <a:pt x="61010" y="22847"/>
                  </a:lnTo>
                  <a:cubicBezTo>
                    <a:pt x="61010" y="18762"/>
                    <a:pt x="60244"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8" y="57308"/>
                    <a:pt x="28080" y="57308"/>
                  </a:cubicBezTo>
                  <a:cubicBezTo>
                    <a:pt x="25272" y="57308"/>
                    <a:pt x="22719" y="56670"/>
                    <a:pt x="20932" y="55266"/>
                  </a:cubicBezTo>
                  <a:cubicBezTo>
                    <a:pt x="19018" y="53862"/>
                    <a:pt x="18124" y="51948"/>
                    <a:pt x="18124" y="49395"/>
                  </a:cubicBezTo>
                  <a:cubicBezTo>
                    <a:pt x="18124" y="47608"/>
                    <a:pt x="18635" y="46076"/>
                    <a:pt x="19528" y="44927"/>
                  </a:cubicBezTo>
                  <a:cubicBezTo>
                    <a:pt x="20422" y="43779"/>
                    <a:pt x="21698" y="42758"/>
                    <a:pt x="23357" y="42119"/>
                  </a:cubicBezTo>
                  <a:cubicBezTo>
                    <a:pt x="25017" y="41354"/>
                    <a:pt x="26931" y="40843"/>
                    <a:pt x="29228" y="40588"/>
                  </a:cubicBezTo>
                  <a:cubicBezTo>
                    <a:pt x="30249" y="40460"/>
                    <a:pt x="31398" y="40333"/>
                    <a:pt x="32675" y="40078"/>
                  </a:cubicBezTo>
                  <a:cubicBezTo>
                    <a:pt x="33951" y="39822"/>
                    <a:pt x="35227" y="39695"/>
                    <a:pt x="36504"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193" name="Freeform 192">
              <a:extLst>
                <a:ext uri="{FF2B5EF4-FFF2-40B4-BE49-F238E27FC236}">
                  <a16:creationId xmlns:a16="http://schemas.microsoft.com/office/drawing/2014/main" id="{5C52D88B-51DF-6FE0-44C8-1C729B2568E2}"/>
                </a:ext>
              </a:extLst>
            </p:cNvPr>
            <p:cNvSpPr/>
            <p:nvPr/>
          </p:nvSpPr>
          <p:spPr>
            <a:xfrm>
              <a:off x="2952452" y="6299425"/>
              <a:ext cx="41353" cy="69306"/>
            </a:xfrm>
            <a:custGeom>
              <a:avLst/>
              <a:gdLst>
                <a:gd name="connsiteX0" fmla="*/ 35483 w 41353"/>
                <a:gd name="connsiteY0" fmla="*/ 0 h 69306"/>
                <a:gd name="connsiteX1" fmla="*/ 25399 w 41353"/>
                <a:gd name="connsiteY1" fmla="*/ 3319 h 69306"/>
                <a:gd name="connsiteX2" fmla="*/ 19145 w 41353"/>
                <a:gd name="connsiteY2" fmla="*/ 12891 h 69306"/>
                <a:gd name="connsiteX3" fmla="*/ 18379 w 41353"/>
                <a:gd name="connsiteY3" fmla="*/ 12891 h 69306"/>
                <a:gd name="connsiteX4" fmla="*/ 18379 w 41353"/>
                <a:gd name="connsiteY4" fmla="*/ 1021 h 69306"/>
                <a:gd name="connsiteX5" fmla="*/ 0 w 41353"/>
                <a:gd name="connsiteY5" fmla="*/ 1021 h 69306"/>
                <a:gd name="connsiteX6" fmla="*/ 0 w 41353"/>
                <a:gd name="connsiteY6" fmla="*/ 69306 h 69306"/>
                <a:gd name="connsiteX7" fmla="*/ 18890 w 41353"/>
                <a:gd name="connsiteY7" fmla="*/ 69306 h 69306"/>
                <a:gd name="connsiteX8" fmla="*/ 18890 w 41353"/>
                <a:gd name="connsiteY8" fmla="*/ 30633 h 69306"/>
                <a:gd name="connsiteX9" fmla="*/ 20804 w 41353"/>
                <a:gd name="connsiteY9" fmla="*/ 23230 h 69306"/>
                <a:gd name="connsiteX10" fmla="*/ 25910 w 41353"/>
                <a:gd name="connsiteY10" fmla="*/ 18252 h 69306"/>
                <a:gd name="connsiteX11" fmla="*/ 33313 w 41353"/>
                <a:gd name="connsiteY11" fmla="*/ 16465 h 69306"/>
                <a:gd name="connsiteX12" fmla="*/ 37652 w 41353"/>
                <a:gd name="connsiteY12" fmla="*/ 16720 h 69306"/>
                <a:gd name="connsiteX13" fmla="*/ 41354 w 41353"/>
                <a:gd name="connsiteY13" fmla="*/ 17486 h 69306"/>
                <a:gd name="connsiteX14" fmla="*/ 41354 w 41353"/>
                <a:gd name="connsiteY14" fmla="*/ 638 h 69306"/>
                <a:gd name="connsiteX15" fmla="*/ 38418 w 41353"/>
                <a:gd name="connsiteY15" fmla="*/ 128 h 69306"/>
                <a:gd name="connsiteX16" fmla="*/ 35355 w 41353"/>
                <a:gd name="connsiteY16" fmla="*/ 0 h 6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353" h="69306">
                  <a:moveTo>
                    <a:pt x="35483" y="0"/>
                  </a:moveTo>
                  <a:cubicBezTo>
                    <a:pt x="31653" y="0"/>
                    <a:pt x="28335" y="1149"/>
                    <a:pt x="25399" y="3319"/>
                  </a:cubicBezTo>
                  <a:cubicBezTo>
                    <a:pt x="22464" y="5489"/>
                    <a:pt x="20421" y="8679"/>
                    <a:pt x="19145" y="12891"/>
                  </a:cubicBezTo>
                  <a:lnTo>
                    <a:pt x="18379" y="12891"/>
                  </a:lnTo>
                  <a:lnTo>
                    <a:pt x="18379" y="1021"/>
                  </a:lnTo>
                  <a:lnTo>
                    <a:pt x="0" y="1021"/>
                  </a:lnTo>
                  <a:lnTo>
                    <a:pt x="0" y="69306"/>
                  </a:lnTo>
                  <a:lnTo>
                    <a:pt x="18890" y="69306"/>
                  </a:lnTo>
                  <a:lnTo>
                    <a:pt x="18890" y="30633"/>
                  </a:lnTo>
                  <a:cubicBezTo>
                    <a:pt x="18890" y="27825"/>
                    <a:pt x="19528" y="25400"/>
                    <a:pt x="20804" y="23230"/>
                  </a:cubicBezTo>
                  <a:cubicBezTo>
                    <a:pt x="22081" y="21060"/>
                    <a:pt x="23740" y="19401"/>
                    <a:pt x="25910" y="18252"/>
                  </a:cubicBezTo>
                  <a:cubicBezTo>
                    <a:pt x="28080" y="17103"/>
                    <a:pt x="30632" y="16465"/>
                    <a:pt x="33313" y="16465"/>
                  </a:cubicBezTo>
                  <a:cubicBezTo>
                    <a:pt x="34589" y="16465"/>
                    <a:pt x="35993" y="16465"/>
                    <a:pt x="37652" y="16720"/>
                  </a:cubicBezTo>
                  <a:cubicBezTo>
                    <a:pt x="39184" y="16976"/>
                    <a:pt x="40460" y="17103"/>
                    <a:pt x="41354" y="17486"/>
                  </a:cubicBezTo>
                  <a:lnTo>
                    <a:pt x="41354" y="638"/>
                  </a:lnTo>
                  <a:cubicBezTo>
                    <a:pt x="40588" y="383"/>
                    <a:pt x="39567" y="256"/>
                    <a:pt x="38418" y="128"/>
                  </a:cubicBezTo>
                  <a:cubicBezTo>
                    <a:pt x="37269" y="128"/>
                    <a:pt x="36248" y="0"/>
                    <a:pt x="35355" y="0"/>
                  </a:cubicBezTo>
                  <a:close/>
                </a:path>
              </a:pathLst>
            </a:custGeom>
            <a:solidFill>
              <a:srgbClr val="EC607E"/>
            </a:solidFill>
            <a:ln w="0" cap="flat">
              <a:noFill/>
              <a:prstDash val="solid"/>
              <a:miter/>
            </a:ln>
          </p:spPr>
          <p:txBody>
            <a:bodyPr rtlCol="0" anchor="ctr"/>
            <a:lstStyle/>
            <a:p>
              <a:endParaRPr lang="en-GB" sz="1013"/>
            </a:p>
          </p:txBody>
        </p:sp>
        <p:sp>
          <p:nvSpPr>
            <p:cNvPr id="194" name="Freeform 193">
              <a:extLst>
                <a:ext uri="{FF2B5EF4-FFF2-40B4-BE49-F238E27FC236}">
                  <a16:creationId xmlns:a16="http://schemas.microsoft.com/office/drawing/2014/main" id="{9D7616A7-FEC9-16B3-9D86-B3F1BA537B9B}"/>
                </a:ext>
              </a:extLst>
            </p:cNvPr>
            <p:cNvSpPr/>
            <p:nvPr/>
          </p:nvSpPr>
          <p:spPr>
            <a:xfrm>
              <a:off x="3000954" y="6299425"/>
              <a:ext cx="65476" cy="70709"/>
            </a:xfrm>
            <a:custGeom>
              <a:avLst/>
              <a:gdLst>
                <a:gd name="connsiteX0" fmla="*/ 55904 w 65476"/>
                <a:gd name="connsiteY0" fmla="*/ 8679 h 70709"/>
                <a:gd name="connsiteX1" fmla="*/ 45693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3 w 65476"/>
                <a:gd name="connsiteY8" fmla="*/ 70710 h 70709"/>
                <a:gd name="connsiteX9" fmla="*/ 48757 w 65476"/>
                <a:gd name="connsiteY9" fmla="*/ 68157 h 70709"/>
                <a:gd name="connsiteX10" fmla="*/ 59350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7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287 w 65476"/>
                <a:gd name="connsiteY23" fmla="*/ 8807 h 70709"/>
                <a:gd name="connsiteX24" fmla="*/ 18762 w 65476"/>
                <a:gd name="connsiteY24" fmla="*/ 28208 h 70709"/>
                <a:gd name="connsiteX25" fmla="*/ 20549 w 65476"/>
                <a:gd name="connsiteY25" fmla="*/ 21443 h 70709"/>
                <a:gd name="connsiteX26" fmla="*/ 25782 w 65476"/>
                <a:gd name="connsiteY26" fmla="*/ 16210 h 70709"/>
                <a:gd name="connsiteX27" fmla="*/ 33441 w 65476"/>
                <a:gd name="connsiteY27" fmla="*/ 14168 h 70709"/>
                <a:gd name="connsiteX28" fmla="*/ 40716 w 65476"/>
                <a:gd name="connsiteY28" fmla="*/ 15954 h 70709"/>
                <a:gd name="connsiteX29" fmla="*/ 45693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3" y="2170"/>
                  </a:cubicBezTo>
                  <a:cubicBezTo>
                    <a:pt x="41737" y="766"/>
                    <a:pt x="37525" y="0"/>
                    <a:pt x="33058" y="0"/>
                  </a:cubicBezTo>
                  <a:cubicBezTo>
                    <a:pt x="26421"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1" y="63435"/>
                    <a:pt x="15699" y="66370"/>
                  </a:cubicBezTo>
                  <a:cubicBezTo>
                    <a:pt x="20805" y="69178"/>
                    <a:pt x="26803" y="70710"/>
                    <a:pt x="33823" y="70710"/>
                  </a:cubicBezTo>
                  <a:cubicBezTo>
                    <a:pt x="39439" y="70710"/>
                    <a:pt x="44417" y="69816"/>
                    <a:pt x="48757" y="68157"/>
                  </a:cubicBezTo>
                  <a:cubicBezTo>
                    <a:pt x="53096" y="66370"/>
                    <a:pt x="56542" y="63945"/>
                    <a:pt x="59350" y="60882"/>
                  </a:cubicBezTo>
                  <a:cubicBezTo>
                    <a:pt x="62158" y="57691"/>
                    <a:pt x="63945" y="54118"/>
                    <a:pt x="64839" y="49905"/>
                  </a:cubicBezTo>
                  <a:lnTo>
                    <a:pt x="47353" y="48757"/>
                  </a:lnTo>
                  <a:cubicBezTo>
                    <a:pt x="46714" y="50416"/>
                    <a:pt x="45693" y="51948"/>
                    <a:pt x="44545" y="53096"/>
                  </a:cubicBezTo>
                  <a:cubicBezTo>
                    <a:pt x="43268" y="54245"/>
                    <a:pt x="41864" y="55138"/>
                    <a:pt x="40077" y="55777"/>
                  </a:cubicBezTo>
                  <a:cubicBezTo>
                    <a:pt x="38291" y="56415"/>
                    <a:pt x="36376" y="56670"/>
                    <a:pt x="34334" y="56670"/>
                  </a:cubicBezTo>
                  <a:cubicBezTo>
                    <a:pt x="31143" y="56670"/>
                    <a:pt x="28463" y="56032"/>
                    <a:pt x="26165" y="54628"/>
                  </a:cubicBezTo>
                  <a:cubicBezTo>
                    <a:pt x="23868" y="53224"/>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287" y="8807"/>
                  </a:cubicBezTo>
                  <a:close/>
                  <a:moveTo>
                    <a:pt x="18762" y="28208"/>
                  </a:moveTo>
                  <a:cubicBezTo>
                    <a:pt x="18762" y="25783"/>
                    <a:pt x="19401" y="23485"/>
                    <a:pt x="20549" y="21443"/>
                  </a:cubicBezTo>
                  <a:cubicBezTo>
                    <a:pt x="21826" y="19273"/>
                    <a:pt x="23485" y="17486"/>
                    <a:pt x="25782" y="16210"/>
                  </a:cubicBezTo>
                  <a:cubicBezTo>
                    <a:pt x="28080" y="14933"/>
                    <a:pt x="30505" y="14168"/>
                    <a:pt x="33441" y="14168"/>
                  </a:cubicBezTo>
                  <a:cubicBezTo>
                    <a:pt x="36376" y="14168"/>
                    <a:pt x="38673" y="14806"/>
                    <a:pt x="40716" y="15954"/>
                  </a:cubicBezTo>
                  <a:cubicBezTo>
                    <a:pt x="42758" y="17103"/>
                    <a:pt x="44417" y="18762"/>
                    <a:pt x="45693"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195" name="Freeform 194">
              <a:extLst>
                <a:ext uri="{FF2B5EF4-FFF2-40B4-BE49-F238E27FC236}">
                  <a16:creationId xmlns:a16="http://schemas.microsoft.com/office/drawing/2014/main" id="{D1B0C5DE-85BC-FA6C-C41A-79C88CF50E4F}"/>
                </a:ext>
              </a:extLst>
            </p:cNvPr>
            <p:cNvSpPr/>
            <p:nvPr/>
          </p:nvSpPr>
          <p:spPr>
            <a:xfrm>
              <a:off x="3114166" y="6277599"/>
              <a:ext cx="76836" cy="91131"/>
            </a:xfrm>
            <a:custGeom>
              <a:avLst/>
              <a:gdLst>
                <a:gd name="connsiteX0" fmla="*/ 56159 w 76836"/>
                <a:gd name="connsiteY0" fmla="*/ 5488 h 91131"/>
                <a:gd name="connsiteX1" fmla="*/ 32547 w 76836"/>
                <a:gd name="connsiteY1" fmla="*/ 0 h 91131"/>
                <a:gd name="connsiteX2" fmla="*/ 0 w 76836"/>
                <a:gd name="connsiteY2" fmla="*/ 0 h 91131"/>
                <a:gd name="connsiteX3" fmla="*/ 0 w 76836"/>
                <a:gd name="connsiteY3" fmla="*/ 91132 h 91131"/>
                <a:gd name="connsiteX4" fmla="*/ 32292 w 76836"/>
                <a:gd name="connsiteY4" fmla="*/ 91132 h 91131"/>
                <a:gd name="connsiteX5" fmla="*/ 56159 w 76836"/>
                <a:gd name="connsiteY5" fmla="*/ 85643 h 91131"/>
                <a:gd name="connsiteX6" fmla="*/ 71475 w 76836"/>
                <a:gd name="connsiteY6" fmla="*/ 69944 h 91131"/>
                <a:gd name="connsiteX7" fmla="*/ 76836 w 76836"/>
                <a:gd name="connsiteY7" fmla="*/ 45438 h 91131"/>
                <a:gd name="connsiteX8" fmla="*/ 71475 w 76836"/>
                <a:gd name="connsiteY8" fmla="*/ 21060 h 91131"/>
                <a:gd name="connsiteX9" fmla="*/ 56159 w 76836"/>
                <a:gd name="connsiteY9" fmla="*/ 5488 h 91131"/>
                <a:gd name="connsiteX10" fmla="*/ 54628 w 76836"/>
                <a:gd name="connsiteY10" fmla="*/ 62031 h 91131"/>
                <a:gd name="connsiteX11" fmla="*/ 45821 w 76836"/>
                <a:gd name="connsiteY11" fmla="*/ 71476 h 91131"/>
                <a:gd name="connsiteX12" fmla="*/ 31398 w 76836"/>
                <a:gd name="connsiteY12" fmla="*/ 74539 h 91131"/>
                <a:gd name="connsiteX13" fmla="*/ 19145 w 76836"/>
                <a:gd name="connsiteY13" fmla="*/ 74539 h 91131"/>
                <a:gd name="connsiteX14" fmla="*/ 19145 w 76836"/>
                <a:gd name="connsiteY14" fmla="*/ 16465 h 91131"/>
                <a:gd name="connsiteX15" fmla="*/ 31398 w 76836"/>
                <a:gd name="connsiteY15" fmla="*/ 16465 h 91131"/>
                <a:gd name="connsiteX16" fmla="*/ 45821 w 76836"/>
                <a:gd name="connsiteY16" fmla="*/ 19528 h 91131"/>
                <a:gd name="connsiteX17" fmla="*/ 54628 w 76836"/>
                <a:gd name="connsiteY17" fmla="*/ 28973 h 91131"/>
                <a:gd name="connsiteX18" fmla="*/ 57563 w 76836"/>
                <a:gd name="connsiteY18" fmla="*/ 45438 h 91131"/>
                <a:gd name="connsiteX19" fmla="*/ 54628 w 76836"/>
                <a:gd name="connsiteY19" fmla="*/ 6203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836" h="91131">
                  <a:moveTo>
                    <a:pt x="56159" y="5488"/>
                  </a:moveTo>
                  <a:cubicBezTo>
                    <a:pt x="49522" y="1914"/>
                    <a:pt x="41609" y="0"/>
                    <a:pt x="32547" y="0"/>
                  </a:cubicBezTo>
                  <a:lnTo>
                    <a:pt x="0" y="0"/>
                  </a:lnTo>
                  <a:lnTo>
                    <a:pt x="0" y="91132"/>
                  </a:lnTo>
                  <a:lnTo>
                    <a:pt x="32292" y="91132"/>
                  </a:lnTo>
                  <a:cubicBezTo>
                    <a:pt x="41481" y="91132"/>
                    <a:pt x="49522" y="89345"/>
                    <a:pt x="56159" y="85643"/>
                  </a:cubicBezTo>
                  <a:cubicBezTo>
                    <a:pt x="62796" y="81942"/>
                    <a:pt x="67902" y="76709"/>
                    <a:pt x="71475" y="69944"/>
                  </a:cubicBezTo>
                  <a:cubicBezTo>
                    <a:pt x="75049" y="63179"/>
                    <a:pt x="76836" y="55011"/>
                    <a:pt x="76836" y="45438"/>
                  </a:cubicBezTo>
                  <a:cubicBezTo>
                    <a:pt x="76836" y="35865"/>
                    <a:pt x="75049" y="27824"/>
                    <a:pt x="71475" y="21060"/>
                  </a:cubicBezTo>
                  <a:cubicBezTo>
                    <a:pt x="67902" y="14295"/>
                    <a:pt x="62796" y="9062"/>
                    <a:pt x="56159" y="5488"/>
                  </a:cubicBezTo>
                  <a:close/>
                  <a:moveTo>
                    <a:pt x="54628" y="62031"/>
                  </a:moveTo>
                  <a:cubicBezTo>
                    <a:pt x="52713" y="66370"/>
                    <a:pt x="49778" y="69433"/>
                    <a:pt x="45821" y="71476"/>
                  </a:cubicBezTo>
                  <a:cubicBezTo>
                    <a:pt x="41864" y="73518"/>
                    <a:pt x="37142" y="74539"/>
                    <a:pt x="31398" y="74539"/>
                  </a:cubicBezTo>
                  <a:lnTo>
                    <a:pt x="19145" y="74539"/>
                  </a:lnTo>
                  <a:lnTo>
                    <a:pt x="19145" y="16465"/>
                  </a:lnTo>
                  <a:lnTo>
                    <a:pt x="31398" y="16465"/>
                  </a:lnTo>
                  <a:cubicBezTo>
                    <a:pt x="37142" y="16465"/>
                    <a:pt x="41864" y="17486"/>
                    <a:pt x="45821" y="19528"/>
                  </a:cubicBezTo>
                  <a:cubicBezTo>
                    <a:pt x="49650" y="21570"/>
                    <a:pt x="52586" y="24633"/>
                    <a:pt x="54628" y="28973"/>
                  </a:cubicBezTo>
                  <a:cubicBezTo>
                    <a:pt x="56542" y="33185"/>
                    <a:pt x="57563" y="38801"/>
                    <a:pt x="57563" y="45438"/>
                  </a:cubicBezTo>
                  <a:cubicBezTo>
                    <a:pt x="57563" y="52075"/>
                    <a:pt x="56542" y="57819"/>
                    <a:pt x="54628" y="62031"/>
                  </a:cubicBezTo>
                  <a:close/>
                </a:path>
              </a:pathLst>
            </a:custGeom>
            <a:solidFill>
              <a:srgbClr val="EC607E"/>
            </a:solidFill>
            <a:ln w="0" cap="flat">
              <a:noFill/>
              <a:prstDash val="solid"/>
              <a:miter/>
            </a:ln>
          </p:spPr>
          <p:txBody>
            <a:bodyPr rtlCol="0" anchor="ctr"/>
            <a:lstStyle/>
            <a:p>
              <a:endParaRPr lang="en-GB" sz="1013"/>
            </a:p>
          </p:txBody>
        </p:sp>
        <p:sp>
          <p:nvSpPr>
            <p:cNvPr id="196" name="Freeform 195">
              <a:extLst>
                <a:ext uri="{FF2B5EF4-FFF2-40B4-BE49-F238E27FC236}">
                  <a16:creationId xmlns:a16="http://schemas.microsoft.com/office/drawing/2014/main" id="{7E1E82B4-D65B-FF71-5386-2B57B341F5A2}"/>
                </a:ext>
              </a:extLst>
            </p:cNvPr>
            <p:cNvSpPr/>
            <p:nvPr/>
          </p:nvSpPr>
          <p:spPr>
            <a:xfrm>
              <a:off x="3207212" y="6272366"/>
              <a:ext cx="20549" cy="19145"/>
            </a:xfrm>
            <a:custGeom>
              <a:avLst/>
              <a:gdLst>
                <a:gd name="connsiteX0" fmla="*/ 10338 w 20549"/>
                <a:gd name="connsiteY0" fmla="*/ 0 h 19145"/>
                <a:gd name="connsiteX1" fmla="*/ 3063 w 20549"/>
                <a:gd name="connsiteY1" fmla="*/ 2808 h 19145"/>
                <a:gd name="connsiteX2" fmla="*/ 0 w 20549"/>
                <a:gd name="connsiteY2" fmla="*/ 9573 h 19145"/>
                <a:gd name="connsiteX3" fmla="*/ 3063 w 20549"/>
                <a:gd name="connsiteY3" fmla="*/ 16337 h 19145"/>
                <a:gd name="connsiteX4" fmla="*/ 10338 w 20549"/>
                <a:gd name="connsiteY4" fmla="*/ 19145 h 19145"/>
                <a:gd name="connsiteX5" fmla="*/ 17614 w 20549"/>
                <a:gd name="connsiteY5" fmla="*/ 16337 h 19145"/>
                <a:gd name="connsiteX6" fmla="*/ 20549 w 20549"/>
                <a:gd name="connsiteY6" fmla="*/ 9573 h 19145"/>
                <a:gd name="connsiteX7" fmla="*/ 17614 w 20549"/>
                <a:gd name="connsiteY7" fmla="*/ 2808 h 19145"/>
                <a:gd name="connsiteX8" fmla="*/ 10338 w 20549"/>
                <a:gd name="connsiteY8"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 h="19145">
                  <a:moveTo>
                    <a:pt x="10338" y="0"/>
                  </a:moveTo>
                  <a:cubicBezTo>
                    <a:pt x="7530" y="0"/>
                    <a:pt x="5105" y="894"/>
                    <a:pt x="3063" y="2808"/>
                  </a:cubicBezTo>
                  <a:cubicBezTo>
                    <a:pt x="1021" y="4722"/>
                    <a:pt x="0" y="6892"/>
                    <a:pt x="0" y="9573"/>
                  </a:cubicBezTo>
                  <a:cubicBezTo>
                    <a:pt x="0" y="12253"/>
                    <a:pt x="1021" y="14423"/>
                    <a:pt x="3063" y="16337"/>
                  </a:cubicBezTo>
                  <a:cubicBezTo>
                    <a:pt x="5105" y="18252"/>
                    <a:pt x="7530" y="19145"/>
                    <a:pt x="10338" y="19145"/>
                  </a:cubicBezTo>
                  <a:cubicBezTo>
                    <a:pt x="13146" y="19145"/>
                    <a:pt x="15571" y="18252"/>
                    <a:pt x="17614" y="16337"/>
                  </a:cubicBezTo>
                  <a:cubicBezTo>
                    <a:pt x="19656" y="14423"/>
                    <a:pt x="20549" y="12253"/>
                    <a:pt x="20549" y="9573"/>
                  </a:cubicBezTo>
                  <a:cubicBezTo>
                    <a:pt x="20549" y="6892"/>
                    <a:pt x="19528" y="4722"/>
                    <a:pt x="17614" y="2808"/>
                  </a:cubicBezTo>
                  <a:cubicBezTo>
                    <a:pt x="15571" y="894"/>
                    <a:pt x="13146" y="0"/>
                    <a:pt x="10338" y="0"/>
                  </a:cubicBezTo>
                  <a:close/>
                </a:path>
              </a:pathLst>
            </a:custGeom>
            <a:solidFill>
              <a:srgbClr val="EC607E"/>
            </a:solidFill>
            <a:ln w="0" cap="flat">
              <a:noFill/>
              <a:prstDash val="solid"/>
              <a:miter/>
            </a:ln>
          </p:spPr>
          <p:txBody>
            <a:bodyPr rtlCol="0" anchor="ctr"/>
            <a:lstStyle/>
            <a:p>
              <a:endParaRPr lang="en-GB" sz="1013"/>
            </a:p>
          </p:txBody>
        </p:sp>
        <p:sp>
          <p:nvSpPr>
            <p:cNvPr id="197" name="Freeform 196">
              <a:extLst>
                <a:ext uri="{FF2B5EF4-FFF2-40B4-BE49-F238E27FC236}">
                  <a16:creationId xmlns:a16="http://schemas.microsoft.com/office/drawing/2014/main" id="{DF74596C-7F38-401F-BD59-938CDBC0637E}"/>
                </a:ext>
              </a:extLst>
            </p:cNvPr>
            <p:cNvSpPr/>
            <p:nvPr/>
          </p:nvSpPr>
          <p:spPr>
            <a:xfrm>
              <a:off x="3207978" y="6300318"/>
              <a:ext cx="18889" cy="68284"/>
            </a:xfrm>
            <a:custGeom>
              <a:avLst/>
              <a:gdLst>
                <a:gd name="connsiteX0" fmla="*/ 0 w 18889"/>
                <a:gd name="connsiteY0" fmla="*/ 0 h 68284"/>
                <a:gd name="connsiteX1" fmla="*/ 18890 w 18889"/>
                <a:gd name="connsiteY1" fmla="*/ 0 h 68284"/>
                <a:gd name="connsiteX2" fmla="*/ 18890 w 18889"/>
                <a:gd name="connsiteY2" fmla="*/ 68285 h 68284"/>
                <a:gd name="connsiteX3" fmla="*/ 0 w 18889"/>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8889" h="68284">
                  <a:moveTo>
                    <a:pt x="0" y="0"/>
                  </a:moveTo>
                  <a:lnTo>
                    <a:pt x="18890" y="0"/>
                  </a:lnTo>
                  <a:lnTo>
                    <a:pt x="18890" y="68285"/>
                  </a:lnTo>
                  <a:lnTo>
                    <a:pt x="0" y="68285"/>
                  </a:lnTo>
                  <a:close/>
                </a:path>
              </a:pathLst>
            </a:custGeom>
            <a:solidFill>
              <a:srgbClr val="EC607E"/>
            </a:solidFill>
            <a:ln w="0" cap="flat">
              <a:noFill/>
              <a:prstDash val="solid"/>
              <a:miter/>
            </a:ln>
          </p:spPr>
          <p:txBody>
            <a:bodyPr rtlCol="0" anchor="ctr"/>
            <a:lstStyle/>
            <a:p>
              <a:endParaRPr lang="en-GB" sz="1013"/>
            </a:p>
          </p:txBody>
        </p:sp>
        <p:sp>
          <p:nvSpPr>
            <p:cNvPr id="198" name="Freeform 197">
              <a:extLst>
                <a:ext uri="{FF2B5EF4-FFF2-40B4-BE49-F238E27FC236}">
                  <a16:creationId xmlns:a16="http://schemas.microsoft.com/office/drawing/2014/main" id="{29D09CC8-2665-A1AC-1AE2-D2DAD01E0AE5}"/>
                </a:ext>
              </a:extLst>
            </p:cNvPr>
            <p:cNvSpPr/>
            <p:nvPr/>
          </p:nvSpPr>
          <p:spPr>
            <a:xfrm>
              <a:off x="3242184" y="6299680"/>
              <a:ext cx="61392" cy="70326"/>
            </a:xfrm>
            <a:custGeom>
              <a:avLst/>
              <a:gdLst>
                <a:gd name="connsiteX0" fmla="*/ 41609 w 61392"/>
                <a:gd name="connsiteY0" fmla="*/ 29356 h 70326"/>
                <a:gd name="connsiteX1" fmla="*/ 29228 w 61392"/>
                <a:gd name="connsiteY1" fmla="*/ 26803 h 70326"/>
                <a:gd name="connsiteX2" fmla="*/ 22464 w 61392"/>
                <a:gd name="connsiteY2" fmla="*/ 24123 h 70326"/>
                <a:gd name="connsiteX3" fmla="*/ 20549 w 61392"/>
                <a:gd name="connsiteY3" fmla="*/ 20039 h 70326"/>
                <a:gd name="connsiteX4" fmla="*/ 23612 w 61392"/>
                <a:gd name="connsiteY4" fmla="*/ 15189 h 70326"/>
                <a:gd name="connsiteX5" fmla="*/ 31015 w 61392"/>
                <a:gd name="connsiteY5" fmla="*/ 13402 h 70326"/>
                <a:gd name="connsiteX6" fmla="*/ 36631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09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6 w 61392"/>
                <a:gd name="connsiteY20" fmla="*/ 54755 h 70326"/>
                <a:gd name="connsiteX21" fmla="*/ 31015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5 w 61392"/>
                <a:gd name="connsiteY26" fmla="*/ 70327 h 70326"/>
                <a:gd name="connsiteX27" fmla="*/ 46714 w 61392"/>
                <a:gd name="connsiteY27" fmla="*/ 67519 h 70326"/>
                <a:gd name="connsiteX28" fmla="*/ 57436 w 61392"/>
                <a:gd name="connsiteY28" fmla="*/ 59605 h 70326"/>
                <a:gd name="connsiteX29" fmla="*/ 61392 w 61392"/>
                <a:gd name="connsiteY29" fmla="*/ 47863 h 70326"/>
                <a:gd name="connsiteX30" fmla="*/ 56542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8" y="26803"/>
                  </a:lnTo>
                  <a:cubicBezTo>
                    <a:pt x="26037" y="26165"/>
                    <a:pt x="23868" y="25271"/>
                    <a:pt x="22464" y="24123"/>
                  </a:cubicBezTo>
                  <a:cubicBezTo>
                    <a:pt x="21187" y="22974"/>
                    <a:pt x="20549" y="21570"/>
                    <a:pt x="20549" y="20039"/>
                  </a:cubicBezTo>
                  <a:cubicBezTo>
                    <a:pt x="20549" y="17997"/>
                    <a:pt x="21570" y="16337"/>
                    <a:pt x="23612" y="15189"/>
                  </a:cubicBezTo>
                  <a:cubicBezTo>
                    <a:pt x="25655" y="13912"/>
                    <a:pt x="28080" y="13402"/>
                    <a:pt x="31015" y="13402"/>
                  </a:cubicBezTo>
                  <a:cubicBezTo>
                    <a:pt x="33185" y="13402"/>
                    <a:pt x="35099" y="13784"/>
                    <a:pt x="36631" y="14550"/>
                  </a:cubicBezTo>
                  <a:cubicBezTo>
                    <a:pt x="38163" y="15316"/>
                    <a:pt x="39439"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8" y="30505"/>
                    <a:pt x="6509"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5"/>
                  </a:cubicBezTo>
                  <a:cubicBezTo>
                    <a:pt x="37014" y="56032"/>
                    <a:pt x="34334" y="56670"/>
                    <a:pt x="31015" y="56670"/>
                  </a:cubicBezTo>
                  <a:cubicBezTo>
                    <a:pt x="27697" y="56670"/>
                    <a:pt x="24889" y="55904"/>
                    <a:pt x="22719" y="54500"/>
                  </a:cubicBezTo>
                  <a:cubicBezTo>
                    <a:pt x="20549" y="53096"/>
                    <a:pt x="19145" y="50926"/>
                    <a:pt x="18635" y="48246"/>
                  </a:cubicBezTo>
                  <a:lnTo>
                    <a:pt x="0" y="49267"/>
                  </a:lnTo>
                  <a:cubicBezTo>
                    <a:pt x="893" y="55776"/>
                    <a:pt x="4084" y="61010"/>
                    <a:pt x="9445" y="64711"/>
                  </a:cubicBezTo>
                  <a:cubicBezTo>
                    <a:pt x="14806" y="68540"/>
                    <a:pt x="21953" y="70327"/>
                    <a:pt x="31015" y="70327"/>
                  </a:cubicBezTo>
                  <a:cubicBezTo>
                    <a:pt x="36887" y="70327"/>
                    <a:pt x="42247" y="69433"/>
                    <a:pt x="46714" y="67519"/>
                  </a:cubicBezTo>
                  <a:cubicBezTo>
                    <a:pt x="51309" y="65604"/>
                    <a:pt x="54883" y="63052"/>
                    <a:pt x="57436" y="59605"/>
                  </a:cubicBezTo>
                  <a:cubicBezTo>
                    <a:pt x="60116" y="56287"/>
                    <a:pt x="61392" y="52330"/>
                    <a:pt x="61392" y="47863"/>
                  </a:cubicBezTo>
                  <a:cubicBezTo>
                    <a:pt x="61392" y="42885"/>
                    <a:pt x="59733" y="38929"/>
                    <a:pt x="56542"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199" name="Freeform 198">
              <a:extLst>
                <a:ext uri="{FF2B5EF4-FFF2-40B4-BE49-F238E27FC236}">
                  <a16:creationId xmlns:a16="http://schemas.microsoft.com/office/drawing/2014/main" id="{041606F6-2C1E-4CC9-4664-6C2046B56039}"/>
                </a:ext>
              </a:extLst>
            </p:cNvPr>
            <p:cNvSpPr/>
            <p:nvPr/>
          </p:nvSpPr>
          <p:spPr>
            <a:xfrm>
              <a:off x="3315957"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566 w 65476"/>
                <a:gd name="connsiteY29" fmla="*/ 20932 h 70709"/>
                <a:gd name="connsiteX30" fmla="*/ 47353 w 65476"/>
                <a:gd name="connsiteY30" fmla="*/ 28208 h 70709"/>
                <a:gd name="connsiteX31" fmla="*/ 18762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864" y="638"/>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160" y="8807"/>
                  </a:cubicBezTo>
                  <a:close/>
                  <a:moveTo>
                    <a:pt x="18762" y="28208"/>
                  </a:moveTo>
                  <a:cubicBezTo>
                    <a:pt x="18762" y="25783"/>
                    <a:pt x="19401" y="23485"/>
                    <a:pt x="20549" y="21443"/>
                  </a:cubicBezTo>
                  <a:cubicBezTo>
                    <a:pt x="21826" y="19273"/>
                    <a:pt x="23485" y="17486"/>
                    <a:pt x="25783" y="16210"/>
                  </a:cubicBezTo>
                  <a:cubicBezTo>
                    <a:pt x="28080" y="14933"/>
                    <a:pt x="30505" y="14168"/>
                    <a:pt x="33441" y="14168"/>
                  </a:cubicBezTo>
                  <a:cubicBezTo>
                    <a:pt x="36376" y="14168"/>
                    <a:pt x="38673" y="14806"/>
                    <a:pt x="40716" y="15954"/>
                  </a:cubicBezTo>
                  <a:cubicBezTo>
                    <a:pt x="42758" y="17103"/>
                    <a:pt x="44417" y="18762"/>
                    <a:pt x="45566" y="20932"/>
                  </a:cubicBezTo>
                  <a:cubicBezTo>
                    <a:pt x="46714" y="22975"/>
                    <a:pt x="47353" y="25400"/>
                    <a:pt x="47353" y="28208"/>
                  </a:cubicBezTo>
                  <a:lnTo>
                    <a:pt x="18762" y="28208"/>
                  </a:lnTo>
                  <a:close/>
                </a:path>
              </a:pathLst>
            </a:custGeom>
            <a:solidFill>
              <a:srgbClr val="EC607E"/>
            </a:solidFill>
            <a:ln w="0" cap="flat">
              <a:noFill/>
              <a:prstDash val="solid"/>
              <a:miter/>
            </a:ln>
          </p:spPr>
          <p:txBody>
            <a:bodyPr rtlCol="0" anchor="ctr"/>
            <a:lstStyle/>
            <a:p>
              <a:endParaRPr lang="en-GB" sz="1013"/>
            </a:p>
          </p:txBody>
        </p:sp>
        <p:sp>
          <p:nvSpPr>
            <p:cNvPr id="200" name="Freeform 199">
              <a:extLst>
                <a:ext uri="{FF2B5EF4-FFF2-40B4-BE49-F238E27FC236}">
                  <a16:creationId xmlns:a16="http://schemas.microsoft.com/office/drawing/2014/main" id="{6F52A3E5-E26D-E674-BF83-8CCF327FCC94}"/>
                </a:ext>
              </a:extLst>
            </p:cNvPr>
            <p:cNvSpPr/>
            <p:nvPr/>
          </p:nvSpPr>
          <p:spPr>
            <a:xfrm>
              <a:off x="3393559" y="6299553"/>
              <a:ext cx="61137" cy="70327"/>
            </a:xfrm>
            <a:custGeom>
              <a:avLst/>
              <a:gdLst>
                <a:gd name="connsiteX0" fmla="*/ 52330 w 61137"/>
                <a:gd name="connsiteY0" fmla="*/ 5361 h 70327"/>
                <a:gd name="connsiteX1" fmla="*/ 43013 w 61137"/>
                <a:gd name="connsiteY1" fmla="*/ 1276 h 70327"/>
                <a:gd name="connsiteX2" fmla="*/ 32037 w 61137"/>
                <a:gd name="connsiteY2" fmla="*/ 0 h 70327"/>
                <a:gd name="connsiteX3" fmla="*/ 17614 w 61137"/>
                <a:gd name="connsiteY3" fmla="*/ 2425 h 70327"/>
                <a:gd name="connsiteX4" fmla="*/ 7530 w 61137"/>
                <a:gd name="connsiteY4" fmla="*/ 9445 h 70327"/>
                <a:gd name="connsiteX5" fmla="*/ 2297 w 61137"/>
                <a:gd name="connsiteY5" fmla="*/ 20294 h 70327"/>
                <a:gd name="connsiteX6" fmla="*/ 19783 w 61137"/>
                <a:gd name="connsiteY6" fmla="*/ 21698 h 70327"/>
                <a:gd name="connsiteX7" fmla="*/ 23740 w 61137"/>
                <a:gd name="connsiteY7" fmla="*/ 16082 h 70327"/>
                <a:gd name="connsiteX8" fmla="*/ 31909 w 61137"/>
                <a:gd name="connsiteY8" fmla="*/ 13785 h 70327"/>
                <a:gd name="connsiteX9" fmla="*/ 39439 w 61137"/>
                <a:gd name="connsiteY9" fmla="*/ 16082 h 70327"/>
                <a:gd name="connsiteX10" fmla="*/ 42119 w 61137"/>
                <a:gd name="connsiteY10" fmla="*/ 22591 h 70327"/>
                <a:gd name="connsiteX11" fmla="*/ 42119 w 61137"/>
                <a:gd name="connsiteY11" fmla="*/ 22847 h 70327"/>
                <a:gd name="connsiteX12" fmla="*/ 40460 w 61137"/>
                <a:gd name="connsiteY12" fmla="*/ 26165 h 70327"/>
                <a:gd name="connsiteX13" fmla="*/ 35227 w 61137"/>
                <a:gd name="connsiteY13" fmla="*/ 27824 h 70327"/>
                <a:gd name="connsiteX14" fmla="*/ 25655 w 61137"/>
                <a:gd name="connsiteY14" fmla="*/ 28973 h 70327"/>
                <a:gd name="connsiteX15" fmla="*/ 15954 w 61137"/>
                <a:gd name="connsiteY15" fmla="*/ 30632 h 70327"/>
                <a:gd name="connsiteX16" fmla="*/ 7786 w 61137"/>
                <a:gd name="connsiteY16" fmla="*/ 34206 h 70327"/>
                <a:gd name="connsiteX17" fmla="*/ 2042 w 61137"/>
                <a:gd name="connsiteY17" fmla="*/ 40460 h 70327"/>
                <a:gd name="connsiteX18" fmla="*/ 0 w 61137"/>
                <a:gd name="connsiteY18" fmla="*/ 50033 h 70327"/>
                <a:gd name="connsiteX19" fmla="*/ 2935 w 61137"/>
                <a:gd name="connsiteY19" fmla="*/ 61265 h 70327"/>
                <a:gd name="connsiteX20" fmla="*/ 10976 w 61137"/>
                <a:gd name="connsiteY20" fmla="*/ 68030 h 70327"/>
                <a:gd name="connsiteX21" fmla="*/ 22591 w 61137"/>
                <a:gd name="connsiteY21" fmla="*/ 70327 h 70327"/>
                <a:gd name="connsiteX22" fmla="*/ 31526 w 61137"/>
                <a:gd name="connsiteY22" fmla="*/ 68923 h 70327"/>
                <a:gd name="connsiteX23" fmla="*/ 38163 w 61137"/>
                <a:gd name="connsiteY23" fmla="*/ 65094 h 70327"/>
                <a:gd name="connsiteX24" fmla="*/ 42630 w 61137"/>
                <a:gd name="connsiteY24" fmla="*/ 59478 h 70327"/>
                <a:gd name="connsiteX25" fmla="*/ 43141 w 61137"/>
                <a:gd name="connsiteY25" fmla="*/ 59478 h 70327"/>
                <a:gd name="connsiteX26" fmla="*/ 43141 w 61137"/>
                <a:gd name="connsiteY26" fmla="*/ 68923 h 70327"/>
                <a:gd name="connsiteX27" fmla="*/ 61137 w 61137"/>
                <a:gd name="connsiteY27" fmla="*/ 68923 h 70327"/>
                <a:gd name="connsiteX28" fmla="*/ 61137 w 61137"/>
                <a:gd name="connsiteY28" fmla="*/ 22847 h 70327"/>
                <a:gd name="connsiteX29" fmla="*/ 58712 w 61137"/>
                <a:gd name="connsiteY29" fmla="*/ 12381 h 70327"/>
                <a:gd name="connsiteX30" fmla="*/ 52330 w 61137"/>
                <a:gd name="connsiteY30" fmla="*/ 5233 h 70327"/>
                <a:gd name="connsiteX31" fmla="*/ 42247 w 61137"/>
                <a:gd name="connsiteY31" fmla="*/ 44672 h 70327"/>
                <a:gd name="connsiteX32" fmla="*/ 40460 w 61137"/>
                <a:gd name="connsiteY32" fmla="*/ 51182 h 70327"/>
                <a:gd name="connsiteX33" fmla="*/ 35483 w 61137"/>
                <a:gd name="connsiteY33" fmla="*/ 55649 h 70327"/>
                <a:gd name="connsiteX34" fmla="*/ 28079 w 61137"/>
                <a:gd name="connsiteY34" fmla="*/ 57308 h 70327"/>
                <a:gd name="connsiteX35" fmla="*/ 20932 w 61137"/>
                <a:gd name="connsiteY35" fmla="*/ 55266 h 70327"/>
                <a:gd name="connsiteX36" fmla="*/ 18124 w 61137"/>
                <a:gd name="connsiteY36" fmla="*/ 49395 h 70327"/>
                <a:gd name="connsiteX37" fmla="*/ 19528 w 61137"/>
                <a:gd name="connsiteY37" fmla="*/ 44927 h 70327"/>
                <a:gd name="connsiteX38" fmla="*/ 23357 w 61137"/>
                <a:gd name="connsiteY38" fmla="*/ 42119 h 70327"/>
                <a:gd name="connsiteX39" fmla="*/ 29229 w 61137"/>
                <a:gd name="connsiteY39" fmla="*/ 40588 h 70327"/>
                <a:gd name="connsiteX40" fmla="*/ 32675 w 61137"/>
                <a:gd name="connsiteY40" fmla="*/ 40078 h 70327"/>
                <a:gd name="connsiteX41" fmla="*/ 36503 w 61137"/>
                <a:gd name="connsiteY41" fmla="*/ 39439 h 70327"/>
                <a:gd name="connsiteX42" fmla="*/ 39950 w 61137"/>
                <a:gd name="connsiteY42" fmla="*/ 38546 h 70327"/>
                <a:gd name="connsiteX43" fmla="*/ 42375 w 61137"/>
                <a:gd name="connsiteY43" fmla="*/ 37525 h 70327"/>
                <a:gd name="connsiteX44" fmla="*/ 42375 w 61137"/>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137" h="70327">
                  <a:moveTo>
                    <a:pt x="52330" y="5361"/>
                  </a:moveTo>
                  <a:cubicBezTo>
                    <a:pt x="49650" y="3446"/>
                    <a:pt x="46459" y="2170"/>
                    <a:pt x="43013" y="1276"/>
                  </a:cubicBezTo>
                  <a:cubicBezTo>
                    <a:pt x="39567" y="383"/>
                    <a:pt x="35865" y="0"/>
                    <a:pt x="32037" y="0"/>
                  </a:cubicBezTo>
                  <a:cubicBezTo>
                    <a:pt x="26548" y="0"/>
                    <a:pt x="21825" y="766"/>
                    <a:pt x="17614" y="2425"/>
                  </a:cubicBezTo>
                  <a:cubicBezTo>
                    <a:pt x="13529" y="4084"/>
                    <a:pt x="10083" y="6382"/>
                    <a:pt x="7530" y="9445"/>
                  </a:cubicBezTo>
                  <a:cubicBezTo>
                    <a:pt x="4978" y="12508"/>
                    <a:pt x="3191" y="16082"/>
                    <a:pt x="2297" y="20294"/>
                  </a:cubicBezTo>
                  <a:lnTo>
                    <a:pt x="19783" y="21698"/>
                  </a:lnTo>
                  <a:cubicBezTo>
                    <a:pt x="20422" y="19400"/>
                    <a:pt x="21825" y="17614"/>
                    <a:pt x="23740" y="16082"/>
                  </a:cubicBezTo>
                  <a:cubicBezTo>
                    <a:pt x="25782" y="14551"/>
                    <a:pt x="28462" y="13785"/>
                    <a:pt x="31909" y="13785"/>
                  </a:cubicBezTo>
                  <a:cubicBezTo>
                    <a:pt x="35100" y="13785"/>
                    <a:pt x="37652" y="14551"/>
                    <a:pt x="39439" y="16082"/>
                  </a:cubicBezTo>
                  <a:cubicBezTo>
                    <a:pt x="41226" y="17614"/>
                    <a:pt x="42119" y="19783"/>
                    <a:pt x="42119" y="22591"/>
                  </a:cubicBezTo>
                  <a:lnTo>
                    <a:pt x="42119" y="22847"/>
                  </a:lnTo>
                  <a:cubicBezTo>
                    <a:pt x="42119" y="24251"/>
                    <a:pt x="41609" y="25399"/>
                    <a:pt x="40460" y="26165"/>
                  </a:cubicBezTo>
                  <a:cubicBezTo>
                    <a:pt x="39311" y="26931"/>
                    <a:pt x="37652" y="27441"/>
                    <a:pt x="35227" y="27824"/>
                  </a:cubicBezTo>
                  <a:cubicBezTo>
                    <a:pt x="32802" y="28207"/>
                    <a:pt x="29611" y="28590"/>
                    <a:pt x="25655" y="28973"/>
                  </a:cubicBezTo>
                  <a:cubicBezTo>
                    <a:pt x="22336" y="29356"/>
                    <a:pt x="19017" y="29867"/>
                    <a:pt x="15954" y="30632"/>
                  </a:cubicBezTo>
                  <a:cubicBezTo>
                    <a:pt x="12891" y="31398"/>
                    <a:pt x="10211" y="32675"/>
                    <a:pt x="7786" y="34206"/>
                  </a:cubicBezTo>
                  <a:cubicBezTo>
                    <a:pt x="5360" y="35738"/>
                    <a:pt x="3446" y="37908"/>
                    <a:pt x="2042" y="40460"/>
                  </a:cubicBezTo>
                  <a:cubicBezTo>
                    <a:pt x="638" y="43013"/>
                    <a:pt x="0" y="46204"/>
                    <a:pt x="0" y="50033"/>
                  </a:cubicBezTo>
                  <a:cubicBezTo>
                    <a:pt x="0" y="54500"/>
                    <a:pt x="1021" y="58329"/>
                    <a:pt x="2935" y="61265"/>
                  </a:cubicBezTo>
                  <a:cubicBezTo>
                    <a:pt x="4850" y="64328"/>
                    <a:pt x="7658" y="66498"/>
                    <a:pt x="10976" y="68030"/>
                  </a:cubicBezTo>
                  <a:cubicBezTo>
                    <a:pt x="14423" y="69561"/>
                    <a:pt x="18252" y="70327"/>
                    <a:pt x="22591" y="70327"/>
                  </a:cubicBezTo>
                  <a:cubicBezTo>
                    <a:pt x="26038" y="70327"/>
                    <a:pt x="28973" y="69816"/>
                    <a:pt x="31526" y="68923"/>
                  </a:cubicBezTo>
                  <a:cubicBezTo>
                    <a:pt x="34078" y="68030"/>
                    <a:pt x="36376" y="66753"/>
                    <a:pt x="38163" y="65094"/>
                  </a:cubicBezTo>
                  <a:cubicBezTo>
                    <a:pt x="39950" y="63435"/>
                    <a:pt x="41481" y="61648"/>
                    <a:pt x="42630" y="59478"/>
                  </a:cubicBezTo>
                  <a:lnTo>
                    <a:pt x="43141" y="59478"/>
                  </a:lnTo>
                  <a:lnTo>
                    <a:pt x="43141" y="68923"/>
                  </a:lnTo>
                  <a:lnTo>
                    <a:pt x="61137" y="68923"/>
                  </a:lnTo>
                  <a:lnTo>
                    <a:pt x="61137" y="22847"/>
                  </a:lnTo>
                  <a:cubicBezTo>
                    <a:pt x="61137" y="18762"/>
                    <a:pt x="60371"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7" y="57308"/>
                    <a:pt x="28079" y="57308"/>
                  </a:cubicBezTo>
                  <a:cubicBezTo>
                    <a:pt x="25271" y="57308"/>
                    <a:pt x="22719" y="56670"/>
                    <a:pt x="20932" y="55266"/>
                  </a:cubicBezTo>
                  <a:cubicBezTo>
                    <a:pt x="19017" y="53862"/>
                    <a:pt x="18124" y="51948"/>
                    <a:pt x="18124" y="49395"/>
                  </a:cubicBezTo>
                  <a:cubicBezTo>
                    <a:pt x="18124" y="47608"/>
                    <a:pt x="18635" y="46076"/>
                    <a:pt x="19528" y="44927"/>
                  </a:cubicBezTo>
                  <a:cubicBezTo>
                    <a:pt x="20422" y="43779"/>
                    <a:pt x="21698" y="42758"/>
                    <a:pt x="23357" y="42119"/>
                  </a:cubicBezTo>
                  <a:cubicBezTo>
                    <a:pt x="25016" y="41354"/>
                    <a:pt x="26931" y="40843"/>
                    <a:pt x="29229" y="40588"/>
                  </a:cubicBezTo>
                  <a:cubicBezTo>
                    <a:pt x="30249" y="40460"/>
                    <a:pt x="31398" y="40333"/>
                    <a:pt x="32675" y="40078"/>
                  </a:cubicBezTo>
                  <a:cubicBezTo>
                    <a:pt x="33951" y="39822"/>
                    <a:pt x="35227" y="39695"/>
                    <a:pt x="36503"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201" name="Freeform 200">
              <a:extLst>
                <a:ext uri="{FF2B5EF4-FFF2-40B4-BE49-F238E27FC236}">
                  <a16:creationId xmlns:a16="http://schemas.microsoft.com/office/drawing/2014/main" id="{03DC8F03-1B90-B01C-2203-6D4922D8BDFB}"/>
                </a:ext>
              </a:extLst>
            </p:cNvPr>
            <p:cNvSpPr/>
            <p:nvPr/>
          </p:nvSpPr>
          <p:spPr>
            <a:xfrm>
              <a:off x="3469502" y="6299680"/>
              <a:ext cx="61392" cy="70326"/>
            </a:xfrm>
            <a:custGeom>
              <a:avLst/>
              <a:gdLst>
                <a:gd name="connsiteX0" fmla="*/ 41609 w 61392"/>
                <a:gd name="connsiteY0" fmla="*/ 29356 h 70326"/>
                <a:gd name="connsiteX1" fmla="*/ 29229 w 61392"/>
                <a:gd name="connsiteY1" fmla="*/ 26803 h 70326"/>
                <a:gd name="connsiteX2" fmla="*/ 22464 w 61392"/>
                <a:gd name="connsiteY2" fmla="*/ 24123 h 70326"/>
                <a:gd name="connsiteX3" fmla="*/ 20549 w 61392"/>
                <a:gd name="connsiteY3" fmla="*/ 20039 h 70326"/>
                <a:gd name="connsiteX4" fmla="*/ 23613 w 61392"/>
                <a:gd name="connsiteY4" fmla="*/ 15189 h 70326"/>
                <a:gd name="connsiteX5" fmla="*/ 31016 w 61392"/>
                <a:gd name="connsiteY5" fmla="*/ 13402 h 70326"/>
                <a:gd name="connsiteX6" fmla="*/ 36632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10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7 w 61392"/>
                <a:gd name="connsiteY20" fmla="*/ 54755 h 70326"/>
                <a:gd name="connsiteX21" fmla="*/ 31016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6 w 61392"/>
                <a:gd name="connsiteY26" fmla="*/ 70327 h 70326"/>
                <a:gd name="connsiteX27" fmla="*/ 46714 w 61392"/>
                <a:gd name="connsiteY27" fmla="*/ 67519 h 70326"/>
                <a:gd name="connsiteX28" fmla="*/ 57436 w 61392"/>
                <a:gd name="connsiteY28" fmla="*/ 59605 h 70326"/>
                <a:gd name="connsiteX29" fmla="*/ 61393 w 61392"/>
                <a:gd name="connsiteY29" fmla="*/ 47863 h 70326"/>
                <a:gd name="connsiteX30" fmla="*/ 56543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9" y="26803"/>
                  </a:lnTo>
                  <a:cubicBezTo>
                    <a:pt x="26038" y="26165"/>
                    <a:pt x="23868" y="25271"/>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4"/>
                    <a:pt x="36632" y="14550"/>
                  </a:cubicBezTo>
                  <a:cubicBezTo>
                    <a:pt x="38163" y="15316"/>
                    <a:pt x="39440"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9" y="43651"/>
                    <a:pt x="38418" y="44417"/>
                    <a:pt x="39950" y="45566"/>
                  </a:cubicBezTo>
                  <a:cubicBezTo>
                    <a:pt x="41354" y="46714"/>
                    <a:pt x="42120" y="48118"/>
                    <a:pt x="42120" y="49778"/>
                  </a:cubicBezTo>
                  <a:cubicBezTo>
                    <a:pt x="42120" y="51820"/>
                    <a:pt x="41098" y="53479"/>
                    <a:pt x="39057" y="54755"/>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8" y="69433"/>
                    <a:pt x="46714" y="67519"/>
                  </a:cubicBezTo>
                  <a:cubicBezTo>
                    <a:pt x="51310" y="65604"/>
                    <a:pt x="54883" y="63052"/>
                    <a:pt x="57436" y="59605"/>
                  </a:cubicBezTo>
                  <a:cubicBezTo>
                    <a:pt x="60116" y="56287"/>
                    <a:pt x="61393" y="52330"/>
                    <a:pt x="61393" y="47863"/>
                  </a:cubicBezTo>
                  <a:cubicBezTo>
                    <a:pt x="61393" y="42885"/>
                    <a:pt x="59733" y="38929"/>
                    <a:pt x="56543"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202" name="Freeform 201">
              <a:extLst>
                <a:ext uri="{FF2B5EF4-FFF2-40B4-BE49-F238E27FC236}">
                  <a16:creationId xmlns:a16="http://schemas.microsoft.com/office/drawing/2014/main" id="{AEB476A0-07E2-CAB1-CF04-471D8E0A444A}"/>
                </a:ext>
              </a:extLst>
            </p:cNvPr>
            <p:cNvSpPr/>
            <p:nvPr/>
          </p:nvSpPr>
          <p:spPr>
            <a:xfrm>
              <a:off x="3543275"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694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737" y="766"/>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9"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3" y="15316"/>
                    <a:pt x="59095" y="11743"/>
                    <a:pt x="56160" y="8807"/>
                  </a:cubicBezTo>
                  <a:close/>
                  <a:moveTo>
                    <a:pt x="18762" y="28208"/>
                  </a:moveTo>
                  <a:cubicBezTo>
                    <a:pt x="18762" y="25783"/>
                    <a:pt x="19401" y="23485"/>
                    <a:pt x="20549" y="21443"/>
                  </a:cubicBezTo>
                  <a:cubicBezTo>
                    <a:pt x="21826" y="19273"/>
                    <a:pt x="23485" y="17486"/>
                    <a:pt x="25783" y="16210"/>
                  </a:cubicBezTo>
                  <a:cubicBezTo>
                    <a:pt x="27952" y="14933"/>
                    <a:pt x="30505" y="14168"/>
                    <a:pt x="33441" y="14168"/>
                  </a:cubicBezTo>
                  <a:cubicBezTo>
                    <a:pt x="36376" y="14168"/>
                    <a:pt x="38674" y="14806"/>
                    <a:pt x="40716" y="15954"/>
                  </a:cubicBezTo>
                  <a:cubicBezTo>
                    <a:pt x="42758" y="17103"/>
                    <a:pt x="44417" y="18762"/>
                    <a:pt x="45694"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203" name="Freeform 202">
              <a:extLst>
                <a:ext uri="{FF2B5EF4-FFF2-40B4-BE49-F238E27FC236}">
                  <a16:creationId xmlns:a16="http://schemas.microsoft.com/office/drawing/2014/main" id="{98FF5927-9E7D-0116-8054-91900CFC9A5B}"/>
                </a:ext>
              </a:extLst>
            </p:cNvPr>
            <p:cNvSpPr/>
            <p:nvPr/>
          </p:nvSpPr>
          <p:spPr>
            <a:xfrm>
              <a:off x="3621132" y="6299553"/>
              <a:ext cx="61392" cy="70327"/>
            </a:xfrm>
            <a:custGeom>
              <a:avLst/>
              <a:gdLst>
                <a:gd name="connsiteX0" fmla="*/ 56415 w 61392"/>
                <a:gd name="connsiteY0" fmla="*/ 35993 h 70327"/>
                <a:gd name="connsiteX1" fmla="*/ 41609 w 61392"/>
                <a:gd name="connsiteY1" fmla="*/ 29356 h 70327"/>
                <a:gd name="connsiteX2" fmla="*/ 29229 w 61392"/>
                <a:gd name="connsiteY2" fmla="*/ 26803 h 70327"/>
                <a:gd name="connsiteX3" fmla="*/ 22464 w 61392"/>
                <a:gd name="connsiteY3" fmla="*/ 24123 h 70327"/>
                <a:gd name="connsiteX4" fmla="*/ 20549 w 61392"/>
                <a:gd name="connsiteY4" fmla="*/ 20039 h 70327"/>
                <a:gd name="connsiteX5" fmla="*/ 23613 w 61392"/>
                <a:gd name="connsiteY5" fmla="*/ 15189 h 70327"/>
                <a:gd name="connsiteX6" fmla="*/ 31016 w 61392"/>
                <a:gd name="connsiteY6" fmla="*/ 13402 h 70327"/>
                <a:gd name="connsiteX7" fmla="*/ 36631 w 61392"/>
                <a:gd name="connsiteY7" fmla="*/ 14551 h 70327"/>
                <a:gd name="connsiteX8" fmla="*/ 40460 w 61392"/>
                <a:gd name="connsiteY8" fmla="*/ 17486 h 70327"/>
                <a:gd name="connsiteX9" fmla="*/ 42375 w 61392"/>
                <a:gd name="connsiteY9" fmla="*/ 21443 h 70327"/>
                <a:gd name="connsiteX10" fmla="*/ 59733 w 61392"/>
                <a:gd name="connsiteY10" fmla="*/ 20422 h 70327"/>
                <a:gd name="connsiteX11" fmla="*/ 51054 w 61392"/>
                <a:gd name="connsiteY11" fmla="*/ 5488 h 70327"/>
                <a:gd name="connsiteX12" fmla="*/ 30632 w 61392"/>
                <a:gd name="connsiteY12" fmla="*/ 0 h 70327"/>
                <a:gd name="connsiteX13" fmla="*/ 15316 w 61392"/>
                <a:gd name="connsiteY13" fmla="*/ 2553 h 70327"/>
                <a:gd name="connsiteX14" fmla="*/ 5233 w 61392"/>
                <a:gd name="connsiteY14" fmla="*/ 9828 h 70327"/>
                <a:gd name="connsiteX15" fmla="*/ 1659 w 61392"/>
                <a:gd name="connsiteY15" fmla="*/ 21187 h 70327"/>
                <a:gd name="connsiteX16" fmla="*/ 6510 w 61392"/>
                <a:gd name="connsiteY16" fmla="*/ 33823 h 70327"/>
                <a:gd name="connsiteX17" fmla="*/ 21443 w 61392"/>
                <a:gd name="connsiteY17" fmla="*/ 40716 h 70327"/>
                <a:gd name="connsiteX18" fmla="*/ 33313 w 61392"/>
                <a:gd name="connsiteY18" fmla="*/ 43013 h 70327"/>
                <a:gd name="connsiteX19" fmla="*/ 39950 w 61392"/>
                <a:gd name="connsiteY19" fmla="*/ 45566 h 70327"/>
                <a:gd name="connsiteX20" fmla="*/ 42120 w 61392"/>
                <a:gd name="connsiteY20" fmla="*/ 49778 h 70327"/>
                <a:gd name="connsiteX21" fmla="*/ 39056 w 61392"/>
                <a:gd name="connsiteY21" fmla="*/ 54756 h 70327"/>
                <a:gd name="connsiteX22" fmla="*/ 31016 w 61392"/>
                <a:gd name="connsiteY22" fmla="*/ 56670 h 70327"/>
                <a:gd name="connsiteX23" fmla="*/ 22719 w 61392"/>
                <a:gd name="connsiteY23" fmla="*/ 54500 h 70327"/>
                <a:gd name="connsiteX24" fmla="*/ 18635 w 61392"/>
                <a:gd name="connsiteY24" fmla="*/ 48246 h 70327"/>
                <a:gd name="connsiteX25" fmla="*/ 0 w 61392"/>
                <a:gd name="connsiteY25" fmla="*/ 49267 h 70327"/>
                <a:gd name="connsiteX26" fmla="*/ 9445 w 61392"/>
                <a:gd name="connsiteY26" fmla="*/ 64711 h 70327"/>
                <a:gd name="connsiteX27" fmla="*/ 31016 w 61392"/>
                <a:gd name="connsiteY27" fmla="*/ 70327 h 70327"/>
                <a:gd name="connsiteX28" fmla="*/ 46714 w 61392"/>
                <a:gd name="connsiteY28" fmla="*/ 67519 h 70327"/>
                <a:gd name="connsiteX29" fmla="*/ 57436 w 61392"/>
                <a:gd name="connsiteY29" fmla="*/ 59606 h 70327"/>
                <a:gd name="connsiteX30" fmla="*/ 61392 w 61392"/>
                <a:gd name="connsiteY30" fmla="*/ 47863 h 70327"/>
                <a:gd name="connsiteX31" fmla="*/ 56543 w 61392"/>
                <a:gd name="connsiteY31" fmla="*/ 35993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7">
                  <a:moveTo>
                    <a:pt x="56415" y="35993"/>
                  </a:moveTo>
                  <a:cubicBezTo>
                    <a:pt x="53096" y="32930"/>
                    <a:pt x="48246" y="30760"/>
                    <a:pt x="41609" y="29356"/>
                  </a:cubicBezTo>
                  <a:lnTo>
                    <a:pt x="29229" y="26803"/>
                  </a:lnTo>
                  <a:cubicBezTo>
                    <a:pt x="26038" y="26165"/>
                    <a:pt x="23868" y="25272"/>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5"/>
                    <a:pt x="36631" y="14551"/>
                  </a:cubicBezTo>
                  <a:cubicBezTo>
                    <a:pt x="38163" y="15316"/>
                    <a:pt x="39439" y="16210"/>
                    <a:pt x="40460" y="17486"/>
                  </a:cubicBezTo>
                  <a:cubicBezTo>
                    <a:pt x="41481" y="18635"/>
                    <a:pt x="42120" y="20039"/>
                    <a:pt x="42375" y="21443"/>
                  </a:cubicBezTo>
                  <a:lnTo>
                    <a:pt x="59733" y="20422"/>
                  </a:lnTo>
                  <a:cubicBezTo>
                    <a:pt x="58840" y="14168"/>
                    <a:pt x="56032" y="9190"/>
                    <a:pt x="51054" y="5488"/>
                  </a:cubicBezTo>
                  <a:cubicBezTo>
                    <a:pt x="46076" y="1787"/>
                    <a:pt x="39312" y="0"/>
                    <a:pt x="30632" y="0"/>
                  </a:cubicBezTo>
                  <a:cubicBezTo>
                    <a:pt x="24761" y="0"/>
                    <a:pt x="19656" y="894"/>
                    <a:pt x="15316" y="2553"/>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6"/>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7" y="69433"/>
                    <a:pt x="46714" y="67519"/>
                  </a:cubicBezTo>
                  <a:cubicBezTo>
                    <a:pt x="51310" y="65605"/>
                    <a:pt x="54883" y="63052"/>
                    <a:pt x="57436" y="59606"/>
                  </a:cubicBezTo>
                  <a:cubicBezTo>
                    <a:pt x="60116" y="56287"/>
                    <a:pt x="61392" y="52330"/>
                    <a:pt x="61392" y="47863"/>
                  </a:cubicBezTo>
                  <a:cubicBezTo>
                    <a:pt x="61392" y="42886"/>
                    <a:pt x="59733" y="38929"/>
                    <a:pt x="56543" y="35993"/>
                  </a:cubicBezTo>
                  <a:close/>
                </a:path>
              </a:pathLst>
            </a:custGeom>
            <a:solidFill>
              <a:srgbClr val="EC607E"/>
            </a:solidFill>
            <a:ln w="0" cap="flat">
              <a:noFill/>
              <a:prstDash val="solid"/>
              <a:miter/>
            </a:ln>
          </p:spPr>
          <p:txBody>
            <a:bodyPr rtlCol="0" anchor="ctr"/>
            <a:lstStyle/>
            <a:p>
              <a:endParaRPr lang="en-GB" sz="1013"/>
            </a:p>
          </p:txBody>
        </p:sp>
        <p:sp>
          <p:nvSpPr>
            <p:cNvPr id="204" name="Freeform 203">
              <a:extLst>
                <a:ext uri="{FF2B5EF4-FFF2-40B4-BE49-F238E27FC236}">
                  <a16:creationId xmlns:a16="http://schemas.microsoft.com/office/drawing/2014/main" id="{B3C6B4ED-B9FB-03A6-BC3C-97BDC40B3B1C}"/>
                </a:ext>
              </a:extLst>
            </p:cNvPr>
            <p:cNvSpPr/>
            <p:nvPr/>
          </p:nvSpPr>
          <p:spPr>
            <a:xfrm>
              <a:off x="2164306" y="6277599"/>
              <a:ext cx="57690" cy="91131"/>
            </a:xfrm>
            <a:custGeom>
              <a:avLst/>
              <a:gdLst>
                <a:gd name="connsiteX0" fmla="*/ 57691 w 57690"/>
                <a:gd name="connsiteY0" fmla="*/ 79261 h 91131"/>
                <a:gd name="connsiteX1" fmla="*/ 13784 w 57690"/>
                <a:gd name="connsiteY1" fmla="*/ 79261 h 91131"/>
                <a:gd name="connsiteX2" fmla="*/ 13784 w 57690"/>
                <a:gd name="connsiteY2" fmla="*/ 51309 h 91131"/>
                <a:gd name="connsiteX3" fmla="*/ 54245 w 57690"/>
                <a:gd name="connsiteY3" fmla="*/ 51309 h 91131"/>
                <a:gd name="connsiteX4" fmla="*/ 54245 w 57690"/>
                <a:gd name="connsiteY4" fmla="*/ 39567 h 91131"/>
                <a:gd name="connsiteX5" fmla="*/ 13784 w 57690"/>
                <a:gd name="connsiteY5" fmla="*/ 39567 h 91131"/>
                <a:gd name="connsiteX6" fmla="*/ 13784 w 57690"/>
                <a:gd name="connsiteY6" fmla="*/ 11870 h 91131"/>
                <a:gd name="connsiteX7" fmla="*/ 57180 w 57690"/>
                <a:gd name="connsiteY7" fmla="*/ 11870 h 91131"/>
                <a:gd name="connsiteX8" fmla="*/ 57180 w 57690"/>
                <a:gd name="connsiteY8" fmla="*/ 0 h 91131"/>
                <a:gd name="connsiteX9" fmla="*/ 0 w 57690"/>
                <a:gd name="connsiteY9" fmla="*/ 0 h 91131"/>
                <a:gd name="connsiteX10" fmla="*/ 0 w 57690"/>
                <a:gd name="connsiteY10" fmla="*/ 91132 h 91131"/>
                <a:gd name="connsiteX11" fmla="*/ 57691 w 57690"/>
                <a:gd name="connsiteY11" fmla="*/ 91132 h 91131"/>
                <a:gd name="connsiteX12" fmla="*/ 57691 w 57690"/>
                <a:gd name="connsiteY12" fmla="*/ 7926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90" h="91131">
                  <a:moveTo>
                    <a:pt x="57691" y="79261"/>
                  </a:moveTo>
                  <a:lnTo>
                    <a:pt x="13784" y="79261"/>
                  </a:lnTo>
                  <a:lnTo>
                    <a:pt x="13784" y="51309"/>
                  </a:lnTo>
                  <a:lnTo>
                    <a:pt x="54245" y="51309"/>
                  </a:lnTo>
                  <a:lnTo>
                    <a:pt x="54245" y="39567"/>
                  </a:lnTo>
                  <a:lnTo>
                    <a:pt x="13784" y="39567"/>
                  </a:lnTo>
                  <a:lnTo>
                    <a:pt x="13784" y="11870"/>
                  </a:lnTo>
                  <a:lnTo>
                    <a:pt x="57180" y="11870"/>
                  </a:lnTo>
                  <a:lnTo>
                    <a:pt x="57180" y="0"/>
                  </a:lnTo>
                  <a:lnTo>
                    <a:pt x="0" y="0"/>
                  </a:lnTo>
                  <a:lnTo>
                    <a:pt x="0" y="91132"/>
                  </a:lnTo>
                  <a:lnTo>
                    <a:pt x="57691" y="91132"/>
                  </a:lnTo>
                  <a:lnTo>
                    <a:pt x="57691" y="79261"/>
                  </a:lnTo>
                  <a:close/>
                </a:path>
              </a:pathLst>
            </a:custGeom>
            <a:solidFill>
              <a:srgbClr val="14336A"/>
            </a:solidFill>
            <a:ln w="0" cap="flat">
              <a:noFill/>
              <a:prstDash val="solid"/>
              <a:miter/>
            </a:ln>
          </p:spPr>
          <p:txBody>
            <a:bodyPr rtlCol="0" anchor="ctr"/>
            <a:lstStyle/>
            <a:p>
              <a:endParaRPr lang="en-GB" sz="1013"/>
            </a:p>
          </p:txBody>
        </p:sp>
        <p:sp>
          <p:nvSpPr>
            <p:cNvPr id="205" name="Freeform 204">
              <a:extLst>
                <a:ext uri="{FF2B5EF4-FFF2-40B4-BE49-F238E27FC236}">
                  <a16:creationId xmlns:a16="http://schemas.microsoft.com/office/drawing/2014/main" id="{9F7941C4-02E8-2131-2912-9EFD044A7670}"/>
                </a:ext>
              </a:extLst>
            </p:cNvPr>
            <p:cNvSpPr/>
            <p:nvPr/>
          </p:nvSpPr>
          <p:spPr>
            <a:xfrm>
              <a:off x="2242036" y="6300574"/>
              <a:ext cx="56542" cy="69050"/>
            </a:xfrm>
            <a:custGeom>
              <a:avLst/>
              <a:gdLst>
                <a:gd name="connsiteX0" fmla="*/ 10721 w 56542"/>
                <a:gd name="connsiteY0" fmla="*/ 66115 h 69050"/>
                <a:gd name="connsiteX1" fmla="*/ 22336 w 56542"/>
                <a:gd name="connsiteY1" fmla="*/ 69050 h 69050"/>
                <a:gd name="connsiteX2" fmla="*/ 35227 w 56542"/>
                <a:gd name="connsiteY2" fmla="*/ 65476 h 69050"/>
                <a:gd name="connsiteX3" fmla="*/ 42758 w 56542"/>
                <a:gd name="connsiteY3" fmla="*/ 56414 h 69050"/>
                <a:gd name="connsiteX4" fmla="*/ 43524 w 56542"/>
                <a:gd name="connsiteY4" fmla="*/ 56414 h 69050"/>
                <a:gd name="connsiteX5" fmla="*/ 43524 w 56542"/>
                <a:gd name="connsiteY5" fmla="*/ 68284 h 69050"/>
                <a:gd name="connsiteX6" fmla="*/ 56542 w 56542"/>
                <a:gd name="connsiteY6" fmla="*/ 68284 h 69050"/>
                <a:gd name="connsiteX7" fmla="*/ 56542 w 56542"/>
                <a:gd name="connsiteY7" fmla="*/ 0 h 69050"/>
                <a:gd name="connsiteX8" fmla="*/ 43140 w 56542"/>
                <a:gd name="connsiteY8" fmla="*/ 0 h 69050"/>
                <a:gd name="connsiteX9" fmla="*/ 43140 w 56542"/>
                <a:gd name="connsiteY9" fmla="*/ 39949 h 69050"/>
                <a:gd name="connsiteX10" fmla="*/ 40716 w 56542"/>
                <a:gd name="connsiteY10" fmla="*/ 49522 h 69050"/>
                <a:gd name="connsiteX11" fmla="*/ 34589 w 56542"/>
                <a:gd name="connsiteY11" fmla="*/ 55138 h 69050"/>
                <a:gd name="connsiteX12" fmla="*/ 27186 w 56542"/>
                <a:gd name="connsiteY12" fmla="*/ 57052 h 69050"/>
                <a:gd name="connsiteX13" fmla="*/ 17103 w 56542"/>
                <a:gd name="connsiteY13" fmla="*/ 52968 h 69050"/>
                <a:gd name="connsiteX14" fmla="*/ 13274 w 56542"/>
                <a:gd name="connsiteY14" fmla="*/ 41864 h 69050"/>
                <a:gd name="connsiteX15" fmla="*/ 13274 w 56542"/>
                <a:gd name="connsiteY15" fmla="*/ 0 h 69050"/>
                <a:gd name="connsiteX16" fmla="*/ 0 w 56542"/>
                <a:gd name="connsiteY16" fmla="*/ 0 h 69050"/>
                <a:gd name="connsiteX17" fmla="*/ 0 w 56542"/>
                <a:gd name="connsiteY17" fmla="*/ 43523 h 69050"/>
                <a:gd name="connsiteX18" fmla="*/ 2808 w 56542"/>
                <a:gd name="connsiteY18" fmla="*/ 57691 h 69050"/>
                <a:gd name="connsiteX19" fmla="*/ 10721 w 56542"/>
                <a:gd name="connsiteY19" fmla="*/ 66370 h 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542" h="69050">
                  <a:moveTo>
                    <a:pt x="10721" y="66115"/>
                  </a:moveTo>
                  <a:cubicBezTo>
                    <a:pt x="14040" y="68029"/>
                    <a:pt x="17997" y="69050"/>
                    <a:pt x="22336" y="69050"/>
                  </a:cubicBezTo>
                  <a:cubicBezTo>
                    <a:pt x="27441" y="69050"/>
                    <a:pt x="31781" y="67902"/>
                    <a:pt x="35227" y="65476"/>
                  </a:cubicBezTo>
                  <a:cubicBezTo>
                    <a:pt x="38673" y="63051"/>
                    <a:pt x="41226" y="59988"/>
                    <a:pt x="42758" y="56414"/>
                  </a:cubicBezTo>
                  <a:lnTo>
                    <a:pt x="43524" y="56414"/>
                  </a:lnTo>
                  <a:lnTo>
                    <a:pt x="43524" y="68284"/>
                  </a:lnTo>
                  <a:lnTo>
                    <a:pt x="56542" y="68284"/>
                  </a:lnTo>
                  <a:lnTo>
                    <a:pt x="56542" y="0"/>
                  </a:lnTo>
                  <a:lnTo>
                    <a:pt x="43140" y="0"/>
                  </a:lnTo>
                  <a:lnTo>
                    <a:pt x="43140" y="39949"/>
                  </a:lnTo>
                  <a:cubicBezTo>
                    <a:pt x="43140" y="43779"/>
                    <a:pt x="42375" y="47097"/>
                    <a:pt x="40716" y="49522"/>
                  </a:cubicBezTo>
                  <a:cubicBezTo>
                    <a:pt x="39056" y="52075"/>
                    <a:pt x="37014" y="53862"/>
                    <a:pt x="34589" y="55138"/>
                  </a:cubicBezTo>
                  <a:cubicBezTo>
                    <a:pt x="32164" y="56414"/>
                    <a:pt x="29611" y="57052"/>
                    <a:pt x="27186" y="57052"/>
                  </a:cubicBezTo>
                  <a:cubicBezTo>
                    <a:pt x="23102" y="57052"/>
                    <a:pt x="19656" y="55649"/>
                    <a:pt x="17103" y="52968"/>
                  </a:cubicBezTo>
                  <a:cubicBezTo>
                    <a:pt x="14550" y="50160"/>
                    <a:pt x="13274" y="46459"/>
                    <a:pt x="13274" y="41864"/>
                  </a:cubicBezTo>
                  <a:lnTo>
                    <a:pt x="13274" y="0"/>
                  </a:lnTo>
                  <a:lnTo>
                    <a:pt x="0" y="0"/>
                  </a:lnTo>
                  <a:lnTo>
                    <a:pt x="0" y="43523"/>
                  </a:lnTo>
                  <a:cubicBezTo>
                    <a:pt x="0" y="49139"/>
                    <a:pt x="893" y="53862"/>
                    <a:pt x="2808" y="57691"/>
                  </a:cubicBezTo>
                  <a:cubicBezTo>
                    <a:pt x="4722" y="61520"/>
                    <a:pt x="7403" y="64456"/>
                    <a:pt x="10721" y="66370"/>
                  </a:cubicBezTo>
                  <a:close/>
                </a:path>
              </a:pathLst>
            </a:custGeom>
            <a:solidFill>
              <a:srgbClr val="14336A"/>
            </a:solidFill>
            <a:ln w="0" cap="flat">
              <a:noFill/>
              <a:prstDash val="solid"/>
              <a:miter/>
            </a:ln>
          </p:spPr>
          <p:txBody>
            <a:bodyPr rtlCol="0" anchor="ctr"/>
            <a:lstStyle/>
            <a:p>
              <a:endParaRPr lang="en-GB" sz="1013"/>
            </a:p>
          </p:txBody>
        </p:sp>
        <p:sp>
          <p:nvSpPr>
            <p:cNvPr id="206" name="Freeform 205">
              <a:extLst>
                <a:ext uri="{FF2B5EF4-FFF2-40B4-BE49-F238E27FC236}">
                  <a16:creationId xmlns:a16="http://schemas.microsoft.com/office/drawing/2014/main" id="{EA35875F-EA46-5824-364E-E9BA65CA949E}"/>
                </a:ext>
              </a:extLst>
            </p:cNvPr>
            <p:cNvSpPr/>
            <p:nvPr/>
          </p:nvSpPr>
          <p:spPr>
            <a:xfrm>
              <a:off x="2319383" y="6299297"/>
              <a:ext cx="36631" cy="69305"/>
            </a:xfrm>
            <a:custGeom>
              <a:avLst/>
              <a:gdLst>
                <a:gd name="connsiteX0" fmla="*/ 13402 w 36631"/>
                <a:gd name="connsiteY0" fmla="*/ 27697 h 69305"/>
                <a:gd name="connsiteX1" fmla="*/ 15571 w 36631"/>
                <a:gd name="connsiteY1" fmla="*/ 19783 h 69305"/>
                <a:gd name="connsiteX2" fmla="*/ 21315 w 36631"/>
                <a:gd name="connsiteY2" fmla="*/ 14295 h 69305"/>
                <a:gd name="connsiteX3" fmla="*/ 29739 w 36631"/>
                <a:gd name="connsiteY3" fmla="*/ 12253 h 69305"/>
                <a:gd name="connsiteX4" fmla="*/ 33823 w 36631"/>
                <a:gd name="connsiteY4" fmla="*/ 12508 h 69305"/>
                <a:gd name="connsiteX5" fmla="*/ 36631 w 36631"/>
                <a:gd name="connsiteY5" fmla="*/ 13019 h 69305"/>
                <a:gd name="connsiteX6" fmla="*/ 36631 w 36631"/>
                <a:gd name="connsiteY6" fmla="*/ 255 h 69305"/>
                <a:gd name="connsiteX7" fmla="*/ 33951 w 36631"/>
                <a:gd name="connsiteY7" fmla="*/ 0 h 69305"/>
                <a:gd name="connsiteX8" fmla="*/ 31015 w 36631"/>
                <a:gd name="connsiteY8" fmla="*/ 0 h 69305"/>
                <a:gd name="connsiteX9" fmla="*/ 20294 w 36631"/>
                <a:gd name="connsiteY9" fmla="*/ 3191 h 69305"/>
                <a:gd name="connsiteX10" fmla="*/ 13657 w 36631"/>
                <a:gd name="connsiteY10" fmla="*/ 11870 h 69305"/>
                <a:gd name="connsiteX11" fmla="*/ 12891 w 36631"/>
                <a:gd name="connsiteY11" fmla="*/ 11870 h 69305"/>
                <a:gd name="connsiteX12" fmla="*/ 12891 w 36631"/>
                <a:gd name="connsiteY12" fmla="*/ 1021 h 69305"/>
                <a:gd name="connsiteX13" fmla="*/ 0 w 36631"/>
                <a:gd name="connsiteY13" fmla="*/ 1021 h 69305"/>
                <a:gd name="connsiteX14" fmla="*/ 0 w 36631"/>
                <a:gd name="connsiteY14" fmla="*/ 69306 h 69305"/>
                <a:gd name="connsiteX15" fmla="*/ 13274 w 36631"/>
                <a:gd name="connsiteY15" fmla="*/ 69306 h 69305"/>
                <a:gd name="connsiteX16" fmla="*/ 13274 w 36631"/>
                <a:gd name="connsiteY16" fmla="*/ 27569 h 6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31" h="69305">
                  <a:moveTo>
                    <a:pt x="13402" y="27697"/>
                  </a:moveTo>
                  <a:cubicBezTo>
                    <a:pt x="13402" y="24761"/>
                    <a:pt x="14167" y="22081"/>
                    <a:pt x="15571" y="19783"/>
                  </a:cubicBezTo>
                  <a:cubicBezTo>
                    <a:pt x="16975" y="17486"/>
                    <a:pt x="18890" y="15571"/>
                    <a:pt x="21315" y="14295"/>
                  </a:cubicBezTo>
                  <a:cubicBezTo>
                    <a:pt x="23740" y="13019"/>
                    <a:pt x="26548" y="12253"/>
                    <a:pt x="29739" y="12253"/>
                  </a:cubicBezTo>
                  <a:cubicBezTo>
                    <a:pt x="31143" y="12253"/>
                    <a:pt x="32419" y="12253"/>
                    <a:pt x="33823" y="12508"/>
                  </a:cubicBezTo>
                  <a:cubicBezTo>
                    <a:pt x="35227" y="12764"/>
                    <a:pt x="36121" y="12891"/>
                    <a:pt x="36631" y="13019"/>
                  </a:cubicBezTo>
                  <a:lnTo>
                    <a:pt x="36631" y="255"/>
                  </a:lnTo>
                  <a:cubicBezTo>
                    <a:pt x="35993" y="255"/>
                    <a:pt x="35100" y="127"/>
                    <a:pt x="33951" y="0"/>
                  </a:cubicBezTo>
                  <a:cubicBezTo>
                    <a:pt x="32802" y="0"/>
                    <a:pt x="31781" y="0"/>
                    <a:pt x="31015" y="0"/>
                  </a:cubicBezTo>
                  <a:cubicBezTo>
                    <a:pt x="27059" y="0"/>
                    <a:pt x="23485" y="1021"/>
                    <a:pt x="20294" y="3191"/>
                  </a:cubicBezTo>
                  <a:cubicBezTo>
                    <a:pt x="17103" y="5360"/>
                    <a:pt x="14933" y="8168"/>
                    <a:pt x="13657" y="11870"/>
                  </a:cubicBezTo>
                  <a:lnTo>
                    <a:pt x="12891" y="11870"/>
                  </a:lnTo>
                  <a:lnTo>
                    <a:pt x="12891" y="1021"/>
                  </a:lnTo>
                  <a:lnTo>
                    <a:pt x="0" y="1021"/>
                  </a:lnTo>
                  <a:lnTo>
                    <a:pt x="0" y="69306"/>
                  </a:lnTo>
                  <a:lnTo>
                    <a:pt x="13274" y="69306"/>
                  </a:lnTo>
                  <a:lnTo>
                    <a:pt x="13274" y="27569"/>
                  </a:lnTo>
                  <a:close/>
                </a:path>
              </a:pathLst>
            </a:custGeom>
            <a:solidFill>
              <a:srgbClr val="14336A"/>
            </a:solidFill>
            <a:ln w="0" cap="flat">
              <a:noFill/>
              <a:prstDash val="solid"/>
              <a:miter/>
            </a:ln>
          </p:spPr>
          <p:txBody>
            <a:bodyPr rtlCol="0" anchor="ctr"/>
            <a:lstStyle/>
            <a:p>
              <a:endParaRPr lang="en-GB" sz="1013"/>
            </a:p>
          </p:txBody>
        </p:sp>
        <p:sp>
          <p:nvSpPr>
            <p:cNvPr id="207" name="Freeform 206">
              <a:extLst>
                <a:ext uri="{FF2B5EF4-FFF2-40B4-BE49-F238E27FC236}">
                  <a16:creationId xmlns:a16="http://schemas.microsoft.com/office/drawing/2014/main" id="{6483669C-4453-CBF4-6F71-D2C03325D89C}"/>
                </a:ext>
              </a:extLst>
            </p:cNvPr>
            <p:cNvSpPr/>
            <p:nvPr/>
          </p:nvSpPr>
          <p:spPr>
            <a:xfrm>
              <a:off x="2365331" y="6299553"/>
              <a:ext cx="63562" cy="70454"/>
            </a:xfrm>
            <a:custGeom>
              <a:avLst/>
              <a:gdLst>
                <a:gd name="connsiteX0" fmla="*/ 48501 w 63562"/>
                <a:gd name="connsiteY0" fmla="*/ 66115 h 70454"/>
                <a:gd name="connsiteX1" fmla="*/ 59606 w 63562"/>
                <a:gd name="connsiteY1" fmla="*/ 53862 h 70454"/>
                <a:gd name="connsiteX2" fmla="*/ 63562 w 63562"/>
                <a:gd name="connsiteY2" fmla="*/ 35355 h 70454"/>
                <a:gd name="connsiteX3" fmla="*/ 59606 w 63562"/>
                <a:gd name="connsiteY3" fmla="*/ 16720 h 70454"/>
                <a:gd name="connsiteX4" fmla="*/ 48501 w 63562"/>
                <a:gd name="connsiteY4" fmla="*/ 4340 h 70454"/>
                <a:gd name="connsiteX5" fmla="*/ 31781 w 63562"/>
                <a:gd name="connsiteY5" fmla="*/ 0 h 70454"/>
                <a:gd name="connsiteX6" fmla="*/ 15061 w 63562"/>
                <a:gd name="connsiteY6" fmla="*/ 4340 h 70454"/>
                <a:gd name="connsiteX7" fmla="*/ 3957 w 63562"/>
                <a:gd name="connsiteY7" fmla="*/ 16720 h 70454"/>
                <a:gd name="connsiteX8" fmla="*/ 0 w 63562"/>
                <a:gd name="connsiteY8" fmla="*/ 35355 h 70454"/>
                <a:gd name="connsiteX9" fmla="*/ 3957 w 63562"/>
                <a:gd name="connsiteY9" fmla="*/ 53862 h 70454"/>
                <a:gd name="connsiteX10" fmla="*/ 15061 w 63562"/>
                <a:gd name="connsiteY10" fmla="*/ 66115 h 70454"/>
                <a:gd name="connsiteX11" fmla="*/ 31781 w 63562"/>
                <a:gd name="connsiteY11" fmla="*/ 70454 h 70454"/>
                <a:gd name="connsiteX12" fmla="*/ 48501 w 63562"/>
                <a:gd name="connsiteY12" fmla="*/ 66115 h 70454"/>
                <a:gd name="connsiteX13" fmla="*/ 15316 w 63562"/>
                <a:gd name="connsiteY13" fmla="*/ 47225 h 70454"/>
                <a:gd name="connsiteX14" fmla="*/ 13274 w 63562"/>
                <a:gd name="connsiteY14" fmla="*/ 35227 h 70454"/>
                <a:gd name="connsiteX15" fmla="*/ 15316 w 63562"/>
                <a:gd name="connsiteY15" fmla="*/ 23230 h 70454"/>
                <a:gd name="connsiteX16" fmla="*/ 21443 w 63562"/>
                <a:gd name="connsiteY16" fmla="*/ 14423 h 70454"/>
                <a:gd name="connsiteX17" fmla="*/ 31781 w 63562"/>
                <a:gd name="connsiteY17" fmla="*/ 11104 h 70454"/>
                <a:gd name="connsiteX18" fmla="*/ 42119 w 63562"/>
                <a:gd name="connsiteY18" fmla="*/ 14423 h 70454"/>
                <a:gd name="connsiteX19" fmla="*/ 48246 w 63562"/>
                <a:gd name="connsiteY19" fmla="*/ 23230 h 70454"/>
                <a:gd name="connsiteX20" fmla="*/ 50288 w 63562"/>
                <a:gd name="connsiteY20" fmla="*/ 35227 h 70454"/>
                <a:gd name="connsiteX21" fmla="*/ 48246 w 63562"/>
                <a:gd name="connsiteY21" fmla="*/ 47225 h 70454"/>
                <a:gd name="connsiteX22" fmla="*/ 42119 w 63562"/>
                <a:gd name="connsiteY22" fmla="*/ 56032 h 70454"/>
                <a:gd name="connsiteX23" fmla="*/ 31781 w 63562"/>
                <a:gd name="connsiteY23" fmla="*/ 59350 h 70454"/>
                <a:gd name="connsiteX24" fmla="*/ 21443 w 63562"/>
                <a:gd name="connsiteY24" fmla="*/ 56032 h 70454"/>
                <a:gd name="connsiteX25" fmla="*/ 15316 w 63562"/>
                <a:gd name="connsiteY25" fmla="*/ 47225 h 7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62" h="70454">
                  <a:moveTo>
                    <a:pt x="48501" y="66115"/>
                  </a:moveTo>
                  <a:cubicBezTo>
                    <a:pt x="53224" y="63179"/>
                    <a:pt x="56925" y="59095"/>
                    <a:pt x="59606" y="53862"/>
                  </a:cubicBezTo>
                  <a:cubicBezTo>
                    <a:pt x="62286" y="48629"/>
                    <a:pt x="63562" y="42375"/>
                    <a:pt x="63562" y="35355"/>
                  </a:cubicBezTo>
                  <a:cubicBezTo>
                    <a:pt x="63562" y="28335"/>
                    <a:pt x="62286" y="22081"/>
                    <a:pt x="59606" y="16720"/>
                  </a:cubicBezTo>
                  <a:cubicBezTo>
                    <a:pt x="56925" y="11360"/>
                    <a:pt x="53224" y="7275"/>
                    <a:pt x="48501" y="4340"/>
                  </a:cubicBezTo>
                  <a:cubicBezTo>
                    <a:pt x="43779" y="1404"/>
                    <a:pt x="38163" y="0"/>
                    <a:pt x="31781" y="0"/>
                  </a:cubicBezTo>
                  <a:cubicBezTo>
                    <a:pt x="25399" y="0"/>
                    <a:pt x="19783" y="1404"/>
                    <a:pt x="15061" y="4340"/>
                  </a:cubicBezTo>
                  <a:cubicBezTo>
                    <a:pt x="10338" y="7275"/>
                    <a:pt x="6637" y="11360"/>
                    <a:pt x="3957" y="16720"/>
                  </a:cubicBezTo>
                  <a:cubicBezTo>
                    <a:pt x="1276" y="22081"/>
                    <a:pt x="0" y="28207"/>
                    <a:pt x="0" y="35355"/>
                  </a:cubicBezTo>
                  <a:cubicBezTo>
                    <a:pt x="0" y="42503"/>
                    <a:pt x="1276" y="48629"/>
                    <a:pt x="3957" y="53862"/>
                  </a:cubicBezTo>
                  <a:cubicBezTo>
                    <a:pt x="6637" y="59095"/>
                    <a:pt x="10338" y="63179"/>
                    <a:pt x="15061" y="66115"/>
                  </a:cubicBezTo>
                  <a:cubicBezTo>
                    <a:pt x="19783" y="69051"/>
                    <a:pt x="25399" y="70454"/>
                    <a:pt x="31781" y="70454"/>
                  </a:cubicBezTo>
                  <a:cubicBezTo>
                    <a:pt x="38163" y="70454"/>
                    <a:pt x="43779" y="69051"/>
                    <a:pt x="48501" y="66115"/>
                  </a:cubicBezTo>
                  <a:close/>
                  <a:moveTo>
                    <a:pt x="15316" y="47225"/>
                  </a:moveTo>
                  <a:cubicBezTo>
                    <a:pt x="14040" y="43524"/>
                    <a:pt x="13274" y="39567"/>
                    <a:pt x="13274" y="35227"/>
                  </a:cubicBezTo>
                  <a:cubicBezTo>
                    <a:pt x="13274" y="30888"/>
                    <a:pt x="13912" y="26803"/>
                    <a:pt x="15316" y="23230"/>
                  </a:cubicBezTo>
                  <a:cubicBezTo>
                    <a:pt x="16592" y="19528"/>
                    <a:pt x="18635" y="16592"/>
                    <a:pt x="21443" y="14423"/>
                  </a:cubicBezTo>
                  <a:cubicBezTo>
                    <a:pt x="24123" y="12253"/>
                    <a:pt x="27697" y="11104"/>
                    <a:pt x="31781" y="11104"/>
                  </a:cubicBezTo>
                  <a:cubicBezTo>
                    <a:pt x="35865" y="11104"/>
                    <a:pt x="39311" y="12253"/>
                    <a:pt x="42119" y="14423"/>
                  </a:cubicBezTo>
                  <a:cubicBezTo>
                    <a:pt x="44800" y="16592"/>
                    <a:pt x="46842" y="19656"/>
                    <a:pt x="48246" y="23230"/>
                  </a:cubicBezTo>
                  <a:cubicBezTo>
                    <a:pt x="49522" y="26931"/>
                    <a:pt x="50288" y="30888"/>
                    <a:pt x="50288" y="35227"/>
                  </a:cubicBezTo>
                  <a:cubicBezTo>
                    <a:pt x="50288" y="39567"/>
                    <a:pt x="49650" y="43651"/>
                    <a:pt x="48246" y="47225"/>
                  </a:cubicBezTo>
                  <a:cubicBezTo>
                    <a:pt x="46970" y="50926"/>
                    <a:pt x="44927" y="53734"/>
                    <a:pt x="42119" y="56032"/>
                  </a:cubicBezTo>
                  <a:cubicBezTo>
                    <a:pt x="39439" y="58202"/>
                    <a:pt x="35993" y="59350"/>
                    <a:pt x="31781" y="59350"/>
                  </a:cubicBezTo>
                  <a:cubicBezTo>
                    <a:pt x="27569" y="59350"/>
                    <a:pt x="24123" y="58202"/>
                    <a:pt x="21443" y="56032"/>
                  </a:cubicBezTo>
                  <a:cubicBezTo>
                    <a:pt x="18635" y="53862"/>
                    <a:pt x="16720" y="50926"/>
                    <a:pt x="15316" y="47225"/>
                  </a:cubicBezTo>
                  <a:close/>
                </a:path>
              </a:pathLst>
            </a:custGeom>
            <a:solidFill>
              <a:srgbClr val="14336A"/>
            </a:solidFill>
            <a:ln w="0" cap="flat">
              <a:noFill/>
              <a:prstDash val="solid"/>
              <a:miter/>
            </a:ln>
          </p:spPr>
          <p:txBody>
            <a:bodyPr rtlCol="0" anchor="ctr"/>
            <a:lstStyle/>
            <a:p>
              <a:endParaRPr lang="en-GB" sz="1013"/>
            </a:p>
          </p:txBody>
        </p:sp>
        <p:sp>
          <p:nvSpPr>
            <p:cNvPr id="208" name="Freeform 207">
              <a:extLst>
                <a:ext uri="{FF2B5EF4-FFF2-40B4-BE49-F238E27FC236}">
                  <a16:creationId xmlns:a16="http://schemas.microsoft.com/office/drawing/2014/main" id="{EED08AD2-8423-3408-FFBD-47B9F5C89ABE}"/>
                </a:ext>
              </a:extLst>
            </p:cNvPr>
            <p:cNvSpPr/>
            <p:nvPr/>
          </p:nvSpPr>
          <p:spPr>
            <a:xfrm>
              <a:off x="2446762" y="6299553"/>
              <a:ext cx="62413" cy="94960"/>
            </a:xfrm>
            <a:custGeom>
              <a:avLst/>
              <a:gdLst>
                <a:gd name="connsiteX0" fmla="*/ 33951 w 62413"/>
                <a:gd name="connsiteY0" fmla="*/ 70454 h 94960"/>
                <a:gd name="connsiteX1" fmla="*/ 48629 w 62413"/>
                <a:gd name="connsiteY1" fmla="*/ 66243 h 94960"/>
                <a:gd name="connsiteX2" fmla="*/ 58712 w 62413"/>
                <a:gd name="connsiteY2" fmla="*/ 54117 h 94960"/>
                <a:gd name="connsiteX3" fmla="*/ 62414 w 62413"/>
                <a:gd name="connsiteY3" fmla="*/ 35100 h 94960"/>
                <a:gd name="connsiteX4" fmla="*/ 58712 w 62413"/>
                <a:gd name="connsiteY4" fmla="*/ 16210 h 94960"/>
                <a:gd name="connsiteX5" fmla="*/ 48501 w 62413"/>
                <a:gd name="connsiteY5" fmla="*/ 4212 h 94960"/>
                <a:gd name="connsiteX6" fmla="*/ 33696 w 62413"/>
                <a:gd name="connsiteY6" fmla="*/ 0 h 94960"/>
                <a:gd name="connsiteX7" fmla="*/ 23485 w 62413"/>
                <a:gd name="connsiteY7" fmla="*/ 2170 h 94960"/>
                <a:gd name="connsiteX8" fmla="*/ 17486 w 62413"/>
                <a:gd name="connsiteY8" fmla="*/ 7148 h 94960"/>
                <a:gd name="connsiteX9" fmla="*/ 14167 w 62413"/>
                <a:gd name="connsiteY9" fmla="*/ 12125 h 94960"/>
                <a:gd name="connsiteX10" fmla="*/ 13019 w 62413"/>
                <a:gd name="connsiteY10" fmla="*/ 12125 h 94960"/>
                <a:gd name="connsiteX11" fmla="*/ 13019 w 62413"/>
                <a:gd name="connsiteY11" fmla="*/ 1021 h 94960"/>
                <a:gd name="connsiteX12" fmla="*/ 0 w 62413"/>
                <a:gd name="connsiteY12" fmla="*/ 1021 h 94960"/>
                <a:gd name="connsiteX13" fmla="*/ 0 w 62413"/>
                <a:gd name="connsiteY13" fmla="*/ 94960 h 94960"/>
                <a:gd name="connsiteX14" fmla="*/ 13274 w 62413"/>
                <a:gd name="connsiteY14" fmla="*/ 94960 h 94960"/>
                <a:gd name="connsiteX15" fmla="*/ 13274 w 62413"/>
                <a:gd name="connsiteY15" fmla="*/ 58712 h 94960"/>
                <a:gd name="connsiteX16" fmla="*/ 14040 w 62413"/>
                <a:gd name="connsiteY16" fmla="*/ 58712 h 94960"/>
                <a:gd name="connsiteX17" fmla="*/ 17486 w 62413"/>
                <a:gd name="connsiteY17" fmla="*/ 63690 h 94960"/>
                <a:gd name="connsiteX18" fmla="*/ 23613 w 62413"/>
                <a:gd name="connsiteY18" fmla="*/ 68540 h 94960"/>
                <a:gd name="connsiteX19" fmla="*/ 33823 w 62413"/>
                <a:gd name="connsiteY19" fmla="*/ 70582 h 94960"/>
                <a:gd name="connsiteX20" fmla="*/ 15189 w 62413"/>
                <a:gd name="connsiteY20" fmla="*/ 47608 h 94960"/>
                <a:gd name="connsiteX21" fmla="*/ 13146 w 62413"/>
                <a:gd name="connsiteY21" fmla="*/ 34972 h 94960"/>
                <a:gd name="connsiteX22" fmla="*/ 15189 w 62413"/>
                <a:gd name="connsiteY22" fmla="*/ 22464 h 94960"/>
                <a:gd name="connsiteX23" fmla="*/ 21187 w 62413"/>
                <a:gd name="connsiteY23" fmla="*/ 14168 h 94960"/>
                <a:gd name="connsiteX24" fmla="*/ 31015 w 62413"/>
                <a:gd name="connsiteY24" fmla="*/ 11232 h 94960"/>
                <a:gd name="connsiteX25" fmla="*/ 41098 w 62413"/>
                <a:gd name="connsiteY25" fmla="*/ 14295 h 94960"/>
                <a:gd name="connsiteX26" fmla="*/ 47097 w 62413"/>
                <a:gd name="connsiteY26" fmla="*/ 22847 h 94960"/>
                <a:gd name="connsiteX27" fmla="*/ 49140 w 62413"/>
                <a:gd name="connsiteY27" fmla="*/ 34972 h 94960"/>
                <a:gd name="connsiteX28" fmla="*/ 47097 w 62413"/>
                <a:gd name="connsiteY28" fmla="*/ 47352 h 94960"/>
                <a:gd name="connsiteX29" fmla="*/ 40971 w 62413"/>
                <a:gd name="connsiteY29" fmla="*/ 56032 h 94960"/>
                <a:gd name="connsiteX30" fmla="*/ 31015 w 62413"/>
                <a:gd name="connsiteY30" fmla="*/ 59223 h 94960"/>
                <a:gd name="connsiteX31" fmla="*/ 21315 w 62413"/>
                <a:gd name="connsiteY31" fmla="*/ 56159 h 94960"/>
                <a:gd name="connsiteX32" fmla="*/ 15316 w 62413"/>
                <a:gd name="connsiteY32" fmla="*/ 47735 h 9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413" h="94960">
                  <a:moveTo>
                    <a:pt x="33951" y="70454"/>
                  </a:moveTo>
                  <a:cubicBezTo>
                    <a:pt x="39439" y="70454"/>
                    <a:pt x="44417" y="69051"/>
                    <a:pt x="48629" y="66243"/>
                  </a:cubicBezTo>
                  <a:cubicBezTo>
                    <a:pt x="52969" y="63435"/>
                    <a:pt x="56287" y="59350"/>
                    <a:pt x="58712" y="54117"/>
                  </a:cubicBezTo>
                  <a:cubicBezTo>
                    <a:pt x="61137" y="48884"/>
                    <a:pt x="62414" y="42503"/>
                    <a:pt x="62414" y="35100"/>
                  </a:cubicBezTo>
                  <a:cubicBezTo>
                    <a:pt x="62414" y="27697"/>
                    <a:pt x="61137" y="21443"/>
                    <a:pt x="58712" y="16210"/>
                  </a:cubicBezTo>
                  <a:cubicBezTo>
                    <a:pt x="56287" y="10977"/>
                    <a:pt x="52841" y="6892"/>
                    <a:pt x="48501" y="4212"/>
                  </a:cubicBezTo>
                  <a:cubicBezTo>
                    <a:pt x="44162" y="1404"/>
                    <a:pt x="39184" y="0"/>
                    <a:pt x="33696" y="0"/>
                  </a:cubicBezTo>
                  <a:cubicBezTo>
                    <a:pt x="29484" y="0"/>
                    <a:pt x="26038" y="766"/>
                    <a:pt x="23485" y="2170"/>
                  </a:cubicBezTo>
                  <a:cubicBezTo>
                    <a:pt x="20932" y="3574"/>
                    <a:pt x="18890" y="5233"/>
                    <a:pt x="17486" y="7148"/>
                  </a:cubicBezTo>
                  <a:cubicBezTo>
                    <a:pt x="16082" y="9062"/>
                    <a:pt x="14933" y="10594"/>
                    <a:pt x="14167" y="12125"/>
                  </a:cubicBezTo>
                  <a:lnTo>
                    <a:pt x="13019" y="12125"/>
                  </a:lnTo>
                  <a:lnTo>
                    <a:pt x="13019" y="1021"/>
                  </a:lnTo>
                  <a:lnTo>
                    <a:pt x="0" y="1021"/>
                  </a:lnTo>
                  <a:lnTo>
                    <a:pt x="0" y="94960"/>
                  </a:lnTo>
                  <a:lnTo>
                    <a:pt x="13274" y="94960"/>
                  </a:lnTo>
                  <a:lnTo>
                    <a:pt x="13274" y="58712"/>
                  </a:lnTo>
                  <a:lnTo>
                    <a:pt x="14040" y="58712"/>
                  </a:lnTo>
                  <a:cubicBezTo>
                    <a:pt x="14806" y="60116"/>
                    <a:pt x="15954" y="61775"/>
                    <a:pt x="17486" y="63690"/>
                  </a:cubicBezTo>
                  <a:cubicBezTo>
                    <a:pt x="19018" y="65605"/>
                    <a:pt x="21060" y="67136"/>
                    <a:pt x="23613" y="68540"/>
                  </a:cubicBezTo>
                  <a:cubicBezTo>
                    <a:pt x="26293" y="69944"/>
                    <a:pt x="29611" y="70582"/>
                    <a:pt x="33823" y="70582"/>
                  </a:cubicBezTo>
                  <a:close/>
                  <a:moveTo>
                    <a:pt x="15189" y="47608"/>
                  </a:moveTo>
                  <a:cubicBezTo>
                    <a:pt x="13785" y="44034"/>
                    <a:pt x="13146" y="39822"/>
                    <a:pt x="13146" y="34972"/>
                  </a:cubicBezTo>
                  <a:cubicBezTo>
                    <a:pt x="13146" y="30122"/>
                    <a:pt x="13785" y="26038"/>
                    <a:pt x="15189" y="22464"/>
                  </a:cubicBezTo>
                  <a:cubicBezTo>
                    <a:pt x="16593" y="18890"/>
                    <a:pt x="18507" y="16082"/>
                    <a:pt x="21187" y="14168"/>
                  </a:cubicBezTo>
                  <a:cubicBezTo>
                    <a:pt x="23868" y="12125"/>
                    <a:pt x="27059" y="11232"/>
                    <a:pt x="31015" y="11232"/>
                  </a:cubicBezTo>
                  <a:cubicBezTo>
                    <a:pt x="34972" y="11232"/>
                    <a:pt x="38418" y="12253"/>
                    <a:pt x="41098" y="14295"/>
                  </a:cubicBezTo>
                  <a:cubicBezTo>
                    <a:pt x="43779" y="16337"/>
                    <a:pt x="45821" y="19145"/>
                    <a:pt x="47097" y="22847"/>
                  </a:cubicBezTo>
                  <a:cubicBezTo>
                    <a:pt x="48501" y="26421"/>
                    <a:pt x="49140" y="30505"/>
                    <a:pt x="49140" y="34972"/>
                  </a:cubicBezTo>
                  <a:cubicBezTo>
                    <a:pt x="49140" y="39439"/>
                    <a:pt x="48501" y="43651"/>
                    <a:pt x="47097" y="47352"/>
                  </a:cubicBezTo>
                  <a:cubicBezTo>
                    <a:pt x="45693" y="51054"/>
                    <a:pt x="43651" y="53862"/>
                    <a:pt x="40971" y="56032"/>
                  </a:cubicBezTo>
                  <a:cubicBezTo>
                    <a:pt x="38291" y="58202"/>
                    <a:pt x="34972" y="59223"/>
                    <a:pt x="31015" y="59223"/>
                  </a:cubicBezTo>
                  <a:cubicBezTo>
                    <a:pt x="27059" y="59223"/>
                    <a:pt x="23995" y="58202"/>
                    <a:pt x="21315" y="56159"/>
                  </a:cubicBezTo>
                  <a:cubicBezTo>
                    <a:pt x="18635" y="54117"/>
                    <a:pt x="16720" y="51309"/>
                    <a:pt x="15316" y="47735"/>
                  </a:cubicBezTo>
                  <a:close/>
                </a:path>
              </a:pathLst>
            </a:custGeom>
            <a:solidFill>
              <a:srgbClr val="14336A"/>
            </a:solidFill>
            <a:ln w="0" cap="flat">
              <a:noFill/>
              <a:prstDash val="solid"/>
              <a:miter/>
            </a:ln>
          </p:spPr>
          <p:txBody>
            <a:bodyPr rtlCol="0" anchor="ctr"/>
            <a:lstStyle/>
            <a:p>
              <a:endParaRPr lang="en-GB" sz="1013"/>
            </a:p>
          </p:txBody>
        </p:sp>
        <p:sp>
          <p:nvSpPr>
            <p:cNvPr id="209" name="Freeform 208">
              <a:extLst>
                <a:ext uri="{FF2B5EF4-FFF2-40B4-BE49-F238E27FC236}">
                  <a16:creationId xmlns:a16="http://schemas.microsoft.com/office/drawing/2014/main" id="{8A34C788-95E4-3D89-DDB1-A8E4BA242718}"/>
                </a:ext>
              </a:extLst>
            </p:cNvPr>
            <p:cNvSpPr/>
            <p:nvPr/>
          </p:nvSpPr>
          <p:spPr>
            <a:xfrm>
              <a:off x="2524365" y="6299425"/>
              <a:ext cx="61775" cy="70582"/>
            </a:xfrm>
            <a:custGeom>
              <a:avLst/>
              <a:gdLst>
                <a:gd name="connsiteX0" fmla="*/ 52458 w 61775"/>
                <a:gd name="connsiteY0" fmla="*/ 7914 h 70582"/>
                <a:gd name="connsiteX1" fmla="*/ 42758 w 61775"/>
                <a:gd name="connsiteY1" fmla="*/ 1915 h 70582"/>
                <a:gd name="connsiteX2" fmla="*/ 31526 w 61775"/>
                <a:gd name="connsiteY2" fmla="*/ 0 h 70582"/>
                <a:gd name="connsiteX3" fmla="*/ 14933 w 61775"/>
                <a:gd name="connsiteY3" fmla="*/ 4467 h 70582"/>
                <a:gd name="connsiteX4" fmla="*/ 3957 w 61775"/>
                <a:gd name="connsiteY4" fmla="*/ 16976 h 70582"/>
                <a:gd name="connsiteX5" fmla="*/ 0 w 61775"/>
                <a:gd name="connsiteY5" fmla="*/ 35483 h 70582"/>
                <a:gd name="connsiteX6" fmla="*/ 3957 w 61775"/>
                <a:gd name="connsiteY6" fmla="*/ 53990 h 70582"/>
                <a:gd name="connsiteX7" fmla="*/ 15189 w 61775"/>
                <a:gd name="connsiteY7" fmla="*/ 66243 h 70582"/>
                <a:gd name="connsiteX8" fmla="*/ 32547 w 61775"/>
                <a:gd name="connsiteY8" fmla="*/ 70582 h 70582"/>
                <a:gd name="connsiteX9" fmla="*/ 45821 w 61775"/>
                <a:gd name="connsiteY9" fmla="*/ 68285 h 70582"/>
                <a:gd name="connsiteX10" fmla="*/ 55521 w 61775"/>
                <a:gd name="connsiteY10" fmla="*/ 61776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5 h 70582"/>
                <a:gd name="connsiteX25" fmla="*/ 21698 w 61775"/>
                <a:gd name="connsiteY25" fmla="*/ 13657 h 70582"/>
                <a:gd name="connsiteX26" fmla="*/ 31526 w 61775"/>
                <a:gd name="connsiteY26" fmla="*/ 10977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4"/>
                  </a:moveTo>
                  <a:cubicBezTo>
                    <a:pt x="49522" y="5233"/>
                    <a:pt x="46332" y="3191"/>
                    <a:pt x="42758" y="1915"/>
                  </a:cubicBezTo>
                  <a:cubicBezTo>
                    <a:pt x="39184" y="638"/>
                    <a:pt x="35355" y="0"/>
                    <a:pt x="31526" y="0"/>
                  </a:cubicBezTo>
                  <a:cubicBezTo>
                    <a:pt x="25144" y="0"/>
                    <a:pt x="19656" y="1532"/>
                    <a:pt x="14933" y="4467"/>
                  </a:cubicBezTo>
                  <a:cubicBezTo>
                    <a:pt x="10211" y="7403"/>
                    <a:pt x="6509" y="11615"/>
                    <a:pt x="3957" y="16976"/>
                  </a:cubicBezTo>
                  <a:cubicBezTo>
                    <a:pt x="1276" y="22336"/>
                    <a:pt x="0" y="28463"/>
                    <a:pt x="0" y="35483"/>
                  </a:cubicBezTo>
                  <a:cubicBezTo>
                    <a:pt x="0" y="42503"/>
                    <a:pt x="1276" y="48757"/>
                    <a:pt x="3957" y="53990"/>
                  </a:cubicBezTo>
                  <a:cubicBezTo>
                    <a:pt x="6637" y="59223"/>
                    <a:pt x="10338" y="63307"/>
                    <a:pt x="15189" y="66243"/>
                  </a:cubicBezTo>
                  <a:cubicBezTo>
                    <a:pt x="20039" y="69178"/>
                    <a:pt x="25782" y="70582"/>
                    <a:pt x="32547" y="70582"/>
                  </a:cubicBezTo>
                  <a:cubicBezTo>
                    <a:pt x="37525" y="70582"/>
                    <a:pt x="41992" y="69816"/>
                    <a:pt x="45821" y="68285"/>
                  </a:cubicBezTo>
                  <a:cubicBezTo>
                    <a:pt x="49778" y="66753"/>
                    <a:pt x="52968" y="64583"/>
                    <a:pt x="55521" y="61776"/>
                  </a:cubicBezTo>
                  <a:cubicBezTo>
                    <a:pt x="58074" y="58968"/>
                    <a:pt x="59861" y="55777"/>
                    <a:pt x="60882" y="52075"/>
                  </a:cubicBezTo>
                  <a:lnTo>
                    <a:pt x="48246" y="49778"/>
                  </a:lnTo>
                  <a:cubicBezTo>
                    <a:pt x="47480" y="51948"/>
                    <a:pt x="46332" y="53735"/>
                    <a:pt x="44800" y="55138"/>
                  </a:cubicBezTo>
                  <a:cubicBezTo>
                    <a:pt x="43268" y="56543"/>
                    <a:pt x="41481" y="57691"/>
                    <a:pt x="39439" y="58457"/>
                  </a:cubicBezTo>
                  <a:cubicBezTo>
                    <a:pt x="37397" y="59223"/>
                    <a:pt x="35100" y="59478"/>
                    <a:pt x="32547" y="59478"/>
                  </a:cubicBezTo>
                  <a:cubicBezTo>
                    <a:pt x="28718" y="59478"/>
                    <a:pt x="25272" y="58585"/>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5"/>
                  </a:cubicBezTo>
                  <a:cubicBezTo>
                    <a:pt x="16848" y="17869"/>
                    <a:pt x="18890" y="15444"/>
                    <a:pt x="21698" y="13657"/>
                  </a:cubicBezTo>
                  <a:cubicBezTo>
                    <a:pt x="24506" y="11870"/>
                    <a:pt x="27697" y="10977"/>
                    <a:pt x="31526" y="10977"/>
                  </a:cubicBezTo>
                  <a:cubicBezTo>
                    <a:pt x="34972" y="10977"/>
                    <a:pt x="37908" y="11743"/>
                    <a:pt x="40588" y="13274"/>
                  </a:cubicBezTo>
                  <a:cubicBezTo>
                    <a:pt x="43141" y="14806"/>
                    <a:pt x="45183" y="16976"/>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10" name="Freeform 209">
              <a:extLst>
                <a:ext uri="{FF2B5EF4-FFF2-40B4-BE49-F238E27FC236}">
                  <a16:creationId xmlns:a16="http://schemas.microsoft.com/office/drawing/2014/main" id="{7C432F91-9E9A-850F-A154-3B15F5443F7E}"/>
                </a:ext>
              </a:extLst>
            </p:cNvPr>
            <p:cNvSpPr/>
            <p:nvPr/>
          </p:nvSpPr>
          <p:spPr>
            <a:xfrm>
              <a:off x="2600818" y="6299425"/>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5 h 70709"/>
                <a:gd name="connsiteX8" fmla="*/ 30505 w 56797"/>
                <a:gd name="connsiteY8" fmla="*/ 10849 h 70709"/>
                <a:gd name="connsiteX9" fmla="*/ 40205 w 56797"/>
                <a:gd name="connsiteY9" fmla="*/ 14040 h 70709"/>
                <a:gd name="connsiteX10" fmla="*/ 43523 w 56797"/>
                <a:gd name="connsiteY10" fmla="*/ 23102 h 70709"/>
                <a:gd name="connsiteX11" fmla="*/ 43523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2 h 70709"/>
                <a:gd name="connsiteX17" fmla="*/ 2170 w 56797"/>
                <a:gd name="connsiteY17" fmla="*/ 40333 h 70709"/>
                <a:gd name="connsiteX18" fmla="*/ 0 w 56797"/>
                <a:gd name="connsiteY18" fmla="*/ 49905 h 70709"/>
                <a:gd name="connsiteX19" fmla="*/ 3063 w 56797"/>
                <a:gd name="connsiteY19" fmla="*/ 61265 h 70709"/>
                <a:gd name="connsiteX20" fmla="*/ 11360 w 56797"/>
                <a:gd name="connsiteY20" fmla="*/ 68285 h 70709"/>
                <a:gd name="connsiteX21" fmla="*/ 23102 w 56797"/>
                <a:gd name="connsiteY21" fmla="*/ 70710 h 70709"/>
                <a:gd name="connsiteX22" fmla="*/ 32802 w 56797"/>
                <a:gd name="connsiteY22" fmla="*/ 69051 h 70709"/>
                <a:gd name="connsiteX23" fmla="*/ 39439 w 56797"/>
                <a:gd name="connsiteY23" fmla="*/ 64967 h 70709"/>
                <a:gd name="connsiteX24" fmla="*/ 43268 w 56797"/>
                <a:gd name="connsiteY24" fmla="*/ 59861 h 70709"/>
                <a:gd name="connsiteX25" fmla="*/ 43779 w 56797"/>
                <a:gd name="connsiteY25" fmla="*/ 59861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3 h 70709"/>
                <a:gd name="connsiteX30" fmla="*/ 47608 w 56797"/>
                <a:gd name="connsiteY30" fmla="*/ 4467 h 70709"/>
                <a:gd name="connsiteX31" fmla="*/ 43523 w 56797"/>
                <a:gd name="connsiteY31" fmla="*/ 44672 h 70709"/>
                <a:gd name="connsiteX32" fmla="*/ 41481 w 56797"/>
                <a:gd name="connsiteY32" fmla="*/ 52203 h 70709"/>
                <a:gd name="connsiteX33" fmla="*/ 35483 w 56797"/>
                <a:gd name="connsiteY33" fmla="*/ 57946 h 70709"/>
                <a:gd name="connsiteX34" fmla="*/ 26037 w 56797"/>
                <a:gd name="connsiteY34" fmla="*/ 60116 h 70709"/>
                <a:gd name="connsiteX35" fmla="*/ 16720 w 56797"/>
                <a:gd name="connsiteY35" fmla="*/ 57564 h 70709"/>
                <a:gd name="connsiteX36" fmla="*/ 13019 w 56797"/>
                <a:gd name="connsiteY36" fmla="*/ 50161 h 70709"/>
                <a:gd name="connsiteX37" fmla="*/ 14933 w 56797"/>
                <a:gd name="connsiteY37" fmla="*/ 44417 h 70709"/>
                <a:gd name="connsiteX38" fmla="*/ 20039 w 56797"/>
                <a:gd name="connsiteY38" fmla="*/ 41098 h 70709"/>
                <a:gd name="connsiteX39" fmla="*/ 27059 w 56797"/>
                <a:gd name="connsiteY39" fmla="*/ 39440 h 70709"/>
                <a:gd name="connsiteX40" fmla="*/ 31143 w 56797"/>
                <a:gd name="connsiteY40" fmla="*/ 38929 h 70709"/>
                <a:gd name="connsiteX41" fmla="*/ 36121 w 56797"/>
                <a:gd name="connsiteY41" fmla="*/ 38163 h 70709"/>
                <a:gd name="connsiteX42" fmla="*/ 40716 w 56797"/>
                <a:gd name="connsiteY42" fmla="*/ 37142 h 70709"/>
                <a:gd name="connsiteX43" fmla="*/ 43396 w 56797"/>
                <a:gd name="connsiteY43" fmla="*/ 35865 h 70709"/>
                <a:gd name="connsiteX44" fmla="*/ 43396 w 56797"/>
                <a:gd name="connsiteY44" fmla="*/ 44672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7" y="2808"/>
                    <a:pt x="41992" y="1659"/>
                    <a:pt x="38929" y="1021"/>
                  </a:cubicBezTo>
                  <a:cubicBezTo>
                    <a:pt x="35865" y="383"/>
                    <a:pt x="32930" y="0"/>
                    <a:pt x="30249" y="0"/>
                  </a:cubicBezTo>
                  <a:cubicBezTo>
                    <a:pt x="26165" y="0"/>
                    <a:pt x="22208" y="638"/>
                    <a:pt x="18507" y="1787"/>
                  </a:cubicBezTo>
                  <a:cubicBezTo>
                    <a:pt x="14806" y="2936"/>
                    <a:pt x="11487" y="4850"/>
                    <a:pt x="8552" y="7403"/>
                  </a:cubicBezTo>
                  <a:cubicBezTo>
                    <a:pt x="5744" y="9956"/>
                    <a:pt x="3574" y="13274"/>
                    <a:pt x="2042" y="17486"/>
                  </a:cubicBezTo>
                  <a:lnTo>
                    <a:pt x="14550" y="20294"/>
                  </a:lnTo>
                  <a:cubicBezTo>
                    <a:pt x="15571" y="17869"/>
                    <a:pt x="17358" y="15699"/>
                    <a:pt x="19911" y="13785"/>
                  </a:cubicBezTo>
                  <a:cubicBezTo>
                    <a:pt x="22464" y="11870"/>
                    <a:pt x="26037" y="10849"/>
                    <a:pt x="30505" y="10849"/>
                  </a:cubicBezTo>
                  <a:cubicBezTo>
                    <a:pt x="34972" y="10849"/>
                    <a:pt x="38035" y="11870"/>
                    <a:pt x="40205" y="14040"/>
                  </a:cubicBezTo>
                  <a:cubicBezTo>
                    <a:pt x="42375" y="16210"/>
                    <a:pt x="43523" y="19145"/>
                    <a:pt x="43523" y="23102"/>
                  </a:cubicBezTo>
                  <a:lnTo>
                    <a:pt x="43523" y="23357"/>
                  </a:lnTo>
                  <a:cubicBezTo>
                    <a:pt x="43523" y="25017"/>
                    <a:pt x="42885" y="26165"/>
                    <a:pt x="41737" y="26803"/>
                  </a:cubicBezTo>
                  <a:cubicBezTo>
                    <a:pt x="40588" y="27569"/>
                    <a:pt x="38673" y="28080"/>
                    <a:pt x="36121" y="28335"/>
                  </a:cubicBezTo>
                  <a:cubicBezTo>
                    <a:pt x="33568" y="28591"/>
                    <a:pt x="30249" y="28973"/>
                    <a:pt x="26165" y="29484"/>
                  </a:cubicBezTo>
                  <a:cubicBezTo>
                    <a:pt x="22974" y="29867"/>
                    <a:pt x="19783" y="30377"/>
                    <a:pt x="16593" y="31143"/>
                  </a:cubicBezTo>
                  <a:cubicBezTo>
                    <a:pt x="13529" y="31909"/>
                    <a:pt x="10721" y="32930"/>
                    <a:pt x="8169" y="34462"/>
                  </a:cubicBezTo>
                  <a:cubicBezTo>
                    <a:pt x="5616" y="35865"/>
                    <a:pt x="3701" y="37908"/>
                    <a:pt x="2170" y="40333"/>
                  </a:cubicBezTo>
                  <a:cubicBezTo>
                    <a:pt x="638" y="42886"/>
                    <a:pt x="0" y="45949"/>
                    <a:pt x="0" y="49905"/>
                  </a:cubicBezTo>
                  <a:cubicBezTo>
                    <a:pt x="0" y="54373"/>
                    <a:pt x="1021" y="58202"/>
                    <a:pt x="3063" y="61265"/>
                  </a:cubicBezTo>
                  <a:cubicBezTo>
                    <a:pt x="5105" y="64328"/>
                    <a:pt x="7913" y="66753"/>
                    <a:pt x="11360" y="68285"/>
                  </a:cubicBezTo>
                  <a:cubicBezTo>
                    <a:pt x="14806" y="69944"/>
                    <a:pt x="18762" y="70710"/>
                    <a:pt x="23102" y="70710"/>
                  </a:cubicBezTo>
                  <a:cubicBezTo>
                    <a:pt x="26931" y="70710"/>
                    <a:pt x="30122" y="70199"/>
                    <a:pt x="32802" y="69051"/>
                  </a:cubicBezTo>
                  <a:cubicBezTo>
                    <a:pt x="35483" y="67902"/>
                    <a:pt x="37652" y="66625"/>
                    <a:pt x="39439" y="64967"/>
                  </a:cubicBezTo>
                  <a:cubicBezTo>
                    <a:pt x="41098" y="63307"/>
                    <a:pt x="42502" y="61648"/>
                    <a:pt x="43268" y="59861"/>
                  </a:cubicBezTo>
                  <a:lnTo>
                    <a:pt x="43779" y="59861"/>
                  </a:lnTo>
                  <a:lnTo>
                    <a:pt x="43779" y="69178"/>
                  </a:lnTo>
                  <a:lnTo>
                    <a:pt x="56798" y="69178"/>
                  </a:lnTo>
                  <a:lnTo>
                    <a:pt x="56798" y="23868"/>
                  </a:lnTo>
                  <a:cubicBezTo>
                    <a:pt x="56798" y="18890"/>
                    <a:pt x="55904" y="14806"/>
                    <a:pt x="54245" y="11743"/>
                  </a:cubicBezTo>
                  <a:cubicBezTo>
                    <a:pt x="52586" y="8552"/>
                    <a:pt x="50288" y="6254"/>
                    <a:pt x="47608" y="4467"/>
                  </a:cubicBezTo>
                  <a:close/>
                  <a:moveTo>
                    <a:pt x="43523" y="44672"/>
                  </a:moveTo>
                  <a:cubicBezTo>
                    <a:pt x="43523" y="47353"/>
                    <a:pt x="42885" y="49905"/>
                    <a:pt x="41481" y="52203"/>
                  </a:cubicBezTo>
                  <a:cubicBezTo>
                    <a:pt x="40077" y="54500"/>
                    <a:pt x="38163" y="56415"/>
                    <a:pt x="35483" y="57946"/>
                  </a:cubicBezTo>
                  <a:cubicBezTo>
                    <a:pt x="32802" y="59351"/>
                    <a:pt x="29739" y="60116"/>
                    <a:pt x="26037" y="60116"/>
                  </a:cubicBezTo>
                  <a:cubicBezTo>
                    <a:pt x="22336" y="60116"/>
                    <a:pt x="19145" y="59223"/>
                    <a:pt x="16720" y="57564"/>
                  </a:cubicBezTo>
                  <a:cubicBezTo>
                    <a:pt x="14295" y="55904"/>
                    <a:pt x="13019" y="53352"/>
                    <a:pt x="13019" y="50161"/>
                  </a:cubicBezTo>
                  <a:cubicBezTo>
                    <a:pt x="13019" y="47736"/>
                    <a:pt x="13657" y="45949"/>
                    <a:pt x="14933" y="44417"/>
                  </a:cubicBezTo>
                  <a:cubicBezTo>
                    <a:pt x="16210" y="43013"/>
                    <a:pt x="17869" y="41864"/>
                    <a:pt x="20039" y="41098"/>
                  </a:cubicBezTo>
                  <a:cubicBezTo>
                    <a:pt x="22208" y="40333"/>
                    <a:pt x="24506" y="39822"/>
                    <a:pt x="27059" y="39440"/>
                  </a:cubicBezTo>
                  <a:cubicBezTo>
                    <a:pt x="28207" y="39312"/>
                    <a:pt x="29484" y="39056"/>
                    <a:pt x="31143" y="38929"/>
                  </a:cubicBezTo>
                  <a:cubicBezTo>
                    <a:pt x="32802" y="38673"/>
                    <a:pt x="34461" y="38418"/>
                    <a:pt x="36121" y="38163"/>
                  </a:cubicBezTo>
                  <a:cubicBezTo>
                    <a:pt x="37780" y="37908"/>
                    <a:pt x="39439" y="37525"/>
                    <a:pt x="40716" y="37142"/>
                  </a:cubicBezTo>
                  <a:cubicBezTo>
                    <a:pt x="42120" y="36759"/>
                    <a:pt x="43013" y="36249"/>
                    <a:pt x="43396" y="35865"/>
                  </a:cubicBezTo>
                  <a:lnTo>
                    <a:pt x="43396" y="44672"/>
                  </a:lnTo>
                  <a:close/>
                </a:path>
              </a:pathLst>
            </a:custGeom>
            <a:solidFill>
              <a:srgbClr val="14336A"/>
            </a:solidFill>
            <a:ln w="0" cap="flat">
              <a:noFill/>
              <a:prstDash val="solid"/>
              <a:miter/>
            </a:ln>
          </p:spPr>
          <p:txBody>
            <a:bodyPr rtlCol="0" anchor="ctr"/>
            <a:lstStyle/>
            <a:p>
              <a:endParaRPr lang="en-GB" sz="1013"/>
            </a:p>
          </p:txBody>
        </p:sp>
        <p:sp>
          <p:nvSpPr>
            <p:cNvPr id="211" name="Freeform 210">
              <a:extLst>
                <a:ext uri="{FF2B5EF4-FFF2-40B4-BE49-F238E27FC236}">
                  <a16:creationId xmlns:a16="http://schemas.microsoft.com/office/drawing/2014/main" id="{171E050E-9D43-814F-E823-3F5072541487}"/>
                </a:ext>
              </a:extLst>
            </p:cNvPr>
            <p:cNvSpPr/>
            <p:nvPr/>
          </p:nvSpPr>
          <p:spPr>
            <a:xfrm>
              <a:off x="2678420" y="6299425"/>
              <a:ext cx="56797" cy="69178"/>
            </a:xfrm>
            <a:custGeom>
              <a:avLst/>
              <a:gdLst>
                <a:gd name="connsiteX0" fmla="*/ 46076 w 56797"/>
                <a:gd name="connsiteY0" fmla="*/ 2936 h 69178"/>
                <a:gd name="connsiteX1" fmla="*/ 33823 w 56797"/>
                <a:gd name="connsiteY1" fmla="*/ 0 h 69178"/>
                <a:gd name="connsiteX2" fmla="*/ 21060 w 56797"/>
                <a:gd name="connsiteY2" fmla="*/ 3319 h 69178"/>
                <a:gd name="connsiteX3" fmla="*/ 13657 w 56797"/>
                <a:gd name="connsiteY3" fmla="*/ 11998 h 69178"/>
                <a:gd name="connsiteX4" fmla="*/ 12764 w 56797"/>
                <a:gd name="connsiteY4" fmla="*/ 11998 h 69178"/>
                <a:gd name="connsiteX5" fmla="*/ 12764 w 56797"/>
                <a:gd name="connsiteY5" fmla="*/ 894 h 69178"/>
                <a:gd name="connsiteX6" fmla="*/ 0 w 56797"/>
                <a:gd name="connsiteY6" fmla="*/ 894 h 69178"/>
                <a:gd name="connsiteX7" fmla="*/ 0 w 56797"/>
                <a:gd name="connsiteY7" fmla="*/ 69178 h 69178"/>
                <a:gd name="connsiteX8" fmla="*/ 13274 w 56797"/>
                <a:gd name="connsiteY8" fmla="*/ 69178 h 69178"/>
                <a:gd name="connsiteX9" fmla="*/ 13274 w 56797"/>
                <a:gd name="connsiteY9" fmla="*/ 28591 h 69178"/>
                <a:gd name="connsiteX10" fmla="*/ 15316 w 56797"/>
                <a:gd name="connsiteY10" fmla="*/ 19273 h 69178"/>
                <a:gd name="connsiteX11" fmla="*/ 20932 w 56797"/>
                <a:gd name="connsiteY11" fmla="*/ 13402 h 69178"/>
                <a:gd name="connsiteX12" fmla="*/ 29101 w 56797"/>
                <a:gd name="connsiteY12" fmla="*/ 11360 h 69178"/>
                <a:gd name="connsiteX13" fmla="*/ 39694 w 56797"/>
                <a:gd name="connsiteY13" fmla="*/ 15571 h 69178"/>
                <a:gd name="connsiteX14" fmla="*/ 43523 w 56797"/>
                <a:gd name="connsiteY14" fmla="*/ 27186 h 69178"/>
                <a:gd name="connsiteX15" fmla="*/ 43523 w 56797"/>
                <a:gd name="connsiteY15" fmla="*/ 69051 h 69178"/>
                <a:gd name="connsiteX16" fmla="*/ 56798 w 56797"/>
                <a:gd name="connsiteY16" fmla="*/ 69051 h 69178"/>
                <a:gd name="connsiteX17" fmla="*/ 56798 w 56797"/>
                <a:gd name="connsiteY17" fmla="*/ 25655 h 69178"/>
                <a:gd name="connsiteX18" fmla="*/ 53862 w 56797"/>
                <a:gd name="connsiteY18" fmla="*/ 11487 h 69178"/>
                <a:gd name="connsiteX19" fmla="*/ 45693 w 56797"/>
                <a:gd name="connsiteY19" fmla="*/ 2808 h 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8">
                  <a:moveTo>
                    <a:pt x="46076" y="2936"/>
                  </a:moveTo>
                  <a:cubicBezTo>
                    <a:pt x="42630" y="1021"/>
                    <a:pt x="38546" y="0"/>
                    <a:pt x="33823" y="0"/>
                  </a:cubicBezTo>
                  <a:cubicBezTo>
                    <a:pt x="28718" y="0"/>
                    <a:pt x="24506" y="1149"/>
                    <a:pt x="21060" y="3319"/>
                  </a:cubicBezTo>
                  <a:cubicBezTo>
                    <a:pt x="17741" y="5489"/>
                    <a:pt x="15188" y="8424"/>
                    <a:pt x="13657" y="11998"/>
                  </a:cubicBezTo>
                  <a:lnTo>
                    <a:pt x="12764" y="11998"/>
                  </a:lnTo>
                  <a:lnTo>
                    <a:pt x="12764" y="894"/>
                  </a:lnTo>
                  <a:lnTo>
                    <a:pt x="0" y="894"/>
                  </a:lnTo>
                  <a:lnTo>
                    <a:pt x="0" y="69178"/>
                  </a:lnTo>
                  <a:lnTo>
                    <a:pt x="13274" y="69178"/>
                  </a:lnTo>
                  <a:lnTo>
                    <a:pt x="13274" y="28591"/>
                  </a:lnTo>
                  <a:cubicBezTo>
                    <a:pt x="13274" y="25017"/>
                    <a:pt x="13912" y="21826"/>
                    <a:pt x="15316" y="19273"/>
                  </a:cubicBezTo>
                  <a:cubicBezTo>
                    <a:pt x="16720" y="16720"/>
                    <a:pt x="18635" y="14806"/>
                    <a:pt x="20932" y="13402"/>
                  </a:cubicBezTo>
                  <a:cubicBezTo>
                    <a:pt x="23357" y="12125"/>
                    <a:pt x="26037" y="11360"/>
                    <a:pt x="29101" y="11360"/>
                  </a:cubicBezTo>
                  <a:cubicBezTo>
                    <a:pt x="33568" y="11360"/>
                    <a:pt x="37142" y="12764"/>
                    <a:pt x="39694" y="15571"/>
                  </a:cubicBezTo>
                  <a:cubicBezTo>
                    <a:pt x="42247" y="18379"/>
                    <a:pt x="43523" y="22209"/>
                    <a:pt x="43523" y="27186"/>
                  </a:cubicBezTo>
                  <a:lnTo>
                    <a:pt x="43523" y="69051"/>
                  </a:lnTo>
                  <a:lnTo>
                    <a:pt x="56798" y="69051"/>
                  </a:lnTo>
                  <a:lnTo>
                    <a:pt x="56798" y="25655"/>
                  </a:lnTo>
                  <a:cubicBezTo>
                    <a:pt x="56798" y="20039"/>
                    <a:pt x="55776" y="15316"/>
                    <a:pt x="53862" y="11487"/>
                  </a:cubicBezTo>
                  <a:cubicBezTo>
                    <a:pt x="51947" y="7658"/>
                    <a:pt x="49267" y="4723"/>
                    <a:pt x="45693" y="2808"/>
                  </a:cubicBezTo>
                  <a:close/>
                </a:path>
              </a:pathLst>
            </a:custGeom>
            <a:solidFill>
              <a:srgbClr val="14336A"/>
            </a:solidFill>
            <a:ln w="0" cap="flat">
              <a:noFill/>
              <a:prstDash val="solid"/>
              <a:miter/>
            </a:ln>
          </p:spPr>
          <p:txBody>
            <a:bodyPr rtlCol="0" anchor="ctr"/>
            <a:lstStyle/>
            <a:p>
              <a:endParaRPr lang="en-GB" sz="1013"/>
            </a:p>
          </p:txBody>
        </p:sp>
        <p:sp>
          <p:nvSpPr>
            <p:cNvPr id="212" name="Freeform 211">
              <a:extLst>
                <a:ext uri="{FF2B5EF4-FFF2-40B4-BE49-F238E27FC236}">
                  <a16:creationId xmlns:a16="http://schemas.microsoft.com/office/drawing/2014/main" id="{DAB800DA-E147-A1D0-9029-655B4A53F473}"/>
                </a:ext>
              </a:extLst>
            </p:cNvPr>
            <p:cNvSpPr/>
            <p:nvPr/>
          </p:nvSpPr>
          <p:spPr>
            <a:xfrm>
              <a:off x="2164306" y="6435101"/>
              <a:ext cx="67518" cy="91258"/>
            </a:xfrm>
            <a:custGeom>
              <a:avLst/>
              <a:gdLst>
                <a:gd name="connsiteX0" fmla="*/ 50033 w 67518"/>
                <a:gd name="connsiteY0" fmla="*/ 53096 h 91258"/>
                <a:gd name="connsiteX1" fmla="*/ 60499 w 67518"/>
                <a:gd name="connsiteY1" fmla="*/ 43268 h 91258"/>
                <a:gd name="connsiteX2" fmla="*/ 63945 w 67518"/>
                <a:gd name="connsiteY2" fmla="*/ 28591 h 91258"/>
                <a:gd name="connsiteX3" fmla="*/ 60499 w 67518"/>
                <a:gd name="connsiteY3" fmla="*/ 13785 h 91258"/>
                <a:gd name="connsiteX4" fmla="*/ 50033 w 67518"/>
                <a:gd name="connsiteY4" fmla="*/ 3702 h 91258"/>
                <a:gd name="connsiteX5" fmla="*/ 32419 w 67518"/>
                <a:gd name="connsiteY5" fmla="*/ 0 h 91258"/>
                <a:gd name="connsiteX6" fmla="*/ 0 w 67518"/>
                <a:gd name="connsiteY6" fmla="*/ 0 h 91258"/>
                <a:gd name="connsiteX7" fmla="*/ 0 w 67518"/>
                <a:gd name="connsiteY7" fmla="*/ 91132 h 91258"/>
                <a:gd name="connsiteX8" fmla="*/ 13784 w 67518"/>
                <a:gd name="connsiteY8" fmla="*/ 91132 h 91258"/>
                <a:gd name="connsiteX9" fmla="*/ 13784 w 67518"/>
                <a:gd name="connsiteY9" fmla="*/ 56670 h 91258"/>
                <a:gd name="connsiteX10" fmla="*/ 32419 w 67518"/>
                <a:gd name="connsiteY10" fmla="*/ 56670 h 91258"/>
                <a:gd name="connsiteX11" fmla="*/ 33313 w 67518"/>
                <a:gd name="connsiteY11" fmla="*/ 56670 h 91258"/>
                <a:gd name="connsiteX12" fmla="*/ 51820 w 67518"/>
                <a:gd name="connsiteY12" fmla="*/ 91259 h 91258"/>
                <a:gd name="connsiteX13" fmla="*/ 67519 w 67518"/>
                <a:gd name="connsiteY13" fmla="*/ 91259 h 91258"/>
                <a:gd name="connsiteX14" fmla="*/ 47225 w 67518"/>
                <a:gd name="connsiteY14" fmla="*/ 54245 h 91258"/>
                <a:gd name="connsiteX15" fmla="*/ 50033 w 67518"/>
                <a:gd name="connsiteY15" fmla="*/ 53351 h 91258"/>
                <a:gd name="connsiteX16" fmla="*/ 13784 w 67518"/>
                <a:gd name="connsiteY16" fmla="*/ 11743 h 91258"/>
                <a:gd name="connsiteX17" fmla="*/ 31015 w 67518"/>
                <a:gd name="connsiteY17" fmla="*/ 11743 h 91258"/>
                <a:gd name="connsiteX18" fmla="*/ 41992 w 67518"/>
                <a:gd name="connsiteY18" fmla="*/ 13785 h 91258"/>
                <a:gd name="connsiteX19" fmla="*/ 48118 w 67518"/>
                <a:gd name="connsiteY19" fmla="*/ 19656 h 91258"/>
                <a:gd name="connsiteX20" fmla="*/ 50160 w 67518"/>
                <a:gd name="connsiteY20" fmla="*/ 28591 h 91258"/>
                <a:gd name="connsiteX21" fmla="*/ 48246 w 67518"/>
                <a:gd name="connsiteY21" fmla="*/ 37397 h 91258"/>
                <a:gd name="connsiteX22" fmla="*/ 42119 w 67518"/>
                <a:gd name="connsiteY22" fmla="*/ 43013 h 91258"/>
                <a:gd name="connsiteX23" fmla="*/ 31271 w 67518"/>
                <a:gd name="connsiteY23" fmla="*/ 44928 h 91258"/>
                <a:gd name="connsiteX24" fmla="*/ 13784 w 67518"/>
                <a:gd name="connsiteY24" fmla="*/ 44928 h 91258"/>
                <a:gd name="connsiteX25" fmla="*/ 13784 w 67518"/>
                <a:gd name="connsiteY25" fmla="*/ 11870 h 9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518" h="91258">
                  <a:moveTo>
                    <a:pt x="50033" y="53096"/>
                  </a:moveTo>
                  <a:cubicBezTo>
                    <a:pt x="54755" y="50799"/>
                    <a:pt x="58202" y="47480"/>
                    <a:pt x="60499" y="43268"/>
                  </a:cubicBezTo>
                  <a:cubicBezTo>
                    <a:pt x="62796" y="39056"/>
                    <a:pt x="63945" y="34079"/>
                    <a:pt x="63945" y="28591"/>
                  </a:cubicBezTo>
                  <a:cubicBezTo>
                    <a:pt x="63945" y="23102"/>
                    <a:pt x="62796" y="17997"/>
                    <a:pt x="60499" y="13785"/>
                  </a:cubicBezTo>
                  <a:cubicBezTo>
                    <a:pt x="58202" y="9445"/>
                    <a:pt x="54755" y="6127"/>
                    <a:pt x="50033" y="3702"/>
                  </a:cubicBezTo>
                  <a:cubicBezTo>
                    <a:pt x="45310" y="1276"/>
                    <a:pt x="39439" y="0"/>
                    <a:pt x="32419" y="0"/>
                  </a:cubicBezTo>
                  <a:lnTo>
                    <a:pt x="0" y="0"/>
                  </a:lnTo>
                  <a:lnTo>
                    <a:pt x="0" y="91132"/>
                  </a:lnTo>
                  <a:lnTo>
                    <a:pt x="13784" y="91132"/>
                  </a:lnTo>
                  <a:lnTo>
                    <a:pt x="13784" y="56670"/>
                  </a:lnTo>
                  <a:lnTo>
                    <a:pt x="32419" y="56670"/>
                  </a:lnTo>
                  <a:cubicBezTo>
                    <a:pt x="32419" y="56670"/>
                    <a:pt x="32930" y="56670"/>
                    <a:pt x="33313" y="56670"/>
                  </a:cubicBezTo>
                  <a:lnTo>
                    <a:pt x="51820" y="91259"/>
                  </a:lnTo>
                  <a:lnTo>
                    <a:pt x="67519" y="91259"/>
                  </a:lnTo>
                  <a:lnTo>
                    <a:pt x="47225" y="54245"/>
                  </a:lnTo>
                  <a:cubicBezTo>
                    <a:pt x="48118" y="53862"/>
                    <a:pt x="49267" y="53735"/>
                    <a:pt x="50033" y="53351"/>
                  </a:cubicBezTo>
                  <a:close/>
                  <a:moveTo>
                    <a:pt x="13784" y="11743"/>
                  </a:moveTo>
                  <a:lnTo>
                    <a:pt x="31015" y="11743"/>
                  </a:lnTo>
                  <a:cubicBezTo>
                    <a:pt x="35610" y="11743"/>
                    <a:pt x="39184" y="12381"/>
                    <a:pt x="41992" y="13785"/>
                  </a:cubicBezTo>
                  <a:cubicBezTo>
                    <a:pt x="44800" y="15189"/>
                    <a:pt x="46842" y="17103"/>
                    <a:pt x="48118" y="19656"/>
                  </a:cubicBezTo>
                  <a:cubicBezTo>
                    <a:pt x="49395" y="22209"/>
                    <a:pt x="50160" y="25144"/>
                    <a:pt x="50160" y="28591"/>
                  </a:cubicBezTo>
                  <a:cubicBezTo>
                    <a:pt x="50160" y="32037"/>
                    <a:pt x="49522" y="34972"/>
                    <a:pt x="48246" y="37397"/>
                  </a:cubicBezTo>
                  <a:cubicBezTo>
                    <a:pt x="46970" y="39822"/>
                    <a:pt x="44927" y="41737"/>
                    <a:pt x="42119" y="43013"/>
                  </a:cubicBezTo>
                  <a:cubicBezTo>
                    <a:pt x="39311" y="44289"/>
                    <a:pt x="35738" y="44928"/>
                    <a:pt x="31271" y="44928"/>
                  </a:cubicBezTo>
                  <a:lnTo>
                    <a:pt x="13784" y="44928"/>
                  </a:lnTo>
                  <a:lnTo>
                    <a:pt x="13784" y="11870"/>
                  </a:lnTo>
                  <a:close/>
                </a:path>
              </a:pathLst>
            </a:custGeom>
            <a:solidFill>
              <a:srgbClr val="14336A"/>
            </a:solidFill>
            <a:ln w="0" cap="flat">
              <a:noFill/>
              <a:prstDash val="solid"/>
              <a:miter/>
            </a:ln>
          </p:spPr>
          <p:txBody>
            <a:bodyPr rtlCol="0" anchor="ctr"/>
            <a:lstStyle/>
            <a:p>
              <a:endParaRPr lang="en-GB" sz="1013"/>
            </a:p>
          </p:txBody>
        </p:sp>
        <p:sp>
          <p:nvSpPr>
            <p:cNvPr id="213" name="Freeform 212">
              <a:extLst>
                <a:ext uri="{FF2B5EF4-FFF2-40B4-BE49-F238E27FC236}">
                  <a16:creationId xmlns:a16="http://schemas.microsoft.com/office/drawing/2014/main" id="{AB3161E6-2859-851C-F4C2-43B65DBC0F9D}"/>
                </a:ext>
              </a:extLst>
            </p:cNvPr>
            <p:cNvSpPr/>
            <p:nvPr/>
          </p:nvSpPr>
          <p:spPr>
            <a:xfrm>
              <a:off x="2243312"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350 w 61775"/>
                <a:gd name="connsiteY21" fmla="*/ 18379 h 70582"/>
                <a:gd name="connsiteX22" fmla="*/ 52586 w 61775"/>
                <a:gd name="connsiteY22" fmla="*/ 7786 h 70582"/>
                <a:gd name="connsiteX23" fmla="*/ 13402 w 61775"/>
                <a:gd name="connsiteY23" fmla="*/ 29101 h 70582"/>
                <a:gd name="connsiteX24" fmla="*/ 15444 w 61775"/>
                <a:gd name="connsiteY24" fmla="*/ 20804 h 70582"/>
                <a:gd name="connsiteX25" fmla="*/ 21826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10" y="11614"/>
                    <a:pt x="3957" y="16975"/>
                  </a:cubicBezTo>
                  <a:cubicBezTo>
                    <a:pt x="1276" y="22336"/>
                    <a:pt x="0" y="28462"/>
                    <a:pt x="0" y="35483"/>
                  </a:cubicBezTo>
                  <a:cubicBezTo>
                    <a:pt x="0" y="42502"/>
                    <a:pt x="1276" y="48756"/>
                    <a:pt x="3957" y="53989"/>
                  </a:cubicBezTo>
                  <a:cubicBezTo>
                    <a:pt x="6637" y="59222"/>
                    <a:pt x="10339" y="63307"/>
                    <a:pt x="15189" y="66242"/>
                  </a:cubicBezTo>
                  <a:cubicBezTo>
                    <a:pt x="20039" y="69178"/>
                    <a:pt x="25782" y="70582"/>
                    <a:pt x="32547" y="70582"/>
                  </a:cubicBezTo>
                  <a:cubicBezTo>
                    <a:pt x="37525" y="70582"/>
                    <a:pt x="41992" y="69816"/>
                    <a:pt x="45821" y="68284"/>
                  </a:cubicBezTo>
                  <a:cubicBezTo>
                    <a:pt x="49778" y="66753"/>
                    <a:pt x="52969"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350" y="18379"/>
                  </a:cubicBezTo>
                  <a:cubicBezTo>
                    <a:pt x="57691" y="14040"/>
                    <a:pt x="55394" y="10466"/>
                    <a:pt x="52586" y="7786"/>
                  </a:cubicBezTo>
                  <a:close/>
                  <a:moveTo>
                    <a:pt x="13402" y="29101"/>
                  </a:moveTo>
                  <a:cubicBezTo>
                    <a:pt x="13529" y="26165"/>
                    <a:pt x="14167" y="23357"/>
                    <a:pt x="15444" y="20804"/>
                  </a:cubicBezTo>
                  <a:cubicBezTo>
                    <a:pt x="16975" y="17869"/>
                    <a:pt x="19018" y="15444"/>
                    <a:pt x="21826" y="13657"/>
                  </a:cubicBezTo>
                  <a:cubicBezTo>
                    <a:pt x="24634" y="11870"/>
                    <a:pt x="27825"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14" name="Freeform 213">
              <a:extLst>
                <a:ext uri="{FF2B5EF4-FFF2-40B4-BE49-F238E27FC236}">
                  <a16:creationId xmlns:a16="http://schemas.microsoft.com/office/drawing/2014/main" id="{0DAC2DEF-7BA8-33AE-FB19-BF976135A260}"/>
                </a:ext>
              </a:extLst>
            </p:cNvPr>
            <p:cNvSpPr/>
            <p:nvPr/>
          </p:nvSpPr>
          <p:spPr>
            <a:xfrm>
              <a:off x="2320021" y="6456927"/>
              <a:ext cx="55648" cy="70582"/>
            </a:xfrm>
            <a:custGeom>
              <a:avLst/>
              <a:gdLst>
                <a:gd name="connsiteX0" fmla="*/ 36887 w 55648"/>
                <a:gd name="connsiteY0" fmla="*/ 31015 h 70582"/>
                <a:gd name="connsiteX1" fmla="*/ 26037 w 55648"/>
                <a:gd name="connsiteY1" fmla="*/ 28590 h 70582"/>
                <a:gd name="connsiteX2" fmla="*/ 17869 w 55648"/>
                <a:gd name="connsiteY2" fmla="*/ 25144 h 70582"/>
                <a:gd name="connsiteX3" fmla="*/ 15316 w 55648"/>
                <a:gd name="connsiteY3" fmla="*/ 19656 h 70582"/>
                <a:gd name="connsiteX4" fmla="*/ 19145 w 55648"/>
                <a:gd name="connsiteY4" fmla="*/ 13146 h 70582"/>
                <a:gd name="connsiteX5" fmla="*/ 28590 w 55648"/>
                <a:gd name="connsiteY5" fmla="*/ 10594 h 70582"/>
                <a:gd name="connsiteX6" fmla="*/ 35483 w 55648"/>
                <a:gd name="connsiteY6" fmla="*/ 11870 h 70582"/>
                <a:gd name="connsiteX7" fmla="*/ 39822 w 55648"/>
                <a:gd name="connsiteY7" fmla="*/ 15316 h 70582"/>
                <a:gd name="connsiteX8" fmla="*/ 42247 w 55648"/>
                <a:gd name="connsiteY8" fmla="*/ 19656 h 70582"/>
                <a:gd name="connsiteX9" fmla="*/ 54245 w 55648"/>
                <a:gd name="connsiteY9" fmla="*/ 17486 h 70582"/>
                <a:gd name="connsiteX10" fmla="*/ 45821 w 55648"/>
                <a:gd name="connsiteY10" fmla="*/ 4722 h 70582"/>
                <a:gd name="connsiteX11" fmla="*/ 28335 w 55648"/>
                <a:gd name="connsiteY11" fmla="*/ 0 h 70582"/>
                <a:gd name="connsiteX12" fmla="*/ 14678 w 55648"/>
                <a:gd name="connsiteY12" fmla="*/ 2552 h 70582"/>
                <a:gd name="connsiteX13" fmla="*/ 5361 w 55648"/>
                <a:gd name="connsiteY13" fmla="*/ 9700 h 70582"/>
                <a:gd name="connsiteX14" fmla="*/ 1914 w 55648"/>
                <a:gd name="connsiteY14" fmla="*/ 20294 h 70582"/>
                <a:gd name="connsiteX15" fmla="*/ 6509 w 55648"/>
                <a:gd name="connsiteY15" fmla="*/ 32292 h 70582"/>
                <a:gd name="connsiteX16" fmla="*/ 20677 w 55648"/>
                <a:gd name="connsiteY16" fmla="*/ 39184 h 70582"/>
                <a:gd name="connsiteX17" fmla="*/ 32292 w 55648"/>
                <a:gd name="connsiteY17" fmla="*/ 41737 h 70582"/>
                <a:gd name="connsiteX18" fmla="*/ 39567 w 55648"/>
                <a:gd name="connsiteY18" fmla="*/ 45055 h 70582"/>
                <a:gd name="connsiteX19" fmla="*/ 41992 w 55648"/>
                <a:gd name="connsiteY19" fmla="*/ 50416 h 70582"/>
                <a:gd name="connsiteX20" fmla="*/ 38035 w 55648"/>
                <a:gd name="connsiteY20" fmla="*/ 57052 h 70582"/>
                <a:gd name="connsiteX21" fmla="*/ 27569 w 55648"/>
                <a:gd name="connsiteY21" fmla="*/ 59733 h 70582"/>
                <a:gd name="connsiteX22" fmla="*/ 17869 w 55648"/>
                <a:gd name="connsiteY22" fmla="*/ 57180 h 70582"/>
                <a:gd name="connsiteX23" fmla="*/ 12891 w 55648"/>
                <a:gd name="connsiteY23" fmla="*/ 49650 h 70582"/>
                <a:gd name="connsiteX24" fmla="*/ 0 w 55648"/>
                <a:gd name="connsiteY24" fmla="*/ 51564 h 70582"/>
                <a:gd name="connsiteX25" fmla="*/ 8934 w 55648"/>
                <a:gd name="connsiteY25" fmla="*/ 65604 h 70582"/>
                <a:gd name="connsiteX26" fmla="*/ 27697 w 55648"/>
                <a:gd name="connsiteY26" fmla="*/ 70582 h 70582"/>
                <a:gd name="connsiteX27" fmla="*/ 42247 w 55648"/>
                <a:gd name="connsiteY27" fmla="*/ 67902 h 70582"/>
                <a:gd name="connsiteX28" fmla="*/ 52075 w 55648"/>
                <a:gd name="connsiteY28" fmla="*/ 60371 h 70582"/>
                <a:gd name="connsiteX29" fmla="*/ 55649 w 55648"/>
                <a:gd name="connsiteY29" fmla="*/ 49395 h 70582"/>
                <a:gd name="connsiteX30" fmla="*/ 51054 w 55648"/>
                <a:gd name="connsiteY30" fmla="*/ 37652 h 70582"/>
                <a:gd name="connsiteX31" fmla="*/ 37014 w 55648"/>
                <a:gd name="connsiteY31" fmla="*/ 30887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648" h="70582">
                  <a:moveTo>
                    <a:pt x="36887" y="31015"/>
                  </a:moveTo>
                  <a:lnTo>
                    <a:pt x="26037" y="28590"/>
                  </a:lnTo>
                  <a:cubicBezTo>
                    <a:pt x="22336" y="27697"/>
                    <a:pt x="19528" y="26548"/>
                    <a:pt x="17869" y="25144"/>
                  </a:cubicBezTo>
                  <a:cubicBezTo>
                    <a:pt x="16210" y="23740"/>
                    <a:pt x="15316" y="21953"/>
                    <a:pt x="15316" y="19656"/>
                  </a:cubicBezTo>
                  <a:cubicBezTo>
                    <a:pt x="15316" y="16975"/>
                    <a:pt x="16593" y="14805"/>
                    <a:pt x="19145" y="13146"/>
                  </a:cubicBezTo>
                  <a:cubicBezTo>
                    <a:pt x="21698" y="11487"/>
                    <a:pt x="24761" y="10594"/>
                    <a:pt x="28590" y="10594"/>
                  </a:cubicBezTo>
                  <a:cubicBezTo>
                    <a:pt x="31398" y="10594"/>
                    <a:pt x="33696" y="11104"/>
                    <a:pt x="35483" y="11870"/>
                  </a:cubicBezTo>
                  <a:cubicBezTo>
                    <a:pt x="37269" y="12764"/>
                    <a:pt x="38801" y="13912"/>
                    <a:pt x="39822" y="15316"/>
                  </a:cubicBezTo>
                  <a:cubicBezTo>
                    <a:pt x="40843" y="16720"/>
                    <a:pt x="41737" y="18124"/>
                    <a:pt x="42247" y="19656"/>
                  </a:cubicBezTo>
                  <a:lnTo>
                    <a:pt x="54245" y="17486"/>
                  </a:lnTo>
                  <a:cubicBezTo>
                    <a:pt x="52841" y="12125"/>
                    <a:pt x="50033" y="7913"/>
                    <a:pt x="45821" y="4722"/>
                  </a:cubicBezTo>
                  <a:cubicBezTo>
                    <a:pt x="41609" y="1532"/>
                    <a:pt x="35738" y="0"/>
                    <a:pt x="28335" y="0"/>
                  </a:cubicBezTo>
                  <a:cubicBezTo>
                    <a:pt x="23229" y="0"/>
                    <a:pt x="18635" y="893"/>
                    <a:pt x="14678" y="2552"/>
                  </a:cubicBezTo>
                  <a:cubicBezTo>
                    <a:pt x="10721" y="4212"/>
                    <a:pt x="7530" y="6637"/>
                    <a:pt x="5361" y="9700"/>
                  </a:cubicBezTo>
                  <a:cubicBezTo>
                    <a:pt x="3063" y="12764"/>
                    <a:pt x="1914" y="16210"/>
                    <a:pt x="1914" y="20294"/>
                  </a:cubicBezTo>
                  <a:cubicBezTo>
                    <a:pt x="1914" y="25144"/>
                    <a:pt x="3446" y="29228"/>
                    <a:pt x="6509" y="32292"/>
                  </a:cubicBezTo>
                  <a:cubicBezTo>
                    <a:pt x="9573" y="35483"/>
                    <a:pt x="14295" y="37780"/>
                    <a:pt x="20677" y="39184"/>
                  </a:cubicBezTo>
                  <a:lnTo>
                    <a:pt x="32292" y="41737"/>
                  </a:lnTo>
                  <a:cubicBezTo>
                    <a:pt x="35610" y="42502"/>
                    <a:pt x="38035" y="43523"/>
                    <a:pt x="39567" y="45055"/>
                  </a:cubicBezTo>
                  <a:cubicBezTo>
                    <a:pt x="41098" y="46459"/>
                    <a:pt x="41992" y="48246"/>
                    <a:pt x="41992" y="50416"/>
                  </a:cubicBezTo>
                  <a:cubicBezTo>
                    <a:pt x="41992" y="53096"/>
                    <a:pt x="40716" y="55266"/>
                    <a:pt x="38035" y="57052"/>
                  </a:cubicBezTo>
                  <a:cubicBezTo>
                    <a:pt x="35483" y="58840"/>
                    <a:pt x="31909" y="59733"/>
                    <a:pt x="27569" y="59733"/>
                  </a:cubicBezTo>
                  <a:cubicBezTo>
                    <a:pt x="23612" y="59733"/>
                    <a:pt x="20294" y="58840"/>
                    <a:pt x="17869" y="57180"/>
                  </a:cubicBezTo>
                  <a:cubicBezTo>
                    <a:pt x="15316" y="55521"/>
                    <a:pt x="13785" y="52968"/>
                    <a:pt x="12891" y="49650"/>
                  </a:cubicBezTo>
                  <a:lnTo>
                    <a:pt x="0" y="51564"/>
                  </a:lnTo>
                  <a:cubicBezTo>
                    <a:pt x="1149" y="57563"/>
                    <a:pt x="4084" y="62286"/>
                    <a:pt x="8934" y="65604"/>
                  </a:cubicBezTo>
                  <a:cubicBezTo>
                    <a:pt x="13785" y="68923"/>
                    <a:pt x="20039" y="70582"/>
                    <a:pt x="27697" y="70582"/>
                  </a:cubicBezTo>
                  <a:cubicBezTo>
                    <a:pt x="33185" y="70582"/>
                    <a:pt x="38035" y="69689"/>
                    <a:pt x="42247" y="67902"/>
                  </a:cubicBezTo>
                  <a:cubicBezTo>
                    <a:pt x="46459" y="66115"/>
                    <a:pt x="49778" y="63562"/>
                    <a:pt x="52075" y="60371"/>
                  </a:cubicBezTo>
                  <a:cubicBezTo>
                    <a:pt x="54372" y="57180"/>
                    <a:pt x="55649" y="53479"/>
                    <a:pt x="55649" y="49395"/>
                  </a:cubicBezTo>
                  <a:cubicBezTo>
                    <a:pt x="55649" y="44544"/>
                    <a:pt x="54117" y="40588"/>
                    <a:pt x="51054" y="37652"/>
                  </a:cubicBezTo>
                  <a:cubicBezTo>
                    <a:pt x="47991" y="34716"/>
                    <a:pt x="43268" y="32419"/>
                    <a:pt x="37014" y="30887"/>
                  </a:cubicBezTo>
                  <a:close/>
                </a:path>
              </a:pathLst>
            </a:custGeom>
            <a:solidFill>
              <a:srgbClr val="14336A"/>
            </a:solidFill>
            <a:ln w="0" cap="flat">
              <a:noFill/>
              <a:prstDash val="solid"/>
              <a:miter/>
            </a:ln>
          </p:spPr>
          <p:txBody>
            <a:bodyPr rtlCol="0" anchor="ctr"/>
            <a:lstStyle/>
            <a:p>
              <a:endParaRPr lang="en-GB" sz="1013"/>
            </a:p>
          </p:txBody>
        </p:sp>
        <p:sp>
          <p:nvSpPr>
            <p:cNvPr id="215" name="Freeform 214">
              <a:extLst>
                <a:ext uri="{FF2B5EF4-FFF2-40B4-BE49-F238E27FC236}">
                  <a16:creationId xmlns:a16="http://schemas.microsoft.com/office/drawing/2014/main" id="{0468872C-AEBC-A6B8-EAA4-1C34C90C372B}"/>
                </a:ext>
              </a:extLst>
            </p:cNvPr>
            <p:cNvSpPr/>
            <p:nvPr/>
          </p:nvSpPr>
          <p:spPr>
            <a:xfrm>
              <a:off x="2390348"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4 h 70582"/>
                <a:gd name="connsiteX25" fmla="*/ 21698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4"/>
                  </a:cubicBezTo>
                  <a:cubicBezTo>
                    <a:pt x="16848" y="17869"/>
                    <a:pt x="18890" y="15444"/>
                    <a:pt x="21698" y="13657"/>
                  </a:cubicBezTo>
                  <a:cubicBezTo>
                    <a:pt x="24506" y="11870"/>
                    <a:pt x="27697"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16" name="Freeform 215">
              <a:extLst>
                <a:ext uri="{FF2B5EF4-FFF2-40B4-BE49-F238E27FC236}">
                  <a16:creationId xmlns:a16="http://schemas.microsoft.com/office/drawing/2014/main" id="{843DC730-46EF-F203-2F03-B8D5A0C3CD5E}"/>
                </a:ext>
              </a:extLst>
            </p:cNvPr>
            <p:cNvSpPr/>
            <p:nvPr/>
          </p:nvSpPr>
          <p:spPr>
            <a:xfrm>
              <a:off x="2466929" y="6456927"/>
              <a:ext cx="56797" cy="70709"/>
            </a:xfrm>
            <a:custGeom>
              <a:avLst/>
              <a:gdLst>
                <a:gd name="connsiteX0" fmla="*/ 47480 w 56797"/>
                <a:gd name="connsiteY0" fmla="*/ 4467 h 70709"/>
                <a:gd name="connsiteX1" fmla="*/ 38801 w 56797"/>
                <a:gd name="connsiteY1" fmla="*/ 1021 h 70709"/>
                <a:gd name="connsiteX2" fmla="*/ 30122 w 56797"/>
                <a:gd name="connsiteY2" fmla="*/ 0 h 70709"/>
                <a:gd name="connsiteX3" fmla="*/ 18379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396 w 56797"/>
                <a:gd name="connsiteY31" fmla="*/ 44544 h 70709"/>
                <a:gd name="connsiteX32" fmla="*/ 41354 w 56797"/>
                <a:gd name="connsiteY32" fmla="*/ 52075 h 70709"/>
                <a:gd name="connsiteX33" fmla="*/ 35355 w 56797"/>
                <a:gd name="connsiteY33" fmla="*/ 57819 h 70709"/>
                <a:gd name="connsiteX34" fmla="*/ 25910 w 56797"/>
                <a:gd name="connsiteY34" fmla="*/ 59988 h 70709"/>
                <a:gd name="connsiteX35" fmla="*/ 16593 w 56797"/>
                <a:gd name="connsiteY35" fmla="*/ 57436 h 70709"/>
                <a:gd name="connsiteX36" fmla="*/ 12891 w 56797"/>
                <a:gd name="connsiteY36" fmla="*/ 50033 h 70709"/>
                <a:gd name="connsiteX37" fmla="*/ 14806 w 56797"/>
                <a:gd name="connsiteY37" fmla="*/ 44289 h 70709"/>
                <a:gd name="connsiteX38" fmla="*/ 19911 w 56797"/>
                <a:gd name="connsiteY38" fmla="*/ 40971 h 70709"/>
                <a:gd name="connsiteX39" fmla="*/ 26931 w 56797"/>
                <a:gd name="connsiteY39" fmla="*/ 39311 h 70709"/>
                <a:gd name="connsiteX40" fmla="*/ 31015 w 56797"/>
                <a:gd name="connsiteY40" fmla="*/ 38801 h 70709"/>
                <a:gd name="connsiteX41" fmla="*/ 35993 w 56797"/>
                <a:gd name="connsiteY41" fmla="*/ 38035 h 70709"/>
                <a:gd name="connsiteX42" fmla="*/ 40588 w 56797"/>
                <a:gd name="connsiteY42" fmla="*/ 37014 h 70709"/>
                <a:gd name="connsiteX43" fmla="*/ 43268 w 56797"/>
                <a:gd name="connsiteY43" fmla="*/ 35738 h 70709"/>
                <a:gd name="connsiteX44" fmla="*/ 43268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480" y="4467"/>
                  </a:moveTo>
                  <a:cubicBezTo>
                    <a:pt x="44800" y="2808"/>
                    <a:pt x="41864" y="1659"/>
                    <a:pt x="38801" y="1021"/>
                  </a:cubicBezTo>
                  <a:cubicBezTo>
                    <a:pt x="35738" y="383"/>
                    <a:pt x="32802" y="0"/>
                    <a:pt x="30122" y="0"/>
                  </a:cubicBezTo>
                  <a:cubicBezTo>
                    <a:pt x="26038" y="0"/>
                    <a:pt x="22081" y="638"/>
                    <a:pt x="18379" y="1787"/>
                  </a:cubicBezTo>
                  <a:cubicBezTo>
                    <a:pt x="14678" y="2935"/>
                    <a:pt x="11360"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3013"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5"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396" y="44544"/>
                  </a:moveTo>
                  <a:cubicBezTo>
                    <a:pt x="43396" y="47225"/>
                    <a:pt x="42758" y="49778"/>
                    <a:pt x="41354" y="52075"/>
                  </a:cubicBezTo>
                  <a:cubicBezTo>
                    <a:pt x="39950" y="54372"/>
                    <a:pt x="38035" y="56287"/>
                    <a:pt x="35355" y="57819"/>
                  </a:cubicBezTo>
                  <a:cubicBezTo>
                    <a:pt x="32675" y="59222"/>
                    <a:pt x="29611" y="59988"/>
                    <a:pt x="25910" y="59988"/>
                  </a:cubicBezTo>
                  <a:cubicBezTo>
                    <a:pt x="22209" y="59988"/>
                    <a:pt x="19018" y="59095"/>
                    <a:pt x="16593" y="57436"/>
                  </a:cubicBezTo>
                  <a:cubicBezTo>
                    <a:pt x="14167" y="55776"/>
                    <a:pt x="12891" y="53224"/>
                    <a:pt x="12891" y="50033"/>
                  </a:cubicBezTo>
                  <a:cubicBezTo>
                    <a:pt x="12891" y="47608"/>
                    <a:pt x="13529" y="45821"/>
                    <a:pt x="14806" y="44289"/>
                  </a:cubicBezTo>
                  <a:cubicBezTo>
                    <a:pt x="16082" y="42885"/>
                    <a:pt x="17741" y="41737"/>
                    <a:pt x="19911" y="40971"/>
                  </a:cubicBezTo>
                  <a:cubicBezTo>
                    <a:pt x="22081" y="40205"/>
                    <a:pt x="24378" y="39694"/>
                    <a:pt x="26931" y="39311"/>
                  </a:cubicBezTo>
                  <a:cubicBezTo>
                    <a:pt x="28080" y="39184"/>
                    <a:pt x="29356" y="38929"/>
                    <a:pt x="31015" y="38801"/>
                  </a:cubicBezTo>
                  <a:cubicBezTo>
                    <a:pt x="32675" y="38546"/>
                    <a:pt x="34334" y="38291"/>
                    <a:pt x="35993" y="38035"/>
                  </a:cubicBezTo>
                  <a:cubicBezTo>
                    <a:pt x="37652" y="37780"/>
                    <a:pt x="39184" y="37397"/>
                    <a:pt x="40588" y="37014"/>
                  </a:cubicBezTo>
                  <a:cubicBezTo>
                    <a:pt x="41992" y="36631"/>
                    <a:pt x="42885" y="36121"/>
                    <a:pt x="43268" y="35738"/>
                  </a:cubicBezTo>
                  <a:lnTo>
                    <a:pt x="43268" y="44544"/>
                  </a:lnTo>
                  <a:close/>
                </a:path>
              </a:pathLst>
            </a:custGeom>
            <a:solidFill>
              <a:srgbClr val="14336A"/>
            </a:solidFill>
            <a:ln w="0" cap="flat">
              <a:noFill/>
              <a:prstDash val="solid"/>
              <a:miter/>
            </a:ln>
          </p:spPr>
          <p:txBody>
            <a:bodyPr rtlCol="0" anchor="ctr"/>
            <a:lstStyle/>
            <a:p>
              <a:endParaRPr lang="en-GB" sz="1013"/>
            </a:p>
          </p:txBody>
        </p:sp>
        <p:sp>
          <p:nvSpPr>
            <p:cNvPr id="217" name="Freeform 216">
              <a:extLst>
                <a:ext uri="{FF2B5EF4-FFF2-40B4-BE49-F238E27FC236}">
                  <a16:creationId xmlns:a16="http://schemas.microsoft.com/office/drawing/2014/main" id="{D7E601CC-F330-2050-724C-BD73A74F208F}"/>
                </a:ext>
              </a:extLst>
            </p:cNvPr>
            <p:cNvSpPr/>
            <p:nvPr/>
          </p:nvSpPr>
          <p:spPr>
            <a:xfrm>
              <a:off x="2544403" y="6456671"/>
              <a:ext cx="36503" cy="69433"/>
            </a:xfrm>
            <a:custGeom>
              <a:avLst/>
              <a:gdLst>
                <a:gd name="connsiteX0" fmla="*/ 31015 w 36503"/>
                <a:gd name="connsiteY0" fmla="*/ 128 h 69433"/>
                <a:gd name="connsiteX1" fmla="*/ 20294 w 36503"/>
                <a:gd name="connsiteY1" fmla="*/ 3319 h 69433"/>
                <a:gd name="connsiteX2" fmla="*/ 13657 w 36503"/>
                <a:gd name="connsiteY2" fmla="*/ 11998 h 69433"/>
                <a:gd name="connsiteX3" fmla="*/ 12891 w 36503"/>
                <a:gd name="connsiteY3" fmla="*/ 11998 h 69433"/>
                <a:gd name="connsiteX4" fmla="*/ 12891 w 36503"/>
                <a:gd name="connsiteY4" fmla="*/ 1149 h 69433"/>
                <a:gd name="connsiteX5" fmla="*/ 0 w 36503"/>
                <a:gd name="connsiteY5" fmla="*/ 1149 h 69433"/>
                <a:gd name="connsiteX6" fmla="*/ 0 w 36503"/>
                <a:gd name="connsiteY6" fmla="*/ 69433 h 69433"/>
                <a:gd name="connsiteX7" fmla="*/ 13274 w 36503"/>
                <a:gd name="connsiteY7" fmla="*/ 69433 h 69433"/>
                <a:gd name="connsiteX8" fmla="*/ 13274 w 36503"/>
                <a:gd name="connsiteY8" fmla="*/ 27697 h 69433"/>
                <a:gd name="connsiteX9" fmla="*/ 15444 w 36503"/>
                <a:gd name="connsiteY9" fmla="*/ 19784 h 69433"/>
                <a:gd name="connsiteX10" fmla="*/ 21187 w 36503"/>
                <a:gd name="connsiteY10" fmla="*/ 14295 h 69433"/>
                <a:gd name="connsiteX11" fmla="*/ 29611 w 36503"/>
                <a:gd name="connsiteY11" fmla="*/ 12253 h 69433"/>
                <a:gd name="connsiteX12" fmla="*/ 33696 w 36503"/>
                <a:gd name="connsiteY12" fmla="*/ 12508 h 69433"/>
                <a:gd name="connsiteX13" fmla="*/ 36504 w 36503"/>
                <a:gd name="connsiteY13" fmla="*/ 13019 h 69433"/>
                <a:gd name="connsiteX14" fmla="*/ 36504 w 36503"/>
                <a:gd name="connsiteY14" fmla="*/ 256 h 69433"/>
                <a:gd name="connsiteX15" fmla="*/ 33823 w 36503"/>
                <a:gd name="connsiteY15" fmla="*/ 0 h 69433"/>
                <a:gd name="connsiteX16" fmla="*/ 30888 w 36503"/>
                <a:gd name="connsiteY16" fmla="*/ 0 h 6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03" h="69433">
                  <a:moveTo>
                    <a:pt x="31015" y="128"/>
                  </a:moveTo>
                  <a:cubicBezTo>
                    <a:pt x="27059" y="128"/>
                    <a:pt x="23485" y="1149"/>
                    <a:pt x="20294" y="3319"/>
                  </a:cubicBezTo>
                  <a:cubicBezTo>
                    <a:pt x="17103" y="5488"/>
                    <a:pt x="14933" y="8296"/>
                    <a:pt x="13657" y="11998"/>
                  </a:cubicBezTo>
                  <a:lnTo>
                    <a:pt x="12891" y="11998"/>
                  </a:lnTo>
                  <a:lnTo>
                    <a:pt x="12891" y="1149"/>
                  </a:lnTo>
                  <a:lnTo>
                    <a:pt x="0" y="1149"/>
                  </a:lnTo>
                  <a:lnTo>
                    <a:pt x="0" y="69433"/>
                  </a:lnTo>
                  <a:lnTo>
                    <a:pt x="13274" y="69433"/>
                  </a:lnTo>
                  <a:lnTo>
                    <a:pt x="13274" y="27697"/>
                  </a:lnTo>
                  <a:cubicBezTo>
                    <a:pt x="13274" y="24761"/>
                    <a:pt x="14040" y="22081"/>
                    <a:pt x="15444" y="19784"/>
                  </a:cubicBezTo>
                  <a:cubicBezTo>
                    <a:pt x="16848" y="17486"/>
                    <a:pt x="18762" y="15571"/>
                    <a:pt x="21187" y="14295"/>
                  </a:cubicBezTo>
                  <a:cubicBezTo>
                    <a:pt x="23612" y="13019"/>
                    <a:pt x="26420" y="12253"/>
                    <a:pt x="29611" y="12253"/>
                  </a:cubicBezTo>
                  <a:cubicBezTo>
                    <a:pt x="31015" y="12253"/>
                    <a:pt x="32292" y="12253"/>
                    <a:pt x="33696" y="12508"/>
                  </a:cubicBezTo>
                  <a:cubicBezTo>
                    <a:pt x="35100" y="12764"/>
                    <a:pt x="35993" y="12891"/>
                    <a:pt x="36504" y="13019"/>
                  </a:cubicBezTo>
                  <a:lnTo>
                    <a:pt x="36504" y="256"/>
                  </a:lnTo>
                  <a:cubicBezTo>
                    <a:pt x="35865" y="256"/>
                    <a:pt x="34972" y="128"/>
                    <a:pt x="33823" y="0"/>
                  </a:cubicBezTo>
                  <a:cubicBezTo>
                    <a:pt x="32675" y="0"/>
                    <a:pt x="31653" y="0"/>
                    <a:pt x="30888" y="0"/>
                  </a:cubicBezTo>
                  <a:close/>
                </a:path>
              </a:pathLst>
            </a:custGeom>
            <a:solidFill>
              <a:srgbClr val="14336A"/>
            </a:solidFill>
            <a:ln w="0" cap="flat">
              <a:noFill/>
              <a:prstDash val="solid"/>
              <a:miter/>
            </a:ln>
          </p:spPr>
          <p:txBody>
            <a:bodyPr rtlCol="0" anchor="ctr"/>
            <a:lstStyle/>
            <a:p>
              <a:endParaRPr lang="en-GB" sz="1013"/>
            </a:p>
          </p:txBody>
        </p:sp>
        <p:sp>
          <p:nvSpPr>
            <p:cNvPr id="218" name="Freeform 217">
              <a:extLst>
                <a:ext uri="{FF2B5EF4-FFF2-40B4-BE49-F238E27FC236}">
                  <a16:creationId xmlns:a16="http://schemas.microsoft.com/office/drawing/2014/main" id="{F5244726-B92E-3F2E-2BB3-259F9F383E42}"/>
                </a:ext>
              </a:extLst>
            </p:cNvPr>
            <p:cNvSpPr/>
            <p:nvPr/>
          </p:nvSpPr>
          <p:spPr>
            <a:xfrm>
              <a:off x="2590096"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70" y="70582"/>
                    <a:pt x="41992" y="69561"/>
                    <a:pt x="46076" y="67646"/>
                  </a:cubicBezTo>
                  <a:cubicBezTo>
                    <a:pt x="50161" y="65732"/>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335"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219" name="Freeform 218">
              <a:extLst>
                <a:ext uri="{FF2B5EF4-FFF2-40B4-BE49-F238E27FC236}">
                  <a16:creationId xmlns:a16="http://schemas.microsoft.com/office/drawing/2014/main" id="{B7E21D5B-FE32-7B65-1840-605EAB3DB926}"/>
                </a:ext>
              </a:extLst>
            </p:cNvPr>
            <p:cNvSpPr/>
            <p:nvPr/>
          </p:nvSpPr>
          <p:spPr>
            <a:xfrm>
              <a:off x="2667571" y="6434973"/>
              <a:ext cx="57563" cy="91131"/>
            </a:xfrm>
            <a:custGeom>
              <a:avLst/>
              <a:gdLst>
                <a:gd name="connsiteX0" fmla="*/ 46459 w 57563"/>
                <a:gd name="connsiteY0" fmla="*/ 24889 h 91131"/>
                <a:gd name="connsiteX1" fmla="*/ 34206 w 57563"/>
                <a:gd name="connsiteY1" fmla="*/ 21953 h 91131"/>
                <a:gd name="connsiteX2" fmla="*/ 21315 w 57563"/>
                <a:gd name="connsiteY2" fmla="*/ 25144 h 91131"/>
                <a:gd name="connsiteX3" fmla="*/ 14040 w 57563"/>
                <a:gd name="connsiteY3" fmla="*/ 33951 h 91131"/>
                <a:gd name="connsiteX4" fmla="*/ 13146 w 57563"/>
                <a:gd name="connsiteY4" fmla="*/ 33951 h 91131"/>
                <a:gd name="connsiteX5" fmla="*/ 13146 w 57563"/>
                <a:gd name="connsiteY5" fmla="*/ 0 h 91131"/>
                <a:gd name="connsiteX6" fmla="*/ 0 w 57563"/>
                <a:gd name="connsiteY6" fmla="*/ 0 h 91131"/>
                <a:gd name="connsiteX7" fmla="*/ 0 w 57563"/>
                <a:gd name="connsiteY7" fmla="*/ 91131 h 91131"/>
                <a:gd name="connsiteX8" fmla="*/ 13274 w 57563"/>
                <a:gd name="connsiteY8" fmla="*/ 91131 h 91131"/>
                <a:gd name="connsiteX9" fmla="*/ 13274 w 57563"/>
                <a:gd name="connsiteY9" fmla="*/ 50543 h 91131"/>
                <a:gd name="connsiteX10" fmla="*/ 15444 w 57563"/>
                <a:gd name="connsiteY10" fmla="*/ 41226 h 91131"/>
                <a:gd name="connsiteX11" fmla="*/ 21315 w 57563"/>
                <a:gd name="connsiteY11" fmla="*/ 35355 h 91131"/>
                <a:gd name="connsiteX12" fmla="*/ 29739 w 57563"/>
                <a:gd name="connsiteY12" fmla="*/ 33313 h 91131"/>
                <a:gd name="connsiteX13" fmla="*/ 40460 w 57563"/>
                <a:gd name="connsiteY13" fmla="*/ 37524 h 91131"/>
                <a:gd name="connsiteX14" fmla="*/ 44289 w 57563"/>
                <a:gd name="connsiteY14" fmla="*/ 49267 h 91131"/>
                <a:gd name="connsiteX15" fmla="*/ 44289 w 57563"/>
                <a:gd name="connsiteY15" fmla="*/ 91131 h 91131"/>
                <a:gd name="connsiteX16" fmla="*/ 57563 w 57563"/>
                <a:gd name="connsiteY16" fmla="*/ 91131 h 91131"/>
                <a:gd name="connsiteX17" fmla="*/ 57563 w 57563"/>
                <a:gd name="connsiteY17" fmla="*/ 47735 h 91131"/>
                <a:gd name="connsiteX18" fmla="*/ 54628 w 57563"/>
                <a:gd name="connsiteY18" fmla="*/ 33440 h 91131"/>
                <a:gd name="connsiteX19" fmla="*/ 46459 w 57563"/>
                <a:gd name="connsiteY19" fmla="*/ 24889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63" h="91131">
                  <a:moveTo>
                    <a:pt x="46459" y="24889"/>
                  </a:moveTo>
                  <a:cubicBezTo>
                    <a:pt x="42885" y="22974"/>
                    <a:pt x="38801" y="21953"/>
                    <a:pt x="34206" y="21953"/>
                  </a:cubicBezTo>
                  <a:cubicBezTo>
                    <a:pt x="28845" y="21953"/>
                    <a:pt x="24633" y="22974"/>
                    <a:pt x="21315" y="25144"/>
                  </a:cubicBezTo>
                  <a:cubicBezTo>
                    <a:pt x="17997" y="27314"/>
                    <a:pt x="15571" y="30249"/>
                    <a:pt x="14040" y="33951"/>
                  </a:cubicBezTo>
                  <a:lnTo>
                    <a:pt x="13146" y="33951"/>
                  </a:lnTo>
                  <a:lnTo>
                    <a:pt x="13146" y="0"/>
                  </a:lnTo>
                  <a:lnTo>
                    <a:pt x="0" y="0"/>
                  </a:lnTo>
                  <a:lnTo>
                    <a:pt x="0" y="91131"/>
                  </a:lnTo>
                  <a:lnTo>
                    <a:pt x="13274" y="91131"/>
                  </a:lnTo>
                  <a:lnTo>
                    <a:pt x="13274" y="50543"/>
                  </a:lnTo>
                  <a:cubicBezTo>
                    <a:pt x="13274" y="46970"/>
                    <a:pt x="13912" y="43779"/>
                    <a:pt x="15444" y="41226"/>
                  </a:cubicBezTo>
                  <a:cubicBezTo>
                    <a:pt x="16848" y="38673"/>
                    <a:pt x="18762" y="36759"/>
                    <a:pt x="21315" y="35355"/>
                  </a:cubicBezTo>
                  <a:cubicBezTo>
                    <a:pt x="23740" y="34078"/>
                    <a:pt x="26548" y="33313"/>
                    <a:pt x="29739" y="33313"/>
                  </a:cubicBezTo>
                  <a:cubicBezTo>
                    <a:pt x="34334" y="33313"/>
                    <a:pt x="37908" y="34717"/>
                    <a:pt x="40460" y="37524"/>
                  </a:cubicBezTo>
                  <a:cubicBezTo>
                    <a:pt x="43013" y="40332"/>
                    <a:pt x="44289" y="44162"/>
                    <a:pt x="44289" y="49267"/>
                  </a:cubicBezTo>
                  <a:lnTo>
                    <a:pt x="44289" y="91131"/>
                  </a:lnTo>
                  <a:lnTo>
                    <a:pt x="57563" y="91131"/>
                  </a:lnTo>
                  <a:lnTo>
                    <a:pt x="57563" y="47735"/>
                  </a:lnTo>
                  <a:cubicBezTo>
                    <a:pt x="57563" y="41992"/>
                    <a:pt x="56542" y="37269"/>
                    <a:pt x="54628" y="33440"/>
                  </a:cubicBezTo>
                  <a:cubicBezTo>
                    <a:pt x="52713" y="29611"/>
                    <a:pt x="49905" y="26803"/>
                    <a:pt x="46459" y="24889"/>
                  </a:cubicBezTo>
                  <a:close/>
                </a:path>
              </a:pathLst>
            </a:custGeom>
            <a:solidFill>
              <a:srgbClr val="14336A"/>
            </a:solidFill>
            <a:ln w="0" cap="flat">
              <a:noFill/>
              <a:prstDash val="solid"/>
              <a:miter/>
            </a:ln>
          </p:spPr>
          <p:txBody>
            <a:bodyPr rtlCol="0" anchor="ctr"/>
            <a:lstStyle/>
            <a:p>
              <a:endParaRPr lang="en-GB" sz="1013"/>
            </a:p>
          </p:txBody>
        </p:sp>
        <p:sp>
          <p:nvSpPr>
            <p:cNvPr id="220" name="Freeform 219">
              <a:extLst>
                <a:ext uri="{FF2B5EF4-FFF2-40B4-BE49-F238E27FC236}">
                  <a16:creationId xmlns:a16="http://schemas.microsoft.com/office/drawing/2014/main" id="{1B73CBC7-9919-38E1-0F08-3DC7D307FEF8}"/>
                </a:ext>
              </a:extLst>
            </p:cNvPr>
            <p:cNvSpPr/>
            <p:nvPr/>
          </p:nvSpPr>
          <p:spPr>
            <a:xfrm>
              <a:off x="2776444" y="6435101"/>
              <a:ext cx="81303" cy="91131"/>
            </a:xfrm>
            <a:custGeom>
              <a:avLst/>
              <a:gdLst>
                <a:gd name="connsiteX0" fmla="*/ 32802 w 81303"/>
                <a:gd name="connsiteY0" fmla="*/ 0 h 91131"/>
                <a:gd name="connsiteX1" fmla="*/ 0 w 81303"/>
                <a:gd name="connsiteY1" fmla="*/ 91132 h 91131"/>
                <a:gd name="connsiteX2" fmla="*/ 14550 w 81303"/>
                <a:gd name="connsiteY2" fmla="*/ 91132 h 91131"/>
                <a:gd name="connsiteX3" fmla="*/ 22847 w 81303"/>
                <a:gd name="connsiteY3" fmla="*/ 67008 h 91131"/>
                <a:gd name="connsiteX4" fmla="*/ 58457 w 81303"/>
                <a:gd name="connsiteY4" fmla="*/ 67008 h 91131"/>
                <a:gd name="connsiteX5" fmla="*/ 66753 w 81303"/>
                <a:gd name="connsiteY5" fmla="*/ 91132 h 91131"/>
                <a:gd name="connsiteX6" fmla="*/ 81303 w 81303"/>
                <a:gd name="connsiteY6" fmla="*/ 91132 h 91131"/>
                <a:gd name="connsiteX7" fmla="*/ 48501 w 81303"/>
                <a:gd name="connsiteY7" fmla="*/ 0 h 91131"/>
                <a:gd name="connsiteX8" fmla="*/ 32675 w 81303"/>
                <a:gd name="connsiteY8" fmla="*/ 0 h 91131"/>
                <a:gd name="connsiteX9" fmla="*/ 26931 w 81303"/>
                <a:gd name="connsiteY9" fmla="*/ 55394 h 91131"/>
                <a:gd name="connsiteX10" fmla="*/ 40333 w 81303"/>
                <a:gd name="connsiteY10" fmla="*/ 16465 h 91131"/>
                <a:gd name="connsiteX11" fmla="*/ 41098 w 81303"/>
                <a:gd name="connsiteY11" fmla="*/ 16465 h 91131"/>
                <a:gd name="connsiteX12" fmla="*/ 54500 w 81303"/>
                <a:gd name="connsiteY12" fmla="*/ 55394 h 91131"/>
                <a:gd name="connsiteX13" fmla="*/ 26931 w 81303"/>
                <a:gd name="connsiteY13" fmla="*/ 55394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303" h="91131">
                  <a:moveTo>
                    <a:pt x="32802" y="0"/>
                  </a:moveTo>
                  <a:lnTo>
                    <a:pt x="0" y="91132"/>
                  </a:lnTo>
                  <a:lnTo>
                    <a:pt x="14550" y="91132"/>
                  </a:lnTo>
                  <a:lnTo>
                    <a:pt x="22847" y="67008"/>
                  </a:lnTo>
                  <a:lnTo>
                    <a:pt x="58457" y="67008"/>
                  </a:lnTo>
                  <a:lnTo>
                    <a:pt x="66753" y="91132"/>
                  </a:lnTo>
                  <a:lnTo>
                    <a:pt x="81303" y="91132"/>
                  </a:lnTo>
                  <a:lnTo>
                    <a:pt x="48501" y="0"/>
                  </a:lnTo>
                  <a:lnTo>
                    <a:pt x="32675" y="0"/>
                  </a:lnTo>
                  <a:close/>
                  <a:moveTo>
                    <a:pt x="26931" y="55394"/>
                  </a:moveTo>
                  <a:lnTo>
                    <a:pt x="40333" y="16465"/>
                  </a:lnTo>
                  <a:lnTo>
                    <a:pt x="41098" y="16465"/>
                  </a:lnTo>
                  <a:lnTo>
                    <a:pt x="54500" y="55394"/>
                  </a:lnTo>
                  <a:lnTo>
                    <a:pt x="26931" y="55394"/>
                  </a:lnTo>
                  <a:close/>
                </a:path>
              </a:pathLst>
            </a:custGeom>
            <a:solidFill>
              <a:srgbClr val="14336A"/>
            </a:solidFill>
            <a:ln w="0" cap="flat">
              <a:noFill/>
              <a:prstDash val="solid"/>
              <a:miter/>
            </a:ln>
          </p:spPr>
          <p:txBody>
            <a:bodyPr rtlCol="0" anchor="ctr"/>
            <a:lstStyle/>
            <a:p>
              <a:endParaRPr lang="en-GB" sz="1013"/>
            </a:p>
          </p:txBody>
        </p:sp>
        <p:sp>
          <p:nvSpPr>
            <p:cNvPr id="221" name="Freeform 220">
              <a:extLst>
                <a:ext uri="{FF2B5EF4-FFF2-40B4-BE49-F238E27FC236}">
                  <a16:creationId xmlns:a16="http://schemas.microsoft.com/office/drawing/2014/main" id="{A3EA9AD4-E120-CEB1-6CB0-14D946FCE7C1}"/>
                </a:ext>
              </a:extLst>
            </p:cNvPr>
            <p:cNvSpPr/>
            <p:nvPr/>
          </p:nvSpPr>
          <p:spPr>
            <a:xfrm>
              <a:off x="2873063"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222" name="Freeform 221">
              <a:extLst>
                <a:ext uri="{FF2B5EF4-FFF2-40B4-BE49-F238E27FC236}">
                  <a16:creationId xmlns:a16="http://schemas.microsoft.com/office/drawing/2014/main" id="{11803068-50AB-A80C-30A7-756355D1E27E}"/>
                </a:ext>
              </a:extLst>
            </p:cNvPr>
            <p:cNvSpPr/>
            <p:nvPr/>
          </p:nvSpPr>
          <p:spPr>
            <a:xfrm>
              <a:off x="2907397"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223" name="Freeform 222">
              <a:extLst>
                <a:ext uri="{FF2B5EF4-FFF2-40B4-BE49-F238E27FC236}">
                  <a16:creationId xmlns:a16="http://schemas.microsoft.com/office/drawing/2014/main" id="{662FEBC1-5B36-4D2E-33C7-91097C3A23E5}"/>
                </a:ext>
              </a:extLst>
            </p:cNvPr>
            <p:cNvSpPr/>
            <p:nvPr/>
          </p:nvSpPr>
          <p:spPr>
            <a:xfrm>
              <a:off x="2940072" y="6431400"/>
              <a:ext cx="16847" cy="15826"/>
            </a:xfrm>
            <a:custGeom>
              <a:avLst/>
              <a:gdLst>
                <a:gd name="connsiteX0" fmla="*/ 8424 w 16847"/>
                <a:gd name="connsiteY0" fmla="*/ 0 h 15826"/>
                <a:gd name="connsiteX1" fmla="*/ 2425 w 16847"/>
                <a:gd name="connsiteY1" fmla="*/ 2297 h 15826"/>
                <a:gd name="connsiteX2" fmla="*/ 0 w 16847"/>
                <a:gd name="connsiteY2" fmla="*/ 7913 h 15826"/>
                <a:gd name="connsiteX3" fmla="*/ 2425 w 16847"/>
                <a:gd name="connsiteY3" fmla="*/ 13529 h 15826"/>
                <a:gd name="connsiteX4" fmla="*/ 8424 w 16847"/>
                <a:gd name="connsiteY4" fmla="*/ 15827 h 15826"/>
                <a:gd name="connsiteX5" fmla="*/ 14423 w 16847"/>
                <a:gd name="connsiteY5" fmla="*/ 13529 h 15826"/>
                <a:gd name="connsiteX6" fmla="*/ 16848 w 16847"/>
                <a:gd name="connsiteY6" fmla="*/ 7913 h 15826"/>
                <a:gd name="connsiteX7" fmla="*/ 14423 w 16847"/>
                <a:gd name="connsiteY7" fmla="*/ 2297 h 15826"/>
                <a:gd name="connsiteX8" fmla="*/ 8424 w 16847"/>
                <a:gd name="connsiteY8" fmla="*/ 0 h 1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7" h="15826">
                  <a:moveTo>
                    <a:pt x="8424" y="0"/>
                  </a:moveTo>
                  <a:cubicBezTo>
                    <a:pt x="6126" y="0"/>
                    <a:pt x="4084" y="766"/>
                    <a:pt x="2425" y="2297"/>
                  </a:cubicBezTo>
                  <a:cubicBezTo>
                    <a:pt x="766" y="3829"/>
                    <a:pt x="0" y="5743"/>
                    <a:pt x="0" y="7913"/>
                  </a:cubicBezTo>
                  <a:cubicBezTo>
                    <a:pt x="0" y="10083"/>
                    <a:pt x="766" y="11870"/>
                    <a:pt x="2425" y="13529"/>
                  </a:cubicBezTo>
                  <a:cubicBezTo>
                    <a:pt x="4084" y="15061"/>
                    <a:pt x="5999" y="15827"/>
                    <a:pt x="8424" y="15827"/>
                  </a:cubicBezTo>
                  <a:cubicBezTo>
                    <a:pt x="10849" y="15827"/>
                    <a:pt x="12764" y="15061"/>
                    <a:pt x="14423" y="13529"/>
                  </a:cubicBezTo>
                  <a:cubicBezTo>
                    <a:pt x="16082" y="11997"/>
                    <a:pt x="16848" y="10083"/>
                    <a:pt x="16848" y="7913"/>
                  </a:cubicBezTo>
                  <a:cubicBezTo>
                    <a:pt x="16848" y="5743"/>
                    <a:pt x="16082" y="3829"/>
                    <a:pt x="14423" y="2297"/>
                  </a:cubicBezTo>
                  <a:cubicBezTo>
                    <a:pt x="12764" y="766"/>
                    <a:pt x="10849" y="0"/>
                    <a:pt x="8424" y="0"/>
                  </a:cubicBezTo>
                  <a:close/>
                </a:path>
              </a:pathLst>
            </a:custGeom>
            <a:solidFill>
              <a:srgbClr val="14336A"/>
            </a:solidFill>
            <a:ln w="0" cap="flat">
              <a:noFill/>
              <a:prstDash val="solid"/>
              <a:miter/>
            </a:ln>
          </p:spPr>
          <p:txBody>
            <a:bodyPr rtlCol="0" anchor="ctr"/>
            <a:lstStyle/>
            <a:p>
              <a:endParaRPr lang="en-GB" sz="1013"/>
            </a:p>
          </p:txBody>
        </p:sp>
        <p:sp>
          <p:nvSpPr>
            <p:cNvPr id="224" name="Freeform 223">
              <a:extLst>
                <a:ext uri="{FF2B5EF4-FFF2-40B4-BE49-F238E27FC236}">
                  <a16:creationId xmlns:a16="http://schemas.microsoft.com/office/drawing/2014/main" id="{40103752-907B-7725-B50E-1B517D6484A6}"/>
                </a:ext>
              </a:extLst>
            </p:cNvPr>
            <p:cNvSpPr/>
            <p:nvPr/>
          </p:nvSpPr>
          <p:spPr>
            <a:xfrm>
              <a:off x="2941731" y="6457820"/>
              <a:ext cx="13274" cy="68284"/>
            </a:xfrm>
            <a:custGeom>
              <a:avLst/>
              <a:gdLst>
                <a:gd name="connsiteX0" fmla="*/ 0 w 13274"/>
                <a:gd name="connsiteY0" fmla="*/ 0 h 68284"/>
                <a:gd name="connsiteX1" fmla="*/ 13274 w 13274"/>
                <a:gd name="connsiteY1" fmla="*/ 0 h 68284"/>
                <a:gd name="connsiteX2" fmla="*/ 13274 w 13274"/>
                <a:gd name="connsiteY2" fmla="*/ 68285 h 68284"/>
                <a:gd name="connsiteX3" fmla="*/ 0 w 13274"/>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3274" h="68284">
                  <a:moveTo>
                    <a:pt x="0" y="0"/>
                  </a:moveTo>
                  <a:lnTo>
                    <a:pt x="13274" y="0"/>
                  </a:lnTo>
                  <a:lnTo>
                    <a:pt x="13274" y="68285"/>
                  </a:lnTo>
                  <a:lnTo>
                    <a:pt x="0" y="68285"/>
                  </a:lnTo>
                  <a:close/>
                </a:path>
              </a:pathLst>
            </a:custGeom>
            <a:solidFill>
              <a:srgbClr val="14336A"/>
            </a:solidFill>
            <a:ln w="0" cap="flat">
              <a:noFill/>
              <a:prstDash val="solid"/>
              <a:miter/>
            </a:ln>
          </p:spPr>
          <p:txBody>
            <a:bodyPr rtlCol="0" anchor="ctr"/>
            <a:lstStyle/>
            <a:p>
              <a:endParaRPr lang="en-GB" sz="1013"/>
            </a:p>
          </p:txBody>
        </p:sp>
        <p:sp>
          <p:nvSpPr>
            <p:cNvPr id="225" name="Freeform 224">
              <a:extLst>
                <a:ext uri="{FF2B5EF4-FFF2-40B4-BE49-F238E27FC236}">
                  <a16:creationId xmlns:a16="http://schemas.microsoft.com/office/drawing/2014/main" id="{D38AE753-2932-0707-1EE1-1A4867F6006E}"/>
                </a:ext>
              </a:extLst>
            </p:cNvPr>
            <p:cNvSpPr/>
            <p:nvPr/>
          </p:nvSpPr>
          <p:spPr>
            <a:xfrm>
              <a:off x="2972874" y="6456927"/>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524 w 56797"/>
                <a:gd name="connsiteY31" fmla="*/ 44544 h 70709"/>
                <a:gd name="connsiteX32" fmla="*/ 41481 w 56797"/>
                <a:gd name="connsiteY32" fmla="*/ 52075 h 70709"/>
                <a:gd name="connsiteX33" fmla="*/ 35483 w 56797"/>
                <a:gd name="connsiteY33" fmla="*/ 57819 h 70709"/>
                <a:gd name="connsiteX34" fmla="*/ 26038 w 56797"/>
                <a:gd name="connsiteY34" fmla="*/ 59988 h 70709"/>
                <a:gd name="connsiteX35" fmla="*/ 16720 w 56797"/>
                <a:gd name="connsiteY35" fmla="*/ 57436 h 70709"/>
                <a:gd name="connsiteX36" fmla="*/ 13019 w 56797"/>
                <a:gd name="connsiteY36" fmla="*/ 50033 h 70709"/>
                <a:gd name="connsiteX37" fmla="*/ 14933 w 56797"/>
                <a:gd name="connsiteY37" fmla="*/ 44289 h 70709"/>
                <a:gd name="connsiteX38" fmla="*/ 20039 w 56797"/>
                <a:gd name="connsiteY38" fmla="*/ 40971 h 70709"/>
                <a:gd name="connsiteX39" fmla="*/ 27059 w 56797"/>
                <a:gd name="connsiteY39" fmla="*/ 39311 h 70709"/>
                <a:gd name="connsiteX40" fmla="*/ 31143 w 56797"/>
                <a:gd name="connsiteY40" fmla="*/ 38801 h 70709"/>
                <a:gd name="connsiteX41" fmla="*/ 36121 w 56797"/>
                <a:gd name="connsiteY41" fmla="*/ 38035 h 70709"/>
                <a:gd name="connsiteX42" fmla="*/ 40716 w 56797"/>
                <a:gd name="connsiteY42" fmla="*/ 37014 h 70709"/>
                <a:gd name="connsiteX43" fmla="*/ 43396 w 56797"/>
                <a:gd name="connsiteY43" fmla="*/ 35738 h 70709"/>
                <a:gd name="connsiteX44" fmla="*/ 43396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8" y="2808"/>
                    <a:pt x="41992" y="1659"/>
                    <a:pt x="38929" y="1021"/>
                  </a:cubicBezTo>
                  <a:cubicBezTo>
                    <a:pt x="35865" y="383"/>
                    <a:pt x="32930" y="0"/>
                    <a:pt x="30249" y="0"/>
                  </a:cubicBezTo>
                  <a:cubicBezTo>
                    <a:pt x="26165" y="0"/>
                    <a:pt x="22209" y="638"/>
                    <a:pt x="18507" y="1787"/>
                  </a:cubicBezTo>
                  <a:cubicBezTo>
                    <a:pt x="14806" y="2935"/>
                    <a:pt x="11487"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2885"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6"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524" y="44544"/>
                  </a:moveTo>
                  <a:cubicBezTo>
                    <a:pt x="43524" y="47225"/>
                    <a:pt x="42885" y="49778"/>
                    <a:pt x="41481" y="52075"/>
                  </a:cubicBezTo>
                  <a:cubicBezTo>
                    <a:pt x="40077" y="54372"/>
                    <a:pt x="38163" y="56287"/>
                    <a:pt x="35483" y="57819"/>
                  </a:cubicBezTo>
                  <a:cubicBezTo>
                    <a:pt x="32802" y="59222"/>
                    <a:pt x="29739" y="59988"/>
                    <a:pt x="26038" y="59988"/>
                  </a:cubicBezTo>
                  <a:cubicBezTo>
                    <a:pt x="22336" y="59988"/>
                    <a:pt x="19145" y="59095"/>
                    <a:pt x="16720" y="57436"/>
                  </a:cubicBezTo>
                  <a:cubicBezTo>
                    <a:pt x="14295" y="55776"/>
                    <a:pt x="13019" y="53224"/>
                    <a:pt x="13019" y="50033"/>
                  </a:cubicBezTo>
                  <a:cubicBezTo>
                    <a:pt x="13019" y="47608"/>
                    <a:pt x="13657" y="45821"/>
                    <a:pt x="14933" y="44289"/>
                  </a:cubicBezTo>
                  <a:cubicBezTo>
                    <a:pt x="16210" y="42885"/>
                    <a:pt x="17869" y="41737"/>
                    <a:pt x="20039" y="40971"/>
                  </a:cubicBezTo>
                  <a:cubicBezTo>
                    <a:pt x="22209" y="40205"/>
                    <a:pt x="24506" y="39694"/>
                    <a:pt x="27059" y="39311"/>
                  </a:cubicBezTo>
                  <a:cubicBezTo>
                    <a:pt x="28207" y="39184"/>
                    <a:pt x="29484" y="38929"/>
                    <a:pt x="31143" y="38801"/>
                  </a:cubicBezTo>
                  <a:cubicBezTo>
                    <a:pt x="32802" y="38546"/>
                    <a:pt x="34461" y="38291"/>
                    <a:pt x="36121" y="38035"/>
                  </a:cubicBezTo>
                  <a:cubicBezTo>
                    <a:pt x="37780" y="37780"/>
                    <a:pt x="39439" y="37397"/>
                    <a:pt x="40716" y="37014"/>
                  </a:cubicBezTo>
                  <a:cubicBezTo>
                    <a:pt x="42120" y="36631"/>
                    <a:pt x="43013" y="36121"/>
                    <a:pt x="43396" y="35738"/>
                  </a:cubicBezTo>
                  <a:lnTo>
                    <a:pt x="43396" y="44544"/>
                  </a:lnTo>
                  <a:close/>
                </a:path>
              </a:pathLst>
            </a:custGeom>
            <a:solidFill>
              <a:srgbClr val="14336A"/>
            </a:solidFill>
            <a:ln w="0" cap="flat">
              <a:noFill/>
              <a:prstDash val="solid"/>
              <a:miter/>
            </a:ln>
          </p:spPr>
          <p:txBody>
            <a:bodyPr rtlCol="0" anchor="ctr"/>
            <a:lstStyle/>
            <a:p>
              <a:endParaRPr lang="en-GB" sz="1013"/>
            </a:p>
          </p:txBody>
        </p:sp>
        <p:sp>
          <p:nvSpPr>
            <p:cNvPr id="226" name="Freeform 225">
              <a:extLst>
                <a:ext uri="{FF2B5EF4-FFF2-40B4-BE49-F238E27FC236}">
                  <a16:creationId xmlns:a16="http://schemas.microsoft.com/office/drawing/2014/main" id="{97344417-E0E9-665B-F261-EF5785444A21}"/>
                </a:ext>
              </a:extLst>
            </p:cNvPr>
            <p:cNvSpPr/>
            <p:nvPr/>
          </p:nvSpPr>
          <p:spPr>
            <a:xfrm>
              <a:off x="3050348" y="6456927"/>
              <a:ext cx="56797" cy="69177"/>
            </a:xfrm>
            <a:custGeom>
              <a:avLst/>
              <a:gdLst>
                <a:gd name="connsiteX0" fmla="*/ 46076 w 56797"/>
                <a:gd name="connsiteY0" fmla="*/ 2935 h 69177"/>
                <a:gd name="connsiteX1" fmla="*/ 33823 w 56797"/>
                <a:gd name="connsiteY1" fmla="*/ 0 h 69177"/>
                <a:gd name="connsiteX2" fmla="*/ 21060 w 56797"/>
                <a:gd name="connsiteY2" fmla="*/ 3318 h 69177"/>
                <a:gd name="connsiteX3" fmla="*/ 13657 w 56797"/>
                <a:gd name="connsiteY3" fmla="*/ 11997 h 69177"/>
                <a:gd name="connsiteX4" fmla="*/ 12764 w 56797"/>
                <a:gd name="connsiteY4" fmla="*/ 11997 h 69177"/>
                <a:gd name="connsiteX5" fmla="*/ 12764 w 56797"/>
                <a:gd name="connsiteY5" fmla="*/ 893 h 69177"/>
                <a:gd name="connsiteX6" fmla="*/ 0 w 56797"/>
                <a:gd name="connsiteY6" fmla="*/ 893 h 69177"/>
                <a:gd name="connsiteX7" fmla="*/ 0 w 56797"/>
                <a:gd name="connsiteY7" fmla="*/ 69178 h 69177"/>
                <a:gd name="connsiteX8" fmla="*/ 13274 w 56797"/>
                <a:gd name="connsiteY8" fmla="*/ 69178 h 69177"/>
                <a:gd name="connsiteX9" fmla="*/ 13274 w 56797"/>
                <a:gd name="connsiteY9" fmla="*/ 28590 h 69177"/>
                <a:gd name="connsiteX10" fmla="*/ 15316 w 56797"/>
                <a:gd name="connsiteY10" fmla="*/ 19273 h 69177"/>
                <a:gd name="connsiteX11" fmla="*/ 20932 w 56797"/>
                <a:gd name="connsiteY11" fmla="*/ 13402 h 69177"/>
                <a:gd name="connsiteX12" fmla="*/ 29101 w 56797"/>
                <a:gd name="connsiteY12" fmla="*/ 11359 h 69177"/>
                <a:gd name="connsiteX13" fmla="*/ 39694 w 56797"/>
                <a:gd name="connsiteY13" fmla="*/ 15571 h 69177"/>
                <a:gd name="connsiteX14" fmla="*/ 43523 w 56797"/>
                <a:gd name="connsiteY14" fmla="*/ 27186 h 69177"/>
                <a:gd name="connsiteX15" fmla="*/ 43523 w 56797"/>
                <a:gd name="connsiteY15" fmla="*/ 69050 h 69177"/>
                <a:gd name="connsiteX16" fmla="*/ 56798 w 56797"/>
                <a:gd name="connsiteY16" fmla="*/ 69050 h 69177"/>
                <a:gd name="connsiteX17" fmla="*/ 56798 w 56797"/>
                <a:gd name="connsiteY17" fmla="*/ 25654 h 69177"/>
                <a:gd name="connsiteX18" fmla="*/ 53862 w 56797"/>
                <a:gd name="connsiteY18" fmla="*/ 11487 h 69177"/>
                <a:gd name="connsiteX19" fmla="*/ 45693 w 56797"/>
                <a:gd name="connsiteY19" fmla="*/ 2808 h 6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7">
                  <a:moveTo>
                    <a:pt x="46076" y="2935"/>
                  </a:moveTo>
                  <a:cubicBezTo>
                    <a:pt x="42630" y="1021"/>
                    <a:pt x="38546" y="0"/>
                    <a:pt x="33823" y="0"/>
                  </a:cubicBezTo>
                  <a:cubicBezTo>
                    <a:pt x="28718" y="0"/>
                    <a:pt x="24378" y="1149"/>
                    <a:pt x="21060" y="3318"/>
                  </a:cubicBezTo>
                  <a:cubicBezTo>
                    <a:pt x="17741" y="5488"/>
                    <a:pt x="15188" y="8424"/>
                    <a:pt x="13657" y="11997"/>
                  </a:cubicBezTo>
                  <a:lnTo>
                    <a:pt x="12764" y="11997"/>
                  </a:lnTo>
                  <a:lnTo>
                    <a:pt x="12764" y="893"/>
                  </a:lnTo>
                  <a:lnTo>
                    <a:pt x="0" y="893"/>
                  </a:lnTo>
                  <a:lnTo>
                    <a:pt x="0" y="69178"/>
                  </a:lnTo>
                  <a:lnTo>
                    <a:pt x="13274" y="69178"/>
                  </a:lnTo>
                  <a:lnTo>
                    <a:pt x="13274" y="28590"/>
                  </a:lnTo>
                  <a:cubicBezTo>
                    <a:pt x="13274" y="25016"/>
                    <a:pt x="13912" y="21825"/>
                    <a:pt x="15316" y="19273"/>
                  </a:cubicBezTo>
                  <a:cubicBezTo>
                    <a:pt x="16720" y="16720"/>
                    <a:pt x="18635" y="14805"/>
                    <a:pt x="20932" y="13402"/>
                  </a:cubicBezTo>
                  <a:cubicBezTo>
                    <a:pt x="23357" y="12125"/>
                    <a:pt x="26037" y="11359"/>
                    <a:pt x="29101" y="11359"/>
                  </a:cubicBezTo>
                  <a:cubicBezTo>
                    <a:pt x="33568" y="11359"/>
                    <a:pt x="37142" y="12764"/>
                    <a:pt x="39694" y="15571"/>
                  </a:cubicBezTo>
                  <a:cubicBezTo>
                    <a:pt x="42247" y="18379"/>
                    <a:pt x="43523" y="22208"/>
                    <a:pt x="43523" y="27186"/>
                  </a:cubicBezTo>
                  <a:lnTo>
                    <a:pt x="43523" y="69050"/>
                  </a:lnTo>
                  <a:lnTo>
                    <a:pt x="56798" y="69050"/>
                  </a:lnTo>
                  <a:lnTo>
                    <a:pt x="56798" y="25654"/>
                  </a:lnTo>
                  <a:cubicBezTo>
                    <a:pt x="56798" y="20038"/>
                    <a:pt x="55776" y="15316"/>
                    <a:pt x="53862" y="11487"/>
                  </a:cubicBezTo>
                  <a:cubicBezTo>
                    <a:pt x="51947" y="7658"/>
                    <a:pt x="49267" y="4722"/>
                    <a:pt x="45693" y="2808"/>
                  </a:cubicBezTo>
                  <a:close/>
                </a:path>
              </a:pathLst>
            </a:custGeom>
            <a:solidFill>
              <a:srgbClr val="14336A"/>
            </a:solidFill>
            <a:ln w="0" cap="flat">
              <a:noFill/>
              <a:prstDash val="solid"/>
              <a:miter/>
            </a:ln>
          </p:spPr>
          <p:txBody>
            <a:bodyPr rtlCol="0" anchor="ctr"/>
            <a:lstStyle/>
            <a:p>
              <a:endParaRPr lang="en-GB" sz="1013"/>
            </a:p>
          </p:txBody>
        </p:sp>
        <p:sp>
          <p:nvSpPr>
            <p:cNvPr id="227" name="Freeform 226">
              <a:extLst>
                <a:ext uri="{FF2B5EF4-FFF2-40B4-BE49-F238E27FC236}">
                  <a16:creationId xmlns:a16="http://schemas.microsoft.com/office/drawing/2014/main" id="{5EF6D821-DA11-904E-006E-56682AEFB9AC}"/>
                </a:ext>
              </a:extLst>
            </p:cNvPr>
            <p:cNvSpPr/>
            <p:nvPr/>
          </p:nvSpPr>
          <p:spPr>
            <a:xfrm>
              <a:off x="3125398"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69" y="70582"/>
                    <a:pt x="41992" y="69561"/>
                    <a:pt x="46076" y="67646"/>
                  </a:cubicBezTo>
                  <a:cubicBezTo>
                    <a:pt x="50033" y="65604"/>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207"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228" name="Freeform 227">
              <a:extLst>
                <a:ext uri="{FF2B5EF4-FFF2-40B4-BE49-F238E27FC236}">
                  <a16:creationId xmlns:a16="http://schemas.microsoft.com/office/drawing/2014/main" id="{A715E6FF-1E1C-6A74-A2BC-E0C926DA3095}"/>
                </a:ext>
              </a:extLst>
            </p:cNvPr>
            <p:cNvSpPr/>
            <p:nvPr/>
          </p:nvSpPr>
          <p:spPr>
            <a:xfrm>
              <a:off x="3199681" y="6456927"/>
              <a:ext cx="61775" cy="70582"/>
            </a:xfrm>
            <a:custGeom>
              <a:avLst/>
              <a:gdLst>
                <a:gd name="connsiteX0" fmla="*/ 61775 w 61775"/>
                <a:gd name="connsiteY0" fmla="*/ 34333 h 70582"/>
                <a:gd name="connsiteX1" fmla="*/ 59223 w 61775"/>
                <a:gd name="connsiteY1" fmla="*/ 18507 h 70582"/>
                <a:gd name="connsiteX2" fmla="*/ 52458 w 61775"/>
                <a:gd name="connsiteY2" fmla="*/ 7913 h 70582"/>
                <a:gd name="connsiteX3" fmla="*/ 42758 w 61775"/>
                <a:gd name="connsiteY3" fmla="*/ 1914 h 70582"/>
                <a:gd name="connsiteX4" fmla="*/ 31526 w 61775"/>
                <a:gd name="connsiteY4" fmla="*/ 0 h 70582"/>
                <a:gd name="connsiteX5" fmla="*/ 14933 w 61775"/>
                <a:gd name="connsiteY5" fmla="*/ 4467 h 70582"/>
                <a:gd name="connsiteX6" fmla="*/ 3957 w 61775"/>
                <a:gd name="connsiteY6" fmla="*/ 16975 h 70582"/>
                <a:gd name="connsiteX7" fmla="*/ 0 w 61775"/>
                <a:gd name="connsiteY7" fmla="*/ 35483 h 70582"/>
                <a:gd name="connsiteX8" fmla="*/ 3957 w 61775"/>
                <a:gd name="connsiteY8" fmla="*/ 53989 h 70582"/>
                <a:gd name="connsiteX9" fmla="*/ 15189 w 61775"/>
                <a:gd name="connsiteY9" fmla="*/ 66242 h 70582"/>
                <a:gd name="connsiteX10" fmla="*/ 32547 w 61775"/>
                <a:gd name="connsiteY10" fmla="*/ 70582 h 70582"/>
                <a:gd name="connsiteX11" fmla="*/ 45821 w 61775"/>
                <a:gd name="connsiteY11" fmla="*/ 68284 h 70582"/>
                <a:gd name="connsiteX12" fmla="*/ 55521 w 61775"/>
                <a:gd name="connsiteY12" fmla="*/ 61775 h 70582"/>
                <a:gd name="connsiteX13" fmla="*/ 60882 w 61775"/>
                <a:gd name="connsiteY13" fmla="*/ 52075 h 70582"/>
                <a:gd name="connsiteX14" fmla="*/ 48246 w 61775"/>
                <a:gd name="connsiteY14" fmla="*/ 49778 h 70582"/>
                <a:gd name="connsiteX15" fmla="*/ 44800 w 61775"/>
                <a:gd name="connsiteY15" fmla="*/ 55138 h 70582"/>
                <a:gd name="connsiteX16" fmla="*/ 39439 w 61775"/>
                <a:gd name="connsiteY16" fmla="*/ 58457 h 70582"/>
                <a:gd name="connsiteX17" fmla="*/ 32547 w 61775"/>
                <a:gd name="connsiteY17" fmla="*/ 59478 h 70582"/>
                <a:gd name="connsiteX18" fmla="*/ 22336 w 61775"/>
                <a:gd name="connsiteY18" fmla="*/ 56925 h 70582"/>
                <a:gd name="connsiteX19" fmla="*/ 15571 w 61775"/>
                <a:gd name="connsiteY19" fmla="*/ 49650 h 70582"/>
                <a:gd name="connsiteX20" fmla="*/ 13274 w 61775"/>
                <a:gd name="connsiteY20" fmla="*/ 38929 h 70582"/>
                <a:gd name="connsiteX21" fmla="*/ 61775 w 61775"/>
                <a:gd name="connsiteY21" fmla="*/ 38929 h 70582"/>
                <a:gd name="connsiteX22" fmla="*/ 61775 w 61775"/>
                <a:gd name="connsiteY22" fmla="*/ 34206 h 70582"/>
                <a:gd name="connsiteX23" fmla="*/ 13274 w 61775"/>
                <a:gd name="connsiteY23" fmla="*/ 29101 h 70582"/>
                <a:gd name="connsiteX24" fmla="*/ 15444 w 61775"/>
                <a:gd name="connsiteY24" fmla="*/ 20804 h 70582"/>
                <a:gd name="connsiteX25" fmla="*/ 21825 w 61775"/>
                <a:gd name="connsiteY25" fmla="*/ 13657 h 70582"/>
                <a:gd name="connsiteX26" fmla="*/ 31653 w 61775"/>
                <a:gd name="connsiteY26" fmla="*/ 10976 h 70582"/>
                <a:gd name="connsiteX27" fmla="*/ 40716 w 61775"/>
                <a:gd name="connsiteY27" fmla="*/ 13274 h 70582"/>
                <a:gd name="connsiteX28" fmla="*/ 46714 w 61775"/>
                <a:gd name="connsiteY28" fmla="*/ 19656 h 70582"/>
                <a:gd name="connsiteX29" fmla="*/ 48884 w 61775"/>
                <a:gd name="connsiteY29" fmla="*/ 28973 h 70582"/>
                <a:gd name="connsiteX30" fmla="*/ 13529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61775" y="34333"/>
                  </a:moveTo>
                  <a:cubicBezTo>
                    <a:pt x="61775" y="28079"/>
                    <a:pt x="61010" y="22846"/>
                    <a:pt x="59223" y="18507"/>
                  </a:cubicBezTo>
                  <a:cubicBezTo>
                    <a:pt x="57563" y="14167"/>
                    <a:pt x="55266" y="10594"/>
                    <a:pt x="52458" y="7913"/>
                  </a:cubicBez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103" y="52841"/>
                    <a:pt x="15571" y="49650"/>
                  </a:cubicBezTo>
                  <a:cubicBezTo>
                    <a:pt x="14040" y="46714"/>
                    <a:pt x="13402" y="43013"/>
                    <a:pt x="13274" y="38929"/>
                  </a:cubicBezTo>
                  <a:lnTo>
                    <a:pt x="61775" y="38929"/>
                  </a:lnTo>
                  <a:lnTo>
                    <a:pt x="61775" y="34206"/>
                  </a:lnTo>
                  <a:close/>
                  <a:moveTo>
                    <a:pt x="13274" y="29101"/>
                  </a:moveTo>
                  <a:cubicBezTo>
                    <a:pt x="13402" y="26165"/>
                    <a:pt x="14040" y="23357"/>
                    <a:pt x="15444" y="20804"/>
                  </a:cubicBezTo>
                  <a:cubicBezTo>
                    <a:pt x="16975" y="17869"/>
                    <a:pt x="19017" y="15444"/>
                    <a:pt x="21825" y="13657"/>
                  </a:cubicBezTo>
                  <a:cubicBezTo>
                    <a:pt x="24633" y="11870"/>
                    <a:pt x="27824" y="10976"/>
                    <a:pt x="31653" y="10976"/>
                  </a:cubicBezTo>
                  <a:cubicBezTo>
                    <a:pt x="35100" y="10976"/>
                    <a:pt x="38035" y="11742"/>
                    <a:pt x="40716" y="13274"/>
                  </a:cubicBezTo>
                  <a:cubicBezTo>
                    <a:pt x="43268" y="14805"/>
                    <a:pt x="45310" y="16975"/>
                    <a:pt x="46714" y="19656"/>
                  </a:cubicBezTo>
                  <a:cubicBezTo>
                    <a:pt x="48118" y="22336"/>
                    <a:pt x="48884" y="25527"/>
                    <a:pt x="48884" y="28973"/>
                  </a:cubicBezTo>
                  <a:lnTo>
                    <a:pt x="13529" y="28973"/>
                  </a:lnTo>
                  <a:close/>
                </a:path>
              </a:pathLst>
            </a:custGeom>
            <a:solidFill>
              <a:srgbClr val="14336A"/>
            </a:solidFill>
            <a:ln w="0" cap="flat">
              <a:noFill/>
              <a:prstDash val="solid"/>
              <a:miter/>
            </a:ln>
          </p:spPr>
          <p:txBody>
            <a:bodyPr rtlCol="0" anchor="ctr"/>
            <a:lstStyle/>
            <a:p>
              <a:endParaRPr lang="en-GB" sz="1013"/>
            </a:p>
          </p:txBody>
        </p:sp>
        <p:sp>
          <p:nvSpPr>
            <p:cNvPr id="229" name="Freeform 228">
              <a:extLst>
                <a:ext uri="{FF2B5EF4-FFF2-40B4-BE49-F238E27FC236}">
                  <a16:creationId xmlns:a16="http://schemas.microsoft.com/office/drawing/2014/main" id="{F2575179-2EDF-0CE1-F46E-B73D28144DA8}"/>
                </a:ext>
              </a:extLst>
            </p:cNvPr>
            <p:cNvSpPr/>
            <p:nvPr/>
          </p:nvSpPr>
          <p:spPr>
            <a:xfrm>
              <a:off x="638302" y="6272622"/>
              <a:ext cx="184560" cy="255014"/>
            </a:xfrm>
            <a:custGeom>
              <a:avLst/>
              <a:gdLst>
                <a:gd name="connsiteX0" fmla="*/ 0 w 184560"/>
                <a:gd name="connsiteY0" fmla="*/ 255014 h 255014"/>
                <a:gd name="connsiteX1" fmla="*/ 0 w 184560"/>
                <a:gd name="connsiteY1" fmla="*/ 0 h 255014"/>
                <a:gd name="connsiteX2" fmla="*/ 182901 w 184560"/>
                <a:gd name="connsiteY2" fmla="*/ 0 h 255014"/>
                <a:gd name="connsiteX3" fmla="*/ 182901 w 184560"/>
                <a:gd name="connsiteY3" fmla="*/ 58967 h 255014"/>
                <a:gd name="connsiteX4" fmla="*/ 67391 w 184560"/>
                <a:gd name="connsiteY4" fmla="*/ 58967 h 255014"/>
                <a:gd name="connsiteX5" fmla="*/ 67391 w 184560"/>
                <a:gd name="connsiteY5" fmla="*/ 98024 h 255014"/>
                <a:gd name="connsiteX6" fmla="*/ 165926 w 184560"/>
                <a:gd name="connsiteY6" fmla="*/ 98024 h 255014"/>
                <a:gd name="connsiteX7" fmla="*/ 165926 w 184560"/>
                <a:gd name="connsiteY7" fmla="*/ 153289 h 255014"/>
                <a:gd name="connsiteX8" fmla="*/ 67391 w 184560"/>
                <a:gd name="connsiteY8" fmla="*/ 153289 h 255014"/>
                <a:gd name="connsiteX9" fmla="*/ 67391 w 184560"/>
                <a:gd name="connsiteY9" fmla="*/ 195792 h 255014"/>
                <a:gd name="connsiteX10" fmla="*/ 184560 w 184560"/>
                <a:gd name="connsiteY10" fmla="*/ 195792 h 255014"/>
                <a:gd name="connsiteX11" fmla="*/ 184560 w 184560"/>
                <a:gd name="connsiteY11" fmla="*/ 255014 h 255014"/>
                <a:gd name="connsiteX12" fmla="*/ 0 w 184560"/>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560" h="255014">
                  <a:moveTo>
                    <a:pt x="0" y="255014"/>
                  </a:moveTo>
                  <a:lnTo>
                    <a:pt x="0" y="0"/>
                  </a:lnTo>
                  <a:lnTo>
                    <a:pt x="182901" y="0"/>
                  </a:lnTo>
                  <a:lnTo>
                    <a:pt x="182901" y="58967"/>
                  </a:lnTo>
                  <a:lnTo>
                    <a:pt x="67391" y="58967"/>
                  </a:lnTo>
                  <a:lnTo>
                    <a:pt x="67391" y="98024"/>
                  </a:lnTo>
                  <a:lnTo>
                    <a:pt x="165926" y="98024"/>
                  </a:lnTo>
                  <a:lnTo>
                    <a:pt x="165926" y="153289"/>
                  </a:lnTo>
                  <a:lnTo>
                    <a:pt x="67391" y="153289"/>
                  </a:lnTo>
                  <a:lnTo>
                    <a:pt x="67391" y="195792"/>
                  </a:lnTo>
                  <a:lnTo>
                    <a:pt x="184560" y="195792"/>
                  </a:lnTo>
                  <a:lnTo>
                    <a:pt x="184560"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230" name="Freeform 229">
              <a:extLst>
                <a:ext uri="{FF2B5EF4-FFF2-40B4-BE49-F238E27FC236}">
                  <a16:creationId xmlns:a16="http://schemas.microsoft.com/office/drawing/2014/main" id="{097B027E-E6D9-6AD0-0C75-9514EB7FC4B9}"/>
                </a:ext>
              </a:extLst>
            </p:cNvPr>
            <p:cNvSpPr/>
            <p:nvPr/>
          </p:nvSpPr>
          <p:spPr>
            <a:xfrm>
              <a:off x="1372714" y="6272622"/>
              <a:ext cx="184687" cy="255014"/>
            </a:xfrm>
            <a:custGeom>
              <a:avLst/>
              <a:gdLst>
                <a:gd name="connsiteX0" fmla="*/ 0 w 184687"/>
                <a:gd name="connsiteY0" fmla="*/ 255014 h 255014"/>
                <a:gd name="connsiteX1" fmla="*/ 0 w 184687"/>
                <a:gd name="connsiteY1" fmla="*/ 0 h 255014"/>
                <a:gd name="connsiteX2" fmla="*/ 183029 w 184687"/>
                <a:gd name="connsiteY2" fmla="*/ 0 h 255014"/>
                <a:gd name="connsiteX3" fmla="*/ 183029 w 184687"/>
                <a:gd name="connsiteY3" fmla="*/ 58967 h 255014"/>
                <a:gd name="connsiteX4" fmla="*/ 67519 w 184687"/>
                <a:gd name="connsiteY4" fmla="*/ 58967 h 255014"/>
                <a:gd name="connsiteX5" fmla="*/ 67519 w 184687"/>
                <a:gd name="connsiteY5" fmla="*/ 98024 h 255014"/>
                <a:gd name="connsiteX6" fmla="*/ 166053 w 184687"/>
                <a:gd name="connsiteY6" fmla="*/ 98024 h 255014"/>
                <a:gd name="connsiteX7" fmla="*/ 166053 w 184687"/>
                <a:gd name="connsiteY7" fmla="*/ 153289 h 255014"/>
                <a:gd name="connsiteX8" fmla="*/ 67519 w 184687"/>
                <a:gd name="connsiteY8" fmla="*/ 153289 h 255014"/>
                <a:gd name="connsiteX9" fmla="*/ 67519 w 184687"/>
                <a:gd name="connsiteY9" fmla="*/ 195792 h 255014"/>
                <a:gd name="connsiteX10" fmla="*/ 184688 w 184687"/>
                <a:gd name="connsiteY10" fmla="*/ 195792 h 255014"/>
                <a:gd name="connsiteX11" fmla="*/ 184688 w 184687"/>
                <a:gd name="connsiteY11" fmla="*/ 255014 h 255014"/>
                <a:gd name="connsiteX12" fmla="*/ 0 w 184687"/>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87" h="255014">
                  <a:moveTo>
                    <a:pt x="0" y="255014"/>
                  </a:moveTo>
                  <a:lnTo>
                    <a:pt x="0" y="0"/>
                  </a:lnTo>
                  <a:lnTo>
                    <a:pt x="183029" y="0"/>
                  </a:lnTo>
                  <a:lnTo>
                    <a:pt x="183029" y="58967"/>
                  </a:lnTo>
                  <a:lnTo>
                    <a:pt x="67519" y="58967"/>
                  </a:lnTo>
                  <a:lnTo>
                    <a:pt x="67519" y="98024"/>
                  </a:lnTo>
                  <a:lnTo>
                    <a:pt x="166053" y="98024"/>
                  </a:lnTo>
                  <a:lnTo>
                    <a:pt x="166053" y="153289"/>
                  </a:lnTo>
                  <a:lnTo>
                    <a:pt x="67519" y="153289"/>
                  </a:lnTo>
                  <a:lnTo>
                    <a:pt x="67519" y="195792"/>
                  </a:lnTo>
                  <a:lnTo>
                    <a:pt x="184688" y="195792"/>
                  </a:lnTo>
                  <a:lnTo>
                    <a:pt x="184688"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231" name="Freeform 230">
              <a:extLst>
                <a:ext uri="{FF2B5EF4-FFF2-40B4-BE49-F238E27FC236}">
                  <a16:creationId xmlns:a16="http://schemas.microsoft.com/office/drawing/2014/main" id="{7478C65A-5EA9-4CB3-A20B-6C463A82F4D1}"/>
                </a:ext>
              </a:extLst>
            </p:cNvPr>
            <p:cNvSpPr/>
            <p:nvPr/>
          </p:nvSpPr>
          <p:spPr>
            <a:xfrm>
              <a:off x="1598628" y="6272366"/>
              <a:ext cx="495989" cy="255525"/>
            </a:xfrm>
            <a:custGeom>
              <a:avLst/>
              <a:gdLst>
                <a:gd name="connsiteX0" fmla="*/ 392733 w 495989"/>
                <a:gd name="connsiteY0" fmla="*/ 0 h 255525"/>
                <a:gd name="connsiteX1" fmla="*/ 328533 w 495989"/>
                <a:gd name="connsiteY1" fmla="*/ 0 h 255525"/>
                <a:gd name="connsiteX2" fmla="*/ 247740 w 495989"/>
                <a:gd name="connsiteY2" fmla="*/ 199876 h 255525"/>
                <a:gd name="connsiteX3" fmla="*/ 235231 w 495989"/>
                <a:gd name="connsiteY3" fmla="*/ 199876 h 255525"/>
                <a:gd name="connsiteX4" fmla="*/ 209832 w 495989"/>
                <a:gd name="connsiteY4" fmla="*/ 196686 h 255525"/>
                <a:gd name="connsiteX5" fmla="*/ 192474 w 495989"/>
                <a:gd name="connsiteY5" fmla="*/ 186475 h 255525"/>
                <a:gd name="connsiteX6" fmla="*/ 179710 w 495989"/>
                <a:gd name="connsiteY6" fmla="*/ 168095 h 255525"/>
                <a:gd name="connsiteX7" fmla="*/ 178689 w 495989"/>
                <a:gd name="connsiteY7" fmla="*/ 166181 h 255525"/>
                <a:gd name="connsiteX8" fmla="*/ 180603 w 495989"/>
                <a:gd name="connsiteY8" fmla="*/ 165160 h 255525"/>
                <a:gd name="connsiteX9" fmla="*/ 222978 w 495989"/>
                <a:gd name="connsiteY9" fmla="*/ 88068 h 255525"/>
                <a:gd name="connsiteX10" fmla="*/ 210853 w 495989"/>
                <a:gd name="connsiteY10" fmla="*/ 42503 h 255525"/>
                <a:gd name="connsiteX11" fmla="*/ 177413 w 495989"/>
                <a:gd name="connsiteY11" fmla="*/ 11615 h 255525"/>
                <a:gd name="connsiteX12" fmla="*/ 128401 w 495989"/>
                <a:gd name="connsiteY12" fmla="*/ 511 h 255525"/>
                <a:gd name="connsiteX13" fmla="*/ 0 w 495989"/>
                <a:gd name="connsiteY13" fmla="*/ 511 h 255525"/>
                <a:gd name="connsiteX14" fmla="*/ 0 w 495989"/>
                <a:gd name="connsiteY14" fmla="*/ 255526 h 255525"/>
                <a:gd name="connsiteX15" fmla="*/ 67519 w 495989"/>
                <a:gd name="connsiteY15" fmla="*/ 255526 h 255525"/>
                <a:gd name="connsiteX16" fmla="*/ 67519 w 495989"/>
                <a:gd name="connsiteY16" fmla="*/ 182773 h 255525"/>
                <a:gd name="connsiteX17" fmla="*/ 80793 w 495989"/>
                <a:gd name="connsiteY17" fmla="*/ 182773 h 255525"/>
                <a:gd name="connsiteX18" fmla="*/ 111808 w 495989"/>
                <a:gd name="connsiteY18" fmla="*/ 182391 h 255525"/>
                <a:gd name="connsiteX19" fmla="*/ 113340 w 495989"/>
                <a:gd name="connsiteY19" fmla="*/ 182391 h 255525"/>
                <a:gd name="connsiteX20" fmla="*/ 113978 w 495989"/>
                <a:gd name="connsiteY20" fmla="*/ 183794 h 255525"/>
                <a:gd name="connsiteX21" fmla="*/ 158012 w 495989"/>
                <a:gd name="connsiteY21" fmla="*/ 239443 h 255525"/>
                <a:gd name="connsiteX22" fmla="*/ 217235 w 495989"/>
                <a:gd name="connsiteY22" fmla="*/ 255526 h 255525"/>
                <a:gd name="connsiteX23" fmla="*/ 296624 w 495989"/>
                <a:gd name="connsiteY23" fmla="*/ 255526 h 255525"/>
                <a:gd name="connsiteX24" fmla="*/ 310025 w 495989"/>
                <a:gd name="connsiteY24" fmla="*/ 220426 h 255525"/>
                <a:gd name="connsiteX25" fmla="*/ 411368 w 495989"/>
                <a:gd name="connsiteY25" fmla="*/ 220426 h 255525"/>
                <a:gd name="connsiteX26" fmla="*/ 424897 w 495989"/>
                <a:gd name="connsiteY26" fmla="*/ 255526 h 255525"/>
                <a:gd name="connsiteX27" fmla="*/ 495990 w 495989"/>
                <a:gd name="connsiteY27" fmla="*/ 255526 h 255525"/>
                <a:gd name="connsiteX28" fmla="*/ 392861 w 495989"/>
                <a:gd name="connsiteY28" fmla="*/ 256 h 255525"/>
                <a:gd name="connsiteX29" fmla="*/ 150609 w 495989"/>
                <a:gd name="connsiteY29" fmla="*/ 107213 h 255525"/>
                <a:gd name="connsiteX30" fmla="*/ 139633 w 495989"/>
                <a:gd name="connsiteY30" fmla="*/ 119467 h 255525"/>
                <a:gd name="connsiteX31" fmla="*/ 124317 w 495989"/>
                <a:gd name="connsiteY31" fmla="*/ 124061 h 255525"/>
                <a:gd name="connsiteX32" fmla="*/ 67391 w 495989"/>
                <a:gd name="connsiteY32" fmla="*/ 124061 h 255525"/>
                <a:gd name="connsiteX33" fmla="*/ 67391 w 495989"/>
                <a:gd name="connsiteY33" fmla="*/ 59478 h 255525"/>
                <a:gd name="connsiteX34" fmla="*/ 124572 w 495989"/>
                <a:gd name="connsiteY34" fmla="*/ 59478 h 255525"/>
                <a:gd name="connsiteX35" fmla="*/ 139505 w 495989"/>
                <a:gd name="connsiteY35" fmla="*/ 64200 h 255525"/>
                <a:gd name="connsiteX36" fmla="*/ 150482 w 495989"/>
                <a:gd name="connsiteY36" fmla="*/ 75815 h 255525"/>
                <a:gd name="connsiteX37" fmla="*/ 154566 w 495989"/>
                <a:gd name="connsiteY37" fmla="*/ 90238 h 255525"/>
                <a:gd name="connsiteX38" fmla="*/ 150482 w 495989"/>
                <a:gd name="connsiteY38" fmla="*/ 107341 h 255525"/>
                <a:gd name="connsiteX39" fmla="*/ 330957 w 495989"/>
                <a:gd name="connsiteY39" fmla="*/ 165287 h 255525"/>
                <a:gd name="connsiteX40" fmla="*/ 356102 w 495989"/>
                <a:gd name="connsiteY40" fmla="*/ 99938 h 255525"/>
                <a:gd name="connsiteX41" fmla="*/ 358527 w 495989"/>
                <a:gd name="connsiteY41" fmla="*/ 88579 h 255525"/>
                <a:gd name="connsiteX42" fmla="*/ 362994 w 495989"/>
                <a:gd name="connsiteY42" fmla="*/ 88579 h 255525"/>
                <a:gd name="connsiteX43" fmla="*/ 365164 w 495989"/>
                <a:gd name="connsiteY43" fmla="*/ 99556 h 255525"/>
                <a:gd name="connsiteX44" fmla="*/ 390435 w 495989"/>
                <a:gd name="connsiteY44" fmla="*/ 165160 h 255525"/>
                <a:gd name="connsiteX45" fmla="*/ 331085 w 495989"/>
                <a:gd name="connsiteY45" fmla="*/ 165160 h 2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5989" h="255525">
                  <a:moveTo>
                    <a:pt x="392733" y="0"/>
                  </a:moveTo>
                  <a:lnTo>
                    <a:pt x="328533" y="0"/>
                  </a:lnTo>
                  <a:lnTo>
                    <a:pt x="247740" y="199876"/>
                  </a:lnTo>
                  <a:lnTo>
                    <a:pt x="235231" y="199876"/>
                  </a:lnTo>
                  <a:cubicBezTo>
                    <a:pt x="225148" y="199876"/>
                    <a:pt x="216597" y="198728"/>
                    <a:pt x="209832" y="196686"/>
                  </a:cubicBezTo>
                  <a:cubicBezTo>
                    <a:pt x="202940" y="194516"/>
                    <a:pt x="197068" y="191070"/>
                    <a:pt x="192474" y="186475"/>
                  </a:cubicBezTo>
                  <a:cubicBezTo>
                    <a:pt x="187879" y="181880"/>
                    <a:pt x="183539" y="175754"/>
                    <a:pt x="179710" y="168095"/>
                  </a:cubicBezTo>
                  <a:lnTo>
                    <a:pt x="178689" y="166181"/>
                  </a:lnTo>
                  <a:lnTo>
                    <a:pt x="180603" y="165160"/>
                  </a:lnTo>
                  <a:cubicBezTo>
                    <a:pt x="208683" y="149588"/>
                    <a:pt x="222978" y="123678"/>
                    <a:pt x="222978" y="88068"/>
                  </a:cubicBezTo>
                  <a:cubicBezTo>
                    <a:pt x="222978" y="70965"/>
                    <a:pt x="218894" y="55649"/>
                    <a:pt x="210853" y="42503"/>
                  </a:cubicBezTo>
                  <a:cubicBezTo>
                    <a:pt x="202812" y="29356"/>
                    <a:pt x="191580" y="18890"/>
                    <a:pt x="177413" y="11615"/>
                  </a:cubicBezTo>
                  <a:cubicBezTo>
                    <a:pt x="163118" y="4212"/>
                    <a:pt x="146653" y="511"/>
                    <a:pt x="128401" y="511"/>
                  </a:cubicBezTo>
                  <a:lnTo>
                    <a:pt x="0" y="511"/>
                  </a:lnTo>
                  <a:lnTo>
                    <a:pt x="0" y="255526"/>
                  </a:lnTo>
                  <a:lnTo>
                    <a:pt x="67519" y="255526"/>
                  </a:lnTo>
                  <a:lnTo>
                    <a:pt x="67519" y="182773"/>
                  </a:lnTo>
                  <a:lnTo>
                    <a:pt x="80793" y="182773"/>
                  </a:lnTo>
                  <a:cubicBezTo>
                    <a:pt x="84239" y="182773"/>
                    <a:pt x="104916" y="182773"/>
                    <a:pt x="111808" y="182391"/>
                  </a:cubicBezTo>
                  <a:lnTo>
                    <a:pt x="113340" y="182391"/>
                  </a:lnTo>
                  <a:cubicBezTo>
                    <a:pt x="113340" y="182391"/>
                    <a:pt x="113978" y="183794"/>
                    <a:pt x="113978" y="183794"/>
                  </a:cubicBezTo>
                  <a:cubicBezTo>
                    <a:pt x="124955" y="210087"/>
                    <a:pt x="139760" y="228722"/>
                    <a:pt x="158012" y="239443"/>
                  </a:cubicBezTo>
                  <a:cubicBezTo>
                    <a:pt x="176392" y="250165"/>
                    <a:pt x="196303" y="255526"/>
                    <a:pt x="217235" y="255526"/>
                  </a:cubicBezTo>
                  <a:lnTo>
                    <a:pt x="296624" y="255526"/>
                  </a:lnTo>
                  <a:lnTo>
                    <a:pt x="310025" y="220426"/>
                  </a:lnTo>
                  <a:lnTo>
                    <a:pt x="411368" y="220426"/>
                  </a:lnTo>
                  <a:lnTo>
                    <a:pt x="424897" y="255526"/>
                  </a:lnTo>
                  <a:lnTo>
                    <a:pt x="495990" y="255526"/>
                  </a:lnTo>
                  <a:lnTo>
                    <a:pt x="392861" y="256"/>
                  </a:lnTo>
                  <a:close/>
                  <a:moveTo>
                    <a:pt x="150609" y="107213"/>
                  </a:moveTo>
                  <a:cubicBezTo>
                    <a:pt x="147929" y="112319"/>
                    <a:pt x="144228" y="116531"/>
                    <a:pt x="139633" y="119467"/>
                  </a:cubicBezTo>
                  <a:cubicBezTo>
                    <a:pt x="135038" y="122530"/>
                    <a:pt x="129932" y="124061"/>
                    <a:pt x="124317" y="124061"/>
                  </a:cubicBezTo>
                  <a:lnTo>
                    <a:pt x="67391" y="124061"/>
                  </a:lnTo>
                  <a:lnTo>
                    <a:pt x="67391" y="59478"/>
                  </a:lnTo>
                  <a:lnTo>
                    <a:pt x="124572" y="59478"/>
                  </a:lnTo>
                  <a:cubicBezTo>
                    <a:pt x="129805" y="59478"/>
                    <a:pt x="134910" y="61010"/>
                    <a:pt x="139505" y="64200"/>
                  </a:cubicBezTo>
                  <a:cubicBezTo>
                    <a:pt x="144100" y="67264"/>
                    <a:pt x="147801" y="71093"/>
                    <a:pt x="150482" y="75815"/>
                  </a:cubicBezTo>
                  <a:cubicBezTo>
                    <a:pt x="153162" y="80538"/>
                    <a:pt x="154566" y="85388"/>
                    <a:pt x="154566" y="90238"/>
                  </a:cubicBezTo>
                  <a:cubicBezTo>
                    <a:pt x="154566" y="96492"/>
                    <a:pt x="153162" y="102236"/>
                    <a:pt x="150482" y="107341"/>
                  </a:cubicBezTo>
                  <a:close/>
                  <a:moveTo>
                    <a:pt x="330957" y="165287"/>
                  </a:moveTo>
                  <a:lnTo>
                    <a:pt x="356102" y="99938"/>
                  </a:lnTo>
                  <a:lnTo>
                    <a:pt x="358527" y="88579"/>
                  </a:lnTo>
                  <a:lnTo>
                    <a:pt x="362994" y="88579"/>
                  </a:lnTo>
                  <a:lnTo>
                    <a:pt x="365164" y="99556"/>
                  </a:lnTo>
                  <a:lnTo>
                    <a:pt x="390435" y="165160"/>
                  </a:lnTo>
                  <a:lnTo>
                    <a:pt x="331085" y="165160"/>
                  </a:lnTo>
                  <a:close/>
                </a:path>
              </a:pathLst>
            </a:custGeom>
            <a:solidFill>
              <a:srgbClr val="14336A"/>
            </a:solidFill>
            <a:ln w="0" cap="flat">
              <a:noFill/>
              <a:prstDash val="solid"/>
              <a:miter/>
            </a:ln>
          </p:spPr>
          <p:txBody>
            <a:bodyPr rtlCol="0" anchor="ctr"/>
            <a:lstStyle/>
            <a:p>
              <a:endParaRPr lang="en-GB" sz="1013"/>
            </a:p>
          </p:txBody>
        </p:sp>
        <p:sp>
          <p:nvSpPr>
            <p:cNvPr id="232" name="Freeform 231">
              <a:extLst>
                <a:ext uri="{FF2B5EF4-FFF2-40B4-BE49-F238E27FC236}">
                  <a16:creationId xmlns:a16="http://schemas.microsoft.com/office/drawing/2014/main" id="{BB9460A2-D495-EC98-C30B-023BCBCDD9BC}"/>
                </a:ext>
              </a:extLst>
            </p:cNvPr>
            <p:cNvSpPr/>
            <p:nvPr/>
          </p:nvSpPr>
          <p:spPr>
            <a:xfrm>
              <a:off x="899443" y="6332483"/>
              <a:ext cx="126996" cy="59477"/>
            </a:xfrm>
            <a:custGeom>
              <a:avLst/>
              <a:gdLst>
                <a:gd name="connsiteX0" fmla="*/ 113850 w 126996"/>
                <a:gd name="connsiteY0" fmla="*/ 4084 h 59477"/>
                <a:gd name="connsiteX1" fmla="*/ 101342 w 126996"/>
                <a:gd name="connsiteY1" fmla="*/ 0 h 59477"/>
                <a:gd name="connsiteX2" fmla="*/ 0 w 126996"/>
                <a:gd name="connsiteY2" fmla="*/ 0 h 59477"/>
                <a:gd name="connsiteX3" fmla="*/ 0 w 126996"/>
                <a:gd name="connsiteY3" fmla="*/ 59478 h 59477"/>
                <a:gd name="connsiteX4" fmla="*/ 101215 w 126996"/>
                <a:gd name="connsiteY4" fmla="*/ 59478 h 59477"/>
                <a:gd name="connsiteX5" fmla="*/ 113978 w 126996"/>
                <a:gd name="connsiteY5" fmla="*/ 55649 h 59477"/>
                <a:gd name="connsiteX6" fmla="*/ 123423 w 126996"/>
                <a:gd name="connsiteY6" fmla="*/ 45055 h 59477"/>
                <a:gd name="connsiteX7" fmla="*/ 126997 w 126996"/>
                <a:gd name="connsiteY7" fmla="*/ 30122 h 59477"/>
                <a:gd name="connsiteX8" fmla="*/ 123423 w 126996"/>
                <a:gd name="connsiteY8" fmla="*/ 15316 h 59477"/>
                <a:gd name="connsiteX9" fmla="*/ 113978 w 126996"/>
                <a:gd name="connsiteY9" fmla="*/ 4212 h 5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996" h="59477">
                  <a:moveTo>
                    <a:pt x="113850" y="4084"/>
                  </a:moveTo>
                  <a:cubicBezTo>
                    <a:pt x="110021" y="1404"/>
                    <a:pt x="105809" y="0"/>
                    <a:pt x="101342" y="0"/>
                  </a:cubicBezTo>
                  <a:lnTo>
                    <a:pt x="0" y="0"/>
                  </a:lnTo>
                  <a:lnTo>
                    <a:pt x="0" y="59478"/>
                  </a:lnTo>
                  <a:lnTo>
                    <a:pt x="101215" y="59478"/>
                  </a:lnTo>
                  <a:cubicBezTo>
                    <a:pt x="105809" y="59478"/>
                    <a:pt x="110149" y="58202"/>
                    <a:pt x="113978" y="55649"/>
                  </a:cubicBezTo>
                  <a:cubicBezTo>
                    <a:pt x="117935" y="53096"/>
                    <a:pt x="121126" y="49522"/>
                    <a:pt x="123423" y="45055"/>
                  </a:cubicBezTo>
                  <a:cubicBezTo>
                    <a:pt x="125720" y="40588"/>
                    <a:pt x="126997" y="35483"/>
                    <a:pt x="126997" y="30122"/>
                  </a:cubicBezTo>
                  <a:cubicBezTo>
                    <a:pt x="126997" y="24761"/>
                    <a:pt x="125848" y="19911"/>
                    <a:pt x="123423" y="15316"/>
                  </a:cubicBezTo>
                  <a:cubicBezTo>
                    <a:pt x="120998" y="10721"/>
                    <a:pt x="117807" y="7020"/>
                    <a:pt x="113978" y="4212"/>
                  </a:cubicBezTo>
                  <a:close/>
                </a:path>
              </a:pathLst>
            </a:custGeom>
            <a:solidFill>
              <a:srgbClr val="EC607E"/>
            </a:solidFill>
            <a:ln w="0" cap="flat">
              <a:noFill/>
              <a:prstDash val="solid"/>
              <a:miter/>
            </a:ln>
          </p:spPr>
          <p:txBody>
            <a:bodyPr rtlCol="0" anchor="ctr"/>
            <a:lstStyle/>
            <a:p>
              <a:endParaRPr lang="en-GB" sz="1013"/>
            </a:p>
          </p:txBody>
        </p:sp>
        <p:sp>
          <p:nvSpPr>
            <p:cNvPr id="233" name="Freeform 232">
              <a:extLst>
                <a:ext uri="{FF2B5EF4-FFF2-40B4-BE49-F238E27FC236}">
                  <a16:creationId xmlns:a16="http://schemas.microsoft.com/office/drawing/2014/main" id="{9155ECE5-B63B-C3EB-A8A4-FA26534E532B}"/>
                </a:ext>
              </a:extLst>
            </p:cNvPr>
            <p:cNvSpPr/>
            <p:nvPr/>
          </p:nvSpPr>
          <p:spPr>
            <a:xfrm>
              <a:off x="899316" y="6456416"/>
              <a:ext cx="123040" cy="71220"/>
            </a:xfrm>
            <a:custGeom>
              <a:avLst/>
              <a:gdLst>
                <a:gd name="connsiteX0" fmla="*/ 0 w 123040"/>
                <a:gd name="connsiteY0" fmla="*/ 0 h 71220"/>
                <a:gd name="connsiteX1" fmla="*/ 0 w 123040"/>
                <a:gd name="connsiteY1" fmla="*/ 71220 h 71220"/>
                <a:gd name="connsiteX2" fmla="*/ 123040 w 123040"/>
                <a:gd name="connsiteY2" fmla="*/ 71220 h 71220"/>
                <a:gd name="connsiteX3" fmla="*/ 83729 w 123040"/>
                <a:gd name="connsiteY3" fmla="*/ 0 h 71220"/>
                <a:gd name="connsiteX4" fmla="*/ 0 w 123040"/>
                <a:gd name="connsiteY4" fmla="*/ 0 h 7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0" h="71220">
                  <a:moveTo>
                    <a:pt x="0" y="0"/>
                  </a:moveTo>
                  <a:lnTo>
                    <a:pt x="0" y="71220"/>
                  </a:lnTo>
                  <a:lnTo>
                    <a:pt x="123040" y="71220"/>
                  </a:lnTo>
                  <a:lnTo>
                    <a:pt x="83729" y="0"/>
                  </a:lnTo>
                  <a:lnTo>
                    <a:pt x="0" y="0"/>
                  </a:lnTo>
                  <a:close/>
                </a:path>
              </a:pathLst>
            </a:custGeom>
            <a:solidFill>
              <a:srgbClr val="EC607E"/>
            </a:solidFill>
            <a:ln w="0" cap="flat">
              <a:noFill/>
              <a:prstDash val="solid"/>
              <a:miter/>
            </a:ln>
          </p:spPr>
          <p:txBody>
            <a:bodyPr rtlCol="0" anchor="ctr"/>
            <a:lstStyle/>
            <a:p>
              <a:endParaRPr lang="en-GB" sz="1013"/>
            </a:p>
          </p:txBody>
        </p:sp>
        <p:sp>
          <p:nvSpPr>
            <p:cNvPr id="234" name="Freeform 233">
              <a:extLst>
                <a:ext uri="{FF2B5EF4-FFF2-40B4-BE49-F238E27FC236}">
                  <a16:creationId xmlns:a16="http://schemas.microsoft.com/office/drawing/2014/main" id="{9947EB0F-A90F-B433-3BFE-45EFC79D0FAC}"/>
                </a:ext>
              </a:extLst>
            </p:cNvPr>
            <p:cNvSpPr/>
            <p:nvPr/>
          </p:nvSpPr>
          <p:spPr>
            <a:xfrm>
              <a:off x="1036140" y="6272622"/>
              <a:ext cx="307855" cy="255142"/>
            </a:xfrm>
            <a:custGeom>
              <a:avLst/>
              <a:gdLst>
                <a:gd name="connsiteX0" fmla="*/ 290497 w 307855"/>
                <a:gd name="connsiteY0" fmla="*/ 60754 h 255142"/>
                <a:gd name="connsiteX1" fmla="*/ 242251 w 307855"/>
                <a:gd name="connsiteY1" fmla="*/ 15954 h 255142"/>
                <a:gd name="connsiteX2" fmla="*/ 170010 w 307855"/>
                <a:gd name="connsiteY2" fmla="*/ 0 h 255142"/>
                <a:gd name="connsiteX3" fmla="*/ 0 w 307855"/>
                <a:gd name="connsiteY3" fmla="*/ 0 h 255142"/>
                <a:gd name="connsiteX4" fmla="*/ 18635 w 307855"/>
                <a:gd name="connsiteY4" fmla="*/ 7658 h 255142"/>
                <a:gd name="connsiteX5" fmla="*/ 53990 w 307855"/>
                <a:gd name="connsiteY5" fmla="*/ 41481 h 255142"/>
                <a:gd name="connsiteX6" fmla="*/ 66753 w 307855"/>
                <a:gd name="connsiteY6" fmla="*/ 89983 h 255142"/>
                <a:gd name="connsiteX7" fmla="*/ 54245 w 307855"/>
                <a:gd name="connsiteY7" fmla="*/ 138484 h 255142"/>
                <a:gd name="connsiteX8" fmla="*/ 21826 w 307855"/>
                <a:gd name="connsiteY8" fmla="*/ 170648 h 255142"/>
                <a:gd name="connsiteX9" fmla="*/ 73645 w 307855"/>
                <a:gd name="connsiteY9" fmla="*/ 255142 h 255142"/>
                <a:gd name="connsiteX10" fmla="*/ 170776 w 307855"/>
                <a:gd name="connsiteY10" fmla="*/ 255142 h 255142"/>
                <a:gd name="connsiteX11" fmla="*/ 242762 w 307855"/>
                <a:gd name="connsiteY11" fmla="*/ 239188 h 255142"/>
                <a:gd name="connsiteX12" fmla="*/ 290753 w 307855"/>
                <a:gd name="connsiteY12" fmla="*/ 194388 h 255142"/>
                <a:gd name="connsiteX13" fmla="*/ 307856 w 307855"/>
                <a:gd name="connsiteY13" fmla="*/ 127507 h 255142"/>
                <a:gd name="connsiteX14" fmla="*/ 290753 w 307855"/>
                <a:gd name="connsiteY14" fmla="*/ 60882 h 255142"/>
                <a:gd name="connsiteX15" fmla="*/ 216852 w 307855"/>
                <a:gd name="connsiteY15" fmla="*/ 173711 h 255142"/>
                <a:gd name="connsiteX16" fmla="*/ 168095 w 307855"/>
                <a:gd name="connsiteY16" fmla="*/ 189793 h 255142"/>
                <a:gd name="connsiteX17" fmla="*/ 129167 w 307855"/>
                <a:gd name="connsiteY17" fmla="*/ 189793 h 255142"/>
                <a:gd name="connsiteX18" fmla="*/ 129167 w 307855"/>
                <a:gd name="connsiteY18" fmla="*/ 65221 h 255142"/>
                <a:gd name="connsiteX19" fmla="*/ 168095 w 307855"/>
                <a:gd name="connsiteY19" fmla="*/ 65221 h 255142"/>
                <a:gd name="connsiteX20" fmla="*/ 217235 w 307855"/>
                <a:gd name="connsiteY20" fmla="*/ 81941 h 255142"/>
                <a:gd name="connsiteX21" fmla="*/ 233827 w 307855"/>
                <a:gd name="connsiteY21" fmla="*/ 128145 h 255142"/>
                <a:gd name="connsiteX22" fmla="*/ 216980 w 307855"/>
                <a:gd name="connsiteY22" fmla="*/ 173711 h 2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7855" h="255142">
                  <a:moveTo>
                    <a:pt x="290497" y="60754"/>
                  </a:moveTo>
                  <a:cubicBezTo>
                    <a:pt x="279138" y="41609"/>
                    <a:pt x="262928" y="26548"/>
                    <a:pt x="242251" y="15954"/>
                  </a:cubicBezTo>
                  <a:cubicBezTo>
                    <a:pt x="221574" y="5360"/>
                    <a:pt x="197196" y="0"/>
                    <a:pt x="170010" y="0"/>
                  </a:cubicBezTo>
                  <a:lnTo>
                    <a:pt x="0" y="0"/>
                  </a:lnTo>
                  <a:cubicBezTo>
                    <a:pt x="6509" y="1914"/>
                    <a:pt x="12764" y="4467"/>
                    <a:pt x="18635" y="7658"/>
                  </a:cubicBezTo>
                  <a:cubicBezTo>
                    <a:pt x="33696" y="15699"/>
                    <a:pt x="45566" y="27059"/>
                    <a:pt x="53990" y="41481"/>
                  </a:cubicBezTo>
                  <a:cubicBezTo>
                    <a:pt x="62414" y="55776"/>
                    <a:pt x="66753" y="72114"/>
                    <a:pt x="66753" y="89983"/>
                  </a:cubicBezTo>
                  <a:cubicBezTo>
                    <a:pt x="66753" y="107851"/>
                    <a:pt x="62541" y="124316"/>
                    <a:pt x="54245" y="138484"/>
                  </a:cubicBezTo>
                  <a:cubicBezTo>
                    <a:pt x="46331" y="152013"/>
                    <a:pt x="35483" y="162735"/>
                    <a:pt x="21826" y="170648"/>
                  </a:cubicBezTo>
                  <a:lnTo>
                    <a:pt x="73645" y="255142"/>
                  </a:lnTo>
                  <a:lnTo>
                    <a:pt x="170776" y="255142"/>
                  </a:lnTo>
                  <a:cubicBezTo>
                    <a:pt x="197834" y="255142"/>
                    <a:pt x="222085" y="249781"/>
                    <a:pt x="242762" y="239188"/>
                  </a:cubicBezTo>
                  <a:cubicBezTo>
                    <a:pt x="263311" y="228594"/>
                    <a:pt x="279521" y="213533"/>
                    <a:pt x="290753" y="194388"/>
                  </a:cubicBezTo>
                  <a:cubicBezTo>
                    <a:pt x="302112" y="175115"/>
                    <a:pt x="307856" y="152651"/>
                    <a:pt x="307856" y="127507"/>
                  </a:cubicBezTo>
                  <a:cubicBezTo>
                    <a:pt x="307856" y="102363"/>
                    <a:pt x="302112" y="80027"/>
                    <a:pt x="290753" y="60882"/>
                  </a:cubicBezTo>
                  <a:close/>
                  <a:moveTo>
                    <a:pt x="216852" y="173711"/>
                  </a:moveTo>
                  <a:cubicBezTo>
                    <a:pt x="205620" y="184432"/>
                    <a:pt x="189155" y="189793"/>
                    <a:pt x="168095" y="189793"/>
                  </a:cubicBezTo>
                  <a:lnTo>
                    <a:pt x="129167" y="189793"/>
                  </a:lnTo>
                  <a:lnTo>
                    <a:pt x="129167" y="65221"/>
                  </a:lnTo>
                  <a:lnTo>
                    <a:pt x="168095" y="65221"/>
                  </a:lnTo>
                  <a:cubicBezTo>
                    <a:pt x="189666" y="65221"/>
                    <a:pt x="206258" y="70837"/>
                    <a:pt x="217235" y="81941"/>
                  </a:cubicBezTo>
                  <a:cubicBezTo>
                    <a:pt x="228211" y="93046"/>
                    <a:pt x="233827" y="108490"/>
                    <a:pt x="233827" y="128145"/>
                  </a:cubicBezTo>
                  <a:cubicBezTo>
                    <a:pt x="233827" y="147801"/>
                    <a:pt x="228084" y="163118"/>
                    <a:pt x="216980" y="173711"/>
                  </a:cubicBezTo>
                  <a:close/>
                </a:path>
              </a:pathLst>
            </a:custGeom>
            <a:solidFill>
              <a:srgbClr val="EC607E"/>
            </a:solidFill>
            <a:ln w="0" cap="flat">
              <a:noFill/>
              <a:prstDash val="solid"/>
              <a:miter/>
            </a:ln>
          </p:spPr>
          <p:txBody>
            <a:bodyPr rtlCol="0" anchor="ctr"/>
            <a:lstStyle/>
            <a:p>
              <a:endParaRPr lang="en-GB" sz="1013"/>
            </a:p>
          </p:txBody>
        </p:sp>
      </p:grpSp>
      <p:sp>
        <p:nvSpPr>
          <p:cNvPr id="235" name="Text Placeholder 41">
            <a:extLst>
              <a:ext uri="{FF2B5EF4-FFF2-40B4-BE49-F238E27FC236}">
                <a16:creationId xmlns:a16="http://schemas.microsoft.com/office/drawing/2014/main" id="{DAD231D5-9D78-69F8-ADC1-3434CF3AE617}"/>
              </a:ext>
            </a:extLst>
          </p:cNvPr>
          <p:cNvSpPr>
            <a:spLocks noGrp="1"/>
          </p:cNvSpPr>
          <p:nvPr>
            <p:ph type="body" sz="quarter" idx="12" hasCustomPrompt="1"/>
          </p:nvPr>
        </p:nvSpPr>
        <p:spPr>
          <a:xfrm>
            <a:off x="540001" y="863599"/>
            <a:ext cx="8070600" cy="369332"/>
          </a:xfrm>
        </p:spPr>
        <p:txBody>
          <a:bodyPr>
            <a:noAutofit/>
          </a:bodyPr>
          <a:lstStyle>
            <a:lvl1pPr marL="0" indent="0">
              <a:buNone/>
              <a:defRPr sz="1400"/>
            </a:lvl1pPr>
          </a:lstStyle>
          <a:p>
            <a:pPr lvl="0"/>
            <a:r>
              <a:rPr lang="en-GB"/>
              <a:t>Click to edit subtitle</a:t>
            </a:r>
          </a:p>
        </p:txBody>
      </p:sp>
      <p:sp>
        <p:nvSpPr>
          <p:cNvPr id="2" name="Picture Placeholder 2">
            <a:extLst>
              <a:ext uri="{FF2B5EF4-FFF2-40B4-BE49-F238E27FC236}">
                <a16:creationId xmlns:a16="http://schemas.microsoft.com/office/drawing/2014/main" id="{D7160D19-3DDE-FDD8-9007-150E8D9F8017}"/>
              </a:ext>
            </a:extLst>
          </p:cNvPr>
          <p:cNvSpPr>
            <a:spLocks noGrp="1" noChangeAspect="1"/>
          </p:cNvSpPr>
          <p:nvPr>
            <p:ph type="pic" sz="quarter" idx="15"/>
          </p:nvPr>
        </p:nvSpPr>
        <p:spPr>
          <a:xfrm>
            <a:off x="540000" y="1560169"/>
            <a:ext cx="1800000" cy="1800000"/>
          </a:xfrm>
          <a:prstGeom prst="rect">
            <a:avLst/>
          </a:prstGeom>
          <a:solidFill>
            <a:schemeClr val="bg2"/>
          </a:solidFill>
        </p:spPr>
        <p:txBody>
          <a:bodyPr anchor="ctr" anchorCtr="0">
            <a:normAutofit/>
          </a:bodyPr>
          <a:lstStyle>
            <a:lvl1pPr marL="0" indent="0" algn="ctr">
              <a:buNone/>
              <a:defRPr sz="800">
                <a:solidFill>
                  <a:schemeClr val="accent1"/>
                </a:solidFill>
              </a:defRPr>
            </a:lvl1pPr>
          </a:lstStyle>
          <a:p>
            <a:r>
              <a:rPr lang="en-US"/>
              <a:t>Click icon to add picture</a:t>
            </a:r>
            <a:endParaRPr lang="en-AD"/>
          </a:p>
        </p:txBody>
      </p:sp>
      <p:sp>
        <p:nvSpPr>
          <p:cNvPr id="3" name="Picture Placeholder 4">
            <a:extLst>
              <a:ext uri="{FF2B5EF4-FFF2-40B4-BE49-F238E27FC236}">
                <a16:creationId xmlns:a16="http://schemas.microsoft.com/office/drawing/2014/main" id="{330F029E-7C48-563D-565A-A4F4C2D08D82}"/>
              </a:ext>
            </a:extLst>
          </p:cNvPr>
          <p:cNvSpPr>
            <a:spLocks noGrp="1" noChangeAspect="1"/>
          </p:cNvSpPr>
          <p:nvPr>
            <p:ph type="pic" sz="quarter" idx="16"/>
          </p:nvPr>
        </p:nvSpPr>
        <p:spPr>
          <a:xfrm>
            <a:off x="4720400" y="1560169"/>
            <a:ext cx="1800000" cy="1800000"/>
          </a:xfrm>
          <a:prstGeom prst="rect">
            <a:avLst/>
          </a:prstGeom>
          <a:solidFill>
            <a:schemeClr val="bg2"/>
          </a:solidFill>
        </p:spPr>
        <p:txBody>
          <a:bodyPr anchor="ctr" anchorCtr="0">
            <a:normAutofit/>
          </a:bodyPr>
          <a:lstStyle>
            <a:lvl1pPr marL="0" indent="0" algn="ctr">
              <a:buNone/>
              <a:defRPr sz="900">
                <a:solidFill>
                  <a:schemeClr val="accent1"/>
                </a:solidFill>
              </a:defRPr>
            </a:lvl1pPr>
          </a:lstStyle>
          <a:p>
            <a:r>
              <a:rPr lang="en-US"/>
              <a:t>Click icon to add picture</a:t>
            </a:r>
            <a:endParaRPr lang="en-AD"/>
          </a:p>
        </p:txBody>
      </p:sp>
      <p:sp>
        <p:nvSpPr>
          <p:cNvPr id="4" name="Picture Placeholder 6">
            <a:extLst>
              <a:ext uri="{FF2B5EF4-FFF2-40B4-BE49-F238E27FC236}">
                <a16:creationId xmlns:a16="http://schemas.microsoft.com/office/drawing/2014/main" id="{0FF73E1F-E634-84BE-45B2-72D657A11F55}"/>
              </a:ext>
            </a:extLst>
          </p:cNvPr>
          <p:cNvSpPr>
            <a:spLocks noGrp="1" noChangeAspect="1"/>
          </p:cNvSpPr>
          <p:nvPr>
            <p:ph type="pic" sz="quarter" idx="17"/>
          </p:nvPr>
        </p:nvSpPr>
        <p:spPr>
          <a:xfrm>
            <a:off x="6810601" y="1571153"/>
            <a:ext cx="1800000" cy="1800000"/>
          </a:xfrm>
          <a:prstGeom prst="rect">
            <a:avLst/>
          </a:prstGeom>
          <a:solidFill>
            <a:schemeClr val="bg2"/>
          </a:solidFill>
        </p:spPr>
        <p:txBody>
          <a:bodyPr anchor="ctr" anchorCtr="0">
            <a:normAutofit/>
          </a:bodyPr>
          <a:lstStyle>
            <a:lvl1pPr marL="0" indent="0" algn="ctr">
              <a:buNone/>
              <a:defRPr sz="900">
                <a:solidFill>
                  <a:schemeClr val="accent1"/>
                </a:solidFill>
              </a:defRPr>
            </a:lvl1pPr>
          </a:lstStyle>
          <a:p>
            <a:r>
              <a:rPr lang="en-US"/>
              <a:t>Click icon to add picture</a:t>
            </a:r>
            <a:endParaRPr lang="en-AD"/>
          </a:p>
        </p:txBody>
      </p:sp>
      <p:sp>
        <p:nvSpPr>
          <p:cNvPr id="5" name="Picture Placeholder 10">
            <a:extLst>
              <a:ext uri="{FF2B5EF4-FFF2-40B4-BE49-F238E27FC236}">
                <a16:creationId xmlns:a16="http://schemas.microsoft.com/office/drawing/2014/main" id="{5968CEBE-D1FB-DD12-20AC-6022A61CCDF1}"/>
              </a:ext>
            </a:extLst>
          </p:cNvPr>
          <p:cNvSpPr>
            <a:spLocks noGrp="1" noChangeAspect="1"/>
          </p:cNvSpPr>
          <p:nvPr>
            <p:ph type="pic" sz="quarter" idx="18"/>
          </p:nvPr>
        </p:nvSpPr>
        <p:spPr>
          <a:xfrm>
            <a:off x="2630200" y="1571153"/>
            <a:ext cx="1800000" cy="1800000"/>
          </a:xfrm>
          <a:prstGeom prst="rect">
            <a:avLst/>
          </a:prstGeom>
          <a:solidFill>
            <a:schemeClr val="bg2"/>
          </a:solidFill>
        </p:spPr>
        <p:txBody>
          <a:bodyPr anchor="ctr" anchorCtr="0">
            <a:normAutofit/>
          </a:bodyPr>
          <a:lstStyle>
            <a:lvl1pPr marL="0" indent="0" algn="ctr">
              <a:buNone/>
              <a:defRPr sz="900">
                <a:solidFill>
                  <a:schemeClr val="accent1"/>
                </a:solidFill>
              </a:defRPr>
            </a:lvl1pPr>
          </a:lstStyle>
          <a:p>
            <a:r>
              <a:rPr lang="en-US"/>
              <a:t>Click icon to add picture</a:t>
            </a:r>
            <a:endParaRPr lang="en-AD"/>
          </a:p>
        </p:txBody>
      </p:sp>
      <p:sp>
        <p:nvSpPr>
          <p:cNvPr id="18" name="Text Placeholder 28">
            <a:extLst>
              <a:ext uri="{FF2B5EF4-FFF2-40B4-BE49-F238E27FC236}">
                <a16:creationId xmlns:a16="http://schemas.microsoft.com/office/drawing/2014/main" id="{96655BCD-79E3-E413-3310-613545F89442}"/>
              </a:ext>
            </a:extLst>
          </p:cNvPr>
          <p:cNvSpPr>
            <a:spLocks noGrp="1"/>
          </p:cNvSpPr>
          <p:nvPr>
            <p:ph type="body" sz="quarter" idx="19" hasCustomPrompt="1"/>
          </p:nvPr>
        </p:nvSpPr>
        <p:spPr>
          <a:xfrm>
            <a:off x="540001" y="3488389"/>
            <a:ext cx="1797194" cy="764180"/>
          </a:xfrm>
          <a:prstGeom prst="rect">
            <a:avLst/>
          </a:prstGeom>
        </p:spPr>
        <p:txBody>
          <a:bodyPr>
            <a:noAutofit/>
          </a:bodyPr>
          <a:lstStyle>
            <a:lvl1pPr marL="0" indent="0" algn="ctr">
              <a:spcBef>
                <a:spcPts val="0"/>
              </a:spcBef>
              <a:spcAft>
                <a:spcPts val="0"/>
              </a:spcAft>
              <a:buNone/>
              <a:defRPr sz="1000"/>
            </a:lvl1pPr>
          </a:lstStyle>
          <a:p>
            <a:pPr lvl="0"/>
            <a:r>
              <a:rPr lang="en-GB"/>
              <a:t>Click to edit text</a:t>
            </a:r>
          </a:p>
        </p:txBody>
      </p:sp>
      <p:sp>
        <p:nvSpPr>
          <p:cNvPr id="21" name="Text Placeholder 28">
            <a:extLst>
              <a:ext uri="{FF2B5EF4-FFF2-40B4-BE49-F238E27FC236}">
                <a16:creationId xmlns:a16="http://schemas.microsoft.com/office/drawing/2014/main" id="{1073EEFE-FC8B-8182-54F2-E5D94DEC7C3B}"/>
              </a:ext>
            </a:extLst>
          </p:cNvPr>
          <p:cNvSpPr>
            <a:spLocks noGrp="1"/>
          </p:cNvSpPr>
          <p:nvPr>
            <p:ph type="body" sz="quarter" idx="20" hasCustomPrompt="1"/>
          </p:nvPr>
        </p:nvSpPr>
        <p:spPr>
          <a:xfrm>
            <a:off x="2631136" y="3488389"/>
            <a:ext cx="1797194" cy="764180"/>
          </a:xfrm>
          <a:prstGeom prst="rect">
            <a:avLst/>
          </a:prstGeom>
        </p:spPr>
        <p:txBody>
          <a:bodyPr>
            <a:noAutofit/>
          </a:bodyPr>
          <a:lstStyle>
            <a:lvl1pPr marL="0" indent="0" algn="ctr">
              <a:spcBef>
                <a:spcPts val="0"/>
              </a:spcBef>
              <a:spcAft>
                <a:spcPts val="0"/>
              </a:spcAft>
              <a:buNone/>
              <a:defRPr sz="1000"/>
            </a:lvl1pPr>
          </a:lstStyle>
          <a:p>
            <a:pPr lvl="0"/>
            <a:r>
              <a:rPr lang="en-GB"/>
              <a:t>Click to edit text</a:t>
            </a:r>
          </a:p>
        </p:txBody>
      </p:sp>
      <p:sp>
        <p:nvSpPr>
          <p:cNvPr id="22" name="Text Placeholder 28">
            <a:extLst>
              <a:ext uri="{FF2B5EF4-FFF2-40B4-BE49-F238E27FC236}">
                <a16:creationId xmlns:a16="http://schemas.microsoft.com/office/drawing/2014/main" id="{C7EF4248-9911-89C9-E4E7-9D8657EE7965}"/>
              </a:ext>
            </a:extLst>
          </p:cNvPr>
          <p:cNvSpPr>
            <a:spLocks noGrp="1"/>
          </p:cNvSpPr>
          <p:nvPr>
            <p:ph type="body" sz="quarter" idx="21" hasCustomPrompt="1"/>
          </p:nvPr>
        </p:nvSpPr>
        <p:spPr>
          <a:xfrm>
            <a:off x="4722271" y="3488389"/>
            <a:ext cx="1797194" cy="764180"/>
          </a:xfrm>
          <a:prstGeom prst="rect">
            <a:avLst/>
          </a:prstGeom>
        </p:spPr>
        <p:txBody>
          <a:bodyPr>
            <a:noAutofit/>
          </a:bodyPr>
          <a:lstStyle>
            <a:lvl1pPr marL="0" indent="0" algn="ctr">
              <a:spcBef>
                <a:spcPts val="0"/>
              </a:spcBef>
              <a:spcAft>
                <a:spcPts val="0"/>
              </a:spcAft>
              <a:buNone/>
              <a:defRPr sz="1000"/>
            </a:lvl1pPr>
          </a:lstStyle>
          <a:p>
            <a:pPr lvl="0"/>
            <a:r>
              <a:rPr lang="en-GB"/>
              <a:t>Click to edit text</a:t>
            </a:r>
          </a:p>
        </p:txBody>
      </p:sp>
      <p:sp>
        <p:nvSpPr>
          <p:cNvPr id="23" name="Text Placeholder 28">
            <a:extLst>
              <a:ext uri="{FF2B5EF4-FFF2-40B4-BE49-F238E27FC236}">
                <a16:creationId xmlns:a16="http://schemas.microsoft.com/office/drawing/2014/main" id="{43972335-D1FB-35F7-6A67-DE5D105728C2}"/>
              </a:ext>
            </a:extLst>
          </p:cNvPr>
          <p:cNvSpPr>
            <a:spLocks noGrp="1"/>
          </p:cNvSpPr>
          <p:nvPr>
            <p:ph type="body" sz="quarter" idx="22" hasCustomPrompt="1"/>
          </p:nvPr>
        </p:nvSpPr>
        <p:spPr>
          <a:xfrm>
            <a:off x="6813407" y="3488389"/>
            <a:ext cx="1797194" cy="764180"/>
          </a:xfrm>
          <a:prstGeom prst="rect">
            <a:avLst/>
          </a:prstGeom>
        </p:spPr>
        <p:txBody>
          <a:bodyPr>
            <a:noAutofit/>
          </a:bodyPr>
          <a:lstStyle>
            <a:lvl1pPr marL="0" indent="0" algn="ctr">
              <a:spcBef>
                <a:spcPts val="0"/>
              </a:spcBef>
              <a:spcAft>
                <a:spcPts val="0"/>
              </a:spcAft>
              <a:buNone/>
              <a:defRPr sz="1000"/>
            </a:lvl1pPr>
          </a:lstStyle>
          <a:p>
            <a:pPr lvl="0"/>
            <a:r>
              <a:rPr lang="en-GB"/>
              <a:t>Click to edit text</a:t>
            </a:r>
          </a:p>
        </p:txBody>
      </p:sp>
      <p:sp>
        <p:nvSpPr>
          <p:cNvPr id="24" name="Slide Number Placeholder 23">
            <a:extLst>
              <a:ext uri="{FF2B5EF4-FFF2-40B4-BE49-F238E27FC236}">
                <a16:creationId xmlns:a16="http://schemas.microsoft.com/office/drawing/2014/main" id="{AC5C6E14-56F3-A03C-09E7-C8C49F1CD01F}"/>
              </a:ext>
            </a:extLst>
          </p:cNvPr>
          <p:cNvSpPr>
            <a:spLocks noGrp="1"/>
          </p:cNvSpPr>
          <p:nvPr>
            <p:ph type="sldNum" sz="quarter" idx="23"/>
          </p:nvPr>
        </p:nvSpPr>
        <p:spPr/>
        <p:txBody>
          <a:bodyPr/>
          <a:lstStyle/>
          <a:p>
            <a:fld id="{33DC2AB1-3121-DC42-81EB-8FDD8A73E93A}" type="slidenum">
              <a:rPr lang="en-GB"/>
              <a:pPr/>
              <a:t>‹#›</a:t>
            </a:fld>
            <a:endParaRPr lang="en-GB"/>
          </a:p>
        </p:txBody>
      </p:sp>
      <p:sp>
        <p:nvSpPr>
          <p:cNvPr id="6" name="Freeform 5">
            <a:extLst>
              <a:ext uri="{FF2B5EF4-FFF2-40B4-BE49-F238E27FC236}">
                <a16:creationId xmlns:a16="http://schemas.microsoft.com/office/drawing/2014/main" id="{DD132802-8AFC-F8EA-3201-0CBD64047E8F}"/>
              </a:ext>
            </a:extLst>
          </p:cNvPr>
          <p:cNvSpPr/>
          <p:nvPr userDrawn="1"/>
        </p:nvSpPr>
        <p:spPr>
          <a:xfrm>
            <a:off x="0" y="4352386"/>
            <a:ext cx="9144000" cy="793953"/>
          </a:xfrm>
          <a:custGeom>
            <a:avLst/>
            <a:gdLst>
              <a:gd name="connsiteX0" fmla="*/ 0 w 12252832"/>
              <a:gd name="connsiteY0" fmla="*/ 0 h 1058604"/>
              <a:gd name="connsiteX1" fmla="*/ 12252832 w 12252832"/>
              <a:gd name="connsiteY1" fmla="*/ 0 h 1058604"/>
              <a:gd name="connsiteX2" fmla="*/ 12252832 w 12252832"/>
              <a:gd name="connsiteY2" fmla="*/ 1058605 h 1058604"/>
              <a:gd name="connsiteX3" fmla="*/ 0 w 12252832"/>
              <a:gd name="connsiteY3" fmla="*/ 1058605 h 1058604"/>
            </a:gdLst>
            <a:ahLst/>
            <a:cxnLst>
              <a:cxn ang="0">
                <a:pos x="connsiteX0" y="connsiteY0"/>
              </a:cxn>
              <a:cxn ang="0">
                <a:pos x="connsiteX1" y="connsiteY1"/>
              </a:cxn>
              <a:cxn ang="0">
                <a:pos x="connsiteX2" y="connsiteY2"/>
              </a:cxn>
              <a:cxn ang="0">
                <a:pos x="connsiteX3" y="connsiteY3"/>
              </a:cxn>
            </a:cxnLst>
            <a:rect l="l" t="t" r="r" b="b"/>
            <a:pathLst>
              <a:path w="12252832" h="1058604">
                <a:moveTo>
                  <a:pt x="0" y="0"/>
                </a:moveTo>
                <a:lnTo>
                  <a:pt x="12252832" y="0"/>
                </a:lnTo>
                <a:lnTo>
                  <a:pt x="12252832" y="1058605"/>
                </a:lnTo>
                <a:lnTo>
                  <a:pt x="0" y="1058605"/>
                </a:lnTo>
                <a:close/>
              </a:path>
            </a:pathLst>
          </a:custGeom>
          <a:solidFill>
            <a:schemeClr val="bg2">
              <a:alpha val="30000"/>
            </a:schemeClr>
          </a:solidFill>
          <a:ln w="0" cap="flat">
            <a:noFill/>
            <a:prstDash val="solid"/>
            <a:miter/>
          </a:ln>
        </p:spPr>
        <p:txBody>
          <a:bodyPr rtlCol="0" anchor="ctr"/>
          <a:lstStyle/>
          <a:p>
            <a:endParaRPr lang="en-GB" sz="1013"/>
          </a:p>
        </p:txBody>
      </p:sp>
      <p:grpSp>
        <p:nvGrpSpPr>
          <p:cNvPr id="9" name="Graphic 4">
            <a:extLst>
              <a:ext uri="{FF2B5EF4-FFF2-40B4-BE49-F238E27FC236}">
                <a16:creationId xmlns:a16="http://schemas.microsoft.com/office/drawing/2014/main" id="{17A44106-4F78-A393-089A-8965DA4151E3}"/>
              </a:ext>
            </a:extLst>
          </p:cNvPr>
          <p:cNvGrpSpPr>
            <a:grpSpLocks noChangeAspect="1"/>
          </p:cNvGrpSpPr>
          <p:nvPr userDrawn="1"/>
        </p:nvGrpSpPr>
        <p:grpSpPr>
          <a:xfrm>
            <a:off x="540000" y="4632363"/>
            <a:ext cx="2787779" cy="234000"/>
            <a:chOff x="638302" y="6272366"/>
            <a:chExt cx="3044222" cy="255525"/>
          </a:xfrm>
        </p:grpSpPr>
        <p:sp>
          <p:nvSpPr>
            <p:cNvPr id="10" name="Freeform 9">
              <a:extLst>
                <a:ext uri="{FF2B5EF4-FFF2-40B4-BE49-F238E27FC236}">
                  <a16:creationId xmlns:a16="http://schemas.microsoft.com/office/drawing/2014/main" id="{A4C15848-C306-DAFF-7AF0-8D3A468B357F}"/>
                </a:ext>
              </a:extLst>
            </p:cNvPr>
            <p:cNvSpPr/>
            <p:nvPr/>
          </p:nvSpPr>
          <p:spPr>
            <a:xfrm>
              <a:off x="2791760" y="6277599"/>
              <a:ext cx="71858" cy="91131"/>
            </a:xfrm>
            <a:custGeom>
              <a:avLst/>
              <a:gdLst>
                <a:gd name="connsiteX0" fmla="*/ 53352 w 71858"/>
                <a:gd name="connsiteY0" fmla="*/ 55266 h 91131"/>
                <a:gd name="connsiteX1" fmla="*/ 64711 w 71858"/>
                <a:gd name="connsiteY1" fmla="*/ 45311 h 91131"/>
                <a:gd name="connsiteX2" fmla="*/ 68668 w 71858"/>
                <a:gd name="connsiteY2" fmla="*/ 29739 h 91131"/>
                <a:gd name="connsiteX3" fmla="*/ 64839 w 71858"/>
                <a:gd name="connsiteY3" fmla="*/ 14040 h 91131"/>
                <a:gd name="connsiteX4" fmla="*/ 53607 w 71858"/>
                <a:gd name="connsiteY4" fmla="*/ 3702 h 91131"/>
                <a:gd name="connsiteX5" fmla="*/ 35993 w 71858"/>
                <a:gd name="connsiteY5" fmla="*/ 0 h 91131"/>
                <a:gd name="connsiteX6" fmla="*/ 0 w 71858"/>
                <a:gd name="connsiteY6" fmla="*/ 0 h 91131"/>
                <a:gd name="connsiteX7" fmla="*/ 0 w 71858"/>
                <a:gd name="connsiteY7" fmla="*/ 91132 h 91131"/>
                <a:gd name="connsiteX8" fmla="*/ 19273 w 71858"/>
                <a:gd name="connsiteY8" fmla="*/ 91132 h 91131"/>
                <a:gd name="connsiteX9" fmla="*/ 19273 w 71858"/>
                <a:gd name="connsiteY9" fmla="*/ 58840 h 91131"/>
                <a:gd name="connsiteX10" fmla="*/ 33313 w 71858"/>
                <a:gd name="connsiteY10" fmla="*/ 58840 h 91131"/>
                <a:gd name="connsiteX11" fmla="*/ 50544 w 71858"/>
                <a:gd name="connsiteY11" fmla="*/ 91132 h 91131"/>
                <a:gd name="connsiteX12" fmla="*/ 71859 w 71858"/>
                <a:gd name="connsiteY12" fmla="*/ 91132 h 91131"/>
                <a:gd name="connsiteX13" fmla="*/ 52458 w 71858"/>
                <a:gd name="connsiteY13" fmla="*/ 55649 h 91131"/>
                <a:gd name="connsiteX14" fmla="*/ 53352 w 71858"/>
                <a:gd name="connsiteY14" fmla="*/ 55394 h 91131"/>
                <a:gd name="connsiteX15" fmla="*/ 19145 w 71858"/>
                <a:gd name="connsiteY15" fmla="*/ 15699 h 91131"/>
                <a:gd name="connsiteX16" fmla="*/ 32164 w 71858"/>
                <a:gd name="connsiteY16" fmla="*/ 15699 h 91131"/>
                <a:gd name="connsiteX17" fmla="*/ 41354 w 71858"/>
                <a:gd name="connsiteY17" fmla="*/ 17359 h 91131"/>
                <a:gd name="connsiteX18" fmla="*/ 46842 w 71858"/>
                <a:gd name="connsiteY18" fmla="*/ 22081 h 91131"/>
                <a:gd name="connsiteX19" fmla="*/ 48629 w 71858"/>
                <a:gd name="connsiteY19" fmla="*/ 29739 h 91131"/>
                <a:gd name="connsiteX20" fmla="*/ 46842 w 71858"/>
                <a:gd name="connsiteY20" fmla="*/ 37270 h 91131"/>
                <a:gd name="connsiteX21" fmla="*/ 41354 w 71858"/>
                <a:gd name="connsiteY21" fmla="*/ 41864 h 91131"/>
                <a:gd name="connsiteX22" fmla="*/ 32164 w 71858"/>
                <a:gd name="connsiteY22" fmla="*/ 43396 h 91131"/>
                <a:gd name="connsiteX23" fmla="*/ 19145 w 71858"/>
                <a:gd name="connsiteY23" fmla="*/ 43396 h 91131"/>
                <a:gd name="connsiteX24" fmla="*/ 19145 w 71858"/>
                <a:gd name="connsiteY24" fmla="*/ 15827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858" h="91131">
                  <a:moveTo>
                    <a:pt x="53352" y="55266"/>
                  </a:moveTo>
                  <a:cubicBezTo>
                    <a:pt x="58329" y="52968"/>
                    <a:pt x="62031" y="49650"/>
                    <a:pt x="64711" y="45311"/>
                  </a:cubicBezTo>
                  <a:cubicBezTo>
                    <a:pt x="67264" y="40971"/>
                    <a:pt x="68668" y="35738"/>
                    <a:pt x="68668" y="29739"/>
                  </a:cubicBezTo>
                  <a:cubicBezTo>
                    <a:pt x="68668" y="23740"/>
                    <a:pt x="67391" y="18507"/>
                    <a:pt x="64839" y="14040"/>
                  </a:cubicBezTo>
                  <a:cubicBezTo>
                    <a:pt x="62286" y="9573"/>
                    <a:pt x="58585" y="6127"/>
                    <a:pt x="53607" y="3702"/>
                  </a:cubicBezTo>
                  <a:cubicBezTo>
                    <a:pt x="48757" y="1276"/>
                    <a:pt x="42885" y="0"/>
                    <a:pt x="35993" y="0"/>
                  </a:cubicBezTo>
                  <a:lnTo>
                    <a:pt x="0" y="0"/>
                  </a:lnTo>
                  <a:lnTo>
                    <a:pt x="0" y="91132"/>
                  </a:lnTo>
                  <a:lnTo>
                    <a:pt x="19273" y="91132"/>
                  </a:lnTo>
                  <a:lnTo>
                    <a:pt x="19273" y="58840"/>
                  </a:lnTo>
                  <a:lnTo>
                    <a:pt x="33313" y="58840"/>
                  </a:lnTo>
                  <a:lnTo>
                    <a:pt x="50544" y="91132"/>
                  </a:lnTo>
                  <a:lnTo>
                    <a:pt x="71859" y="91132"/>
                  </a:lnTo>
                  <a:lnTo>
                    <a:pt x="52458" y="55649"/>
                  </a:lnTo>
                  <a:cubicBezTo>
                    <a:pt x="52458" y="55649"/>
                    <a:pt x="53096" y="55521"/>
                    <a:pt x="53352" y="55394"/>
                  </a:cubicBezTo>
                  <a:close/>
                  <a:moveTo>
                    <a:pt x="19145" y="15699"/>
                  </a:moveTo>
                  <a:lnTo>
                    <a:pt x="32164" y="15699"/>
                  </a:lnTo>
                  <a:cubicBezTo>
                    <a:pt x="35865" y="15699"/>
                    <a:pt x="38929" y="16210"/>
                    <a:pt x="41354" y="17359"/>
                  </a:cubicBezTo>
                  <a:cubicBezTo>
                    <a:pt x="43779" y="18379"/>
                    <a:pt x="45566" y="20039"/>
                    <a:pt x="46842" y="22081"/>
                  </a:cubicBezTo>
                  <a:cubicBezTo>
                    <a:pt x="47991" y="24123"/>
                    <a:pt x="48629" y="26676"/>
                    <a:pt x="48629" y="29739"/>
                  </a:cubicBezTo>
                  <a:cubicBezTo>
                    <a:pt x="48629" y="32802"/>
                    <a:pt x="47991" y="35227"/>
                    <a:pt x="46842" y="37270"/>
                  </a:cubicBezTo>
                  <a:cubicBezTo>
                    <a:pt x="45693" y="39312"/>
                    <a:pt x="43779" y="40843"/>
                    <a:pt x="41354" y="41864"/>
                  </a:cubicBezTo>
                  <a:cubicBezTo>
                    <a:pt x="38929" y="42886"/>
                    <a:pt x="35865" y="43396"/>
                    <a:pt x="32164" y="43396"/>
                  </a:cubicBezTo>
                  <a:lnTo>
                    <a:pt x="19145" y="43396"/>
                  </a:lnTo>
                  <a:lnTo>
                    <a:pt x="19145" y="15827"/>
                  </a:lnTo>
                  <a:close/>
                </a:path>
              </a:pathLst>
            </a:custGeom>
            <a:solidFill>
              <a:srgbClr val="EC607E"/>
            </a:solidFill>
            <a:ln w="0" cap="flat">
              <a:noFill/>
              <a:prstDash val="solid"/>
              <a:miter/>
            </a:ln>
          </p:spPr>
          <p:txBody>
            <a:bodyPr rtlCol="0" anchor="ctr"/>
            <a:lstStyle/>
            <a:p>
              <a:endParaRPr lang="en-GB" sz="1013"/>
            </a:p>
          </p:txBody>
        </p:sp>
        <p:sp>
          <p:nvSpPr>
            <p:cNvPr id="11" name="Freeform 10">
              <a:extLst>
                <a:ext uri="{FF2B5EF4-FFF2-40B4-BE49-F238E27FC236}">
                  <a16:creationId xmlns:a16="http://schemas.microsoft.com/office/drawing/2014/main" id="{467E1EA0-0BFE-7152-6DA2-6F0372F60FB1}"/>
                </a:ext>
              </a:extLst>
            </p:cNvPr>
            <p:cNvSpPr/>
            <p:nvPr/>
          </p:nvSpPr>
          <p:spPr>
            <a:xfrm>
              <a:off x="2873574" y="6299553"/>
              <a:ext cx="61009" cy="70327"/>
            </a:xfrm>
            <a:custGeom>
              <a:avLst/>
              <a:gdLst>
                <a:gd name="connsiteX0" fmla="*/ 52330 w 61009"/>
                <a:gd name="connsiteY0" fmla="*/ 5361 h 70327"/>
                <a:gd name="connsiteX1" fmla="*/ 43013 w 61009"/>
                <a:gd name="connsiteY1" fmla="*/ 1276 h 70327"/>
                <a:gd name="connsiteX2" fmla="*/ 32036 w 61009"/>
                <a:gd name="connsiteY2" fmla="*/ 0 h 70327"/>
                <a:gd name="connsiteX3" fmla="*/ 17614 w 61009"/>
                <a:gd name="connsiteY3" fmla="*/ 2425 h 70327"/>
                <a:gd name="connsiteX4" fmla="*/ 7530 w 61009"/>
                <a:gd name="connsiteY4" fmla="*/ 9445 h 70327"/>
                <a:gd name="connsiteX5" fmla="*/ 2298 w 61009"/>
                <a:gd name="connsiteY5" fmla="*/ 20294 h 70327"/>
                <a:gd name="connsiteX6" fmla="*/ 19783 w 61009"/>
                <a:gd name="connsiteY6" fmla="*/ 21698 h 70327"/>
                <a:gd name="connsiteX7" fmla="*/ 23740 w 61009"/>
                <a:gd name="connsiteY7" fmla="*/ 16082 h 70327"/>
                <a:gd name="connsiteX8" fmla="*/ 31909 w 61009"/>
                <a:gd name="connsiteY8" fmla="*/ 13785 h 70327"/>
                <a:gd name="connsiteX9" fmla="*/ 39439 w 61009"/>
                <a:gd name="connsiteY9" fmla="*/ 16082 h 70327"/>
                <a:gd name="connsiteX10" fmla="*/ 42120 w 61009"/>
                <a:gd name="connsiteY10" fmla="*/ 22591 h 70327"/>
                <a:gd name="connsiteX11" fmla="*/ 42120 w 61009"/>
                <a:gd name="connsiteY11" fmla="*/ 22847 h 70327"/>
                <a:gd name="connsiteX12" fmla="*/ 40460 w 61009"/>
                <a:gd name="connsiteY12" fmla="*/ 26165 h 70327"/>
                <a:gd name="connsiteX13" fmla="*/ 35227 w 61009"/>
                <a:gd name="connsiteY13" fmla="*/ 27824 h 70327"/>
                <a:gd name="connsiteX14" fmla="*/ 25655 w 61009"/>
                <a:gd name="connsiteY14" fmla="*/ 28973 h 70327"/>
                <a:gd name="connsiteX15" fmla="*/ 15954 w 61009"/>
                <a:gd name="connsiteY15" fmla="*/ 30632 h 70327"/>
                <a:gd name="connsiteX16" fmla="*/ 7786 w 61009"/>
                <a:gd name="connsiteY16" fmla="*/ 34206 h 70327"/>
                <a:gd name="connsiteX17" fmla="*/ 2042 w 61009"/>
                <a:gd name="connsiteY17" fmla="*/ 40460 h 70327"/>
                <a:gd name="connsiteX18" fmla="*/ 0 w 61009"/>
                <a:gd name="connsiteY18" fmla="*/ 50033 h 70327"/>
                <a:gd name="connsiteX19" fmla="*/ 2936 w 61009"/>
                <a:gd name="connsiteY19" fmla="*/ 61265 h 70327"/>
                <a:gd name="connsiteX20" fmla="*/ 10977 w 61009"/>
                <a:gd name="connsiteY20" fmla="*/ 68030 h 70327"/>
                <a:gd name="connsiteX21" fmla="*/ 22591 w 61009"/>
                <a:gd name="connsiteY21" fmla="*/ 70327 h 70327"/>
                <a:gd name="connsiteX22" fmla="*/ 31526 w 61009"/>
                <a:gd name="connsiteY22" fmla="*/ 68923 h 70327"/>
                <a:gd name="connsiteX23" fmla="*/ 38163 w 61009"/>
                <a:gd name="connsiteY23" fmla="*/ 65094 h 70327"/>
                <a:gd name="connsiteX24" fmla="*/ 42502 w 61009"/>
                <a:gd name="connsiteY24" fmla="*/ 59478 h 70327"/>
                <a:gd name="connsiteX25" fmla="*/ 43013 w 61009"/>
                <a:gd name="connsiteY25" fmla="*/ 59478 h 70327"/>
                <a:gd name="connsiteX26" fmla="*/ 43013 w 61009"/>
                <a:gd name="connsiteY26" fmla="*/ 68923 h 70327"/>
                <a:gd name="connsiteX27" fmla="*/ 61010 w 61009"/>
                <a:gd name="connsiteY27" fmla="*/ 68923 h 70327"/>
                <a:gd name="connsiteX28" fmla="*/ 61010 w 61009"/>
                <a:gd name="connsiteY28" fmla="*/ 22847 h 70327"/>
                <a:gd name="connsiteX29" fmla="*/ 58712 w 61009"/>
                <a:gd name="connsiteY29" fmla="*/ 12381 h 70327"/>
                <a:gd name="connsiteX30" fmla="*/ 52330 w 61009"/>
                <a:gd name="connsiteY30" fmla="*/ 5233 h 70327"/>
                <a:gd name="connsiteX31" fmla="*/ 42247 w 61009"/>
                <a:gd name="connsiteY31" fmla="*/ 44672 h 70327"/>
                <a:gd name="connsiteX32" fmla="*/ 40460 w 61009"/>
                <a:gd name="connsiteY32" fmla="*/ 51182 h 70327"/>
                <a:gd name="connsiteX33" fmla="*/ 35483 w 61009"/>
                <a:gd name="connsiteY33" fmla="*/ 55649 h 70327"/>
                <a:gd name="connsiteX34" fmla="*/ 28080 w 61009"/>
                <a:gd name="connsiteY34" fmla="*/ 57308 h 70327"/>
                <a:gd name="connsiteX35" fmla="*/ 20932 w 61009"/>
                <a:gd name="connsiteY35" fmla="*/ 55266 h 70327"/>
                <a:gd name="connsiteX36" fmla="*/ 18124 w 61009"/>
                <a:gd name="connsiteY36" fmla="*/ 49395 h 70327"/>
                <a:gd name="connsiteX37" fmla="*/ 19528 w 61009"/>
                <a:gd name="connsiteY37" fmla="*/ 44927 h 70327"/>
                <a:gd name="connsiteX38" fmla="*/ 23357 w 61009"/>
                <a:gd name="connsiteY38" fmla="*/ 42119 h 70327"/>
                <a:gd name="connsiteX39" fmla="*/ 29228 w 61009"/>
                <a:gd name="connsiteY39" fmla="*/ 40588 h 70327"/>
                <a:gd name="connsiteX40" fmla="*/ 32675 w 61009"/>
                <a:gd name="connsiteY40" fmla="*/ 40078 h 70327"/>
                <a:gd name="connsiteX41" fmla="*/ 36504 w 61009"/>
                <a:gd name="connsiteY41" fmla="*/ 39439 h 70327"/>
                <a:gd name="connsiteX42" fmla="*/ 39950 w 61009"/>
                <a:gd name="connsiteY42" fmla="*/ 38546 h 70327"/>
                <a:gd name="connsiteX43" fmla="*/ 42375 w 61009"/>
                <a:gd name="connsiteY43" fmla="*/ 37525 h 70327"/>
                <a:gd name="connsiteX44" fmla="*/ 42375 w 61009"/>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09" h="70327">
                  <a:moveTo>
                    <a:pt x="52330" y="5361"/>
                  </a:moveTo>
                  <a:cubicBezTo>
                    <a:pt x="49650" y="3446"/>
                    <a:pt x="46459" y="2170"/>
                    <a:pt x="43013" y="1276"/>
                  </a:cubicBezTo>
                  <a:cubicBezTo>
                    <a:pt x="39567" y="383"/>
                    <a:pt x="35865" y="0"/>
                    <a:pt x="32036" y="0"/>
                  </a:cubicBezTo>
                  <a:cubicBezTo>
                    <a:pt x="26548" y="0"/>
                    <a:pt x="21826" y="766"/>
                    <a:pt x="17614" y="2425"/>
                  </a:cubicBezTo>
                  <a:cubicBezTo>
                    <a:pt x="13529" y="4084"/>
                    <a:pt x="10083" y="6382"/>
                    <a:pt x="7530" y="9445"/>
                  </a:cubicBezTo>
                  <a:cubicBezTo>
                    <a:pt x="4978" y="12508"/>
                    <a:pt x="3191" y="16082"/>
                    <a:pt x="2298" y="20294"/>
                  </a:cubicBezTo>
                  <a:lnTo>
                    <a:pt x="19783" y="21698"/>
                  </a:lnTo>
                  <a:cubicBezTo>
                    <a:pt x="20422" y="19400"/>
                    <a:pt x="21826" y="17614"/>
                    <a:pt x="23740" y="16082"/>
                  </a:cubicBezTo>
                  <a:cubicBezTo>
                    <a:pt x="25782" y="14551"/>
                    <a:pt x="28463" y="13785"/>
                    <a:pt x="31909" y="13785"/>
                  </a:cubicBezTo>
                  <a:cubicBezTo>
                    <a:pt x="35100" y="13785"/>
                    <a:pt x="37652" y="14551"/>
                    <a:pt x="39439" y="16082"/>
                  </a:cubicBezTo>
                  <a:cubicBezTo>
                    <a:pt x="41226" y="17614"/>
                    <a:pt x="42120" y="19783"/>
                    <a:pt x="42120" y="22591"/>
                  </a:cubicBezTo>
                  <a:lnTo>
                    <a:pt x="42120" y="22847"/>
                  </a:lnTo>
                  <a:cubicBezTo>
                    <a:pt x="42120" y="24251"/>
                    <a:pt x="41609" y="25399"/>
                    <a:pt x="40460" y="26165"/>
                  </a:cubicBezTo>
                  <a:cubicBezTo>
                    <a:pt x="39312" y="26931"/>
                    <a:pt x="37652" y="27441"/>
                    <a:pt x="35227" y="27824"/>
                  </a:cubicBezTo>
                  <a:cubicBezTo>
                    <a:pt x="32802" y="28207"/>
                    <a:pt x="29611" y="28590"/>
                    <a:pt x="25655" y="28973"/>
                  </a:cubicBezTo>
                  <a:cubicBezTo>
                    <a:pt x="22336" y="29356"/>
                    <a:pt x="19018" y="29867"/>
                    <a:pt x="15954" y="30632"/>
                  </a:cubicBezTo>
                  <a:cubicBezTo>
                    <a:pt x="12891" y="31398"/>
                    <a:pt x="10211" y="32675"/>
                    <a:pt x="7786" y="34206"/>
                  </a:cubicBezTo>
                  <a:cubicBezTo>
                    <a:pt x="5361" y="35738"/>
                    <a:pt x="3446" y="37908"/>
                    <a:pt x="2042" y="40460"/>
                  </a:cubicBezTo>
                  <a:cubicBezTo>
                    <a:pt x="638" y="43013"/>
                    <a:pt x="0" y="46204"/>
                    <a:pt x="0" y="50033"/>
                  </a:cubicBezTo>
                  <a:cubicBezTo>
                    <a:pt x="0" y="54500"/>
                    <a:pt x="1021" y="58329"/>
                    <a:pt x="2936" y="61265"/>
                  </a:cubicBezTo>
                  <a:cubicBezTo>
                    <a:pt x="4850" y="64328"/>
                    <a:pt x="7658" y="66498"/>
                    <a:pt x="10977" y="68030"/>
                  </a:cubicBezTo>
                  <a:cubicBezTo>
                    <a:pt x="14423" y="69561"/>
                    <a:pt x="18252" y="70327"/>
                    <a:pt x="22591" y="70327"/>
                  </a:cubicBezTo>
                  <a:cubicBezTo>
                    <a:pt x="25910" y="70327"/>
                    <a:pt x="28973" y="69816"/>
                    <a:pt x="31526" y="68923"/>
                  </a:cubicBezTo>
                  <a:cubicBezTo>
                    <a:pt x="34079" y="68030"/>
                    <a:pt x="36376" y="66753"/>
                    <a:pt x="38163" y="65094"/>
                  </a:cubicBezTo>
                  <a:cubicBezTo>
                    <a:pt x="39950" y="63435"/>
                    <a:pt x="41481" y="61648"/>
                    <a:pt x="42502" y="59478"/>
                  </a:cubicBezTo>
                  <a:lnTo>
                    <a:pt x="43013" y="59478"/>
                  </a:lnTo>
                  <a:lnTo>
                    <a:pt x="43013" y="68923"/>
                  </a:lnTo>
                  <a:lnTo>
                    <a:pt x="61010" y="68923"/>
                  </a:lnTo>
                  <a:lnTo>
                    <a:pt x="61010" y="22847"/>
                  </a:lnTo>
                  <a:cubicBezTo>
                    <a:pt x="61010" y="18762"/>
                    <a:pt x="60244"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8" y="57308"/>
                    <a:pt x="28080" y="57308"/>
                  </a:cubicBezTo>
                  <a:cubicBezTo>
                    <a:pt x="25272" y="57308"/>
                    <a:pt x="22719" y="56670"/>
                    <a:pt x="20932" y="55266"/>
                  </a:cubicBezTo>
                  <a:cubicBezTo>
                    <a:pt x="19018" y="53862"/>
                    <a:pt x="18124" y="51948"/>
                    <a:pt x="18124" y="49395"/>
                  </a:cubicBezTo>
                  <a:cubicBezTo>
                    <a:pt x="18124" y="47608"/>
                    <a:pt x="18635" y="46076"/>
                    <a:pt x="19528" y="44927"/>
                  </a:cubicBezTo>
                  <a:cubicBezTo>
                    <a:pt x="20422" y="43779"/>
                    <a:pt x="21698" y="42758"/>
                    <a:pt x="23357" y="42119"/>
                  </a:cubicBezTo>
                  <a:cubicBezTo>
                    <a:pt x="25017" y="41354"/>
                    <a:pt x="26931" y="40843"/>
                    <a:pt x="29228" y="40588"/>
                  </a:cubicBezTo>
                  <a:cubicBezTo>
                    <a:pt x="30249" y="40460"/>
                    <a:pt x="31398" y="40333"/>
                    <a:pt x="32675" y="40078"/>
                  </a:cubicBezTo>
                  <a:cubicBezTo>
                    <a:pt x="33951" y="39822"/>
                    <a:pt x="35227" y="39695"/>
                    <a:pt x="36504"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12" name="Freeform 11">
              <a:extLst>
                <a:ext uri="{FF2B5EF4-FFF2-40B4-BE49-F238E27FC236}">
                  <a16:creationId xmlns:a16="http://schemas.microsoft.com/office/drawing/2014/main" id="{53A57437-A206-59CB-CB27-BB0F6A60CBC6}"/>
                </a:ext>
              </a:extLst>
            </p:cNvPr>
            <p:cNvSpPr/>
            <p:nvPr/>
          </p:nvSpPr>
          <p:spPr>
            <a:xfrm>
              <a:off x="2952452" y="6299425"/>
              <a:ext cx="41353" cy="69306"/>
            </a:xfrm>
            <a:custGeom>
              <a:avLst/>
              <a:gdLst>
                <a:gd name="connsiteX0" fmla="*/ 35483 w 41353"/>
                <a:gd name="connsiteY0" fmla="*/ 0 h 69306"/>
                <a:gd name="connsiteX1" fmla="*/ 25399 w 41353"/>
                <a:gd name="connsiteY1" fmla="*/ 3319 h 69306"/>
                <a:gd name="connsiteX2" fmla="*/ 19145 w 41353"/>
                <a:gd name="connsiteY2" fmla="*/ 12891 h 69306"/>
                <a:gd name="connsiteX3" fmla="*/ 18379 w 41353"/>
                <a:gd name="connsiteY3" fmla="*/ 12891 h 69306"/>
                <a:gd name="connsiteX4" fmla="*/ 18379 w 41353"/>
                <a:gd name="connsiteY4" fmla="*/ 1021 h 69306"/>
                <a:gd name="connsiteX5" fmla="*/ 0 w 41353"/>
                <a:gd name="connsiteY5" fmla="*/ 1021 h 69306"/>
                <a:gd name="connsiteX6" fmla="*/ 0 w 41353"/>
                <a:gd name="connsiteY6" fmla="*/ 69306 h 69306"/>
                <a:gd name="connsiteX7" fmla="*/ 18890 w 41353"/>
                <a:gd name="connsiteY7" fmla="*/ 69306 h 69306"/>
                <a:gd name="connsiteX8" fmla="*/ 18890 w 41353"/>
                <a:gd name="connsiteY8" fmla="*/ 30633 h 69306"/>
                <a:gd name="connsiteX9" fmla="*/ 20804 w 41353"/>
                <a:gd name="connsiteY9" fmla="*/ 23230 h 69306"/>
                <a:gd name="connsiteX10" fmla="*/ 25910 w 41353"/>
                <a:gd name="connsiteY10" fmla="*/ 18252 h 69306"/>
                <a:gd name="connsiteX11" fmla="*/ 33313 w 41353"/>
                <a:gd name="connsiteY11" fmla="*/ 16465 h 69306"/>
                <a:gd name="connsiteX12" fmla="*/ 37652 w 41353"/>
                <a:gd name="connsiteY12" fmla="*/ 16720 h 69306"/>
                <a:gd name="connsiteX13" fmla="*/ 41354 w 41353"/>
                <a:gd name="connsiteY13" fmla="*/ 17486 h 69306"/>
                <a:gd name="connsiteX14" fmla="*/ 41354 w 41353"/>
                <a:gd name="connsiteY14" fmla="*/ 638 h 69306"/>
                <a:gd name="connsiteX15" fmla="*/ 38418 w 41353"/>
                <a:gd name="connsiteY15" fmla="*/ 128 h 69306"/>
                <a:gd name="connsiteX16" fmla="*/ 35355 w 41353"/>
                <a:gd name="connsiteY16" fmla="*/ 0 h 6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353" h="69306">
                  <a:moveTo>
                    <a:pt x="35483" y="0"/>
                  </a:moveTo>
                  <a:cubicBezTo>
                    <a:pt x="31653" y="0"/>
                    <a:pt x="28335" y="1149"/>
                    <a:pt x="25399" y="3319"/>
                  </a:cubicBezTo>
                  <a:cubicBezTo>
                    <a:pt x="22464" y="5489"/>
                    <a:pt x="20421" y="8679"/>
                    <a:pt x="19145" y="12891"/>
                  </a:cubicBezTo>
                  <a:lnTo>
                    <a:pt x="18379" y="12891"/>
                  </a:lnTo>
                  <a:lnTo>
                    <a:pt x="18379" y="1021"/>
                  </a:lnTo>
                  <a:lnTo>
                    <a:pt x="0" y="1021"/>
                  </a:lnTo>
                  <a:lnTo>
                    <a:pt x="0" y="69306"/>
                  </a:lnTo>
                  <a:lnTo>
                    <a:pt x="18890" y="69306"/>
                  </a:lnTo>
                  <a:lnTo>
                    <a:pt x="18890" y="30633"/>
                  </a:lnTo>
                  <a:cubicBezTo>
                    <a:pt x="18890" y="27825"/>
                    <a:pt x="19528" y="25400"/>
                    <a:pt x="20804" y="23230"/>
                  </a:cubicBezTo>
                  <a:cubicBezTo>
                    <a:pt x="22081" y="21060"/>
                    <a:pt x="23740" y="19401"/>
                    <a:pt x="25910" y="18252"/>
                  </a:cubicBezTo>
                  <a:cubicBezTo>
                    <a:pt x="28080" y="17103"/>
                    <a:pt x="30632" y="16465"/>
                    <a:pt x="33313" y="16465"/>
                  </a:cubicBezTo>
                  <a:cubicBezTo>
                    <a:pt x="34589" y="16465"/>
                    <a:pt x="35993" y="16465"/>
                    <a:pt x="37652" y="16720"/>
                  </a:cubicBezTo>
                  <a:cubicBezTo>
                    <a:pt x="39184" y="16976"/>
                    <a:pt x="40460" y="17103"/>
                    <a:pt x="41354" y="17486"/>
                  </a:cubicBezTo>
                  <a:lnTo>
                    <a:pt x="41354" y="638"/>
                  </a:lnTo>
                  <a:cubicBezTo>
                    <a:pt x="40588" y="383"/>
                    <a:pt x="39567" y="256"/>
                    <a:pt x="38418" y="128"/>
                  </a:cubicBezTo>
                  <a:cubicBezTo>
                    <a:pt x="37269" y="128"/>
                    <a:pt x="36248" y="0"/>
                    <a:pt x="35355" y="0"/>
                  </a:cubicBezTo>
                  <a:close/>
                </a:path>
              </a:pathLst>
            </a:custGeom>
            <a:solidFill>
              <a:srgbClr val="EC607E"/>
            </a:solidFill>
            <a:ln w="0" cap="flat">
              <a:noFill/>
              <a:prstDash val="solid"/>
              <a:miter/>
            </a:ln>
          </p:spPr>
          <p:txBody>
            <a:bodyPr rtlCol="0" anchor="ctr"/>
            <a:lstStyle/>
            <a:p>
              <a:endParaRPr lang="en-GB" sz="1013"/>
            </a:p>
          </p:txBody>
        </p:sp>
        <p:sp>
          <p:nvSpPr>
            <p:cNvPr id="13" name="Freeform 12">
              <a:extLst>
                <a:ext uri="{FF2B5EF4-FFF2-40B4-BE49-F238E27FC236}">
                  <a16:creationId xmlns:a16="http://schemas.microsoft.com/office/drawing/2014/main" id="{94296292-9EF2-3662-64AB-9B0EBADC7C64}"/>
                </a:ext>
              </a:extLst>
            </p:cNvPr>
            <p:cNvSpPr/>
            <p:nvPr/>
          </p:nvSpPr>
          <p:spPr>
            <a:xfrm>
              <a:off x="3000954" y="6299425"/>
              <a:ext cx="65476" cy="70709"/>
            </a:xfrm>
            <a:custGeom>
              <a:avLst/>
              <a:gdLst>
                <a:gd name="connsiteX0" fmla="*/ 55904 w 65476"/>
                <a:gd name="connsiteY0" fmla="*/ 8679 h 70709"/>
                <a:gd name="connsiteX1" fmla="*/ 45693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3 w 65476"/>
                <a:gd name="connsiteY8" fmla="*/ 70710 h 70709"/>
                <a:gd name="connsiteX9" fmla="*/ 48757 w 65476"/>
                <a:gd name="connsiteY9" fmla="*/ 68157 h 70709"/>
                <a:gd name="connsiteX10" fmla="*/ 59350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7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287 w 65476"/>
                <a:gd name="connsiteY23" fmla="*/ 8807 h 70709"/>
                <a:gd name="connsiteX24" fmla="*/ 18762 w 65476"/>
                <a:gd name="connsiteY24" fmla="*/ 28208 h 70709"/>
                <a:gd name="connsiteX25" fmla="*/ 20549 w 65476"/>
                <a:gd name="connsiteY25" fmla="*/ 21443 h 70709"/>
                <a:gd name="connsiteX26" fmla="*/ 25782 w 65476"/>
                <a:gd name="connsiteY26" fmla="*/ 16210 h 70709"/>
                <a:gd name="connsiteX27" fmla="*/ 33441 w 65476"/>
                <a:gd name="connsiteY27" fmla="*/ 14168 h 70709"/>
                <a:gd name="connsiteX28" fmla="*/ 40716 w 65476"/>
                <a:gd name="connsiteY28" fmla="*/ 15954 h 70709"/>
                <a:gd name="connsiteX29" fmla="*/ 45693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3" y="2170"/>
                  </a:cubicBezTo>
                  <a:cubicBezTo>
                    <a:pt x="41737" y="766"/>
                    <a:pt x="37525" y="0"/>
                    <a:pt x="33058" y="0"/>
                  </a:cubicBezTo>
                  <a:cubicBezTo>
                    <a:pt x="26421"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1" y="63435"/>
                    <a:pt x="15699" y="66370"/>
                  </a:cubicBezTo>
                  <a:cubicBezTo>
                    <a:pt x="20805" y="69178"/>
                    <a:pt x="26803" y="70710"/>
                    <a:pt x="33823" y="70710"/>
                  </a:cubicBezTo>
                  <a:cubicBezTo>
                    <a:pt x="39439" y="70710"/>
                    <a:pt x="44417" y="69816"/>
                    <a:pt x="48757" y="68157"/>
                  </a:cubicBezTo>
                  <a:cubicBezTo>
                    <a:pt x="53096" y="66370"/>
                    <a:pt x="56542" y="63945"/>
                    <a:pt x="59350" y="60882"/>
                  </a:cubicBezTo>
                  <a:cubicBezTo>
                    <a:pt x="62158" y="57691"/>
                    <a:pt x="63945" y="54118"/>
                    <a:pt x="64839" y="49905"/>
                  </a:cubicBezTo>
                  <a:lnTo>
                    <a:pt x="47353" y="48757"/>
                  </a:lnTo>
                  <a:cubicBezTo>
                    <a:pt x="46714" y="50416"/>
                    <a:pt x="45693" y="51948"/>
                    <a:pt x="44545" y="53096"/>
                  </a:cubicBezTo>
                  <a:cubicBezTo>
                    <a:pt x="43268" y="54245"/>
                    <a:pt x="41864" y="55138"/>
                    <a:pt x="40077" y="55777"/>
                  </a:cubicBezTo>
                  <a:cubicBezTo>
                    <a:pt x="38291" y="56415"/>
                    <a:pt x="36376" y="56670"/>
                    <a:pt x="34334" y="56670"/>
                  </a:cubicBezTo>
                  <a:cubicBezTo>
                    <a:pt x="31143" y="56670"/>
                    <a:pt x="28463" y="56032"/>
                    <a:pt x="26165" y="54628"/>
                  </a:cubicBezTo>
                  <a:cubicBezTo>
                    <a:pt x="23868" y="53224"/>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287" y="8807"/>
                  </a:cubicBezTo>
                  <a:close/>
                  <a:moveTo>
                    <a:pt x="18762" y="28208"/>
                  </a:moveTo>
                  <a:cubicBezTo>
                    <a:pt x="18762" y="25783"/>
                    <a:pt x="19401" y="23485"/>
                    <a:pt x="20549" y="21443"/>
                  </a:cubicBezTo>
                  <a:cubicBezTo>
                    <a:pt x="21826" y="19273"/>
                    <a:pt x="23485" y="17486"/>
                    <a:pt x="25782" y="16210"/>
                  </a:cubicBezTo>
                  <a:cubicBezTo>
                    <a:pt x="28080" y="14933"/>
                    <a:pt x="30505" y="14168"/>
                    <a:pt x="33441" y="14168"/>
                  </a:cubicBezTo>
                  <a:cubicBezTo>
                    <a:pt x="36376" y="14168"/>
                    <a:pt x="38673" y="14806"/>
                    <a:pt x="40716" y="15954"/>
                  </a:cubicBezTo>
                  <a:cubicBezTo>
                    <a:pt x="42758" y="17103"/>
                    <a:pt x="44417" y="18762"/>
                    <a:pt x="45693"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14" name="Freeform 13">
              <a:extLst>
                <a:ext uri="{FF2B5EF4-FFF2-40B4-BE49-F238E27FC236}">
                  <a16:creationId xmlns:a16="http://schemas.microsoft.com/office/drawing/2014/main" id="{6270A7CB-D34F-7473-0B0E-A57E38C8A43B}"/>
                </a:ext>
              </a:extLst>
            </p:cNvPr>
            <p:cNvSpPr/>
            <p:nvPr/>
          </p:nvSpPr>
          <p:spPr>
            <a:xfrm>
              <a:off x="3114166" y="6277599"/>
              <a:ext cx="76836" cy="91131"/>
            </a:xfrm>
            <a:custGeom>
              <a:avLst/>
              <a:gdLst>
                <a:gd name="connsiteX0" fmla="*/ 56159 w 76836"/>
                <a:gd name="connsiteY0" fmla="*/ 5488 h 91131"/>
                <a:gd name="connsiteX1" fmla="*/ 32547 w 76836"/>
                <a:gd name="connsiteY1" fmla="*/ 0 h 91131"/>
                <a:gd name="connsiteX2" fmla="*/ 0 w 76836"/>
                <a:gd name="connsiteY2" fmla="*/ 0 h 91131"/>
                <a:gd name="connsiteX3" fmla="*/ 0 w 76836"/>
                <a:gd name="connsiteY3" fmla="*/ 91132 h 91131"/>
                <a:gd name="connsiteX4" fmla="*/ 32292 w 76836"/>
                <a:gd name="connsiteY4" fmla="*/ 91132 h 91131"/>
                <a:gd name="connsiteX5" fmla="*/ 56159 w 76836"/>
                <a:gd name="connsiteY5" fmla="*/ 85643 h 91131"/>
                <a:gd name="connsiteX6" fmla="*/ 71475 w 76836"/>
                <a:gd name="connsiteY6" fmla="*/ 69944 h 91131"/>
                <a:gd name="connsiteX7" fmla="*/ 76836 w 76836"/>
                <a:gd name="connsiteY7" fmla="*/ 45438 h 91131"/>
                <a:gd name="connsiteX8" fmla="*/ 71475 w 76836"/>
                <a:gd name="connsiteY8" fmla="*/ 21060 h 91131"/>
                <a:gd name="connsiteX9" fmla="*/ 56159 w 76836"/>
                <a:gd name="connsiteY9" fmla="*/ 5488 h 91131"/>
                <a:gd name="connsiteX10" fmla="*/ 54628 w 76836"/>
                <a:gd name="connsiteY10" fmla="*/ 62031 h 91131"/>
                <a:gd name="connsiteX11" fmla="*/ 45821 w 76836"/>
                <a:gd name="connsiteY11" fmla="*/ 71476 h 91131"/>
                <a:gd name="connsiteX12" fmla="*/ 31398 w 76836"/>
                <a:gd name="connsiteY12" fmla="*/ 74539 h 91131"/>
                <a:gd name="connsiteX13" fmla="*/ 19145 w 76836"/>
                <a:gd name="connsiteY13" fmla="*/ 74539 h 91131"/>
                <a:gd name="connsiteX14" fmla="*/ 19145 w 76836"/>
                <a:gd name="connsiteY14" fmla="*/ 16465 h 91131"/>
                <a:gd name="connsiteX15" fmla="*/ 31398 w 76836"/>
                <a:gd name="connsiteY15" fmla="*/ 16465 h 91131"/>
                <a:gd name="connsiteX16" fmla="*/ 45821 w 76836"/>
                <a:gd name="connsiteY16" fmla="*/ 19528 h 91131"/>
                <a:gd name="connsiteX17" fmla="*/ 54628 w 76836"/>
                <a:gd name="connsiteY17" fmla="*/ 28973 h 91131"/>
                <a:gd name="connsiteX18" fmla="*/ 57563 w 76836"/>
                <a:gd name="connsiteY18" fmla="*/ 45438 h 91131"/>
                <a:gd name="connsiteX19" fmla="*/ 54628 w 76836"/>
                <a:gd name="connsiteY19" fmla="*/ 6203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836" h="91131">
                  <a:moveTo>
                    <a:pt x="56159" y="5488"/>
                  </a:moveTo>
                  <a:cubicBezTo>
                    <a:pt x="49522" y="1914"/>
                    <a:pt x="41609" y="0"/>
                    <a:pt x="32547" y="0"/>
                  </a:cubicBezTo>
                  <a:lnTo>
                    <a:pt x="0" y="0"/>
                  </a:lnTo>
                  <a:lnTo>
                    <a:pt x="0" y="91132"/>
                  </a:lnTo>
                  <a:lnTo>
                    <a:pt x="32292" y="91132"/>
                  </a:lnTo>
                  <a:cubicBezTo>
                    <a:pt x="41481" y="91132"/>
                    <a:pt x="49522" y="89345"/>
                    <a:pt x="56159" y="85643"/>
                  </a:cubicBezTo>
                  <a:cubicBezTo>
                    <a:pt x="62796" y="81942"/>
                    <a:pt x="67902" y="76709"/>
                    <a:pt x="71475" y="69944"/>
                  </a:cubicBezTo>
                  <a:cubicBezTo>
                    <a:pt x="75049" y="63179"/>
                    <a:pt x="76836" y="55011"/>
                    <a:pt x="76836" y="45438"/>
                  </a:cubicBezTo>
                  <a:cubicBezTo>
                    <a:pt x="76836" y="35865"/>
                    <a:pt x="75049" y="27824"/>
                    <a:pt x="71475" y="21060"/>
                  </a:cubicBezTo>
                  <a:cubicBezTo>
                    <a:pt x="67902" y="14295"/>
                    <a:pt x="62796" y="9062"/>
                    <a:pt x="56159" y="5488"/>
                  </a:cubicBezTo>
                  <a:close/>
                  <a:moveTo>
                    <a:pt x="54628" y="62031"/>
                  </a:moveTo>
                  <a:cubicBezTo>
                    <a:pt x="52713" y="66370"/>
                    <a:pt x="49778" y="69433"/>
                    <a:pt x="45821" y="71476"/>
                  </a:cubicBezTo>
                  <a:cubicBezTo>
                    <a:pt x="41864" y="73518"/>
                    <a:pt x="37142" y="74539"/>
                    <a:pt x="31398" y="74539"/>
                  </a:cubicBezTo>
                  <a:lnTo>
                    <a:pt x="19145" y="74539"/>
                  </a:lnTo>
                  <a:lnTo>
                    <a:pt x="19145" y="16465"/>
                  </a:lnTo>
                  <a:lnTo>
                    <a:pt x="31398" y="16465"/>
                  </a:lnTo>
                  <a:cubicBezTo>
                    <a:pt x="37142" y="16465"/>
                    <a:pt x="41864" y="17486"/>
                    <a:pt x="45821" y="19528"/>
                  </a:cubicBezTo>
                  <a:cubicBezTo>
                    <a:pt x="49650" y="21570"/>
                    <a:pt x="52586" y="24633"/>
                    <a:pt x="54628" y="28973"/>
                  </a:cubicBezTo>
                  <a:cubicBezTo>
                    <a:pt x="56542" y="33185"/>
                    <a:pt x="57563" y="38801"/>
                    <a:pt x="57563" y="45438"/>
                  </a:cubicBezTo>
                  <a:cubicBezTo>
                    <a:pt x="57563" y="52075"/>
                    <a:pt x="56542" y="57819"/>
                    <a:pt x="54628" y="62031"/>
                  </a:cubicBezTo>
                  <a:close/>
                </a:path>
              </a:pathLst>
            </a:custGeom>
            <a:solidFill>
              <a:srgbClr val="EC607E"/>
            </a:solidFill>
            <a:ln w="0" cap="flat">
              <a:noFill/>
              <a:prstDash val="solid"/>
              <a:miter/>
            </a:ln>
          </p:spPr>
          <p:txBody>
            <a:bodyPr rtlCol="0" anchor="ctr"/>
            <a:lstStyle/>
            <a:p>
              <a:endParaRPr lang="en-GB" sz="1013"/>
            </a:p>
          </p:txBody>
        </p:sp>
        <p:sp>
          <p:nvSpPr>
            <p:cNvPr id="15" name="Freeform 14">
              <a:extLst>
                <a:ext uri="{FF2B5EF4-FFF2-40B4-BE49-F238E27FC236}">
                  <a16:creationId xmlns:a16="http://schemas.microsoft.com/office/drawing/2014/main" id="{4FC07040-1C9B-8DD1-FC7D-6459B32E2C21}"/>
                </a:ext>
              </a:extLst>
            </p:cNvPr>
            <p:cNvSpPr/>
            <p:nvPr/>
          </p:nvSpPr>
          <p:spPr>
            <a:xfrm>
              <a:off x="3207212" y="6272366"/>
              <a:ext cx="20549" cy="19145"/>
            </a:xfrm>
            <a:custGeom>
              <a:avLst/>
              <a:gdLst>
                <a:gd name="connsiteX0" fmla="*/ 10338 w 20549"/>
                <a:gd name="connsiteY0" fmla="*/ 0 h 19145"/>
                <a:gd name="connsiteX1" fmla="*/ 3063 w 20549"/>
                <a:gd name="connsiteY1" fmla="*/ 2808 h 19145"/>
                <a:gd name="connsiteX2" fmla="*/ 0 w 20549"/>
                <a:gd name="connsiteY2" fmla="*/ 9573 h 19145"/>
                <a:gd name="connsiteX3" fmla="*/ 3063 w 20549"/>
                <a:gd name="connsiteY3" fmla="*/ 16337 h 19145"/>
                <a:gd name="connsiteX4" fmla="*/ 10338 w 20549"/>
                <a:gd name="connsiteY4" fmla="*/ 19145 h 19145"/>
                <a:gd name="connsiteX5" fmla="*/ 17614 w 20549"/>
                <a:gd name="connsiteY5" fmla="*/ 16337 h 19145"/>
                <a:gd name="connsiteX6" fmla="*/ 20549 w 20549"/>
                <a:gd name="connsiteY6" fmla="*/ 9573 h 19145"/>
                <a:gd name="connsiteX7" fmla="*/ 17614 w 20549"/>
                <a:gd name="connsiteY7" fmla="*/ 2808 h 19145"/>
                <a:gd name="connsiteX8" fmla="*/ 10338 w 20549"/>
                <a:gd name="connsiteY8"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 h="19145">
                  <a:moveTo>
                    <a:pt x="10338" y="0"/>
                  </a:moveTo>
                  <a:cubicBezTo>
                    <a:pt x="7530" y="0"/>
                    <a:pt x="5105" y="894"/>
                    <a:pt x="3063" y="2808"/>
                  </a:cubicBezTo>
                  <a:cubicBezTo>
                    <a:pt x="1021" y="4722"/>
                    <a:pt x="0" y="6892"/>
                    <a:pt x="0" y="9573"/>
                  </a:cubicBezTo>
                  <a:cubicBezTo>
                    <a:pt x="0" y="12253"/>
                    <a:pt x="1021" y="14423"/>
                    <a:pt x="3063" y="16337"/>
                  </a:cubicBezTo>
                  <a:cubicBezTo>
                    <a:pt x="5105" y="18252"/>
                    <a:pt x="7530" y="19145"/>
                    <a:pt x="10338" y="19145"/>
                  </a:cubicBezTo>
                  <a:cubicBezTo>
                    <a:pt x="13146" y="19145"/>
                    <a:pt x="15571" y="18252"/>
                    <a:pt x="17614" y="16337"/>
                  </a:cubicBezTo>
                  <a:cubicBezTo>
                    <a:pt x="19656" y="14423"/>
                    <a:pt x="20549" y="12253"/>
                    <a:pt x="20549" y="9573"/>
                  </a:cubicBezTo>
                  <a:cubicBezTo>
                    <a:pt x="20549" y="6892"/>
                    <a:pt x="19528" y="4722"/>
                    <a:pt x="17614" y="2808"/>
                  </a:cubicBezTo>
                  <a:cubicBezTo>
                    <a:pt x="15571" y="894"/>
                    <a:pt x="13146" y="0"/>
                    <a:pt x="10338" y="0"/>
                  </a:cubicBezTo>
                  <a:close/>
                </a:path>
              </a:pathLst>
            </a:custGeom>
            <a:solidFill>
              <a:srgbClr val="EC607E"/>
            </a:solidFill>
            <a:ln w="0" cap="flat">
              <a:noFill/>
              <a:prstDash val="solid"/>
              <a:miter/>
            </a:ln>
          </p:spPr>
          <p:txBody>
            <a:bodyPr rtlCol="0" anchor="ctr"/>
            <a:lstStyle/>
            <a:p>
              <a:endParaRPr lang="en-GB" sz="1013"/>
            </a:p>
          </p:txBody>
        </p:sp>
        <p:sp>
          <p:nvSpPr>
            <p:cNvPr id="16" name="Freeform 15">
              <a:extLst>
                <a:ext uri="{FF2B5EF4-FFF2-40B4-BE49-F238E27FC236}">
                  <a16:creationId xmlns:a16="http://schemas.microsoft.com/office/drawing/2014/main" id="{CB2F2FF4-D37C-A114-887A-688CACD142C4}"/>
                </a:ext>
              </a:extLst>
            </p:cNvPr>
            <p:cNvSpPr/>
            <p:nvPr/>
          </p:nvSpPr>
          <p:spPr>
            <a:xfrm>
              <a:off x="3207978" y="6300318"/>
              <a:ext cx="18889" cy="68284"/>
            </a:xfrm>
            <a:custGeom>
              <a:avLst/>
              <a:gdLst>
                <a:gd name="connsiteX0" fmla="*/ 0 w 18889"/>
                <a:gd name="connsiteY0" fmla="*/ 0 h 68284"/>
                <a:gd name="connsiteX1" fmla="*/ 18890 w 18889"/>
                <a:gd name="connsiteY1" fmla="*/ 0 h 68284"/>
                <a:gd name="connsiteX2" fmla="*/ 18890 w 18889"/>
                <a:gd name="connsiteY2" fmla="*/ 68285 h 68284"/>
                <a:gd name="connsiteX3" fmla="*/ 0 w 18889"/>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8889" h="68284">
                  <a:moveTo>
                    <a:pt x="0" y="0"/>
                  </a:moveTo>
                  <a:lnTo>
                    <a:pt x="18890" y="0"/>
                  </a:lnTo>
                  <a:lnTo>
                    <a:pt x="18890" y="68285"/>
                  </a:lnTo>
                  <a:lnTo>
                    <a:pt x="0" y="68285"/>
                  </a:lnTo>
                  <a:close/>
                </a:path>
              </a:pathLst>
            </a:custGeom>
            <a:solidFill>
              <a:srgbClr val="EC607E"/>
            </a:solidFill>
            <a:ln w="0" cap="flat">
              <a:noFill/>
              <a:prstDash val="solid"/>
              <a:miter/>
            </a:ln>
          </p:spPr>
          <p:txBody>
            <a:bodyPr rtlCol="0" anchor="ctr"/>
            <a:lstStyle/>
            <a:p>
              <a:endParaRPr lang="en-GB" sz="1013"/>
            </a:p>
          </p:txBody>
        </p:sp>
        <p:sp>
          <p:nvSpPr>
            <p:cNvPr id="17" name="Freeform 16">
              <a:extLst>
                <a:ext uri="{FF2B5EF4-FFF2-40B4-BE49-F238E27FC236}">
                  <a16:creationId xmlns:a16="http://schemas.microsoft.com/office/drawing/2014/main" id="{04848A49-848E-3F7E-E107-4306505F4B46}"/>
                </a:ext>
              </a:extLst>
            </p:cNvPr>
            <p:cNvSpPr/>
            <p:nvPr/>
          </p:nvSpPr>
          <p:spPr>
            <a:xfrm>
              <a:off x="3242184" y="6299680"/>
              <a:ext cx="61392" cy="70326"/>
            </a:xfrm>
            <a:custGeom>
              <a:avLst/>
              <a:gdLst>
                <a:gd name="connsiteX0" fmla="*/ 41609 w 61392"/>
                <a:gd name="connsiteY0" fmla="*/ 29356 h 70326"/>
                <a:gd name="connsiteX1" fmla="*/ 29228 w 61392"/>
                <a:gd name="connsiteY1" fmla="*/ 26803 h 70326"/>
                <a:gd name="connsiteX2" fmla="*/ 22464 w 61392"/>
                <a:gd name="connsiteY2" fmla="*/ 24123 h 70326"/>
                <a:gd name="connsiteX3" fmla="*/ 20549 w 61392"/>
                <a:gd name="connsiteY3" fmla="*/ 20039 h 70326"/>
                <a:gd name="connsiteX4" fmla="*/ 23612 w 61392"/>
                <a:gd name="connsiteY4" fmla="*/ 15189 h 70326"/>
                <a:gd name="connsiteX5" fmla="*/ 31015 w 61392"/>
                <a:gd name="connsiteY5" fmla="*/ 13402 h 70326"/>
                <a:gd name="connsiteX6" fmla="*/ 36631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09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6 w 61392"/>
                <a:gd name="connsiteY20" fmla="*/ 54755 h 70326"/>
                <a:gd name="connsiteX21" fmla="*/ 31015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5 w 61392"/>
                <a:gd name="connsiteY26" fmla="*/ 70327 h 70326"/>
                <a:gd name="connsiteX27" fmla="*/ 46714 w 61392"/>
                <a:gd name="connsiteY27" fmla="*/ 67519 h 70326"/>
                <a:gd name="connsiteX28" fmla="*/ 57436 w 61392"/>
                <a:gd name="connsiteY28" fmla="*/ 59605 h 70326"/>
                <a:gd name="connsiteX29" fmla="*/ 61392 w 61392"/>
                <a:gd name="connsiteY29" fmla="*/ 47863 h 70326"/>
                <a:gd name="connsiteX30" fmla="*/ 56542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8" y="26803"/>
                  </a:lnTo>
                  <a:cubicBezTo>
                    <a:pt x="26037" y="26165"/>
                    <a:pt x="23868" y="25271"/>
                    <a:pt x="22464" y="24123"/>
                  </a:cubicBezTo>
                  <a:cubicBezTo>
                    <a:pt x="21187" y="22974"/>
                    <a:pt x="20549" y="21570"/>
                    <a:pt x="20549" y="20039"/>
                  </a:cubicBezTo>
                  <a:cubicBezTo>
                    <a:pt x="20549" y="17997"/>
                    <a:pt x="21570" y="16337"/>
                    <a:pt x="23612" y="15189"/>
                  </a:cubicBezTo>
                  <a:cubicBezTo>
                    <a:pt x="25655" y="13912"/>
                    <a:pt x="28080" y="13402"/>
                    <a:pt x="31015" y="13402"/>
                  </a:cubicBezTo>
                  <a:cubicBezTo>
                    <a:pt x="33185" y="13402"/>
                    <a:pt x="35099" y="13784"/>
                    <a:pt x="36631" y="14550"/>
                  </a:cubicBezTo>
                  <a:cubicBezTo>
                    <a:pt x="38163" y="15316"/>
                    <a:pt x="39439"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8" y="30505"/>
                    <a:pt x="6509"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5"/>
                  </a:cubicBezTo>
                  <a:cubicBezTo>
                    <a:pt x="37014" y="56032"/>
                    <a:pt x="34334" y="56670"/>
                    <a:pt x="31015" y="56670"/>
                  </a:cubicBezTo>
                  <a:cubicBezTo>
                    <a:pt x="27697" y="56670"/>
                    <a:pt x="24889" y="55904"/>
                    <a:pt x="22719" y="54500"/>
                  </a:cubicBezTo>
                  <a:cubicBezTo>
                    <a:pt x="20549" y="53096"/>
                    <a:pt x="19145" y="50926"/>
                    <a:pt x="18635" y="48246"/>
                  </a:cubicBezTo>
                  <a:lnTo>
                    <a:pt x="0" y="49267"/>
                  </a:lnTo>
                  <a:cubicBezTo>
                    <a:pt x="893" y="55776"/>
                    <a:pt x="4084" y="61010"/>
                    <a:pt x="9445" y="64711"/>
                  </a:cubicBezTo>
                  <a:cubicBezTo>
                    <a:pt x="14806" y="68540"/>
                    <a:pt x="21953" y="70327"/>
                    <a:pt x="31015" y="70327"/>
                  </a:cubicBezTo>
                  <a:cubicBezTo>
                    <a:pt x="36887" y="70327"/>
                    <a:pt x="42247" y="69433"/>
                    <a:pt x="46714" y="67519"/>
                  </a:cubicBezTo>
                  <a:cubicBezTo>
                    <a:pt x="51309" y="65604"/>
                    <a:pt x="54883" y="63052"/>
                    <a:pt x="57436" y="59605"/>
                  </a:cubicBezTo>
                  <a:cubicBezTo>
                    <a:pt x="60116" y="56287"/>
                    <a:pt x="61392" y="52330"/>
                    <a:pt x="61392" y="47863"/>
                  </a:cubicBezTo>
                  <a:cubicBezTo>
                    <a:pt x="61392" y="42885"/>
                    <a:pt x="59733" y="38929"/>
                    <a:pt x="56542"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19" name="Freeform 18">
              <a:extLst>
                <a:ext uri="{FF2B5EF4-FFF2-40B4-BE49-F238E27FC236}">
                  <a16:creationId xmlns:a16="http://schemas.microsoft.com/office/drawing/2014/main" id="{E2824144-DA1B-7D50-F5ED-316A74BA6EAA}"/>
                </a:ext>
              </a:extLst>
            </p:cNvPr>
            <p:cNvSpPr/>
            <p:nvPr/>
          </p:nvSpPr>
          <p:spPr>
            <a:xfrm>
              <a:off x="3315957"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566 w 65476"/>
                <a:gd name="connsiteY29" fmla="*/ 20932 h 70709"/>
                <a:gd name="connsiteX30" fmla="*/ 47353 w 65476"/>
                <a:gd name="connsiteY30" fmla="*/ 28208 h 70709"/>
                <a:gd name="connsiteX31" fmla="*/ 18762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864" y="638"/>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160" y="8807"/>
                  </a:cubicBezTo>
                  <a:close/>
                  <a:moveTo>
                    <a:pt x="18762" y="28208"/>
                  </a:moveTo>
                  <a:cubicBezTo>
                    <a:pt x="18762" y="25783"/>
                    <a:pt x="19401" y="23485"/>
                    <a:pt x="20549" y="21443"/>
                  </a:cubicBezTo>
                  <a:cubicBezTo>
                    <a:pt x="21826" y="19273"/>
                    <a:pt x="23485" y="17486"/>
                    <a:pt x="25783" y="16210"/>
                  </a:cubicBezTo>
                  <a:cubicBezTo>
                    <a:pt x="28080" y="14933"/>
                    <a:pt x="30505" y="14168"/>
                    <a:pt x="33441" y="14168"/>
                  </a:cubicBezTo>
                  <a:cubicBezTo>
                    <a:pt x="36376" y="14168"/>
                    <a:pt x="38673" y="14806"/>
                    <a:pt x="40716" y="15954"/>
                  </a:cubicBezTo>
                  <a:cubicBezTo>
                    <a:pt x="42758" y="17103"/>
                    <a:pt x="44417" y="18762"/>
                    <a:pt x="45566" y="20932"/>
                  </a:cubicBezTo>
                  <a:cubicBezTo>
                    <a:pt x="46714" y="22975"/>
                    <a:pt x="47353" y="25400"/>
                    <a:pt x="47353" y="28208"/>
                  </a:cubicBezTo>
                  <a:lnTo>
                    <a:pt x="18762" y="28208"/>
                  </a:lnTo>
                  <a:close/>
                </a:path>
              </a:pathLst>
            </a:custGeom>
            <a:solidFill>
              <a:srgbClr val="EC607E"/>
            </a:solidFill>
            <a:ln w="0" cap="flat">
              <a:noFill/>
              <a:prstDash val="solid"/>
              <a:miter/>
            </a:ln>
          </p:spPr>
          <p:txBody>
            <a:bodyPr rtlCol="0" anchor="ctr"/>
            <a:lstStyle/>
            <a:p>
              <a:endParaRPr lang="en-GB" sz="1013"/>
            </a:p>
          </p:txBody>
        </p:sp>
        <p:sp>
          <p:nvSpPr>
            <p:cNvPr id="20" name="Freeform 19">
              <a:extLst>
                <a:ext uri="{FF2B5EF4-FFF2-40B4-BE49-F238E27FC236}">
                  <a16:creationId xmlns:a16="http://schemas.microsoft.com/office/drawing/2014/main" id="{1FC97DCA-DA07-3842-F2AF-1D482F1E42D0}"/>
                </a:ext>
              </a:extLst>
            </p:cNvPr>
            <p:cNvSpPr/>
            <p:nvPr/>
          </p:nvSpPr>
          <p:spPr>
            <a:xfrm>
              <a:off x="3393559" y="6299553"/>
              <a:ext cx="61137" cy="70327"/>
            </a:xfrm>
            <a:custGeom>
              <a:avLst/>
              <a:gdLst>
                <a:gd name="connsiteX0" fmla="*/ 52330 w 61137"/>
                <a:gd name="connsiteY0" fmla="*/ 5361 h 70327"/>
                <a:gd name="connsiteX1" fmla="*/ 43013 w 61137"/>
                <a:gd name="connsiteY1" fmla="*/ 1276 h 70327"/>
                <a:gd name="connsiteX2" fmla="*/ 32037 w 61137"/>
                <a:gd name="connsiteY2" fmla="*/ 0 h 70327"/>
                <a:gd name="connsiteX3" fmla="*/ 17614 w 61137"/>
                <a:gd name="connsiteY3" fmla="*/ 2425 h 70327"/>
                <a:gd name="connsiteX4" fmla="*/ 7530 w 61137"/>
                <a:gd name="connsiteY4" fmla="*/ 9445 h 70327"/>
                <a:gd name="connsiteX5" fmla="*/ 2297 w 61137"/>
                <a:gd name="connsiteY5" fmla="*/ 20294 h 70327"/>
                <a:gd name="connsiteX6" fmla="*/ 19783 w 61137"/>
                <a:gd name="connsiteY6" fmla="*/ 21698 h 70327"/>
                <a:gd name="connsiteX7" fmla="*/ 23740 w 61137"/>
                <a:gd name="connsiteY7" fmla="*/ 16082 h 70327"/>
                <a:gd name="connsiteX8" fmla="*/ 31909 w 61137"/>
                <a:gd name="connsiteY8" fmla="*/ 13785 h 70327"/>
                <a:gd name="connsiteX9" fmla="*/ 39439 w 61137"/>
                <a:gd name="connsiteY9" fmla="*/ 16082 h 70327"/>
                <a:gd name="connsiteX10" fmla="*/ 42119 w 61137"/>
                <a:gd name="connsiteY10" fmla="*/ 22591 h 70327"/>
                <a:gd name="connsiteX11" fmla="*/ 42119 w 61137"/>
                <a:gd name="connsiteY11" fmla="*/ 22847 h 70327"/>
                <a:gd name="connsiteX12" fmla="*/ 40460 w 61137"/>
                <a:gd name="connsiteY12" fmla="*/ 26165 h 70327"/>
                <a:gd name="connsiteX13" fmla="*/ 35227 w 61137"/>
                <a:gd name="connsiteY13" fmla="*/ 27824 h 70327"/>
                <a:gd name="connsiteX14" fmla="*/ 25655 w 61137"/>
                <a:gd name="connsiteY14" fmla="*/ 28973 h 70327"/>
                <a:gd name="connsiteX15" fmla="*/ 15954 w 61137"/>
                <a:gd name="connsiteY15" fmla="*/ 30632 h 70327"/>
                <a:gd name="connsiteX16" fmla="*/ 7786 w 61137"/>
                <a:gd name="connsiteY16" fmla="*/ 34206 h 70327"/>
                <a:gd name="connsiteX17" fmla="*/ 2042 w 61137"/>
                <a:gd name="connsiteY17" fmla="*/ 40460 h 70327"/>
                <a:gd name="connsiteX18" fmla="*/ 0 w 61137"/>
                <a:gd name="connsiteY18" fmla="*/ 50033 h 70327"/>
                <a:gd name="connsiteX19" fmla="*/ 2935 w 61137"/>
                <a:gd name="connsiteY19" fmla="*/ 61265 h 70327"/>
                <a:gd name="connsiteX20" fmla="*/ 10976 w 61137"/>
                <a:gd name="connsiteY20" fmla="*/ 68030 h 70327"/>
                <a:gd name="connsiteX21" fmla="*/ 22591 w 61137"/>
                <a:gd name="connsiteY21" fmla="*/ 70327 h 70327"/>
                <a:gd name="connsiteX22" fmla="*/ 31526 w 61137"/>
                <a:gd name="connsiteY22" fmla="*/ 68923 h 70327"/>
                <a:gd name="connsiteX23" fmla="*/ 38163 w 61137"/>
                <a:gd name="connsiteY23" fmla="*/ 65094 h 70327"/>
                <a:gd name="connsiteX24" fmla="*/ 42630 w 61137"/>
                <a:gd name="connsiteY24" fmla="*/ 59478 h 70327"/>
                <a:gd name="connsiteX25" fmla="*/ 43141 w 61137"/>
                <a:gd name="connsiteY25" fmla="*/ 59478 h 70327"/>
                <a:gd name="connsiteX26" fmla="*/ 43141 w 61137"/>
                <a:gd name="connsiteY26" fmla="*/ 68923 h 70327"/>
                <a:gd name="connsiteX27" fmla="*/ 61137 w 61137"/>
                <a:gd name="connsiteY27" fmla="*/ 68923 h 70327"/>
                <a:gd name="connsiteX28" fmla="*/ 61137 w 61137"/>
                <a:gd name="connsiteY28" fmla="*/ 22847 h 70327"/>
                <a:gd name="connsiteX29" fmla="*/ 58712 w 61137"/>
                <a:gd name="connsiteY29" fmla="*/ 12381 h 70327"/>
                <a:gd name="connsiteX30" fmla="*/ 52330 w 61137"/>
                <a:gd name="connsiteY30" fmla="*/ 5233 h 70327"/>
                <a:gd name="connsiteX31" fmla="*/ 42247 w 61137"/>
                <a:gd name="connsiteY31" fmla="*/ 44672 h 70327"/>
                <a:gd name="connsiteX32" fmla="*/ 40460 w 61137"/>
                <a:gd name="connsiteY32" fmla="*/ 51182 h 70327"/>
                <a:gd name="connsiteX33" fmla="*/ 35483 w 61137"/>
                <a:gd name="connsiteY33" fmla="*/ 55649 h 70327"/>
                <a:gd name="connsiteX34" fmla="*/ 28079 w 61137"/>
                <a:gd name="connsiteY34" fmla="*/ 57308 h 70327"/>
                <a:gd name="connsiteX35" fmla="*/ 20932 w 61137"/>
                <a:gd name="connsiteY35" fmla="*/ 55266 h 70327"/>
                <a:gd name="connsiteX36" fmla="*/ 18124 w 61137"/>
                <a:gd name="connsiteY36" fmla="*/ 49395 h 70327"/>
                <a:gd name="connsiteX37" fmla="*/ 19528 w 61137"/>
                <a:gd name="connsiteY37" fmla="*/ 44927 h 70327"/>
                <a:gd name="connsiteX38" fmla="*/ 23357 w 61137"/>
                <a:gd name="connsiteY38" fmla="*/ 42119 h 70327"/>
                <a:gd name="connsiteX39" fmla="*/ 29229 w 61137"/>
                <a:gd name="connsiteY39" fmla="*/ 40588 h 70327"/>
                <a:gd name="connsiteX40" fmla="*/ 32675 w 61137"/>
                <a:gd name="connsiteY40" fmla="*/ 40078 h 70327"/>
                <a:gd name="connsiteX41" fmla="*/ 36503 w 61137"/>
                <a:gd name="connsiteY41" fmla="*/ 39439 h 70327"/>
                <a:gd name="connsiteX42" fmla="*/ 39950 w 61137"/>
                <a:gd name="connsiteY42" fmla="*/ 38546 h 70327"/>
                <a:gd name="connsiteX43" fmla="*/ 42375 w 61137"/>
                <a:gd name="connsiteY43" fmla="*/ 37525 h 70327"/>
                <a:gd name="connsiteX44" fmla="*/ 42375 w 61137"/>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137" h="70327">
                  <a:moveTo>
                    <a:pt x="52330" y="5361"/>
                  </a:moveTo>
                  <a:cubicBezTo>
                    <a:pt x="49650" y="3446"/>
                    <a:pt x="46459" y="2170"/>
                    <a:pt x="43013" y="1276"/>
                  </a:cubicBezTo>
                  <a:cubicBezTo>
                    <a:pt x="39567" y="383"/>
                    <a:pt x="35865" y="0"/>
                    <a:pt x="32037" y="0"/>
                  </a:cubicBezTo>
                  <a:cubicBezTo>
                    <a:pt x="26548" y="0"/>
                    <a:pt x="21825" y="766"/>
                    <a:pt x="17614" y="2425"/>
                  </a:cubicBezTo>
                  <a:cubicBezTo>
                    <a:pt x="13529" y="4084"/>
                    <a:pt x="10083" y="6382"/>
                    <a:pt x="7530" y="9445"/>
                  </a:cubicBezTo>
                  <a:cubicBezTo>
                    <a:pt x="4978" y="12508"/>
                    <a:pt x="3191" y="16082"/>
                    <a:pt x="2297" y="20294"/>
                  </a:cubicBezTo>
                  <a:lnTo>
                    <a:pt x="19783" y="21698"/>
                  </a:lnTo>
                  <a:cubicBezTo>
                    <a:pt x="20422" y="19400"/>
                    <a:pt x="21825" y="17614"/>
                    <a:pt x="23740" y="16082"/>
                  </a:cubicBezTo>
                  <a:cubicBezTo>
                    <a:pt x="25782" y="14551"/>
                    <a:pt x="28462" y="13785"/>
                    <a:pt x="31909" y="13785"/>
                  </a:cubicBezTo>
                  <a:cubicBezTo>
                    <a:pt x="35100" y="13785"/>
                    <a:pt x="37652" y="14551"/>
                    <a:pt x="39439" y="16082"/>
                  </a:cubicBezTo>
                  <a:cubicBezTo>
                    <a:pt x="41226" y="17614"/>
                    <a:pt x="42119" y="19783"/>
                    <a:pt x="42119" y="22591"/>
                  </a:cubicBezTo>
                  <a:lnTo>
                    <a:pt x="42119" y="22847"/>
                  </a:lnTo>
                  <a:cubicBezTo>
                    <a:pt x="42119" y="24251"/>
                    <a:pt x="41609" y="25399"/>
                    <a:pt x="40460" y="26165"/>
                  </a:cubicBezTo>
                  <a:cubicBezTo>
                    <a:pt x="39311" y="26931"/>
                    <a:pt x="37652" y="27441"/>
                    <a:pt x="35227" y="27824"/>
                  </a:cubicBezTo>
                  <a:cubicBezTo>
                    <a:pt x="32802" y="28207"/>
                    <a:pt x="29611" y="28590"/>
                    <a:pt x="25655" y="28973"/>
                  </a:cubicBezTo>
                  <a:cubicBezTo>
                    <a:pt x="22336" y="29356"/>
                    <a:pt x="19017" y="29867"/>
                    <a:pt x="15954" y="30632"/>
                  </a:cubicBezTo>
                  <a:cubicBezTo>
                    <a:pt x="12891" y="31398"/>
                    <a:pt x="10211" y="32675"/>
                    <a:pt x="7786" y="34206"/>
                  </a:cubicBezTo>
                  <a:cubicBezTo>
                    <a:pt x="5360" y="35738"/>
                    <a:pt x="3446" y="37908"/>
                    <a:pt x="2042" y="40460"/>
                  </a:cubicBezTo>
                  <a:cubicBezTo>
                    <a:pt x="638" y="43013"/>
                    <a:pt x="0" y="46204"/>
                    <a:pt x="0" y="50033"/>
                  </a:cubicBezTo>
                  <a:cubicBezTo>
                    <a:pt x="0" y="54500"/>
                    <a:pt x="1021" y="58329"/>
                    <a:pt x="2935" y="61265"/>
                  </a:cubicBezTo>
                  <a:cubicBezTo>
                    <a:pt x="4850" y="64328"/>
                    <a:pt x="7658" y="66498"/>
                    <a:pt x="10976" y="68030"/>
                  </a:cubicBezTo>
                  <a:cubicBezTo>
                    <a:pt x="14423" y="69561"/>
                    <a:pt x="18252" y="70327"/>
                    <a:pt x="22591" y="70327"/>
                  </a:cubicBezTo>
                  <a:cubicBezTo>
                    <a:pt x="26038" y="70327"/>
                    <a:pt x="28973" y="69816"/>
                    <a:pt x="31526" y="68923"/>
                  </a:cubicBezTo>
                  <a:cubicBezTo>
                    <a:pt x="34078" y="68030"/>
                    <a:pt x="36376" y="66753"/>
                    <a:pt x="38163" y="65094"/>
                  </a:cubicBezTo>
                  <a:cubicBezTo>
                    <a:pt x="39950" y="63435"/>
                    <a:pt x="41481" y="61648"/>
                    <a:pt x="42630" y="59478"/>
                  </a:cubicBezTo>
                  <a:lnTo>
                    <a:pt x="43141" y="59478"/>
                  </a:lnTo>
                  <a:lnTo>
                    <a:pt x="43141" y="68923"/>
                  </a:lnTo>
                  <a:lnTo>
                    <a:pt x="61137" y="68923"/>
                  </a:lnTo>
                  <a:lnTo>
                    <a:pt x="61137" y="22847"/>
                  </a:lnTo>
                  <a:cubicBezTo>
                    <a:pt x="61137" y="18762"/>
                    <a:pt x="60371"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7" y="57308"/>
                    <a:pt x="28079" y="57308"/>
                  </a:cubicBezTo>
                  <a:cubicBezTo>
                    <a:pt x="25271" y="57308"/>
                    <a:pt x="22719" y="56670"/>
                    <a:pt x="20932" y="55266"/>
                  </a:cubicBezTo>
                  <a:cubicBezTo>
                    <a:pt x="19017" y="53862"/>
                    <a:pt x="18124" y="51948"/>
                    <a:pt x="18124" y="49395"/>
                  </a:cubicBezTo>
                  <a:cubicBezTo>
                    <a:pt x="18124" y="47608"/>
                    <a:pt x="18635" y="46076"/>
                    <a:pt x="19528" y="44927"/>
                  </a:cubicBezTo>
                  <a:cubicBezTo>
                    <a:pt x="20422" y="43779"/>
                    <a:pt x="21698" y="42758"/>
                    <a:pt x="23357" y="42119"/>
                  </a:cubicBezTo>
                  <a:cubicBezTo>
                    <a:pt x="25016" y="41354"/>
                    <a:pt x="26931" y="40843"/>
                    <a:pt x="29229" y="40588"/>
                  </a:cubicBezTo>
                  <a:cubicBezTo>
                    <a:pt x="30249" y="40460"/>
                    <a:pt x="31398" y="40333"/>
                    <a:pt x="32675" y="40078"/>
                  </a:cubicBezTo>
                  <a:cubicBezTo>
                    <a:pt x="33951" y="39822"/>
                    <a:pt x="35227" y="39695"/>
                    <a:pt x="36503"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25" name="Freeform 24">
              <a:extLst>
                <a:ext uri="{FF2B5EF4-FFF2-40B4-BE49-F238E27FC236}">
                  <a16:creationId xmlns:a16="http://schemas.microsoft.com/office/drawing/2014/main" id="{7B79E954-779B-AA34-ADD4-56C927DAC40E}"/>
                </a:ext>
              </a:extLst>
            </p:cNvPr>
            <p:cNvSpPr/>
            <p:nvPr/>
          </p:nvSpPr>
          <p:spPr>
            <a:xfrm>
              <a:off x="3469502" y="6299680"/>
              <a:ext cx="61392" cy="70326"/>
            </a:xfrm>
            <a:custGeom>
              <a:avLst/>
              <a:gdLst>
                <a:gd name="connsiteX0" fmla="*/ 41609 w 61392"/>
                <a:gd name="connsiteY0" fmla="*/ 29356 h 70326"/>
                <a:gd name="connsiteX1" fmla="*/ 29229 w 61392"/>
                <a:gd name="connsiteY1" fmla="*/ 26803 h 70326"/>
                <a:gd name="connsiteX2" fmla="*/ 22464 w 61392"/>
                <a:gd name="connsiteY2" fmla="*/ 24123 h 70326"/>
                <a:gd name="connsiteX3" fmla="*/ 20549 w 61392"/>
                <a:gd name="connsiteY3" fmla="*/ 20039 h 70326"/>
                <a:gd name="connsiteX4" fmla="*/ 23613 w 61392"/>
                <a:gd name="connsiteY4" fmla="*/ 15189 h 70326"/>
                <a:gd name="connsiteX5" fmla="*/ 31016 w 61392"/>
                <a:gd name="connsiteY5" fmla="*/ 13402 h 70326"/>
                <a:gd name="connsiteX6" fmla="*/ 36632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10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7 w 61392"/>
                <a:gd name="connsiteY20" fmla="*/ 54755 h 70326"/>
                <a:gd name="connsiteX21" fmla="*/ 31016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6 w 61392"/>
                <a:gd name="connsiteY26" fmla="*/ 70327 h 70326"/>
                <a:gd name="connsiteX27" fmla="*/ 46714 w 61392"/>
                <a:gd name="connsiteY27" fmla="*/ 67519 h 70326"/>
                <a:gd name="connsiteX28" fmla="*/ 57436 w 61392"/>
                <a:gd name="connsiteY28" fmla="*/ 59605 h 70326"/>
                <a:gd name="connsiteX29" fmla="*/ 61393 w 61392"/>
                <a:gd name="connsiteY29" fmla="*/ 47863 h 70326"/>
                <a:gd name="connsiteX30" fmla="*/ 56543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9" y="26803"/>
                  </a:lnTo>
                  <a:cubicBezTo>
                    <a:pt x="26038" y="26165"/>
                    <a:pt x="23868" y="25271"/>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4"/>
                    <a:pt x="36632" y="14550"/>
                  </a:cubicBezTo>
                  <a:cubicBezTo>
                    <a:pt x="38163" y="15316"/>
                    <a:pt x="39440"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9" y="43651"/>
                    <a:pt x="38418" y="44417"/>
                    <a:pt x="39950" y="45566"/>
                  </a:cubicBezTo>
                  <a:cubicBezTo>
                    <a:pt x="41354" y="46714"/>
                    <a:pt x="42120" y="48118"/>
                    <a:pt x="42120" y="49778"/>
                  </a:cubicBezTo>
                  <a:cubicBezTo>
                    <a:pt x="42120" y="51820"/>
                    <a:pt x="41098" y="53479"/>
                    <a:pt x="39057" y="54755"/>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8" y="69433"/>
                    <a:pt x="46714" y="67519"/>
                  </a:cubicBezTo>
                  <a:cubicBezTo>
                    <a:pt x="51310" y="65604"/>
                    <a:pt x="54883" y="63052"/>
                    <a:pt x="57436" y="59605"/>
                  </a:cubicBezTo>
                  <a:cubicBezTo>
                    <a:pt x="60116" y="56287"/>
                    <a:pt x="61393" y="52330"/>
                    <a:pt x="61393" y="47863"/>
                  </a:cubicBezTo>
                  <a:cubicBezTo>
                    <a:pt x="61393" y="42885"/>
                    <a:pt x="59733" y="38929"/>
                    <a:pt x="56543"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26" name="Freeform 25">
              <a:extLst>
                <a:ext uri="{FF2B5EF4-FFF2-40B4-BE49-F238E27FC236}">
                  <a16:creationId xmlns:a16="http://schemas.microsoft.com/office/drawing/2014/main" id="{A257D87E-9AE3-C192-81BD-D4CDC2F15083}"/>
                </a:ext>
              </a:extLst>
            </p:cNvPr>
            <p:cNvSpPr/>
            <p:nvPr/>
          </p:nvSpPr>
          <p:spPr>
            <a:xfrm>
              <a:off x="3543275"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694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737" y="766"/>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9"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3" y="15316"/>
                    <a:pt x="59095" y="11743"/>
                    <a:pt x="56160" y="8807"/>
                  </a:cubicBezTo>
                  <a:close/>
                  <a:moveTo>
                    <a:pt x="18762" y="28208"/>
                  </a:moveTo>
                  <a:cubicBezTo>
                    <a:pt x="18762" y="25783"/>
                    <a:pt x="19401" y="23485"/>
                    <a:pt x="20549" y="21443"/>
                  </a:cubicBezTo>
                  <a:cubicBezTo>
                    <a:pt x="21826" y="19273"/>
                    <a:pt x="23485" y="17486"/>
                    <a:pt x="25783" y="16210"/>
                  </a:cubicBezTo>
                  <a:cubicBezTo>
                    <a:pt x="27952" y="14933"/>
                    <a:pt x="30505" y="14168"/>
                    <a:pt x="33441" y="14168"/>
                  </a:cubicBezTo>
                  <a:cubicBezTo>
                    <a:pt x="36376" y="14168"/>
                    <a:pt x="38674" y="14806"/>
                    <a:pt x="40716" y="15954"/>
                  </a:cubicBezTo>
                  <a:cubicBezTo>
                    <a:pt x="42758" y="17103"/>
                    <a:pt x="44417" y="18762"/>
                    <a:pt x="45694"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27" name="Freeform 26">
              <a:extLst>
                <a:ext uri="{FF2B5EF4-FFF2-40B4-BE49-F238E27FC236}">
                  <a16:creationId xmlns:a16="http://schemas.microsoft.com/office/drawing/2014/main" id="{320B17B4-6F87-8566-5030-C7225429219B}"/>
                </a:ext>
              </a:extLst>
            </p:cNvPr>
            <p:cNvSpPr/>
            <p:nvPr/>
          </p:nvSpPr>
          <p:spPr>
            <a:xfrm>
              <a:off x="3621132" y="6299553"/>
              <a:ext cx="61392" cy="70327"/>
            </a:xfrm>
            <a:custGeom>
              <a:avLst/>
              <a:gdLst>
                <a:gd name="connsiteX0" fmla="*/ 56415 w 61392"/>
                <a:gd name="connsiteY0" fmla="*/ 35993 h 70327"/>
                <a:gd name="connsiteX1" fmla="*/ 41609 w 61392"/>
                <a:gd name="connsiteY1" fmla="*/ 29356 h 70327"/>
                <a:gd name="connsiteX2" fmla="*/ 29229 w 61392"/>
                <a:gd name="connsiteY2" fmla="*/ 26803 h 70327"/>
                <a:gd name="connsiteX3" fmla="*/ 22464 w 61392"/>
                <a:gd name="connsiteY3" fmla="*/ 24123 h 70327"/>
                <a:gd name="connsiteX4" fmla="*/ 20549 w 61392"/>
                <a:gd name="connsiteY4" fmla="*/ 20039 h 70327"/>
                <a:gd name="connsiteX5" fmla="*/ 23613 w 61392"/>
                <a:gd name="connsiteY5" fmla="*/ 15189 h 70327"/>
                <a:gd name="connsiteX6" fmla="*/ 31016 w 61392"/>
                <a:gd name="connsiteY6" fmla="*/ 13402 h 70327"/>
                <a:gd name="connsiteX7" fmla="*/ 36631 w 61392"/>
                <a:gd name="connsiteY7" fmla="*/ 14551 h 70327"/>
                <a:gd name="connsiteX8" fmla="*/ 40460 w 61392"/>
                <a:gd name="connsiteY8" fmla="*/ 17486 h 70327"/>
                <a:gd name="connsiteX9" fmla="*/ 42375 w 61392"/>
                <a:gd name="connsiteY9" fmla="*/ 21443 h 70327"/>
                <a:gd name="connsiteX10" fmla="*/ 59733 w 61392"/>
                <a:gd name="connsiteY10" fmla="*/ 20422 h 70327"/>
                <a:gd name="connsiteX11" fmla="*/ 51054 w 61392"/>
                <a:gd name="connsiteY11" fmla="*/ 5488 h 70327"/>
                <a:gd name="connsiteX12" fmla="*/ 30632 w 61392"/>
                <a:gd name="connsiteY12" fmla="*/ 0 h 70327"/>
                <a:gd name="connsiteX13" fmla="*/ 15316 w 61392"/>
                <a:gd name="connsiteY13" fmla="*/ 2553 h 70327"/>
                <a:gd name="connsiteX14" fmla="*/ 5233 w 61392"/>
                <a:gd name="connsiteY14" fmla="*/ 9828 h 70327"/>
                <a:gd name="connsiteX15" fmla="*/ 1659 w 61392"/>
                <a:gd name="connsiteY15" fmla="*/ 21187 h 70327"/>
                <a:gd name="connsiteX16" fmla="*/ 6510 w 61392"/>
                <a:gd name="connsiteY16" fmla="*/ 33823 h 70327"/>
                <a:gd name="connsiteX17" fmla="*/ 21443 w 61392"/>
                <a:gd name="connsiteY17" fmla="*/ 40716 h 70327"/>
                <a:gd name="connsiteX18" fmla="*/ 33313 w 61392"/>
                <a:gd name="connsiteY18" fmla="*/ 43013 h 70327"/>
                <a:gd name="connsiteX19" fmla="*/ 39950 w 61392"/>
                <a:gd name="connsiteY19" fmla="*/ 45566 h 70327"/>
                <a:gd name="connsiteX20" fmla="*/ 42120 w 61392"/>
                <a:gd name="connsiteY20" fmla="*/ 49778 h 70327"/>
                <a:gd name="connsiteX21" fmla="*/ 39056 w 61392"/>
                <a:gd name="connsiteY21" fmla="*/ 54756 h 70327"/>
                <a:gd name="connsiteX22" fmla="*/ 31016 w 61392"/>
                <a:gd name="connsiteY22" fmla="*/ 56670 h 70327"/>
                <a:gd name="connsiteX23" fmla="*/ 22719 w 61392"/>
                <a:gd name="connsiteY23" fmla="*/ 54500 h 70327"/>
                <a:gd name="connsiteX24" fmla="*/ 18635 w 61392"/>
                <a:gd name="connsiteY24" fmla="*/ 48246 h 70327"/>
                <a:gd name="connsiteX25" fmla="*/ 0 w 61392"/>
                <a:gd name="connsiteY25" fmla="*/ 49267 h 70327"/>
                <a:gd name="connsiteX26" fmla="*/ 9445 w 61392"/>
                <a:gd name="connsiteY26" fmla="*/ 64711 h 70327"/>
                <a:gd name="connsiteX27" fmla="*/ 31016 w 61392"/>
                <a:gd name="connsiteY27" fmla="*/ 70327 h 70327"/>
                <a:gd name="connsiteX28" fmla="*/ 46714 w 61392"/>
                <a:gd name="connsiteY28" fmla="*/ 67519 h 70327"/>
                <a:gd name="connsiteX29" fmla="*/ 57436 w 61392"/>
                <a:gd name="connsiteY29" fmla="*/ 59606 h 70327"/>
                <a:gd name="connsiteX30" fmla="*/ 61392 w 61392"/>
                <a:gd name="connsiteY30" fmla="*/ 47863 h 70327"/>
                <a:gd name="connsiteX31" fmla="*/ 56543 w 61392"/>
                <a:gd name="connsiteY31" fmla="*/ 35993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7">
                  <a:moveTo>
                    <a:pt x="56415" y="35993"/>
                  </a:moveTo>
                  <a:cubicBezTo>
                    <a:pt x="53096" y="32930"/>
                    <a:pt x="48246" y="30760"/>
                    <a:pt x="41609" y="29356"/>
                  </a:cubicBezTo>
                  <a:lnTo>
                    <a:pt x="29229" y="26803"/>
                  </a:lnTo>
                  <a:cubicBezTo>
                    <a:pt x="26038" y="26165"/>
                    <a:pt x="23868" y="25272"/>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5"/>
                    <a:pt x="36631" y="14551"/>
                  </a:cubicBezTo>
                  <a:cubicBezTo>
                    <a:pt x="38163" y="15316"/>
                    <a:pt x="39439" y="16210"/>
                    <a:pt x="40460" y="17486"/>
                  </a:cubicBezTo>
                  <a:cubicBezTo>
                    <a:pt x="41481" y="18635"/>
                    <a:pt x="42120" y="20039"/>
                    <a:pt x="42375" y="21443"/>
                  </a:cubicBezTo>
                  <a:lnTo>
                    <a:pt x="59733" y="20422"/>
                  </a:lnTo>
                  <a:cubicBezTo>
                    <a:pt x="58840" y="14168"/>
                    <a:pt x="56032" y="9190"/>
                    <a:pt x="51054" y="5488"/>
                  </a:cubicBezTo>
                  <a:cubicBezTo>
                    <a:pt x="46076" y="1787"/>
                    <a:pt x="39312" y="0"/>
                    <a:pt x="30632" y="0"/>
                  </a:cubicBezTo>
                  <a:cubicBezTo>
                    <a:pt x="24761" y="0"/>
                    <a:pt x="19656" y="894"/>
                    <a:pt x="15316" y="2553"/>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6"/>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7" y="69433"/>
                    <a:pt x="46714" y="67519"/>
                  </a:cubicBezTo>
                  <a:cubicBezTo>
                    <a:pt x="51310" y="65605"/>
                    <a:pt x="54883" y="63052"/>
                    <a:pt x="57436" y="59606"/>
                  </a:cubicBezTo>
                  <a:cubicBezTo>
                    <a:pt x="60116" y="56287"/>
                    <a:pt x="61392" y="52330"/>
                    <a:pt x="61392" y="47863"/>
                  </a:cubicBezTo>
                  <a:cubicBezTo>
                    <a:pt x="61392" y="42886"/>
                    <a:pt x="59733" y="38929"/>
                    <a:pt x="56543" y="35993"/>
                  </a:cubicBezTo>
                  <a:close/>
                </a:path>
              </a:pathLst>
            </a:custGeom>
            <a:solidFill>
              <a:srgbClr val="EC607E"/>
            </a:solidFill>
            <a:ln w="0" cap="flat">
              <a:noFill/>
              <a:prstDash val="solid"/>
              <a:miter/>
            </a:ln>
          </p:spPr>
          <p:txBody>
            <a:bodyPr rtlCol="0" anchor="ctr"/>
            <a:lstStyle/>
            <a:p>
              <a:endParaRPr lang="en-GB" sz="1013"/>
            </a:p>
          </p:txBody>
        </p:sp>
        <p:sp>
          <p:nvSpPr>
            <p:cNvPr id="28" name="Freeform 27">
              <a:extLst>
                <a:ext uri="{FF2B5EF4-FFF2-40B4-BE49-F238E27FC236}">
                  <a16:creationId xmlns:a16="http://schemas.microsoft.com/office/drawing/2014/main" id="{9C41632B-55B8-A819-A5B2-B09AB7C389C4}"/>
                </a:ext>
              </a:extLst>
            </p:cNvPr>
            <p:cNvSpPr/>
            <p:nvPr/>
          </p:nvSpPr>
          <p:spPr>
            <a:xfrm>
              <a:off x="2164306" y="6277599"/>
              <a:ext cx="57690" cy="91131"/>
            </a:xfrm>
            <a:custGeom>
              <a:avLst/>
              <a:gdLst>
                <a:gd name="connsiteX0" fmla="*/ 57691 w 57690"/>
                <a:gd name="connsiteY0" fmla="*/ 79261 h 91131"/>
                <a:gd name="connsiteX1" fmla="*/ 13784 w 57690"/>
                <a:gd name="connsiteY1" fmla="*/ 79261 h 91131"/>
                <a:gd name="connsiteX2" fmla="*/ 13784 w 57690"/>
                <a:gd name="connsiteY2" fmla="*/ 51309 h 91131"/>
                <a:gd name="connsiteX3" fmla="*/ 54245 w 57690"/>
                <a:gd name="connsiteY3" fmla="*/ 51309 h 91131"/>
                <a:gd name="connsiteX4" fmla="*/ 54245 w 57690"/>
                <a:gd name="connsiteY4" fmla="*/ 39567 h 91131"/>
                <a:gd name="connsiteX5" fmla="*/ 13784 w 57690"/>
                <a:gd name="connsiteY5" fmla="*/ 39567 h 91131"/>
                <a:gd name="connsiteX6" fmla="*/ 13784 w 57690"/>
                <a:gd name="connsiteY6" fmla="*/ 11870 h 91131"/>
                <a:gd name="connsiteX7" fmla="*/ 57180 w 57690"/>
                <a:gd name="connsiteY7" fmla="*/ 11870 h 91131"/>
                <a:gd name="connsiteX8" fmla="*/ 57180 w 57690"/>
                <a:gd name="connsiteY8" fmla="*/ 0 h 91131"/>
                <a:gd name="connsiteX9" fmla="*/ 0 w 57690"/>
                <a:gd name="connsiteY9" fmla="*/ 0 h 91131"/>
                <a:gd name="connsiteX10" fmla="*/ 0 w 57690"/>
                <a:gd name="connsiteY10" fmla="*/ 91132 h 91131"/>
                <a:gd name="connsiteX11" fmla="*/ 57691 w 57690"/>
                <a:gd name="connsiteY11" fmla="*/ 91132 h 91131"/>
                <a:gd name="connsiteX12" fmla="*/ 57691 w 57690"/>
                <a:gd name="connsiteY12" fmla="*/ 7926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90" h="91131">
                  <a:moveTo>
                    <a:pt x="57691" y="79261"/>
                  </a:moveTo>
                  <a:lnTo>
                    <a:pt x="13784" y="79261"/>
                  </a:lnTo>
                  <a:lnTo>
                    <a:pt x="13784" y="51309"/>
                  </a:lnTo>
                  <a:lnTo>
                    <a:pt x="54245" y="51309"/>
                  </a:lnTo>
                  <a:lnTo>
                    <a:pt x="54245" y="39567"/>
                  </a:lnTo>
                  <a:lnTo>
                    <a:pt x="13784" y="39567"/>
                  </a:lnTo>
                  <a:lnTo>
                    <a:pt x="13784" y="11870"/>
                  </a:lnTo>
                  <a:lnTo>
                    <a:pt x="57180" y="11870"/>
                  </a:lnTo>
                  <a:lnTo>
                    <a:pt x="57180" y="0"/>
                  </a:lnTo>
                  <a:lnTo>
                    <a:pt x="0" y="0"/>
                  </a:lnTo>
                  <a:lnTo>
                    <a:pt x="0" y="91132"/>
                  </a:lnTo>
                  <a:lnTo>
                    <a:pt x="57691" y="91132"/>
                  </a:lnTo>
                  <a:lnTo>
                    <a:pt x="57691" y="79261"/>
                  </a:lnTo>
                  <a:close/>
                </a:path>
              </a:pathLst>
            </a:custGeom>
            <a:solidFill>
              <a:srgbClr val="14336A"/>
            </a:solidFill>
            <a:ln w="0" cap="flat">
              <a:noFill/>
              <a:prstDash val="solid"/>
              <a:miter/>
            </a:ln>
          </p:spPr>
          <p:txBody>
            <a:bodyPr rtlCol="0" anchor="ctr"/>
            <a:lstStyle/>
            <a:p>
              <a:endParaRPr lang="en-GB" sz="1013"/>
            </a:p>
          </p:txBody>
        </p:sp>
        <p:sp>
          <p:nvSpPr>
            <p:cNvPr id="29" name="Freeform 28">
              <a:extLst>
                <a:ext uri="{FF2B5EF4-FFF2-40B4-BE49-F238E27FC236}">
                  <a16:creationId xmlns:a16="http://schemas.microsoft.com/office/drawing/2014/main" id="{C5406B50-A943-E4DB-FAC9-9C44C569ECDC}"/>
                </a:ext>
              </a:extLst>
            </p:cNvPr>
            <p:cNvSpPr/>
            <p:nvPr/>
          </p:nvSpPr>
          <p:spPr>
            <a:xfrm>
              <a:off x="2242036" y="6300574"/>
              <a:ext cx="56542" cy="69050"/>
            </a:xfrm>
            <a:custGeom>
              <a:avLst/>
              <a:gdLst>
                <a:gd name="connsiteX0" fmla="*/ 10721 w 56542"/>
                <a:gd name="connsiteY0" fmla="*/ 66115 h 69050"/>
                <a:gd name="connsiteX1" fmla="*/ 22336 w 56542"/>
                <a:gd name="connsiteY1" fmla="*/ 69050 h 69050"/>
                <a:gd name="connsiteX2" fmla="*/ 35227 w 56542"/>
                <a:gd name="connsiteY2" fmla="*/ 65476 h 69050"/>
                <a:gd name="connsiteX3" fmla="*/ 42758 w 56542"/>
                <a:gd name="connsiteY3" fmla="*/ 56414 h 69050"/>
                <a:gd name="connsiteX4" fmla="*/ 43524 w 56542"/>
                <a:gd name="connsiteY4" fmla="*/ 56414 h 69050"/>
                <a:gd name="connsiteX5" fmla="*/ 43524 w 56542"/>
                <a:gd name="connsiteY5" fmla="*/ 68284 h 69050"/>
                <a:gd name="connsiteX6" fmla="*/ 56542 w 56542"/>
                <a:gd name="connsiteY6" fmla="*/ 68284 h 69050"/>
                <a:gd name="connsiteX7" fmla="*/ 56542 w 56542"/>
                <a:gd name="connsiteY7" fmla="*/ 0 h 69050"/>
                <a:gd name="connsiteX8" fmla="*/ 43140 w 56542"/>
                <a:gd name="connsiteY8" fmla="*/ 0 h 69050"/>
                <a:gd name="connsiteX9" fmla="*/ 43140 w 56542"/>
                <a:gd name="connsiteY9" fmla="*/ 39949 h 69050"/>
                <a:gd name="connsiteX10" fmla="*/ 40716 w 56542"/>
                <a:gd name="connsiteY10" fmla="*/ 49522 h 69050"/>
                <a:gd name="connsiteX11" fmla="*/ 34589 w 56542"/>
                <a:gd name="connsiteY11" fmla="*/ 55138 h 69050"/>
                <a:gd name="connsiteX12" fmla="*/ 27186 w 56542"/>
                <a:gd name="connsiteY12" fmla="*/ 57052 h 69050"/>
                <a:gd name="connsiteX13" fmla="*/ 17103 w 56542"/>
                <a:gd name="connsiteY13" fmla="*/ 52968 h 69050"/>
                <a:gd name="connsiteX14" fmla="*/ 13274 w 56542"/>
                <a:gd name="connsiteY14" fmla="*/ 41864 h 69050"/>
                <a:gd name="connsiteX15" fmla="*/ 13274 w 56542"/>
                <a:gd name="connsiteY15" fmla="*/ 0 h 69050"/>
                <a:gd name="connsiteX16" fmla="*/ 0 w 56542"/>
                <a:gd name="connsiteY16" fmla="*/ 0 h 69050"/>
                <a:gd name="connsiteX17" fmla="*/ 0 w 56542"/>
                <a:gd name="connsiteY17" fmla="*/ 43523 h 69050"/>
                <a:gd name="connsiteX18" fmla="*/ 2808 w 56542"/>
                <a:gd name="connsiteY18" fmla="*/ 57691 h 69050"/>
                <a:gd name="connsiteX19" fmla="*/ 10721 w 56542"/>
                <a:gd name="connsiteY19" fmla="*/ 66370 h 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542" h="69050">
                  <a:moveTo>
                    <a:pt x="10721" y="66115"/>
                  </a:moveTo>
                  <a:cubicBezTo>
                    <a:pt x="14040" y="68029"/>
                    <a:pt x="17997" y="69050"/>
                    <a:pt x="22336" y="69050"/>
                  </a:cubicBezTo>
                  <a:cubicBezTo>
                    <a:pt x="27441" y="69050"/>
                    <a:pt x="31781" y="67902"/>
                    <a:pt x="35227" y="65476"/>
                  </a:cubicBezTo>
                  <a:cubicBezTo>
                    <a:pt x="38673" y="63051"/>
                    <a:pt x="41226" y="59988"/>
                    <a:pt x="42758" y="56414"/>
                  </a:cubicBezTo>
                  <a:lnTo>
                    <a:pt x="43524" y="56414"/>
                  </a:lnTo>
                  <a:lnTo>
                    <a:pt x="43524" y="68284"/>
                  </a:lnTo>
                  <a:lnTo>
                    <a:pt x="56542" y="68284"/>
                  </a:lnTo>
                  <a:lnTo>
                    <a:pt x="56542" y="0"/>
                  </a:lnTo>
                  <a:lnTo>
                    <a:pt x="43140" y="0"/>
                  </a:lnTo>
                  <a:lnTo>
                    <a:pt x="43140" y="39949"/>
                  </a:lnTo>
                  <a:cubicBezTo>
                    <a:pt x="43140" y="43779"/>
                    <a:pt x="42375" y="47097"/>
                    <a:pt x="40716" y="49522"/>
                  </a:cubicBezTo>
                  <a:cubicBezTo>
                    <a:pt x="39056" y="52075"/>
                    <a:pt x="37014" y="53862"/>
                    <a:pt x="34589" y="55138"/>
                  </a:cubicBezTo>
                  <a:cubicBezTo>
                    <a:pt x="32164" y="56414"/>
                    <a:pt x="29611" y="57052"/>
                    <a:pt x="27186" y="57052"/>
                  </a:cubicBezTo>
                  <a:cubicBezTo>
                    <a:pt x="23102" y="57052"/>
                    <a:pt x="19656" y="55649"/>
                    <a:pt x="17103" y="52968"/>
                  </a:cubicBezTo>
                  <a:cubicBezTo>
                    <a:pt x="14550" y="50160"/>
                    <a:pt x="13274" y="46459"/>
                    <a:pt x="13274" y="41864"/>
                  </a:cubicBezTo>
                  <a:lnTo>
                    <a:pt x="13274" y="0"/>
                  </a:lnTo>
                  <a:lnTo>
                    <a:pt x="0" y="0"/>
                  </a:lnTo>
                  <a:lnTo>
                    <a:pt x="0" y="43523"/>
                  </a:lnTo>
                  <a:cubicBezTo>
                    <a:pt x="0" y="49139"/>
                    <a:pt x="893" y="53862"/>
                    <a:pt x="2808" y="57691"/>
                  </a:cubicBezTo>
                  <a:cubicBezTo>
                    <a:pt x="4722" y="61520"/>
                    <a:pt x="7403" y="64456"/>
                    <a:pt x="10721" y="66370"/>
                  </a:cubicBezTo>
                  <a:close/>
                </a:path>
              </a:pathLst>
            </a:custGeom>
            <a:solidFill>
              <a:srgbClr val="14336A"/>
            </a:solidFill>
            <a:ln w="0" cap="flat">
              <a:noFill/>
              <a:prstDash val="solid"/>
              <a:miter/>
            </a:ln>
          </p:spPr>
          <p:txBody>
            <a:bodyPr rtlCol="0" anchor="ctr"/>
            <a:lstStyle/>
            <a:p>
              <a:endParaRPr lang="en-GB" sz="1013"/>
            </a:p>
          </p:txBody>
        </p:sp>
        <p:sp>
          <p:nvSpPr>
            <p:cNvPr id="30" name="Freeform 29">
              <a:extLst>
                <a:ext uri="{FF2B5EF4-FFF2-40B4-BE49-F238E27FC236}">
                  <a16:creationId xmlns:a16="http://schemas.microsoft.com/office/drawing/2014/main" id="{D21063B4-483F-E73F-F834-6B6537F8F7E8}"/>
                </a:ext>
              </a:extLst>
            </p:cNvPr>
            <p:cNvSpPr/>
            <p:nvPr/>
          </p:nvSpPr>
          <p:spPr>
            <a:xfrm>
              <a:off x="2319383" y="6299297"/>
              <a:ext cx="36631" cy="69305"/>
            </a:xfrm>
            <a:custGeom>
              <a:avLst/>
              <a:gdLst>
                <a:gd name="connsiteX0" fmla="*/ 13402 w 36631"/>
                <a:gd name="connsiteY0" fmla="*/ 27697 h 69305"/>
                <a:gd name="connsiteX1" fmla="*/ 15571 w 36631"/>
                <a:gd name="connsiteY1" fmla="*/ 19783 h 69305"/>
                <a:gd name="connsiteX2" fmla="*/ 21315 w 36631"/>
                <a:gd name="connsiteY2" fmla="*/ 14295 h 69305"/>
                <a:gd name="connsiteX3" fmla="*/ 29739 w 36631"/>
                <a:gd name="connsiteY3" fmla="*/ 12253 h 69305"/>
                <a:gd name="connsiteX4" fmla="*/ 33823 w 36631"/>
                <a:gd name="connsiteY4" fmla="*/ 12508 h 69305"/>
                <a:gd name="connsiteX5" fmla="*/ 36631 w 36631"/>
                <a:gd name="connsiteY5" fmla="*/ 13019 h 69305"/>
                <a:gd name="connsiteX6" fmla="*/ 36631 w 36631"/>
                <a:gd name="connsiteY6" fmla="*/ 255 h 69305"/>
                <a:gd name="connsiteX7" fmla="*/ 33951 w 36631"/>
                <a:gd name="connsiteY7" fmla="*/ 0 h 69305"/>
                <a:gd name="connsiteX8" fmla="*/ 31015 w 36631"/>
                <a:gd name="connsiteY8" fmla="*/ 0 h 69305"/>
                <a:gd name="connsiteX9" fmla="*/ 20294 w 36631"/>
                <a:gd name="connsiteY9" fmla="*/ 3191 h 69305"/>
                <a:gd name="connsiteX10" fmla="*/ 13657 w 36631"/>
                <a:gd name="connsiteY10" fmla="*/ 11870 h 69305"/>
                <a:gd name="connsiteX11" fmla="*/ 12891 w 36631"/>
                <a:gd name="connsiteY11" fmla="*/ 11870 h 69305"/>
                <a:gd name="connsiteX12" fmla="*/ 12891 w 36631"/>
                <a:gd name="connsiteY12" fmla="*/ 1021 h 69305"/>
                <a:gd name="connsiteX13" fmla="*/ 0 w 36631"/>
                <a:gd name="connsiteY13" fmla="*/ 1021 h 69305"/>
                <a:gd name="connsiteX14" fmla="*/ 0 w 36631"/>
                <a:gd name="connsiteY14" fmla="*/ 69306 h 69305"/>
                <a:gd name="connsiteX15" fmla="*/ 13274 w 36631"/>
                <a:gd name="connsiteY15" fmla="*/ 69306 h 69305"/>
                <a:gd name="connsiteX16" fmla="*/ 13274 w 36631"/>
                <a:gd name="connsiteY16" fmla="*/ 27569 h 6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31" h="69305">
                  <a:moveTo>
                    <a:pt x="13402" y="27697"/>
                  </a:moveTo>
                  <a:cubicBezTo>
                    <a:pt x="13402" y="24761"/>
                    <a:pt x="14167" y="22081"/>
                    <a:pt x="15571" y="19783"/>
                  </a:cubicBezTo>
                  <a:cubicBezTo>
                    <a:pt x="16975" y="17486"/>
                    <a:pt x="18890" y="15571"/>
                    <a:pt x="21315" y="14295"/>
                  </a:cubicBezTo>
                  <a:cubicBezTo>
                    <a:pt x="23740" y="13019"/>
                    <a:pt x="26548" y="12253"/>
                    <a:pt x="29739" y="12253"/>
                  </a:cubicBezTo>
                  <a:cubicBezTo>
                    <a:pt x="31143" y="12253"/>
                    <a:pt x="32419" y="12253"/>
                    <a:pt x="33823" y="12508"/>
                  </a:cubicBezTo>
                  <a:cubicBezTo>
                    <a:pt x="35227" y="12764"/>
                    <a:pt x="36121" y="12891"/>
                    <a:pt x="36631" y="13019"/>
                  </a:cubicBezTo>
                  <a:lnTo>
                    <a:pt x="36631" y="255"/>
                  </a:lnTo>
                  <a:cubicBezTo>
                    <a:pt x="35993" y="255"/>
                    <a:pt x="35100" y="127"/>
                    <a:pt x="33951" y="0"/>
                  </a:cubicBezTo>
                  <a:cubicBezTo>
                    <a:pt x="32802" y="0"/>
                    <a:pt x="31781" y="0"/>
                    <a:pt x="31015" y="0"/>
                  </a:cubicBezTo>
                  <a:cubicBezTo>
                    <a:pt x="27059" y="0"/>
                    <a:pt x="23485" y="1021"/>
                    <a:pt x="20294" y="3191"/>
                  </a:cubicBezTo>
                  <a:cubicBezTo>
                    <a:pt x="17103" y="5360"/>
                    <a:pt x="14933" y="8168"/>
                    <a:pt x="13657" y="11870"/>
                  </a:cubicBezTo>
                  <a:lnTo>
                    <a:pt x="12891" y="11870"/>
                  </a:lnTo>
                  <a:lnTo>
                    <a:pt x="12891" y="1021"/>
                  </a:lnTo>
                  <a:lnTo>
                    <a:pt x="0" y="1021"/>
                  </a:lnTo>
                  <a:lnTo>
                    <a:pt x="0" y="69306"/>
                  </a:lnTo>
                  <a:lnTo>
                    <a:pt x="13274" y="69306"/>
                  </a:lnTo>
                  <a:lnTo>
                    <a:pt x="13274" y="27569"/>
                  </a:lnTo>
                  <a:close/>
                </a:path>
              </a:pathLst>
            </a:custGeom>
            <a:solidFill>
              <a:srgbClr val="14336A"/>
            </a:solidFill>
            <a:ln w="0" cap="flat">
              <a:noFill/>
              <a:prstDash val="solid"/>
              <a:miter/>
            </a:ln>
          </p:spPr>
          <p:txBody>
            <a:bodyPr rtlCol="0" anchor="ctr"/>
            <a:lstStyle/>
            <a:p>
              <a:endParaRPr lang="en-GB" sz="1013"/>
            </a:p>
          </p:txBody>
        </p:sp>
        <p:sp>
          <p:nvSpPr>
            <p:cNvPr id="31" name="Freeform 30">
              <a:extLst>
                <a:ext uri="{FF2B5EF4-FFF2-40B4-BE49-F238E27FC236}">
                  <a16:creationId xmlns:a16="http://schemas.microsoft.com/office/drawing/2014/main" id="{7BC23E87-68B8-DB39-85B2-173758DE5EC2}"/>
                </a:ext>
              </a:extLst>
            </p:cNvPr>
            <p:cNvSpPr/>
            <p:nvPr/>
          </p:nvSpPr>
          <p:spPr>
            <a:xfrm>
              <a:off x="2365331" y="6299553"/>
              <a:ext cx="63562" cy="70454"/>
            </a:xfrm>
            <a:custGeom>
              <a:avLst/>
              <a:gdLst>
                <a:gd name="connsiteX0" fmla="*/ 48501 w 63562"/>
                <a:gd name="connsiteY0" fmla="*/ 66115 h 70454"/>
                <a:gd name="connsiteX1" fmla="*/ 59606 w 63562"/>
                <a:gd name="connsiteY1" fmla="*/ 53862 h 70454"/>
                <a:gd name="connsiteX2" fmla="*/ 63562 w 63562"/>
                <a:gd name="connsiteY2" fmla="*/ 35355 h 70454"/>
                <a:gd name="connsiteX3" fmla="*/ 59606 w 63562"/>
                <a:gd name="connsiteY3" fmla="*/ 16720 h 70454"/>
                <a:gd name="connsiteX4" fmla="*/ 48501 w 63562"/>
                <a:gd name="connsiteY4" fmla="*/ 4340 h 70454"/>
                <a:gd name="connsiteX5" fmla="*/ 31781 w 63562"/>
                <a:gd name="connsiteY5" fmla="*/ 0 h 70454"/>
                <a:gd name="connsiteX6" fmla="*/ 15061 w 63562"/>
                <a:gd name="connsiteY6" fmla="*/ 4340 h 70454"/>
                <a:gd name="connsiteX7" fmla="*/ 3957 w 63562"/>
                <a:gd name="connsiteY7" fmla="*/ 16720 h 70454"/>
                <a:gd name="connsiteX8" fmla="*/ 0 w 63562"/>
                <a:gd name="connsiteY8" fmla="*/ 35355 h 70454"/>
                <a:gd name="connsiteX9" fmla="*/ 3957 w 63562"/>
                <a:gd name="connsiteY9" fmla="*/ 53862 h 70454"/>
                <a:gd name="connsiteX10" fmla="*/ 15061 w 63562"/>
                <a:gd name="connsiteY10" fmla="*/ 66115 h 70454"/>
                <a:gd name="connsiteX11" fmla="*/ 31781 w 63562"/>
                <a:gd name="connsiteY11" fmla="*/ 70454 h 70454"/>
                <a:gd name="connsiteX12" fmla="*/ 48501 w 63562"/>
                <a:gd name="connsiteY12" fmla="*/ 66115 h 70454"/>
                <a:gd name="connsiteX13" fmla="*/ 15316 w 63562"/>
                <a:gd name="connsiteY13" fmla="*/ 47225 h 70454"/>
                <a:gd name="connsiteX14" fmla="*/ 13274 w 63562"/>
                <a:gd name="connsiteY14" fmla="*/ 35227 h 70454"/>
                <a:gd name="connsiteX15" fmla="*/ 15316 w 63562"/>
                <a:gd name="connsiteY15" fmla="*/ 23230 h 70454"/>
                <a:gd name="connsiteX16" fmla="*/ 21443 w 63562"/>
                <a:gd name="connsiteY16" fmla="*/ 14423 h 70454"/>
                <a:gd name="connsiteX17" fmla="*/ 31781 w 63562"/>
                <a:gd name="connsiteY17" fmla="*/ 11104 h 70454"/>
                <a:gd name="connsiteX18" fmla="*/ 42119 w 63562"/>
                <a:gd name="connsiteY18" fmla="*/ 14423 h 70454"/>
                <a:gd name="connsiteX19" fmla="*/ 48246 w 63562"/>
                <a:gd name="connsiteY19" fmla="*/ 23230 h 70454"/>
                <a:gd name="connsiteX20" fmla="*/ 50288 w 63562"/>
                <a:gd name="connsiteY20" fmla="*/ 35227 h 70454"/>
                <a:gd name="connsiteX21" fmla="*/ 48246 w 63562"/>
                <a:gd name="connsiteY21" fmla="*/ 47225 h 70454"/>
                <a:gd name="connsiteX22" fmla="*/ 42119 w 63562"/>
                <a:gd name="connsiteY22" fmla="*/ 56032 h 70454"/>
                <a:gd name="connsiteX23" fmla="*/ 31781 w 63562"/>
                <a:gd name="connsiteY23" fmla="*/ 59350 h 70454"/>
                <a:gd name="connsiteX24" fmla="*/ 21443 w 63562"/>
                <a:gd name="connsiteY24" fmla="*/ 56032 h 70454"/>
                <a:gd name="connsiteX25" fmla="*/ 15316 w 63562"/>
                <a:gd name="connsiteY25" fmla="*/ 47225 h 7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62" h="70454">
                  <a:moveTo>
                    <a:pt x="48501" y="66115"/>
                  </a:moveTo>
                  <a:cubicBezTo>
                    <a:pt x="53224" y="63179"/>
                    <a:pt x="56925" y="59095"/>
                    <a:pt x="59606" y="53862"/>
                  </a:cubicBezTo>
                  <a:cubicBezTo>
                    <a:pt x="62286" y="48629"/>
                    <a:pt x="63562" y="42375"/>
                    <a:pt x="63562" y="35355"/>
                  </a:cubicBezTo>
                  <a:cubicBezTo>
                    <a:pt x="63562" y="28335"/>
                    <a:pt x="62286" y="22081"/>
                    <a:pt x="59606" y="16720"/>
                  </a:cubicBezTo>
                  <a:cubicBezTo>
                    <a:pt x="56925" y="11360"/>
                    <a:pt x="53224" y="7275"/>
                    <a:pt x="48501" y="4340"/>
                  </a:cubicBezTo>
                  <a:cubicBezTo>
                    <a:pt x="43779" y="1404"/>
                    <a:pt x="38163" y="0"/>
                    <a:pt x="31781" y="0"/>
                  </a:cubicBezTo>
                  <a:cubicBezTo>
                    <a:pt x="25399" y="0"/>
                    <a:pt x="19783" y="1404"/>
                    <a:pt x="15061" y="4340"/>
                  </a:cubicBezTo>
                  <a:cubicBezTo>
                    <a:pt x="10338" y="7275"/>
                    <a:pt x="6637" y="11360"/>
                    <a:pt x="3957" y="16720"/>
                  </a:cubicBezTo>
                  <a:cubicBezTo>
                    <a:pt x="1276" y="22081"/>
                    <a:pt x="0" y="28207"/>
                    <a:pt x="0" y="35355"/>
                  </a:cubicBezTo>
                  <a:cubicBezTo>
                    <a:pt x="0" y="42503"/>
                    <a:pt x="1276" y="48629"/>
                    <a:pt x="3957" y="53862"/>
                  </a:cubicBezTo>
                  <a:cubicBezTo>
                    <a:pt x="6637" y="59095"/>
                    <a:pt x="10338" y="63179"/>
                    <a:pt x="15061" y="66115"/>
                  </a:cubicBezTo>
                  <a:cubicBezTo>
                    <a:pt x="19783" y="69051"/>
                    <a:pt x="25399" y="70454"/>
                    <a:pt x="31781" y="70454"/>
                  </a:cubicBezTo>
                  <a:cubicBezTo>
                    <a:pt x="38163" y="70454"/>
                    <a:pt x="43779" y="69051"/>
                    <a:pt x="48501" y="66115"/>
                  </a:cubicBezTo>
                  <a:close/>
                  <a:moveTo>
                    <a:pt x="15316" y="47225"/>
                  </a:moveTo>
                  <a:cubicBezTo>
                    <a:pt x="14040" y="43524"/>
                    <a:pt x="13274" y="39567"/>
                    <a:pt x="13274" y="35227"/>
                  </a:cubicBezTo>
                  <a:cubicBezTo>
                    <a:pt x="13274" y="30888"/>
                    <a:pt x="13912" y="26803"/>
                    <a:pt x="15316" y="23230"/>
                  </a:cubicBezTo>
                  <a:cubicBezTo>
                    <a:pt x="16592" y="19528"/>
                    <a:pt x="18635" y="16592"/>
                    <a:pt x="21443" y="14423"/>
                  </a:cubicBezTo>
                  <a:cubicBezTo>
                    <a:pt x="24123" y="12253"/>
                    <a:pt x="27697" y="11104"/>
                    <a:pt x="31781" y="11104"/>
                  </a:cubicBezTo>
                  <a:cubicBezTo>
                    <a:pt x="35865" y="11104"/>
                    <a:pt x="39311" y="12253"/>
                    <a:pt x="42119" y="14423"/>
                  </a:cubicBezTo>
                  <a:cubicBezTo>
                    <a:pt x="44800" y="16592"/>
                    <a:pt x="46842" y="19656"/>
                    <a:pt x="48246" y="23230"/>
                  </a:cubicBezTo>
                  <a:cubicBezTo>
                    <a:pt x="49522" y="26931"/>
                    <a:pt x="50288" y="30888"/>
                    <a:pt x="50288" y="35227"/>
                  </a:cubicBezTo>
                  <a:cubicBezTo>
                    <a:pt x="50288" y="39567"/>
                    <a:pt x="49650" y="43651"/>
                    <a:pt x="48246" y="47225"/>
                  </a:cubicBezTo>
                  <a:cubicBezTo>
                    <a:pt x="46970" y="50926"/>
                    <a:pt x="44927" y="53734"/>
                    <a:pt x="42119" y="56032"/>
                  </a:cubicBezTo>
                  <a:cubicBezTo>
                    <a:pt x="39439" y="58202"/>
                    <a:pt x="35993" y="59350"/>
                    <a:pt x="31781" y="59350"/>
                  </a:cubicBezTo>
                  <a:cubicBezTo>
                    <a:pt x="27569" y="59350"/>
                    <a:pt x="24123" y="58202"/>
                    <a:pt x="21443" y="56032"/>
                  </a:cubicBezTo>
                  <a:cubicBezTo>
                    <a:pt x="18635" y="53862"/>
                    <a:pt x="16720" y="50926"/>
                    <a:pt x="15316" y="47225"/>
                  </a:cubicBezTo>
                  <a:close/>
                </a:path>
              </a:pathLst>
            </a:custGeom>
            <a:solidFill>
              <a:srgbClr val="14336A"/>
            </a:solidFill>
            <a:ln w="0" cap="flat">
              <a:noFill/>
              <a:prstDash val="solid"/>
              <a:miter/>
            </a:ln>
          </p:spPr>
          <p:txBody>
            <a:bodyPr rtlCol="0" anchor="ctr"/>
            <a:lstStyle/>
            <a:p>
              <a:endParaRPr lang="en-GB" sz="1013"/>
            </a:p>
          </p:txBody>
        </p:sp>
        <p:sp>
          <p:nvSpPr>
            <p:cNvPr id="32" name="Freeform 31">
              <a:extLst>
                <a:ext uri="{FF2B5EF4-FFF2-40B4-BE49-F238E27FC236}">
                  <a16:creationId xmlns:a16="http://schemas.microsoft.com/office/drawing/2014/main" id="{8F744311-D071-1E13-CF98-7325591C71C9}"/>
                </a:ext>
              </a:extLst>
            </p:cNvPr>
            <p:cNvSpPr/>
            <p:nvPr/>
          </p:nvSpPr>
          <p:spPr>
            <a:xfrm>
              <a:off x="2446762" y="6299553"/>
              <a:ext cx="62413" cy="94960"/>
            </a:xfrm>
            <a:custGeom>
              <a:avLst/>
              <a:gdLst>
                <a:gd name="connsiteX0" fmla="*/ 33951 w 62413"/>
                <a:gd name="connsiteY0" fmla="*/ 70454 h 94960"/>
                <a:gd name="connsiteX1" fmla="*/ 48629 w 62413"/>
                <a:gd name="connsiteY1" fmla="*/ 66243 h 94960"/>
                <a:gd name="connsiteX2" fmla="*/ 58712 w 62413"/>
                <a:gd name="connsiteY2" fmla="*/ 54117 h 94960"/>
                <a:gd name="connsiteX3" fmla="*/ 62414 w 62413"/>
                <a:gd name="connsiteY3" fmla="*/ 35100 h 94960"/>
                <a:gd name="connsiteX4" fmla="*/ 58712 w 62413"/>
                <a:gd name="connsiteY4" fmla="*/ 16210 h 94960"/>
                <a:gd name="connsiteX5" fmla="*/ 48501 w 62413"/>
                <a:gd name="connsiteY5" fmla="*/ 4212 h 94960"/>
                <a:gd name="connsiteX6" fmla="*/ 33696 w 62413"/>
                <a:gd name="connsiteY6" fmla="*/ 0 h 94960"/>
                <a:gd name="connsiteX7" fmla="*/ 23485 w 62413"/>
                <a:gd name="connsiteY7" fmla="*/ 2170 h 94960"/>
                <a:gd name="connsiteX8" fmla="*/ 17486 w 62413"/>
                <a:gd name="connsiteY8" fmla="*/ 7148 h 94960"/>
                <a:gd name="connsiteX9" fmla="*/ 14167 w 62413"/>
                <a:gd name="connsiteY9" fmla="*/ 12125 h 94960"/>
                <a:gd name="connsiteX10" fmla="*/ 13019 w 62413"/>
                <a:gd name="connsiteY10" fmla="*/ 12125 h 94960"/>
                <a:gd name="connsiteX11" fmla="*/ 13019 w 62413"/>
                <a:gd name="connsiteY11" fmla="*/ 1021 h 94960"/>
                <a:gd name="connsiteX12" fmla="*/ 0 w 62413"/>
                <a:gd name="connsiteY12" fmla="*/ 1021 h 94960"/>
                <a:gd name="connsiteX13" fmla="*/ 0 w 62413"/>
                <a:gd name="connsiteY13" fmla="*/ 94960 h 94960"/>
                <a:gd name="connsiteX14" fmla="*/ 13274 w 62413"/>
                <a:gd name="connsiteY14" fmla="*/ 94960 h 94960"/>
                <a:gd name="connsiteX15" fmla="*/ 13274 w 62413"/>
                <a:gd name="connsiteY15" fmla="*/ 58712 h 94960"/>
                <a:gd name="connsiteX16" fmla="*/ 14040 w 62413"/>
                <a:gd name="connsiteY16" fmla="*/ 58712 h 94960"/>
                <a:gd name="connsiteX17" fmla="*/ 17486 w 62413"/>
                <a:gd name="connsiteY17" fmla="*/ 63690 h 94960"/>
                <a:gd name="connsiteX18" fmla="*/ 23613 w 62413"/>
                <a:gd name="connsiteY18" fmla="*/ 68540 h 94960"/>
                <a:gd name="connsiteX19" fmla="*/ 33823 w 62413"/>
                <a:gd name="connsiteY19" fmla="*/ 70582 h 94960"/>
                <a:gd name="connsiteX20" fmla="*/ 15189 w 62413"/>
                <a:gd name="connsiteY20" fmla="*/ 47608 h 94960"/>
                <a:gd name="connsiteX21" fmla="*/ 13146 w 62413"/>
                <a:gd name="connsiteY21" fmla="*/ 34972 h 94960"/>
                <a:gd name="connsiteX22" fmla="*/ 15189 w 62413"/>
                <a:gd name="connsiteY22" fmla="*/ 22464 h 94960"/>
                <a:gd name="connsiteX23" fmla="*/ 21187 w 62413"/>
                <a:gd name="connsiteY23" fmla="*/ 14168 h 94960"/>
                <a:gd name="connsiteX24" fmla="*/ 31015 w 62413"/>
                <a:gd name="connsiteY24" fmla="*/ 11232 h 94960"/>
                <a:gd name="connsiteX25" fmla="*/ 41098 w 62413"/>
                <a:gd name="connsiteY25" fmla="*/ 14295 h 94960"/>
                <a:gd name="connsiteX26" fmla="*/ 47097 w 62413"/>
                <a:gd name="connsiteY26" fmla="*/ 22847 h 94960"/>
                <a:gd name="connsiteX27" fmla="*/ 49140 w 62413"/>
                <a:gd name="connsiteY27" fmla="*/ 34972 h 94960"/>
                <a:gd name="connsiteX28" fmla="*/ 47097 w 62413"/>
                <a:gd name="connsiteY28" fmla="*/ 47352 h 94960"/>
                <a:gd name="connsiteX29" fmla="*/ 40971 w 62413"/>
                <a:gd name="connsiteY29" fmla="*/ 56032 h 94960"/>
                <a:gd name="connsiteX30" fmla="*/ 31015 w 62413"/>
                <a:gd name="connsiteY30" fmla="*/ 59223 h 94960"/>
                <a:gd name="connsiteX31" fmla="*/ 21315 w 62413"/>
                <a:gd name="connsiteY31" fmla="*/ 56159 h 94960"/>
                <a:gd name="connsiteX32" fmla="*/ 15316 w 62413"/>
                <a:gd name="connsiteY32" fmla="*/ 47735 h 9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413" h="94960">
                  <a:moveTo>
                    <a:pt x="33951" y="70454"/>
                  </a:moveTo>
                  <a:cubicBezTo>
                    <a:pt x="39439" y="70454"/>
                    <a:pt x="44417" y="69051"/>
                    <a:pt x="48629" y="66243"/>
                  </a:cubicBezTo>
                  <a:cubicBezTo>
                    <a:pt x="52969" y="63435"/>
                    <a:pt x="56287" y="59350"/>
                    <a:pt x="58712" y="54117"/>
                  </a:cubicBezTo>
                  <a:cubicBezTo>
                    <a:pt x="61137" y="48884"/>
                    <a:pt x="62414" y="42503"/>
                    <a:pt x="62414" y="35100"/>
                  </a:cubicBezTo>
                  <a:cubicBezTo>
                    <a:pt x="62414" y="27697"/>
                    <a:pt x="61137" y="21443"/>
                    <a:pt x="58712" y="16210"/>
                  </a:cubicBezTo>
                  <a:cubicBezTo>
                    <a:pt x="56287" y="10977"/>
                    <a:pt x="52841" y="6892"/>
                    <a:pt x="48501" y="4212"/>
                  </a:cubicBezTo>
                  <a:cubicBezTo>
                    <a:pt x="44162" y="1404"/>
                    <a:pt x="39184" y="0"/>
                    <a:pt x="33696" y="0"/>
                  </a:cubicBezTo>
                  <a:cubicBezTo>
                    <a:pt x="29484" y="0"/>
                    <a:pt x="26038" y="766"/>
                    <a:pt x="23485" y="2170"/>
                  </a:cubicBezTo>
                  <a:cubicBezTo>
                    <a:pt x="20932" y="3574"/>
                    <a:pt x="18890" y="5233"/>
                    <a:pt x="17486" y="7148"/>
                  </a:cubicBezTo>
                  <a:cubicBezTo>
                    <a:pt x="16082" y="9062"/>
                    <a:pt x="14933" y="10594"/>
                    <a:pt x="14167" y="12125"/>
                  </a:cubicBezTo>
                  <a:lnTo>
                    <a:pt x="13019" y="12125"/>
                  </a:lnTo>
                  <a:lnTo>
                    <a:pt x="13019" y="1021"/>
                  </a:lnTo>
                  <a:lnTo>
                    <a:pt x="0" y="1021"/>
                  </a:lnTo>
                  <a:lnTo>
                    <a:pt x="0" y="94960"/>
                  </a:lnTo>
                  <a:lnTo>
                    <a:pt x="13274" y="94960"/>
                  </a:lnTo>
                  <a:lnTo>
                    <a:pt x="13274" y="58712"/>
                  </a:lnTo>
                  <a:lnTo>
                    <a:pt x="14040" y="58712"/>
                  </a:lnTo>
                  <a:cubicBezTo>
                    <a:pt x="14806" y="60116"/>
                    <a:pt x="15954" y="61775"/>
                    <a:pt x="17486" y="63690"/>
                  </a:cubicBezTo>
                  <a:cubicBezTo>
                    <a:pt x="19018" y="65605"/>
                    <a:pt x="21060" y="67136"/>
                    <a:pt x="23613" y="68540"/>
                  </a:cubicBezTo>
                  <a:cubicBezTo>
                    <a:pt x="26293" y="69944"/>
                    <a:pt x="29611" y="70582"/>
                    <a:pt x="33823" y="70582"/>
                  </a:cubicBezTo>
                  <a:close/>
                  <a:moveTo>
                    <a:pt x="15189" y="47608"/>
                  </a:moveTo>
                  <a:cubicBezTo>
                    <a:pt x="13785" y="44034"/>
                    <a:pt x="13146" y="39822"/>
                    <a:pt x="13146" y="34972"/>
                  </a:cubicBezTo>
                  <a:cubicBezTo>
                    <a:pt x="13146" y="30122"/>
                    <a:pt x="13785" y="26038"/>
                    <a:pt x="15189" y="22464"/>
                  </a:cubicBezTo>
                  <a:cubicBezTo>
                    <a:pt x="16593" y="18890"/>
                    <a:pt x="18507" y="16082"/>
                    <a:pt x="21187" y="14168"/>
                  </a:cubicBezTo>
                  <a:cubicBezTo>
                    <a:pt x="23868" y="12125"/>
                    <a:pt x="27059" y="11232"/>
                    <a:pt x="31015" y="11232"/>
                  </a:cubicBezTo>
                  <a:cubicBezTo>
                    <a:pt x="34972" y="11232"/>
                    <a:pt x="38418" y="12253"/>
                    <a:pt x="41098" y="14295"/>
                  </a:cubicBezTo>
                  <a:cubicBezTo>
                    <a:pt x="43779" y="16337"/>
                    <a:pt x="45821" y="19145"/>
                    <a:pt x="47097" y="22847"/>
                  </a:cubicBezTo>
                  <a:cubicBezTo>
                    <a:pt x="48501" y="26421"/>
                    <a:pt x="49140" y="30505"/>
                    <a:pt x="49140" y="34972"/>
                  </a:cubicBezTo>
                  <a:cubicBezTo>
                    <a:pt x="49140" y="39439"/>
                    <a:pt x="48501" y="43651"/>
                    <a:pt x="47097" y="47352"/>
                  </a:cubicBezTo>
                  <a:cubicBezTo>
                    <a:pt x="45693" y="51054"/>
                    <a:pt x="43651" y="53862"/>
                    <a:pt x="40971" y="56032"/>
                  </a:cubicBezTo>
                  <a:cubicBezTo>
                    <a:pt x="38291" y="58202"/>
                    <a:pt x="34972" y="59223"/>
                    <a:pt x="31015" y="59223"/>
                  </a:cubicBezTo>
                  <a:cubicBezTo>
                    <a:pt x="27059" y="59223"/>
                    <a:pt x="23995" y="58202"/>
                    <a:pt x="21315" y="56159"/>
                  </a:cubicBezTo>
                  <a:cubicBezTo>
                    <a:pt x="18635" y="54117"/>
                    <a:pt x="16720" y="51309"/>
                    <a:pt x="15316" y="47735"/>
                  </a:cubicBezTo>
                  <a:close/>
                </a:path>
              </a:pathLst>
            </a:custGeom>
            <a:solidFill>
              <a:srgbClr val="14336A"/>
            </a:solidFill>
            <a:ln w="0" cap="flat">
              <a:noFill/>
              <a:prstDash val="solid"/>
              <a:miter/>
            </a:ln>
          </p:spPr>
          <p:txBody>
            <a:bodyPr rtlCol="0" anchor="ctr"/>
            <a:lstStyle/>
            <a:p>
              <a:endParaRPr lang="en-GB" sz="1013"/>
            </a:p>
          </p:txBody>
        </p:sp>
        <p:sp>
          <p:nvSpPr>
            <p:cNvPr id="33" name="Freeform 32">
              <a:extLst>
                <a:ext uri="{FF2B5EF4-FFF2-40B4-BE49-F238E27FC236}">
                  <a16:creationId xmlns:a16="http://schemas.microsoft.com/office/drawing/2014/main" id="{3A2B2CF3-86E1-9241-B40B-68118213ADF2}"/>
                </a:ext>
              </a:extLst>
            </p:cNvPr>
            <p:cNvSpPr/>
            <p:nvPr/>
          </p:nvSpPr>
          <p:spPr>
            <a:xfrm>
              <a:off x="2524365" y="6299425"/>
              <a:ext cx="61775" cy="70582"/>
            </a:xfrm>
            <a:custGeom>
              <a:avLst/>
              <a:gdLst>
                <a:gd name="connsiteX0" fmla="*/ 52458 w 61775"/>
                <a:gd name="connsiteY0" fmla="*/ 7914 h 70582"/>
                <a:gd name="connsiteX1" fmla="*/ 42758 w 61775"/>
                <a:gd name="connsiteY1" fmla="*/ 1915 h 70582"/>
                <a:gd name="connsiteX2" fmla="*/ 31526 w 61775"/>
                <a:gd name="connsiteY2" fmla="*/ 0 h 70582"/>
                <a:gd name="connsiteX3" fmla="*/ 14933 w 61775"/>
                <a:gd name="connsiteY3" fmla="*/ 4467 h 70582"/>
                <a:gd name="connsiteX4" fmla="*/ 3957 w 61775"/>
                <a:gd name="connsiteY4" fmla="*/ 16976 h 70582"/>
                <a:gd name="connsiteX5" fmla="*/ 0 w 61775"/>
                <a:gd name="connsiteY5" fmla="*/ 35483 h 70582"/>
                <a:gd name="connsiteX6" fmla="*/ 3957 w 61775"/>
                <a:gd name="connsiteY6" fmla="*/ 53990 h 70582"/>
                <a:gd name="connsiteX7" fmla="*/ 15189 w 61775"/>
                <a:gd name="connsiteY7" fmla="*/ 66243 h 70582"/>
                <a:gd name="connsiteX8" fmla="*/ 32547 w 61775"/>
                <a:gd name="connsiteY8" fmla="*/ 70582 h 70582"/>
                <a:gd name="connsiteX9" fmla="*/ 45821 w 61775"/>
                <a:gd name="connsiteY9" fmla="*/ 68285 h 70582"/>
                <a:gd name="connsiteX10" fmla="*/ 55521 w 61775"/>
                <a:gd name="connsiteY10" fmla="*/ 61776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5 h 70582"/>
                <a:gd name="connsiteX25" fmla="*/ 21698 w 61775"/>
                <a:gd name="connsiteY25" fmla="*/ 13657 h 70582"/>
                <a:gd name="connsiteX26" fmla="*/ 31526 w 61775"/>
                <a:gd name="connsiteY26" fmla="*/ 10977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4"/>
                  </a:moveTo>
                  <a:cubicBezTo>
                    <a:pt x="49522" y="5233"/>
                    <a:pt x="46332" y="3191"/>
                    <a:pt x="42758" y="1915"/>
                  </a:cubicBezTo>
                  <a:cubicBezTo>
                    <a:pt x="39184" y="638"/>
                    <a:pt x="35355" y="0"/>
                    <a:pt x="31526" y="0"/>
                  </a:cubicBezTo>
                  <a:cubicBezTo>
                    <a:pt x="25144" y="0"/>
                    <a:pt x="19656" y="1532"/>
                    <a:pt x="14933" y="4467"/>
                  </a:cubicBezTo>
                  <a:cubicBezTo>
                    <a:pt x="10211" y="7403"/>
                    <a:pt x="6509" y="11615"/>
                    <a:pt x="3957" y="16976"/>
                  </a:cubicBezTo>
                  <a:cubicBezTo>
                    <a:pt x="1276" y="22336"/>
                    <a:pt x="0" y="28463"/>
                    <a:pt x="0" y="35483"/>
                  </a:cubicBezTo>
                  <a:cubicBezTo>
                    <a:pt x="0" y="42503"/>
                    <a:pt x="1276" y="48757"/>
                    <a:pt x="3957" y="53990"/>
                  </a:cubicBezTo>
                  <a:cubicBezTo>
                    <a:pt x="6637" y="59223"/>
                    <a:pt x="10338" y="63307"/>
                    <a:pt x="15189" y="66243"/>
                  </a:cubicBezTo>
                  <a:cubicBezTo>
                    <a:pt x="20039" y="69178"/>
                    <a:pt x="25782" y="70582"/>
                    <a:pt x="32547" y="70582"/>
                  </a:cubicBezTo>
                  <a:cubicBezTo>
                    <a:pt x="37525" y="70582"/>
                    <a:pt x="41992" y="69816"/>
                    <a:pt x="45821" y="68285"/>
                  </a:cubicBezTo>
                  <a:cubicBezTo>
                    <a:pt x="49778" y="66753"/>
                    <a:pt x="52968" y="64583"/>
                    <a:pt x="55521" y="61776"/>
                  </a:cubicBezTo>
                  <a:cubicBezTo>
                    <a:pt x="58074" y="58968"/>
                    <a:pt x="59861" y="55777"/>
                    <a:pt x="60882" y="52075"/>
                  </a:cubicBezTo>
                  <a:lnTo>
                    <a:pt x="48246" y="49778"/>
                  </a:lnTo>
                  <a:cubicBezTo>
                    <a:pt x="47480" y="51948"/>
                    <a:pt x="46332" y="53735"/>
                    <a:pt x="44800" y="55138"/>
                  </a:cubicBezTo>
                  <a:cubicBezTo>
                    <a:pt x="43268" y="56543"/>
                    <a:pt x="41481" y="57691"/>
                    <a:pt x="39439" y="58457"/>
                  </a:cubicBezTo>
                  <a:cubicBezTo>
                    <a:pt x="37397" y="59223"/>
                    <a:pt x="35100" y="59478"/>
                    <a:pt x="32547" y="59478"/>
                  </a:cubicBezTo>
                  <a:cubicBezTo>
                    <a:pt x="28718" y="59478"/>
                    <a:pt x="25272" y="58585"/>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5"/>
                  </a:cubicBezTo>
                  <a:cubicBezTo>
                    <a:pt x="16848" y="17869"/>
                    <a:pt x="18890" y="15444"/>
                    <a:pt x="21698" y="13657"/>
                  </a:cubicBezTo>
                  <a:cubicBezTo>
                    <a:pt x="24506" y="11870"/>
                    <a:pt x="27697" y="10977"/>
                    <a:pt x="31526" y="10977"/>
                  </a:cubicBezTo>
                  <a:cubicBezTo>
                    <a:pt x="34972" y="10977"/>
                    <a:pt x="37908" y="11743"/>
                    <a:pt x="40588" y="13274"/>
                  </a:cubicBezTo>
                  <a:cubicBezTo>
                    <a:pt x="43141" y="14806"/>
                    <a:pt x="45183" y="16976"/>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34" name="Freeform 33">
              <a:extLst>
                <a:ext uri="{FF2B5EF4-FFF2-40B4-BE49-F238E27FC236}">
                  <a16:creationId xmlns:a16="http://schemas.microsoft.com/office/drawing/2014/main" id="{CE0E7D42-3CBA-0894-CABF-4C34FD41A33C}"/>
                </a:ext>
              </a:extLst>
            </p:cNvPr>
            <p:cNvSpPr/>
            <p:nvPr/>
          </p:nvSpPr>
          <p:spPr>
            <a:xfrm>
              <a:off x="2600818" y="6299425"/>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5 h 70709"/>
                <a:gd name="connsiteX8" fmla="*/ 30505 w 56797"/>
                <a:gd name="connsiteY8" fmla="*/ 10849 h 70709"/>
                <a:gd name="connsiteX9" fmla="*/ 40205 w 56797"/>
                <a:gd name="connsiteY9" fmla="*/ 14040 h 70709"/>
                <a:gd name="connsiteX10" fmla="*/ 43523 w 56797"/>
                <a:gd name="connsiteY10" fmla="*/ 23102 h 70709"/>
                <a:gd name="connsiteX11" fmla="*/ 43523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2 h 70709"/>
                <a:gd name="connsiteX17" fmla="*/ 2170 w 56797"/>
                <a:gd name="connsiteY17" fmla="*/ 40333 h 70709"/>
                <a:gd name="connsiteX18" fmla="*/ 0 w 56797"/>
                <a:gd name="connsiteY18" fmla="*/ 49905 h 70709"/>
                <a:gd name="connsiteX19" fmla="*/ 3063 w 56797"/>
                <a:gd name="connsiteY19" fmla="*/ 61265 h 70709"/>
                <a:gd name="connsiteX20" fmla="*/ 11360 w 56797"/>
                <a:gd name="connsiteY20" fmla="*/ 68285 h 70709"/>
                <a:gd name="connsiteX21" fmla="*/ 23102 w 56797"/>
                <a:gd name="connsiteY21" fmla="*/ 70710 h 70709"/>
                <a:gd name="connsiteX22" fmla="*/ 32802 w 56797"/>
                <a:gd name="connsiteY22" fmla="*/ 69051 h 70709"/>
                <a:gd name="connsiteX23" fmla="*/ 39439 w 56797"/>
                <a:gd name="connsiteY23" fmla="*/ 64967 h 70709"/>
                <a:gd name="connsiteX24" fmla="*/ 43268 w 56797"/>
                <a:gd name="connsiteY24" fmla="*/ 59861 h 70709"/>
                <a:gd name="connsiteX25" fmla="*/ 43779 w 56797"/>
                <a:gd name="connsiteY25" fmla="*/ 59861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3 h 70709"/>
                <a:gd name="connsiteX30" fmla="*/ 47608 w 56797"/>
                <a:gd name="connsiteY30" fmla="*/ 4467 h 70709"/>
                <a:gd name="connsiteX31" fmla="*/ 43523 w 56797"/>
                <a:gd name="connsiteY31" fmla="*/ 44672 h 70709"/>
                <a:gd name="connsiteX32" fmla="*/ 41481 w 56797"/>
                <a:gd name="connsiteY32" fmla="*/ 52203 h 70709"/>
                <a:gd name="connsiteX33" fmla="*/ 35483 w 56797"/>
                <a:gd name="connsiteY33" fmla="*/ 57946 h 70709"/>
                <a:gd name="connsiteX34" fmla="*/ 26037 w 56797"/>
                <a:gd name="connsiteY34" fmla="*/ 60116 h 70709"/>
                <a:gd name="connsiteX35" fmla="*/ 16720 w 56797"/>
                <a:gd name="connsiteY35" fmla="*/ 57564 h 70709"/>
                <a:gd name="connsiteX36" fmla="*/ 13019 w 56797"/>
                <a:gd name="connsiteY36" fmla="*/ 50161 h 70709"/>
                <a:gd name="connsiteX37" fmla="*/ 14933 w 56797"/>
                <a:gd name="connsiteY37" fmla="*/ 44417 h 70709"/>
                <a:gd name="connsiteX38" fmla="*/ 20039 w 56797"/>
                <a:gd name="connsiteY38" fmla="*/ 41098 h 70709"/>
                <a:gd name="connsiteX39" fmla="*/ 27059 w 56797"/>
                <a:gd name="connsiteY39" fmla="*/ 39440 h 70709"/>
                <a:gd name="connsiteX40" fmla="*/ 31143 w 56797"/>
                <a:gd name="connsiteY40" fmla="*/ 38929 h 70709"/>
                <a:gd name="connsiteX41" fmla="*/ 36121 w 56797"/>
                <a:gd name="connsiteY41" fmla="*/ 38163 h 70709"/>
                <a:gd name="connsiteX42" fmla="*/ 40716 w 56797"/>
                <a:gd name="connsiteY42" fmla="*/ 37142 h 70709"/>
                <a:gd name="connsiteX43" fmla="*/ 43396 w 56797"/>
                <a:gd name="connsiteY43" fmla="*/ 35865 h 70709"/>
                <a:gd name="connsiteX44" fmla="*/ 43396 w 56797"/>
                <a:gd name="connsiteY44" fmla="*/ 44672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7" y="2808"/>
                    <a:pt x="41992" y="1659"/>
                    <a:pt x="38929" y="1021"/>
                  </a:cubicBezTo>
                  <a:cubicBezTo>
                    <a:pt x="35865" y="383"/>
                    <a:pt x="32930" y="0"/>
                    <a:pt x="30249" y="0"/>
                  </a:cubicBezTo>
                  <a:cubicBezTo>
                    <a:pt x="26165" y="0"/>
                    <a:pt x="22208" y="638"/>
                    <a:pt x="18507" y="1787"/>
                  </a:cubicBezTo>
                  <a:cubicBezTo>
                    <a:pt x="14806" y="2936"/>
                    <a:pt x="11487" y="4850"/>
                    <a:pt x="8552" y="7403"/>
                  </a:cubicBezTo>
                  <a:cubicBezTo>
                    <a:pt x="5744" y="9956"/>
                    <a:pt x="3574" y="13274"/>
                    <a:pt x="2042" y="17486"/>
                  </a:cubicBezTo>
                  <a:lnTo>
                    <a:pt x="14550" y="20294"/>
                  </a:lnTo>
                  <a:cubicBezTo>
                    <a:pt x="15571" y="17869"/>
                    <a:pt x="17358" y="15699"/>
                    <a:pt x="19911" y="13785"/>
                  </a:cubicBezTo>
                  <a:cubicBezTo>
                    <a:pt x="22464" y="11870"/>
                    <a:pt x="26037" y="10849"/>
                    <a:pt x="30505" y="10849"/>
                  </a:cubicBezTo>
                  <a:cubicBezTo>
                    <a:pt x="34972" y="10849"/>
                    <a:pt x="38035" y="11870"/>
                    <a:pt x="40205" y="14040"/>
                  </a:cubicBezTo>
                  <a:cubicBezTo>
                    <a:pt x="42375" y="16210"/>
                    <a:pt x="43523" y="19145"/>
                    <a:pt x="43523" y="23102"/>
                  </a:cubicBezTo>
                  <a:lnTo>
                    <a:pt x="43523" y="23357"/>
                  </a:lnTo>
                  <a:cubicBezTo>
                    <a:pt x="43523" y="25017"/>
                    <a:pt x="42885" y="26165"/>
                    <a:pt x="41737" y="26803"/>
                  </a:cubicBezTo>
                  <a:cubicBezTo>
                    <a:pt x="40588" y="27569"/>
                    <a:pt x="38673" y="28080"/>
                    <a:pt x="36121" y="28335"/>
                  </a:cubicBezTo>
                  <a:cubicBezTo>
                    <a:pt x="33568" y="28591"/>
                    <a:pt x="30249" y="28973"/>
                    <a:pt x="26165" y="29484"/>
                  </a:cubicBezTo>
                  <a:cubicBezTo>
                    <a:pt x="22974" y="29867"/>
                    <a:pt x="19783" y="30377"/>
                    <a:pt x="16593" y="31143"/>
                  </a:cubicBezTo>
                  <a:cubicBezTo>
                    <a:pt x="13529" y="31909"/>
                    <a:pt x="10721" y="32930"/>
                    <a:pt x="8169" y="34462"/>
                  </a:cubicBezTo>
                  <a:cubicBezTo>
                    <a:pt x="5616" y="35865"/>
                    <a:pt x="3701" y="37908"/>
                    <a:pt x="2170" y="40333"/>
                  </a:cubicBezTo>
                  <a:cubicBezTo>
                    <a:pt x="638" y="42886"/>
                    <a:pt x="0" y="45949"/>
                    <a:pt x="0" y="49905"/>
                  </a:cubicBezTo>
                  <a:cubicBezTo>
                    <a:pt x="0" y="54373"/>
                    <a:pt x="1021" y="58202"/>
                    <a:pt x="3063" y="61265"/>
                  </a:cubicBezTo>
                  <a:cubicBezTo>
                    <a:pt x="5105" y="64328"/>
                    <a:pt x="7913" y="66753"/>
                    <a:pt x="11360" y="68285"/>
                  </a:cubicBezTo>
                  <a:cubicBezTo>
                    <a:pt x="14806" y="69944"/>
                    <a:pt x="18762" y="70710"/>
                    <a:pt x="23102" y="70710"/>
                  </a:cubicBezTo>
                  <a:cubicBezTo>
                    <a:pt x="26931" y="70710"/>
                    <a:pt x="30122" y="70199"/>
                    <a:pt x="32802" y="69051"/>
                  </a:cubicBezTo>
                  <a:cubicBezTo>
                    <a:pt x="35483" y="67902"/>
                    <a:pt x="37652" y="66625"/>
                    <a:pt x="39439" y="64967"/>
                  </a:cubicBezTo>
                  <a:cubicBezTo>
                    <a:pt x="41098" y="63307"/>
                    <a:pt x="42502" y="61648"/>
                    <a:pt x="43268" y="59861"/>
                  </a:cubicBezTo>
                  <a:lnTo>
                    <a:pt x="43779" y="59861"/>
                  </a:lnTo>
                  <a:lnTo>
                    <a:pt x="43779" y="69178"/>
                  </a:lnTo>
                  <a:lnTo>
                    <a:pt x="56798" y="69178"/>
                  </a:lnTo>
                  <a:lnTo>
                    <a:pt x="56798" y="23868"/>
                  </a:lnTo>
                  <a:cubicBezTo>
                    <a:pt x="56798" y="18890"/>
                    <a:pt x="55904" y="14806"/>
                    <a:pt x="54245" y="11743"/>
                  </a:cubicBezTo>
                  <a:cubicBezTo>
                    <a:pt x="52586" y="8552"/>
                    <a:pt x="50288" y="6254"/>
                    <a:pt x="47608" y="4467"/>
                  </a:cubicBezTo>
                  <a:close/>
                  <a:moveTo>
                    <a:pt x="43523" y="44672"/>
                  </a:moveTo>
                  <a:cubicBezTo>
                    <a:pt x="43523" y="47353"/>
                    <a:pt x="42885" y="49905"/>
                    <a:pt x="41481" y="52203"/>
                  </a:cubicBezTo>
                  <a:cubicBezTo>
                    <a:pt x="40077" y="54500"/>
                    <a:pt x="38163" y="56415"/>
                    <a:pt x="35483" y="57946"/>
                  </a:cubicBezTo>
                  <a:cubicBezTo>
                    <a:pt x="32802" y="59351"/>
                    <a:pt x="29739" y="60116"/>
                    <a:pt x="26037" y="60116"/>
                  </a:cubicBezTo>
                  <a:cubicBezTo>
                    <a:pt x="22336" y="60116"/>
                    <a:pt x="19145" y="59223"/>
                    <a:pt x="16720" y="57564"/>
                  </a:cubicBezTo>
                  <a:cubicBezTo>
                    <a:pt x="14295" y="55904"/>
                    <a:pt x="13019" y="53352"/>
                    <a:pt x="13019" y="50161"/>
                  </a:cubicBezTo>
                  <a:cubicBezTo>
                    <a:pt x="13019" y="47736"/>
                    <a:pt x="13657" y="45949"/>
                    <a:pt x="14933" y="44417"/>
                  </a:cubicBezTo>
                  <a:cubicBezTo>
                    <a:pt x="16210" y="43013"/>
                    <a:pt x="17869" y="41864"/>
                    <a:pt x="20039" y="41098"/>
                  </a:cubicBezTo>
                  <a:cubicBezTo>
                    <a:pt x="22208" y="40333"/>
                    <a:pt x="24506" y="39822"/>
                    <a:pt x="27059" y="39440"/>
                  </a:cubicBezTo>
                  <a:cubicBezTo>
                    <a:pt x="28207" y="39312"/>
                    <a:pt x="29484" y="39056"/>
                    <a:pt x="31143" y="38929"/>
                  </a:cubicBezTo>
                  <a:cubicBezTo>
                    <a:pt x="32802" y="38673"/>
                    <a:pt x="34461" y="38418"/>
                    <a:pt x="36121" y="38163"/>
                  </a:cubicBezTo>
                  <a:cubicBezTo>
                    <a:pt x="37780" y="37908"/>
                    <a:pt x="39439" y="37525"/>
                    <a:pt x="40716" y="37142"/>
                  </a:cubicBezTo>
                  <a:cubicBezTo>
                    <a:pt x="42120" y="36759"/>
                    <a:pt x="43013" y="36249"/>
                    <a:pt x="43396" y="35865"/>
                  </a:cubicBezTo>
                  <a:lnTo>
                    <a:pt x="43396" y="44672"/>
                  </a:lnTo>
                  <a:close/>
                </a:path>
              </a:pathLst>
            </a:custGeom>
            <a:solidFill>
              <a:srgbClr val="14336A"/>
            </a:solidFill>
            <a:ln w="0" cap="flat">
              <a:noFill/>
              <a:prstDash val="solid"/>
              <a:miter/>
            </a:ln>
          </p:spPr>
          <p:txBody>
            <a:bodyPr rtlCol="0" anchor="ctr"/>
            <a:lstStyle/>
            <a:p>
              <a:endParaRPr lang="en-GB" sz="1013"/>
            </a:p>
          </p:txBody>
        </p:sp>
        <p:sp>
          <p:nvSpPr>
            <p:cNvPr id="35" name="Freeform 34">
              <a:extLst>
                <a:ext uri="{FF2B5EF4-FFF2-40B4-BE49-F238E27FC236}">
                  <a16:creationId xmlns:a16="http://schemas.microsoft.com/office/drawing/2014/main" id="{A000150A-9A11-87CA-0003-202C295B4097}"/>
                </a:ext>
              </a:extLst>
            </p:cNvPr>
            <p:cNvSpPr/>
            <p:nvPr/>
          </p:nvSpPr>
          <p:spPr>
            <a:xfrm>
              <a:off x="2678420" y="6299425"/>
              <a:ext cx="56797" cy="69178"/>
            </a:xfrm>
            <a:custGeom>
              <a:avLst/>
              <a:gdLst>
                <a:gd name="connsiteX0" fmla="*/ 46076 w 56797"/>
                <a:gd name="connsiteY0" fmla="*/ 2936 h 69178"/>
                <a:gd name="connsiteX1" fmla="*/ 33823 w 56797"/>
                <a:gd name="connsiteY1" fmla="*/ 0 h 69178"/>
                <a:gd name="connsiteX2" fmla="*/ 21060 w 56797"/>
                <a:gd name="connsiteY2" fmla="*/ 3319 h 69178"/>
                <a:gd name="connsiteX3" fmla="*/ 13657 w 56797"/>
                <a:gd name="connsiteY3" fmla="*/ 11998 h 69178"/>
                <a:gd name="connsiteX4" fmla="*/ 12764 w 56797"/>
                <a:gd name="connsiteY4" fmla="*/ 11998 h 69178"/>
                <a:gd name="connsiteX5" fmla="*/ 12764 w 56797"/>
                <a:gd name="connsiteY5" fmla="*/ 894 h 69178"/>
                <a:gd name="connsiteX6" fmla="*/ 0 w 56797"/>
                <a:gd name="connsiteY6" fmla="*/ 894 h 69178"/>
                <a:gd name="connsiteX7" fmla="*/ 0 w 56797"/>
                <a:gd name="connsiteY7" fmla="*/ 69178 h 69178"/>
                <a:gd name="connsiteX8" fmla="*/ 13274 w 56797"/>
                <a:gd name="connsiteY8" fmla="*/ 69178 h 69178"/>
                <a:gd name="connsiteX9" fmla="*/ 13274 w 56797"/>
                <a:gd name="connsiteY9" fmla="*/ 28591 h 69178"/>
                <a:gd name="connsiteX10" fmla="*/ 15316 w 56797"/>
                <a:gd name="connsiteY10" fmla="*/ 19273 h 69178"/>
                <a:gd name="connsiteX11" fmla="*/ 20932 w 56797"/>
                <a:gd name="connsiteY11" fmla="*/ 13402 h 69178"/>
                <a:gd name="connsiteX12" fmla="*/ 29101 w 56797"/>
                <a:gd name="connsiteY12" fmla="*/ 11360 h 69178"/>
                <a:gd name="connsiteX13" fmla="*/ 39694 w 56797"/>
                <a:gd name="connsiteY13" fmla="*/ 15571 h 69178"/>
                <a:gd name="connsiteX14" fmla="*/ 43523 w 56797"/>
                <a:gd name="connsiteY14" fmla="*/ 27186 h 69178"/>
                <a:gd name="connsiteX15" fmla="*/ 43523 w 56797"/>
                <a:gd name="connsiteY15" fmla="*/ 69051 h 69178"/>
                <a:gd name="connsiteX16" fmla="*/ 56798 w 56797"/>
                <a:gd name="connsiteY16" fmla="*/ 69051 h 69178"/>
                <a:gd name="connsiteX17" fmla="*/ 56798 w 56797"/>
                <a:gd name="connsiteY17" fmla="*/ 25655 h 69178"/>
                <a:gd name="connsiteX18" fmla="*/ 53862 w 56797"/>
                <a:gd name="connsiteY18" fmla="*/ 11487 h 69178"/>
                <a:gd name="connsiteX19" fmla="*/ 45693 w 56797"/>
                <a:gd name="connsiteY19" fmla="*/ 2808 h 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8">
                  <a:moveTo>
                    <a:pt x="46076" y="2936"/>
                  </a:moveTo>
                  <a:cubicBezTo>
                    <a:pt x="42630" y="1021"/>
                    <a:pt x="38546" y="0"/>
                    <a:pt x="33823" y="0"/>
                  </a:cubicBezTo>
                  <a:cubicBezTo>
                    <a:pt x="28718" y="0"/>
                    <a:pt x="24506" y="1149"/>
                    <a:pt x="21060" y="3319"/>
                  </a:cubicBezTo>
                  <a:cubicBezTo>
                    <a:pt x="17741" y="5489"/>
                    <a:pt x="15188" y="8424"/>
                    <a:pt x="13657" y="11998"/>
                  </a:cubicBezTo>
                  <a:lnTo>
                    <a:pt x="12764" y="11998"/>
                  </a:lnTo>
                  <a:lnTo>
                    <a:pt x="12764" y="894"/>
                  </a:lnTo>
                  <a:lnTo>
                    <a:pt x="0" y="894"/>
                  </a:lnTo>
                  <a:lnTo>
                    <a:pt x="0" y="69178"/>
                  </a:lnTo>
                  <a:lnTo>
                    <a:pt x="13274" y="69178"/>
                  </a:lnTo>
                  <a:lnTo>
                    <a:pt x="13274" y="28591"/>
                  </a:lnTo>
                  <a:cubicBezTo>
                    <a:pt x="13274" y="25017"/>
                    <a:pt x="13912" y="21826"/>
                    <a:pt x="15316" y="19273"/>
                  </a:cubicBezTo>
                  <a:cubicBezTo>
                    <a:pt x="16720" y="16720"/>
                    <a:pt x="18635" y="14806"/>
                    <a:pt x="20932" y="13402"/>
                  </a:cubicBezTo>
                  <a:cubicBezTo>
                    <a:pt x="23357" y="12125"/>
                    <a:pt x="26037" y="11360"/>
                    <a:pt x="29101" y="11360"/>
                  </a:cubicBezTo>
                  <a:cubicBezTo>
                    <a:pt x="33568" y="11360"/>
                    <a:pt x="37142" y="12764"/>
                    <a:pt x="39694" y="15571"/>
                  </a:cubicBezTo>
                  <a:cubicBezTo>
                    <a:pt x="42247" y="18379"/>
                    <a:pt x="43523" y="22209"/>
                    <a:pt x="43523" y="27186"/>
                  </a:cubicBezTo>
                  <a:lnTo>
                    <a:pt x="43523" y="69051"/>
                  </a:lnTo>
                  <a:lnTo>
                    <a:pt x="56798" y="69051"/>
                  </a:lnTo>
                  <a:lnTo>
                    <a:pt x="56798" y="25655"/>
                  </a:lnTo>
                  <a:cubicBezTo>
                    <a:pt x="56798" y="20039"/>
                    <a:pt x="55776" y="15316"/>
                    <a:pt x="53862" y="11487"/>
                  </a:cubicBezTo>
                  <a:cubicBezTo>
                    <a:pt x="51947" y="7658"/>
                    <a:pt x="49267" y="4723"/>
                    <a:pt x="45693" y="2808"/>
                  </a:cubicBezTo>
                  <a:close/>
                </a:path>
              </a:pathLst>
            </a:custGeom>
            <a:solidFill>
              <a:srgbClr val="14336A"/>
            </a:solidFill>
            <a:ln w="0" cap="flat">
              <a:noFill/>
              <a:prstDash val="solid"/>
              <a:miter/>
            </a:ln>
          </p:spPr>
          <p:txBody>
            <a:bodyPr rtlCol="0" anchor="ctr"/>
            <a:lstStyle/>
            <a:p>
              <a:endParaRPr lang="en-GB" sz="1013"/>
            </a:p>
          </p:txBody>
        </p:sp>
        <p:sp>
          <p:nvSpPr>
            <p:cNvPr id="36" name="Freeform 35">
              <a:extLst>
                <a:ext uri="{FF2B5EF4-FFF2-40B4-BE49-F238E27FC236}">
                  <a16:creationId xmlns:a16="http://schemas.microsoft.com/office/drawing/2014/main" id="{398B7A1B-FE1D-A7FD-CF36-9EBB45E9C165}"/>
                </a:ext>
              </a:extLst>
            </p:cNvPr>
            <p:cNvSpPr/>
            <p:nvPr/>
          </p:nvSpPr>
          <p:spPr>
            <a:xfrm>
              <a:off x="2164306" y="6435101"/>
              <a:ext cx="67518" cy="91258"/>
            </a:xfrm>
            <a:custGeom>
              <a:avLst/>
              <a:gdLst>
                <a:gd name="connsiteX0" fmla="*/ 50033 w 67518"/>
                <a:gd name="connsiteY0" fmla="*/ 53096 h 91258"/>
                <a:gd name="connsiteX1" fmla="*/ 60499 w 67518"/>
                <a:gd name="connsiteY1" fmla="*/ 43268 h 91258"/>
                <a:gd name="connsiteX2" fmla="*/ 63945 w 67518"/>
                <a:gd name="connsiteY2" fmla="*/ 28591 h 91258"/>
                <a:gd name="connsiteX3" fmla="*/ 60499 w 67518"/>
                <a:gd name="connsiteY3" fmla="*/ 13785 h 91258"/>
                <a:gd name="connsiteX4" fmla="*/ 50033 w 67518"/>
                <a:gd name="connsiteY4" fmla="*/ 3702 h 91258"/>
                <a:gd name="connsiteX5" fmla="*/ 32419 w 67518"/>
                <a:gd name="connsiteY5" fmla="*/ 0 h 91258"/>
                <a:gd name="connsiteX6" fmla="*/ 0 w 67518"/>
                <a:gd name="connsiteY6" fmla="*/ 0 h 91258"/>
                <a:gd name="connsiteX7" fmla="*/ 0 w 67518"/>
                <a:gd name="connsiteY7" fmla="*/ 91132 h 91258"/>
                <a:gd name="connsiteX8" fmla="*/ 13784 w 67518"/>
                <a:gd name="connsiteY8" fmla="*/ 91132 h 91258"/>
                <a:gd name="connsiteX9" fmla="*/ 13784 w 67518"/>
                <a:gd name="connsiteY9" fmla="*/ 56670 h 91258"/>
                <a:gd name="connsiteX10" fmla="*/ 32419 w 67518"/>
                <a:gd name="connsiteY10" fmla="*/ 56670 h 91258"/>
                <a:gd name="connsiteX11" fmla="*/ 33313 w 67518"/>
                <a:gd name="connsiteY11" fmla="*/ 56670 h 91258"/>
                <a:gd name="connsiteX12" fmla="*/ 51820 w 67518"/>
                <a:gd name="connsiteY12" fmla="*/ 91259 h 91258"/>
                <a:gd name="connsiteX13" fmla="*/ 67519 w 67518"/>
                <a:gd name="connsiteY13" fmla="*/ 91259 h 91258"/>
                <a:gd name="connsiteX14" fmla="*/ 47225 w 67518"/>
                <a:gd name="connsiteY14" fmla="*/ 54245 h 91258"/>
                <a:gd name="connsiteX15" fmla="*/ 50033 w 67518"/>
                <a:gd name="connsiteY15" fmla="*/ 53351 h 91258"/>
                <a:gd name="connsiteX16" fmla="*/ 13784 w 67518"/>
                <a:gd name="connsiteY16" fmla="*/ 11743 h 91258"/>
                <a:gd name="connsiteX17" fmla="*/ 31015 w 67518"/>
                <a:gd name="connsiteY17" fmla="*/ 11743 h 91258"/>
                <a:gd name="connsiteX18" fmla="*/ 41992 w 67518"/>
                <a:gd name="connsiteY18" fmla="*/ 13785 h 91258"/>
                <a:gd name="connsiteX19" fmla="*/ 48118 w 67518"/>
                <a:gd name="connsiteY19" fmla="*/ 19656 h 91258"/>
                <a:gd name="connsiteX20" fmla="*/ 50160 w 67518"/>
                <a:gd name="connsiteY20" fmla="*/ 28591 h 91258"/>
                <a:gd name="connsiteX21" fmla="*/ 48246 w 67518"/>
                <a:gd name="connsiteY21" fmla="*/ 37397 h 91258"/>
                <a:gd name="connsiteX22" fmla="*/ 42119 w 67518"/>
                <a:gd name="connsiteY22" fmla="*/ 43013 h 91258"/>
                <a:gd name="connsiteX23" fmla="*/ 31271 w 67518"/>
                <a:gd name="connsiteY23" fmla="*/ 44928 h 91258"/>
                <a:gd name="connsiteX24" fmla="*/ 13784 w 67518"/>
                <a:gd name="connsiteY24" fmla="*/ 44928 h 91258"/>
                <a:gd name="connsiteX25" fmla="*/ 13784 w 67518"/>
                <a:gd name="connsiteY25" fmla="*/ 11870 h 9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518" h="91258">
                  <a:moveTo>
                    <a:pt x="50033" y="53096"/>
                  </a:moveTo>
                  <a:cubicBezTo>
                    <a:pt x="54755" y="50799"/>
                    <a:pt x="58202" y="47480"/>
                    <a:pt x="60499" y="43268"/>
                  </a:cubicBezTo>
                  <a:cubicBezTo>
                    <a:pt x="62796" y="39056"/>
                    <a:pt x="63945" y="34079"/>
                    <a:pt x="63945" y="28591"/>
                  </a:cubicBezTo>
                  <a:cubicBezTo>
                    <a:pt x="63945" y="23102"/>
                    <a:pt x="62796" y="17997"/>
                    <a:pt x="60499" y="13785"/>
                  </a:cubicBezTo>
                  <a:cubicBezTo>
                    <a:pt x="58202" y="9445"/>
                    <a:pt x="54755" y="6127"/>
                    <a:pt x="50033" y="3702"/>
                  </a:cubicBezTo>
                  <a:cubicBezTo>
                    <a:pt x="45310" y="1276"/>
                    <a:pt x="39439" y="0"/>
                    <a:pt x="32419" y="0"/>
                  </a:cubicBezTo>
                  <a:lnTo>
                    <a:pt x="0" y="0"/>
                  </a:lnTo>
                  <a:lnTo>
                    <a:pt x="0" y="91132"/>
                  </a:lnTo>
                  <a:lnTo>
                    <a:pt x="13784" y="91132"/>
                  </a:lnTo>
                  <a:lnTo>
                    <a:pt x="13784" y="56670"/>
                  </a:lnTo>
                  <a:lnTo>
                    <a:pt x="32419" y="56670"/>
                  </a:lnTo>
                  <a:cubicBezTo>
                    <a:pt x="32419" y="56670"/>
                    <a:pt x="32930" y="56670"/>
                    <a:pt x="33313" y="56670"/>
                  </a:cubicBezTo>
                  <a:lnTo>
                    <a:pt x="51820" y="91259"/>
                  </a:lnTo>
                  <a:lnTo>
                    <a:pt x="67519" y="91259"/>
                  </a:lnTo>
                  <a:lnTo>
                    <a:pt x="47225" y="54245"/>
                  </a:lnTo>
                  <a:cubicBezTo>
                    <a:pt x="48118" y="53862"/>
                    <a:pt x="49267" y="53735"/>
                    <a:pt x="50033" y="53351"/>
                  </a:cubicBezTo>
                  <a:close/>
                  <a:moveTo>
                    <a:pt x="13784" y="11743"/>
                  </a:moveTo>
                  <a:lnTo>
                    <a:pt x="31015" y="11743"/>
                  </a:lnTo>
                  <a:cubicBezTo>
                    <a:pt x="35610" y="11743"/>
                    <a:pt x="39184" y="12381"/>
                    <a:pt x="41992" y="13785"/>
                  </a:cubicBezTo>
                  <a:cubicBezTo>
                    <a:pt x="44800" y="15189"/>
                    <a:pt x="46842" y="17103"/>
                    <a:pt x="48118" y="19656"/>
                  </a:cubicBezTo>
                  <a:cubicBezTo>
                    <a:pt x="49395" y="22209"/>
                    <a:pt x="50160" y="25144"/>
                    <a:pt x="50160" y="28591"/>
                  </a:cubicBezTo>
                  <a:cubicBezTo>
                    <a:pt x="50160" y="32037"/>
                    <a:pt x="49522" y="34972"/>
                    <a:pt x="48246" y="37397"/>
                  </a:cubicBezTo>
                  <a:cubicBezTo>
                    <a:pt x="46970" y="39822"/>
                    <a:pt x="44927" y="41737"/>
                    <a:pt x="42119" y="43013"/>
                  </a:cubicBezTo>
                  <a:cubicBezTo>
                    <a:pt x="39311" y="44289"/>
                    <a:pt x="35738" y="44928"/>
                    <a:pt x="31271" y="44928"/>
                  </a:cubicBezTo>
                  <a:lnTo>
                    <a:pt x="13784" y="44928"/>
                  </a:lnTo>
                  <a:lnTo>
                    <a:pt x="13784" y="11870"/>
                  </a:lnTo>
                  <a:close/>
                </a:path>
              </a:pathLst>
            </a:custGeom>
            <a:solidFill>
              <a:srgbClr val="14336A"/>
            </a:solidFill>
            <a:ln w="0" cap="flat">
              <a:noFill/>
              <a:prstDash val="solid"/>
              <a:miter/>
            </a:ln>
          </p:spPr>
          <p:txBody>
            <a:bodyPr rtlCol="0" anchor="ctr"/>
            <a:lstStyle/>
            <a:p>
              <a:endParaRPr lang="en-GB" sz="1013"/>
            </a:p>
          </p:txBody>
        </p:sp>
        <p:sp>
          <p:nvSpPr>
            <p:cNvPr id="37" name="Freeform 36">
              <a:extLst>
                <a:ext uri="{FF2B5EF4-FFF2-40B4-BE49-F238E27FC236}">
                  <a16:creationId xmlns:a16="http://schemas.microsoft.com/office/drawing/2014/main" id="{88849352-B0FB-9955-CDC9-9EC42B304A66}"/>
                </a:ext>
              </a:extLst>
            </p:cNvPr>
            <p:cNvSpPr/>
            <p:nvPr/>
          </p:nvSpPr>
          <p:spPr>
            <a:xfrm>
              <a:off x="2243312"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350 w 61775"/>
                <a:gd name="connsiteY21" fmla="*/ 18379 h 70582"/>
                <a:gd name="connsiteX22" fmla="*/ 52586 w 61775"/>
                <a:gd name="connsiteY22" fmla="*/ 7786 h 70582"/>
                <a:gd name="connsiteX23" fmla="*/ 13402 w 61775"/>
                <a:gd name="connsiteY23" fmla="*/ 29101 h 70582"/>
                <a:gd name="connsiteX24" fmla="*/ 15444 w 61775"/>
                <a:gd name="connsiteY24" fmla="*/ 20804 h 70582"/>
                <a:gd name="connsiteX25" fmla="*/ 21826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10" y="11614"/>
                    <a:pt x="3957" y="16975"/>
                  </a:cubicBezTo>
                  <a:cubicBezTo>
                    <a:pt x="1276" y="22336"/>
                    <a:pt x="0" y="28462"/>
                    <a:pt x="0" y="35483"/>
                  </a:cubicBezTo>
                  <a:cubicBezTo>
                    <a:pt x="0" y="42502"/>
                    <a:pt x="1276" y="48756"/>
                    <a:pt x="3957" y="53989"/>
                  </a:cubicBezTo>
                  <a:cubicBezTo>
                    <a:pt x="6637" y="59222"/>
                    <a:pt x="10339" y="63307"/>
                    <a:pt x="15189" y="66242"/>
                  </a:cubicBezTo>
                  <a:cubicBezTo>
                    <a:pt x="20039" y="69178"/>
                    <a:pt x="25782" y="70582"/>
                    <a:pt x="32547" y="70582"/>
                  </a:cubicBezTo>
                  <a:cubicBezTo>
                    <a:pt x="37525" y="70582"/>
                    <a:pt x="41992" y="69816"/>
                    <a:pt x="45821" y="68284"/>
                  </a:cubicBezTo>
                  <a:cubicBezTo>
                    <a:pt x="49778" y="66753"/>
                    <a:pt x="52969"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350" y="18379"/>
                  </a:cubicBezTo>
                  <a:cubicBezTo>
                    <a:pt x="57691" y="14040"/>
                    <a:pt x="55394" y="10466"/>
                    <a:pt x="52586" y="7786"/>
                  </a:cubicBezTo>
                  <a:close/>
                  <a:moveTo>
                    <a:pt x="13402" y="29101"/>
                  </a:moveTo>
                  <a:cubicBezTo>
                    <a:pt x="13529" y="26165"/>
                    <a:pt x="14167" y="23357"/>
                    <a:pt x="15444" y="20804"/>
                  </a:cubicBezTo>
                  <a:cubicBezTo>
                    <a:pt x="16975" y="17869"/>
                    <a:pt x="19018" y="15444"/>
                    <a:pt x="21826" y="13657"/>
                  </a:cubicBezTo>
                  <a:cubicBezTo>
                    <a:pt x="24634" y="11870"/>
                    <a:pt x="27825"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38" name="Freeform 37">
              <a:extLst>
                <a:ext uri="{FF2B5EF4-FFF2-40B4-BE49-F238E27FC236}">
                  <a16:creationId xmlns:a16="http://schemas.microsoft.com/office/drawing/2014/main" id="{D9A8F9A0-E9BC-B307-9476-A67A494909FA}"/>
                </a:ext>
              </a:extLst>
            </p:cNvPr>
            <p:cNvSpPr/>
            <p:nvPr/>
          </p:nvSpPr>
          <p:spPr>
            <a:xfrm>
              <a:off x="2320021" y="6456927"/>
              <a:ext cx="55648" cy="70582"/>
            </a:xfrm>
            <a:custGeom>
              <a:avLst/>
              <a:gdLst>
                <a:gd name="connsiteX0" fmla="*/ 36887 w 55648"/>
                <a:gd name="connsiteY0" fmla="*/ 31015 h 70582"/>
                <a:gd name="connsiteX1" fmla="*/ 26037 w 55648"/>
                <a:gd name="connsiteY1" fmla="*/ 28590 h 70582"/>
                <a:gd name="connsiteX2" fmla="*/ 17869 w 55648"/>
                <a:gd name="connsiteY2" fmla="*/ 25144 h 70582"/>
                <a:gd name="connsiteX3" fmla="*/ 15316 w 55648"/>
                <a:gd name="connsiteY3" fmla="*/ 19656 h 70582"/>
                <a:gd name="connsiteX4" fmla="*/ 19145 w 55648"/>
                <a:gd name="connsiteY4" fmla="*/ 13146 h 70582"/>
                <a:gd name="connsiteX5" fmla="*/ 28590 w 55648"/>
                <a:gd name="connsiteY5" fmla="*/ 10594 h 70582"/>
                <a:gd name="connsiteX6" fmla="*/ 35483 w 55648"/>
                <a:gd name="connsiteY6" fmla="*/ 11870 h 70582"/>
                <a:gd name="connsiteX7" fmla="*/ 39822 w 55648"/>
                <a:gd name="connsiteY7" fmla="*/ 15316 h 70582"/>
                <a:gd name="connsiteX8" fmla="*/ 42247 w 55648"/>
                <a:gd name="connsiteY8" fmla="*/ 19656 h 70582"/>
                <a:gd name="connsiteX9" fmla="*/ 54245 w 55648"/>
                <a:gd name="connsiteY9" fmla="*/ 17486 h 70582"/>
                <a:gd name="connsiteX10" fmla="*/ 45821 w 55648"/>
                <a:gd name="connsiteY10" fmla="*/ 4722 h 70582"/>
                <a:gd name="connsiteX11" fmla="*/ 28335 w 55648"/>
                <a:gd name="connsiteY11" fmla="*/ 0 h 70582"/>
                <a:gd name="connsiteX12" fmla="*/ 14678 w 55648"/>
                <a:gd name="connsiteY12" fmla="*/ 2552 h 70582"/>
                <a:gd name="connsiteX13" fmla="*/ 5361 w 55648"/>
                <a:gd name="connsiteY13" fmla="*/ 9700 h 70582"/>
                <a:gd name="connsiteX14" fmla="*/ 1914 w 55648"/>
                <a:gd name="connsiteY14" fmla="*/ 20294 h 70582"/>
                <a:gd name="connsiteX15" fmla="*/ 6509 w 55648"/>
                <a:gd name="connsiteY15" fmla="*/ 32292 h 70582"/>
                <a:gd name="connsiteX16" fmla="*/ 20677 w 55648"/>
                <a:gd name="connsiteY16" fmla="*/ 39184 h 70582"/>
                <a:gd name="connsiteX17" fmla="*/ 32292 w 55648"/>
                <a:gd name="connsiteY17" fmla="*/ 41737 h 70582"/>
                <a:gd name="connsiteX18" fmla="*/ 39567 w 55648"/>
                <a:gd name="connsiteY18" fmla="*/ 45055 h 70582"/>
                <a:gd name="connsiteX19" fmla="*/ 41992 w 55648"/>
                <a:gd name="connsiteY19" fmla="*/ 50416 h 70582"/>
                <a:gd name="connsiteX20" fmla="*/ 38035 w 55648"/>
                <a:gd name="connsiteY20" fmla="*/ 57052 h 70582"/>
                <a:gd name="connsiteX21" fmla="*/ 27569 w 55648"/>
                <a:gd name="connsiteY21" fmla="*/ 59733 h 70582"/>
                <a:gd name="connsiteX22" fmla="*/ 17869 w 55648"/>
                <a:gd name="connsiteY22" fmla="*/ 57180 h 70582"/>
                <a:gd name="connsiteX23" fmla="*/ 12891 w 55648"/>
                <a:gd name="connsiteY23" fmla="*/ 49650 h 70582"/>
                <a:gd name="connsiteX24" fmla="*/ 0 w 55648"/>
                <a:gd name="connsiteY24" fmla="*/ 51564 h 70582"/>
                <a:gd name="connsiteX25" fmla="*/ 8934 w 55648"/>
                <a:gd name="connsiteY25" fmla="*/ 65604 h 70582"/>
                <a:gd name="connsiteX26" fmla="*/ 27697 w 55648"/>
                <a:gd name="connsiteY26" fmla="*/ 70582 h 70582"/>
                <a:gd name="connsiteX27" fmla="*/ 42247 w 55648"/>
                <a:gd name="connsiteY27" fmla="*/ 67902 h 70582"/>
                <a:gd name="connsiteX28" fmla="*/ 52075 w 55648"/>
                <a:gd name="connsiteY28" fmla="*/ 60371 h 70582"/>
                <a:gd name="connsiteX29" fmla="*/ 55649 w 55648"/>
                <a:gd name="connsiteY29" fmla="*/ 49395 h 70582"/>
                <a:gd name="connsiteX30" fmla="*/ 51054 w 55648"/>
                <a:gd name="connsiteY30" fmla="*/ 37652 h 70582"/>
                <a:gd name="connsiteX31" fmla="*/ 37014 w 55648"/>
                <a:gd name="connsiteY31" fmla="*/ 30887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648" h="70582">
                  <a:moveTo>
                    <a:pt x="36887" y="31015"/>
                  </a:moveTo>
                  <a:lnTo>
                    <a:pt x="26037" y="28590"/>
                  </a:lnTo>
                  <a:cubicBezTo>
                    <a:pt x="22336" y="27697"/>
                    <a:pt x="19528" y="26548"/>
                    <a:pt x="17869" y="25144"/>
                  </a:cubicBezTo>
                  <a:cubicBezTo>
                    <a:pt x="16210" y="23740"/>
                    <a:pt x="15316" y="21953"/>
                    <a:pt x="15316" y="19656"/>
                  </a:cubicBezTo>
                  <a:cubicBezTo>
                    <a:pt x="15316" y="16975"/>
                    <a:pt x="16593" y="14805"/>
                    <a:pt x="19145" y="13146"/>
                  </a:cubicBezTo>
                  <a:cubicBezTo>
                    <a:pt x="21698" y="11487"/>
                    <a:pt x="24761" y="10594"/>
                    <a:pt x="28590" y="10594"/>
                  </a:cubicBezTo>
                  <a:cubicBezTo>
                    <a:pt x="31398" y="10594"/>
                    <a:pt x="33696" y="11104"/>
                    <a:pt x="35483" y="11870"/>
                  </a:cubicBezTo>
                  <a:cubicBezTo>
                    <a:pt x="37269" y="12764"/>
                    <a:pt x="38801" y="13912"/>
                    <a:pt x="39822" y="15316"/>
                  </a:cubicBezTo>
                  <a:cubicBezTo>
                    <a:pt x="40843" y="16720"/>
                    <a:pt x="41737" y="18124"/>
                    <a:pt x="42247" y="19656"/>
                  </a:cubicBezTo>
                  <a:lnTo>
                    <a:pt x="54245" y="17486"/>
                  </a:lnTo>
                  <a:cubicBezTo>
                    <a:pt x="52841" y="12125"/>
                    <a:pt x="50033" y="7913"/>
                    <a:pt x="45821" y="4722"/>
                  </a:cubicBezTo>
                  <a:cubicBezTo>
                    <a:pt x="41609" y="1532"/>
                    <a:pt x="35738" y="0"/>
                    <a:pt x="28335" y="0"/>
                  </a:cubicBezTo>
                  <a:cubicBezTo>
                    <a:pt x="23229" y="0"/>
                    <a:pt x="18635" y="893"/>
                    <a:pt x="14678" y="2552"/>
                  </a:cubicBezTo>
                  <a:cubicBezTo>
                    <a:pt x="10721" y="4212"/>
                    <a:pt x="7530" y="6637"/>
                    <a:pt x="5361" y="9700"/>
                  </a:cubicBezTo>
                  <a:cubicBezTo>
                    <a:pt x="3063" y="12764"/>
                    <a:pt x="1914" y="16210"/>
                    <a:pt x="1914" y="20294"/>
                  </a:cubicBezTo>
                  <a:cubicBezTo>
                    <a:pt x="1914" y="25144"/>
                    <a:pt x="3446" y="29228"/>
                    <a:pt x="6509" y="32292"/>
                  </a:cubicBezTo>
                  <a:cubicBezTo>
                    <a:pt x="9573" y="35483"/>
                    <a:pt x="14295" y="37780"/>
                    <a:pt x="20677" y="39184"/>
                  </a:cubicBezTo>
                  <a:lnTo>
                    <a:pt x="32292" y="41737"/>
                  </a:lnTo>
                  <a:cubicBezTo>
                    <a:pt x="35610" y="42502"/>
                    <a:pt x="38035" y="43523"/>
                    <a:pt x="39567" y="45055"/>
                  </a:cubicBezTo>
                  <a:cubicBezTo>
                    <a:pt x="41098" y="46459"/>
                    <a:pt x="41992" y="48246"/>
                    <a:pt x="41992" y="50416"/>
                  </a:cubicBezTo>
                  <a:cubicBezTo>
                    <a:pt x="41992" y="53096"/>
                    <a:pt x="40716" y="55266"/>
                    <a:pt x="38035" y="57052"/>
                  </a:cubicBezTo>
                  <a:cubicBezTo>
                    <a:pt x="35483" y="58840"/>
                    <a:pt x="31909" y="59733"/>
                    <a:pt x="27569" y="59733"/>
                  </a:cubicBezTo>
                  <a:cubicBezTo>
                    <a:pt x="23612" y="59733"/>
                    <a:pt x="20294" y="58840"/>
                    <a:pt x="17869" y="57180"/>
                  </a:cubicBezTo>
                  <a:cubicBezTo>
                    <a:pt x="15316" y="55521"/>
                    <a:pt x="13785" y="52968"/>
                    <a:pt x="12891" y="49650"/>
                  </a:cubicBezTo>
                  <a:lnTo>
                    <a:pt x="0" y="51564"/>
                  </a:lnTo>
                  <a:cubicBezTo>
                    <a:pt x="1149" y="57563"/>
                    <a:pt x="4084" y="62286"/>
                    <a:pt x="8934" y="65604"/>
                  </a:cubicBezTo>
                  <a:cubicBezTo>
                    <a:pt x="13785" y="68923"/>
                    <a:pt x="20039" y="70582"/>
                    <a:pt x="27697" y="70582"/>
                  </a:cubicBezTo>
                  <a:cubicBezTo>
                    <a:pt x="33185" y="70582"/>
                    <a:pt x="38035" y="69689"/>
                    <a:pt x="42247" y="67902"/>
                  </a:cubicBezTo>
                  <a:cubicBezTo>
                    <a:pt x="46459" y="66115"/>
                    <a:pt x="49778" y="63562"/>
                    <a:pt x="52075" y="60371"/>
                  </a:cubicBezTo>
                  <a:cubicBezTo>
                    <a:pt x="54372" y="57180"/>
                    <a:pt x="55649" y="53479"/>
                    <a:pt x="55649" y="49395"/>
                  </a:cubicBezTo>
                  <a:cubicBezTo>
                    <a:pt x="55649" y="44544"/>
                    <a:pt x="54117" y="40588"/>
                    <a:pt x="51054" y="37652"/>
                  </a:cubicBezTo>
                  <a:cubicBezTo>
                    <a:pt x="47991" y="34716"/>
                    <a:pt x="43268" y="32419"/>
                    <a:pt x="37014" y="30887"/>
                  </a:cubicBezTo>
                  <a:close/>
                </a:path>
              </a:pathLst>
            </a:custGeom>
            <a:solidFill>
              <a:srgbClr val="14336A"/>
            </a:solidFill>
            <a:ln w="0" cap="flat">
              <a:noFill/>
              <a:prstDash val="solid"/>
              <a:miter/>
            </a:ln>
          </p:spPr>
          <p:txBody>
            <a:bodyPr rtlCol="0" anchor="ctr"/>
            <a:lstStyle/>
            <a:p>
              <a:endParaRPr lang="en-GB" sz="1013"/>
            </a:p>
          </p:txBody>
        </p:sp>
        <p:sp>
          <p:nvSpPr>
            <p:cNvPr id="39" name="Freeform 38">
              <a:extLst>
                <a:ext uri="{FF2B5EF4-FFF2-40B4-BE49-F238E27FC236}">
                  <a16:creationId xmlns:a16="http://schemas.microsoft.com/office/drawing/2014/main" id="{91D3EE18-27AC-B709-DD9D-1EE2DD460529}"/>
                </a:ext>
              </a:extLst>
            </p:cNvPr>
            <p:cNvSpPr/>
            <p:nvPr/>
          </p:nvSpPr>
          <p:spPr>
            <a:xfrm>
              <a:off x="2390348"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4 h 70582"/>
                <a:gd name="connsiteX25" fmla="*/ 21698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4"/>
                  </a:cubicBezTo>
                  <a:cubicBezTo>
                    <a:pt x="16848" y="17869"/>
                    <a:pt x="18890" y="15444"/>
                    <a:pt x="21698" y="13657"/>
                  </a:cubicBezTo>
                  <a:cubicBezTo>
                    <a:pt x="24506" y="11870"/>
                    <a:pt x="27697"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40" name="Freeform 39">
              <a:extLst>
                <a:ext uri="{FF2B5EF4-FFF2-40B4-BE49-F238E27FC236}">
                  <a16:creationId xmlns:a16="http://schemas.microsoft.com/office/drawing/2014/main" id="{CD614DA2-6E3B-2D09-9B50-470618B65FEA}"/>
                </a:ext>
              </a:extLst>
            </p:cNvPr>
            <p:cNvSpPr/>
            <p:nvPr/>
          </p:nvSpPr>
          <p:spPr>
            <a:xfrm>
              <a:off x="2466929" y="6456927"/>
              <a:ext cx="56797" cy="70709"/>
            </a:xfrm>
            <a:custGeom>
              <a:avLst/>
              <a:gdLst>
                <a:gd name="connsiteX0" fmla="*/ 47480 w 56797"/>
                <a:gd name="connsiteY0" fmla="*/ 4467 h 70709"/>
                <a:gd name="connsiteX1" fmla="*/ 38801 w 56797"/>
                <a:gd name="connsiteY1" fmla="*/ 1021 h 70709"/>
                <a:gd name="connsiteX2" fmla="*/ 30122 w 56797"/>
                <a:gd name="connsiteY2" fmla="*/ 0 h 70709"/>
                <a:gd name="connsiteX3" fmla="*/ 18379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396 w 56797"/>
                <a:gd name="connsiteY31" fmla="*/ 44544 h 70709"/>
                <a:gd name="connsiteX32" fmla="*/ 41354 w 56797"/>
                <a:gd name="connsiteY32" fmla="*/ 52075 h 70709"/>
                <a:gd name="connsiteX33" fmla="*/ 35355 w 56797"/>
                <a:gd name="connsiteY33" fmla="*/ 57819 h 70709"/>
                <a:gd name="connsiteX34" fmla="*/ 25910 w 56797"/>
                <a:gd name="connsiteY34" fmla="*/ 59988 h 70709"/>
                <a:gd name="connsiteX35" fmla="*/ 16593 w 56797"/>
                <a:gd name="connsiteY35" fmla="*/ 57436 h 70709"/>
                <a:gd name="connsiteX36" fmla="*/ 12891 w 56797"/>
                <a:gd name="connsiteY36" fmla="*/ 50033 h 70709"/>
                <a:gd name="connsiteX37" fmla="*/ 14806 w 56797"/>
                <a:gd name="connsiteY37" fmla="*/ 44289 h 70709"/>
                <a:gd name="connsiteX38" fmla="*/ 19911 w 56797"/>
                <a:gd name="connsiteY38" fmla="*/ 40971 h 70709"/>
                <a:gd name="connsiteX39" fmla="*/ 26931 w 56797"/>
                <a:gd name="connsiteY39" fmla="*/ 39311 h 70709"/>
                <a:gd name="connsiteX40" fmla="*/ 31015 w 56797"/>
                <a:gd name="connsiteY40" fmla="*/ 38801 h 70709"/>
                <a:gd name="connsiteX41" fmla="*/ 35993 w 56797"/>
                <a:gd name="connsiteY41" fmla="*/ 38035 h 70709"/>
                <a:gd name="connsiteX42" fmla="*/ 40588 w 56797"/>
                <a:gd name="connsiteY42" fmla="*/ 37014 h 70709"/>
                <a:gd name="connsiteX43" fmla="*/ 43268 w 56797"/>
                <a:gd name="connsiteY43" fmla="*/ 35738 h 70709"/>
                <a:gd name="connsiteX44" fmla="*/ 43268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480" y="4467"/>
                  </a:moveTo>
                  <a:cubicBezTo>
                    <a:pt x="44800" y="2808"/>
                    <a:pt x="41864" y="1659"/>
                    <a:pt x="38801" y="1021"/>
                  </a:cubicBezTo>
                  <a:cubicBezTo>
                    <a:pt x="35738" y="383"/>
                    <a:pt x="32802" y="0"/>
                    <a:pt x="30122" y="0"/>
                  </a:cubicBezTo>
                  <a:cubicBezTo>
                    <a:pt x="26038" y="0"/>
                    <a:pt x="22081" y="638"/>
                    <a:pt x="18379" y="1787"/>
                  </a:cubicBezTo>
                  <a:cubicBezTo>
                    <a:pt x="14678" y="2935"/>
                    <a:pt x="11360"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3013"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5"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396" y="44544"/>
                  </a:moveTo>
                  <a:cubicBezTo>
                    <a:pt x="43396" y="47225"/>
                    <a:pt x="42758" y="49778"/>
                    <a:pt x="41354" y="52075"/>
                  </a:cubicBezTo>
                  <a:cubicBezTo>
                    <a:pt x="39950" y="54372"/>
                    <a:pt x="38035" y="56287"/>
                    <a:pt x="35355" y="57819"/>
                  </a:cubicBezTo>
                  <a:cubicBezTo>
                    <a:pt x="32675" y="59222"/>
                    <a:pt x="29611" y="59988"/>
                    <a:pt x="25910" y="59988"/>
                  </a:cubicBezTo>
                  <a:cubicBezTo>
                    <a:pt x="22209" y="59988"/>
                    <a:pt x="19018" y="59095"/>
                    <a:pt x="16593" y="57436"/>
                  </a:cubicBezTo>
                  <a:cubicBezTo>
                    <a:pt x="14167" y="55776"/>
                    <a:pt x="12891" y="53224"/>
                    <a:pt x="12891" y="50033"/>
                  </a:cubicBezTo>
                  <a:cubicBezTo>
                    <a:pt x="12891" y="47608"/>
                    <a:pt x="13529" y="45821"/>
                    <a:pt x="14806" y="44289"/>
                  </a:cubicBezTo>
                  <a:cubicBezTo>
                    <a:pt x="16082" y="42885"/>
                    <a:pt x="17741" y="41737"/>
                    <a:pt x="19911" y="40971"/>
                  </a:cubicBezTo>
                  <a:cubicBezTo>
                    <a:pt x="22081" y="40205"/>
                    <a:pt x="24378" y="39694"/>
                    <a:pt x="26931" y="39311"/>
                  </a:cubicBezTo>
                  <a:cubicBezTo>
                    <a:pt x="28080" y="39184"/>
                    <a:pt x="29356" y="38929"/>
                    <a:pt x="31015" y="38801"/>
                  </a:cubicBezTo>
                  <a:cubicBezTo>
                    <a:pt x="32675" y="38546"/>
                    <a:pt x="34334" y="38291"/>
                    <a:pt x="35993" y="38035"/>
                  </a:cubicBezTo>
                  <a:cubicBezTo>
                    <a:pt x="37652" y="37780"/>
                    <a:pt x="39184" y="37397"/>
                    <a:pt x="40588" y="37014"/>
                  </a:cubicBezTo>
                  <a:cubicBezTo>
                    <a:pt x="41992" y="36631"/>
                    <a:pt x="42885" y="36121"/>
                    <a:pt x="43268" y="35738"/>
                  </a:cubicBezTo>
                  <a:lnTo>
                    <a:pt x="43268" y="44544"/>
                  </a:lnTo>
                  <a:close/>
                </a:path>
              </a:pathLst>
            </a:custGeom>
            <a:solidFill>
              <a:srgbClr val="14336A"/>
            </a:solidFill>
            <a:ln w="0" cap="flat">
              <a:noFill/>
              <a:prstDash val="solid"/>
              <a:miter/>
            </a:ln>
          </p:spPr>
          <p:txBody>
            <a:bodyPr rtlCol="0" anchor="ctr"/>
            <a:lstStyle/>
            <a:p>
              <a:endParaRPr lang="en-GB" sz="1013"/>
            </a:p>
          </p:txBody>
        </p:sp>
        <p:sp>
          <p:nvSpPr>
            <p:cNvPr id="41" name="Freeform 40">
              <a:extLst>
                <a:ext uri="{FF2B5EF4-FFF2-40B4-BE49-F238E27FC236}">
                  <a16:creationId xmlns:a16="http://schemas.microsoft.com/office/drawing/2014/main" id="{7BC16FCE-5ADE-38AD-6B2B-77562654EC99}"/>
                </a:ext>
              </a:extLst>
            </p:cNvPr>
            <p:cNvSpPr/>
            <p:nvPr/>
          </p:nvSpPr>
          <p:spPr>
            <a:xfrm>
              <a:off x="2544403" y="6456671"/>
              <a:ext cx="36503" cy="69433"/>
            </a:xfrm>
            <a:custGeom>
              <a:avLst/>
              <a:gdLst>
                <a:gd name="connsiteX0" fmla="*/ 31015 w 36503"/>
                <a:gd name="connsiteY0" fmla="*/ 128 h 69433"/>
                <a:gd name="connsiteX1" fmla="*/ 20294 w 36503"/>
                <a:gd name="connsiteY1" fmla="*/ 3319 h 69433"/>
                <a:gd name="connsiteX2" fmla="*/ 13657 w 36503"/>
                <a:gd name="connsiteY2" fmla="*/ 11998 h 69433"/>
                <a:gd name="connsiteX3" fmla="*/ 12891 w 36503"/>
                <a:gd name="connsiteY3" fmla="*/ 11998 h 69433"/>
                <a:gd name="connsiteX4" fmla="*/ 12891 w 36503"/>
                <a:gd name="connsiteY4" fmla="*/ 1149 h 69433"/>
                <a:gd name="connsiteX5" fmla="*/ 0 w 36503"/>
                <a:gd name="connsiteY5" fmla="*/ 1149 h 69433"/>
                <a:gd name="connsiteX6" fmla="*/ 0 w 36503"/>
                <a:gd name="connsiteY6" fmla="*/ 69433 h 69433"/>
                <a:gd name="connsiteX7" fmla="*/ 13274 w 36503"/>
                <a:gd name="connsiteY7" fmla="*/ 69433 h 69433"/>
                <a:gd name="connsiteX8" fmla="*/ 13274 w 36503"/>
                <a:gd name="connsiteY8" fmla="*/ 27697 h 69433"/>
                <a:gd name="connsiteX9" fmla="*/ 15444 w 36503"/>
                <a:gd name="connsiteY9" fmla="*/ 19784 h 69433"/>
                <a:gd name="connsiteX10" fmla="*/ 21187 w 36503"/>
                <a:gd name="connsiteY10" fmla="*/ 14295 h 69433"/>
                <a:gd name="connsiteX11" fmla="*/ 29611 w 36503"/>
                <a:gd name="connsiteY11" fmla="*/ 12253 h 69433"/>
                <a:gd name="connsiteX12" fmla="*/ 33696 w 36503"/>
                <a:gd name="connsiteY12" fmla="*/ 12508 h 69433"/>
                <a:gd name="connsiteX13" fmla="*/ 36504 w 36503"/>
                <a:gd name="connsiteY13" fmla="*/ 13019 h 69433"/>
                <a:gd name="connsiteX14" fmla="*/ 36504 w 36503"/>
                <a:gd name="connsiteY14" fmla="*/ 256 h 69433"/>
                <a:gd name="connsiteX15" fmla="*/ 33823 w 36503"/>
                <a:gd name="connsiteY15" fmla="*/ 0 h 69433"/>
                <a:gd name="connsiteX16" fmla="*/ 30888 w 36503"/>
                <a:gd name="connsiteY16" fmla="*/ 0 h 6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03" h="69433">
                  <a:moveTo>
                    <a:pt x="31015" y="128"/>
                  </a:moveTo>
                  <a:cubicBezTo>
                    <a:pt x="27059" y="128"/>
                    <a:pt x="23485" y="1149"/>
                    <a:pt x="20294" y="3319"/>
                  </a:cubicBezTo>
                  <a:cubicBezTo>
                    <a:pt x="17103" y="5488"/>
                    <a:pt x="14933" y="8296"/>
                    <a:pt x="13657" y="11998"/>
                  </a:cubicBezTo>
                  <a:lnTo>
                    <a:pt x="12891" y="11998"/>
                  </a:lnTo>
                  <a:lnTo>
                    <a:pt x="12891" y="1149"/>
                  </a:lnTo>
                  <a:lnTo>
                    <a:pt x="0" y="1149"/>
                  </a:lnTo>
                  <a:lnTo>
                    <a:pt x="0" y="69433"/>
                  </a:lnTo>
                  <a:lnTo>
                    <a:pt x="13274" y="69433"/>
                  </a:lnTo>
                  <a:lnTo>
                    <a:pt x="13274" y="27697"/>
                  </a:lnTo>
                  <a:cubicBezTo>
                    <a:pt x="13274" y="24761"/>
                    <a:pt x="14040" y="22081"/>
                    <a:pt x="15444" y="19784"/>
                  </a:cubicBezTo>
                  <a:cubicBezTo>
                    <a:pt x="16848" y="17486"/>
                    <a:pt x="18762" y="15571"/>
                    <a:pt x="21187" y="14295"/>
                  </a:cubicBezTo>
                  <a:cubicBezTo>
                    <a:pt x="23612" y="13019"/>
                    <a:pt x="26420" y="12253"/>
                    <a:pt x="29611" y="12253"/>
                  </a:cubicBezTo>
                  <a:cubicBezTo>
                    <a:pt x="31015" y="12253"/>
                    <a:pt x="32292" y="12253"/>
                    <a:pt x="33696" y="12508"/>
                  </a:cubicBezTo>
                  <a:cubicBezTo>
                    <a:pt x="35100" y="12764"/>
                    <a:pt x="35993" y="12891"/>
                    <a:pt x="36504" y="13019"/>
                  </a:cubicBezTo>
                  <a:lnTo>
                    <a:pt x="36504" y="256"/>
                  </a:lnTo>
                  <a:cubicBezTo>
                    <a:pt x="35865" y="256"/>
                    <a:pt x="34972" y="128"/>
                    <a:pt x="33823" y="0"/>
                  </a:cubicBezTo>
                  <a:cubicBezTo>
                    <a:pt x="32675" y="0"/>
                    <a:pt x="31653" y="0"/>
                    <a:pt x="30888" y="0"/>
                  </a:cubicBezTo>
                  <a:close/>
                </a:path>
              </a:pathLst>
            </a:custGeom>
            <a:solidFill>
              <a:srgbClr val="14336A"/>
            </a:solidFill>
            <a:ln w="0" cap="flat">
              <a:noFill/>
              <a:prstDash val="solid"/>
              <a:miter/>
            </a:ln>
          </p:spPr>
          <p:txBody>
            <a:bodyPr rtlCol="0" anchor="ctr"/>
            <a:lstStyle/>
            <a:p>
              <a:endParaRPr lang="en-GB" sz="1013"/>
            </a:p>
          </p:txBody>
        </p:sp>
        <p:sp>
          <p:nvSpPr>
            <p:cNvPr id="42" name="Freeform 41">
              <a:extLst>
                <a:ext uri="{FF2B5EF4-FFF2-40B4-BE49-F238E27FC236}">
                  <a16:creationId xmlns:a16="http://schemas.microsoft.com/office/drawing/2014/main" id="{35A3127B-7C19-7DE3-FCC7-938888699C8A}"/>
                </a:ext>
              </a:extLst>
            </p:cNvPr>
            <p:cNvSpPr/>
            <p:nvPr/>
          </p:nvSpPr>
          <p:spPr>
            <a:xfrm>
              <a:off x="2590096"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70" y="70582"/>
                    <a:pt x="41992" y="69561"/>
                    <a:pt x="46076" y="67646"/>
                  </a:cubicBezTo>
                  <a:cubicBezTo>
                    <a:pt x="50161" y="65732"/>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335"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43" name="Freeform 42">
              <a:extLst>
                <a:ext uri="{FF2B5EF4-FFF2-40B4-BE49-F238E27FC236}">
                  <a16:creationId xmlns:a16="http://schemas.microsoft.com/office/drawing/2014/main" id="{3036C351-AECE-DE13-0A4F-F2330622EBC9}"/>
                </a:ext>
              </a:extLst>
            </p:cNvPr>
            <p:cNvSpPr/>
            <p:nvPr/>
          </p:nvSpPr>
          <p:spPr>
            <a:xfrm>
              <a:off x="2667571" y="6434973"/>
              <a:ext cx="57563" cy="91131"/>
            </a:xfrm>
            <a:custGeom>
              <a:avLst/>
              <a:gdLst>
                <a:gd name="connsiteX0" fmla="*/ 46459 w 57563"/>
                <a:gd name="connsiteY0" fmla="*/ 24889 h 91131"/>
                <a:gd name="connsiteX1" fmla="*/ 34206 w 57563"/>
                <a:gd name="connsiteY1" fmla="*/ 21953 h 91131"/>
                <a:gd name="connsiteX2" fmla="*/ 21315 w 57563"/>
                <a:gd name="connsiteY2" fmla="*/ 25144 h 91131"/>
                <a:gd name="connsiteX3" fmla="*/ 14040 w 57563"/>
                <a:gd name="connsiteY3" fmla="*/ 33951 h 91131"/>
                <a:gd name="connsiteX4" fmla="*/ 13146 w 57563"/>
                <a:gd name="connsiteY4" fmla="*/ 33951 h 91131"/>
                <a:gd name="connsiteX5" fmla="*/ 13146 w 57563"/>
                <a:gd name="connsiteY5" fmla="*/ 0 h 91131"/>
                <a:gd name="connsiteX6" fmla="*/ 0 w 57563"/>
                <a:gd name="connsiteY6" fmla="*/ 0 h 91131"/>
                <a:gd name="connsiteX7" fmla="*/ 0 w 57563"/>
                <a:gd name="connsiteY7" fmla="*/ 91131 h 91131"/>
                <a:gd name="connsiteX8" fmla="*/ 13274 w 57563"/>
                <a:gd name="connsiteY8" fmla="*/ 91131 h 91131"/>
                <a:gd name="connsiteX9" fmla="*/ 13274 w 57563"/>
                <a:gd name="connsiteY9" fmla="*/ 50543 h 91131"/>
                <a:gd name="connsiteX10" fmla="*/ 15444 w 57563"/>
                <a:gd name="connsiteY10" fmla="*/ 41226 h 91131"/>
                <a:gd name="connsiteX11" fmla="*/ 21315 w 57563"/>
                <a:gd name="connsiteY11" fmla="*/ 35355 h 91131"/>
                <a:gd name="connsiteX12" fmla="*/ 29739 w 57563"/>
                <a:gd name="connsiteY12" fmla="*/ 33313 h 91131"/>
                <a:gd name="connsiteX13" fmla="*/ 40460 w 57563"/>
                <a:gd name="connsiteY13" fmla="*/ 37524 h 91131"/>
                <a:gd name="connsiteX14" fmla="*/ 44289 w 57563"/>
                <a:gd name="connsiteY14" fmla="*/ 49267 h 91131"/>
                <a:gd name="connsiteX15" fmla="*/ 44289 w 57563"/>
                <a:gd name="connsiteY15" fmla="*/ 91131 h 91131"/>
                <a:gd name="connsiteX16" fmla="*/ 57563 w 57563"/>
                <a:gd name="connsiteY16" fmla="*/ 91131 h 91131"/>
                <a:gd name="connsiteX17" fmla="*/ 57563 w 57563"/>
                <a:gd name="connsiteY17" fmla="*/ 47735 h 91131"/>
                <a:gd name="connsiteX18" fmla="*/ 54628 w 57563"/>
                <a:gd name="connsiteY18" fmla="*/ 33440 h 91131"/>
                <a:gd name="connsiteX19" fmla="*/ 46459 w 57563"/>
                <a:gd name="connsiteY19" fmla="*/ 24889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63" h="91131">
                  <a:moveTo>
                    <a:pt x="46459" y="24889"/>
                  </a:moveTo>
                  <a:cubicBezTo>
                    <a:pt x="42885" y="22974"/>
                    <a:pt x="38801" y="21953"/>
                    <a:pt x="34206" y="21953"/>
                  </a:cubicBezTo>
                  <a:cubicBezTo>
                    <a:pt x="28845" y="21953"/>
                    <a:pt x="24633" y="22974"/>
                    <a:pt x="21315" y="25144"/>
                  </a:cubicBezTo>
                  <a:cubicBezTo>
                    <a:pt x="17997" y="27314"/>
                    <a:pt x="15571" y="30249"/>
                    <a:pt x="14040" y="33951"/>
                  </a:cubicBezTo>
                  <a:lnTo>
                    <a:pt x="13146" y="33951"/>
                  </a:lnTo>
                  <a:lnTo>
                    <a:pt x="13146" y="0"/>
                  </a:lnTo>
                  <a:lnTo>
                    <a:pt x="0" y="0"/>
                  </a:lnTo>
                  <a:lnTo>
                    <a:pt x="0" y="91131"/>
                  </a:lnTo>
                  <a:lnTo>
                    <a:pt x="13274" y="91131"/>
                  </a:lnTo>
                  <a:lnTo>
                    <a:pt x="13274" y="50543"/>
                  </a:lnTo>
                  <a:cubicBezTo>
                    <a:pt x="13274" y="46970"/>
                    <a:pt x="13912" y="43779"/>
                    <a:pt x="15444" y="41226"/>
                  </a:cubicBezTo>
                  <a:cubicBezTo>
                    <a:pt x="16848" y="38673"/>
                    <a:pt x="18762" y="36759"/>
                    <a:pt x="21315" y="35355"/>
                  </a:cubicBezTo>
                  <a:cubicBezTo>
                    <a:pt x="23740" y="34078"/>
                    <a:pt x="26548" y="33313"/>
                    <a:pt x="29739" y="33313"/>
                  </a:cubicBezTo>
                  <a:cubicBezTo>
                    <a:pt x="34334" y="33313"/>
                    <a:pt x="37908" y="34717"/>
                    <a:pt x="40460" y="37524"/>
                  </a:cubicBezTo>
                  <a:cubicBezTo>
                    <a:pt x="43013" y="40332"/>
                    <a:pt x="44289" y="44162"/>
                    <a:pt x="44289" y="49267"/>
                  </a:cubicBezTo>
                  <a:lnTo>
                    <a:pt x="44289" y="91131"/>
                  </a:lnTo>
                  <a:lnTo>
                    <a:pt x="57563" y="91131"/>
                  </a:lnTo>
                  <a:lnTo>
                    <a:pt x="57563" y="47735"/>
                  </a:lnTo>
                  <a:cubicBezTo>
                    <a:pt x="57563" y="41992"/>
                    <a:pt x="56542" y="37269"/>
                    <a:pt x="54628" y="33440"/>
                  </a:cubicBezTo>
                  <a:cubicBezTo>
                    <a:pt x="52713" y="29611"/>
                    <a:pt x="49905" y="26803"/>
                    <a:pt x="46459" y="24889"/>
                  </a:cubicBezTo>
                  <a:close/>
                </a:path>
              </a:pathLst>
            </a:custGeom>
            <a:solidFill>
              <a:srgbClr val="14336A"/>
            </a:solidFill>
            <a:ln w="0" cap="flat">
              <a:noFill/>
              <a:prstDash val="solid"/>
              <a:miter/>
            </a:ln>
          </p:spPr>
          <p:txBody>
            <a:bodyPr rtlCol="0" anchor="ctr"/>
            <a:lstStyle/>
            <a:p>
              <a:endParaRPr lang="en-GB" sz="1013"/>
            </a:p>
          </p:txBody>
        </p:sp>
        <p:sp>
          <p:nvSpPr>
            <p:cNvPr id="44" name="Freeform 43">
              <a:extLst>
                <a:ext uri="{FF2B5EF4-FFF2-40B4-BE49-F238E27FC236}">
                  <a16:creationId xmlns:a16="http://schemas.microsoft.com/office/drawing/2014/main" id="{AAB716D9-FFA5-A760-58C5-C66219D66793}"/>
                </a:ext>
              </a:extLst>
            </p:cNvPr>
            <p:cNvSpPr/>
            <p:nvPr/>
          </p:nvSpPr>
          <p:spPr>
            <a:xfrm>
              <a:off x="2776444" y="6435101"/>
              <a:ext cx="81303" cy="91131"/>
            </a:xfrm>
            <a:custGeom>
              <a:avLst/>
              <a:gdLst>
                <a:gd name="connsiteX0" fmla="*/ 32802 w 81303"/>
                <a:gd name="connsiteY0" fmla="*/ 0 h 91131"/>
                <a:gd name="connsiteX1" fmla="*/ 0 w 81303"/>
                <a:gd name="connsiteY1" fmla="*/ 91132 h 91131"/>
                <a:gd name="connsiteX2" fmla="*/ 14550 w 81303"/>
                <a:gd name="connsiteY2" fmla="*/ 91132 h 91131"/>
                <a:gd name="connsiteX3" fmla="*/ 22847 w 81303"/>
                <a:gd name="connsiteY3" fmla="*/ 67008 h 91131"/>
                <a:gd name="connsiteX4" fmla="*/ 58457 w 81303"/>
                <a:gd name="connsiteY4" fmla="*/ 67008 h 91131"/>
                <a:gd name="connsiteX5" fmla="*/ 66753 w 81303"/>
                <a:gd name="connsiteY5" fmla="*/ 91132 h 91131"/>
                <a:gd name="connsiteX6" fmla="*/ 81303 w 81303"/>
                <a:gd name="connsiteY6" fmla="*/ 91132 h 91131"/>
                <a:gd name="connsiteX7" fmla="*/ 48501 w 81303"/>
                <a:gd name="connsiteY7" fmla="*/ 0 h 91131"/>
                <a:gd name="connsiteX8" fmla="*/ 32675 w 81303"/>
                <a:gd name="connsiteY8" fmla="*/ 0 h 91131"/>
                <a:gd name="connsiteX9" fmla="*/ 26931 w 81303"/>
                <a:gd name="connsiteY9" fmla="*/ 55394 h 91131"/>
                <a:gd name="connsiteX10" fmla="*/ 40333 w 81303"/>
                <a:gd name="connsiteY10" fmla="*/ 16465 h 91131"/>
                <a:gd name="connsiteX11" fmla="*/ 41098 w 81303"/>
                <a:gd name="connsiteY11" fmla="*/ 16465 h 91131"/>
                <a:gd name="connsiteX12" fmla="*/ 54500 w 81303"/>
                <a:gd name="connsiteY12" fmla="*/ 55394 h 91131"/>
                <a:gd name="connsiteX13" fmla="*/ 26931 w 81303"/>
                <a:gd name="connsiteY13" fmla="*/ 55394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303" h="91131">
                  <a:moveTo>
                    <a:pt x="32802" y="0"/>
                  </a:moveTo>
                  <a:lnTo>
                    <a:pt x="0" y="91132"/>
                  </a:lnTo>
                  <a:lnTo>
                    <a:pt x="14550" y="91132"/>
                  </a:lnTo>
                  <a:lnTo>
                    <a:pt x="22847" y="67008"/>
                  </a:lnTo>
                  <a:lnTo>
                    <a:pt x="58457" y="67008"/>
                  </a:lnTo>
                  <a:lnTo>
                    <a:pt x="66753" y="91132"/>
                  </a:lnTo>
                  <a:lnTo>
                    <a:pt x="81303" y="91132"/>
                  </a:lnTo>
                  <a:lnTo>
                    <a:pt x="48501" y="0"/>
                  </a:lnTo>
                  <a:lnTo>
                    <a:pt x="32675" y="0"/>
                  </a:lnTo>
                  <a:close/>
                  <a:moveTo>
                    <a:pt x="26931" y="55394"/>
                  </a:moveTo>
                  <a:lnTo>
                    <a:pt x="40333" y="16465"/>
                  </a:lnTo>
                  <a:lnTo>
                    <a:pt x="41098" y="16465"/>
                  </a:lnTo>
                  <a:lnTo>
                    <a:pt x="54500" y="55394"/>
                  </a:lnTo>
                  <a:lnTo>
                    <a:pt x="26931" y="55394"/>
                  </a:lnTo>
                  <a:close/>
                </a:path>
              </a:pathLst>
            </a:custGeom>
            <a:solidFill>
              <a:srgbClr val="14336A"/>
            </a:solidFill>
            <a:ln w="0" cap="flat">
              <a:noFill/>
              <a:prstDash val="solid"/>
              <a:miter/>
            </a:ln>
          </p:spPr>
          <p:txBody>
            <a:bodyPr rtlCol="0" anchor="ctr"/>
            <a:lstStyle/>
            <a:p>
              <a:endParaRPr lang="en-GB" sz="1013"/>
            </a:p>
          </p:txBody>
        </p:sp>
        <p:sp>
          <p:nvSpPr>
            <p:cNvPr id="45" name="Freeform 44">
              <a:extLst>
                <a:ext uri="{FF2B5EF4-FFF2-40B4-BE49-F238E27FC236}">
                  <a16:creationId xmlns:a16="http://schemas.microsoft.com/office/drawing/2014/main" id="{89F6FA4C-5E02-1040-6406-EC8D877DC9AC}"/>
                </a:ext>
              </a:extLst>
            </p:cNvPr>
            <p:cNvSpPr/>
            <p:nvPr/>
          </p:nvSpPr>
          <p:spPr>
            <a:xfrm>
              <a:off x="2873063"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46" name="Freeform 45">
              <a:extLst>
                <a:ext uri="{FF2B5EF4-FFF2-40B4-BE49-F238E27FC236}">
                  <a16:creationId xmlns:a16="http://schemas.microsoft.com/office/drawing/2014/main" id="{A425DDA0-5730-F434-BF74-576B2F426659}"/>
                </a:ext>
              </a:extLst>
            </p:cNvPr>
            <p:cNvSpPr/>
            <p:nvPr/>
          </p:nvSpPr>
          <p:spPr>
            <a:xfrm>
              <a:off x="2907397"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47" name="Freeform 46">
              <a:extLst>
                <a:ext uri="{FF2B5EF4-FFF2-40B4-BE49-F238E27FC236}">
                  <a16:creationId xmlns:a16="http://schemas.microsoft.com/office/drawing/2014/main" id="{91E760A4-3664-9607-FF9A-EAFB4A416699}"/>
                </a:ext>
              </a:extLst>
            </p:cNvPr>
            <p:cNvSpPr/>
            <p:nvPr/>
          </p:nvSpPr>
          <p:spPr>
            <a:xfrm>
              <a:off x="2940072" y="6431400"/>
              <a:ext cx="16847" cy="15826"/>
            </a:xfrm>
            <a:custGeom>
              <a:avLst/>
              <a:gdLst>
                <a:gd name="connsiteX0" fmla="*/ 8424 w 16847"/>
                <a:gd name="connsiteY0" fmla="*/ 0 h 15826"/>
                <a:gd name="connsiteX1" fmla="*/ 2425 w 16847"/>
                <a:gd name="connsiteY1" fmla="*/ 2297 h 15826"/>
                <a:gd name="connsiteX2" fmla="*/ 0 w 16847"/>
                <a:gd name="connsiteY2" fmla="*/ 7913 h 15826"/>
                <a:gd name="connsiteX3" fmla="*/ 2425 w 16847"/>
                <a:gd name="connsiteY3" fmla="*/ 13529 h 15826"/>
                <a:gd name="connsiteX4" fmla="*/ 8424 w 16847"/>
                <a:gd name="connsiteY4" fmla="*/ 15827 h 15826"/>
                <a:gd name="connsiteX5" fmla="*/ 14423 w 16847"/>
                <a:gd name="connsiteY5" fmla="*/ 13529 h 15826"/>
                <a:gd name="connsiteX6" fmla="*/ 16848 w 16847"/>
                <a:gd name="connsiteY6" fmla="*/ 7913 h 15826"/>
                <a:gd name="connsiteX7" fmla="*/ 14423 w 16847"/>
                <a:gd name="connsiteY7" fmla="*/ 2297 h 15826"/>
                <a:gd name="connsiteX8" fmla="*/ 8424 w 16847"/>
                <a:gd name="connsiteY8" fmla="*/ 0 h 1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7" h="15826">
                  <a:moveTo>
                    <a:pt x="8424" y="0"/>
                  </a:moveTo>
                  <a:cubicBezTo>
                    <a:pt x="6126" y="0"/>
                    <a:pt x="4084" y="766"/>
                    <a:pt x="2425" y="2297"/>
                  </a:cubicBezTo>
                  <a:cubicBezTo>
                    <a:pt x="766" y="3829"/>
                    <a:pt x="0" y="5743"/>
                    <a:pt x="0" y="7913"/>
                  </a:cubicBezTo>
                  <a:cubicBezTo>
                    <a:pt x="0" y="10083"/>
                    <a:pt x="766" y="11870"/>
                    <a:pt x="2425" y="13529"/>
                  </a:cubicBezTo>
                  <a:cubicBezTo>
                    <a:pt x="4084" y="15061"/>
                    <a:pt x="5999" y="15827"/>
                    <a:pt x="8424" y="15827"/>
                  </a:cubicBezTo>
                  <a:cubicBezTo>
                    <a:pt x="10849" y="15827"/>
                    <a:pt x="12764" y="15061"/>
                    <a:pt x="14423" y="13529"/>
                  </a:cubicBezTo>
                  <a:cubicBezTo>
                    <a:pt x="16082" y="11997"/>
                    <a:pt x="16848" y="10083"/>
                    <a:pt x="16848" y="7913"/>
                  </a:cubicBezTo>
                  <a:cubicBezTo>
                    <a:pt x="16848" y="5743"/>
                    <a:pt x="16082" y="3829"/>
                    <a:pt x="14423" y="2297"/>
                  </a:cubicBezTo>
                  <a:cubicBezTo>
                    <a:pt x="12764" y="766"/>
                    <a:pt x="10849" y="0"/>
                    <a:pt x="8424" y="0"/>
                  </a:cubicBezTo>
                  <a:close/>
                </a:path>
              </a:pathLst>
            </a:custGeom>
            <a:solidFill>
              <a:srgbClr val="14336A"/>
            </a:solidFill>
            <a:ln w="0" cap="flat">
              <a:noFill/>
              <a:prstDash val="solid"/>
              <a:miter/>
            </a:ln>
          </p:spPr>
          <p:txBody>
            <a:bodyPr rtlCol="0" anchor="ctr"/>
            <a:lstStyle/>
            <a:p>
              <a:endParaRPr lang="en-GB" sz="1013"/>
            </a:p>
          </p:txBody>
        </p:sp>
        <p:sp>
          <p:nvSpPr>
            <p:cNvPr id="48" name="Freeform 47">
              <a:extLst>
                <a:ext uri="{FF2B5EF4-FFF2-40B4-BE49-F238E27FC236}">
                  <a16:creationId xmlns:a16="http://schemas.microsoft.com/office/drawing/2014/main" id="{EF7A4D50-4870-3C4A-9E08-2ED26BA6F420}"/>
                </a:ext>
              </a:extLst>
            </p:cNvPr>
            <p:cNvSpPr/>
            <p:nvPr/>
          </p:nvSpPr>
          <p:spPr>
            <a:xfrm>
              <a:off x="2941731" y="6457820"/>
              <a:ext cx="13274" cy="68284"/>
            </a:xfrm>
            <a:custGeom>
              <a:avLst/>
              <a:gdLst>
                <a:gd name="connsiteX0" fmla="*/ 0 w 13274"/>
                <a:gd name="connsiteY0" fmla="*/ 0 h 68284"/>
                <a:gd name="connsiteX1" fmla="*/ 13274 w 13274"/>
                <a:gd name="connsiteY1" fmla="*/ 0 h 68284"/>
                <a:gd name="connsiteX2" fmla="*/ 13274 w 13274"/>
                <a:gd name="connsiteY2" fmla="*/ 68285 h 68284"/>
                <a:gd name="connsiteX3" fmla="*/ 0 w 13274"/>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3274" h="68284">
                  <a:moveTo>
                    <a:pt x="0" y="0"/>
                  </a:moveTo>
                  <a:lnTo>
                    <a:pt x="13274" y="0"/>
                  </a:lnTo>
                  <a:lnTo>
                    <a:pt x="13274" y="68285"/>
                  </a:lnTo>
                  <a:lnTo>
                    <a:pt x="0" y="68285"/>
                  </a:lnTo>
                  <a:close/>
                </a:path>
              </a:pathLst>
            </a:custGeom>
            <a:solidFill>
              <a:srgbClr val="14336A"/>
            </a:solidFill>
            <a:ln w="0" cap="flat">
              <a:noFill/>
              <a:prstDash val="solid"/>
              <a:miter/>
            </a:ln>
          </p:spPr>
          <p:txBody>
            <a:bodyPr rtlCol="0" anchor="ctr"/>
            <a:lstStyle/>
            <a:p>
              <a:endParaRPr lang="en-GB" sz="1013"/>
            </a:p>
          </p:txBody>
        </p:sp>
        <p:sp>
          <p:nvSpPr>
            <p:cNvPr id="49" name="Freeform 48">
              <a:extLst>
                <a:ext uri="{FF2B5EF4-FFF2-40B4-BE49-F238E27FC236}">
                  <a16:creationId xmlns:a16="http://schemas.microsoft.com/office/drawing/2014/main" id="{4EECC84E-784F-E37B-245D-52009963EB7F}"/>
                </a:ext>
              </a:extLst>
            </p:cNvPr>
            <p:cNvSpPr/>
            <p:nvPr/>
          </p:nvSpPr>
          <p:spPr>
            <a:xfrm>
              <a:off x="2972874" y="6456927"/>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524 w 56797"/>
                <a:gd name="connsiteY31" fmla="*/ 44544 h 70709"/>
                <a:gd name="connsiteX32" fmla="*/ 41481 w 56797"/>
                <a:gd name="connsiteY32" fmla="*/ 52075 h 70709"/>
                <a:gd name="connsiteX33" fmla="*/ 35483 w 56797"/>
                <a:gd name="connsiteY33" fmla="*/ 57819 h 70709"/>
                <a:gd name="connsiteX34" fmla="*/ 26038 w 56797"/>
                <a:gd name="connsiteY34" fmla="*/ 59988 h 70709"/>
                <a:gd name="connsiteX35" fmla="*/ 16720 w 56797"/>
                <a:gd name="connsiteY35" fmla="*/ 57436 h 70709"/>
                <a:gd name="connsiteX36" fmla="*/ 13019 w 56797"/>
                <a:gd name="connsiteY36" fmla="*/ 50033 h 70709"/>
                <a:gd name="connsiteX37" fmla="*/ 14933 w 56797"/>
                <a:gd name="connsiteY37" fmla="*/ 44289 h 70709"/>
                <a:gd name="connsiteX38" fmla="*/ 20039 w 56797"/>
                <a:gd name="connsiteY38" fmla="*/ 40971 h 70709"/>
                <a:gd name="connsiteX39" fmla="*/ 27059 w 56797"/>
                <a:gd name="connsiteY39" fmla="*/ 39311 h 70709"/>
                <a:gd name="connsiteX40" fmla="*/ 31143 w 56797"/>
                <a:gd name="connsiteY40" fmla="*/ 38801 h 70709"/>
                <a:gd name="connsiteX41" fmla="*/ 36121 w 56797"/>
                <a:gd name="connsiteY41" fmla="*/ 38035 h 70709"/>
                <a:gd name="connsiteX42" fmla="*/ 40716 w 56797"/>
                <a:gd name="connsiteY42" fmla="*/ 37014 h 70709"/>
                <a:gd name="connsiteX43" fmla="*/ 43396 w 56797"/>
                <a:gd name="connsiteY43" fmla="*/ 35738 h 70709"/>
                <a:gd name="connsiteX44" fmla="*/ 43396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8" y="2808"/>
                    <a:pt x="41992" y="1659"/>
                    <a:pt x="38929" y="1021"/>
                  </a:cubicBezTo>
                  <a:cubicBezTo>
                    <a:pt x="35865" y="383"/>
                    <a:pt x="32930" y="0"/>
                    <a:pt x="30249" y="0"/>
                  </a:cubicBezTo>
                  <a:cubicBezTo>
                    <a:pt x="26165" y="0"/>
                    <a:pt x="22209" y="638"/>
                    <a:pt x="18507" y="1787"/>
                  </a:cubicBezTo>
                  <a:cubicBezTo>
                    <a:pt x="14806" y="2935"/>
                    <a:pt x="11487"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2885"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6"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524" y="44544"/>
                  </a:moveTo>
                  <a:cubicBezTo>
                    <a:pt x="43524" y="47225"/>
                    <a:pt x="42885" y="49778"/>
                    <a:pt x="41481" y="52075"/>
                  </a:cubicBezTo>
                  <a:cubicBezTo>
                    <a:pt x="40077" y="54372"/>
                    <a:pt x="38163" y="56287"/>
                    <a:pt x="35483" y="57819"/>
                  </a:cubicBezTo>
                  <a:cubicBezTo>
                    <a:pt x="32802" y="59222"/>
                    <a:pt x="29739" y="59988"/>
                    <a:pt x="26038" y="59988"/>
                  </a:cubicBezTo>
                  <a:cubicBezTo>
                    <a:pt x="22336" y="59988"/>
                    <a:pt x="19145" y="59095"/>
                    <a:pt x="16720" y="57436"/>
                  </a:cubicBezTo>
                  <a:cubicBezTo>
                    <a:pt x="14295" y="55776"/>
                    <a:pt x="13019" y="53224"/>
                    <a:pt x="13019" y="50033"/>
                  </a:cubicBezTo>
                  <a:cubicBezTo>
                    <a:pt x="13019" y="47608"/>
                    <a:pt x="13657" y="45821"/>
                    <a:pt x="14933" y="44289"/>
                  </a:cubicBezTo>
                  <a:cubicBezTo>
                    <a:pt x="16210" y="42885"/>
                    <a:pt x="17869" y="41737"/>
                    <a:pt x="20039" y="40971"/>
                  </a:cubicBezTo>
                  <a:cubicBezTo>
                    <a:pt x="22209" y="40205"/>
                    <a:pt x="24506" y="39694"/>
                    <a:pt x="27059" y="39311"/>
                  </a:cubicBezTo>
                  <a:cubicBezTo>
                    <a:pt x="28207" y="39184"/>
                    <a:pt x="29484" y="38929"/>
                    <a:pt x="31143" y="38801"/>
                  </a:cubicBezTo>
                  <a:cubicBezTo>
                    <a:pt x="32802" y="38546"/>
                    <a:pt x="34461" y="38291"/>
                    <a:pt x="36121" y="38035"/>
                  </a:cubicBezTo>
                  <a:cubicBezTo>
                    <a:pt x="37780" y="37780"/>
                    <a:pt x="39439" y="37397"/>
                    <a:pt x="40716" y="37014"/>
                  </a:cubicBezTo>
                  <a:cubicBezTo>
                    <a:pt x="42120" y="36631"/>
                    <a:pt x="43013" y="36121"/>
                    <a:pt x="43396" y="35738"/>
                  </a:cubicBezTo>
                  <a:lnTo>
                    <a:pt x="43396" y="44544"/>
                  </a:lnTo>
                  <a:close/>
                </a:path>
              </a:pathLst>
            </a:custGeom>
            <a:solidFill>
              <a:srgbClr val="14336A"/>
            </a:solidFill>
            <a:ln w="0" cap="flat">
              <a:noFill/>
              <a:prstDash val="solid"/>
              <a:miter/>
            </a:ln>
          </p:spPr>
          <p:txBody>
            <a:bodyPr rtlCol="0" anchor="ctr"/>
            <a:lstStyle/>
            <a:p>
              <a:endParaRPr lang="en-GB" sz="1013"/>
            </a:p>
          </p:txBody>
        </p:sp>
        <p:sp>
          <p:nvSpPr>
            <p:cNvPr id="50" name="Freeform 49">
              <a:extLst>
                <a:ext uri="{FF2B5EF4-FFF2-40B4-BE49-F238E27FC236}">
                  <a16:creationId xmlns:a16="http://schemas.microsoft.com/office/drawing/2014/main" id="{653DC6D7-36D8-7D3A-3C7C-0BF9FFB96BD1}"/>
                </a:ext>
              </a:extLst>
            </p:cNvPr>
            <p:cNvSpPr/>
            <p:nvPr/>
          </p:nvSpPr>
          <p:spPr>
            <a:xfrm>
              <a:off x="3050348" y="6456927"/>
              <a:ext cx="56797" cy="69177"/>
            </a:xfrm>
            <a:custGeom>
              <a:avLst/>
              <a:gdLst>
                <a:gd name="connsiteX0" fmla="*/ 46076 w 56797"/>
                <a:gd name="connsiteY0" fmla="*/ 2935 h 69177"/>
                <a:gd name="connsiteX1" fmla="*/ 33823 w 56797"/>
                <a:gd name="connsiteY1" fmla="*/ 0 h 69177"/>
                <a:gd name="connsiteX2" fmla="*/ 21060 w 56797"/>
                <a:gd name="connsiteY2" fmla="*/ 3318 h 69177"/>
                <a:gd name="connsiteX3" fmla="*/ 13657 w 56797"/>
                <a:gd name="connsiteY3" fmla="*/ 11997 h 69177"/>
                <a:gd name="connsiteX4" fmla="*/ 12764 w 56797"/>
                <a:gd name="connsiteY4" fmla="*/ 11997 h 69177"/>
                <a:gd name="connsiteX5" fmla="*/ 12764 w 56797"/>
                <a:gd name="connsiteY5" fmla="*/ 893 h 69177"/>
                <a:gd name="connsiteX6" fmla="*/ 0 w 56797"/>
                <a:gd name="connsiteY6" fmla="*/ 893 h 69177"/>
                <a:gd name="connsiteX7" fmla="*/ 0 w 56797"/>
                <a:gd name="connsiteY7" fmla="*/ 69178 h 69177"/>
                <a:gd name="connsiteX8" fmla="*/ 13274 w 56797"/>
                <a:gd name="connsiteY8" fmla="*/ 69178 h 69177"/>
                <a:gd name="connsiteX9" fmla="*/ 13274 w 56797"/>
                <a:gd name="connsiteY9" fmla="*/ 28590 h 69177"/>
                <a:gd name="connsiteX10" fmla="*/ 15316 w 56797"/>
                <a:gd name="connsiteY10" fmla="*/ 19273 h 69177"/>
                <a:gd name="connsiteX11" fmla="*/ 20932 w 56797"/>
                <a:gd name="connsiteY11" fmla="*/ 13402 h 69177"/>
                <a:gd name="connsiteX12" fmla="*/ 29101 w 56797"/>
                <a:gd name="connsiteY12" fmla="*/ 11359 h 69177"/>
                <a:gd name="connsiteX13" fmla="*/ 39694 w 56797"/>
                <a:gd name="connsiteY13" fmla="*/ 15571 h 69177"/>
                <a:gd name="connsiteX14" fmla="*/ 43523 w 56797"/>
                <a:gd name="connsiteY14" fmla="*/ 27186 h 69177"/>
                <a:gd name="connsiteX15" fmla="*/ 43523 w 56797"/>
                <a:gd name="connsiteY15" fmla="*/ 69050 h 69177"/>
                <a:gd name="connsiteX16" fmla="*/ 56798 w 56797"/>
                <a:gd name="connsiteY16" fmla="*/ 69050 h 69177"/>
                <a:gd name="connsiteX17" fmla="*/ 56798 w 56797"/>
                <a:gd name="connsiteY17" fmla="*/ 25654 h 69177"/>
                <a:gd name="connsiteX18" fmla="*/ 53862 w 56797"/>
                <a:gd name="connsiteY18" fmla="*/ 11487 h 69177"/>
                <a:gd name="connsiteX19" fmla="*/ 45693 w 56797"/>
                <a:gd name="connsiteY19" fmla="*/ 2808 h 6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7">
                  <a:moveTo>
                    <a:pt x="46076" y="2935"/>
                  </a:moveTo>
                  <a:cubicBezTo>
                    <a:pt x="42630" y="1021"/>
                    <a:pt x="38546" y="0"/>
                    <a:pt x="33823" y="0"/>
                  </a:cubicBezTo>
                  <a:cubicBezTo>
                    <a:pt x="28718" y="0"/>
                    <a:pt x="24378" y="1149"/>
                    <a:pt x="21060" y="3318"/>
                  </a:cubicBezTo>
                  <a:cubicBezTo>
                    <a:pt x="17741" y="5488"/>
                    <a:pt x="15188" y="8424"/>
                    <a:pt x="13657" y="11997"/>
                  </a:cubicBezTo>
                  <a:lnTo>
                    <a:pt x="12764" y="11997"/>
                  </a:lnTo>
                  <a:lnTo>
                    <a:pt x="12764" y="893"/>
                  </a:lnTo>
                  <a:lnTo>
                    <a:pt x="0" y="893"/>
                  </a:lnTo>
                  <a:lnTo>
                    <a:pt x="0" y="69178"/>
                  </a:lnTo>
                  <a:lnTo>
                    <a:pt x="13274" y="69178"/>
                  </a:lnTo>
                  <a:lnTo>
                    <a:pt x="13274" y="28590"/>
                  </a:lnTo>
                  <a:cubicBezTo>
                    <a:pt x="13274" y="25016"/>
                    <a:pt x="13912" y="21825"/>
                    <a:pt x="15316" y="19273"/>
                  </a:cubicBezTo>
                  <a:cubicBezTo>
                    <a:pt x="16720" y="16720"/>
                    <a:pt x="18635" y="14805"/>
                    <a:pt x="20932" y="13402"/>
                  </a:cubicBezTo>
                  <a:cubicBezTo>
                    <a:pt x="23357" y="12125"/>
                    <a:pt x="26037" y="11359"/>
                    <a:pt x="29101" y="11359"/>
                  </a:cubicBezTo>
                  <a:cubicBezTo>
                    <a:pt x="33568" y="11359"/>
                    <a:pt x="37142" y="12764"/>
                    <a:pt x="39694" y="15571"/>
                  </a:cubicBezTo>
                  <a:cubicBezTo>
                    <a:pt x="42247" y="18379"/>
                    <a:pt x="43523" y="22208"/>
                    <a:pt x="43523" y="27186"/>
                  </a:cubicBezTo>
                  <a:lnTo>
                    <a:pt x="43523" y="69050"/>
                  </a:lnTo>
                  <a:lnTo>
                    <a:pt x="56798" y="69050"/>
                  </a:lnTo>
                  <a:lnTo>
                    <a:pt x="56798" y="25654"/>
                  </a:lnTo>
                  <a:cubicBezTo>
                    <a:pt x="56798" y="20038"/>
                    <a:pt x="55776" y="15316"/>
                    <a:pt x="53862" y="11487"/>
                  </a:cubicBezTo>
                  <a:cubicBezTo>
                    <a:pt x="51947" y="7658"/>
                    <a:pt x="49267" y="4722"/>
                    <a:pt x="45693" y="2808"/>
                  </a:cubicBezTo>
                  <a:close/>
                </a:path>
              </a:pathLst>
            </a:custGeom>
            <a:solidFill>
              <a:srgbClr val="14336A"/>
            </a:solidFill>
            <a:ln w="0" cap="flat">
              <a:noFill/>
              <a:prstDash val="solid"/>
              <a:miter/>
            </a:ln>
          </p:spPr>
          <p:txBody>
            <a:bodyPr rtlCol="0" anchor="ctr"/>
            <a:lstStyle/>
            <a:p>
              <a:endParaRPr lang="en-GB" sz="1013"/>
            </a:p>
          </p:txBody>
        </p:sp>
        <p:sp>
          <p:nvSpPr>
            <p:cNvPr id="51" name="Freeform 50">
              <a:extLst>
                <a:ext uri="{FF2B5EF4-FFF2-40B4-BE49-F238E27FC236}">
                  <a16:creationId xmlns:a16="http://schemas.microsoft.com/office/drawing/2014/main" id="{B816A5D2-2E0E-9056-30B8-F2306D787D28}"/>
                </a:ext>
              </a:extLst>
            </p:cNvPr>
            <p:cNvSpPr/>
            <p:nvPr/>
          </p:nvSpPr>
          <p:spPr>
            <a:xfrm>
              <a:off x="3125398"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69" y="70582"/>
                    <a:pt x="41992" y="69561"/>
                    <a:pt x="46076" y="67646"/>
                  </a:cubicBezTo>
                  <a:cubicBezTo>
                    <a:pt x="50033" y="65604"/>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207"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52" name="Freeform 51">
              <a:extLst>
                <a:ext uri="{FF2B5EF4-FFF2-40B4-BE49-F238E27FC236}">
                  <a16:creationId xmlns:a16="http://schemas.microsoft.com/office/drawing/2014/main" id="{F0704687-EC6F-6067-AADD-D1E5945ECFFC}"/>
                </a:ext>
              </a:extLst>
            </p:cNvPr>
            <p:cNvSpPr/>
            <p:nvPr/>
          </p:nvSpPr>
          <p:spPr>
            <a:xfrm>
              <a:off x="3199681" y="6456927"/>
              <a:ext cx="61775" cy="70582"/>
            </a:xfrm>
            <a:custGeom>
              <a:avLst/>
              <a:gdLst>
                <a:gd name="connsiteX0" fmla="*/ 61775 w 61775"/>
                <a:gd name="connsiteY0" fmla="*/ 34333 h 70582"/>
                <a:gd name="connsiteX1" fmla="*/ 59223 w 61775"/>
                <a:gd name="connsiteY1" fmla="*/ 18507 h 70582"/>
                <a:gd name="connsiteX2" fmla="*/ 52458 w 61775"/>
                <a:gd name="connsiteY2" fmla="*/ 7913 h 70582"/>
                <a:gd name="connsiteX3" fmla="*/ 42758 w 61775"/>
                <a:gd name="connsiteY3" fmla="*/ 1914 h 70582"/>
                <a:gd name="connsiteX4" fmla="*/ 31526 w 61775"/>
                <a:gd name="connsiteY4" fmla="*/ 0 h 70582"/>
                <a:gd name="connsiteX5" fmla="*/ 14933 w 61775"/>
                <a:gd name="connsiteY5" fmla="*/ 4467 h 70582"/>
                <a:gd name="connsiteX6" fmla="*/ 3957 w 61775"/>
                <a:gd name="connsiteY6" fmla="*/ 16975 h 70582"/>
                <a:gd name="connsiteX7" fmla="*/ 0 w 61775"/>
                <a:gd name="connsiteY7" fmla="*/ 35483 h 70582"/>
                <a:gd name="connsiteX8" fmla="*/ 3957 w 61775"/>
                <a:gd name="connsiteY8" fmla="*/ 53989 h 70582"/>
                <a:gd name="connsiteX9" fmla="*/ 15189 w 61775"/>
                <a:gd name="connsiteY9" fmla="*/ 66242 h 70582"/>
                <a:gd name="connsiteX10" fmla="*/ 32547 w 61775"/>
                <a:gd name="connsiteY10" fmla="*/ 70582 h 70582"/>
                <a:gd name="connsiteX11" fmla="*/ 45821 w 61775"/>
                <a:gd name="connsiteY11" fmla="*/ 68284 h 70582"/>
                <a:gd name="connsiteX12" fmla="*/ 55521 w 61775"/>
                <a:gd name="connsiteY12" fmla="*/ 61775 h 70582"/>
                <a:gd name="connsiteX13" fmla="*/ 60882 w 61775"/>
                <a:gd name="connsiteY13" fmla="*/ 52075 h 70582"/>
                <a:gd name="connsiteX14" fmla="*/ 48246 w 61775"/>
                <a:gd name="connsiteY14" fmla="*/ 49778 h 70582"/>
                <a:gd name="connsiteX15" fmla="*/ 44800 w 61775"/>
                <a:gd name="connsiteY15" fmla="*/ 55138 h 70582"/>
                <a:gd name="connsiteX16" fmla="*/ 39439 w 61775"/>
                <a:gd name="connsiteY16" fmla="*/ 58457 h 70582"/>
                <a:gd name="connsiteX17" fmla="*/ 32547 w 61775"/>
                <a:gd name="connsiteY17" fmla="*/ 59478 h 70582"/>
                <a:gd name="connsiteX18" fmla="*/ 22336 w 61775"/>
                <a:gd name="connsiteY18" fmla="*/ 56925 h 70582"/>
                <a:gd name="connsiteX19" fmla="*/ 15571 w 61775"/>
                <a:gd name="connsiteY19" fmla="*/ 49650 h 70582"/>
                <a:gd name="connsiteX20" fmla="*/ 13274 w 61775"/>
                <a:gd name="connsiteY20" fmla="*/ 38929 h 70582"/>
                <a:gd name="connsiteX21" fmla="*/ 61775 w 61775"/>
                <a:gd name="connsiteY21" fmla="*/ 38929 h 70582"/>
                <a:gd name="connsiteX22" fmla="*/ 61775 w 61775"/>
                <a:gd name="connsiteY22" fmla="*/ 34206 h 70582"/>
                <a:gd name="connsiteX23" fmla="*/ 13274 w 61775"/>
                <a:gd name="connsiteY23" fmla="*/ 29101 h 70582"/>
                <a:gd name="connsiteX24" fmla="*/ 15444 w 61775"/>
                <a:gd name="connsiteY24" fmla="*/ 20804 h 70582"/>
                <a:gd name="connsiteX25" fmla="*/ 21825 w 61775"/>
                <a:gd name="connsiteY25" fmla="*/ 13657 h 70582"/>
                <a:gd name="connsiteX26" fmla="*/ 31653 w 61775"/>
                <a:gd name="connsiteY26" fmla="*/ 10976 h 70582"/>
                <a:gd name="connsiteX27" fmla="*/ 40716 w 61775"/>
                <a:gd name="connsiteY27" fmla="*/ 13274 h 70582"/>
                <a:gd name="connsiteX28" fmla="*/ 46714 w 61775"/>
                <a:gd name="connsiteY28" fmla="*/ 19656 h 70582"/>
                <a:gd name="connsiteX29" fmla="*/ 48884 w 61775"/>
                <a:gd name="connsiteY29" fmla="*/ 28973 h 70582"/>
                <a:gd name="connsiteX30" fmla="*/ 13529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61775" y="34333"/>
                  </a:moveTo>
                  <a:cubicBezTo>
                    <a:pt x="61775" y="28079"/>
                    <a:pt x="61010" y="22846"/>
                    <a:pt x="59223" y="18507"/>
                  </a:cubicBezTo>
                  <a:cubicBezTo>
                    <a:pt x="57563" y="14167"/>
                    <a:pt x="55266" y="10594"/>
                    <a:pt x="52458" y="7913"/>
                  </a:cubicBez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103" y="52841"/>
                    <a:pt x="15571" y="49650"/>
                  </a:cubicBezTo>
                  <a:cubicBezTo>
                    <a:pt x="14040" y="46714"/>
                    <a:pt x="13402" y="43013"/>
                    <a:pt x="13274" y="38929"/>
                  </a:cubicBezTo>
                  <a:lnTo>
                    <a:pt x="61775" y="38929"/>
                  </a:lnTo>
                  <a:lnTo>
                    <a:pt x="61775" y="34206"/>
                  </a:lnTo>
                  <a:close/>
                  <a:moveTo>
                    <a:pt x="13274" y="29101"/>
                  </a:moveTo>
                  <a:cubicBezTo>
                    <a:pt x="13402" y="26165"/>
                    <a:pt x="14040" y="23357"/>
                    <a:pt x="15444" y="20804"/>
                  </a:cubicBezTo>
                  <a:cubicBezTo>
                    <a:pt x="16975" y="17869"/>
                    <a:pt x="19017" y="15444"/>
                    <a:pt x="21825" y="13657"/>
                  </a:cubicBezTo>
                  <a:cubicBezTo>
                    <a:pt x="24633" y="11870"/>
                    <a:pt x="27824" y="10976"/>
                    <a:pt x="31653" y="10976"/>
                  </a:cubicBezTo>
                  <a:cubicBezTo>
                    <a:pt x="35100" y="10976"/>
                    <a:pt x="38035" y="11742"/>
                    <a:pt x="40716" y="13274"/>
                  </a:cubicBezTo>
                  <a:cubicBezTo>
                    <a:pt x="43268" y="14805"/>
                    <a:pt x="45310" y="16975"/>
                    <a:pt x="46714" y="19656"/>
                  </a:cubicBezTo>
                  <a:cubicBezTo>
                    <a:pt x="48118" y="22336"/>
                    <a:pt x="48884" y="25527"/>
                    <a:pt x="48884" y="28973"/>
                  </a:cubicBezTo>
                  <a:lnTo>
                    <a:pt x="13529" y="28973"/>
                  </a:lnTo>
                  <a:close/>
                </a:path>
              </a:pathLst>
            </a:custGeom>
            <a:solidFill>
              <a:srgbClr val="14336A"/>
            </a:solidFill>
            <a:ln w="0" cap="flat">
              <a:noFill/>
              <a:prstDash val="solid"/>
              <a:miter/>
            </a:ln>
          </p:spPr>
          <p:txBody>
            <a:bodyPr rtlCol="0" anchor="ctr"/>
            <a:lstStyle/>
            <a:p>
              <a:endParaRPr lang="en-GB" sz="1013"/>
            </a:p>
          </p:txBody>
        </p:sp>
        <p:sp>
          <p:nvSpPr>
            <p:cNvPr id="53" name="Freeform 52">
              <a:extLst>
                <a:ext uri="{FF2B5EF4-FFF2-40B4-BE49-F238E27FC236}">
                  <a16:creationId xmlns:a16="http://schemas.microsoft.com/office/drawing/2014/main" id="{08566991-CAED-B584-C1B3-E0BD93EE3911}"/>
                </a:ext>
              </a:extLst>
            </p:cNvPr>
            <p:cNvSpPr/>
            <p:nvPr/>
          </p:nvSpPr>
          <p:spPr>
            <a:xfrm>
              <a:off x="638302" y="6272622"/>
              <a:ext cx="184560" cy="255014"/>
            </a:xfrm>
            <a:custGeom>
              <a:avLst/>
              <a:gdLst>
                <a:gd name="connsiteX0" fmla="*/ 0 w 184560"/>
                <a:gd name="connsiteY0" fmla="*/ 255014 h 255014"/>
                <a:gd name="connsiteX1" fmla="*/ 0 w 184560"/>
                <a:gd name="connsiteY1" fmla="*/ 0 h 255014"/>
                <a:gd name="connsiteX2" fmla="*/ 182901 w 184560"/>
                <a:gd name="connsiteY2" fmla="*/ 0 h 255014"/>
                <a:gd name="connsiteX3" fmla="*/ 182901 w 184560"/>
                <a:gd name="connsiteY3" fmla="*/ 58967 h 255014"/>
                <a:gd name="connsiteX4" fmla="*/ 67391 w 184560"/>
                <a:gd name="connsiteY4" fmla="*/ 58967 h 255014"/>
                <a:gd name="connsiteX5" fmla="*/ 67391 w 184560"/>
                <a:gd name="connsiteY5" fmla="*/ 98024 h 255014"/>
                <a:gd name="connsiteX6" fmla="*/ 165926 w 184560"/>
                <a:gd name="connsiteY6" fmla="*/ 98024 h 255014"/>
                <a:gd name="connsiteX7" fmla="*/ 165926 w 184560"/>
                <a:gd name="connsiteY7" fmla="*/ 153289 h 255014"/>
                <a:gd name="connsiteX8" fmla="*/ 67391 w 184560"/>
                <a:gd name="connsiteY8" fmla="*/ 153289 h 255014"/>
                <a:gd name="connsiteX9" fmla="*/ 67391 w 184560"/>
                <a:gd name="connsiteY9" fmla="*/ 195792 h 255014"/>
                <a:gd name="connsiteX10" fmla="*/ 184560 w 184560"/>
                <a:gd name="connsiteY10" fmla="*/ 195792 h 255014"/>
                <a:gd name="connsiteX11" fmla="*/ 184560 w 184560"/>
                <a:gd name="connsiteY11" fmla="*/ 255014 h 255014"/>
                <a:gd name="connsiteX12" fmla="*/ 0 w 184560"/>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560" h="255014">
                  <a:moveTo>
                    <a:pt x="0" y="255014"/>
                  </a:moveTo>
                  <a:lnTo>
                    <a:pt x="0" y="0"/>
                  </a:lnTo>
                  <a:lnTo>
                    <a:pt x="182901" y="0"/>
                  </a:lnTo>
                  <a:lnTo>
                    <a:pt x="182901" y="58967"/>
                  </a:lnTo>
                  <a:lnTo>
                    <a:pt x="67391" y="58967"/>
                  </a:lnTo>
                  <a:lnTo>
                    <a:pt x="67391" y="98024"/>
                  </a:lnTo>
                  <a:lnTo>
                    <a:pt x="165926" y="98024"/>
                  </a:lnTo>
                  <a:lnTo>
                    <a:pt x="165926" y="153289"/>
                  </a:lnTo>
                  <a:lnTo>
                    <a:pt x="67391" y="153289"/>
                  </a:lnTo>
                  <a:lnTo>
                    <a:pt x="67391" y="195792"/>
                  </a:lnTo>
                  <a:lnTo>
                    <a:pt x="184560" y="195792"/>
                  </a:lnTo>
                  <a:lnTo>
                    <a:pt x="184560"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54" name="Freeform 53">
              <a:extLst>
                <a:ext uri="{FF2B5EF4-FFF2-40B4-BE49-F238E27FC236}">
                  <a16:creationId xmlns:a16="http://schemas.microsoft.com/office/drawing/2014/main" id="{4DF6B38D-DB57-B45F-C5C2-8465996CFEBE}"/>
                </a:ext>
              </a:extLst>
            </p:cNvPr>
            <p:cNvSpPr/>
            <p:nvPr/>
          </p:nvSpPr>
          <p:spPr>
            <a:xfrm>
              <a:off x="1372714" y="6272622"/>
              <a:ext cx="184687" cy="255014"/>
            </a:xfrm>
            <a:custGeom>
              <a:avLst/>
              <a:gdLst>
                <a:gd name="connsiteX0" fmla="*/ 0 w 184687"/>
                <a:gd name="connsiteY0" fmla="*/ 255014 h 255014"/>
                <a:gd name="connsiteX1" fmla="*/ 0 w 184687"/>
                <a:gd name="connsiteY1" fmla="*/ 0 h 255014"/>
                <a:gd name="connsiteX2" fmla="*/ 183029 w 184687"/>
                <a:gd name="connsiteY2" fmla="*/ 0 h 255014"/>
                <a:gd name="connsiteX3" fmla="*/ 183029 w 184687"/>
                <a:gd name="connsiteY3" fmla="*/ 58967 h 255014"/>
                <a:gd name="connsiteX4" fmla="*/ 67519 w 184687"/>
                <a:gd name="connsiteY4" fmla="*/ 58967 h 255014"/>
                <a:gd name="connsiteX5" fmla="*/ 67519 w 184687"/>
                <a:gd name="connsiteY5" fmla="*/ 98024 h 255014"/>
                <a:gd name="connsiteX6" fmla="*/ 166053 w 184687"/>
                <a:gd name="connsiteY6" fmla="*/ 98024 h 255014"/>
                <a:gd name="connsiteX7" fmla="*/ 166053 w 184687"/>
                <a:gd name="connsiteY7" fmla="*/ 153289 h 255014"/>
                <a:gd name="connsiteX8" fmla="*/ 67519 w 184687"/>
                <a:gd name="connsiteY8" fmla="*/ 153289 h 255014"/>
                <a:gd name="connsiteX9" fmla="*/ 67519 w 184687"/>
                <a:gd name="connsiteY9" fmla="*/ 195792 h 255014"/>
                <a:gd name="connsiteX10" fmla="*/ 184688 w 184687"/>
                <a:gd name="connsiteY10" fmla="*/ 195792 h 255014"/>
                <a:gd name="connsiteX11" fmla="*/ 184688 w 184687"/>
                <a:gd name="connsiteY11" fmla="*/ 255014 h 255014"/>
                <a:gd name="connsiteX12" fmla="*/ 0 w 184687"/>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87" h="255014">
                  <a:moveTo>
                    <a:pt x="0" y="255014"/>
                  </a:moveTo>
                  <a:lnTo>
                    <a:pt x="0" y="0"/>
                  </a:lnTo>
                  <a:lnTo>
                    <a:pt x="183029" y="0"/>
                  </a:lnTo>
                  <a:lnTo>
                    <a:pt x="183029" y="58967"/>
                  </a:lnTo>
                  <a:lnTo>
                    <a:pt x="67519" y="58967"/>
                  </a:lnTo>
                  <a:lnTo>
                    <a:pt x="67519" y="98024"/>
                  </a:lnTo>
                  <a:lnTo>
                    <a:pt x="166053" y="98024"/>
                  </a:lnTo>
                  <a:lnTo>
                    <a:pt x="166053" y="153289"/>
                  </a:lnTo>
                  <a:lnTo>
                    <a:pt x="67519" y="153289"/>
                  </a:lnTo>
                  <a:lnTo>
                    <a:pt x="67519" y="195792"/>
                  </a:lnTo>
                  <a:lnTo>
                    <a:pt x="184688" y="195792"/>
                  </a:lnTo>
                  <a:lnTo>
                    <a:pt x="184688"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55" name="Freeform 54">
              <a:extLst>
                <a:ext uri="{FF2B5EF4-FFF2-40B4-BE49-F238E27FC236}">
                  <a16:creationId xmlns:a16="http://schemas.microsoft.com/office/drawing/2014/main" id="{1825C72D-20FE-54FA-11AF-74CC5CB8DCDC}"/>
                </a:ext>
              </a:extLst>
            </p:cNvPr>
            <p:cNvSpPr/>
            <p:nvPr/>
          </p:nvSpPr>
          <p:spPr>
            <a:xfrm>
              <a:off x="1598628" y="6272366"/>
              <a:ext cx="495989" cy="255525"/>
            </a:xfrm>
            <a:custGeom>
              <a:avLst/>
              <a:gdLst>
                <a:gd name="connsiteX0" fmla="*/ 392733 w 495989"/>
                <a:gd name="connsiteY0" fmla="*/ 0 h 255525"/>
                <a:gd name="connsiteX1" fmla="*/ 328533 w 495989"/>
                <a:gd name="connsiteY1" fmla="*/ 0 h 255525"/>
                <a:gd name="connsiteX2" fmla="*/ 247740 w 495989"/>
                <a:gd name="connsiteY2" fmla="*/ 199876 h 255525"/>
                <a:gd name="connsiteX3" fmla="*/ 235231 w 495989"/>
                <a:gd name="connsiteY3" fmla="*/ 199876 h 255525"/>
                <a:gd name="connsiteX4" fmla="*/ 209832 w 495989"/>
                <a:gd name="connsiteY4" fmla="*/ 196686 h 255525"/>
                <a:gd name="connsiteX5" fmla="*/ 192474 w 495989"/>
                <a:gd name="connsiteY5" fmla="*/ 186475 h 255525"/>
                <a:gd name="connsiteX6" fmla="*/ 179710 w 495989"/>
                <a:gd name="connsiteY6" fmla="*/ 168095 h 255525"/>
                <a:gd name="connsiteX7" fmla="*/ 178689 w 495989"/>
                <a:gd name="connsiteY7" fmla="*/ 166181 h 255525"/>
                <a:gd name="connsiteX8" fmla="*/ 180603 w 495989"/>
                <a:gd name="connsiteY8" fmla="*/ 165160 h 255525"/>
                <a:gd name="connsiteX9" fmla="*/ 222978 w 495989"/>
                <a:gd name="connsiteY9" fmla="*/ 88068 h 255525"/>
                <a:gd name="connsiteX10" fmla="*/ 210853 w 495989"/>
                <a:gd name="connsiteY10" fmla="*/ 42503 h 255525"/>
                <a:gd name="connsiteX11" fmla="*/ 177413 w 495989"/>
                <a:gd name="connsiteY11" fmla="*/ 11615 h 255525"/>
                <a:gd name="connsiteX12" fmla="*/ 128401 w 495989"/>
                <a:gd name="connsiteY12" fmla="*/ 511 h 255525"/>
                <a:gd name="connsiteX13" fmla="*/ 0 w 495989"/>
                <a:gd name="connsiteY13" fmla="*/ 511 h 255525"/>
                <a:gd name="connsiteX14" fmla="*/ 0 w 495989"/>
                <a:gd name="connsiteY14" fmla="*/ 255526 h 255525"/>
                <a:gd name="connsiteX15" fmla="*/ 67519 w 495989"/>
                <a:gd name="connsiteY15" fmla="*/ 255526 h 255525"/>
                <a:gd name="connsiteX16" fmla="*/ 67519 w 495989"/>
                <a:gd name="connsiteY16" fmla="*/ 182773 h 255525"/>
                <a:gd name="connsiteX17" fmla="*/ 80793 w 495989"/>
                <a:gd name="connsiteY17" fmla="*/ 182773 h 255525"/>
                <a:gd name="connsiteX18" fmla="*/ 111808 w 495989"/>
                <a:gd name="connsiteY18" fmla="*/ 182391 h 255525"/>
                <a:gd name="connsiteX19" fmla="*/ 113340 w 495989"/>
                <a:gd name="connsiteY19" fmla="*/ 182391 h 255525"/>
                <a:gd name="connsiteX20" fmla="*/ 113978 w 495989"/>
                <a:gd name="connsiteY20" fmla="*/ 183794 h 255525"/>
                <a:gd name="connsiteX21" fmla="*/ 158012 w 495989"/>
                <a:gd name="connsiteY21" fmla="*/ 239443 h 255525"/>
                <a:gd name="connsiteX22" fmla="*/ 217235 w 495989"/>
                <a:gd name="connsiteY22" fmla="*/ 255526 h 255525"/>
                <a:gd name="connsiteX23" fmla="*/ 296624 w 495989"/>
                <a:gd name="connsiteY23" fmla="*/ 255526 h 255525"/>
                <a:gd name="connsiteX24" fmla="*/ 310025 w 495989"/>
                <a:gd name="connsiteY24" fmla="*/ 220426 h 255525"/>
                <a:gd name="connsiteX25" fmla="*/ 411368 w 495989"/>
                <a:gd name="connsiteY25" fmla="*/ 220426 h 255525"/>
                <a:gd name="connsiteX26" fmla="*/ 424897 w 495989"/>
                <a:gd name="connsiteY26" fmla="*/ 255526 h 255525"/>
                <a:gd name="connsiteX27" fmla="*/ 495990 w 495989"/>
                <a:gd name="connsiteY27" fmla="*/ 255526 h 255525"/>
                <a:gd name="connsiteX28" fmla="*/ 392861 w 495989"/>
                <a:gd name="connsiteY28" fmla="*/ 256 h 255525"/>
                <a:gd name="connsiteX29" fmla="*/ 150609 w 495989"/>
                <a:gd name="connsiteY29" fmla="*/ 107213 h 255525"/>
                <a:gd name="connsiteX30" fmla="*/ 139633 w 495989"/>
                <a:gd name="connsiteY30" fmla="*/ 119467 h 255525"/>
                <a:gd name="connsiteX31" fmla="*/ 124317 w 495989"/>
                <a:gd name="connsiteY31" fmla="*/ 124061 h 255525"/>
                <a:gd name="connsiteX32" fmla="*/ 67391 w 495989"/>
                <a:gd name="connsiteY32" fmla="*/ 124061 h 255525"/>
                <a:gd name="connsiteX33" fmla="*/ 67391 w 495989"/>
                <a:gd name="connsiteY33" fmla="*/ 59478 h 255525"/>
                <a:gd name="connsiteX34" fmla="*/ 124572 w 495989"/>
                <a:gd name="connsiteY34" fmla="*/ 59478 h 255525"/>
                <a:gd name="connsiteX35" fmla="*/ 139505 w 495989"/>
                <a:gd name="connsiteY35" fmla="*/ 64200 h 255525"/>
                <a:gd name="connsiteX36" fmla="*/ 150482 w 495989"/>
                <a:gd name="connsiteY36" fmla="*/ 75815 h 255525"/>
                <a:gd name="connsiteX37" fmla="*/ 154566 w 495989"/>
                <a:gd name="connsiteY37" fmla="*/ 90238 h 255525"/>
                <a:gd name="connsiteX38" fmla="*/ 150482 w 495989"/>
                <a:gd name="connsiteY38" fmla="*/ 107341 h 255525"/>
                <a:gd name="connsiteX39" fmla="*/ 330957 w 495989"/>
                <a:gd name="connsiteY39" fmla="*/ 165287 h 255525"/>
                <a:gd name="connsiteX40" fmla="*/ 356102 w 495989"/>
                <a:gd name="connsiteY40" fmla="*/ 99938 h 255525"/>
                <a:gd name="connsiteX41" fmla="*/ 358527 w 495989"/>
                <a:gd name="connsiteY41" fmla="*/ 88579 h 255525"/>
                <a:gd name="connsiteX42" fmla="*/ 362994 w 495989"/>
                <a:gd name="connsiteY42" fmla="*/ 88579 h 255525"/>
                <a:gd name="connsiteX43" fmla="*/ 365164 w 495989"/>
                <a:gd name="connsiteY43" fmla="*/ 99556 h 255525"/>
                <a:gd name="connsiteX44" fmla="*/ 390435 w 495989"/>
                <a:gd name="connsiteY44" fmla="*/ 165160 h 255525"/>
                <a:gd name="connsiteX45" fmla="*/ 331085 w 495989"/>
                <a:gd name="connsiteY45" fmla="*/ 165160 h 2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5989" h="255525">
                  <a:moveTo>
                    <a:pt x="392733" y="0"/>
                  </a:moveTo>
                  <a:lnTo>
                    <a:pt x="328533" y="0"/>
                  </a:lnTo>
                  <a:lnTo>
                    <a:pt x="247740" y="199876"/>
                  </a:lnTo>
                  <a:lnTo>
                    <a:pt x="235231" y="199876"/>
                  </a:lnTo>
                  <a:cubicBezTo>
                    <a:pt x="225148" y="199876"/>
                    <a:pt x="216597" y="198728"/>
                    <a:pt x="209832" y="196686"/>
                  </a:cubicBezTo>
                  <a:cubicBezTo>
                    <a:pt x="202940" y="194516"/>
                    <a:pt x="197068" y="191070"/>
                    <a:pt x="192474" y="186475"/>
                  </a:cubicBezTo>
                  <a:cubicBezTo>
                    <a:pt x="187879" y="181880"/>
                    <a:pt x="183539" y="175754"/>
                    <a:pt x="179710" y="168095"/>
                  </a:cubicBezTo>
                  <a:lnTo>
                    <a:pt x="178689" y="166181"/>
                  </a:lnTo>
                  <a:lnTo>
                    <a:pt x="180603" y="165160"/>
                  </a:lnTo>
                  <a:cubicBezTo>
                    <a:pt x="208683" y="149588"/>
                    <a:pt x="222978" y="123678"/>
                    <a:pt x="222978" y="88068"/>
                  </a:cubicBezTo>
                  <a:cubicBezTo>
                    <a:pt x="222978" y="70965"/>
                    <a:pt x="218894" y="55649"/>
                    <a:pt x="210853" y="42503"/>
                  </a:cubicBezTo>
                  <a:cubicBezTo>
                    <a:pt x="202812" y="29356"/>
                    <a:pt x="191580" y="18890"/>
                    <a:pt x="177413" y="11615"/>
                  </a:cubicBezTo>
                  <a:cubicBezTo>
                    <a:pt x="163118" y="4212"/>
                    <a:pt x="146653" y="511"/>
                    <a:pt x="128401" y="511"/>
                  </a:cubicBezTo>
                  <a:lnTo>
                    <a:pt x="0" y="511"/>
                  </a:lnTo>
                  <a:lnTo>
                    <a:pt x="0" y="255526"/>
                  </a:lnTo>
                  <a:lnTo>
                    <a:pt x="67519" y="255526"/>
                  </a:lnTo>
                  <a:lnTo>
                    <a:pt x="67519" y="182773"/>
                  </a:lnTo>
                  <a:lnTo>
                    <a:pt x="80793" y="182773"/>
                  </a:lnTo>
                  <a:cubicBezTo>
                    <a:pt x="84239" y="182773"/>
                    <a:pt x="104916" y="182773"/>
                    <a:pt x="111808" y="182391"/>
                  </a:cubicBezTo>
                  <a:lnTo>
                    <a:pt x="113340" y="182391"/>
                  </a:lnTo>
                  <a:cubicBezTo>
                    <a:pt x="113340" y="182391"/>
                    <a:pt x="113978" y="183794"/>
                    <a:pt x="113978" y="183794"/>
                  </a:cubicBezTo>
                  <a:cubicBezTo>
                    <a:pt x="124955" y="210087"/>
                    <a:pt x="139760" y="228722"/>
                    <a:pt x="158012" y="239443"/>
                  </a:cubicBezTo>
                  <a:cubicBezTo>
                    <a:pt x="176392" y="250165"/>
                    <a:pt x="196303" y="255526"/>
                    <a:pt x="217235" y="255526"/>
                  </a:cubicBezTo>
                  <a:lnTo>
                    <a:pt x="296624" y="255526"/>
                  </a:lnTo>
                  <a:lnTo>
                    <a:pt x="310025" y="220426"/>
                  </a:lnTo>
                  <a:lnTo>
                    <a:pt x="411368" y="220426"/>
                  </a:lnTo>
                  <a:lnTo>
                    <a:pt x="424897" y="255526"/>
                  </a:lnTo>
                  <a:lnTo>
                    <a:pt x="495990" y="255526"/>
                  </a:lnTo>
                  <a:lnTo>
                    <a:pt x="392861" y="256"/>
                  </a:lnTo>
                  <a:close/>
                  <a:moveTo>
                    <a:pt x="150609" y="107213"/>
                  </a:moveTo>
                  <a:cubicBezTo>
                    <a:pt x="147929" y="112319"/>
                    <a:pt x="144228" y="116531"/>
                    <a:pt x="139633" y="119467"/>
                  </a:cubicBezTo>
                  <a:cubicBezTo>
                    <a:pt x="135038" y="122530"/>
                    <a:pt x="129932" y="124061"/>
                    <a:pt x="124317" y="124061"/>
                  </a:cubicBezTo>
                  <a:lnTo>
                    <a:pt x="67391" y="124061"/>
                  </a:lnTo>
                  <a:lnTo>
                    <a:pt x="67391" y="59478"/>
                  </a:lnTo>
                  <a:lnTo>
                    <a:pt x="124572" y="59478"/>
                  </a:lnTo>
                  <a:cubicBezTo>
                    <a:pt x="129805" y="59478"/>
                    <a:pt x="134910" y="61010"/>
                    <a:pt x="139505" y="64200"/>
                  </a:cubicBezTo>
                  <a:cubicBezTo>
                    <a:pt x="144100" y="67264"/>
                    <a:pt x="147801" y="71093"/>
                    <a:pt x="150482" y="75815"/>
                  </a:cubicBezTo>
                  <a:cubicBezTo>
                    <a:pt x="153162" y="80538"/>
                    <a:pt x="154566" y="85388"/>
                    <a:pt x="154566" y="90238"/>
                  </a:cubicBezTo>
                  <a:cubicBezTo>
                    <a:pt x="154566" y="96492"/>
                    <a:pt x="153162" y="102236"/>
                    <a:pt x="150482" y="107341"/>
                  </a:cubicBezTo>
                  <a:close/>
                  <a:moveTo>
                    <a:pt x="330957" y="165287"/>
                  </a:moveTo>
                  <a:lnTo>
                    <a:pt x="356102" y="99938"/>
                  </a:lnTo>
                  <a:lnTo>
                    <a:pt x="358527" y="88579"/>
                  </a:lnTo>
                  <a:lnTo>
                    <a:pt x="362994" y="88579"/>
                  </a:lnTo>
                  <a:lnTo>
                    <a:pt x="365164" y="99556"/>
                  </a:lnTo>
                  <a:lnTo>
                    <a:pt x="390435" y="165160"/>
                  </a:lnTo>
                  <a:lnTo>
                    <a:pt x="331085" y="165160"/>
                  </a:lnTo>
                  <a:close/>
                </a:path>
              </a:pathLst>
            </a:custGeom>
            <a:solidFill>
              <a:srgbClr val="14336A"/>
            </a:solidFill>
            <a:ln w="0" cap="flat">
              <a:noFill/>
              <a:prstDash val="solid"/>
              <a:miter/>
            </a:ln>
          </p:spPr>
          <p:txBody>
            <a:bodyPr rtlCol="0" anchor="ctr"/>
            <a:lstStyle/>
            <a:p>
              <a:endParaRPr lang="en-GB" sz="1013"/>
            </a:p>
          </p:txBody>
        </p:sp>
        <p:sp>
          <p:nvSpPr>
            <p:cNvPr id="56" name="Freeform 55">
              <a:extLst>
                <a:ext uri="{FF2B5EF4-FFF2-40B4-BE49-F238E27FC236}">
                  <a16:creationId xmlns:a16="http://schemas.microsoft.com/office/drawing/2014/main" id="{603C684C-32FF-930C-FED9-A285F686F3AC}"/>
                </a:ext>
              </a:extLst>
            </p:cNvPr>
            <p:cNvSpPr/>
            <p:nvPr/>
          </p:nvSpPr>
          <p:spPr>
            <a:xfrm>
              <a:off x="899443" y="6332483"/>
              <a:ext cx="126996" cy="59477"/>
            </a:xfrm>
            <a:custGeom>
              <a:avLst/>
              <a:gdLst>
                <a:gd name="connsiteX0" fmla="*/ 113850 w 126996"/>
                <a:gd name="connsiteY0" fmla="*/ 4084 h 59477"/>
                <a:gd name="connsiteX1" fmla="*/ 101342 w 126996"/>
                <a:gd name="connsiteY1" fmla="*/ 0 h 59477"/>
                <a:gd name="connsiteX2" fmla="*/ 0 w 126996"/>
                <a:gd name="connsiteY2" fmla="*/ 0 h 59477"/>
                <a:gd name="connsiteX3" fmla="*/ 0 w 126996"/>
                <a:gd name="connsiteY3" fmla="*/ 59478 h 59477"/>
                <a:gd name="connsiteX4" fmla="*/ 101215 w 126996"/>
                <a:gd name="connsiteY4" fmla="*/ 59478 h 59477"/>
                <a:gd name="connsiteX5" fmla="*/ 113978 w 126996"/>
                <a:gd name="connsiteY5" fmla="*/ 55649 h 59477"/>
                <a:gd name="connsiteX6" fmla="*/ 123423 w 126996"/>
                <a:gd name="connsiteY6" fmla="*/ 45055 h 59477"/>
                <a:gd name="connsiteX7" fmla="*/ 126997 w 126996"/>
                <a:gd name="connsiteY7" fmla="*/ 30122 h 59477"/>
                <a:gd name="connsiteX8" fmla="*/ 123423 w 126996"/>
                <a:gd name="connsiteY8" fmla="*/ 15316 h 59477"/>
                <a:gd name="connsiteX9" fmla="*/ 113978 w 126996"/>
                <a:gd name="connsiteY9" fmla="*/ 4212 h 5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996" h="59477">
                  <a:moveTo>
                    <a:pt x="113850" y="4084"/>
                  </a:moveTo>
                  <a:cubicBezTo>
                    <a:pt x="110021" y="1404"/>
                    <a:pt x="105809" y="0"/>
                    <a:pt x="101342" y="0"/>
                  </a:cubicBezTo>
                  <a:lnTo>
                    <a:pt x="0" y="0"/>
                  </a:lnTo>
                  <a:lnTo>
                    <a:pt x="0" y="59478"/>
                  </a:lnTo>
                  <a:lnTo>
                    <a:pt x="101215" y="59478"/>
                  </a:lnTo>
                  <a:cubicBezTo>
                    <a:pt x="105809" y="59478"/>
                    <a:pt x="110149" y="58202"/>
                    <a:pt x="113978" y="55649"/>
                  </a:cubicBezTo>
                  <a:cubicBezTo>
                    <a:pt x="117935" y="53096"/>
                    <a:pt x="121126" y="49522"/>
                    <a:pt x="123423" y="45055"/>
                  </a:cubicBezTo>
                  <a:cubicBezTo>
                    <a:pt x="125720" y="40588"/>
                    <a:pt x="126997" y="35483"/>
                    <a:pt x="126997" y="30122"/>
                  </a:cubicBezTo>
                  <a:cubicBezTo>
                    <a:pt x="126997" y="24761"/>
                    <a:pt x="125848" y="19911"/>
                    <a:pt x="123423" y="15316"/>
                  </a:cubicBezTo>
                  <a:cubicBezTo>
                    <a:pt x="120998" y="10721"/>
                    <a:pt x="117807" y="7020"/>
                    <a:pt x="113978" y="4212"/>
                  </a:cubicBezTo>
                  <a:close/>
                </a:path>
              </a:pathLst>
            </a:custGeom>
            <a:solidFill>
              <a:srgbClr val="EC607E"/>
            </a:solidFill>
            <a:ln w="0" cap="flat">
              <a:noFill/>
              <a:prstDash val="solid"/>
              <a:miter/>
            </a:ln>
          </p:spPr>
          <p:txBody>
            <a:bodyPr rtlCol="0" anchor="ctr"/>
            <a:lstStyle/>
            <a:p>
              <a:endParaRPr lang="en-GB" sz="1013"/>
            </a:p>
          </p:txBody>
        </p:sp>
        <p:sp>
          <p:nvSpPr>
            <p:cNvPr id="57" name="Freeform 56">
              <a:extLst>
                <a:ext uri="{FF2B5EF4-FFF2-40B4-BE49-F238E27FC236}">
                  <a16:creationId xmlns:a16="http://schemas.microsoft.com/office/drawing/2014/main" id="{CB54D3C4-1F4E-9A7A-7D73-7747751EB84D}"/>
                </a:ext>
              </a:extLst>
            </p:cNvPr>
            <p:cNvSpPr/>
            <p:nvPr/>
          </p:nvSpPr>
          <p:spPr>
            <a:xfrm>
              <a:off x="899316" y="6456416"/>
              <a:ext cx="123040" cy="71220"/>
            </a:xfrm>
            <a:custGeom>
              <a:avLst/>
              <a:gdLst>
                <a:gd name="connsiteX0" fmla="*/ 0 w 123040"/>
                <a:gd name="connsiteY0" fmla="*/ 0 h 71220"/>
                <a:gd name="connsiteX1" fmla="*/ 0 w 123040"/>
                <a:gd name="connsiteY1" fmla="*/ 71220 h 71220"/>
                <a:gd name="connsiteX2" fmla="*/ 123040 w 123040"/>
                <a:gd name="connsiteY2" fmla="*/ 71220 h 71220"/>
                <a:gd name="connsiteX3" fmla="*/ 83729 w 123040"/>
                <a:gd name="connsiteY3" fmla="*/ 0 h 71220"/>
                <a:gd name="connsiteX4" fmla="*/ 0 w 123040"/>
                <a:gd name="connsiteY4" fmla="*/ 0 h 7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0" h="71220">
                  <a:moveTo>
                    <a:pt x="0" y="0"/>
                  </a:moveTo>
                  <a:lnTo>
                    <a:pt x="0" y="71220"/>
                  </a:lnTo>
                  <a:lnTo>
                    <a:pt x="123040" y="71220"/>
                  </a:lnTo>
                  <a:lnTo>
                    <a:pt x="83729" y="0"/>
                  </a:lnTo>
                  <a:lnTo>
                    <a:pt x="0" y="0"/>
                  </a:lnTo>
                  <a:close/>
                </a:path>
              </a:pathLst>
            </a:custGeom>
            <a:solidFill>
              <a:srgbClr val="EC607E"/>
            </a:solidFill>
            <a:ln w="0" cap="flat">
              <a:noFill/>
              <a:prstDash val="solid"/>
              <a:miter/>
            </a:ln>
          </p:spPr>
          <p:txBody>
            <a:bodyPr rtlCol="0" anchor="ctr"/>
            <a:lstStyle/>
            <a:p>
              <a:endParaRPr lang="en-GB" sz="1013"/>
            </a:p>
          </p:txBody>
        </p:sp>
        <p:sp>
          <p:nvSpPr>
            <p:cNvPr id="58" name="Freeform 57">
              <a:extLst>
                <a:ext uri="{FF2B5EF4-FFF2-40B4-BE49-F238E27FC236}">
                  <a16:creationId xmlns:a16="http://schemas.microsoft.com/office/drawing/2014/main" id="{78B5D028-4BEE-4CAD-0FCC-4D8FF8815DCB}"/>
                </a:ext>
              </a:extLst>
            </p:cNvPr>
            <p:cNvSpPr/>
            <p:nvPr/>
          </p:nvSpPr>
          <p:spPr>
            <a:xfrm>
              <a:off x="1036140" y="6272622"/>
              <a:ext cx="307855" cy="255142"/>
            </a:xfrm>
            <a:custGeom>
              <a:avLst/>
              <a:gdLst>
                <a:gd name="connsiteX0" fmla="*/ 290497 w 307855"/>
                <a:gd name="connsiteY0" fmla="*/ 60754 h 255142"/>
                <a:gd name="connsiteX1" fmla="*/ 242251 w 307855"/>
                <a:gd name="connsiteY1" fmla="*/ 15954 h 255142"/>
                <a:gd name="connsiteX2" fmla="*/ 170010 w 307855"/>
                <a:gd name="connsiteY2" fmla="*/ 0 h 255142"/>
                <a:gd name="connsiteX3" fmla="*/ 0 w 307855"/>
                <a:gd name="connsiteY3" fmla="*/ 0 h 255142"/>
                <a:gd name="connsiteX4" fmla="*/ 18635 w 307855"/>
                <a:gd name="connsiteY4" fmla="*/ 7658 h 255142"/>
                <a:gd name="connsiteX5" fmla="*/ 53990 w 307855"/>
                <a:gd name="connsiteY5" fmla="*/ 41481 h 255142"/>
                <a:gd name="connsiteX6" fmla="*/ 66753 w 307855"/>
                <a:gd name="connsiteY6" fmla="*/ 89983 h 255142"/>
                <a:gd name="connsiteX7" fmla="*/ 54245 w 307855"/>
                <a:gd name="connsiteY7" fmla="*/ 138484 h 255142"/>
                <a:gd name="connsiteX8" fmla="*/ 21826 w 307855"/>
                <a:gd name="connsiteY8" fmla="*/ 170648 h 255142"/>
                <a:gd name="connsiteX9" fmla="*/ 73645 w 307855"/>
                <a:gd name="connsiteY9" fmla="*/ 255142 h 255142"/>
                <a:gd name="connsiteX10" fmla="*/ 170776 w 307855"/>
                <a:gd name="connsiteY10" fmla="*/ 255142 h 255142"/>
                <a:gd name="connsiteX11" fmla="*/ 242762 w 307855"/>
                <a:gd name="connsiteY11" fmla="*/ 239188 h 255142"/>
                <a:gd name="connsiteX12" fmla="*/ 290753 w 307855"/>
                <a:gd name="connsiteY12" fmla="*/ 194388 h 255142"/>
                <a:gd name="connsiteX13" fmla="*/ 307856 w 307855"/>
                <a:gd name="connsiteY13" fmla="*/ 127507 h 255142"/>
                <a:gd name="connsiteX14" fmla="*/ 290753 w 307855"/>
                <a:gd name="connsiteY14" fmla="*/ 60882 h 255142"/>
                <a:gd name="connsiteX15" fmla="*/ 216852 w 307855"/>
                <a:gd name="connsiteY15" fmla="*/ 173711 h 255142"/>
                <a:gd name="connsiteX16" fmla="*/ 168095 w 307855"/>
                <a:gd name="connsiteY16" fmla="*/ 189793 h 255142"/>
                <a:gd name="connsiteX17" fmla="*/ 129167 w 307855"/>
                <a:gd name="connsiteY17" fmla="*/ 189793 h 255142"/>
                <a:gd name="connsiteX18" fmla="*/ 129167 w 307855"/>
                <a:gd name="connsiteY18" fmla="*/ 65221 h 255142"/>
                <a:gd name="connsiteX19" fmla="*/ 168095 w 307855"/>
                <a:gd name="connsiteY19" fmla="*/ 65221 h 255142"/>
                <a:gd name="connsiteX20" fmla="*/ 217235 w 307855"/>
                <a:gd name="connsiteY20" fmla="*/ 81941 h 255142"/>
                <a:gd name="connsiteX21" fmla="*/ 233827 w 307855"/>
                <a:gd name="connsiteY21" fmla="*/ 128145 h 255142"/>
                <a:gd name="connsiteX22" fmla="*/ 216980 w 307855"/>
                <a:gd name="connsiteY22" fmla="*/ 173711 h 2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7855" h="255142">
                  <a:moveTo>
                    <a:pt x="290497" y="60754"/>
                  </a:moveTo>
                  <a:cubicBezTo>
                    <a:pt x="279138" y="41609"/>
                    <a:pt x="262928" y="26548"/>
                    <a:pt x="242251" y="15954"/>
                  </a:cubicBezTo>
                  <a:cubicBezTo>
                    <a:pt x="221574" y="5360"/>
                    <a:pt x="197196" y="0"/>
                    <a:pt x="170010" y="0"/>
                  </a:cubicBezTo>
                  <a:lnTo>
                    <a:pt x="0" y="0"/>
                  </a:lnTo>
                  <a:cubicBezTo>
                    <a:pt x="6509" y="1914"/>
                    <a:pt x="12764" y="4467"/>
                    <a:pt x="18635" y="7658"/>
                  </a:cubicBezTo>
                  <a:cubicBezTo>
                    <a:pt x="33696" y="15699"/>
                    <a:pt x="45566" y="27059"/>
                    <a:pt x="53990" y="41481"/>
                  </a:cubicBezTo>
                  <a:cubicBezTo>
                    <a:pt x="62414" y="55776"/>
                    <a:pt x="66753" y="72114"/>
                    <a:pt x="66753" y="89983"/>
                  </a:cubicBezTo>
                  <a:cubicBezTo>
                    <a:pt x="66753" y="107851"/>
                    <a:pt x="62541" y="124316"/>
                    <a:pt x="54245" y="138484"/>
                  </a:cubicBezTo>
                  <a:cubicBezTo>
                    <a:pt x="46331" y="152013"/>
                    <a:pt x="35483" y="162735"/>
                    <a:pt x="21826" y="170648"/>
                  </a:cubicBezTo>
                  <a:lnTo>
                    <a:pt x="73645" y="255142"/>
                  </a:lnTo>
                  <a:lnTo>
                    <a:pt x="170776" y="255142"/>
                  </a:lnTo>
                  <a:cubicBezTo>
                    <a:pt x="197834" y="255142"/>
                    <a:pt x="222085" y="249781"/>
                    <a:pt x="242762" y="239188"/>
                  </a:cubicBezTo>
                  <a:cubicBezTo>
                    <a:pt x="263311" y="228594"/>
                    <a:pt x="279521" y="213533"/>
                    <a:pt x="290753" y="194388"/>
                  </a:cubicBezTo>
                  <a:cubicBezTo>
                    <a:pt x="302112" y="175115"/>
                    <a:pt x="307856" y="152651"/>
                    <a:pt x="307856" y="127507"/>
                  </a:cubicBezTo>
                  <a:cubicBezTo>
                    <a:pt x="307856" y="102363"/>
                    <a:pt x="302112" y="80027"/>
                    <a:pt x="290753" y="60882"/>
                  </a:cubicBezTo>
                  <a:close/>
                  <a:moveTo>
                    <a:pt x="216852" y="173711"/>
                  </a:moveTo>
                  <a:cubicBezTo>
                    <a:pt x="205620" y="184432"/>
                    <a:pt x="189155" y="189793"/>
                    <a:pt x="168095" y="189793"/>
                  </a:cubicBezTo>
                  <a:lnTo>
                    <a:pt x="129167" y="189793"/>
                  </a:lnTo>
                  <a:lnTo>
                    <a:pt x="129167" y="65221"/>
                  </a:lnTo>
                  <a:lnTo>
                    <a:pt x="168095" y="65221"/>
                  </a:lnTo>
                  <a:cubicBezTo>
                    <a:pt x="189666" y="65221"/>
                    <a:pt x="206258" y="70837"/>
                    <a:pt x="217235" y="81941"/>
                  </a:cubicBezTo>
                  <a:cubicBezTo>
                    <a:pt x="228211" y="93046"/>
                    <a:pt x="233827" y="108490"/>
                    <a:pt x="233827" y="128145"/>
                  </a:cubicBezTo>
                  <a:cubicBezTo>
                    <a:pt x="233827" y="147801"/>
                    <a:pt x="228084" y="163118"/>
                    <a:pt x="216980" y="173711"/>
                  </a:cubicBezTo>
                  <a:close/>
                </a:path>
              </a:pathLst>
            </a:custGeom>
            <a:solidFill>
              <a:srgbClr val="EC607E"/>
            </a:solidFill>
            <a:ln w="0" cap="flat">
              <a:noFill/>
              <a:prstDash val="solid"/>
              <a:miter/>
            </a:ln>
          </p:spPr>
          <p:txBody>
            <a:bodyPr rtlCol="0" anchor="ctr"/>
            <a:lstStyle/>
            <a:p>
              <a:endParaRPr lang="en-GB" sz="1013"/>
            </a:p>
          </p:txBody>
        </p:sp>
      </p:grpSp>
    </p:spTree>
    <p:extLst>
      <p:ext uri="{BB962C8B-B14F-4D97-AF65-F5344CB8AC3E}">
        <p14:creationId xmlns:p14="http://schemas.microsoft.com/office/powerpoint/2010/main" val="527045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0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947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7213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 lines title + 1 Column">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2552232-D55C-96E3-4056-6A99251C61C7}"/>
              </a:ext>
            </a:extLst>
          </p:cNvPr>
          <p:cNvSpPr/>
          <p:nvPr/>
        </p:nvSpPr>
        <p:spPr>
          <a:xfrm>
            <a:off x="0" y="4352386"/>
            <a:ext cx="9144000" cy="793953"/>
          </a:xfrm>
          <a:custGeom>
            <a:avLst/>
            <a:gdLst>
              <a:gd name="connsiteX0" fmla="*/ 0 w 12252832"/>
              <a:gd name="connsiteY0" fmla="*/ 0 h 1058604"/>
              <a:gd name="connsiteX1" fmla="*/ 12252832 w 12252832"/>
              <a:gd name="connsiteY1" fmla="*/ 0 h 1058604"/>
              <a:gd name="connsiteX2" fmla="*/ 12252832 w 12252832"/>
              <a:gd name="connsiteY2" fmla="*/ 1058605 h 1058604"/>
              <a:gd name="connsiteX3" fmla="*/ 0 w 12252832"/>
              <a:gd name="connsiteY3" fmla="*/ 1058605 h 1058604"/>
            </a:gdLst>
            <a:ahLst/>
            <a:cxnLst>
              <a:cxn ang="0">
                <a:pos x="connsiteX0" y="connsiteY0"/>
              </a:cxn>
              <a:cxn ang="0">
                <a:pos x="connsiteX1" y="connsiteY1"/>
              </a:cxn>
              <a:cxn ang="0">
                <a:pos x="connsiteX2" y="connsiteY2"/>
              </a:cxn>
              <a:cxn ang="0">
                <a:pos x="connsiteX3" y="connsiteY3"/>
              </a:cxn>
            </a:cxnLst>
            <a:rect l="l" t="t" r="r" b="b"/>
            <a:pathLst>
              <a:path w="12252832" h="1058604">
                <a:moveTo>
                  <a:pt x="0" y="0"/>
                </a:moveTo>
                <a:lnTo>
                  <a:pt x="12252832" y="0"/>
                </a:lnTo>
                <a:lnTo>
                  <a:pt x="12252832" y="1058605"/>
                </a:lnTo>
                <a:lnTo>
                  <a:pt x="0" y="1058605"/>
                </a:lnTo>
                <a:close/>
              </a:path>
            </a:pathLst>
          </a:custGeom>
          <a:solidFill>
            <a:schemeClr val="bg2">
              <a:alpha val="30000"/>
            </a:schemeClr>
          </a:solidFill>
          <a:ln w="0" cap="flat">
            <a:noFill/>
            <a:prstDash val="solid"/>
            <a:miter/>
          </a:ln>
        </p:spPr>
        <p:txBody>
          <a:bodyPr rtlCol="0" anchor="ctr"/>
          <a:lstStyle/>
          <a:p>
            <a:endParaRPr lang="en-GB" sz="1013"/>
          </a:p>
        </p:txBody>
      </p:sp>
      <p:sp>
        <p:nvSpPr>
          <p:cNvPr id="8" name="Title 7">
            <a:extLst>
              <a:ext uri="{FF2B5EF4-FFF2-40B4-BE49-F238E27FC236}">
                <a16:creationId xmlns:a16="http://schemas.microsoft.com/office/drawing/2014/main" id="{05AD0F12-7976-6C5B-65AC-9964CE3AB066}"/>
              </a:ext>
            </a:extLst>
          </p:cNvPr>
          <p:cNvSpPr>
            <a:spLocks noGrp="1"/>
          </p:cNvSpPr>
          <p:nvPr>
            <p:ph type="title" hasCustomPrompt="1"/>
          </p:nvPr>
        </p:nvSpPr>
        <p:spPr>
          <a:xfrm>
            <a:off x="540001" y="404999"/>
            <a:ext cx="8070600" cy="757029"/>
          </a:xfrm>
        </p:spPr>
        <p:txBody>
          <a:bodyPr>
            <a:noAutofit/>
          </a:bodyPr>
          <a:lstStyle/>
          <a:p>
            <a:r>
              <a:rPr lang="en-GB"/>
              <a:t>Click to edit title</a:t>
            </a:r>
          </a:p>
        </p:txBody>
      </p:sp>
      <p:sp>
        <p:nvSpPr>
          <p:cNvPr id="42" name="Text Placeholder 41">
            <a:extLst>
              <a:ext uri="{FF2B5EF4-FFF2-40B4-BE49-F238E27FC236}">
                <a16:creationId xmlns:a16="http://schemas.microsoft.com/office/drawing/2014/main" id="{19766B1C-F22B-CBA5-6B7D-4510285FDEC0}"/>
              </a:ext>
            </a:extLst>
          </p:cNvPr>
          <p:cNvSpPr>
            <a:spLocks noGrp="1"/>
          </p:cNvSpPr>
          <p:nvPr>
            <p:ph type="body" sz="quarter" idx="10" hasCustomPrompt="1"/>
          </p:nvPr>
        </p:nvSpPr>
        <p:spPr>
          <a:xfrm>
            <a:off x="540001" y="1930400"/>
            <a:ext cx="8070600" cy="2283139"/>
          </a:xfrm>
        </p:spPr>
        <p:txBody>
          <a:bodyPr>
            <a:noAutofit/>
          </a:bodyPr>
          <a:lstStyle>
            <a:lvl1pPr marL="0" indent="0">
              <a:buNone/>
              <a:defRPr/>
            </a:lvl1pPr>
            <a:lvl2pPr marL="135000" indent="0">
              <a:buNone/>
              <a:defRPr/>
            </a:lvl2pPr>
            <a:lvl3pPr marL="270000" indent="0">
              <a:buNone/>
              <a:defRPr/>
            </a:lvl3pPr>
            <a:lvl4pPr marL="405000" indent="0">
              <a:buNone/>
              <a:defRPr/>
            </a:lvl4pPr>
            <a:lvl5pPr marL="540000" indent="0">
              <a:buNone/>
              <a:defRPr/>
            </a:lvl5pPr>
          </a:lstStyle>
          <a:p>
            <a:pPr lvl="0"/>
            <a:r>
              <a:rPr lang="en-GB"/>
              <a:t>Click to edit text</a:t>
            </a:r>
          </a:p>
        </p:txBody>
      </p:sp>
      <p:grpSp>
        <p:nvGrpSpPr>
          <p:cNvPr id="190" name="Graphic 4">
            <a:extLst>
              <a:ext uri="{FF2B5EF4-FFF2-40B4-BE49-F238E27FC236}">
                <a16:creationId xmlns:a16="http://schemas.microsoft.com/office/drawing/2014/main" id="{DA243B32-0509-C31B-9623-39655FE17980}"/>
              </a:ext>
            </a:extLst>
          </p:cNvPr>
          <p:cNvGrpSpPr>
            <a:grpSpLocks noChangeAspect="1"/>
          </p:cNvGrpSpPr>
          <p:nvPr/>
        </p:nvGrpSpPr>
        <p:grpSpPr>
          <a:xfrm>
            <a:off x="540000" y="4632363"/>
            <a:ext cx="2787779" cy="234000"/>
            <a:chOff x="638302" y="6272366"/>
            <a:chExt cx="3044222" cy="255525"/>
          </a:xfrm>
        </p:grpSpPr>
        <p:sp>
          <p:nvSpPr>
            <p:cNvPr id="191" name="Freeform 190">
              <a:extLst>
                <a:ext uri="{FF2B5EF4-FFF2-40B4-BE49-F238E27FC236}">
                  <a16:creationId xmlns:a16="http://schemas.microsoft.com/office/drawing/2014/main" id="{73F6CB7D-4C5F-43DE-C382-BAF1D5AEC261}"/>
                </a:ext>
              </a:extLst>
            </p:cNvPr>
            <p:cNvSpPr/>
            <p:nvPr/>
          </p:nvSpPr>
          <p:spPr>
            <a:xfrm>
              <a:off x="2791760" y="6277599"/>
              <a:ext cx="71858" cy="91131"/>
            </a:xfrm>
            <a:custGeom>
              <a:avLst/>
              <a:gdLst>
                <a:gd name="connsiteX0" fmla="*/ 53352 w 71858"/>
                <a:gd name="connsiteY0" fmla="*/ 55266 h 91131"/>
                <a:gd name="connsiteX1" fmla="*/ 64711 w 71858"/>
                <a:gd name="connsiteY1" fmla="*/ 45311 h 91131"/>
                <a:gd name="connsiteX2" fmla="*/ 68668 w 71858"/>
                <a:gd name="connsiteY2" fmla="*/ 29739 h 91131"/>
                <a:gd name="connsiteX3" fmla="*/ 64839 w 71858"/>
                <a:gd name="connsiteY3" fmla="*/ 14040 h 91131"/>
                <a:gd name="connsiteX4" fmla="*/ 53607 w 71858"/>
                <a:gd name="connsiteY4" fmla="*/ 3702 h 91131"/>
                <a:gd name="connsiteX5" fmla="*/ 35993 w 71858"/>
                <a:gd name="connsiteY5" fmla="*/ 0 h 91131"/>
                <a:gd name="connsiteX6" fmla="*/ 0 w 71858"/>
                <a:gd name="connsiteY6" fmla="*/ 0 h 91131"/>
                <a:gd name="connsiteX7" fmla="*/ 0 w 71858"/>
                <a:gd name="connsiteY7" fmla="*/ 91132 h 91131"/>
                <a:gd name="connsiteX8" fmla="*/ 19273 w 71858"/>
                <a:gd name="connsiteY8" fmla="*/ 91132 h 91131"/>
                <a:gd name="connsiteX9" fmla="*/ 19273 w 71858"/>
                <a:gd name="connsiteY9" fmla="*/ 58840 h 91131"/>
                <a:gd name="connsiteX10" fmla="*/ 33313 w 71858"/>
                <a:gd name="connsiteY10" fmla="*/ 58840 h 91131"/>
                <a:gd name="connsiteX11" fmla="*/ 50544 w 71858"/>
                <a:gd name="connsiteY11" fmla="*/ 91132 h 91131"/>
                <a:gd name="connsiteX12" fmla="*/ 71859 w 71858"/>
                <a:gd name="connsiteY12" fmla="*/ 91132 h 91131"/>
                <a:gd name="connsiteX13" fmla="*/ 52458 w 71858"/>
                <a:gd name="connsiteY13" fmla="*/ 55649 h 91131"/>
                <a:gd name="connsiteX14" fmla="*/ 53352 w 71858"/>
                <a:gd name="connsiteY14" fmla="*/ 55394 h 91131"/>
                <a:gd name="connsiteX15" fmla="*/ 19145 w 71858"/>
                <a:gd name="connsiteY15" fmla="*/ 15699 h 91131"/>
                <a:gd name="connsiteX16" fmla="*/ 32164 w 71858"/>
                <a:gd name="connsiteY16" fmla="*/ 15699 h 91131"/>
                <a:gd name="connsiteX17" fmla="*/ 41354 w 71858"/>
                <a:gd name="connsiteY17" fmla="*/ 17359 h 91131"/>
                <a:gd name="connsiteX18" fmla="*/ 46842 w 71858"/>
                <a:gd name="connsiteY18" fmla="*/ 22081 h 91131"/>
                <a:gd name="connsiteX19" fmla="*/ 48629 w 71858"/>
                <a:gd name="connsiteY19" fmla="*/ 29739 h 91131"/>
                <a:gd name="connsiteX20" fmla="*/ 46842 w 71858"/>
                <a:gd name="connsiteY20" fmla="*/ 37270 h 91131"/>
                <a:gd name="connsiteX21" fmla="*/ 41354 w 71858"/>
                <a:gd name="connsiteY21" fmla="*/ 41864 h 91131"/>
                <a:gd name="connsiteX22" fmla="*/ 32164 w 71858"/>
                <a:gd name="connsiteY22" fmla="*/ 43396 h 91131"/>
                <a:gd name="connsiteX23" fmla="*/ 19145 w 71858"/>
                <a:gd name="connsiteY23" fmla="*/ 43396 h 91131"/>
                <a:gd name="connsiteX24" fmla="*/ 19145 w 71858"/>
                <a:gd name="connsiteY24" fmla="*/ 15827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858" h="91131">
                  <a:moveTo>
                    <a:pt x="53352" y="55266"/>
                  </a:moveTo>
                  <a:cubicBezTo>
                    <a:pt x="58329" y="52968"/>
                    <a:pt x="62031" y="49650"/>
                    <a:pt x="64711" y="45311"/>
                  </a:cubicBezTo>
                  <a:cubicBezTo>
                    <a:pt x="67264" y="40971"/>
                    <a:pt x="68668" y="35738"/>
                    <a:pt x="68668" y="29739"/>
                  </a:cubicBezTo>
                  <a:cubicBezTo>
                    <a:pt x="68668" y="23740"/>
                    <a:pt x="67391" y="18507"/>
                    <a:pt x="64839" y="14040"/>
                  </a:cubicBezTo>
                  <a:cubicBezTo>
                    <a:pt x="62286" y="9573"/>
                    <a:pt x="58585" y="6127"/>
                    <a:pt x="53607" y="3702"/>
                  </a:cubicBezTo>
                  <a:cubicBezTo>
                    <a:pt x="48757" y="1276"/>
                    <a:pt x="42885" y="0"/>
                    <a:pt x="35993" y="0"/>
                  </a:cubicBezTo>
                  <a:lnTo>
                    <a:pt x="0" y="0"/>
                  </a:lnTo>
                  <a:lnTo>
                    <a:pt x="0" y="91132"/>
                  </a:lnTo>
                  <a:lnTo>
                    <a:pt x="19273" y="91132"/>
                  </a:lnTo>
                  <a:lnTo>
                    <a:pt x="19273" y="58840"/>
                  </a:lnTo>
                  <a:lnTo>
                    <a:pt x="33313" y="58840"/>
                  </a:lnTo>
                  <a:lnTo>
                    <a:pt x="50544" y="91132"/>
                  </a:lnTo>
                  <a:lnTo>
                    <a:pt x="71859" y="91132"/>
                  </a:lnTo>
                  <a:lnTo>
                    <a:pt x="52458" y="55649"/>
                  </a:lnTo>
                  <a:cubicBezTo>
                    <a:pt x="52458" y="55649"/>
                    <a:pt x="53096" y="55521"/>
                    <a:pt x="53352" y="55394"/>
                  </a:cubicBezTo>
                  <a:close/>
                  <a:moveTo>
                    <a:pt x="19145" y="15699"/>
                  </a:moveTo>
                  <a:lnTo>
                    <a:pt x="32164" y="15699"/>
                  </a:lnTo>
                  <a:cubicBezTo>
                    <a:pt x="35865" y="15699"/>
                    <a:pt x="38929" y="16210"/>
                    <a:pt x="41354" y="17359"/>
                  </a:cubicBezTo>
                  <a:cubicBezTo>
                    <a:pt x="43779" y="18379"/>
                    <a:pt x="45566" y="20039"/>
                    <a:pt x="46842" y="22081"/>
                  </a:cubicBezTo>
                  <a:cubicBezTo>
                    <a:pt x="47991" y="24123"/>
                    <a:pt x="48629" y="26676"/>
                    <a:pt x="48629" y="29739"/>
                  </a:cubicBezTo>
                  <a:cubicBezTo>
                    <a:pt x="48629" y="32802"/>
                    <a:pt x="47991" y="35227"/>
                    <a:pt x="46842" y="37270"/>
                  </a:cubicBezTo>
                  <a:cubicBezTo>
                    <a:pt x="45693" y="39312"/>
                    <a:pt x="43779" y="40843"/>
                    <a:pt x="41354" y="41864"/>
                  </a:cubicBezTo>
                  <a:cubicBezTo>
                    <a:pt x="38929" y="42886"/>
                    <a:pt x="35865" y="43396"/>
                    <a:pt x="32164" y="43396"/>
                  </a:cubicBezTo>
                  <a:lnTo>
                    <a:pt x="19145" y="43396"/>
                  </a:lnTo>
                  <a:lnTo>
                    <a:pt x="19145" y="15827"/>
                  </a:lnTo>
                  <a:close/>
                </a:path>
              </a:pathLst>
            </a:custGeom>
            <a:solidFill>
              <a:srgbClr val="EC607E"/>
            </a:solidFill>
            <a:ln w="0" cap="flat">
              <a:noFill/>
              <a:prstDash val="solid"/>
              <a:miter/>
            </a:ln>
          </p:spPr>
          <p:txBody>
            <a:bodyPr rtlCol="0" anchor="ctr"/>
            <a:lstStyle/>
            <a:p>
              <a:endParaRPr lang="en-GB" sz="1013"/>
            </a:p>
          </p:txBody>
        </p:sp>
        <p:sp>
          <p:nvSpPr>
            <p:cNvPr id="192" name="Freeform 191">
              <a:extLst>
                <a:ext uri="{FF2B5EF4-FFF2-40B4-BE49-F238E27FC236}">
                  <a16:creationId xmlns:a16="http://schemas.microsoft.com/office/drawing/2014/main" id="{B71DAD7C-11AA-B463-06A1-5753C9376601}"/>
                </a:ext>
              </a:extLst>
            </p:cNvPr>
            <p:cNvSpPr/>
            <p:nvPr/>
          </p:nvSpPr>
          <p:spPr>
            <a:xfrm>
              <a:off x="2873574" y="6299553"/>
              <a:ext cx="61009" cy="70327"/>
            </a:xfrm>
            <a:custGeom>
              <a:avLst/>
              <a:gdLst>
                <a:gd name="connsiteX0" fmla="*/ 52330 w 61009"/>
                <a:gd name="connsiteY0" fmla="*/ 5361 h 70327"/>
                <a:gd name="connsiteX1" fmla="*/ 43013 w 61009"/>
                <a:gd name="connsiteY1" fmla="*/ 1276 h 70327"/>
                <a:gd name="connsiteX2" fmla="*/ 32036 w 61009"/>
                <a:gd name="connsiteY2" fmla="*/ 0 h 70327"/>
                <a:gd name="connsiteX3" fmla="*/ 17614 w 61009"/>
                <a:gd name="connsiteY3" fmla="*/ 2425 h 70327"/>
                <a:gd name="connsiteX4" fmla="*/ 7530 w 61009"/>
                <a:gd name="connsiteY4" fmla="*/ 9445 h 70327"/>
                <a:gd name="connsiteX5" fmla="*/ 2298 w 61009"/>
                <a:gd name="connsiteY5" fmla="*/ 20294 h 70327"/>
                <a:gd name="connsiteX6" fmla="*/ 19783 w 61009"/>
                <a:gd name="connsiteY6" fmla="*/ 21698 h 70327"/>
                <a:gd name="connsiteX7" fmla="*/ 23740 w 61009"/>
                <a:gd name="connsiteY7" fmla="*/ 16082 h 70327"/>
                <a:gd name="connsiteX8" fmla="*/ 31909 w 61009"/>
                <a:gd name="connsiteY8" fmla="*/ 13785 h 70327"/>
                <a:gd name="connsiteX9" fmla="*/ 39439 w 61009"/>
                <a:gd name="connsiteY9" fmla="*/ 16082 h 70327"/>
                <a:gd name="connsiteX10" fmla="*/ 42120 w 61009"/>
                <a:gd name="connsiteY10" fmla="*/ 22591 h 70327"/>
                <a:gd name="connsiteX11" fmla="*/ 42120 w 61009"/>
                <a:gd name="connsiteY11" fmla="*/ 22847 h 70327"/>
                <a:gd name="connsiteX12" fmla="*/ 40460 w 61009"/>
                <a:gd name="connsiteY12" fmla="*/ 26165 h 70327"/>
                <a:gd name="connsiteX13" fmla="*/ 35227 w 61009"/>
                <a:gd name="connsiteY13" fmla="*/ 27824 h 70327"/>
                <a:gd name="connsiteX14" fmla="*/ 25655 w 61009"/>
                <a:gd name="connsiteY14" fmla="*/ 28973 h 70327"/>
                <a:gd name="connsiteX15" fmla="*/ 15954 w 61009"/>
                <a:gd name="connsiteY15" fmla="*/ 30632 h 70327"/>
                <a:gd name="connsiteX16" fmla="*/ 7786 w 61009"/>
                <a:gd name="connsiteY16" fmla="*/ 34206 h 70327"/>
                <a:gd name="connsiteX17" fmla="*/ 2042 w 61009"/>
                <a:gd name="connsiteY17" fmla="*/ 40460 h 70327"/>
                <a:gd name="connsiteX18" fmla="*/ 0 w 61009"/>
                <a:gd name="connsiteY18" fmla="*/ 50033 h 70327"/>
                <a:gd name="connsiteX19" fmla="*/ 2936 w 61009"/>
                <a:gd name="connsiteY19" fmla="*/ 61265 h 70327"/>
                <a:gd name="connsiteX20" fmla="*/ 10977 w 61009"/>
                <a:gd name="connsiteY20" fmla="*/ 68030 h 70327"/>
                <a:gd name="connsiteX21" fmla="*/ 22591 w 61009"/>
                <a:gd name="connsiteY21" fmla="*/ 70327 h 70327"/>
                <a:gd name="connsiteX22" fmla="*/ 31526 w 61009"/>
                <a:gd name="connsiteY22" fmla="*/ 68923 h 70327"/>
                <a:gd name="connsiteX23" fmla="*/ 38163 w 61009"/>
                <a:gd name="connsiteY23" fmla="*/ 65094 h 70327"/>
                <a:gd name="connsiteX24" fmla="*/ 42502 w 61009"/>
                <a:gd name="connsiteY24" fmla="*/ 59478 h 70327"/>
                <a:gd name="connsiteX25" fmla="*/ 43013 w 61009"/>
                <a:gd name="connsiteY25" fmla="*/ 59478 h 70327"/>
                <a:gd name="connsiteX26" fmla="*/ 43013 w 61009"/>
                <a:gd name="connsiteY26" fmla="*/ 68923 h 70327"/>
                <a:gd name="connsiteX27" fmla="*/ 61010 w 61009"/>
                <a:gd name="connsiteY27" fmla="*/ 68923 h 70327"/>
                <a:gd name="connsiteX28" fmla="*/ 61010 w 61009"/>
                <a:gd name="connsiteY28" fmla="*/ 22847 h 70327"/>
                <a:gd name="connsiteX29" fmla="*/ 58712 w 61009"/>
                <a:gd name="connsiteY29" fmla="*/ 12381 h 70327"/>
                <a:gd name="connsiteX30" fmla="*/ 52330 w 61009"/>
                <a:gd name="connsiteY30" fmla="*/ 5233 h 70327"/>
                <a:gd name="connsiteX31" fmla="*/ 42247 w 61009"/>
                <a:gd name="connsiteY31" fmla="*/ 44672 h 70327"/>
                <a:gd name="connsiteX32" fmla="*/ 40460 w 61009"/>
                <a:gd name="connsiteY32" fmla="*/ 51182 h 70327"/>
                <a:gd name="connsiteX33" fmla="*/ 35483 w 61009"/>
                <a:gd name="connsiteY33" fmla="*/ 55649 h 70327"/>
                <a:gd name="connsiteX34" fmla="*/ 28080 w 61009"/>
                <a:gd name="connsiteY34" fmla="*/ 57308 h 70327"/>
                <a:gd name="connsiteX35" fmla="*/ 20932 w 61009"/>
                <a:gd name="connsiteY35" fmla="*/ 55266 h 70327"/>
                <a:gd name="connsiteX36" fmla="*/ 18124 w 61009"/>
                <a:gd name="connsiteY36" fmla="*/ 49395 h 70327"/>
                <a:gd name="connsiteX37" fmla="*/ 19528 w 61009"/>
                <a:gd name="connsiteY37" fmla="*/ 44927 h 70327"/>
                <a:gd name="connsiteX38" fmla="*/ 23357 w 61009"/>
                <a:gd name="connsiteY38" fmla="*/ 42119 h 70327"/>
                <a:gd name="connsiteX39" fmla="*/ 29228 w 61009"/>
                <a:gd name="connsiteY39" fmla="*/ 40588 h 70327"/>
                <a:gd name="connsiteX40" fmla="*/ 32675 w 61009"/>
                <a:gd name="connsiteY40" fmla="*/ 40078 h 70327"/>
                <a:gd name="connsiteX41" fmla="*/ 36504 w 61009"/>
                <a:gd name="connsiteY41" fmla="*/ 39439 h 70327"/>
                <a:gd name="connsiteX42" fmla="*/ 39950 w 61009"/>
                <a:gd name="connsiteY42" fmla="*/ 38546 h 70327"/>
                <a:gd name="connsiteX43" fmla="*/ 42375 w 61009"/>
                <a:gd name="connsiteY43" fmla="*/ 37525 h 70327"/>
                <a:gd name="connsiteX44" fmla="*/ 42375 w 61009"/>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09" h="70327">
                  <a:moveTo>
                    <a:pt x="52330" y="5361"/>
                  </a:moveTo>
                  <a:cubicBezTo>
                    <a:pt x="49650" y="3446"/>
                    <a:pt x="46459" y="2170"/>
                    <a:pt x="43013" y="1276"/>
                  </a:cubicBezTo>
                  <a:cubicBezTo>
                    <a:pt x="39567" y="383"/>
                    <a:pt x="35865" y="0"/>
                    <a:pt x="32036" y="0"/>
                  </a:cubicBezTo>
                  <a:cubicBezTo>
                    <a:pt x="26548" y="0"/>
                    <a:pt x="21826" y="766"/>
                    <a:pt x="17614" y="2425"/>
                  </a:cubicBezTo>
                  <a:cubicBezTo>
                    <a:pt x="13529" y="4084"/>
                    <a:pt x="10083" y="6382"/>
                    <a:pt x="7530" y="9445"/>
                  </a:cubicBezTo>
                  <a:cubicBezTo>
                    <a:pt x="4978" y="12508"/>
                    <a:pt x="3191" y="16082"/>
                    <a:pt x="2298" y="20294"/>
                  </a:cubicBezTo>
                  <a:lnTo>
                    <a:pt x="19783" y="21698"/>
                  </a:lnTo>
                  <a:cubicBezTo>
                    <a:pt x="20422" y="19400"/>
                    <a:pt x="21826" y="17614"/>
                    <a:pt x="23740" y="16082"/>
                  </a:cubicBezTo>
                  <a:cubicBezTo>
                    <a:pt x="25782" y="14551"/>
                    <a:pt x="28463" y="13785"/>
                    <a:pt x="31909" y="13785"/>
                  </a:cubicBezTo>
                  <a:cubicBezTo>
                    <a:pt x="35100" y="13785"/>
                    <a:pt x="37652" y="14551"/>
                    <a:pt x="39439" y="16082"/>
                  </a:cubicBezTo>
                  <a:cubicBezTo>
                    <a:pt x="41226" y="17614"/>
                    <a:pt x="42120" y="19783"/>
                    <a:pt x="42120" y="22591"/>
                  </a:cubicBezTo>
                  <a:lnTo>
                    <a:pt x="42120" y="22847"/>
                  </a:lnTo>
                  <a:cubicBezTo>
                    <a:pt x="42120" y="24251"/>
                    <a:pt x="41609" y="25399"/>
                    <a:pt x="40460" y="26165"/>
                  </a:cubicBezTo>
                  <a:cubicBezTo>
                    <a:pt x="39312" y="26931"/>
                    <a:pt x="37652" y="27441"/>
                    <a:pt x="35227" y="27824"/>
                  </a:cubicBezTo>
                  <a:cubicBezTo>
                    <a:pt x="32802" y="28207"/>
                    <a:pt x="29611" y="28590"/>
                    <a:pt x="25655" y="28973"/>
                  </a:cubicBezTo>
                  <a:cubicBezTo>
                    <a:pt x="22336" y="29356"/>
                    <a:pt x="19018" y="29867"/>
                    <a:pt x="15954" y="30632"/>
                  </a:cubicBezTo>
                  <a:cubicBezTo>
                    <a:pt x="12891" y="31398"/>
                    <a:pt x="10211" y="32675"/>
                    <a:pt x="7786" y="34206"/>
                  </a:cubicBezTo>
                  <a:cubicBezTo>
                    <a:pt x="5361" y="35738"/>
                    <a:pt x="3446" y="37908"/>
                    <a:pt x="2042" y="40460"/>
                  </a:cubicBezTo>
                  <a:cubicBezTo>
                    <a:pt x="638" y="43013"/>
                    <a:pt x="0" y="46204"/>
                    <a:pt x="0" y="50033"/>
                  </a:cubicBezTo>
                  <a:cubicBezTo>
                    <a:pt x="0" y="54500"/>
                    <a:pt x="1021" y="58329"/>
                    <a:pt x="2936" y="61265"/>
                  </a:cubicBezTo>
                  <a:cubicBezTo>
                    <a:pt x="4850" y="64328"/>
                    <a:pt x="7658" y="66498"/>
                    <a:pt x="10977" y="68030"/>
                  </a:cubicBezTo>
                  <a:cubicBezTo>
                    <a:pt x="14423" y="69561"/>
                    <a:pt x="18252" y="70327"/>
                    <a:pt x="22591" y="70327"/>
                  </a:cubicBezTo>
                  <a:cubicBezTo>
                    <a:pt x="25910" y="70327"/>
                    <a:pt x="28973" y="69816"/>
                    <a:pt x="31526" y="68923"/>
                  </a:cubicBezTo>
                  <a:cubicBezTo>
                    <a:pt x="34079" y="68030"/>
                    <a:pt x="36376" y="66753"/>
                    <a:pt x="38163" y="65094"/>
                  </a:cubicBezTo>
                  <a:cubicBezTo>
                    <a:pt x="39950" y="63435"/>
                    <a:pt x="41481" y="61648"/>
                    <a:pt x="42502" y="59478"/>
                  </a:cubicBezTo>
                  <a:lnTo>
                    <a:pt x="43013" y="59478"/>
                  </a:lnTo>
                  <a:lnTo>
                    <a:pt x="43013" y="68923"/>
                  </a:lnTo>
                  <a:lnTo>
                    <a:pt x="61010" y="68923"/>
                  </a:lnTo>
                  <a:lnTo>
                    <a:pt x="61010" y="22847"/>
                  </a:lnTo>
                  <a:cubicBezTo>
                    <a:pt x="61010" y="18762"/>
                    <a:pt x="60244"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8" y="57308"/>
                    <a:pt x="28080" y="57308"/>
                  </a:cubicBezTo>
                  <a:cubicBezTo>
                    <a:pt x="25272" y="57308"/>
                    <a:pt x="22719" y="56670"/>
                    <a:pt x="20932" y="55266"/>
                  </a:cubicBezTo>
                  <a:cubicBezTo>
                    <a:pt x="19018" y="53862"/>
                    <a:pt x="18124" y="51948"/>
                    <a:pt x="18124" y="49395"/>
                  </a:cubicBezTo>
                  <a:cubicBezTo>
                    <a:pt x="18124" y="47608"/>
                    <a:pt x="18635" y="46076"/>
                    <a:pt x="19528" y="44927"/>
                  </a:cubicBezTo>
                  <a:cubicBezTo>
                    <a:pt x="20422" y="43779"/>
                    <a:pt x="21698" y="42758"/>
                    <a:pt x="23357" y="42119"/>
                  </a:cubicBezTo>
                  <a:cubicBezTo>
                    <a:pt x="25017" y="41354"/>
                    <a:pt x="26931" y="40843"/>
                    <a:pt x="29228" y="40588"/>
                  </a:cubicBezTo>
                  <a:cubicBezTo>
                    <a:pt x="30249" y="40460"/>
                    <a:pt x="31398" y="40333"/>
                    <a:pt x="32675" y="40078"/>
                  </a:cubicBezTo>
                  <a:cubicBezTo>
                    <a:pt x="33951" y="39822"/>
                    <a:pt x="35227" y="39695"/>
                    <a:pt x="36504"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193" name="Freeform 192">
              <a:extLst>
                <a:ext uri="{FF2B5EF4-FFF2-40B4-BE49-F238E27FC236}">
                  <a16:creationId xmlns:a16="http://schemas.microsoft.com/office/drawing/2014/main" id="{5C52D88B-51DF-6FE0-44C8-1C729B2568E2}"/>
                </a:ext>
              </a:extLst>
            </p:cNvPr>
            <p:cNvSpPr/>
            <p:nvPr/>
          </p:nvSpPr>
          <p:spPr>
            <a:xfrm>
              <a:off x="2952452" y="6299425"/>
              <a:ext cx="41353" cy="69306"/>
            </a:xfrm>
            <a:custGeom>
              <a:avLst/>
              <a:gdLst>
                <a:gd name="connsiteX0" fmla="*/ 35483 w 41353"/>
                <a:gd name="connsiteY0" fmla="*/ 0 h 69306"/>
                <a:gd name="connsiteX1" fmla="*/ 25399 w 41353"/>
                <a:gd name="connsiteY1" fmla="*/ 3319 h 69306"/>
                <a:gd name="connsiteX2" fmla="*/ 19145 w 41353"/>
                <a:gd name="connsiteY2" fmla="*/ 12891 h 69306"/>
                <a:gd name="connsiteX3" fmla="*/ 18379 w 41353"/>
                <a:gd name="connsiteY3" fmla="*/ 12891 h 69306"/>
                <a:gd name="connsiteX4" fmla="*/ 18379 w 41353"/>
                <a:gd name="connsiteY4" fmla="*/ 1021 h 69306"/>
                <a:gd name="connsiteX5" fmla="*/ 0 w 41353"/>
                <a:gd name="connsiteY5" fmla="*/ 1021 h 69306"/>
                <a:gd name="connsiteX6" fmla="*/ 0 w 41353"/>
                <a:gd name="connsiteY6" fmla="*/ 69306 h 69306"/>
                <a:gd name="connsiteX7" fmla="*/ 18890 w 41353"/>
                <a:gd name="connsiteY7" fmla="*/ 69306 h 69306"/>
                <a:gd name="connsiteX8" fmla="*/ 18890 w 41353"/>
                <a:gd name="connsiteY8" fmla="*/ 30633 h 69306"/>
                <a:gd name="connsiteX9" fmla="*/ 20804 w 41353"/>
                <a:gd name="connsiteY9" fmla="*/ 23230 h 69306"/>
                <a:gd name="connsiteX10" fmla="*/ 25910 w 41353"/>
                <a:gd name="connsiteY10" fmla="*/ 18252 h 69306"/>
                <a:gd name="connsiteX11" fmla="*/ 33313 w 41353"/>
                <a:gd name="connsiteY11" fmla="*/ 16465 h 69306"/>
                <a:gd name="connsiteX12" fmla="*/ 37652 w 41353"/>
                <a:gd name="connsiteY12" fmla="*/ 16720 h 69306"/>
                <a:gd name="connsiteX13" fmla="*/ 41354 w 41353"/>
                <a:gd name="connsiteY13" fmla="*/ 17486 h 69306"/>
                <a:gd name="connsiteX14" fmla="*/ 41354 w 41353"/>
                <a:gd name="connsiteY14" fmla="*/ 638 h 69306"/>
                <a:gd name="connsiteX15" fmla="*/ 38418 w 41353"/>
                <a:gd name="connsiteY15" fmla="*/ 128 h 69306"/>
                <a:gd name="connsiteX16" fmla="*/ 35355 w 41353"/>
                <a:gd name="connsiteY16" fmla="*/ 0 h 6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353" h="69306">
                  <a:moveTo>
                    <a:pt x="35483" y="0"/>
                  </a:moveTo>
                  <a:cubicBezTo>
                    <a:pt x="31653" y="0"/>
                    <a:pt x="28335" y="1149"/>
                    <a:pt x="25399" y="3319"/>
                  </a:cubicBezTo>
                  <a:cubicBezTo>
                    <a:pt x="22464" y="5489"/>
                    <a:pt x="20421" y="8679"/>
                    <a:pt x="19145" y="12891"/>
                  </a:cubicBezTo>
                  <a:lnTo>
                    <a:pt x="18379" y="12891"/>
                  </a:lnTo>
                  <a:lnTo>
                    <a:pt x="18379" y="1021"/>
                  </a:lnTo>
                  <a:lnTo>
                    <a:pt x="0" y="1021"/>
                  </a:lnTo>
                  <a:lnTo>
                    <a:pt x="0" y="69306"/>
                  </a:lnTo>
                  <a:lnTo>
                    <a:pt x="18890" y="69306"/>
                  </a:lnTo>
                  <a:lnTo>
                    <a:pt x="18890" y="30633"/>
                  </a:lnTo>
                  <a:cubicBezTo>
                    <a:pt x="18890" y="27825"/>
                    <a:pt x="19528" y="25400"/>
                    <a:pt x="20804" y="23230"/>
                  </a:cubicBezTo>
                  <a:cubicBezTo>
                    <a:pt x="22081" y="21060"/>
                    <a:pt x="23740" y="19401"/>
                    <a:pt x="25910" y="18252"/>
                  </a:cubicBezTo>
                  <a:cubicBezTo>
                    <a:pt x="28080" y="17103"/>
                    <a:pt x="30632" y="16465"/>
                    <a:pt x="33313" y="16465"/>
                  </a:cubicBezTo>
                  <a:cubicBezTo>
                    <a:pt x="34589" y="16465"/>
                    <a:pt x="35993" y="16465"/>
                    <a:pt x="37652" y="16720"/>
                  </a:cubicBezTo>
                  <a:cubicBezTo>
                    <a:pt x="39184" y="16976"/>
                    <a:pt x="40460" y="17103"/>
                    <a:pt x="41354" y="17486"/>
                  </a:cubicBezTo>
                  <a:lnTo>
                    <a:pt x="41354" y="638"/>
                  </a:lnTo>
                  <a:cubicBezTo>
                    <a:pt x="40588" y="383"/>
                    <a:pt x="39567" y="256"/>
                    <a:pt x="38418" y="128"/>
                  </a:cubicBezTo>
                  <a:cubicBezTo>
                    <a:pt x="37269" y="128"/>
                    <a:pt x="36248" y="0"/>
                    <a:pt x="35355" y="0"/>
                  </a:cubicBezTo>
                  <a:close/>
                </a:path>
              </a:pathLst>
            </a:custGeom>
            <a:solidFill>
              <a:srgbClr val="EC607E"/>
            </a:solidFill>
            <a:ln w="0" cap="flat">
              <a:noFill/>
              <a:prstDash val="solid"/>
              <a:miter/>
            </a:ln>
          </p:spPr>
          <p:txBody>
            <a:bodyPr rtlCol="0" anchor="ctr"/>
            <a:lstStyle/>
            <a:p>
              <a:endParaRPr lang="en-GB" sz="1013"/>
            </a:p>
          </p:txBody>
        </p:sp>
        <p:sp>
          <p:nvSpPr>
            <p:cNvPr id="194" name="Freeform 193">
              <a:extLst>
                <a:ext uri="{FF2B5EF4-FFF2-40B4-BE49-F238E27FC236}">
                  <a16:creationId xmlns:a16="http://schemas.microsoft.com/office/drawing/2014/main" id="{9D7616A7-FEC9-16B3-9D86-B3F1BA537B9B}"/>
                </a:ext>
              </a:extLst>
            </p:cNvPr>
            <p:cNvSpPr/>
            <p:nvPr/>
          </p:nvSpPr>
          <p:spPr>
            <a:xfrm>
              <a:off x="3000954" y="6299425"/>
              <a:ext cx="65476" cy="70709"/>
            </a:xfrm>
            <a:custGeom>
              <a:avLst/>
              <a:gdLst>
                <a:gd name="connsiteX0" fmla="*/ 55904 w 65476"/>
                <a:gd name="connsiteY0" fmla="*/ 8679 h 70709"/>
                <a:gd name="connsiteX1" fmla="*/ 45693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3 w 65476"/>
                <a:gd name="connsiteY8" fmla="*/ 70710 h 70709"/>
                <a:gd name="connsiteX9" fmla="*/ 48757 w 65476"/>
                <a:gd name="connsiteY9" fmla="*/ 68157 h 70709"/>
                <a:gd name="connsiteX10" fmla="*/ 59350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7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287 w 65476"/>
                <a:gd name="connsiteY23" fmla="*/ 8807 h 70709"/>
                <a:gd name="connsiteX24" fmla="*/ 18762 w 65476"/>
                <a:gd name="connsiteY24" fmla="*/ 28208 h 70709"/>
                <a:gd name="connsiteX25" fmla="*/ 20549 w 65476"/>
                <a:gd name="connsiteY25" fmla="*/ 21443 h 70709"/>
                <a:gd name="connsiteX26" fmla="*/ 25782 w 65476"/>
                <a:gd name="connsiteY26" fmla="*/ 16210 h 70709"/>
                <a:gd name="connsiteX27" fmla="*/ 33441 w 65476"/>
                <a:gd name="connsiteY27" fmla="*/ 14168 h 70709"/>
                <a:gd name="connsiteX28" fmla="*/ 40716 w 65476"/>
                <a:gd name="connsiteY28" fmla="*/ 15954 h 70709"/>
                <a:gd name="connsiteX29" fmla="*/ 45693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3" y="2170"/>
                  </a:cubicBezTo>
                  <a:cubicBezTo>
                    <a:pt x="41737" y="766"/>
                    <a:pt x="37525" y="0"/>
                    <a:pt x="33058" y="0"/>
                  </a:cubicBezTo>
                  <a:cubicBezTo>
                    <a:pt x="26421"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1" y="63435"/>
                    <a:pt x="15699" y="66370"/>
                  </a:cubicBezTo>
                  <a:cubicBezTo>
                    <a:pt x="20805" y="69178"/>
                    <a:pt x="26803" y="70710"/>
                    <a:pt x="33823" y="70710"/>
                  </a:cubicBezTo>
                  <a:cubicBezTo>
                    <a:pt x="39439" y="70710"/>
                    <a:pt x="44417" y="69816"/>
                    <a:pt x="48757" y="68157"/>
                  </a:cubicBezTo>
                  <a:cubicBezTo>
                    <a:pt x="53096" y="66370"/>
                    <a:pt x="56542" y="63945"/>
                    <a:pt x="59350" y="60882"/>
                  </a:cubicBezTo>
                  <a:cubicBezTo>
                    <a:pt x="62158" y="57691"/>
                    <a:pt x="63945" y="54118"/>
                    <a:pt x="64839" y="49905"/>
                  </a:cubicBezTo>
                  <a:lnTo>
                    <a:pt x="47353" y="48757"/>
                  </a:lnTo>
                  <a:cubicBezTo>
                    <a:pt x="46714" y="50416"/>
                    <a:pt x="45693" y="51948"/>
                    <a:pt x="44545" y="53096"/>
                  </a:cubicBezTo>
                  <a:cubicBezTo>
                    <a:pt x="43268" y="54245"/>
                    <a:pt x="41864" y="55138"/>
                    <a:pt x="40077" y="55777"/>
                  </a:cubicBezTo>
                  <a:cubicBezTo>
                    <a:pt x="38291" y="56415"/>
                    <a:pt x="36376" y="56670"/>
                    <a:pt x="34334" y="56670"/>
                  </a:cubicBezTo>
                  <a:cubicBezTo>
                    <a:pt x="31143" y="56670"/>
                    <a:pt x="28463" y="56032"/>
                    <a:pt x="26165" y="54628"/>
                  </a:cubicBezTo>
                  <a:cubicBezTo>
                    <a:pt x="23868" y="53224"/>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287" y="8807"/>
                  </a:cubicBezTo>
                  <a:close/>
                  <a:moveTo>
                    <a:pt x="18762" y="28208"/>
                  </a:moveTo>
                  <a:cubicBezTo>
                    <a:pt x="18762" y="25783"/>
                    <a:pt x="19401" y="23485"/>
                    <a:pt x="20549" y="21443"/>
                  </a:cubicBezTo>
                  <a:cubicBezTo>
                    <a:pt x="21826" y="19273"/>
                    <a:pt x="23485" y="17486"/>
                    <a:pt x="25782" y="16210"/>
                  </a:cubicBezTo>
                  <a:cubicBezTo>
                    <a:pt x="28080" y="14933"/>
                    <a:pt x="30505" y="14168"/>
                    <a:pt x="33441" y="14168"/>
                  </a:cubicBezTo>
                  <a:cubicBezTo>
                    <a:pt x="36376" y="14168"/>
                    <a:pt x="38673" y="14806"/>
                    <a:pt x="40716" y="15954"/>
                  </a:cubicBezTo>
                  <a:cubicBezTo>
                    <a:pt x="42758" y="17103"/>
                    <a:pt x="44417" y="18762"/>
                    <a:pt x="45693"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195" name="Freeform 194">
              <a:extLst>
                <a:ext uri="{FF2B5EF4-FFF2-40B4-BE49-F238E27FC236}">
                  <a16:creationId xmlns:a16="http://schemas.microsoft.com/office/drawing/2014/main" id="{D1B0C5DE-85BC-FA6C-C41A-79C88CF50E4F}"/>
                </a:ext>
              </a:extLst>
            </p:cNvPr>
            <p:cNvSpPr/>
            <p:nvPr/>
          </p:nvSpPr>
          <p:spPr>
            <a:xfrm>
              <a:off x="3114166" y="6277599"/>
              <a:ext cx="76836" cy="91131"/>
            </a:xfrm>
            <a:custGeom>
              <a:avLst/>
              <a:gdLst>
                <a:gd name="connsiteX0" fmla="*/ 56159 w 76836"/>
                <a:gd name="connsiteY0" fmla="*/ 5488 h 91131"/>
                <a:gd name="connsiteX1" fmla="*/ 32547 w 76836"/>
                <a:gd name="connsiteY1" fmla="*/ 0 h 91131"/>
                <a:gd name="connsiteX2" fmla="*/ 0 w 76836"/>
                <a:gd name="connsiteY2" fmla="*/ 0 h 91131"/>
                <a:gd name="connsiteX3" fmla="*/ 0 w 76836"/>
                <a:gd name="connsiteY3" fmla="*/ 91132 h 91131"/>
                <a:gd name="connsiteX4" fmla="*/ 32292 w 76836"/>
                <a:gd name="connsiteY4" fmla="*/ 91132 h 91131"/>
                <a:gd name="connsiteX5" fmla="*/ 56159 w 76836"/>
                <a:gd name="connsiteY5" fmla="*/ 85643 h 91131"/>
                <a:gd name="connsiteX6" fmla="*/ 71475 w 76836"/>
                <a:gd name="connsiteY6" fmla="*/ 69944 h 91131"/>
                <a:gd name="connsiteX7" fmla="*/ 76836 w 76836"/>
                <a:gd name="connsiteY7" fmla="*/ 45438 h 91131"/>
                <a:gd name="connsiteX8" fmla="*/ 71475 w 76836"/>
                <a:gd name="connsiteY8" fmla="*/ 21060 h 91131"/>
                <a:gd name="connsiteX9" fmla="*/ 56159 w 76836"/>
                <a:gd name="connsiteY9" fmla="*/ 5488 h 91131"/>
                <a:gd name="connsiteX10" fmla="*/ 54628 w 76836"/>
                <a:gd name="connsiteY10" fmla="*/ 62031 h 91131"/>
                <a:gd name="connsiteX11" fmla="*/ 45821 w 76836"/>
                <a:gd name="connsiteY11" fmla="*/ 71476 h 91131"/>
                <a:gd name="connsiteX12" fmla="*/ 31398 w 76836"/>
                <a:gd name="connsiteY12" fmla="*/ 74539 h 91131"/>
                <a:gd name="connsiteX13" fmla="*/ 19145 w 76836"/>
                <a:gd name="connsiteY13" fmla="*/ 74539 h 91131"/>
                <a:gd name="connsiteX14" fmla="*/ 19145 w 76836"/>
                <a:gd name="connsiteY14" fmla="*/ 16465 h 91131"/>
                <a:gd name="connsiteX15" fmla="*/ 31398 w 76836"/>
                <a:gd name="connsiteY15" fmla="*/ 16465 h 91131"/>
                <a:gd name="connsiteX16" fmla="*/ 45821 w 76836"/>
                <a:gd name="connsiteY16" fmla="*/ 19528 h 91131"/>
                <a:gd name="connsiteX17" fmla="*/ 54628 w 76836"/>
                <a:gd name="connsiteY17" fmla="*/ 28973 h 91131"/>
                <a:gd name="connsiteX18" fmla="*/ 57563 w 76836"/>
                <a:gd name="connsiteY18" fmla="*/ 45438 h 91131"/>
                <a:gd name="connsiteX19" fmla="*/ 54628 w 76836"/>
                <a:gd name="connsiteY19" fmla="*/ 6203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836" h="91131">
                  <a:moveTo>
                    <a:pt x="56159" y="5488"/>
                  </a:moveTo>
                  <a:cubicBezTo>
                    <a:pt x="49522" y="1914"/>
                    <a:pt x="41609" y="0"/>
                    <a:pt x="32547" y="0"/>
                  </a:cubicBezTo>
                  <a:lnTo>
                    <a:pt x="0" y="0"/>
                  </a:lnTo>
                  <a:lnTo>
                    <a:pt x="0" y="91132"/>
                  </a:lnTo>
                  <a:lnTo>
                    <a:pt x="32292" y="91132"/>
                  </a:lnTo>
                  <a:cubicBezTo>
                    <a:pt x="41481" y="91132"/>
                    <a:pt x="49522" y="89345"/>
                    <a:pt x="56159" y="85643"/>
                  </a:cubicBezTo>
                  <a:cubicBezTo>
                    <a:pt x="62796" y="81942"/>
                    <a:pt x="67902" y="76709"/>
                    <a:pt x="71475" y="69944"/>
                  </a:cubicBezTo>
                  <a:cubicBezTo>
                    <a:pt x="75049" y="63179"/>
                    <a:pt x="76836" y="55011"/>
                    <a:pt x="76836" y="45438"/>
                  </a:cubicBezTo>
                  <a:cubicBezTo>
                    <a:pt x="76836" y="35865"/>
                    <a:pt x="75049" y="27824"/>
                    <a:pt x="71475" y="21060"/>
                  </a:cubicBezTo>
                  <a:cubicBezTo>
                    <a:pt x="67902" y="14295"/>
                    <a:pt x="62796" y="9062"/>
                    <a:pt x="56159" y="5488"/>
                  </a:cubicBezTo>
                  <a:close/>
                  <a:moveTo>
                    <a:pt x="54628" y="62031"/>
                  </a:moveTo>
                  <a:cubicBezTo>
                    <a:pt x="52713" y="66370"/>
                    <a:pt x="49778" y="69433"/>
                    <a:pt x="45821" y="71476"/>
                  </a:cubicBezTo>
                  <a:cubicBezTo>
                    <a:pt x="41864" y="73518"/>
                    <a:pt x="37142" y="74539"/>
                    <a:pt x="31398" y="74539"/>
                  </a:cubicBezTo>
                  <a:lnTo>
                    <a:pt x="19145" y="74539"/>
                  </a:lnTo>
                  <a:lnTo>
                    <a:pt x="19145" y="16465"/>
                  </a:lnTo>
                  <a:lnTo>
                    <a:pt x="31398" y="16465"/>
                  </a:lnTo>
                  <a:cubicBezTo>
                    <a:pt x="37142" y="16465"/>
                    <a:pt x="41864" y="17486"/>
                    <a:pt x="45821" y="19528"/>
                  </a:cubicBezTo>
                  <a:cubicBezTo>
                    <a:pt x="49650" y="21570"/>
                    <a:pt x="52586" y="24633"/>
                    <a:pt x="54628" y="28973"/>
                  </a:cubicBezTo>
                  <a:cubicBezTo>
                    <a:pt x="56542" y="33185"/>
                    <a:pt x="57563" y="38801"/>
                    <a:pt x="57563" y="45438"/>
                  </a:cubicBezTo>
                  <a:cubicBezTo>
                    <a:pt x="57563" y="52075"/>
                    <a:pt x="56542" y="57819"/>
                    <a:pt x="54628" y="62031"/>
                  </a:cubicBezTo>
                  <a:close/>
                </a:path>
              </a:pathLst>
            </a:custGeom>
            <a:solidFill>
              <a:srgbClr val="EC607E"/>
            </a:solidFill>
            <a:ln w="0" cap="flat">
              <a:noFill/>
              <a:prstDash val="solid"/>
              <a:miter/>
            </a:ln>
          </p:spPr>
          <p:txBody>
            <a:bodyPr rtlCol="0" anchor="ctr"/>
            <a:lstStyle/>
            <a:p>
              <a:endParaRPr lang="en-GB" sz="1013"/>
            </a:p>
          </p:txBody>
        </p:sp>
        <p:sp>
          <p:nvSpPr>
            <p:cNvPr id="196" name="Freeform 195">
              <a:extLst>
                <a:ext uri="{FF2B5EF4-FFF2-40B4-BE49-F238E27FC236}">
                  <a16:creationId xmlns:a16="http://schemas.microsoft.com/office/drawing/2014/main" id="{7E1E82B4-D65B-FF71-5386-2B57B341F5A2}"/>
                </a:ext>
              </a:extLst>
            </p:cNvPr>
            <p:cNvSpPr/>
            <p:nvPr/>
          </p:nvSpPr>
          <p:spPr>
            <a:xfrm>
              <a:off x="3207212" y="6272366"/>
              <a:ext cx="20549" cy="19145"/>
            </a:xfrm>
            <a:custGeom>
              <a:avLst/>
              <a:gdLst>
                <a:gd name="connsiteX0" fmla="*/ 10338 w 20549"/>
                <a:gd name="connsiteY0" fmla="*/ 0 h 19145"/>
                <a:gd name="connsiteX1" fmla="*/ 3063 w 20549"/>
                <a:gd name="connsiteY1" fmla="*/ 2808 h 19145"/>
                <a:gd name="connsiteX2" fmla="*/ 0 w 20549"/>
                <a:gd name="connsiteY2" fmla="*/ 9573 h 19145"/>
                <a:gd name="connsiteX3" fmla="*/ 3063 w 20549"/>
                <a:gd name="connsiteY3" fmla="*/ 16337 h 19145"/>
                <a:gd name="connsiteX4" fmla="*/ 10338 w 20549"/>
                <a:gd name="connsiteY4" fmla="*/ 19145 h 19145"/>
                <a:gd name="connsiteX5" fmla="*/ 17614 w 20549"/>
                <a:gd name="connsiteY5" fmla="*/ 16337 h 19145"/>
                <a:gd name="connsiteX6" fmla="*/ 20549 w 20549"/>
                <a:gd name="connsiteY6" fmla="*/ 9573 h 19145"/>
                <a:gd name="connsiteX7" fmla="*/ 17614 w 20549"/>
                <a:gd name="connsiteY7" fmla="*/ 2808 h 19145"/>
                <a:gd name="connsiteX8" fmla="*/ 10338 w 20549"/>
                <a:gd name="connsiteY8"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 h="19145">
                  <a:moveTo>
                    <a:pt x="10338" y="0"/>
                  </a:moveTo>
                  <a:cubicBezTo>
                    <a:pt x="7530" y="0"/>
                    <a:pt x="5105" y="894"/>
                    <a:pt x="3063" y="2808"/>
                  </a:cubicBezTo>
                  <a:cubicBezTo>
                    <a:pt x="1021" y="4722"/>
                    <a:pt x="0" y="6892"/>
                    <a:pt x="0" y="9573"/>
                  </a:cubicBezTo>
                  <a:cubicBezTo>
                    <a:pt x="0" y="12253"/>
                    <a:pt x="1021" y="14423"/>
                    <a:pt x="3063" y="16337"/>
                  </a:cubicBezTo>
                  <a:cubicBezTo>
                    <a:pt x="5105" y="18252"/>
                    <a:pt x="7530" y="19145"/>
                    <a:pt x="10338" y="19145"/>
                  </a:cubicBezTo>
                  <a:cubicBezTo>
                    <a:pt x="13146" y="19145"/>
                    <a:pt x="15571" y="18252"/>
                    <a:pt x="17614" y="16337"/>
                  </a:cubicBezTo>
                  <a:cubicBezTo>
                    <a:pt x="19656" y="14423"/>
                    <a:pt x="20549" y="12253"/>
                    <a:pt x="20549" y="9573"/>
                  </a:cubicBezTo>
                  <a:cubicBezTo>
                    <a:pt x="20549" y="6892"/>
                    <a:pt x="19528" y="4722"/>
                    <a:pt x="17614" y="2808"/>
                  </a:cubicBezTo>
                  <a:cubicBezTo>
                    <a:pt x="15571" y="894"/>
                    <a:pt x="13146" y="0"/>
                    <a:pt x="10338" y="0"/>
                  </a:cubicBezTo>
                  <a:close/>
                </a:path>
              </a:pathLst>
            </a:custGeom>
            <a:solidFill>
              <a:srgbClr val="EC607E"/>
            </a:solidFill>
            <a:ln w="0" cap="flat">
              <a:noFill/>
              <a:prstDash val="solid"/>
              <a:miter/>
            </a:ln>
          </p:spPr>
          <p:txBody>
            <a:bodyPr rtlCol="0" anchor="ctr"/>
            <a:lstStyle/>
            <a:p>
              <a:endParaRPr lang="en-GB" sz="1013"/>
            </a:p>
          </p:txBody>
        </p:sp>
        <p:sp>
          <p:nvSpPr>
            <p:cNvPr id="197" name="Freeform 196">
              <a:extLst>
                <a:ext uri="{FF2B5EF4-FFF2-40B4-BE49-F238E27FC236}">
                  <a16:creationId xmlns:a16="http://schemas.microsoft.com/office/drawing/2014/main" id="{DF74596C-7F38-401F-BD59-938CDBC0637E}"/>
                </a:ext>
              </a:extLst>
            </p:cNvPr>
            <p:cNvSpPr/>
            <p:nvPr/>
          </p:nvSpPr>
          <p:spPr>
            <a:xfrm>
              <a:off x="3207978" y="6300318"/>
              <a:ext cx="18889" cy="68284"/>
            </a:xfrm>
            <a:custGeom>
              <a:avLst/>
              <a:gdLst>
                <a:gd name="connsiteX0" fmla="*/ 0 w 18889"/>
                <a:gd name="connsiteY0" fmla="*/ 0 h 68284"/>
                <a:gd name="connsiteX1" fmla="*/ 18890 w 18889"/>
                <a:gd name="connsiteY1" fmla="*/ 0 h 68284"/>
                <a:gd name="connsiteX2" fmla="*/ 18890 w 18889"/>
                <a:gd name="connsiteY2" fmla="*/ 68285 h 68284"/>
                <a:gd name="connsiteX3" fmla="*/ 0 w 18889"/>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8889" h="68284">
                  <a:moveTo>
                    <a:pt x="0" y="0"/>
                  </a:moveTo>
                  <a:lnTo>
                    <a:pt x="18890" y="0"/>
                  </a:lnTo>
                  <a:lnTo>
                    <a:pt x="18890" y="68285"/>
                  </a:lnTo>
                  <a:lnTo>
                    <a:pt x="0" y="68285"/>
                  </a:lnTo>
                  <a:close/>
                </a:path>
              </a:pathLst>
            </a:custGeom>
            <a:solidFill>
              <a:srgbClr val="EC607E"/>
            </a:solidFill>
            <a:ln w="0" cap="flat">
              <a:noFill/>
              <a:prstDash val="solid"/>
              <a:miter/>
            </a:ln>
          </p:spPr>
          <p:txBody>
            <a:bodyPr rtlCol="0" anchor="ctr"/>
            <a:lstStyle/>
            <a:p>
              <a:endParaRPr lang="en-GB" sz="1013"/>
            </a:p>
          </p:txBody>
        </p:sp>
        <p:sp>
          <p:nvSpPr>
            <p:cNvPr id="198" name="Freeform 197">
              <a:extLst>
                <a:ext uri="{FF2B5EF4-FFF2-40B4-BE49-F238E27FC236}">
                  <a16:creationId xmlns:a16="http://schemas.microsoft.com/office/drawing/2014/main" id="{29D09CC8-2665-A1AC-1AE2-D2DAD01E0AE5}"/>
                </a:ext>
              </a:extLst>
            </p:cNvPr>
            <p:cNvSpPr/>
            <p:nvPr/>
          </p:nvSpPr>
          <p:spPr>
            <a:xfrm>
              <a:off x="3242184" y="6299680"/>
              <a:ext cx="61392" cy="70326"/>
            </a:xfrm>
            <a:custGeom>
              <a:avLst/>
              <a:gdLst>
                <a:gd name="connsiteX0" fmla="*/ 41609 w 61392"/>
                <a:gd name="connsiteY0" fmla="*/ 29356 h 70326"/>
                <a:gd name="connsiteX1" fmla="*/ 29228 w 61392"/>
                <a:gd name="connsiteY1" fmla="*/ 26803 h 70326"/>
                <a:gd name="connsiteX2" fmla="*/ 22464 w 61392"/>
                <a:gd name="connsiteY2" fmla="*/ 24123 h 70326"/>
                <a:gd name="connsiteX3" fmla="*/ 20549 w 61392"/>
                <a:gd name="connsiteY3" fmla="*/ 20039 h 70326"/>
                <a:gd name="connsiteX4" fmla="*/ 23612 w 61392"/>
                <a:gd name="connsiteY4" fmla="*/ 15189 h 70326"/>
                <a:gd name="connsiteX5" fmla="*/ 31015 w 61392"/>
                <a:gd name="connsiteY5" fmla="*/ 13402 h 70326"/>
                <a:gd name="connsiteX6" fmla="*/ 36631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09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6 w 61392"/>
                <a:gd name="connsiteY20" fmla="*/ 54755 h 70326"/>
                <a:gd name="connsiteX21" fmla="*/ 31015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5 w 61392"/>
                <a:gd name="connsiteY26" fmla="*/ 70327 h 70326"/>
                <a:gd name="connsiteX27" fmla="*/ 46714 w 61392"/>
                <a:gd name="connsiteY27" fmla="*/ 67519 h 70326"/>
                <a:gd name="connsiteX28" fmla="*/ 57436 w 61392"/>
                <a:gd name="connsiteY28" fmla="*/ 59605 h 70326"/>
                <a:gd name="connsiteX29" fmla="*/ 61392 w 61392"/>
                <a:gd name="connsiteY29" fmla="*/ 47863 h 70326"/>
                <a:gd name="connsiteX30" fmla="*/ 56542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8" y="26803"/>
                  </a:lnTo>
                  <a:cubicBezTo>
                    <a:pt x="26037" y="26165"/>
                    <a:pt x="23868" y="25271"/>
                    <a:pt x="22464" y="24123"/>
                  </a:cubicBezTo>
                  <a:cubicBezTo>
                    <a:pt x="21187" y="22974"/>
                    <a:pt x="20549" y="21570"/>
                    <a:pt x="20549" y="20039"/>
                  </a:cubicBezTo>
                  <a:cubicBezTo>
                    <a:pt x="20549" y="17997"/>
                    <a:pt x="21570" y="16337"/>
                    <a:pt x="23612" y="15189"/>
                  </a:cubicBezTo>
                  <a:cubicBezTo>
                    <a:pt x="25655" y="13912"/>
                    <a:pt x="28080" y="13402"/>
                    <a:pt x="31015" y="13402"/>
                  </a:cubicBezTo>
                  <a:cubicBezTo>
                    <a:pt x="33185" y="13402"/>
                    <a:pt x="35099" y="13784"/>
                    <a:pt x="36631" y="14550"/>
                  </a:cubicBezTo>
                  <a:cubicBezTo>
                    <a:pt x="38163" y="15316"/>
                    <a:pt x="39439"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8" y="30505"/>
                    <a:pt x="6509"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5"/>
                  </a:cubicBezTo>
                  <a:cubicBezTo>
                    <a:pt x="37014" y="56032"/>
                    <a:pt x="34334" y="56670"/>
                    <a:pt x="31015" y="56670"/>
                  </a:cubicBezTo>
                  <a:cubicBezTo>
                    <a:pt x="27697" y="56670"/>
                    <a:pt x="24889" y="55904"/>
                    <a:pt x="22719" y="54500"/>
                  </a:cubicBezTo>
                  <a:cubicBezTo>
                    <a:pt x="20549" y="53096"/>
                    <a:pt x="19145" y="50926"/>
                    <a:pt x="18635" y="48246"/>
                  </a:cubicBezTo>
                  <a:lnTo>
                    <a:pt x="0" y="49267"/>
                  </a:lnTo>
                  <a:cubicBezTo>
                    <a:pt x="893" y="55776"/>
                    <a:pt x="4084" y="61010"/>
                    <a:pt x="9445" y="64711"/>
                  </a:cubicBezTo>
                  <a:cubicBezTo>
                    <a:pt x="14806" y="68540"/>
                    <a:pt x="21953" y="70327"/>
                    <a:pt x="31015" y="70327"/>
                  </a:cubicBezTo>
                  <a:cubicBezTo>
                    <a:pt x="36887" y="70327"/>
                    <a:pt x="42247" y="69433"/>
                    <a:pt x="46714" y="67519"/>
                  </a:cubicBezTo>
                  <a:cubicBezTo>
                    <a:pt x="51309" y="65604"/>
                    <a:pt x="54883" y="63052"/>
                    <a:pt x="57436" y="59605"/>
                  </a:cubicBezTo>
                  <a:cubicBezTo>
                    <a:pt x="60116" y="56287"/>
                    <a:pt x="61392" y="52330"/>
                    <a:pt x="61392" y="47863"/>
                  </a:cubicBezTo>
                  <a:cubicBezTo>
                    <a:pt x="61392" y="42885"/>
                    <a:pt x="59733" y="38929"/>
                    <a:pt x="56542"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199" name="Freeform 198">
              <a:extLst>
                <a:ext uri="{FF2B5EF4-FFF2-40B4-BE49-F238E27FC236}">
                  <a16:creationId xmlns:a16="http://schemas.microsoft.com/office/drawing/2014/main" id="{041606F6-2C1E-4CC9-4664-6C2046B56039}"/>
                </a:ext>
              </a:extLst>
            </p:cNvPr>
            <p:cNvSpPr/>
            <p:nvPr/>
          </p:nvSpPr>
          <p:spPr>
            <a:xfrm>
              <a:off x="3315957"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566 w 65476"/>
                <a:gd name="connsiteY29" fmla="*/ 20932 h 70709"/>
                <a:gd name="connsiteX30" fmla="*/ 47353 w 65476"/>
                <a:gd name="connsiteY30" fmla="*/ 28208 h 70709"/>
                <a:gd name="connsiteX31" fmla="*/ 18762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864" y="638"/>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160" y="8807"/>
                  </a:cubicBezTo>
                  <a:close/>
                  <a:moveTo>
                    <a:pt x="18762" y="28208"/>
                  </a:moveTo>
                  <a:cubicBezTo>
                    <a:pt x="18762" y="25783"/>
                    <a:pt x="19401" y="23485"/>
                    <a:pt x="20549" y="21443"/>
                  </a:cubicBezTo>
                  <a:cubicBezTo>
                    <a:pt x="21826" y="19273"/>
                    <a:pt x="23485" y="17486"/>
                    <a:pt x="25783" y="16210"/>
                  </a:cubicBezTo>
                  <a:cubicBezTo>
                    <a:pt x="28080" y="14933"/>
                    <a:pt x="30505" y="14168"/>
                    <a:pt x="33441" y="14168"/>
                  </a:cubicBezTo>
                  <a:cubicBezTo>
                    <a:pt x="36376" y="14168"/>
                    <a:pt x="38673" y="14806"/>
                    <a:pt x="40716" y="15954"/>
                  </a:cubicBezTo>
                  <a:cubicBezTo>
                    <a:pt x="42758" y="17103"/>
                    <a:pt x="44417" y="18762"/>
                    <a:pt x="45566" y="20932"/>
                  </a:cubicBezTo>
                  <a:cubicBezTo>
                    <a:pt x="46714" y="22975"/>
                    <a:pt x="47353" y="25400"/>
                    <a:pt x="47353" y="28208"/>
                  </a:cubicBezTo>
                  <a:lnTo>
                    <a:pt x="18762" y="28208"/>
                  </a:lnTo>
                  <a:close/>
                </a:path>
              </a:pathLst>
            </a:custGeom>
            <a:solidFill>
              <a:srgbClr val="EC607E"/>
            </a:solidFill>
            <a:ln w="0" cap="flat">
              <a:noFill/>
              <a:prstDash val="solid"/>
              <a:miter/>
            </a:ln>
          </p:spPr>
          <p:txBody>
            <a:bodyPr rtlCol="0" anchor="ctr"/>
            <a:lstStyle/>
            <a:p>
              <a:endParaRPr lang="en-GB" sz="1013"/>
            </a:p>
          </p:txBody>
        </p:sp>
        <p:sp>
          <p:nvSpPr>
            <p:cNvPr id="200" name="Freeform 199">
              <a:extLst>
                <a:ext uri="{FF2B5EF4-FFF2-40B4-BE49-F238E27FC236}">
                  <a16:creationId xmlns:a16="http://schemas.microsoft.com/office/drawing/2014/main" id="{6F52A3E5-E26D-E674-BF83-8CCF327FCC94}"/>
                </a:ext>
              </a:extLst>
            </p:cNvPr>
            <p:cNvSpPr/>
            <p:nvPr/>
          </p:nvSpPr>
          <p:spPr>
            <a:xfrm>
              <a:off x="3393559" y="6299553"/>
              <a:ext cx="61137" cy="70327"/>
            </a:xfrm>
            <a:custGeom>
              <a:avLst/>
              <a:gdLst>
                <a:gd name="connsiteX0" fmla="*/ 52330 w 61137"/>
                <a:gd name="connsiteY0" fmla="*/ 5361 h 70327"/>
                <a:gd name="connsiteX1" fmla="*/ 43013 w 61137"/>
                <a:gd name="connsiteY1" fmla="*/ 1276 h 70327"/>
                <a:gd name="connsiteX2" fmla="*/ 32037 w 61137"/>
                <a:gd name="connsiteY2" fmla="*/ 0 h 70327"/>
                <a:gd name="connsiteX3" fmla="*/ 17614 w 61137"/>
                <a:gd name="connsiteY3" fmla="*/ 2425 h 70327"/>
                <a:gd name="connsiteX4" fmla="*/ 7530 w 61137"/>
                <a:gd name="connsiteY4" fmla="*/ 9445 h 70327"/>
                <a:gd name="connsiteX5" fmla="*/ 2297 w 61137"/>
                <a:gd name="connsiteY5" fmla="*/ 20294 h 70327"/>
                <a:gd name="connsiteX6" fmla="*/ 19783 w 61137"/>
                <a:gd name="connsiteY6" fmla="*/ 21698 h 70327"/>
                <a:gd name="connsiteX7" fmla="*/ 23740 w 61137"/>
                <a:gd name="connsiteY7" fmla="*/ 16082 h 70327"/>
                <a:gd name="connsiteX8" fmla="*/ 31909 w 61137"/>
                <a:gd name="connsiteY8" fmla="*/ 13785 h 70327"/>
                <a:gd name="connsiteX9" fmla="*/ 39439 w 61137"/>
                <a:gd name="connsiteY9" fmla="*/ 16082 h 70327"/>
                <a:gd name="connsiteX10" fmla="*/ 42119 w 61137"/>
                <a:gd name="connsiteY10" fmla="*/ 22591 h 70327"/>
                <a:gd name="connsiteX11" fmla="*/ 42119 w 61137"/>
                <a:gd name="connsiteY11" fmla="*/ 22847 h 70327"/>
                <a:gd name="connsiteX12" fmla="*/ 40460 w 61137"/>
                <a:gd name="connsiteY12" fmla="*/ 26165 h 70327"/>
                <a:gd name="connsiteX13" fmla="*/ 35227 w 61137"/>
                <a:gd name="connsiteY13" fmla="*/ 27824 h 70327"/>
                <a:gd name="connsiteX14" fmla="*/ 25655 w 61137"/>
                <a:gd name="connsiteY14" fmla="*/ 28973 h 70327"/>
                <a:gd name="connsiteX15" fmla="*/ 15954 w 61137"/>
                <a:gd name="connsiteY15" fmla="*/ 30632 h 70327"/>
                <a:gd name="connsiteX16" fmla="*/ 7786 w 61137"/>
                <a:gd name="connsiteY16" fmla="*/ 34206 h 70327"/>
                <a:gd name="connsiteX17" fmla="*/ 2042 w 61137"/>
                <a:gd name="connsiteY17" fmla="*/ 40460 h 70327"/>
                <a:gd name="connsiteX18" fmla="*/ 0 w 61137"/>
                <a:gd name="connsiteY18" fmla="*/ 50033 h 70327"/>
                <a:gd name="connsiteX19" fmla="*/ 2935 w 61137"/>
                <a:gd name="connsiteY19" fmla="*/ 61265 h 70327"/>
                <a:gd name="connsiteX20" fmla="*/ 10976 w 61137"/>
                <a:gd name="connsiteY20" fmla="*/ 68030 h 70327"/>
                <a:gd name="connsiteX21" fmla="*/ 22591 w 61137"/>
                <a:gd name="connsiteY21" fmla="*/ 70327 h 70327"/>
                <a:gd name="connsiteX22" fmla="*/ 31526 w 61137"/>
                <a:gd name="connsiteY22" fmla="*/ 68923 h 70327"/>
                <a:gd name="connsiteX23" fmla="*/ 38163 w 61137"/>
                <a:gd name="connsiteY23" fmla="*/ 65094 h 70327"/>
                <a:gd name="connsiteX24" fmla="*/ 42630 w 61137"/>
                <a:gd name="connsiteY24" fmla="*/ 59478 h 70327"/>
                <a:gd name="connsiteX25" fmla="*/ 43141 w 61137"/>
                <a:gd name="connsiteY25" fmla="*/ 59478 h 70327"/>
                <a:gd name="connsiteX26" fmla="*/ 43141 w 61137"/>
                <a:gd name="connsiteY26" fmla="*/ 68923 h 70327"/>
                <a:gd name="connsiteX27" fmla="*/ 61137 w 61137"/>
                <a:gd name="connsiteY27" fmla="*/ 68923 h 70327"/>
                <a:gd name="connsiteX28" fmla="*/ 61137 w 61137"/>
                <a:gd name="connsiteY28" fmla="*/ 22847 h 70327"/>
                <a:gd name="connsiteX29" fmla="*/ 58712 w 61137"/>
                <a:gd name="connsiteY29" fmla="*/ 12381 h 70327"/>
                <a:gd name="connsiteX30" fmla="*/ 52330 w 61137"/>
                <a:gd name="connsiteY30" fmla="*/ 5233 h 70327"/>
                <a:gd name="connsiteX31" fmla="*/ 42247 w 61137"/>
                <a:gd name="connsiteY31" fmla="*/ 44672 h 70327"/>
                <a:gd name="connsiteX32" fmla="*/ 40460 w 61137"/>
                <a:gd name="connsiteY32" fmla="*/ 51182 h 70327"/>
                <a:gd name="connsiteX33" fmla="*/ 35483 w 61137"/>
                <a:gd name="connsiteY33" fmla="*/ 55649 h 70327"/>
                <a:gd name="connsiteX34" fmla="*/ 28079 w 61137"/>
                <a:gd name="connsiteY34" fmla="*/ 57308 h 70327"/>
                <a:gd name="connsiteX35" fmla="*/ 20932 w 61137"/>
                <a:gd name="connsiteY35" fmla="*/ 55266 h 70327"/>
                <a:gd name="connsiteX36" fmla="*/ 18124 w 61137"/>
                <a:gd name="connsiteY36" fmla="*/ 49395 h 70327"/>
                <a:gd name="connsiteX37" fmla="*/ 19528 w 61137"/>
                <a:gd name="connsiteY37" fmla="*/ 44927 h 70327"/>
                <a:gd name="connsiteX38" fmla="*/ 23357 w 61137"/>
                <a:gd name="connsiteY38" fmla="*/ 42119 h 70327"/>
                <a:gd name="connsiteX39" fmla="*/ 29229 w 61137"/>
                <a:gd name="connsiteY39" fmla="*/ 40588 h 70327"/>
                <a:gd name="connsiteX40" fmla="*/ 32675 w 61137"/>
                <a:gd name="connsiteY40" fmla="*/ 40078 h 70327"/>
                <a:gd name="connsiteX41" fmla="*/ 36503 w 61137"/>
                <a:gd name="connsiteY41" fmla="*/ 39439 h 70327"/>
                <a:gd name="connsiteX42" fmla="*/ 39950 w 61137"/>
                <a:gd name="connsiteY42" fmla="*/ 38546 h 70327"/>
                <a:gd name="connsiteX43" fmla="*/ 42375 w 61137"/>
                <a:gd name="connsiteY43" fmla="*/ 37525 h 70327"/>
                <a:gd name="connsiteX44" fmla="*/ 42375 w 61137"/>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137" h="70327">
                  <a:moveTo>
                    <a:pt x="52330" y="5361"/>
                  </a:moveTo>
                  <a:cubicBezTo>
                    <a:pt x="49650" y="3446"/>
                    <a:pt x="46459" y="2170"/>
                    <a:pt x="43013" y="1276"/>
                  </a:cubicBezTo>
                  <a:cubicBezTo>
                    <a:pt x="39567" y="383"/>
                    <a:pt x="35865" y="0"/>
                    <a:pt x="32037" y="0"/>
                  </a:cubicBezTo>
                  <a:cubicBezTo>
                    <a:pt x="26548" y="0"/>
                    <a:pt x="21825" y="766"/>
                    <a:pt x="17614" y="2425"/>
                  </a:cubicBezTo>
                  <a:cubicBezTo>
                    <a:pt x="13529" y="4084"/>
                    <a:pt x="10083" y="6382"/>
                    <a:pt x="7530" y="9445"/>
                  </a:cubicBezTo>
                  <a:cubicBezTo>
                    <a:pt x="4978" y="12508"/>
                    <a:pt x="3191" y="16082"/>
                    <a:pt x="2297" y="20294"/>
                  </a:cubicBezTo>
                  <a:lnTo>
                    <a:pt x="19783" y="21698"/>
                  </a:lnTo>
                  <a:cubicBezTo>
                    <a:pt x="20422" y="19400"/>
                    <a:pt x="21825" y="17614"/>
                    <a:pt x="23740" y="16082"/>
                  </a:cubicBezTo>
                  <a:cubicBezTo>
                    <a:pt x="25782" y="14551"/>
                    <a:pt x="28462" y="13785"/>
                    <a:pt x="31909" y="13785"/>
                  </a:cubicBezTo>
                  <a:cubicBezTo>
                    <a:pt x="35100" y="13785"/>
                    <a:pt x="37652" y="14551"/>
                    <a:pt x="39439" y="16082"/>
                  </a:cubicBezTo>
                  <a:cubicBezTo>
                    <a:pt x="41226" y="17614"/>
                    <a:pt x="42119" y="19783"/>
                    <a:pt x="42119" y="22591"/>
                  </a:cubicBezTo>
                  <a:lnTo>
                    <a:pt x="42119" y="22847"/>
                  </a:lnTo>
                  <a:cubicBezTo>
                    <a:pt x="42119" y="24251"/>
                    <a:pt x="41609" y="25399"/>
                    <a:pt x="40460" y="26165"/>
                  </a:cubicBezTo>
                  <a:cubicBezTo>
                    <a:pt x="39311" y="26931"/>
                    <a:pt x="37652" y="27441"/>
                    <a:pt x="35227" y="27824"/>
                  </a:cubicBezTo>
                  <a:cubicBezTo>
                    <a:pt x="32802" y="28207"/>
                    <a:pt x="29611" y="28590"/>
                    <a:pt x="25655" y="28973"/>
                  </a:cubicBezTo>
                  <a:cubicBezTo>
                    <a:pt x="22336" y="29356"/>
                    <a:pt x="19017" y="29867"/>
                    <a:pt x="15954" y="30632"/>
                  </a:cubicBezTo>
                  <a:cubicBezTo>
                    <a:pt x="12891" y="31398"/>
                    <a:pt x="10211" y="32675"/>
                    <a:pt x="7786" y="34206"/>
                  </a:cubicBezTo>
                  <a:cubicBezTo>
                    <a:pt x="5360" y="35738"/>
                    <a:pt x="3446" y="37908"/>
                    <a:pt x="2042" y="40460"/>
                  </a:cubicBezTo>
                  <a:cubicBezTo>
                    <a:pt x="638" y="43013"/>
                    <a:pt x="0" y="46204"/>
                    <a:pt x="0" y="50033"/>
                  </a:cubicBezTo>
                  <a:cubicBezTo>
                    <a:pt x="0" y="54500"/>
                    <a:pt x="1021" y="58329"/>
                    <a:pt x="2935" y="61265"/>
                  </a:cubicBezTo>
                  <a:cubicBezTo>
                    <a:pt x="4850" y="64328"/>
                    <a:pt x="7658" y="66498"/>
                    <a:pt x="10976" y="68030"/>
                  </a:cubicBezTo>
                  <a:cubicBezTo>
                    <a:pt x="14423" y="69561"/>
                    <a:pt x="18252" y="70327"/>
                    <a:pt x="22591" y="70327"/>
                  </a:cubicBezTo>
                  <a:cubicBezTo>
                    <a:pt x="26038" y="70327"/>
                    <a:pt x="28973" y="69816"/>
                    <a:pt x="31526" y="68923"/>
                  </a:cubicBezTo>
                  <a:cubicBezTo>
                    <a:pt x="34078" y="68030"/>
                    <a:pt x="36376" y="66753"/>
                    <a:pt x="38163" y="65094"/>
                  </a:cubicBezTo>
                  <a:cubicBezTo>
                    <a:pt x="39950" y="63435"/>
                    <a:pt x="41481" y="61648"/>
                    <a:pt x="42630" y="59478"/>
                  </a:cubicBezTo>
                  <a:lnTo>
                    <a:pt x="43141" y="59478"/>
                  </a:lnTo>
                  <a:lnTo>
                    <a:pt x="43141" y="68923"/>
                  </a:lnTo>
                  <a:lnTo>
                    <a:pt x="61137" y="68923"/>
                  </a:lnTo>
                  <a:lnTo>
                    <a:pt x="61137" y="22847"/>
                  </a:lnTo>
                  <a:cubicBezTo>
                    <a:pt x="61137" y="18762"/>
                    <a:pt x="60371"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7" y="57308"/>
                    <a:pt x="28079" y="57308"/>
                  </a:cubicBezTo>
                  <a:cubicBezTo>
                    <a:pt x="25271" y="57308"/>
                    <a:pt x="22719" y="56670"/>
                    <a:pt x="20932" y="55266"/>
                  </a:cubicBezTo>
                  <a:cubicBezTo>
                    <a:pt x="19017" y="53862"/>
                    <a:pt x="18124" y="51948"/>
                    <a:pt x="18124" y="49395"/>
                  </a:cubicBezTo>
                  <a:cubicBezTo>
                    <a:pt x="18124" y="47608"/>
                    <a:pt x="18635" y="46076"/>
                    <a:pt x="19528" y="44927"/>
                  </a:cubicBezTo>
                  <a:cubicBezTo>
                    <a:pt x="20422" y="43779"/>
                    <a:pt x="21698" y="42758"/>
                    <a:pt x="23357" y="42119"/>
                  </a:cubicBezTo>
                  <a:cubicBezTo>
                    <a:pt x="25016" y="41354"/>
                    <a:pt x="26931" y="40843"/>
                    <a:pt x="29229" y="40588"/>
                  </a:cubicBezTo>
                  <a:cubicBezTo>
                    <a:pt x="30249" y="40460"/>
                    <a:pt x="31398" y="40333"/>
                    <a:pt x="32675" y="40078"/>
                  </a:cubicBezTo>
                  <a:cubicBezTo>
                    <a:pt x="33951" y="39822"/>
                    <a:pt x="35227" y="39695"/>
                    <a:pt x="36503"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201" name="Freeform 200">
              <a:extLst>
                <a:ext uri="{FF2B5EF4-FFF2-40B4-BE49-F238E27FC236}">
                  <a16:creationId xmlns:a16="http://schemas.microsoft.com/office/drawing/2014/main" id="{03DC8F03-1B90-B01C-2203-6D4922D8BDFB}"/>
                </a:ext>
              </a:extLst>
            </p:cNvPr>
            <p:cNvSpPr/>
            <p:nvPr/>
          </p:nvSpPr>
          <p:spPr>
            <a:xfrm>
              <a:off x="3469502" y="6299680"/>
              <a:ext cx="61392" cy="70326"/>
            </a:xfrm>
            <a:custGeom>
              <a:avLst/>
              <a:gdLst>
                <a:gd name="connsiteX0" fmla="*/ 41609 w 61392"/>
                <a:gd name="connsiteY0" fmla="*/ 29356 h 70326"/>
                <a:gd name="connsiteX1" fmla="*/ 29229 w 61392"/>
                <a:gd name="connsiteY1" fmla="*/ 26803 h 70326"/>
                <a:gd name="connsiteX2" fmla="*/ 22464 w 61392"/>
                <a:gd name="connsiteY2" fmla="*/ 24123 h 70326"/>
                <a:gd name="connsiteX3" fmla="*/ 20549 w 61392"/>
                <a:gd name="connsiteY3" fmla="*/ 20039 h 70326"/>
                <a:gd name="connsiteX4" fmla="*/ 23613 w 61392"/>
                <a:gd name="connsiteY4" fmla="*/ 15189 h 70326"/>
                <a:gd name="connsiteX5" fmla="*/ 31016 w 61392"/>
                <a:gd name="connsiteY5" fmla="*/ 13402 h 70326"/>
                <a:gd name="connsiteX6" fmla="*/ 36632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10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7 w 61392"/>
                <a:gd name="connsiteY20" fmla="*/ 54755 h 70326"/>
                <a:gd name="connsiteX21" fmla="*/ 31016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6 w 61392"/>
                <a:gd name="connsiteY26" fmla="*/ 70327 h 70326"/>
                <a:gd name="connsiteX27" fmla="*/ 46714 w 61392"/>
                <a:gd name="connsiteY27" fmla="*/ 67519 h 70326"/>
                <a:gd name="connsiteX28" fmla="*/ 57436 w 61392"/>
                <a:gd name="connsiteY28" fmla="*/ 59605 h 70326"/>
                <a:gd name="connsiteX29" fmla="*/ 61393 w 61392"/>
                <a:gd name="connsiteY29" fmla="*/ 47863 h 70326"/>
                <a:gd name="connsiteX30" fmla="*/ 56543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9" y="26803"/>
                  </a:lnTo>
                  <a:cubicBezTo>
                    <a:pt x="26038" y="26165"/>
                    <a:pt x="23868" y="25271"/>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4"/>
                    <a:pt x="36632" y="14550"/>
                  </a:cubicBezTo>
                  <a:cubicBezTo>
                    <a:pt x="38163" y="15316"/>
                    <a:pt x="39440"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9" y="43651"/>
                    <a:pt x="38418" y="44417"/>
                    <a:pt x="39950" y="45566"/>
                  </a:cubicBezTo>
                  <a:cubicBezTo>
                    <a:pt x="41354" y="46714"/>
                    <a:pt x="42120" y="48118"/>
                    <a:pt x="42120" y="49778"/>
                  </a:cubicBezTo>
                  <a:cubicBezTo>
                    <a:pt x="42120" y="51820"/>
                    <a:pt x="41098" y="53479"/>
                    <a:pt x="39057" y="54755"/>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8" y="69433"/>
                    <a:pt x="46714" y="67519"/>
                  </a:cubicBezTo>
                  <a:cubicBezTo>
                    <a:pt x="51310" y="65604"/>
                    <a:pt x="54883" y="63052"/>
                    <a:pt x="57436" y="59605"/>
                  </a:cubicBezTo>
                  <a:cubicBezTo>
                    <a:pt x="60116" y="56287"/>
                    <a:pt x="61393" y="52330"/>
                    <a:pt x="61393" y="47863"/>
                  </a:cubicBezTo>
                  <a:cubicBezTo>
                    <a:pt x="61393" y="42885"/>
                    <a:pt x="59733" y="38929"/>
                    <a:pt x="56543"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202" name="Freeform 201">
              <a:extLst>
                <a:ext uri="{FF2B5EF4-FFF2-40B4-BE49-F238E27FC236}">
                  <a16:creationId xmlns:a16="http://schemas.microsoft.com/office/drawing/2014/main" id="{AEB476A0-07E2-CAB1-CF04-471D8E0A444A}"/>
                </a:ext>
              </a:extLst>
            </p:cNvPr>
            <p:cNvSpPr/>
            <p:nvPr/>
          </p:nvSpPr>
          <p:spPr>
            <a:xfrm>
              <a:off x="3543275"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694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737" y="766"/>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9"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3" y="15316"/>
                    <a:pt x="59095" y="11743"/>
                    <a:pt x="56160" y="8807"/>
                  </a:cubicBezTo>
                  <a:close/>
                  <a:moveTo>
                    <a:pt x="18762" y="28208"/>
                  </a:moveTo>
                  <a:cubicBezTo>
                    <a:pt x="18762" y="25783"/>
                    <a:pt x="19401" y="23485"/>
                    <a:pt x="20549" y="21443"/>
                  </a:cubicBezTo>
                  <a:cubicBezTo>
                    <a:pt x="21826" y="19273"/>
                    <a:pt x="23485" y="17486"/>
                    <a:pt x="25783" y="16210"/>
                  </a:cubicBezTo>
                  <a:cubicBezTo>
                    <a:pt x="27952" y="14933"/>
                    <a:pt x="30505" y="14168"/>
                    <a:pt x="33441" y="14168"/>
                  </a:cubicBezTo>
                  <a:cubicBezTo>
                    <a:pt x="36376" y="14168"/>
                    <a:pt x="38674" y="14806"/>
                    <a:pt x="40716" y="15954"/>
                  </a:cubicBezTo>
                  <a:cubicBezTo>
                    <a:pt x="42758" y="17103"/>
                    <a:pt x="44417" y="18762"/>
                    <a:pt x="45694"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203" name="Freeform 202">
              <a:extLst>
                <a:ext uri="{FF2B5EF4-FFF2-40B4-BE49-F238E27FC236}">
                  <a16:creationId xmlns:a16="http://schemas.microsoft.com/office/drawing/2014/main" id="{98FF5927-9E7D-0116-8054-91900CFC9A5B}"/>
                </a:ext>
              </a:extLst>
            </p:cNvPr>
            <p:cNvSpPr/>
            <p:nvPr/>
          </p:nvSpPr>
          <p:spPr>
            <a:xfrm>
              <a:off x="3621132" y="6299553"/>
              <a:ext cx="61392" cy="70327"/>
            </a:xfrm>
            <a:custGeom>
              <a:avLst/>
              <a:gdLst>
                <a:gd name="connsiteX0" fmla="*/ 56415 w 61392"/>
                <a:gd name="connsiteY0" fmla="*/ 35993 h 70327"/>
                <a:gd name="connsiteX1" fmla="*/ 41609 w 61392"/>
                <a:gd name="connsiteY1" fmla="*/ 29356 h 70327"/>
                <a:gd name="connsiteX2" fmla="*/ 29229 w 61392"/>
                <a:gd name="connsiteY2" fmla="*/ 26803 h 70327"/>
                <a:gd name="connsiteX3" fmla="*/ 22464 w 61392"/>
                <a:gd name="connsiteY3" fmla="*/ 24123 h 70327"/>
                <a:gd name="connsiteX4" fmla="*/ 20549 w 61392"/>
                <a:gd name="connsiteY4" fmla="*/ 20039 h 70327"/>
                <a:gd name="connsiteX5" fmla="*/ 23613 w 61392"/>
                <a:gd name="connsiteY5" fmla="*/ 15189 h 70327"/>
                <a:gd name="connsiteX6" fmla="*/ 31016 w 61392"/>
                <a:gd name="connsiteY6" fmla="*/ 13402 h 70327"/>
                <a:gd name="connsiteX7" fmla="*/ 36631 w 61392"/>
                <a:gd name="connsiteY7" fmla="*/ 14551 h 70327"/>
                <a:gd name="connsiteX8" fmla="*/ 40460 w 61392"/>
                <a:gd name="connsiteY8" fmla="*/ 17486 h 70327"/>
                <a:gd name="connsiteX9" fmla="*/ 42375 w 61392"/>
                <a:gd name="connsiteY9" fmla="*/ 21443 h 70327"/>
                <a:gd name="connsiteX10" fmla="*/ 59733 w 61392"/>
                <a:gd name="connsiteY10" fmla="*/ 20422 h 70327"/>
                <a:gd name="connsiteX11" fmla="*/ 51054 w 61392"/>
                <a:gd name="connsiteY11" fmla="*/ 5488 h 70327"/>
                <a:gd name="connsiteX12" fmla="*/ 30632 w 61392"/>
                <a:gd name="connsiteY12" fmla="*/ 0 h 70327"/>
                <a:gd name="connsiteX13" fmla="*/ 15316 w 61392"/>
                <a:gd name="connsiteY13" fmla="*/ 2553 h 70327"/>
                <a:gd name="connsiteX14" fmla="*/ 5233 w 61392"/>
                <a:gd name="connsiteY14" fmla="*/ 9828 h 70327"/>
                <a:gd name="connsiteX15" fmla="*/ 1659 w 61392"/>
                <a:gd name="connsiteY15" fmla="*/ 21187 h 70327"/>
                <a:gd name="connsiteX16" fmla="*/ 6510 w 61392"/>
                <a:gd name="connsiteY16" fmla="*/ 33823 h 70327"/>
                <a:gd name="connsiteX17" fmla="*/ 21443 w 61392"/>
                <a:gd name="connsiteY17" fmla="*/ 40716 h 70327"/>
                <a:gd name="connsiteX18" fmla="*/ 33313 w 61392"/>
                <a:gd name="connsiteY18" fmla="*/ 43013 h 70327"/>
                <a:gd name="connsiteX19" fmla="*/ 39950 w 61392"/>
                <a:gd name="connsiteY19" fmla="*/ 45566 h 70327"/>
                <a:gd name="connsiteX20" fmla="*/ 42120 w 61392"/>
                <a:gd name="connsiteY20" fmla="*/ 49778 h 70327"/>
                <a:gd name="connsiteX21" fmla="*/ 39056 w 61392"/>
                <a:gd name="connsiteY21" fmla="*/ 54756 h 70327"/>
                <a:gd name="connsiteX22" fmla="*/ 31016 w 61392"/>
                <a:gd name="connsiteY22" fmla="*/ 56670 h 70327"/>
                <a:gd name="connsiteX23" fmla="*/ 22719 w 61392"/>
                <a:gd name="connsiteY23" fmla="*/ 54500 h 70327"/>
                <a:gd name="connsiteX24" fmla="*/ 18635 w 61392"/>
                <a:gd name="connsiteY24" fmla="*/ 48246 h 70327"/>
                <a:gd name="connsiteX25" fmla="*/ 0 w 61392"/>
                <a:gd name="connsiteY25" fmla="*/ 49267 h 70327"/>
                <a:gd name="connsiteX26" fmla="*/ 9445 w 61392"/>
                <a:gd name="connsiteY26" fmla="*/ 64711 h 70327"/>
                <a:gd name="connsiteX27" fmla="*/ 31016 w 61392"/>
                <a:gd name="connsiteY27" fmla="*/ 70327 h 70327"/>
                <a:gd name="connsiteX28" fmla="*/ 46714 w 61392"/>
                <a:gd name="connsiteY28" fmla="*/ 67519 h 70327"/>
                <a:gd name="connsiteX29" fmla="*/ 57436 w 61392"/>
                <a:gd name="connsiteY29" fmla="*/ 59606 h 70327"/>
                <a:gd name="connsiteX30" fmla="*/ 61392 w 61392"/>
                <a:gd name="connsiteY30" fmla="*/ 47863 h 70327"/>
                <a:gd name="connsiteX31" fmla="*/ 56543 w 61392"/>
                <a:gd name="connsiteY31" fmla="*/ 35993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7">
                  <a:moveTo>
                    <a:pt x="56415" y="35993"/>
                  </a:moveTo>
                  <a:cubicBezTo>
                    <a:pt x="53096" y="32930"/>
                    <a:pt x="48246" y="30760"/>
                    <a:pt x="41609" y="29356"/>
                  </a:cubicBezTo>
                  <a:lnTo>
                    <a:pt x="29229" y="26803"/>
                  </a:lnTo>
                  <a:cubicBezTo>
                    <a:pt x="26038" y="26165"/>
                    <a:pt x="23868" y="25272"/>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5"/>
                    <a:pt x="36631" y="14551"/>
                  </a:cubicBezTo>
                  <a:cubicBezTo>
                    <a:pt x="38163" y="15316"/>
                    <a:pt x="39439" y="16210"/>
                    <a:pt x="40460" y="17486"/>
                  </a:cubicBezTo>
                  <a:cubicBezTo>
                    <a:pt x="41481" y="18635"/>
                    <a:pt x="42120" y="20039"/>
                    <a:pt x="42375" y="21443"/>
                  </a:cubicBezTo>
                  <a:lnTo>
                    <a:pt x="59733" y="20422"/>
                  </a:lnTo>
                  <a:cubicBezTo>
                    <a:pt x="58840" y="14168"/>
                    <a:pt x="56032" y="9190"/>
                    <a:pt x="51054" y="5488"/>
                  </a:cubicBezTo>
                  <a:cubicBezTo>
                    <a:pt x="46076" y="1787"/>
                    <a:pt x="39312" y="0"/>
                    <a:pt x="30632" y="0"/>
                  </a:cubicBezTo>
                  <a:cubicBezTo>
                    <a:pt x="24761" y="0"/>
                    <a:pt x="19656" y="894"/>
                    <a:pt x="15316" y="2553"/>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6"/>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7" y="69433"/>
                    <a:pt x="46714" y="67519"/>
                  </a:cubicBezTo>
                  <a:cubicBezTo>
                    <a:pt x="51310" y="65605"/>
                    <a:pt x="54883" y="63052"/>
                    <a:pt x="57436" y="59606"/>
                  </a:cubicBezTo>
                  <a:cubicBezTo>
                    <a:pt x="60116" y="56287"/>
                    <a:pt x="61392" y="52330"/>
                    <a:pt x="61392" y="47863"/>
                  </a:cubicBezTo>
                  <a:cubicBezTo>
                    <a:pt x="61392" y="42886"/>
                    <a:pt x="59733" y="38929"/>
                    <a:pt x="56543" y="35993"/>
                  </a:cubicBezTo>
                  <a:close/>
                </a:path>
              </a:pathLst>
            </a:custGeom>
            <a:solidFill>
              <a:srgbClr val="EC607E"/>
            </a:solidFill>
            <a:ln w="0" cap="flat">
              <a:noFill/>
              <a:prstDash val="solid"/>
              <a:miter/>
            </a:ln>
          </p:spPr>
          <p:txBody>
            <a:bodyPr rtlCol="0" anchor="ctr"/>
            <a:lstStyle/>
            <a:p>
              <a:endParaRPr lang="en-GB" sz="1013"/>
            </a:p>
          </p:txBody>
        </p:sp>
        <p:sp>
          <p:nvSpPr>
            <p:cNvPr id="204" name="Freeform 203">
              <a:extLst>
                <a:ext uri="{FF2B5EF4-FFF2-40B4-BE49-F238E27FC236}">
                  <a16:creationId xmlns:a16="http://schemas.microsoft.com/office/drawing/2014/main" id="{B3C6B4ED-B9FB-03A6-BC3C-97BDC40B3B1C}"/>
                </a:ext>
              </a:extLst>
            </p:cNvPr>
            <p:cNvSpPr/>
            <p:nvPr/>
          </p:nvSpPr>
          <p:spPr>
            <a:xfrm>
              <a:off x="2164306" y="6277599"/>
              <a:ext cx="57690" cy="91131"/>
            </a:xfrm>
            <a:custGeom>
              <a:avLst/>
              <a:gdLst>
                <a:gd name="connsiteX0" fmla="*/ 57691 w 57690"/>
                <a:gd name="connsiteY0" fmla="*/ 79261 h 91131"/>
                <a:gd name="connsiteX1" fmla="*/ 13784 w 57690"/>
                <a:gd name="connsiteY1" fmla="*/ 79261 h 91131"/>
                <a:gd name="connsiteX2" fmla="*/ 13784 w 57690"/>
                <a:gd name="connsiteY2" fmla="*/ 51309 h 91131"/>
                <a:gd name="connsiteX3" fmla="*/ 54245 w 57690"/>
                <a:gd name="connsiteY3" fmla="*/ 51309 h 91131"/>
                <a:gd name="connsiteX4" fmla="*/ 54245 w 57690"/>
                <a:gd name="connsiteY4" fmla="*/ 39567 h 91131"/>
                <a:gd name="connsiteX5" fmla="*/ 13784 w 57690"/>
                <a:gd name="connsiteY5" fmla="*/ 39567 h 91131"/>
                <a:gd name="connsiteX6" fmla="*/ 13784 w 57690"/>
                <a:gd name="connsiteY6" fmla="*/ 11870 h 91131"/>
                <a:gd name="connsiteX7" fmla="*/ 57180 w 57690"/>
                <a:gd name="connsiteY7" fmla="*/ 11870 h 91131"/>
                <a:gd name="connsiteX8" fmla="*/ 57180 w 57690"/>
                <a:gd name="connsiteY8" fmla="*/ 0 h 91131"/>
                <a:gd name="connsiteX9" fmla="*/ 0 w 57690"/>
                <a:gd name="connsiteY9" fmla="*/ 0 h 91131"/>
                <a:gd name="connsiteX10" fmla="*/ 0 w 57690"/>
                <a:gd name="connsiteY10" fmla="*/ 91132 h 91131"/>
                <a:gd name="connsiteX11" fmla="*/ 57691 w 57690"/>
                <a:gd name="connsiteY11" fmla="*/ 91132 h 91131"/>
                <a:gd name="connsiteX12" fmla="*/ 57691 w 57690"/>
                <a:gd name="connsiteY12" fmla="*/ 7926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90" h="91131">
                  <a:moveTo>
                    <a:pt x="57691" y="79261"/>
                  </a:moveTo>
                  <a:lnTo>
                    <a:pt x="13784" y="79261"/>
                  </a:lnTo>
                  <a:lnTo>
                    <a:pt x="13784" y="51309"/>
                  </a:lnTo>
                  <a:lnTo>
                    <a:pt x="54245" y="51309"/>
                  </a:lnTo>
                  <a:lnTo>
                    <a:pt x="54245" y="39567"/>
                  </a:lnTo>
                  <a:lnTo>
                    <a:pt x="13784" y="39567"/>
                  </a:lnTo>
                  <a:lnTo>
                    <a:pt x="13784" y="11870"/>
                  </a:lnTo>
                  <a:lnTo>
                    <a:pt x="57180" y="11870"/>
                  </a:lnTo>
                  <a:lnTo>
                    <a:pt x="57180" y="0"/>
                  </a:lnTo>
                  <a:lnTo>
                    <a:pt x="0" y="0"/>
                  </a:lnTo>
                  <a:lnTo>
                    <a:pt x="0" y="91132"/>
                  </a:lnTo>
                  <a:lnTo>
                    <a:pt x="57691" y="91132"/>
                  </a:lnTo>
                  <a:lnTo>
                    <a:pt x="57691" y="79261"/>
                  </a:lnTo>
                  <a:close/>
                </a:path>
              </a:pathLst>
            </a:custGeom>
            <a:solidFill>
              <a:srgbClr val="14336A"/>
            </a:solidFill>
            <a:ln w="0" cap="flat">
              <a:noFill/>
              <a:prstDash val="solid"/>
              <a:miter/>
            </a:ln>
          </p:spPr>
          <p:txBody>
            <a:bodyPr rtlCol="0" anchor="ctr"/>
            <a:lstStyle/>
            <a:p>
              <a:endParaRPr lang="en-GB" sz="1013"/>
            </a:p>
          </p:txBody>
        </p:sp>
        <p:sp>
          <p:nvSpPr>
            <p:cNvPr id="205" name="Freeform 204">
              <a:extLst>
                <a:ext uri="{FF2B5EF4-FFF2-40B4-BE49-F238E27FC236}">
                  <a16:creationId xmlns:a16="http://schemas.microsoft.com/office/drawing/2014/main" id="{9F7941C4-02E8-2131-2912-9EFD044A7670}"/>
                </a:ext>
              </a:extLst>
            </p:cNvPr>
            <p:cNvSpPr/>
            <p:nvPr/>
          </p:nvSpPr>
          <p:spPr>
            <a:xfrm>
              <a:off x="2242036" y="6300574"/>
              <a:ext cx="56542" cy="69050"/>
            </a:xfrm>
            <a:custGeom>
              <a:avLst/>
              <a:gdLst>
                <a:gd name="connsiteX0" fmla="*/ 10721 w 56542"/>
                <a:gd name="connsiteY0" fmla="*/ 66115 h 69050"/>
                <a:gd name="connsiteX1" fmla="*/ 22336 w 56542"/>
                <a:gd name="connsiteY1" fmla="*/ 69050 h 69050"/>
                <a:gd name="connsiteX2" fmla="*/ 35227 w 56542"/>
                <a:gd name="connsiteY2" fmla="*/ 65476 h 69050"/>
                <a:gd name="connsiteX3" fmla="*/ 42758 w 56542"/>
                <a:gd name="connsiteY3" fmla="*/ 56414 h 69050"/>
                <a:gd name="connsiteX4" fmla="*/ 43524 w 56542"/>
                <a:gd name="connsiteY4" fmla="*/ 56414 h 69050"/>
                <a:gd name="connsiteX5" fmla="*/ 43524 w 56542"/>
                <a:gd name="connsiteY5" fmla="*/ 68284 h 69050"/>
                <a:gd name="connsiteX6" fmla="*/ 56542 w 56542"/>
                <a:gd name="connsiteY6" fmla="*/ 68284 h 69050"/>
                <a:gd name="connsiteX7" fmla="*/ 56542 w 56542"/>
                <a:gd name="connsiteY7" fmla="*/ 0 h 69050"/>
                <a:gd name="connsiteX8" fmla="*/ 43140 w 56542"/>
                <a:gd name="connsiteY8" fmla="*/ 0 h 69050"/>
                <a:gd name="connsiteX9" fmla="*/ 43140 w 56542"/>
                <a:gd name="connsiteY9" fmla="*/ 39949 h 69050"/>
                <a:gd name="connsiteX10" fmla="*/ 40716 w 56542"/>
                <a:gd name="connsiteY10" fmla="*/ 49522 h 69050"/>
                <a:gd name="connsiteX11" fmla="*/ 34589 w 56542"/>
                <a:gd name="connsiteY11" fmla="*/ 55138 h 69050"/>
                <a:gd name="connsiteX12" fmla="*/ 27186 w 56542"/>
                <a:gd name="connsiteY12" fmla="*/ 57052 h 69050"/>
                <a:gd name="connsiteX13" fmla="*/ 17103 w 56542"/>
                <a:gd name="connsiteY13" fmla="*/ 52968 h 69050"/>
                <a:gd name="connsiteX14" fmla="*/ 13274 w 56542"/>
                <a:gd name="connsiteY14" fmla="*/ 41864 h 69050"/>
                <a:gd name="connsiteX15" fmla="*/ 13274 w 56542"/>
                <a:gd name="connsiteY15" fmla="*/ 0 h 69050"/>
                <a:gd name="connsiteX16" fmla="*/ 0 w 56542"/>
                <a:gd name="connsiteY16" fmla="*/ 0 h 69050"/>
                <a:gd name="connsiteX17" fmla="*/ 0 w 56542"/>
                <a:gd name="connsiteY17" fmla="*/ 43523 h 69050"/>
                <a:gd name="connsiteX18" fmla="*/ 2808 w 56542"/>
                <a:gd name="connsiteY18" fmla="*/ 57691 h 69050"/>
                <a:gd name="connsiteX19" fmla="*/ 10721 w 56542"/>
                <a:gd name="connsiteY19" fmla="*/ 66370 h 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542" h="69050">
                  <a:moveTo>
                    <a:pt x="10721" y="66115"/>
                  </a:moveTo>
                  <a:cubicBezTo>
                    <a:pt x="14040" y="68029"/>
                    <a:pt x="17997" y="69050"/>
                    <a:pt x="22336" y="69050"/>
                  </a:cubicBezTo>
                  <a:cubicBezTo>
                    <a:pt x="27441" y="69050"/>
                    <a:pt x="31781" y="67902"/>
                    <a:pt x="35227" y="65476"/>
                  </a:cubicBezTo>
                  <a:cubicBezTo>
                    <a:pt x="38673" y="63051"/>
                    <a:pt x="41226" y="59988"/>
                    <a:pt x="42758" y="56414"/>
                  </a:cubicBezTo>
                  <a:lnTo>
                    <a:pt x="43524" y="56414"/>
                  </a:lnTo>
                  <a:lnTo>
                    <a:pt x="43524" y="68284"/>
                  </a:lnTo>
                  <a:lnTo>
                    <a:pt x="56542" y="68284"/>
                  </a:lnTo>
                  <a:lnTo>
                    <a:pt x="56542" y="0"/>
                  </a:lnTo>
                  <a:lnTo>
                    <a:pt x="43140" y="0"/>
                  </a:lnTo>
                  <a:lnTo>
                    <a:pt x="43140" y="39949"/>
                  </a:lnTo>
                  <a:cubicBezTo>
                    <a:pt x="43140" y="43779"/>
                    <a:pt x="42375" y="47097"/>
                    <a:pt x="40716" y="49522"/>
                  </a:cubicBezTo>
                  <a:cubicBezTo>
                    <a:pt x="39056" y="52075"/>
                    <a:pt x="37014" y="53862"/>
                    <a:pt x="34589" y="55138"/>
                  </a:cubicBezTo>
                  <a:cubicBezTo>
                    <a:pt x="32164" y="56414"/>
                    <a:pt x="29611" y="57052"/>
                    <a:pt x="27186" y="57052"/>
                  </a:cubicBezTo>
                  <a:cubicBezTo>
                    <a:pt x="23102" y="57052"/>
                    <a:pt x="19656" y="55649"/>
                    <a:pt x="17103" y="52968"/>
                  </a:cubicBezTo>
                  <a:cubicBezTo>
                    <a:pt x="14550" y="50160"/>
                    <a:pt x="13274" y="46459"/>
                    <a:pt x="13274" y="41864"/>
                  </a:cubicBezTo>
                  <a:lnTo>
                    <a:pt x="13274" y="0"/>
                  </a:lnTo>
                  <a:lnTo>
                    <a:pt x="0" y="0"/>
                  </a:lnTo>
                  <a:lnTo>
                    <a:pt x="0" y="43523"/>
                  </a:lnTo>
                  <a:cubicBezTo>
                    <a:pt x="0" y="49139"/>
                    <a:pt x="893" y="53862"/>
                    <a:pt x="2808" y="57691"/>
                  </a:cubicBezTo>
                  <a:cubicBezTo>
                    <a:pt x="4722" y="61520"/>
                    <a:pt x="7403" y="64456"/>
                    <a:pt x="10721" y="66370"/>
                  </a:cubicBezTo>
                  <a:close/>
                </a:path>
              </a:pathLst>
            </a:custGeom>
            <a:solidFill>
              <a:srgbClr val="14336A"/>
            </a:solidFill>
            <a:ln w="0" cap="flat">
              <a:noFill/>
              <a:prstDash val="solid"/>
              <a:miter/>
            </a:ln>
          </p:spPr>
          <p:txBody>
            <a:bodyPr rtlCol="0" anchor="ctr"/>
            <a:lstStyle/>
            <a:p>
              <a:endParaRPr lang="en-GB" sz="1013"/>
            </a:p>
          </p:txBody>
        </p:sp>
        <p:sp>
          <p:nvSpPr>
            <p:cNvPr id="206" name="Freeform 205">
              <a:extLst>
                <a:ext uri="{FF2B5EF4-FFF2-40B4-BE49-F238E27FC236}">
                  <a16:creationId xmlns:a16="http://schemas.microsoft.com/office/drawing/2014/main" id="{EA35875F-EA46-5824-364E-E9BA65CA949E}"/>
                </a:ext>
              </a:extLst>
            </p:cNvPr>
            <p:cNvSpPr/>
            <p:nvPr/>
          </p:nvSpPr>
          <p:spPr>
            <a:xfrm>
              <a:off x="2319383" y="6299297"/>
              <a:ext cx="36631" cy="69305"/>
            </a:xfrm>
            <a:custGeom>
              <a:avLst/>
              <a:gdLst>
                <a:gd name="connsiteX0" fmla="*/ 13402 w 36631"/>
                <a:gd name="connsiteY0" fmla="*/ 27697 h 69305"/>
                <a:gd name="connsiteX1" fmla="*/ 15571 w 36631"/>
                <a:gd name="connsiteY1" fmla="*/ 19783 h 69305"/>
                <a:gd name="connsiteX2" fmla="*/ 21315 w 36631"/>
                <a:gd name="connsiteY2" fmla="*/ 14295 h 69305"/>
                <a:gd name="connsiteX3" fmla="*/ 29739 w 36631"/>
                <a:gd name="connsiteY3" fmla="*/ 12253 h 69305"/>
                <a:gd name="connsiteX4" fmla="*/ 33823 w 36631"/>
                <a:gd name="connsiteY4" fmla="*/ 12508 h 69305"/>
                <a:gd name="connsiteX5" fmla="*/ 36631 w 36631"/>
                <a:gd name="connsiteY5" fmla="*/ 13019 h 69305"/>
                <a:gd name="connsiteX6" fmla="*/ 36631 w 36631"/>
                <a:gd name="connsiteY6" fmla="*/ 255 h 69305"/>
                <a:gd name="connsiteX7" fmla="*/ 33951 w 36631"/>
                <a:gd name="connsiteY7" fmla="*/ 0 h 69305"/>
                <a:gd name="connsiteX8" fmla="*/ 31015 w 36631"/>
                <a:gd name="connsiteY8" fmla="*/ 0 h 69305"/>
                <a:gd name="connsiteX9" fmla="*/ 20294 w 36631"/>
                <a:gd name="connsiteY9" fmla="*/ 3191 h 69305"/>
                <a:gd name="connsiteX10" fmla="*/ 13657 w 36631"/>
                <a:gd name="connsiteY10" fmla="*/ 11870 h 69305"/>
                <a:gd name="connsiteX11" fmla="*/ 12891 w 36631"/>
                <a:gd name="connsiteY11" fmla="*/ 11870 h 69305"/>
                <a:gd name="connsiteX12" fmla="*/ 12891 w 36631"/>
                <a:gd name="connsiteY12" fmla="*/ 1021 h 69305"/>
                <a:gd name="connsiteX13" fmla="*/ 0 w 36631"/>
                <a:gd name="connsiteY13" fmla="*/ 1021 h 69305"/>
                <a:gd name="connsiteX14" fmla="*/ 0 w 36631"/>
                <a:gd name="connsiteY14" fmla="*/ 69306 h 69305"/>
                <a:gd name="connsiteX15" fmla="*/ 13274 w 36631"/>
                <a:gd name="connsiteY15" fmla="*/ 69306 h 69305"/>
                <a:gd name="connsiteX16" fmla="*/ 13274 w 36631"/>
                <a:gd name="connsiteY16" fmla="*/ 27569 h 6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31" h="69305">
                  <a:moveTo>
                    <a:pt x="13402" y="27697"/>
                  </a:moveTo>
                  <a:cubicBezTo>
                    <a:pt x="13402" y="24761"/>
                    <a:pt x="14167" y="22081"/>
                    <a:pt x="15571" y="19783"/>
                  </a:cubicBezTo>
                  <a:cubicBezTo>
                    <a:pt x="16975" y="17486"/>
                    <a:pt x="18890" y="15571"/>
                    <a:pt x="21315" y="14295"/>
                  </a:cubicBezTo>
                  <a:cubicBezTo>
                    <a:pt x="23740" y="13019"/>
                    <a:pt x="26548" y="12253"/>
                    <a:pt x="29739" y="12253"/>
                  </a:cubicBezTo>
                  <a:cubicBezTo>
                    <a:pt x="31143" y="12253"/>
                    <a:pt x="32419" y="12253"/>
                    <a:pt x="33823" y="12508"/>
                  </a:cubicBezTo>
                  <a:cubicBezTo>
                    <a:pt x="35227" y="12764"/>
                    <a:pt x="36121" y="12891"/>
                    <a:pt x="36631" y="13019"/>
                  </a:cubicBezTo>
                  <a:lnTo>
                    <a:pt x="36631" y="255"/>
                  </a:lnTo>
                  <a:cubicBezTo>
                    <a:pt x="35993" y="255"/>
                    <a:pt x="35100" y="127"/>
                    <a:pt x="33951" y="0"/>
                  </a:cubicBezTo>
                  <a:cubicBezTo>
                    <a:pt x="32802" y="0"/>
                    <a:pt x="31781" y="0"/>
                    <a:pt x="31015" y="0"/>
                  </a:cubicBezTo>
                  <a:cubicBezTo>
                    <a:pt x="27059" y="0"/>
                    <a:pt x="23485" y="1021"/>
                    <a:pt x="20294" y="3191"/>
                  </a:cubicBezTo>
                  <a:cubicBezTo>
                    <a:pt x="17103" y="5360"/>
                    <a:pt x="14933" y="8168"/>
                    <a:pt x="13657" y="11870"/>
                  </a:cubicBezTo>
                  <a:lnTo>
                    <a:pt x="12891" y="11870"/>
                  </a:lnTo>
                  <a:lnTo>
                    <a:pt x="12891" y="1021"/>
                  </a:lnTo>
                  <a:lnTo>
                    <a:pt x="0" y="1021"/>
                  </a:lnTo>
                  <a:lnTo>
                    <a:pt x="0" y="69306"/>
                  </a:lnTo>
                  <a:lnTo>
                    <a:pt x="13274" y="69306"/>
                  </a:lnTo>
                  <a:lnTo>
                    <a:pt x="13274" y="27569"/>
                  </a:lnTo>
                  <a:close/>
                </a:path>
              </a:pathLst>
            </a:custGeom>
            <a:solidFill>
              <a:srgbClr val="14336A"/>
            </a:solidFill>
            <a:ln w="0" cap="flat">
              <a:noFill/>
              <a:prstDash val="solid"/>
              <a:miter/>
            </a:ln>
          </p:spPr>
          <p:txBody>
            <a:bodyPr rtlCol="0" anchor="ctr"/>
            <a:lstStyle/>
            <a:p>
              <a:endParaRPr lang="en-GB" sz="1013"/>
            </a:p>
          </p:txBody>
        </p:sp>
        <p:sp>
          <p:nvSpPr>
            <p:cNvPr id="207" name="Freeform 206">
              <a:extLst>
                <a:ext uri="{FF2B5EF4-FFF2-40B4-BE49-F238E27FC236}">
                  <a16:creationId xmlns:a16="http://schemas.microsoft.com/office/drawing/2014/main" id="{6483669C-4453-CBF4-6F71-D2C03325D89C}"/>
                </a:ext>
              </a:extLst>
            </p:cNvPr>
            <p:cNvSpPr/>
            <p:nvPr/>
          </p:nvSpPr>
          <p:spPr>
            <a:xfrm>
              <a:off x="2365331" y="6299553"/>
              <a:ext cx="63562" cy="70454"/>
            </a:xfrm>
            <a:custGeom>
              <a:avLst/>
              <a:gdLst>
                <a:gd name="connsiteX0" fmla="*/ 48501 w 63562"/>
                <a:gd name="connsiteY0" fmla="*/ 66115 h 70454"/>
                <a:gd name="connsiteX1" fmla="*/ 59606 w 63562"/>
                <a:gd name="connsiteY1" fmla="*/ 53862 h 70454"/>
                <a:gd name="connsiteX2" fmla="*/ 63562 w 63562"/>
                <a:gd name="connsiteY2" fmla="*/ 35355 h 70454"/>
                <a:gd name="connsiteX3" fmla="*/ 59606 w 63562"/>
                <a:gd name="connsiteY3" fmla="*/ 16720 h 70454"/>
                <a:gd name="connsiteX4" fmla="*/ 48501 w 63562"/>
                <a:gd name="connsiteY4" fmla="*/ 4340 h 70454"/>
                <a:gd name="connsiteX5" fmla="*/ 31781 w 63562"/>
                <a:gd name="connsiteY5" fmla="*/ 0 h 70454"/>
                <a:gd name="connsiteX6" fmla="*/ 15061 w 63562"/>
                <a:gd name="connsiteY6" fmla="*/ 4340 h 70454"/>
                <a:gd name="connsiteX7" fmla="*/ 3957 w 63562"/>
                <a:gd name="connsiteY7" fmla="*/ 16720 h 70454"/>
                <a:gd name="connsiteX8" fmla="*/ 0 w 63562"/>
                <a:gd name="connsiteY8" fmla="*/ 35355 h 70454"/>
                <a:gd name="connsiteX9" fmla="*/ 3957 w 63562"/>
                <a:gd name="connsiteY9" fmla="*/ 53862 h 70454"/>
                <a:gd name="connsiteX10" fmla="*/ 15061 w 63562"/>
                <a:gd name="connsiteY10" fmla="*/ 66115 h 70454"/>
                <a:gd name="connsiteX11" fmla="*/ 31781 w 63562"/>
                <a:gd name="connsiteY11" fmla="*/ 70454 h 70454"/>
                <a:gd name="connsiteX12" fmla="*/ 48501 w 63562"/>
                <a:gd name="connsiteY12" fmla="*/ 66115 h 70454"/>
                <a:gd name="connsiteX13" fmla="*/ 15316 w 63562"/>
                <a:gd name="connsiteY13" fmla="*/ 47225 h 70454"/>
                <a:gd name="connsiteX14" fmla="*/ 13274 w 63562"/>
                <a:gd name="connsiteY14" fmla="*/ 35227 h 70454"/>
                <a:gd name="connsiteX15" fmla="*/ 15316 w 63562"/>
                <a:gd name="connsiteY15" fmla="*/ 23230 h 70454"/>
                <a:gd name="connsiteX16" fmla="*/ 21443 w 63562"/>
                <a:gd name="connsiteY16" fmla="*/ 14423 h 70454"/>
                <a:gd name="connsiteX17" fmla="*/ 31781 w 63562"/>
                <a:gd name="connsiteY17" fmla="*/ 11104 h 70454"/>
                <a:gd name="connsiteX18" fmla="*/ 42119 w 63562"/>
                <a:gd name="connsiteY18" fmla="*/ 14423 h 70454"/>
                <a:gd name="connsiteX19" fmla="*/ 48246 w 63562"/>
                <a:gd name="connsiteY19" fmla="*/ 23230 h 70454"/>
                <a:gd name="connsiteX20" fmla="*/ 50288 w 63562"/>
                <a:gd name="connsiteY20" fmla="*/ 35227 h 70454"/>
                <a:gd name="connsiteX21" fmla="*/ 48246 w 63562"/>
                <a:gd name="connsiteY21" fmla="*/ 47225 h 70454"/>
                <a:gd name="connsiteX22" fmla="*/ 42119 w 63562"/>
                <a:gd name="connsiteY22" fmla="*/ 56032 h 70454"/>
                <a:gd name="connsiteX23" fmla="*/ 31781 w 63562"/>
                <a:gd name="connsiteY23" fmla="*/ 59350 h 70454"/>
                <a:gd name="connsiteX24" fmla="*/ 21443 w 63562"/>
                <a:gd name="connsiteY24" fmla="*/ 56032 h 70454"/>
                <a:gd name="connsiteX25" fmla="*/ 15316 w 63562"/>
                <a:gd name="connsiteY25" fmla="*/ 47225 h 7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62" h="70454">
                  <a:moveTo>
                    <a:pt x="48501" y="66115"/>
                  </a:moveTo>
                  <a:cubicBezTo>
                    <a:pt x="53224" y="63179"/>
                    <a:pt x="56925" y="59095"/>
                    <a:pt x="59606" y="53862"/>
                  </a:cubicBezTo>
                  <a:cubicBezTo>
                    <a:pt x="62286" y="48629"/>
                    <a:pt x="63562" y="42375"/>
                    <a:pt x="63562" y="35355"/>
                  </a:cubicBezTo>
                  <a:cubicBezTo>
                    <a:pt x="63562" y="28335"/>
                    <a:pt x="62286" y="22081"/>
                    <a:pt x="59606" y="16720"/>
                  </a:cubicBezTo>
                  <a:cubicBezTo>
                    <a:pt x="56925" y="11360"/>
                    <a:pt x="53224" y="7275"/>
                    <a:pt x="48501" y="4340"/>
                  </a:cubicBezTo>
                  <a:cubicBezTo>
                    <a:pt x="43779" y="1404"/>
                    <a:pt x="38163" y="0"/>
                    <a:pt x="31781" y="0"/>
                  </a:cubicBezTo>
                  <a:cubicBezTo>
                    <a:pt x="25399" y="0"/>
                    <a:pt x="19783" y="1404"/>
                    <a:pt x="15061" y="4340"/>
                  </a:cubicBezTo>
                  <a:cubicBezTo>
                    <a:pt x="10338" y="7275"/>
                    <a:pt x="6637" y="11360"/>
                    <a:pt x="3957" y="16720"/>
                  </a:cubicBezTo>
                  <a:cubicBezTo>
                    <a:pt x="1276" y="22081"/>
                    <a:pt x="0" y="28207"/>
                    <a:pt x="0" y="35355"/>
                  </a:cubicBezTo>
                  <a:cubicBezTo>
                    <a:pt x="0" y="42503"/>
                    <a:pt x="1276" y="48629"/>
                    <a:pt x="3957" y="53862"/>
                  </a:cubicBezTo>
                  <a:cubicBezTo>
                    <a:pt x="6637" y="59095"/>
                    <a:pt x="10338" y="63179"/>
                    <a:pt x="15061" y="66115"/>
                  </a:cubicBezTo>
                  <a:cubicBezTo>
                    <a:pt x="19783" y="69051"/>
                    <a:pt x="25399" y="70454"/>
                    <a:pt x="31781" y="70454"/>
                  </a:cubicBezTo>
                  <a:cubicBezTo>
                    <a:pt x="38163" y="70454"/>
                    <a:pt x="43779" y="69051"/>
                    <a:pt x="48501" y="66115"/>
                  </a:cubicBezTo>
                  <a:close/>
                  <a:moveTo>
                    <a:pt x="15316" y="47225"/>
                  </a:moveTo>
                  <a:cubicBezTo>
                    <a:pt x="14040" y="43524"/>
                    <a:pt x="13274" y="39567"/>
                    <a:pt x="13274" y="35227"/>
                  </a:cubicBezTo>
                  <a:cubicBezTo>
                    <a:pt x="13274" y="30888"/>
                    <a:pt x="13912" y="26803"/>
                    <a:pt x="15316" y="23230"/>
                  </a:cubicBezTo>
                  <a:cubicBezTo>
                    <a:pt x="16592" y="19528"/>
                    <a:pt x="18635" y="16592"/>
                    <a:pt x="21443" y="14423"/>
                  </a:cubicBezTo>
                  <a:cubicBezTo>
                    <a:pt x="24123" y="12253"/>
                    <a:pt x="27697" y="11104"/>
                    <a:pt x="31781" y="11104"/>
                  </a:cubicBezTo>
                  <a:cubicBezTo>
                    <a:pt x="35865" y="11104"/>
                    <a:pt x="39311" y="12253"/>
                    <a:pt x="42119" y="14423"/>
                  </a:cubicBezTo>
                  <a:cubicBezTo>
                    <a:pt x="44800" y="16592"/>
                    <a:pt x="46842" y="19656"/>
                    <a:pt x="48246" y="23230"/>
                  </a:cubicBezTo>
                  <a:cubicBezTo>
                    <a:pt x="49522" y="26931"/>
                    <a:pt x="50288" y="30888"/>
                    <a:pt x="50288" y="35227"/>
                  </a:cubicBezTo>
                  <a:cubicBezTo>
                    <a:pt x="50288" y="39567"/>
                    <a:pt x="49650" y="43651"/>
                    <a:pt x="48246" y="47225"/>
                  </a:cubicBezTo>
                  <a:cubicBezTo>
                    <a:pt x="46970" y="50926"/>
                    <a:pt x="44927" y="53734"/>
                    <a:pt x="42119" y="56032"/>
                  </a:cubicBezTo>
                  <a:cubicBezTo>
                    <a:pt x="39439" y="58202"/>
                    <a:pt x="35993" y="59350"/>
                    <a:pt x="31781" y="59350"/>
                  </a:cubicBezTo>
                  <a:cubicBezTo>
                    <a:pt x="27569" y="59350"/>
                    <a:pt x="24123" y="58202"/>
                    <a:pt x="21443" y="56032"/>
                  </a:cubicBezTo>
                  <a:cubicBezTo>
                    <a:pt x="18635" y="53862"/>
                    <a:pt x="16720" y="50926"/>
                    <a:pt x="15316" y="47225"/>
                  </a:cubicBezTo>
                  <a:close/>
                </a:path>
              </a:pathLst>
            </a:custGeom>
            <a:solidFill>
              <a:srgbClr val="14336A"/>
            </a:solidFill>
            <a:ln w="0" cap="flat">
              <a:noFill/>
              <a:prstDash val="solid"/>
              <a:miter/>
            </a:ln>
          </p:spPr>
          <p:txBody>
            <a:bodyPr rtlCol="0" anchor="ctr"/>
            <a:lstStyle/>
            <a:p>
              <a:endParaRPr lang="en-GB" sz="1013"/>
            </a:p>
          </p:txBody>
        </p:sp>
        <p:sp>
          <p:nvSpPr>
            <p:cNvPr id="208" name="Freeform 207">
              <a:extLst>
                <a:ext uri="{FF2B5EF4-FFF2-40B4-BE49-F238E27FC236}">
                  <a16:creationId xmlns:a16="http://schemas.microsoft.com/office/drawing/2014/main" id="{EED08AD2-8423-3408-FFBD-47B9F5C89ABE}"/>
                </a:ext>
              </a:extLst>
            </p:cNvPr>
            <p:cNvSpPr/>
            <p:nvPr/>
          </p:nvSpPr>
          <p:spPr>
            <a:xfrm>
              <a:off x="2446762" y="6299553"/>
              <a:ext cx="62413" cy="94960"/>
            </a:xfrm>
            <a:custGeom>
              <a:avLst/>
              <a:gdLst>
                <a:gd name="connsiteX0" fmla="*/ 33951 w 62413"/>
                <a:gd name="connsiteY0" fmla="*/ 70454 h 94960"/>
                <a:gd name="connsiteX1" fmla="*/ 48629 w 62413"/>
                <a:gd name="connsiteY1" fmla="*/ 66243 h 94960"/>
                <a:gd name="connsiteX2" fmla="*/ 58712 w 62413"/>
                <a:gd name="connsiteY2" fmla="*/ 54117 h 94960"/>
                <a:gd name="connsiteX3" fmla="*/ 62414 w 62413"/>
                <a:gd name="connsiteY3" fmla="*/ 35100 h 94960"/>
                <a:gd name="connsiteX4" fmla="*/ 58712 w 62413"/>
                <a:gd name="connsiteY4" fmla="*/ 16210 h 94960"/>
                <a:gd name="connsiteX5" fmla="*/ 48501 w 62413"/>
                <a:gd name="connsiteY5" fmla="*/ 4212 h 94960"/>
                <a:gd name="connsiteX6" fmla="*/ 33696 w 62413"/>
                <a:gd name="connsiteY6" fmla="*/ 0 h 94960"/>
                <a:gd name="connsiteX7" fmla="*/ 23485 w 62413"/>
                <a:gd name="connsiteY7" fmla="*/ 2170 h 94960"/>
                <a:gd name="connsiteX8" fmla="*/ 17486 w 62413"/>
                <a:gd name="connsiteY8" fmla="*/ 7148 h 94960"/>
                <a:gd name="connsiteX9" fmla="*/ 14167 w 62413"/>
                <a:gd name="connsiteY9" fmla="*/ 12125 h 94960"/>
                <a:gd name="connsiteX10" fmla="*/ 13019 w 62413"/>
                <a:gd name="connsiteY10" fmla="*/ 12125 h 94960"/>
                <a:gd name="connsiteX11" fmla="*/ 13019 w 62413"/>
                <a:gd name="connsiteY11" fmla="*/ 1021 h 94960"/>
                <a:gd name="connsiteX12" fmla="*/ 0 w 62413"/>
                <a:gd name="connsiteY12" fmla="*/ 1021 h 94960"/>
                <a:gd name="connsiteX13" fmla="*/ 0 w 62413"/>
                <a:gd name="connsiteY13" fmla="*/ 94960 h 94960"/>
                <a:gd name="connsiteX14" fmla="*/ 13274 w 62413"/>
                <a:gd name="connsiteY14" fmla="*/ 94960 h 94960"/>
                <a:gd name="connsiteX15" fmla="*/ 13274 w 62413"/>
                <a:gd name="connsiteY15" fmla="*/ 58712 h 94960"/>
                <a:gd name="connsiteX16" fmla="*/ 14040 w 62413"/>
                <a:gd name="connsiteY16" fmla="*/ 58712 h 94960"/>
                <a:gd name="connsiteX17" fmla="*/ 17486 w 62413"/>
                <a:gd name="connsiteY17" fmla="*/ 63690 h 94960"/>
                <a:gd name="connsiteX18" fmla="*/ 23613 w 62413"/>
                <a:gd name="connsiteY18" fmla="*/ 68540 h 94960"/>
                <a:gd name="connsiteX19" fmla="*/ 33823 w 62413"/>
                <a:gd name="connsiteY19" fmla="*/ 70582 h 94960"/>
                <a:gd name="connsiteX20" fmla="*/ 15189 w 62413"/>
                <a:gd name="connsiteY20" fmla="*/ 47608 h 94960"/>
                <a:gd name="connsiteX21" fmla="*/ 13146 w 62413"/>
                <a:gd name="connsiteY21" fmla="*/ 34972 h 94960"/>
                <a:gd name="connsiteX22" fmla="*/ 15189 w 62413"/>
                <a:gd name="connsiteY22" fmla="*/ 22464 h 94960"/>
                <a:gd name="connsiteX23" fmla="*/ 21187 w 62413"/>
                <a:gd name="connsiteY23" fmla="*/ 14168 h 94960"/>
                <a:gd name="connsiteX24" fmla="*/ 31015 w 62413"/>
                <a:gd name="connsiteY24" fmla="*/ 11232 h 94960"/>
                <a:gd name="connsiteX25" fmla="*/ 41098 w 62413"/>
                <a:gd name="connsiteY25" fmla="*/ 14295 h 94960"/>
                <a:gd name="connsiteX26" fmla="*/ 47097 w 62413"/>
                <a:gd name="connsiteY26" fmla="*/ 22847 h 94960"/>
                <a:gd name="connsiteX27" fmla="*/ 49140 w 62413"/>
                <a:gd name="connsiteY27" fmla="*/ 34972 h 94960"/>
                <a:gd name="connsiteX28" fmla="*/ 47097 w 62413"/>
                <a:gd name="connsiteY28" fmla="*/ 47352 h 94960"/>
                <a:gd name="connsiteX29" fmla="*/ 40971 w 62413"/>
                <a:gd name="connsiteY29" fmla="*/ 56032 h 94960"/>
                <a:gd name="connsiteX30" fmla="*/ 31015 w 62413"/>
                <a:gd name="connsiteY30" fmla="*/ 59223 h 94960"/>
                <a:gd name="connsiteX31" fmla="*/ 21315 w 62413"/>
                <a:gd name="connsiteY31" fmla="*/ 56159 h 94960"/>
                <a:gd name="connsiteX32" fmla="*/ 15316 w 62413"/>
                <a:gd name="connsiteY32" fmla="*/ 47735 h 9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413" h="94960">
                  <a:moveTo>
                    <a:pt x="33951" y="70454"/>
                  </a:moveTo>
                  <a:cubicBezTo>
                    <a:pt x="39439" y="70454"/>
                    <a:pt x="44417" y="69051"/>
                    <a:pt x="48629" y="66243"/>
                  </a:cubicBezTo>
                  <a:cubicBezTo>
                    <a:pt x="52969" y="63435"/>
                    <a:pt x="56287" y="59350"/>
                    <a:pt x="58712" y="54117"/>
                  </a:cubicBezTo>
                  <a:cubicBezTo>
                    <a:pt x="61137" y="48884"/>
                    <a:pt x="62414" y="42503"/>
                    <a:pt x="62414" y="35100"/>
                  </a:cubicBezTo>
                  <a:cubicBezTo>
                    <a:pt x="62414" y="27697"/>
                    <a:pt x="61137" y="21443"/>
                    <a:pt x="58712" y="16210"/>
                  </a:cubicBezTo>
                  <a:cubicBezTo>
                    <a:pt x="56287" y="10977"/>
                    <a:pt x="52841" y="6892"/>
                    <a:pt x="48501" y="4212"/>
                  </a:cubicBezTo>
                  <a:cubicBezTo>
                    <a:pt x="44162" y="1404"/>
                    <a:pt x="39184" y="0"/>
                    <a:pt x="33696" y="0"/>
                  </a:cubicBezTo>
                  <a:cubicBezTo>
                    <a:pt x="29484" y="0"/>
                    <a:pt x="26038" y="766"/>
                    <a:pt x="23485" y="2170"/>
                  </a:cubicBezTo>
                  <a:cubicBezTo>
                    <a:pt x="20932" y="3574"/>
                    <a:pt x="18890" y="5233"/>
                    <a:pt x="17486" y="7148"/>
                  </a:cubicBezTo>
                  <a:cubicBezTo>
                    <a:pt x="16082" y="9062"/>
                    <a:pt x="14933" y="10594"/>
                    <a:pt x="14167" y="12125"/>
                  </a:cubicBezTo>
                  <a:lnTo>
                    <a:pt x="13019" y="12125"/>
                  </a:lnTo>
                  <a:lnTo>
                    <a:pt x="13019" y="1021"/>
                  </a:lnTo>
                  <a:lnTo>
                    <a:pt x="0" y="1021"/>
                  </a:lnTo>
                  <a:lnTo>
                    <a:pt x="0" y="94960"/>
                  </a:lnTo>
                  <a:lnTo>
                    <a:pt x="13274" y="94960"/>
                  </a:lnTo>
                  <a:lnTo>
                    <a:pt x="13274" y="58712"/>
                  </a:lnTo>
                  <a:lnTo>
                    <a:pt x="14040" y="58712"/>
                  </a:lnTo>
                  <a:cubicBezTo>
                    <a:pt x="14806" y="60116"/>
                    <a:pt x="15954" y="61775"/>
                    <a:pt x="17486" y="63690"/>
                  </a:cubicBezTo>
                  <a:cubicBezTo>
                    <a:pt x="19018" y="65605"/>
                    <a:pt x="21060" y="67136"/>
                    <a:pt x="23613" y="68540"/>
                  </a:cubicBezTo>
                  <a:cubicBezTo>
                    <a:pt x="26293" y="69944"/>
                    <a:pt x="29611" y="70582"/>
                    <a:pt x="33823" y="70582"/>
                  </a:cubicBezTo>
                  <a:close/>
                  <a:moveTo>
                    <a:pt x="15189" y="47608"/>
                  </a:moveTo>
                  <a:cubicBezTo>
                    <a:pt x="13785" y="44034"/>
                    <a:pt x="13146" y="39822"/>
                    <a:pt x="13146" y="34972"/>
                  </a:cubicBezTo>
                  <a:cubicBezTo>
                    <a:pt x="13146" y="30122"/>
                    <a:pt x="13785" y="26038"/>
                    <a:pt x="15189" y="22464"/>
                  </a:cubicBezTo>
                  <a:cubicBezTo>
                    <a:pt x="16593" y="18890"/>
                    <a:pt x="18507" y="16082"/>
                    <a:pt x="21187" y="14168"/>
                  </a:cubicBezTo>
                  <a:cubicBezTo>
                    <a:pt x="23868" y="12125"/>
                    <a:pt x="27059" y="11232"/>
                    <a:pt x="31015" y="11232"/>
                  </a:cubicBezTo>
                  <a:cubicBezTo>
                    <a:pt x="34972" y="11232"/>
                    <a:pt x="38418" y="12253"/>
                    <a:pt x="41098" y="14295"/>
                  </a:cubicBezTo>
                  <a:cubicBezTo>
                    <a:pt x="43779" y="16337"/>
                    <a:pt x="45821" y="19145"/>
                    <a:pt x="47097" y="22847"/>
                  </a:cubicBezTo>
                  <a:cubicBezTo>
                    <a:pt x="48501" y="26421"/>
                    <a:pt x="49140" y="30505"/>
                    <a:pt x="49140" y="34972"/>
                  </a:cubicBezTo>
                  <a:cubicBezTo>
                    <a:pt x="49140" y="39439"/>
                    <a:pt x="48501" y="43651"/>
                    <a:pt x="47097" y="47352"/>
                  </a:cubicBezTo>
                  <a:cubicBezTo>
                    <a:pt x="45693" y="51054"/>
                    <a:pt x="43651" y="53862"/>
                    <a:pt x="40971" y="56032"/>
                  </a:cubicBezTo>
                  <a:cubicBezTo>
                    <a:pt x="38291" y="58202"/>
                    <a:pt x="34972" y="59223"/>
                    <a:pt x="31015" y="59223"/>
                  </a:cubicBezTo>
                  <a:cubicBezTo>
                    <a:pt x="27059" y="59223"/>
                    <a:pt x="23995" y="58202"/>
                    <a:pt x="21315" y="56159"/>
                  </a:cubicBezTo>
                  <a:cubicBezTo>
                    <a:pt x="18635" y="54117"/>
                    <a:pt x="16720" y="51309"/>
                    <a:pt x="15316" y="47735"/>
                  </a:cubicBezTo>
                  <a:close/>
                </a:path>
              </a:pathLst>
            </a:custGeom>
            <a:solidFill>
              <a:srgbClr val="14336A"/>
            </a:solidFill>
            <a:ln w="0" cap="flat">
              <a:noFill/>
              <a:prstDash val="solid"/>
              <a:miter/>
            </a:ln>
          </p:spPr>
          <p:txBody>
            <a:bodyPr rtlCol="0" anchor="ctr"/>
            <a:lstStyle/>
            <a:p>
              <a:endParaRPr lang="en-GB" sz="1013"/>
            </a:p>
          </p:txBody>
        </p:sp>
        <p:sp>
          <p:nvSpPr>
            <p:cNvPr id="209" name="Freeform 208">
              <a:extLst>
                <a:ext uri="{FF2B5EF4-FFF2-40B4-BE49-F238E27FC236}">
                  <a16:creationId xmlns:a16="http://schemas.microsoft.com/office/drawing/2014/main" id="{8A34C788-95E4-3D89-DDB1-A8E4BA242718}"/>
                </a:ext>
              </a:extLst>
            </p:cNvPr>
            <p:cNvSpPr/>
            <p:nvPr/>
          </p:nvSpPr>
          <p:spPr>
            <a:xfrm>
              <a:off x="2524365" y="6299425"/>
              <a:ext cx="61775" cy="70582"/>
            </a:xfrm>
            <a:custGeom>
              <a:avLst/>
              <a:gdLst>
                <a:gd name="connsiteX0" fmla="*/ 52458 w 61775"/>
                <a:gd name="connsiteY0" fmla="*/ 7914 h 70582"/>
                <a:gd name="connsiteX1" fmla="*/ 42758 w 61775"/>
                <a:gd name="connsiteY1" fmla="*/ 1915 h 70582"/>
                <a:gd name="connsiteX2" fmla="*/ 31526 w 61775"/>
                <a:gd name="connsiteY2" fmla="*/ 0 h 70582"/>
                <a:gd name="connsiteX3" fmla="*/ 14933 w 61775"/>
                <a:gd name="connsiteY3" fmla="*/ 4467 h 70582"/>
                <a:gd name="connsiteX4" fmla="*/ 3957 w 61775"/>
                <a:gd name="connsiteY4" fmla="*/ 16976 h 70582"/>
                <a:gd name="connsiteX5" fmla="*/ 0 w 61775"/>
                <a:gd name="connsiteY5" fmla="*/ 35483 h 70582"/>
                <a:gd name="connsiteX6" fmla="*/ 3957 w 61775"/>
                <a:gd name="connsiteY6" fmla="*/ 53990 h 70582"/>
                <a:gd name="connsiteX7" fmla="*/ 15189 w 61775"/>
                <a:gd name="connsiteY7" fmla="*/ 66243 h 70582"/>
                <a:gd name="connsiteX8" fmla="*/ 32547 w 61775"/>
                <a:gd name="connsiteY8" fmla="*/ 70582 h 70582"/>
                <a:gd name="connsiteX9" fmla="*/ 45821 w 61775"/>
                <a:gd name="connsiteY9" fmla="*/ 68285 h 70582"/>
                <a:gd name="connsiteX10" fmla="*/ 55521 w 61775"/>
                <a:gd name="connsiteY10" fmla="*/ 61776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5 h 70582"/>
                <a:gd name="connsiteX25" fmla="*/ 21698 w 61775"/>
                <a:gd name="connsiteY25" fmla="*/ 13657 h 70582"/>
                <a:gd name="connsiteX26" fmla="*/ 31526 w 61775"/>
                <a:gd name="connsiteY26" fmla="*/ 10977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4"/>
                  </a:moveTo>
                  <a:cubicBezTo>
                    <a:pt x="49522" y="5233"/>
                    <a:pt x="46332" y="3191"/>
                    <a:pt x="42758" y="1915"/>
                  </a:cubicBezTo>
                  <a:cubicBezTo>
                    <a:pt x="39184" y="638"/>
                    <a:pt x="35355" y="0"/>
                    <a:pt x="31526" y="0"/>
                  </a:cubicBezTo>
                  <a:cubicBezTo>
                    <a:pt x="25144" y="0"/>
                    <a:pt x="19656" y="1532"/>
                    <a:pt x="14933" y="4467"/>
                  </a:cubicBezTo>
                  <a:cubicBezTo>
                    <a:pt x="10211" y="7403"/>
                    <a:pt x="6509" y="11615"/>
                    <a:pt x="3957" y="16976"/>
                  </a:cubicBezTo>
                  <a:cubicBezTo>
                    <a:pt x="1276" y="22336"/>
                    <a:pt x="0" y="28463"/>
                    <a:pt x="0" y="35483"/>
                  </a:cubicBezTo>
                  <a:cubicBezTo>
                    <a:pt x="0" y="42503"/>
                    <a:pt x="1276" y="48757"/>
                    <a:pt x="3957" y="53990"/>
                  </a:cubicBezTo>
                  <a:cubicBezTo>
                    <a:pt x="6637" y="59223"/>
                    <a:pt x="10338" y="63307"/>
                    <a:pt x="15189" y="66243"/>
                  </a:cubicBezTo>
                  <a:cubicBezTo>
                    <a:pt x="20039" y="69178"/>
                    <a:pt x="25782" y="70582"/>
                    <a:pt x="32547" y="70582"/>
                  </a:cubicBezTo>
                  <a:cubicBezTo>
                    <a:pt x="37525" y="70582"/>
                    <a:pt x="41992" y="69816"/>
                    <a:pt x="45821" y="68285"/>
                  </a:cubicBezTo>
                  <a:cubicBezTo>
                    <a:pt x="49778" y="66753"/>
                    <a:pt x="52968" y="64583"/>
                    <a:pt x="55521" y="61776"/>
                  </a:cubicBezTo>
                  <a:cubicBezTo>
                    <a:pt x="58074" y="58968"/>
                    <a:pt x="59861" y="55777"/>
                    <a:pt x="60882" y="52075"/>
                  </a:cubicBezTo>
                  <a:lnTo>
                    <a:pt x="48246" y="49778"/>
                  </a:lnTo>
                  <a:cubicBezTo>
                    <a:pt x="47480" y="51948"/>
                    <a:pt x="46332" y="53735"/>
                    <a:pt x="44800" y="55138"/>
                  </a:cubicBezTo>
                  <a:cubicBezTo>
                    <a:pt x="43268" y="56543"/>
                    <a:pt x="41481" y="57691"/>
                    <a:pt x="39439" y="58457"/>
                  </a:cubicBezTo>
                  <a:cubicBezTo>
                    <a:pt x="37397" y="59223"/>
                    <a:pt x="35100" y="59478"/>
                    <a:pt x="32547" y="59478"/>
                  </a:cubicBezTo>
                  <a:cubicBezTo>
                    <a:pt x="28718" y="59478"/>
                    <a:pt x="25272" y="58585"/>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5"/>
                  </a:cubicBezTo>
                  <a:cubicBezTo>
                    <a:pt x="16848" y="17869"/>
                    <a:pt x="18890" y="15444"/>
                    <a:pt x="21698" y="13657"/>
                  </a:cubicBezTo>
                  <a:cubicBezTo>
                    <a:pt x="24506" y="11870"/>
                    <a:pt x="27697" y="10977"/>
                    <a:pt x="31526" y="10977"/>
                  </a:cubicBezTo>
                  <a:cubicBezTo>
                    <a:pt x="34972" y="10977"/>
                    <a:pt x="37908" y="11743"/>
                    <a:pt x="40588" y="13274"/>
                  </a:cubicBezTo>
                  <a:cubicBezTo>
                    <a:pt x="43141" y="14806"/>
                    <a:pt x="45183" y="16976"/>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10" name="Freeform 209">
              <a:extLst>
                <a:ext uri="{FF2B5EF4-FFF2-40B4-BE49-F238E27FC236}">
                  <a16:creationId xmlns:a16="http://schemas.microsoft.com/office/drawing/2014/main" id="{7C432F91-9E9A-850F-A154-3B15F5443F7E}"/>
                </a:ext>
              </a:extLst>
            </p:cNvPr>
            <p:cNvSpPr/>
            <p:nvPr/>
          </p:nvSpPr>
          <p:spPr>
            <a:xfrm>
              <a:off x="2600818" y="6299425"/>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5 h 70709"/>
                <a:gd name="connsiteX8" fmla="*/ 30505 w 56797"/>
                <a:gd name="connsiteY8" fmla="*/ 10849 h 70709"/>
                <a:gd name="connsiteX9" fmla="*/ 40205 w 56797"/>
                <a:gd name="connsiteY9" fmla="*/ 14040 h 70709"/>
                <a:gd name="connsiteX10" fmla="*/ 43523 w 56797"/>
                <a:gd name="connsiteY10" fmla="*/ 23102 h 70709"/>
                <a:gd name="connsiteX11" fmla="*/ 43523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2 h 70709"/>
                <a:gd name="connsiteX17" fmla="*/ 2170 w 56797"/>
                <a:gd name="connsiteY17" fmla="*/ 40333 h 70709"/>
                <a:gd name="connsiteX18" fmla="*/ 0 w 56797"/>
                <a:gd name="connsiteY18" fmla="*/ 49905 h 70709"/>
                <a:gd name="connsiteX19" fmla="*/ 3063 w 56797"/>
                <a:gd name="connsiteY19" fmla="*/ 61265 h 70709"/>
                <a:gd name="connsiteX20" fmla="*/ 11360 w 56797"/>
                <a:gd name="connsiteY20" fmla="*/ 68285 h 70709"/>
                <a:gd name="connsiteX21" fmla="*/ 23102 w 56797"/>
                <a:gd name="connsiteY21" fmla="*/ 70710 h 70709"/>
                <a:gd name="connsiteX22" fmla="*/ 32802 w 56797"/>
                <a:gd name="connsiteY22" fmla="*/ 69051 h 70709"/>
                <a:gd name="connsiteX23" fmla="*/ 39439 w 56797"/>
                <a:gd name="connsiteY23" fmla="*/ 64967 h 70709"/>
                <a:gd name="connsiteX24" fmla="*/ 43268 w 56797"/>
                <a:gd name="connsiteY24" fmla="*/ 59861 h 70709"/>
                <a:gd name="connsiteX25" fmla="*/ 43779 w 56797"/>
                <a:gd name="connsiteY25" fmla="*/ 59861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3 h 70709"/>
                <a:gd name="connsiteX30" fmla="*/ 47608 w 56797"/>
                <a:gd name="connsiteY30" fmla="*/ 4467 h 70709"/>
                <a:gd name="connsiteX31" fmla="*/ 43523 w 56797"/>
                <a:gd name="connsiteY31" fmla="*/ 44672 h 70709"/>
                <a:gd name="connsiteX32" fmla="*/ 41481 w 56797"/>
                <a:gd name="connsiteY32" fmla="*/ 52203 h 70709"/>
                <a:gd name="connsiteX33" fmla="*/ 35483 w 56797"/>
                <a:gd name="connsiteY33" fmla="*/ 57946 h 70709"/>
                <a:gd name="connsiteX34" fmla="*/ 26037 w 56797"/>
                <a:gd name="connsiteY34" fmla="*/ 60116 h 70709"/>
                <a:gd name="connsiteX35" fmla="*/ 16720 w 56797"/>
                <a:gd name="connsiteY35" fmla="*/ 57564 h 70709"/>
                <a:gd name="connsiteX36" fmla="*/ 13019 w 56797"/>
                <a:gd name="connsiteY36" fmla="*/ 50161 h 70709"/>
                <a:gd name="connsiteX37" fmla="*/ 14933 w 56797"/>
                <a:gd name="connsiteY37" fmla="*/ 44417 h 70709"/>
                <a:gd name="connsiteX38" fmla="*/ 20039 w 56797"/>
                <a:gd name="connsiteY38" fmla="*/ 41098 h 70709"/>
                <a:gd name="connsiteX39" fmla="*/ 27059 w 56797"/>
                <a:gd name="connsiteY39" fmla="*/ 39440 h 70709"/>
                <a:gd name="connsiteX40" fmla="*/ 31143 w 56797"/>
                <a:gd name="connsiteY40" fmla="*/ 38929 h 70709"/>
                <a:gd name="connsiteX41" fmla="*/ 36121 w 56797"/>
                <a:gd name="connsiteY41" fmla="*/ 38163 h 70709"/>
                <a:gd name="connsiteX42" fmla="*/ 40716 w 56797"/>
                <a:gd name="connsiteY42" fmla="*/ 37142 h 70709"/>
                <a:gd name="connsiteX43" fmla="*/ 43396 w 56797"/>
                <a:gd name="connsiteY43" fmla="*/ 35865 h 70709"/>
                <a:gd name="connsiteX44" fmla="*/ 43396 w 56797"/>
                <a:gd name="connsiteY44" fmla="*/ 44672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7" y="2808"/>
                    <a:pt x="41992" y="1659"/>
                    <a:pt x="38929" y="1021"/>
                  </a:cubicBezTo>
                  <a:cubicBezTo>
                    <a:pt x="35865" y="383"/>
                    <a:pt x="32930" y="0"/>
                    <a:pt x="30249" y="0"/>
                  </a:cubicBezTo>
                  <a:cubicBezTo>
                    <a:pt x="26165" y="0"/>
                    <a:pt x="22208" y="638"/>
                    <a:pt x="18507" y="1787"/>
                  </a:cubicBezTo>
                  <a:cubicBezTo>
                    <a:pt x="14806" y="2936"/>
                    <a:pt x="11487" y="4850"/>
                    <a:pt x="8552" y="7403"/>
                  </a:cubicBezTo>
                  <a:cubicBezTo>
                    <a:pt x="5744" y="9956"/>
                    <a:pt x="3574" y="13274"/>
                    <a:pt x="2042" y="17486"/>
                  </a:cubicBezTo>
                  <a:lnTo>
                    <a:pt x="14550" y="20294"/>
                  </a:lnTo>
                  <a:cubicBezTo>
                    <a:pt x="15571" y="17869"/>
                    <a:pt x="17358" y="15699"/>
                    <a:pt x="19911" y="13785"/>
                  </a:cubicBezTo>
                  <a:cubicBezTo>
                    <a:pt x="22464" y="11870"/>
                    <a:pt x="26037" y="10849"/>
                    <a:pt x="30505" y="10849"/>
                  </a:cubicBezTo>
                  <a:cubicBezTo>
                    <a:pt x="34972" y="10849"/>
                    <a:pt x="38035" y="11870"/>
                    <a:pt x="40205" y="14040"/>
                  </a:cubicBezTo>
                  <a:cubicBezTo>
                    <a:pt x="42375" y="16210"/>
                    <a:pt x="43523" y="19145"/>
                    <a:pt x="43523" y="23102"/>
                  </a:cubicBezTo>
                  <a:lnTo>
                    <a:pt x="43523" y="23357"/>
                  </a:lnTo>
                  <a:cubicBezTo>
                    <a:pt x="43523" y="25017"/>
                    <a:pt x="42885" y="26165"/>
                    <a:pt x="41737" y="26803"/>
                  </a:cubicBezTo>
                  <a:cubicBezTo>
                    <a:pt x="40588" y="27569"/>
                    <a:pt x="38673" y="28080"/>
                    <a:pt x="36121" y="28335"/>
                  </a:cubicBezTo>
                  <a:cubicBezTo>
                    <a:pt x="33568" y="28591"/>
                    <a:pt x="30249" y="28973"/>
                    <a:pt x="26165" y="29484"/>
                  </a:cubicBezTo>
                  <a:cubicBezTo>
                    <a:pt x="22974" y="29867"/>
                    <a:pt x="19783" y="30377"/>
                    <a:pt x="16593" y="31143"/>
                  </a:cubicBezTo>
                  <a:cubicBezTo>
                    <a:pt x="13529" y="31909"/>
                    <a:pt x="10721" y="32930"/>
                    <a:pt x="8169" y="34462"/>
                  </a:cubicBezTo>
                  <a:cubicBezTo>
                    <a:pt x="5616" y="35865"/>
                    <a:pt x="3701" y="37908"/>
                    <a:pt x="2170" y="40333"/>
                  </a:cubicBezTo>
                  <a:cubicBezTo>
                    <a:pt x="638" y="42886"/>
                    <a:pt x="0" y="45949"/>
                    <a:pt x="0" y="49905"/>
                  </a:cubicBezTo>
                  <a:cubicBezTo>
                    <a:pt x="0" y="54373"/>
                    <a:pt x="1021" y="58202"/>
                    <a:pt x="3063" y="61265"/>
                  </a:cubicBezTo>
                  <a:cubicBezTo>
                    <a:pt x="5105" y="64328"/>
                    <a:pt x="7913" y="66753"/>
                    <a:pt x="11360" y="68285"/>
                  </a:cubicBezTo>
                  <a:cubicBezTo>
                    <a:pt x="14806" y="69944"/>
                    <a:pt x="18762" y="70710"/>
                    <a:pt x="23102" y="70710"/>
                  </a:cubicBezTo>
                  <a:cubicBezTo>
                    <a:pt x="26931" y="70710"/>
                    <a:pt x="30122" y="70199"/>
                    <a:pt x="32802" y="69051"/>
                  </a:cubicBezTo>
                  <a:cubicBezTo>
                    <a:pt x="35483" y="67902"/>
                    <a:pt x="37652" y="66625"/>
                    <a:pt x="39439" y="64967"/>
                  </a:cubicBezTo>
                  <a:cubicBezTo>
                    <a:pt x="41098" y="63307"/>
                    <a:pt x="42502" y="61648"/>
                    <a:pt x="43268" y="59861"/>
                  </a:cubicBezTo>
                  <a:lnTo>
                    <a:pt x="43779" y="59861"/>
                  </a:lnTo>
                  <a:lnTo>
                    <a:pt x="43779" y="69178"/>
                  </a:lnTo>
                  <a:lnTo>
                    <a:pt x="56798" y="69178"/>
                  </a:lnTo>
                  <a:lnTo>
                    <a:pt x="56798" y="23868"/>
                  </a:lnTo>
                  <a:cubicBezTo>
                    <a:pt x="56798" y="18890"/>
                    <a:pt x="55904" y="14806"/>
                    <a:pt x="54245" y="11743"/>
                  </a:cubicBezTo>
                  <a:cubicBezTo>
                    <a:pt x="52586" y="8552"/>
                    <a:pt x="50288" y="6254"/>
                    <a:pt x="47608" y="4467"/>
                  </a:cubicBezTo>
                  <a:close/>
                  <a:moveTo>
                    <a:pt x="43523" y="44672"/>
                  </a:moveTo>
                  <a:cubicBezTo>
                    <a:pt x="43523" y="47353"/>
                    <a:pt x="42885" y="49905"/>
                    <a:pt x="41481" y="52203"/>
                  </a:cubicBezTo>
                  <a:cubicBezTo>
                    <a:pt x="40077" y="54500"/>
                    <a:pt x="38163" y="56415"/>
                    <a:pt x="35483" y="57946"/>
                  </a:cubicBezTo>
                  <a:cubicBezTo>
                    <a:pt x="32802" y="59351"/>
                    <a:pt x="29739" y="60116"/>
                    <a:pt x="26037" y="60116"/>
                  </a:cubicBezTo>
                  <a:cubicBezTo>
                    <a:pt x="22336" y="60116"/>
                    <a:pt x="19145" y="59223"/>
                    <a:pt x="16720" y="57564"/>
                  </a:cubicBezTo>
                  <a:cubicBezTo>
                    <a:pt x="14295" y="55904"/>
                    <a:pt x="13019" y="53352"/>
                    <a:pt x="13019" y="50161"/>
                  </a:cubicBezTo>
                  <a:cubicBezTo>
                    <a:pt x="13019" y="47736"/>
                    <a:pt x="13657" y="45949"/>
                    <a:pt x="14933" y="44417"/>
                  </a:cubicBezTo>
                  <a:cubicBezTo>
                    <a:pt x="16210" y="43013"/>
                    <a:pt x="17869" y="41864"/>
                    <a:pt x="20039" y="41098"/>
                  </a:cubicBezTo>
                  <a:cubicBezTo>
                    <a:pt x="22208" y="40333"/>
                    <a:pt x="24506" y="39822"/>
                    <a:pt x="27059" y="39440"/>
                  </a:cubicBezTo>
                  <a:cubicBezTo>
                    <a:pt x="28207" y="39312"/>
                    <a:pt x="29484" y="39056"/>
                    <a:pt x="31143" y="38929"/>
                  </a:cubicBezTo>
                  <a:cubicBezTo>
                    <a:pt x="32802" y="38673"/>
                    <a:pt x="34461" y="38418"/>
                    <a:pt x="36121" y="38163"/>
                  </a:cubicBezTo>
                  <a:cubicBezTo>
                    <a:pt x="37780" y="37908"/>
                    <a:pt x="39439" y="37525"/>
                    <a:pt x="40716" y="37142"/>
                  </a:cubicBezTo>
                  <a:cubicBezTo>
                    <a:pt x="42120" y="36759"/>
                    <a:pt x="43013" y="36249"/>
                    <a:pt x="43396" y="35865"/>
                  </a:cubicBezTo>
                  <a:lnTo>
                    <a:pt x="43396" y="44672"/>
                  </a:lnTo>
                  <a:close/>
                </a:path>
              </a:pathLst>
            </a:custGeom>
            <a:solidFill>
              <a:srgbClr val="14336A"/>
            </a:solidFill>
            <a:ln w="0" cap="flat">
              <a:noFill/>
              <a:prstDash val="solid"/>
              <a:miter/>
            </a:ln>
          </p:spPr>
          <p:txBody>
            <a:bodyPr rtlCol="0" anchor="ctr"/>
            <a:lstStyle/>
            <a:p>
              <a:endParaRPr lang="en-GB" sz="1013"/>
            </a:p>
          </p:txBody>
        </p:sp>
        <p:sp>
          <p:nvSpPr>
            <p:cNvPr id="211" name="Freeform 210">
              <a:extLst>
                <a:ext uri="{FF2B5EF4-FFF2-40B4-BE49-F238E27FC236}">
                  <a16:creationId xmlns:a16="http://schemas.microsoft.com/office/drawing/2014/main" id="{171E050E-9D43-814F-E823-3F5072541487}"/>
                </a:ext>
              </a:extLst>
            </p:cNvPr>
            <p:cNvSpPr/>
            <p:nvPr/>
          </p:nvSpPr>
          <p:spPr>
            <a:xfrm>
              <a:off x="2678420" y="6299425"/>
              <a:ext cx="56797" cy="69178"/>
            </a:xfrm>
            <a:custGeom>
              <a:avLst/>
              <a:gdLst>
                <a:gd name="connsiteX0" fmla="*/ 46076 w 56797"/>
                <a:gd name="connsiteY0" fmla="*/ 2936 h 69178"/>
                <a:gd name="connsiteX1" fmla="*/ 33823 w 56797"/>
                <a:gd name="connsiteY1" fmla="*/ 0 h 69178"/>
                <a:gd name="connsiteX2" fmla="*/ 21060 w 56797"/>
                <a:gd name="connsiteY2" fmla="*/ 3319 h 69178"/>
                <a:gd name="connsiteX3" fmla="*/ 13657 w 56797"/>
                <a:gd name="connsiteY3" fmla="*/ 11998 h 69178"/>
                <a:gd name="connsiteX4" fmla="*/ 12764 w 56797"/>
                <a:gd name="connsiteY4" fmla="*/ 11998 h 69178"/>
                <a:gd name="connsiteX5" fmla="*/ 12764 w 56797"/>
                <a:gd name="connsiteY5" fmla="*/ 894 h 69178"/>
                <a:gd name="connsiteX6" fmla="*/ 0 w 56797"/>
                <a:gd name="connsiteY6" fmla="*/ 894 h 69178"/>
                <a:gd name="connsiteX7" fmla="*/ 0 w 56797"/>
                <a:gd name="connsiteY7" fmla="*/ 69178 h 69178"/>
                <a:gd name="connsiteX8" fmla="*/ 13274 w 56797"/>
                <a:gd name="connsiteY8" fmla="*/ 69178 h 69178"/>
                <a:gd name="connsiteX9" fmla="*/ 13274 w 56797"/>
                <a:gd name="connsiteY9" fmla="*/ 28591 h 69178"/>
                <a:gd name="connsiteX10" fmla="*/ 15316 w 56797"/>
                <a:gd name="connsiteY10" fmla="*/ 19273 h 69178"/>
                <a:gd name="connsiteX11" fmla="*/ 20932 w 56797"/>
                <a:gd name="connsiteY11" fmla="*/ 13402 h 69178"/>
                <a:gd name="connsiteX12" fmla="*/ 29101 w 56797"/>
                <a:gd name="connsiteY12" fmla="*/ 11360 h 69178"/>
                <a:gd name="connsiteX13" fmla="*/ 39694 w 56797"/>
                <a:gd name="connsiteY13" fmla="*/ 15571 h 69178"/>
                <a:gd name="connsiteX14" fmla="*/ 43523 w 56797"/>
                <a:gd name="connsiteY14" fmla="*/ 27186 h 69178"/>
                <a:gd name="connsiteX15" fmla="*/ 43523 w 56797"/>
                <a:gd name="connsiteY15" fmla="*/ 69051 h 69178"/>
                <a:gd name="connsiteX16" fmla="*/ 56798 w 56797"/>
                <a:gd name="connsiteY16" fmla="*/ 69051 h 69178"/>
                <a:gd name="connsiteX17" fmla="*/ 56798 w 56797"/>
                <a:gd name="connsiteY17" fmla="*/ 25655 h 69178"/>
                <a:gd name="connsiteX18" fmla="*/ 53862 w 56797"/>
                <a:gd name="connsiteY18" fmla="*/ 11487 h 69178"/>
                <a:gd name="connsiteX19" fmla="*/ 45693 w 56797"/>
                <a:gd name="connsiteY19" fmla="*/ 2808 h 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8">
                  <a:moveTo>
                    <a:pt x="46076" y="2936"/>
                  </a:moveTo>
                  <a:cubicBezTo>
                    <a:pt x="42630" y="1021"/>
                    <a:pt x="38546" y="0"/>
                    <a:pt x="33823" y="0"/>
                  </a:cubicBezTo>
                  <a:cubicBezTo>
                    <a:pt x="28718" y="0"/>
                    <a:pt x="24506" y="1149"/>
                    <a:pt x="21060" y="3319"/>
                  </a:cubicBezTo>
                  <a:cubicBezTo>
                    <a:pt x="17741" y="5489"/>
                    <a:pt x="15188" y="8424"/>
                    <a:pt x="13657" y="11998"/>
                  </a:cubicBezTo>
                  <a:lnTo>
                    <a:pt x="12764" y="11998"/>
                  </a:lnTo>
                  <a:lnTo>
                    <a:pt x="12764" y="894"/>
                  </a:lnTo>
                  <a:lnTo>
                    <a:pt x="0" y="894"/>
                  </a:lnTo>
                  <a:lnTo>
                    <a:pt x="0" y="69178"/>
                  </a:lnTo>
                  <a:lnTo>
                    <a:pt x="13274" y="69178"/>
                  </a:lnTo>
                  <a:lnTo>
                    <a:pt x="13274" y="28591"/>
                  </a:lnTo>
                  <a:cubicBezTo>
                    <a:pt x="13274" y="25017"/>
                    <a:pt x="13912" y="21826"/>
                    <a:pt x="15316" y="19273"/>
                  </a:cubicBezTo>
                  <a:cubicBezTo>
                    <a:pt x="16720" y="16720"/>
                    <a:pt x="18635" y="14806"/>
                    <a:pt x="20932" y="13402"/>
                  </a:cubicBezTo>
                  <a:cubicBezTo>
                    <a:pt x="23357" y="12125"/>
                    <a:pt x="26037" y="11360"/>
                    <a:pt x="29101" y="11360"/>
                  </a:cubicBezTo>
                  <a:cubicBezTo>
                    <a:pt x="33568" y="11360"/>
                    <a:pt x="37142" y="12764"/>
                    <a:pt x="39694" y="15571"/>
                  </a:cubicBezTo>
                  <a:cubicBezTo>
                    <a:pt x="42247" y="18379"/>
                    <a:pt x="43523" y="22209"/>
                    <a:pt x="43523" y="27186"/>
                  </a:cubicBezTo>
                  <a:lnTo>
                    <a:pt x="43523" y="69051"/>
                  </a:lnTo>
                  <a:lnTo>
                    <a:pt x="56798" y="69051"/>
                  </a:lnTo>
                  <a:lnTo>
                    <a:pt x="56798" y="25655"/>
                  </a:lnTo>
                  <a:cubicBezTo>
                    <a:pt x="56798" y="20039"/>
                    <a:pt x="55776" y="15316"/>
                    <a:pt x="53862" y="11487"/>
                  </a:cubicBezTo>
                  <a:cubicBezTo>
                    <a:pt x="51947" y="7658"/>
                    <a:pt x="49267" y="4723"/>
                    <a:pt x="45693" y="2808"/>
                  </a:cubicBezTo>
                  <a:close/>
                </a:path>
              </a:pathLst>
            </a:custGeom>
            <a:solidFill>
              <a:srgbClr val="14336A"/>
            </a:solidFill>
            <a:ln w="0" cap="flat">
              <a:noFill/>
              <a:prstDash val="solid"/>
              <a:miter/>
            </a:ln>
          </p:spPr>
          <p:txBody>
            <a:bodyPr rtlCol="0" anchor="ctr"/>
            <a:lstStyle/>
            <a:p>
              <a:endParaRPr lang="en-GB" sz="1013"/>
            </a:p>
          </p:txBody>
        </p:sp>
        <p:sp>
          <p:nvSpPr>
            <p:cNvPr id="212" name="Freeform 211">
              <a:extLst>
                <a:ext uri="{FF2B5EF4-FFF2-40B4-BE49-F238E27FC236}">
                  <a16:creationId xmlns:a16="http://schemas.microsoft.com/office/drawing/2014/main" id="{DAB800DA-E147-A1D0-9029-655B4A53F473}"/>
                </a:ext>
              </a:extLst>
            </p:cNvPr>
            <p:cNvSpPr/>
            <p:nvPr/>
          </p:nvSpPr>
          <p:spPr>
            <a:xfrm>
              <a:off x="2164306" y="6435101"/>
              <a:ext cx="67518" cy="91258"/>
            </a:xfrm>
            <a:custGeom>
              <a:avLst/>
              <a:gdLst>
                <a:gd name="connsiteX0" fmla="*/ 50033 w 67518"/>
                <a:gd name="connsiteY0" fmla="*/ 53096 h 91258"/>
                <a:gd name="connsiteX1" fmla="*/ 60499 w 67518"/>
                <a:gd name="connsiteY1" fmla="*/ 43268 h 91258"/>
                <a:gd name="connsiteX2" fmla="*/ 63945 w 67518"/>
                <a:gd name="connsiteY2" fmla="*/ 28591 h 91258"/>
                <a:gd name="connsiteX3" fmla="*/ 60499 w 67518"/>
                <a:gd name="connsiteY3" fmla="*/ 13785 h 91258"/>
                <a:gd name="connsiteX4" fmla="*/ 50033 w 67518"/>
                <a:gd name="connsiteY4" fmla="*/ 3702 h 91258"/>
                <a:gd name="connsiteX5" fmla="*/ 32419 w 67518"/>
                <a:gd name="connsiteY5" fmla="*/ 0 h 91258"/>
                <a:gd name="connsiteX6" fmla="*/ 0 w 67518"/>
                <a:gd name="connsiteY6" fmla="*/ 0 h 91258"/>
                <a:gd name="connsiteX7" fmla="*/ 0 w 67518"/>
                <a:gd name="connsiteY7" fmla="*/ 91132 h 91258"/>
                <a:gd name="connsiteX8" fmla="*/ 13784 w 67518"/>
                <a:gd name="connsiteY8" fmla="*/ 91132 h 91258"/>
                <a:gd name="connsiteX9" fmla="*/ 13784 w 67518"/>
                <a:gd name="connsiteY9" fmla="*/ 56670 h 91258"/>
                <a:gd name="connsiteX10" fmla="*/ 32419 w 67518"/>
                <a:gd name="connsiteY10" fmla="*/ 56670 h 91258"/>
                <a:gd name="connsiteX11" fmla="*/ 33313 w 67518"/>
                <a:gd name="connsiteY11" fmla="*/ 56670 h 91258"/>
                <a:gd name="connsiteX12" fmla="*/ 51820 w 67518"/>
                <a:gd name="connsiteY12" fmla="*/ 91259 h 91258"/>
                <a:gd name="connsiteX13" fmla="*/ 67519 w 67518"/>
                <a:gd name="connsiteY13" fmla="*/ 91259 h 91258"/>
                <a:gd name="connsiteX14" fmla="*/ 47225 w 67518"/>
                <a:gd name="connsiteY14" fmla="*/ 54245 h 91258"/>
                <a:gd name="connsiteX15" fmla="*/ 50033 w 67518"/>
                <a:gd name="connsiteY15" fmla="*/ 53351 h 91258"/>
                <a:gd name="connsiteX16" fmla="*/ 13784 w 67518"/>
                <a:gd name="connsiteY16" fmla="*/ 11743 h 91258"/>
                <a:gd name="connsiteX17" fmla="*/ 31015 w 67518"/>
                <a:gd name="connsiteY17" fmla="*/ 11743 h 91258"/>
                <a:gd name="connsiteX18" fmla="*/ 41992 w 67518"/>
                <a:gd name="connsiteY18" fmla="*/ 13785 h 91258"/>
                <a:gd name="connsiteX19" fmla="*/ 48118 w 67518"/>
                <a:gd name="connsiteY19" fmla="*/ 19656 h 91258"/>
                <a:gd name="connsiteX20" fmla="*/ 50160 w 67518"/>
                <a:gd name="connsiteY20" fmla="*/ 28591 h 91258"/>
                <a:gd name="connsiteX21" fmla="*/ 48246 w 67518"/>
                <a:gd name="connsiteY21" fmla="*/ 37397 h 91258"/>
                <a:gd name="connsiteX22" fmla="*/ 42119 w 67518"/>
                <a:gd name="connsiteY22" fmla="*/ 43013 h 91258"/>
                <a:gd name="connsiteX23" fmla="*/ 31271 w 67518"/>
                <a:gd name="connsiteY23" fmla="*/ 44928 h 91258"/>
                <a:gd name="connsiteX24" fmla="*/ 13784 w 67518"/>
                <a:gd name="connsiteY24" fmla="*/ 44928 h 91258"/>
                <a:gd name="connsiteX25" fmla="*/ 13784 w 67518"/>
                <a:gd name="connsiteY25" fmla="*/ 11870 h 9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518" h="91258">
                  <a:moveTo>
                    <a:pt x="50033" y="53096"/>
                  </a:moveTo>
                  <a:cubicBezTo>
                    <a:pt x="54755" y="50799"/>
                    <a:pt x="58202" y="47480"/>
                    <a:pt x="60499" y="43268"/>
                  </a:cubicBezTo>
                  <a:cubicBezTo>
                    <a:pt x="62796" y="39056"/>
                    <a:pt x="63945" y="34079"/>
                    <a:pt x="63945" y="28591"/>
                  </a:cubicBezTo>
                  <a:cubicBezTo>
                    <a:pt x="63945" y="23102"/>
                    <a:pt x="62796" y="17997"/>
                    <a:pt x="60499" y="13785"/>
                  </a:cubicBezTo>
                  <a:cubicBezTo>
                    <a:pt x="58202" y="9445"/>
                    <a:pt x="54755" y="6127"/>
                    <a:pt x="50033" y="3702"/>
                  </a:cubicBezTo>
                  <a:cubicBezTo>
                    <a:pt x="45310" y="1276"/>
                    <a:pt x="39439" y="0"/>
                    <a:pt x="32419" y="0"/>
                  </a:cubicBezTo>
                  <a:lnTo>
                    <a:pt x="0" y="0"/>
                  </a:lnTo>
                  <a:lnTo>
                    <a:pt x="0" y="91132"/>
                  </a:lnTo>
                  <a:lnTo>
                    <a:pt x="13784" y="91132"/>
                  </a:lnTo>
                  <a:lnTo>
                    <a:pt x="13784" y="56670"/>
                  </a:lnTo>
                  <a:lnTo>
                    <a:pt x="32419" y="56670"/>
                  </a:lnTo>
                  <a:cubicBezTo>
                    <a:pt x="32419" y="56670"/>
                    <a:pt x="32930" y="56670"/>
                    <a:pt x="33313" y="56670"/>
                  </a:cubicBezTo>
                  <a:lnTo>
                    <a:pt x="51820" y="91259"/>
                  </a:lnTo>
                  <a:lnTo>
                    <a:pt x="67519" y="91259"/>
                  </a:lnTo>
                  <a:lnTo>
                    <a:pt x="47225" y="54245"/>
                  </a:lnTo>
                  <a:cubicBezTo>
                    <a:pt x="48118" y="53862"/>
                    <a:pt x="49267" y="53735"/>
                    <a:pt x="50033" y="53351"/>
                  </a:cubicBezTo>
                  <a:close/>
                  <a:moveTo>
                    <a:pt x="13784" y="11743"/>
                  </a:moveTo>
                  <a:lnTo>
                    <a:pt x="31015" y="11743"/>
                  </a:lnTo>
                  <a:cubicBezTo>
                    <a:pt x="35610" y="11743"/>
                    <a:pt x="39184" y="12381"/>
                    <a:pt x="41992" y="13785"/>
                  </a:cubicBezTo>
                  <a:cubicBezTo>
                    <a:pt x="44800" y="15189"/>
                    <a:pt x="46842" y="17103"/>
                    <a:pt x="48118" y="19656"/>
                  </a:cubicBezTo>
                  <a:cubicBezTo>
                    <a:pt x="49395" y="22209"/>
                    <a:pt x="50160" y="25144"/>
                    <a:pt x="50160" y="28591"/>
                  </a:cubicBezTo>
                  <a:cubicBezTo>
                    <a:pt x="50160" y="32037"/>
                    <a:pt x="49522" y="34972"/>
                    <a:pt x="48246" y="37397"/>
                  </a:cubicBezTo>
                  <a:cubicBezTo>
                    <a:pt x="46970" y="39822"/>
                    <a:pt x="44927" y="41737"/>
                    <a:pt x="42119" y="43013"/>
                  </a:cubicBezTo>
                  <a:cubicBezTo>
                    <a:pt x="39311" y="44289"/>
                    <a:pt x="35738" y="44928"/>
                    <a:pt x="31271" y="44928"/>
                  </a:cubicBezTo>
                  <a:lnTo>
                    <a:pt x="13784" y="44928"/>
                  </a:lnTo>
                  <a:lnTo>
                    <a:pt x="13784" y="11870"/>
                  </a:lnTo>
                  <a:close/>
                </a:path>
              </a:pathLst>
            </a:custGeom>
            <a:solidFill>
              <a:srgbClr val="14336A"/>
            </a:solidFill>
            <a:ln w="0" cap="flat">
              <a:noFill/>
              <a:prstDash val="solid"/>
              <a:miter/>
            </a:ln>
          </p:spPr>
          <p:txBody>
            <a:bodyPr rtlCol="0" anchor="ctr"/>
            <a:lstStyle/>
            <a:p>
              <a:endParaRPr lang="en-GB" sz="1013"/>
            </a:p>
          </p:txBody>
        </p:sp>
        <p:sp>
          <p:nvSpPr>
            <p:cNvPr id="213" name="Freeform 212">
              <a:extLst>
                <a:ext uri="{FF2B5EF4-FFF2-40B4-BE49-F238E27FC236}">
                  <a16:creationId xmlns:a16="http://schemas.microsoft.com/office/drawing/2014/main" id="{AB3161E6-2859-851C-F4C2-43B65DBC0F9D}"/>
                </a:ext>
              </a:extLst>
            </p:cNvPr>
            <p:cNvSpPr/>
            <p:nvPr/>
          </p:nvSpPr>
          <p:spPr>
            <a:xfrm>
              <a:off x="2243312"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350 w 61775"/>
                <a:gd name="connsiteY21" fmla="*/ 18379 h 70582"/>
                <a:gd name="connsiteX22" fmla="*/ 52586 w 61775"/>
                <a:gd name="connsiteY22" fmla="*/ 7786 h 70582"/>
                <a:gd name="connsiteX23" fmla="*/ 13402 w 61775"/>
                <a:gd name="connsiteY23" fmla="*/ 29101 h 70582"/>
                <a:gd name="connsiteX24" fmla="*/ 15444 w 61775"/>
                <a:gd name="connsiteY24" fmla="*/ 20804 h 70582"/>
                <a:gd name="connsiteX25" fmla="*/ 21826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10" y="11614"/>
                    <a:pt x="3957" y="16975"/>
                  </a:cubicBezTo>
                  <a:cubicBezTo>
                    <a:pt x="1276" y="22336"/>
                    <a:pt x="0" y="28462"/>
                    <a:pt x="0" y="35483"/>
                  </a:cubicBezTo>
                  <a:cubicBezTo>
                    <a:pt x="0" y="42502"/>
                    <a:pt x="1276" y="48756"/>
                    <a:pt x="3957" y="53989"/>
                  </a:cubicBezTo>
                  <a:cubicBezTo>
                    <a:pt x="6637" y="59222"/>
                    <a:pt x="10339" y="63307"/>
                    <a:pt x="15189" y="66242"/>
                  </a:cubicBezTo>
                  <a:cubicBezTo>
                    <a:pt x="20039" y="69178"/>
                    <a:pt x="25782" y="70582"/>
                    <a:pt x="32547" y="70582"/>
                  </a:cubicBezTo>
                  <a:cubicBezTo>
                    <a:pt x="37525" y="70582"/>
                    <a:pt x="41992" y="69816"/>
                    <a:pt x="45821" y="68284"/>
                  </a:cubicBezTo>
                  <a:cubicBezTo>
                    <a:pt x="49778" y="66753"/>
                    <a:pt x="52969"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350" y="18379"/>
                  </a:cubicBezTo>
                  <a:cubicBezTo>
                    <a:pt x="57691" y="14040"/>
                    <a:pt x="55394" y="10466"/>
                    <a:pt x="52586" y="7786"/>
                  </a:cubicBezTo>
                  <a:close/>
                  <a:moveTo>
                    <a:pt x="13402" y="29101"/>
                  </a:moveTo>
                  <a:cubicBezTo>
                    <a:pt x="13529" y="26165"/>
                    <a:pt x="14167" y="23357"/>
                    <a:pt x="15444" y="20804"/>
                  </a:cubicBezTo>
                  <a:cubicBezTo>
                    <a:pt x="16975" y="17869"/>
                    <a:pt x="19018" y="15444"/>
                    <a:pt x="21826" y="13657"/>
                  </a:cubicBezTo>
                  <a:cubicBezTo>
                    <a:pt x="24634" y="11870"/>
                    <a:pt x="27825"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14" name="Freeform 213">
              <a:extLst>
                <a:ext uri="{FF2B5EF4-FFF2-40B4-BE49-F238E27FC236}">
                  <a16:creationId xmlns:a16="http://schemas.microsoft.com/office/drawing/2014/main" id="{0DAC2DEF-7BA8-33AE-FB19-BF976135A260}"/>
                </a:ext>
              </a:extLst>
            </p:cNvPr>
            <p:cNvSpPr/>
            <p:nvPr/>
          </p:nvSpPr>
          <p:spPr>
            <a:xfrm>
              <a:off x="2320021" y="6456927"/>
              <a:ext cx="55648" cy="70582"/>
            </a:xfrm>
            <a:custGeom>
              <a:avLst/>
              <a:gdLst>
                <a:gd name="connsiteX0" fmla="*/ 36887 w 55648"/>
                <a:gd name="connsiteY0" fmla="*/ 31015 h 70582"/>
                <a:gd name="connsiteX1" fmla="*/ 26037 w 55648"/>
                <a:gd name="connsiteY1" fmla="*/ 28590 h 70582"/>
                <a:gd name="connsiteX2" fmla="*/ 17869 w 55648"/>
                <a:gd name="connsiteY2" fmla="*/ 25144 h 70582"/>
                <a:gd name="connsiteX3" fmla="*/ 15316 w 55648"/>
                <a:gd name="connsiteY3" fmla="*/ 19656 h 70582"/>
                <a:gd name="connsiteX4" fmla="*/ 19145 w 55648"/>
                <a:gd name="connsiteY4" fmla="*/ 13146 h 70582"/>
                <a:gd name="connsiteX5" fmla="*/ 28590 w 55648"/>
                <a:gd name="connsiteY5" fmla="*/ 10594 h 70582"/>
                <a:gd name="connsiteX6" fmla="*/ 35483 w 55648"/>
                <a:gd name="connsiteY6" fmla="*/ 11870 h 70582"/>
                <a:gd name="connsiteX7" fmla="*/ 39822 w 55648"/>
                <a:gd name="connsiteY7" fmla="*/ 15316 h 70582"/>
                <a:gd name="connsiteX8" fmla="*/ 42247 w 55648"/>
                <a:gd name="connsiteY8" fmla="*/ 19656 h 70582"/>
                <a:gd name="connsiteX9" fmla="*/ 54245 w 55648"/>
                <a:gd name="connsiteY9" fmla="*/ 17486 h 70582"/>
                <a:gd name="connsiteX10" fmla="*/ 45821 w 55648"/>
                <a:gd name="connsiteY10" fmla="*/ 4722 h 70582"/>
                <a:gd name="connsiteX11" fmla="*/ 28335 w 55648"/>
                <a:gd name="connsiteY11" fmla="*/ 0 h 70582"/>
                <a:gd name="connsiteX12" fmla="*/ 14678 w 55648"/>
                <a:gd name="connsiteY12" fmla="*/ 2552 h 70582"/>
                <a:gd name="connsiteX13" fmla="*/ 5361 w 55648"/>
                <a:gd name="connsiteY13" fmla="*/ 9700 h 70582"/>
                <a:gd name="connsiteX14" fmla="*/ 1914 w 55648"/>
                <a:gd name="connsiteY14" fmla="*/ 20294 h 70582"/>
                <a:gd name="connsiteX15" fmla="*/ 6509 w 55648"/>
                <a:gd name="connsiteY15" fmla="*/ 32292 h 70582"/>
                <a:gd name="connsiteX16" fmla="*/ 20677 w 55648"/>
                <a:gd name="connsiteY16" fmla="*/ 39184 h 70582"/>
                <a:gd name="connsiteX17" fmla="*/ 32292 w 55648"/>
                <a:gd name="connsiteY17" fmla="*/ 41737 h 70582"/>
                <a:gd name="connsiteX18" fmla="*/ 39567 w 55648"/>
                <a:gd name="connsiteY18" fmla="*/ 45055 h 70582"/>
                <a:gd name="connsiteX19" fmla="*/ 41992 w 55648"/>
                <a:gd name="connsiteY19" fmla="*/ 50416 h 70582"/>
                <a:gd name="connsiteX20" fmla="*/ 38035 w 55648"/>
                <a:gd name="connsiteY20" fmla="*/ 57052 h 70582"/>
                <a:gd name="connsiteX21" fmla="*/ 27569 w 55648"/>
                <a:gd name="connsiteY21" fmla="*/ 59733 h 70582"/>
                <a:gd name="connsiteX22" fmla="*/ 17869 w 55648"/>
                <a:gd name="connsiteY22" fmla="*/ 57180 h 70582"/>
                <a:gd name="connsiteX23" fmla="*/ 12891 w 55648"/>
                <a:gd name="connsiteY23" fmla="*/ 49650 h 70582"/>
                <a:gd name="connsiteX24" fmla="*/ 0 w 55648"/>
                <a:gd name="connsiteY24" fmla="*/ 51564 h 70582"/>
                <a:gd name="connsiteX25" fmla="*/ 8934 w 55648"/>
                <a:gd name="connsiteY25" fmla="*/ 65604 h 70582"/>
                <a:gd name="connsiteX26" fmla="*/ 27697 w 55648"/>
                <a:gd name="connsiteY26" fmla="*/ 70582 h 70582"/>
                <a:gd name="connsiteX27" fmla="*/ 42247 w 55648"/>
                <a:gd name="connsiteY27" fmla="*/ 67902 h 70582"/>
                <a:gd name="connsiteX28" fmla="*/ 52075 w 55648"/>
                <a:gd name="connsiteY28" fmla="*/ 60371 h 70582"/>
                <a:gd name="connsiteX29" fmla="*/ 55649 w 55648"/>
                <a:gd name="connsiteY29" fmla="*/ 49395 h 70582"/>
                <a:gd name="connsiteX30" fmla="*/ 51054 w 55648"/>
                <a:gd name="connsiteY30" fmla="*/ 37652 h 70582"/>
                <a:gd name="connsiteX31" fmla="*/ 37014 w 55648"/>
                <a:gd name="connsiteY31" fmla="*/ 30887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648" h="70582">
                  <a:moveTo>
                    <a:pt x="36887" y="31015"/>
                  </a:moveTo>
                  <a:lnTo>
                    <a:pt x="26037" y="28590"/>
                  </a:lnTo>
                  <a:cubicBezTo>
                    <a:pt x="22336" y="27697"/>
                    <a:pt x="19528" y="26548"/>
                    <a:pt x="17869" y="25144"/>
                  </a:cubicBezTo>
                  <a:cubicBezTo>
                    <a:pt x="16210" y="23740"/>
                    <a:pt x="15316" y="21953"/>
                    <a:pt x="15316" y="19656"/>
                  </a:cubicBezTo>
                  <a:cubicBezTo>
                    <a:pt x="15316" y="16975"/>
                    <a:pt x="16593" y="14805"/>
                    <a:pt x="19145" y="13146"/>
                  </a:cubicBezTo>
                  <a:cubicBezTo>
                    <a:pt x="21698" y="11487"/>
                    <a:pt x="24761" y="10594"/>
                    <a:pt x="28590" y="10594"/>
                  </a:cubicBezTo>
                  <a:cubicBezTo>
                    <a:pt x="31398" y="10594"/>
                    <a:pt x="33696" y="11104"/>
                    <a:pt x="35483" y="11870"/>
                  </a:cubicBezTo>
                  <a:cubicBezTo>
                    <a:pt x="37269" y="12764"/>
                    <a:pt x="38801" y="13912"/>
                    <a:pt x="39822" y="15316"/>
                  </a:cubicBezTo>
                  <a:cubicBezTo>
                    <a:pt x="40843" y="16720"/>
                    <a:pt x="41737" y="18124"/>
                    <a:pt x="42247" y="19656"/>
                  </a:cubicBezTo>
                  <a:lnTo>
                    <a:pt x="54245" y="17486"/>
                  </a:lnTo>
                  <a:cubicBezTo>
                    <a:pt x="52841" y="12125"/>
                    <a:pt x="50033" y="7913"/>
                    <a:pt x="45821" y="4722"/>
                  </a:cubicBezTo>
                  <a:cubicBezTo>
                    <a:pt x="41609" y="1532"/>
                    <a:pt x="35738" y="0"/>
                    <a:pt x="28335" y="0"/>
                  </a:cubicBezTo>
                  <a:cubicBezTo>
                    <a:pt x="23229" y="0"/>
                    <a:pt x="18635" y="893"/>
                    <a:pt x="14678" y="2552"/>
                  </a:cubicBezTo>
                  <a:cubicBezTo>
                    <a:pt x="10721" y="4212"/>
                    <a:pt x="7530" y="6637"/>
                    <a:pt x="5361" y="9700"/>
                  </a:cubicBezTo>
                  <a:cubicBezTo>
                    <a:pt x="3063" y="12764"/>
                    <a:pt x="1914" y="16210"/>
                    <a:pt x="1914" y="20294"/>
                  </a:cubicBezTo>
                  <a:cubicBezTo>
                    <a:pt x="1914" y="25144"/>
                    <a:pt x="3446" y="29228"/>
                    <a:pt x="6509" y="32292"/>
                  </a:cubicBezTo>
                  <a:cubicBezTo>
                    <a:pt x="9573" y="35483"/>
                    <a:pt x="14295" y="37780"/>
                    <a:pt x="20677" y="39184"/>
                  </a:cubicBezTo>
                  <a:lnTo>
                    <a:pt x="32292" y="41737"/>
                  </a:lnTo>
                  <a:cubicBezTo>
                    <a:pt x="35610" y="42502"/>
                    <a:pt x="38035" y="43523"/>
                    <a:pt x="39567" y="45055"/>
                  </a:cubicBezTo>
                  <a:cubicBezTo>
                    <a:pt x="41098" y="46459"/>
                    <a:pt x="41992" y="48246"/>
                    <a:pt x="41992" y="50416"/>
                  </a:cubicBezTo>
                  <a:cubicBezTo>
                    <a:pt x="41992" y="53096"/>
                    <a:pt x="40716" y="55266"/>
                    <a:pt x="38035" y="57052"/>
                  </a:cubicBezTo>
                  <a:cubicBezTo>
                    <a:pt x="35483" y="58840"/>
                    <a:pt x="31909" y="59733"/>
                    <a:pt x="27569" y="59733"/>
                  </a:cubicBezTo>
                  <a:cubicBezTo>
                    <a:pt x="23612" y="59733"/>
                    <a:pt x="20294" y="58840"/>
                    <a:pt x="17869" y="57180"/>
                  </a:cubicBezTo>
                  <a:cubicBezTo>
                    <a:pt x="15316" y="55521"/>
                    <a:pt x="13785" y="52968"/>
                    <a:pt x="12891" y="49650"/>
                  </a:cubicBezTo>
                  <a:lnTo>
                    <a:pt x="0" y="51564"/>
                  </a:lnTo>
                  <a:cubicBezTo>
                    <a:pt x="1149" y="57563"/>
                    <a:pt x="4084" y="62286"/>
                    <a:pt x="8934" y="65604"/>
                  </a:cubicBezTo>
                  <a:cubicBezTo>
                    <a:pt x="13785" y="68923"/>
                    <a:pt x="20039" y="70582"/>
                    <a:pt x="27697" y="70582"/>
                  </a:cubicBezTo>
                  <a:cubicBezTo>
                    <a:pt x="33185" y="70582"/>
                    <a:pt x="38035" y="69689"/>
                    <a:pt x="42247" y="67902"/>
                  </a:cubicBezTo>
                  <a:cubicBezTo>
                    <a:pt x="46459" y="66115"/>
                    <a:pt x="49778" y="63562"/>
                    <a:pt x="52075" y="60371"/>
                  </a:cubicBezTo>
                  <a:cubicBezTo>
                    <a:pt x="54372" y="57180"/>
                    <a:pt x="55649" y="53479"/>
                    <a:pt x="55649" y="49395"/>
                  </a:cubicBezTo>
                  <a:cubicBezTo>
                    <a:pt x="55649" y="44544"/>
                    <a:pt x="54117" y="40588"/>
                    <a:pt x="51054" y="37652"/>
                  </a:cubicBezTo>
                  <a:cubicBezTo>
                    <a:pt x="47991" y="34716"/>
                    <a:pt x="43268" y="32419"/>
                    <a:pt x="37014" y="30887"/>
                  </a:cubicBezTo>
                  <a:close/>
                </a:path>
              </a:pathLst>
            </a:custGeom>
            <a:solidFill>
              <a:srgbClr val="14336A"/>
            </a:solidFill>
            <a:ln w="0" cap="flat">
              <a:noFill/>
              <a:prstDash val="solid"/>
              <a:miter/>
            </a:ln>
          </p:spPr>
          <p:txBody>
            <a:bodyPr rtlCol="0" anchor="ctr"/>
            <a:lstStyle/>
            <a:p>
              <a:endParaRPr lang="en-GB" sz="1013"/>
            </a:p>
          </p:txBody>
        </p:sp>
        <p:sp>
          <p:nvSpPr>
            <p:cNvPr id="215" name="Freeform 214">
              <a:extLst>
                <a:ext uri="{FF2B5EF4-FFF2-40B4-BE49-F238E27FC236}">
                  <a16:creationId xmlns:a16="http://schemas.microsoft.com/office/drawing/2014/main" id="{0468872C-AEBC-A6B8-EAA4-1C34C90C372B}"/>
                </a:ext>
              </a:extLst>
            </p:cNvPr>
            <p:cNvSpPr/>
            <p:nvPr/>
          </p:nvSpPr>
          <p:spPr>
            <a:xfrm>
              <a:off x="2390348"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4 h 70582"/>
                <a:gd name="connsiteX25" fmla="*/ 21698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4"/>
                  </a:cubicBezTo>
                  <a:cubicBezTo>
                    <a:pt x="16848" y="17869"/>
                    <a:pt x="18890" y="15444"/>
                    <a:pt x="21698" y="13657"/>
                  </a:cubicBezTo>
                  <a:cubicBezTo>
                    <a:pt x="24506" y="11870"/>
                    <a:pt x="27697"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16" name="Freeform 215">
              <a:extLst>
                <a:ext uri="{FF2B5EF4-FFF2-40B4-BE49-F238E27FC236}">
                  <a16:creationId xmlns:a16="http://schemas.microsoft.com/office/drawing/2014/main" id="{843DC730-46EF-F203-2F03-B8D5A0C3CD5E}"/>
                </a:ext>
              </a:extLst>
            </p:cNvPr>
            <p:cNvSpPr/>
            <p:nvPr/>
          </p:nvSpPr>
          <p:spPr>
            <a:xfrm>
              <a:off x="2466929" y="6456927"/>
              <a:ext cx="56797" cy="70709"/>
            </a:xfrm>
            <a:custGeom>
              <a:avLst/>
              <a:gdLst>
                <a:gd name="connsiteX0" fmla="*/ 47480 w 56797"/>
                <a:gd name="connsiteY0" fmla="*/ 4467 h 70709"/>
                <a:gd name="connsiteX1" fmla="*/ 38801 w 56797"/>
                <a:gd name="connsiteY1" fmla="*/ 1021 h 70709"/>
                <a:gd name="connsiteX2" fmla="*/ 30122 w 56797"/>
                <a:gd name="connsiteY2" fmla="*/ 0 h 70709"/>
                <a:gd name="connsiteX3" fmla="*/ 18379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396 w 56797"/>
                <a:gd name="connsiteY31" fmla="*/ 44544 h 70709"/>
                <a:gd name="connsiteX32" fmla="*/ 41354 w 56797"/>
                <a:gd name="connsiteY32" fmla="*/ 52075 h 70709"/>
                <a:gd name="connsiteX33" fmla="*/ 35355 w 56797"/>
                <a:gd name="connsiteY33" fmla="*/ 57819 h 70709"/>
                <a:gd name="connsiteX34" fmla="*/ 25910 w 56797"/>
                <a:gd name="connsiteY34" fmla="*/ 59988 h 70709"/>
                <a:gd name="connsiteX35" fmla="*/ 16593 w 56797"/>
                <a:gd name="connsiteY35" fmla="*/ 57436 h 70709"/>
                <a:gd name="connsiteX36" fmla="*/ 12891 w 56797"/>
                <a:gd name="connsiteY36" fmla="*/ 50033 h 70709"/>
                <a:gd name="connsiteX37" fmla="*/ 14806 w 56797"/>
                <a:gd name="connsiteY37" fmla="*/ 44289 h 70709"/>
                <a:gd name="connsiteX38" fmla="*/ 19911 w 56797"/>
                <a:gd name="connsiteY38" fmla="*/ 40971 h 70709"/>
                <a:gd name="connsiteX39" fmla="*/ 26931 w 56797"/>
                <a:gd name="connsiteY39" fmla="*/ 39311 h 70709"/>
                <a:gd name="connsiteX40" fmla="*/ 31015 w 56797"/>
                <a:gd name="connsiteY40" fmla="*/ 38801 h 70709"/>
                <a:gd name="connsiteX41" fmla="*/ 35993 w 56797"/>
                <a:gd name="connsiteY41" fmla="*/ 38035 h 70709"/>
                <a:gd name="connsiteX42" fmla="*/ 40588 w 56797"/>
                <a:gd name="connsiteY42" fmla="*/ 37014 h 70709"/>
                <a:gd name="connsiteX43" fmla="*/ 43268 w 56797"/>
                <a:gd name="connsiteY43" fmla="*/ 35738 h 70709"/>
                <a:gd name="connsiteX44" fmla="*/ 43268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480" y="4467"/>
                  </a:moveTo>
                  <a:cubicBezTo>
                    <a:pt x="44800" y="2808"/>
                    <a:pt x="41864" y="1659"/>
                    <a:pt x="38801" y="1021"/>
                  </a:cubicBezTo>
                  <a:cubicBezTo>
                    <a:pt x="35738" y="383"/>
                    <a:pt x="32802" y="0"/>
                    <a:pt x="30122" y="0"/>
                  </a:cubicBezTo>
                  <a:cubicBezTo>
                    <a:pt x="26038" y="0"/>
                    <a:pt x="22081" y="638"/>
                    <a:pt x="18379" y="1787"/>
                  </a:cubicBezTo>
                  <a:cubicBezTo>
                    <a:pt x="14678" y="2935"/>
                    <a:pt x="11360"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3013"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5"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396" y="44544"/>
                  </a:moveTo>
                  <a:cubicBezTo>
                    <a:pt x="43396" y="47225"/>
                    <a:pt x="42758" y="49778"/>
                    <a:pt x="41354" y="52075"/>
                  </a:cubicBezTo>
                  <a:cubicBezTo>
                    <a:pt x="39950" y="54372"/>
                    <a:pt x="38035" y="56287"/>
                    <a:pt x="35355" y="57819"/>
                  </a:cubicBezTo>
                  <a:cubicBezTo>
                    <a:pt x="32675" y="59222"/>
                    <a:pt x="29611" y="59988"/>
                    <a:pt x="25910" y="59988"/>
                  </a:cubicBezTo>
                  <a:cubicBezTo>
                    <a:pt x="22209" y="59988"/>
                    <a:pt x="19018" y="59095"/>
                    <a:pt x="16593" y="57436"/>
                  </a:cubicBezTo>
                  <a:cubicBezTo>
                    <a:pt x="14167" y="55776"/>
                    <a:pt x="12891" y="53224"/>
                    <a:pt x="12891" y="50033"/>
                  </a:cubicBezTo>
                  <a:cubicBezTo>
                    <a:pt x="12891" y="47608"/>
                    <a:pt x="13529" y="45821"/>
                    <a:pt x="14806" y="44289"/>
                  </a:cubicBezTo>
                  <a:cubicBezTo>
                    <a:pt x="16082" y="42885"/>
                    <a:pt x="17741" y="41737"/>
                    <a:pt x="19911" y="40971"/>
                  </a:cubicBezTo>
                  <a:cubicBezTo>
                    <a:pt x="22081" y="40205"/>
                    <a:pt x="24378" y="39694"/>
                    <a:pt x="26931" y="39311"/>
                  </a:cubicBezTo>
                  <a:cubicBezTo>
                    <a:pt x="28080" y="39184"/>
                    <a:pt x="29356" y="38929"/>
                    <a:pt x="31015" y="38801"/>
                  </a:cubicBezTo>
                  <a:cubicBezTo>
                    <a:pt x="32675" y="38546"/>
                    <a:pt x="34334" y="38291"/>
                    <a:pt x="35993" y="38035"/>
                  </a:cubicBezTo>
                  <a:cubicBezTo>
                    <a:pt x="37652" y="37780"/>
                    <a:pt x="39184" y="37397"/>
                    <a:pt x="40588" y="37014"/>
                  </a:cubicBezTo>
                  <a:cubicBezTo>
                    <a:pt x="41992" y="36631"/>
                    <a:pt x="42885" y="36121"/>
                    <a:pt x="43268" y="35738"/>
                  </a:cubicBezTo>
                  <a:lnTo>
                    <a:pt x="43268" y="44544"/>
                  </a:lnTo>
                  <a:close/>
                </a:path>
              </a:pathLst>
            </a:custGeom>
            <a:solidFill>
              <a:srgbClr val="14336A"/>
            </a:solidFill>
            <a:ln w="0" cap="flat">
              <a:noFill/>
              <a:prstDash val="solid"/>
              <a:miter/>
            </a:ln>
          </p:spPr>
          <p:txBody>
            <a:bodyPr rtlCol="0" anchor="ctr"/>
            <a:lstStyle/>
            <a:p>
              <a:endParaRPr lang="en-GB" sz="1013"/>
            </a:p>
          </p:txBody>
        </p:sp>
        <p:sp>
          <p:nvSpPr>
            <p:cNvPr id="217" name="Freeform 216">
              <a:extLst>
                <a:ext uri="{FF2B5EF4-FFF2-40B4-BE49-F238E27FC236}">
                  <a16:creationId xmlns:a16="http://schemas.microsoft.com/office/drawing/2014/main" id="{D7E601CC-F330-2050-724C-BD73A74F208F}"/>
                </a:ext>
              </a:extLst>
            </p:cNvPr>
            <p:cNvSpPr/>
            <p:nvPr/>
          </p:nvSpPr>
          <p:spPr>
            <a:xfrm>
              <a:off x="2544403" y="6456671"/>
              <a:ext cx="36503" cy="69433"/>
            </a:xfrm>
            <a:custGeom>
              <a:avLst/>
              <a:gdLst>
                <a:gd name="connsiteX0" fmla="*/ 31015 w 36503"/>
                <a:gd name="connsiteY0" fmla="*/ 128 h 69433"/>
                <a:gd name="connsiteX1" fmla="*/ 20294 w 36503"/>
                <a:gd name="connsiteY1" fmla="*/ 3319 h 69433"/>
                <a:gd name="connsiteX2" fmla="*/ 13657 w 36503"/>
                <a:gd name="connsiteY2" fmla="*/ 11998 h 69433"/>
                <a:gd name="connsiteX3" fmla="*/ 12891 w 36503"/>
                <a:gd name="connsiteY3" fmla="*/ 11998 h 69433"/>
                <a:gd name="connsiteX4" fmla="*/ 12891 w 36503"/>
                <a:gd name="connsiteY4" fmla="*/ 1149 h 69433"/>
                <a:gd name="connsiteX5" fmla="*/ 0 w 36503"/>
                <a:gd name="connsiteY5" fmla="*/ 1149 h 69433"/>
                <a:gd name="connsiteX6" fmla="*/ 0 w 36503"/>
                <a:gd name="connsiteY6" fmla="*/ 69433 h 69433"/>
                <a:gd name="connsiteX7" fmla="*/ 13274 w 36503"/>
                <a:gd name="connsiteY7" fmla="*/ 69433 h 69433"/>
                <a:gd name="connsiteX8" fmla="*/ 13274 w 36503"/>
                <a:gd name="connsiteY8" fmla="*/ 27697 h 69433"/>
                <a:gd name="connsiteX9" fmla="*/ 15444 w 36503"/>
                <a:gd name="connsiteY9" fmla="*/ 19784 h 69433"/>
                <a:gd name="connsiteX10" fmla="*/ 21187 w 36503"/>
                <a:gd name="connsiteY10" fmla="*/ 14295 h 69433"/>
                <a:gd name="connsiteX11" fmla="*/ 29611 w 36503"/>
                <a:gd name="connsiteY11" fmla="*/ 12253 h 69433"/>
                <a:gd name="connsiteX12" fmla="*/ 33696 w 36503"/>
                <a:gd name="connsiteY12" fmla="*/ 12508 h 69433"/>
                <a:gd name="connsiteX13" fmla="*/ 36504 w 36503"/>
                <a:gd name="connsiteY13" fmla="*/ 13019 h 69433"/>
                <a:gd name="connsiteX14" fmla="*/ 36504 w 36503"/>
                <a:gd name="connsiteY14" fmla="*/ 256 h 69433"/>
                <a:gd name="connsiteX15" fmla="*/ 33823 w 36503"/>
                <a:gd name="connsiteY15" fmla="*/ 0 h 69433"/>
                <a:gd name="connsiteX16" fmla="*/ 30888 w 36503"/>
                <a:gd name="connsiteY16" fmla="*/ 0 h 6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03" h="69433">
                  <a:moveTo>
                    <a:pt x="31015" y="128"/>
                  </a:moveTo>
                  <a:cubicBezTo>
                    <a:pt x="27059" y="128"/>
                    <a:pt x="23485" y="1149"/>
                    <a:pt x="20294" y="3319"/>
                  </a:cubicBezTo>
                  <a:cubicBezTo>
                    <a:pt x="17103" y="5488"/>
                    <a:pt x="14933" y="8296"/>
                    <a:pt x="13657" y="11998"/>
                  </a:cubicBezTo>
                  <a:lnTo>
                    <a:pt x="12891" y="11998"/>
                  </a:lnTo>
                  <a:lnTo>
                    <a:pt x="12891" y="1149"/>
                  </a:lnTo>
                  <a:lnTo>
                    <a:pt x="0" y="1149"/>
                  </a:lnTo>
                  <a:lnTo>
                    <a:pt x="0" y="69433"/>
                  </a:lnTo>
                  <a:lnTo>
                    <a:pt x="13274" y="69433"/>
                  </a:lnTo>
                  <a:lnTo>
                    <a:pt x="13274" y="27697"/>
                  </a:lnTo>
                  <a:cubicBezTo>
                    <a:pt x="13274" y="24761"/>
                    <a:pt x="14040" y="22081"/>
                    <a:pt x="15444" y="19784"/>
                  </a:cubicBezTo>
                  <a:cubicBezTo>
                    <a:pt x="16848" y="17486"/>
                    <a:pt x="18762" y="15571"/>
                    <a:pt x="21187" y="14295"/>
                  </a:cubicBezTo>
                  <a:cubicBezTo>
                    <a:pt x="23612" y="13019"/>
                    <a:pt x="26420" y="12253"/>
                    <a:pt x="29611" y="12253"/>
                  </a:cubicBezTo>
                  <a:cubicBezTo>
                    <a:pt x="31015" y="12253"/>
                    <a:pt x="32292" y="12253"/>
                    <a:pt x="33696" y="12508"/>
                  </a:cubicBezTo>
                  <a:cubicBezTo>
                    <a:pt x="35100" y="12764"/>
                    <a:pt x="35993" y="12891"/>
                    <a:pt x="36504" y="13019"/>
                  </a:cubicBezTo>
                  <a:lnTo>
                    <a:pt x="36504" y="256"/>
                  </a:lnTo>
                  <a:cubicBezTo>
                    <a:pt x="35865" y="256"/>
                    <a:pt x="34972" y="128"/>
                    <a:pt x="33823" y="0"/>
                  </a:cubicBezTo>
                  <a:cubicBezTo>
                    <a:pt x="32675" y="0"/>
                    <a:pt x="31653" y="0"/>
                    <a:pt x="30888" y="0"/>
                  </a:cubicBezTo>
                  <a:close/>
                </a:path>
              </a:pathLst>
            </a:custGeom>
            <a:solidFill>
              <a:srgbClr val="14336A"/>
            </a:solidFill>
            <a:ln w="0" cap="flat">
              <a:noFill/>
              <a:prstDash val="solid"/>
              <a:miter/>
            </a:ln>
          </p:spPr>
          <p:txBody>
            <a:bodyPr rtlCol="0" anchor="ctr"/>
            <a:lstStyle/>
            <a:p>
              <a:endParaRPr lang="en-GB" sz="1013"/>
            </a:p>
          </p:txBody>
        </p:sp>
        <p:sp>
          <p:nvSpPr>
            <p:cNvPr id="218" name="Freeform 217">
              <a:extLst>
                <a:ext uri="{FF2B5EF4-FFF2-40B4-BE49-F238E27FC236}">
                  <a16:creationId xmlns:a16="http://schemas.microsoft.com/office/drawing/2014/main" id="{F5244726-B92E-3F2E-2BB3-259F9F383E42}"/>
                </a:ext>
              </a:extLst>
            </p:cNvPr>
            <p:cNvSpPr/>
            <p:nvPr/>
          </p:nvSpPr>
          <p:spPr>
            <a:xfrm>
              <a:off x="2590096"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70" y="70582"/>
                    <a:pt x="41992" y="69561"/>
                    <a:pt x="46076" y="67646"/>
                  </a:cubicBezTo>
                  <a:cubicBezTo>
                    <a:pt x="50161" y="65732"/>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335"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219" name="Freeform 218">
              <a:extLst>
                <a:ext uri="{FF2B5EF4-FFF2-40B4-BE49-F238E27FC236}">
                  <a16:creationId xmlns:a16="http://schemas.microsoft.com/office/drawing/2014/main" id="{B7E21D5B-FE32-7B65-1840-605EAB3DB926}"/>
                </a:ext>
              </a:extLst>
            </p:cNvPr>
            <p:cNvSpPr/>
            <p:nvPr/>
          </p:nvSpPr>
          <p:spPr>
            <a:xfrm>
              <a:off x="2667571" y="6434973"/>
              <a:ext cx="57563" cy="91131"/>
            </a:xfrm>
            <a:custGeom>
              <a:avLst/>
              <a:gdLst>
                <a:gd name="connsiteX0" fmla="*/ 46459 w 57563"/>
                <a:gd name="connsiteY0" fmla="*/ 24889 h 91131"/>
                <a:gd name="connsiteX1" fmla="*/ 34206 w 57563"/>
                <a:gd name="connsiteY1" fmla="*/ 21953 h 91131"/>
                <a:gd name="connsiteX2" fmla="*/ 21315 w 57563"/>
                <a:gd name="connsiteY2" fmla="*/ 25144 h 91131"/>
                <a:gd name="connsiteX3" fmla="*/ 14040 w 57563"/>
                <a:gd name="connsiteY3" fmla="*/ 33951 h 91131"/>
                <a:gd name="connsiteX4" fmla="*/ 13146 w 57563"/>
                <a:gd name="connsiteY4" fmla="*/ 33951 h 91131"/>
                <a:gd name="connsiteX5" fmla="*/ 13146 w 57563"/>
                <a:gd name="connsiteY5" fmla="*/ 0 h 91131"/>
                <a:gd name="connsiteX6" fmla="*/ 0 w 57563"/>
                <a:gd name="connsiteY6" fmla="*/ 0 h 91131"/>
                <a:gd name="connsiteX7" fmla="*/ 0 w 57563"/>
                <a:gd name="connsiteY7" fmla="*/ 91131 h 91131"/>
                <a:gd name="connsiteX8" fmla="*/ 13274 w 57563"/>
                <a:gd name="connsiteY8" fmla="*/ 91131 h 91131"/>
                <a:gd name="connsiteX9" fmla="*/ 13274 w 57563"/>
                <a:gd name="connsiteY9" fmla="*/ 50543 h 91131"/>
                <a:gd name="connsiteX10" fmla="*/ 15444 w 57563"/>
                <a:gd name="connsiteY10" fmla="*/ 41226 h 91131"/>
                <a:gd name="connsiteX11" fmla="*/ 21315 w 57563"/>
                <a:gd name="connsiteY11" fmla="*/ 35355 h 91131"/>
                <a:gd name="connsiteX12" fmla="*/ 29739 w 57563"/>
                <a:gd name="connsiteY12" fmla="*/ 33313 h 91131"/>
                <a:gd name="connsiteX13" fmla="*/ 40460 w 57563"/>
                <a:gd name="connsiteY13" fmla="*/ 37524 h 91131"/>
                <a:gd name="connsiteX14" fmla="*/ 44289 w 57563"/>
                <a:gd name="connsiteY14" fmla="*/ 49267 h 91131"/>
                <a:gd name="connsiteX15" fmla="*/ 44289 w 57563"/>
                <a:gd name="connsiteY15" fmla="*/ 91131 h 91131"/>
                <a:gd name="connsiteX16" fmla="*/ 57563 w 57563"/>
                <a:gd name="connsiteY16" fmla="*/ 91131 h 91131"/>
                <a:gd name="connsiteX17" fmla="*/ 57563 w 57563"/>
                <a:gd name="connsiteY17" fmla="*/ 47735 h 91131"/>
                <a:gd name="connsiteX18" fmla="*/ 54628 w 57563"/>
                <a:gd name="connsiteY18" fmla="*/ 33440 h 91131"/>
                <a:gd name="connsiteX19" fmla="*/ 46459 w 57563"/>
                <a:gd name="connsiteY19" fmla="*/ 24889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63" h="91131">
                  <a:moveTo>
                    <a:pt x="46459" y="24889"/>
                  </a:moveTo>
                  <a:cubicBezTo>
                    <a:pt x="42885" y="22974"/>
                    <a:pt x="38801" y="21953"/>
                    <a:pt x="34206" y="21953"/>
                  </a:cubicBezTo>
                  <a:cubicBezTo>
                    <a:pt x="28845" y="21953"/>
                    <a:pt x="24633" y="22974"/>
                    <a:pt x="21315" y="25144"/>
                  </a:cubicBezTo>
                  <a:cubicBezTo>
                    <a:pt x="17997" y="27314"/>
                    <a:pt x="15571" y="30249"/>
                    <a:pt x="14040" y="33951"/>
                  </a:cubicBezTo>
                  <a:lnTo>
                    <a:pt x="13146" y="33951"/>
                  </a:lnTo>
                  <a:lnTo>
                    <a:pt x="13146" y="0"/>
                  </a:lnTo>
                  <a:lnTo>
                    <a:pt x="0" y="0"/>
                  </a:lnTo>
                  <a:lnTo>
                    <a:pt x="0" y="91131"/>
                  </a:lnTo>
                  <a:lnTo>
                    <a:pt x="13274" y="91131"/>
                  </a:lnTo>
                  <a:lnTo>
                    <a:pt x="13274" y="50543"/>
                  </a:lnTo>
                  <a:cubicBezTo>
                    <a:pt x="13274" y="46970"/>
                    <a:pt x="13912" y="43779"/>
                    <a:pt x="15444" y="41226"/>
                  </a:cubicBezTo>
                  <a:cubicBezTo>
                    <a:pt x="16848" y="38673"/>
                    <a:pt x="18762" y="36759"/>
                    <a:pt x="21315" y="35355"/>
                  </a:cubicBezTo>
                  <a:cubicBezTo>
                    <a:pt x="23740" y="34078"/>
                    <a:pt x="26548" y="33313"/>
                    <a:pt x="29739" y="33313"/>
                  </a:cubicBezTo>
                  <a:cubicBezTo>
                    <a:pt x="34334" y="33313"/>
                    <a:pt x="37908" y="34717"/>
                    <a:pt x="40460" y="37524"/>
                  </a:cubicBezTo>
                  <a:cubicBezTo>
                    <a:pt x="43013" y="40332"/>
                    <a:pt x="44289" y="44162"/>
                    <a:pt x="44289" y="49267"/>
                  </a:cubicBezTo>
                  <a:lnTo>
                    <a:pt x="44289" y="91131"/>
                  </a:lnTo>
                  <a:lnTo>
                    <a:pt x="57563" y="91131"/>
                  </a:lnTo>
                  <a:lnTo>
                    <a:pt x="57563" y="47735"/>
                  </a:lnTo>
                  <a:cubicBezTo>
                    <a:pt x="57563" y="41992"/>
                    <a:pt x="56542" y="37269"/>
                    <a:pt x="54628" y="33440"/>
                  </a:cubicBezTo>
                  <a:cubicBezTo>
                    <a:pt x="52713" y="29611"/>
                    <a:pt x="49905" y="26803"/>
                    <a:pt x="46459" y="24889"/>
                  </a:cubicBezTo>
                  <a:close/>
                </a:path>
              </a:pathLst>
            </a:custGeom>
            <a:solidFill>
              <a:srgbClr val="14336A"/>
            </a:solidFill>
            <a:ln w="0" cap="flat">
              <a:noFill/>
              <a:prstDash val="solid"/>
              <a:miter/>
            </a:ln>
          </p:spPr>
          <p:txBody>
            <a:bodyPr rtlCol="0" anchor="ctr"/>
            <a:lstStyle/>
            <a:p>
              <a:endParaRPr lang="en-GB" sz="1013"/>
            </a:p>
          </p:txBody>
        </p:sp>
        <p:sp>
          <p:nvSpPr>
            <p:cNvPr id="220" name="Freeform 219">
              <a:extLst>
                <a:ext uri="{FF2B5EF4-FFF2-40B4-BE49-F238E27FC236}">
                  <a16:creationId xmlns:a16="http://schemas.microsoft.com/office/drawing/2014/main" id="{1B73CBC7-9919-38E1-0F08-3DC7D307FEF8}"/>
                </a:ext>
              </a:extLst>
            </p:cNvPr>
            <p:cNvSpPr/>
            <p:nvPr/>
          </p:nvSpPr>
          <p:spPr>
            <a:xfrm>
              <a:off x="2776444" y="6435101"/>
              <a:ext cx="81303" cy="91131"/>
            </a:xfrm>
            <a:custGeom>
              <a:avLst/>
              <a:gdLst>
                <a:gd name="connsiteX0" fmla="*/ 32802 w 81303"/>
                <a:gd name="connsiteY0" fmla="*/ 0 h 91131"/>
                <a:gd name="connsiteX1" fmla="*/ 0 w 81303"/>
                <a:gd name="connsiteY1" fmla="*/ 91132 h 91131"/>
                <a:gd name="connsiteX2" fmla="*/ 14550 w 81303"/>
                <a:gd name="connsiteY2" fmla="*/ 91132 h 91131"/>
                <a:gd name="connsiteX3" fmla="*/ 22847 w 81303"/>
                <a:gd name="connsiteY3" fmla="*/ 67008 h 91131"/>
                <a:gd name="connsiteX4" fmla="*/ 58457 w 81303"/>
                <a:gd name="connsiteY4" fmla="*/ 67008 h 91131"/>
                <a:gd name="connsiteX5" fmla="*/ 66753 w 81303"/>
                <a:gd name="connsiteY5" fmla="*/ 91132 h 91131"/>
                <a:gd name="connsiteX6" fmla="*/ 81303 w 81303"/>
                <a:gd name="connsiteY6" fmla="*/ 91132 h 91131"/>
                <a:gd name="connsiteX7" fmla="*/ 48501 w 81303"/>
                <a:gd name="connsiteY7" fmla="*/ 0 h 91131"/>
                <a:gd name="connsiteX8" fmla="*/ 32675 w 81303"/>
                <a:gd name="connsiteY8" fmla="*/ 0 h 91131"/>
                <a:gd name="connsiteX9" fmla="*/ 26931 w 81303"/>
                <a:gd name="connsiteY9" fmla="*/ 55394 h 91131"/>
                <a:gd name="connsiteX10" fmla="*/ 40333 w 81303"/>
                <a:gd name="connsiteY10" fmla="*/ 16465 h 91131"/>
                <a:gd name="connsiteX11" fmla="*/ 41098 w 81303"/>
                <a:gd name="connsiteY11" fmla="*/ 16465 h 91131"/>
                <a:gd name="connsiteX12" fmla="*/ 54500 w 81303"/>
                <a:gd name="connsiteY12" fmla="*/ 55394 h 91131"/>
                <a:gd name="connsiteX13" fmla="*/ 26931 w 81303"/>
                <a:gd name="connsiteY13" fmla="*/ 55394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303" h="91131">
                  <a:moveTo>
                    <a:pt x="32802" y="0"/>
                  </a:moveTo>
                  <a:lnTo>
                    <a:pt x="0" y="91132"/>
                  </a:lnTo>
                  <a:lnTo>
                    <a:pt x="14550" y="91132"/>
                  </a:lnTo>
                  <a:lnTo>
                    <a:pt x="22847" y="67008"/>
                  </a:lnTo>
                  <a:lnTo>
                    <a:pt x="58457" y="67008"/>
                  </a:lnTo>
                  <a:lnTo>
                    <a:pt x="66753" y="91132"/>
                  </a:lnTo>
                  <a:lnTo>
                    <a:pt x="81303" y="91132"/>
                  </a:lnTo>
                  <a:lnTo>
                    <a:pt x="48501" y="0"/>
                  </a:lnTo>
                  <a:lnTo>
                    <a:pt x="32675" y="0"/>
                  </a:lnTo>
                  <a:close/>
                  <a:moveTo>
                    <a:pt x="26931" y="55394"/>
                  </a:moveTo>
                  <a:lnTo>
                    <a:pt x="40333" y="16465"/>
                  </a:lnTo>
                  <a:lnTo>
                    <a:pt x="41098" y="16465"/>
                  </a:lnTo>
                  <a:lnTo>
                    <a:pt x="54500" y="55394"/>
                  </a:lnTo>
                  <a:lnTo>
                    <a:pt x="26931" y="55394"/>
                  </a:lnTo>
                  <a:close/>
                </a:path>
              </a:pathLst>
            </a:custGeom>
            <a:solidFill>
              <a:srgbClr val="14336A"/>
            </a:solidFill>
            <a:ln w="0" cap="flat">
              <a:noFill/>
              <a:prstDash val="solid"/>
              <a:miter/>
            </a:ln>
          </p:spPr>
          <p:txBody>
            <a:bodyPr rtlCol="0" anchor="ctr"/>
            <a:lstStyle/>
            <a:p>
              <a:endParaRPr lang="en-GB" sz="1013"/>
            </a:p>
          </p:txBody>
        </p:sp>
        <p:sp>
          <p:nvSpPr>
            <p:cNvPr id="221" name="Freeform 220">
              <a:extLst>
                <a:ext uri="{FF2B5EF4-FFF2-40B4-BE49-F238E27FC236}">
                  <a16:creationId xmlns:a16="http://schemas.microsoft.com/office/drawing/2014/main" id="{A3EA9AD4-E120-CEB1-6CB0-14D946FCE7C1}"/>
                </a:ext>
              </a:extLst>
            </p:cNvPr>
            <p:cNvSpPr/>
            <p:nvPr/>
          </p:nvSpPr>
          <p:spPr>
            <a:xfrm>
              <a:off x="2873063"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222" name="Freeform 221">
              <a:extLst>
                <a:ext uri="{FF2B5EF4-FFF2-40B4-BE49-F238E27FC236}">
                  <a16:creationId xmlns:a16="http://schemas.microsoft.com/office/drawing/2014/main" id="{11803068-50AB-A80C-30A7-756355D1E27E}"/>
                </a:ext>
              </a:extLst>
            </p:cNvPr>
            <p:cNvSpPr/>
            <p:nvPr/>
          </p:nvSpPr>
          <p:spPr>
            <a:xfrm>
              <a:off x="2907397"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223" name="Freeform 222">
              <a:extLst>
                <a:ext uri="{FF2B5EF4-FFF2-40B4-BE49-F238E27FC236}">
                  <a16:creationId xmlns:a16="http://schemas.microsoft.com/office/drawing/2014/main" id="{662FEBC1-5B36-4D2E-33C7-91097C3A23E5}"/>
                </a:ext>
              </a:extLst>
            </p:cNvPr>
            <p:cNvSpPr/>
            <p:nvPr/>
          </p:nvSpPr>
          <p:spPr>
            <a:xfrm>
              <a:off x="2940072" y="6431400"/>
              <a:ext cx="16847" cy="15826"/>
            </a:xfrm>
            <a:custGeom>
              <a:avLst/>
              <a:gdLst>
                <a:gd name="connsiteX0" fmla="*/ 8424 w 16847"/>
                <a:gd name="connsiteY0" fmla="*/ 0 h 15826"/>
                <a:gd name="connsiteX1" fmla="*/ 2425 w 16847"/>
                <a:gd name="connsiteY1" fmla="*/ 2297 h 15826"/>
                <a:gd name="connsiteX2" fmla="*/ 0 w 16847"/>
                <a:gd name="connsiteY2" fmla="*/ 7913 h 15826"/>
                <a:gd name="connsiteX3" fmla="*/ 2425 w 16847"/>
                <a:gd name="connsiteY3" fmla="*/ 13529 h 15826"/>
                <a:gd name="connsiteX4" fmla="*/ 8424 w 16847"/>
                <a:gd name="connsiteY4" fmla="*/ 15827 h 15826"/>
                <a:gd name="connsiteX5" fmla="*/ 14423 w 16847"/>
                <a:gd name="connsiteY5" fmla="*/ 13529 h 15826"/>
                <a:gd name="connsiteX6" fmla="*/ 16848 w 16847"/>
                <a:gd name="connsiteY6" fmla="*/ 7913 h 15826"/>
                <a:gd name="connsiteX7" fmla="*/ 14423 w 16847"/>
                <a:gd name="connsiteY7" fmla="*/ 2297 h 15826"/>
                <a:gd name="connsiteX8" fmla="*/ 8424 w 16847"/>
                <a:gd name="connsiteY8" fmla="*/ 0 h 1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7" h="15826">
                  <a:moveTo>
                    <a:pt x="8424" y="0"/>
                  </a:moveTo>
                  <a:cubicBezTo>
                    <a:pt x="6126" y="0"/>
                    <a:pt x="4084" y="766"/>
                    <a:pt x="2425" y="2297"/>
                  </a:cubicBezTo>
                  <a:cubicBezTo>
                    <a:pt x="766" y="3829"/>
                    <a:pt x="0" y="5743"/>
                    <a:pt x="0" y="7913"/>
                  </a:cubicBezTo>
                  <a:cubicBezTo>
                    <a:pt x="0" y="10083"/>
                    <a:pt x="766" y="11870"/>
                    <a:pt x="2425" y="13529"/>
                  </a:cubicBezTo>
                  <a:cubicBezTo>
                    <a:pt x="4084" y="15061"/>
                    <a:pt x="5999" y="15827"/>
                    <a:pt x="8424" y="15827"/>
                  </a:cubicBezTo>
                  <a:cubicBezTo>
                    <a:pt x="10849" y="15827"/>
                    <a:pt x="12764" y="15061"/>
                    <a:pt x="14423" y="13529"/>
                  </a:cubicBezTo>
                  <a:cubicBezTo>
                    <a:pt x="16082" y="11997"/>
                    <a:pt x="16848" y="10083"/>
                    <a:pt x="16848" y="7913"/>
                  </a:cubicBezTo>
                  <a:cubicBezTo>
                    <a:pt x="16848" y="5743"/>
                    <a:pt x="16082" y="3829"/>
                    <a:pt x="14423" y="2297"/>
                  </a:cubicBezTo>
                  <a:cubicBezTo>
                    <a:pt x="12764" y="766"/>
                    <a:pt x="10849" y="0"/>
                    <a:pt x="8424" y="0"/>
                  </a:cubicBezTo>
                  <a:close/>
                </a:path>
              </a:pathLst>
            </a:custGeom>
            <a:solidFill>
              <a:srgbClr val="14336A"/>
            </a:solidFill>
            <a:ln w="0" cap="flat">
              <a:noFill/>
              <a:prstDash val="solid"/>
              <a:miter/>
            </a:ln>
          </p:spPr>
          <p:txBody>
            <a:bodyPr rtlCol="0" anchor="ctr"/>
            <a:lstStyle/>
            <a:p>
              <a:endParaRPr lang="en-GB" sz="1013"/>
            </a:p>
          </p:txBody>
        </p:sp>
        <p:sp>
          <p:nvSpPr>
            <p:cNvPr id="224" name="Freeform 223">
              <a:extLst>
                <a:ext uri="{FF2B5EF4-FFF2-40B4-BE49-F238E27FC236}">
                  <a16:creationId xmlns:a16="http://schemas.microsoft.com/office/drawing/2014/main" id="{40103752-907B-7725-B50E-1B517D6484A6}"/>
                </a:ext>
              </a:extLst>
            </p:cNvPr>
            <p:cNvSpPr/>
            <p:nvPr/>
          </p:nvSpPr>
          <p:spPr>
            <a:xfrm>
              <a:off x="2941731" y="6457820"/>
              <a:ext cx="13274" cy="68284"/>
            </a:xfrm>
            <a:custGeom>
              <a:avLst/>
              <a:gdLst>
                <a:gd name="connsiteX0" fmla="*/ 0 w 13274"/>
                <a:gd name="connsiteY0" fmla="*/ 0 h 68284"/>
                <a:gd name="connsiteX1" fmla="*/ 13274 w 13274"/>
                <a:gd name="connsiteY1" fmla="*/ 0 h 68284"/>
                <a:gd name="connsiteX2" fmla="*/ 13274 w 13274"/>
                <a:gd name="connsiteY2" fmla="*/ 68285 h 68284"/>
                <a:gd name="connsiteX3" fmla="*/ 0 w 13274"/>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3274" h="68284">
                  <a:moveTo>
                    <a:pt x="0" y="0"/>
                  </a:moveTo>
                  <a:lnTo>
                    <a:pt x="13274" y="0"/>
                  </a:lnTo>
                  <a:lnTo>
                    <a:pt x="13274" y="68285"/>
                  </a:lnTo>
                  <a:lnTo>
                    <a:pt x="0" y="68285"/>
                  </a:lnTo>
                  <a:close/>
                </a:path>
              </a:pathLst>
            </a:custGeom>
            <a:solidFill>
              <a:srgbClr val="14336A"/>
            </a:solidFill>
            <a:ln w="0" cap="flat">
              <a:noFill/>
              <a:prstDash val="solid"/>
              <a:miter/>
            </a:ln>
          </p:spPr>
          <p:txBody>
            <a:bodyPr rtlCol="0" anchor="ctr"/>
            <a:lstStyle/>
            <a:p>
              <a:endParaRPr lang="en-GB" sz="1013"/>
            </a:p>
          </p:txBody>
        </p:sp>
        <p:sp>
          <p:nvSpPr>
            <p:cNvPr id="225" name="Freeform 224">
              <a:extLst>
                <a:ext uri="{FF2B5EF4-FFF2-40B4-BE49-F238E27FC236}">
                  <a16:creationId xmlns:a16="http://schemas.microsoft.com/office/drawing/2014/main" id="{D38AE753-2932-0707-1EE1-1A4867F6006E}"/>
                </a:ext>
              </a:extLst>
            </p:cNvPr>
            <p:cNvSpPr/>
            <p:nvPr/>
          </p:nvSpPr>
          <p:spPr>
            <a:xfrm>
              <a:off x="2972874" y="6456927"/>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524 w 56797"/>
                <a:gd name="connsiteY31" fmla="*/ 44544 h 70709"/>
                <a:gd name="connsiteX32" fmla="*/ 41481 w 56797"/>
                <a:gd name="connsiteY32" fmla="*/ 52075 h 70709"/>
                <a:gd name="connsiteX33" fmla="*/ 35483 w 56797"/>
                <a:gd name="connsiteY33" fmla="*/ 57819 h 70709"/>
                <a:gd name="connsiteX34" fmla="*/ 26038 w 56797"/>
                <a:gd name="connsiteY34" fmla="*/ 59988 h 70709"/>
                <a:gd name="connsiteX35" fmla="*/ 16720 w 56797"/>
                <a:gd name="connsiteY35" fmla="*/ 57436 h 70709"/>
                <a:gd name="connsiteX36" fmla="*/ 13019 w 56797"/>
                <a:gd name="connsiteY36" fmla="*/ 50033 h 70709"/>
                <a:gd name="connsiteX37" fmla="*/ 14933 w 56797"/>
                <a:gd name="connsiteY37" fmla="*/ 44289 h 70709"/>
                <a:gd name="connsiteX38" fmla="*/ 20039 w 56797"/>
                <a:gd name="connsiteY38" fmla="*/ 40971 h 70709"/>
                <a:gd name="connsiteX39" fmla="*/ 27059 w 56797"/>
                <a:gd name="connsiteY39" fmla="*/ 39311 h 70709"/>
                <a:gd name="connsiteX40" fmla="*/ 31143 w 56797"/>
                <a:gd name="connsiteY40" fmla="*/ 38801 h 70709"/>
                <a:gd name="connsiteX41" fmla="*/ 36121 w 56797"/>
                <a:gd name="connsiteY41" fmla="*/ 38035 h 70709"/>
                <a:gd name="connsiteX42" fmla="*/ 40716 w 56797"/>
                <a:gd name="connsiteY42" fmla="*/ 37014 h 70709"/>
                <a:gd name="connsiteX43" fmla="*/ 43396 w 56797"/>
                <a:gd name="connsiteY43" fmla="*/ 35738 h 70709"/>
                <a:gd name="connsiteX44" fmla="*/ 43396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8" y="2808"/>
                    <a:pt x="41992" y="1659"/>
                    <a:pt x="38929" y="1021"/>
                  </a:cubicBezTo>
                  <a:cubicBezTo>
                    <a:pt x="35865" y="383"/>
                    <a:pt x="32930" y="0"/>
                    <a:pt x="30249" y="0"/>
                  </a:cubicBezTo>
                  <a:cubicBezTo>
                    <a:pt x="26165" y="0"/>
                    <a:pt x="22209" y="638"/>
                    <a:pt x="18507" y="1787"/>
                  </a:cubicBezTo>
                  <a:cubicBezTo>
                    <a:pt x="14806" y="2935"/>
                    <a:pt x="11487"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2885"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6"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524" y="44544"/>
                  </a:moveTo>
                  <a:cubicBezTo>
                    <a:pt x="43524" y="47225"/>
                    <a:pt x="42885" y="49778"/>
                    <a:pt x="41481" y="52075"/>
                  </a:cubicBezTo>
                  <a:cubicBezTo>
                    <a:pt x="40077" y="54372"/>
                    <a:pt x="38163" y="56287"/>
                    <a:pt x="35483" y="57819"/>
                  </a:cubicBezTo>
                  <a:cubicBezTo>
                    <a:pt x="32802" y="59222"/>
                    <a:pt x="29739" y="59988"/>
                    <a:pt x="26038" y="59988"/>
                  </a:cubicBezTo>
                  <a:cubicBezTo>
                    <a:pt x="22336" y="59988"/>
                    <a:pt x="19145" y="59095"/>
                    <a:pt x="16720" y="57436"/>
                  </a:cubicBezTo>
                  <a:cubicBezTo>
                    <a:pt x="14295" y="55776"/>
                    <a:pt x="13019" y="53224"/>
                    <a:pt x="13019" y="50033"/>
                  </a:cubicBezTo>
                  <a:cubicBezTo>
                    <a:pt x="13019" y="47608"/>
                    <a:pt x="13657" y="45821"/>
                    <a:pt x="14933" y="44289"/>
                  </a:cubicBezTo>
                  <a:cubicBezTo>
                    <a:pt x="16210" y="42885"/>
                    <a:pt x="17869" y="41737"/>
                    <a:pt x="20039" y="40971"/>
                  </a:cubicBezTo>
                  <a:cubicBezTo>
                    <a:pt x="22209" y="40205"/>
                    <a:pt x="24506" y="39694"/>
                    <a:pt x="27059" y="39311"/>
                  </a:cubicBezTo>
                  <a:cubicBezTo>
                    <a:pt x="28207" y="39184"/>
                    <a:pt x="29484" y="38929"/>
                    <a:pt x="31143" y="38801"/>
                  </a:cubicBezTo>
                  <a:cubicBezTo>
                    <a:pt x="32802" y="38546"/>
                    <a:pt x="34461" y="38291"/>
                    <a:pt x="36121" y="38035"/>
                  </a:cubicBezTo>
                  <a:cubicBezTo>
                    <a:pt x="37780" y="37780"/>
                    <a:pt x="39439" y="37397"/>
                    <a:pt x="40716" y="37014"/>
                  </a:cubicBezTo>
                  <a:cubicBezTo>
                    <a:pt x="42120" y="36631"/>
                    <a:pt x="43013" y="36121"/>
                    <a:pt x="43396" y="35738"/>
                  </a:cubicBezTo>
                  <a:lnTo>
                    <a:pt x="43396" y="44544"/>
                  </a:lnTo>
                  <a:close/>
                </a:path>
              </a:pathLst>
            </a:custGeom>
            <a:solidFill>
              <a:srgbClr val="14336A"/>
            </a:solidFill>
            <a:ln w="0" cap="flat">
              <a:noFill/>
              <a:prstDash val="solid"/>
              <a:miter/>
            </a:ln>
          </p:spPr>
          <p:txBody>
            <a:bodyPr rtlCol="0" anchor="ctr"/>
            <a:lstStyle/>
            <a:p>
              <a:endParaRPr lang="en-GB" sz="1013"/>
            </a:p>
          </p:txBody>
        </p:sp>
        <p:sp>
          <p:nvSpPr>
            <p:cNvPr id="226" name="Freeform 225">
              <a:extLst>
                <a:ext uri="{FF2B5EF4-FFF2-40B4-BE49-F238E27FC236}">
                  <a16:creationId xmlns:a16="http://schemas.microsoft.com/office/drawing/2014/main" id="{97344417-E0E9-665B-F261-EF5785444A21}"/>
                </a:ext>
              </a:extLst>
            </p:cNvPr>
            <p:cNvSpPr/>
            <p:nvPr/>
          </p:nvSpPr>
          <p:spPr>
            <a:xfrm>
              <a:off x="3050348" y="6456927"/>
              <a:ext cx="56797" cy="69177"/>
            </a:xfrm>
            <a:custGeom>
              <a:avLst/>
              <a:gdLst>
                <a:gd name="connsiteX0" fmla="*/ 46076 w 56797"/>
                <a:gd name="connsiteY0" fmla="*/ 2935 h 69177"/>
                <a:gd name="connsiteX1" fmla="*/ 33823 w 56797"/>
                <a:gd name="connsiteY1" fmla="*/ 0 h 69177"/>
                <a:gd name="connsiteX2" fmla="*/ 21060 w 56797"/>
                <a:gd name="connsiteY2" fmla="*/ 3318 h 69177"/>
                <a:gd name="connsiteX3" fmla="*/ 13657 w 56797"/>
                <a:gd name="connsiteY3" fmla="*/ 11997 h 69177"/>
                <a:gd name="connsiteX4" fmla="*/ 12764 w 56797"/>
                <a:gd name="connsiteY4" fmla="*/ 11997 h 69177"/>
                <a:gd name="connsiteX5" fmla="*/ 12764 w 56797"/>
                <a:gd name="connsiteY5" fmla="*/ 893 h 69177"/>
                <a:gd name="connsiteX6" fmla="*/ 0 w 56797"/>
                <a:gd name="connsiteY6" fmla="*/ 893 h 69177"/>
                <a:gd name="connsiteX7" fmla="*/ 0 w 56797"/>
                <a:gd name="connsiteY7" fmla="*/ 69178 h 69177"/>
                <a:gd name="connsiteX8" fmla="*/ 13274 w 56797"/>
                <a:gd name="connsiteY8" fmla="*/ 69178 h 69177"/>
                <a:gd name="connsiteX9" fmla="*/ 13274 w 56797"/>
                <a:gd name="connsiteY9" fmla="*/ 28590 h 69177"/>
                <a:gd name="connsiteX10" fmla="*/ 15316 w 56797"/>
                <a:gd name="connsiteY10" fmla="*/ 19273 h 69177"/>
                <a:gd name="connsiteX11" fmla="*/ 20932 w 56797"/>
                <a:gd name="connsiteY11" fmla="*/ 13402 h 69177"/>
                <a:gd name="connsiteX12" fmla="*/ 29101 w 56797"/>
                <a:gd name="connsiteY12" fmla="*/ 11359 h 69177"/>
                <a:gd name="connsiteX13" fmla="*/ 39694 w 56797"/>
                <a:gd name="connsiteY13" fmla="*/ 15571 h 69177"/>
                <a:gd name="connsiteX14" fmla="*/ 43523 w 56797"/>
                <a:gd name="connsiteY14" fmla="*/ 27186 h 69177"/>
                <a:gd name="connsiteX15" fmla="*/ 43523 w 56797"/>
                <a:gd name="connsiteY15" fmla="*/ 69050 h 69177"/>
                <a:gd name="connsiteX16" fmla="*/ 56798 w 56797"/>
                <a:gd name="connsiteY16" fmla="*/ 69050 h 69177"/>
                <a:gd name="connsiteX17" fmla="*/ 56798 w 56797"/>
                <a:gd name="connsiteY17" fmla="*/ 25654 h 69177"/>
                <a:gd name="connsiteX18" fmla="*/ 53862 w 56797"/>
                <a:gd name="connsiteY18" fmla="*/ 11487 h 69177"/>
                <a:gd name="connsiteX19" fmla="*/ 45693 w 56797"/>
                <a:gd name="connsiteY19" fmla="*/ 2808 h 6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7">
                  <a:moveTo>
                    <a:pt x="46076" y="2935"/>
                  </a:moveTo>
                  <a:cubicBezTo>
                    <a:pt x="42630" y="1021"/>
                    <a:pt x="38546" y="0"/>
                    <a:pt x="33823" y="0"/>
                  </a:cubicBezTo>
                  <a:cubicBezTo>
                    <a:pt x="28718" y="0"/>
                    <a:pt x="24378" y="1149"/>
                    <a:pt x="21060" y="3318"/>
                  </a:cubicBezTo>
                  <a:cubicBezTo>
                    <a:pt x="17741" y="5488"/>
                    <a:pt x="15188" y="8424"/>
                    <a:pt x="13657" y="11997"/>
                  </a:cubicBezTo>
                  <a:lnTo>
                    <a:pt x="12764" y="11997"/>
                  </a:lnTo>
                  <a:lnTo>
                    <a:pt x="12764" y="893"/>
                  </a:lnTo>
                  <a:lnTo>
                    <a:pt x="0" y="893"/>
                  </a:lnTo>
                  <a:lnTo>
                    <a:pt x="0" y="69178"/>
                  </a:lnTo>
                  <a:lnTo>
                    <a:pt x="13274" y="69178"/>
                  </a:lnTo>
                  <a:lnTo>
                    <a:pt x="13274" y="28590"/>
                  </a:lnTo>
                  <a:cubicBezTo>
                    <a:pt x="13274" y="25016"/>
                    <a:pt x="13912" y="21825"/>
                    <a:pt x="15316" y="19273"/>
                  </a:cubicBezTo>
                  <a:cubicBezTo>
                    <a:pt x="16720" y="16720"/>
                    <a:pt x="18635" y="14805"/>
                    <a:pt x="20932" y="13402"/>
                  </a:cubicBezTo>
                  <a:cubicBezTo>
                    <a:pt x="23357" y="12125"/>
                    <a:pt x="26037" y="11359"/>
                    <a:pt x="29101" y="11359"/>
                  </a:cubicBezTo>
                  <a:cubicBezTo>
                    <a:pt x="33568" y="11359"/>
                    <a:pt x="37142" y="12764"/>
                    <a:pt x="39694" y="15571"/>
                  </a:cubicBezTo>
                  <a:cubicBezTo>
                    <a:pt x="42247" y="18379"/>
                    <a:pt x="43523" y="22208"/>
                    <a:pt x="43523" y="27186"/>
                  </a:cubicBezTo>
                  <a:lnTo>
                    <a:pt x="43523" y="69050"/>
                  </a:lnTo>
                  <a:lnTo>
                    <a:pt x="56798" y="69050"/>
                  </a:lnTo>
                  <a:lnTo>
                    <a:pt x="56798" y="25654"/>
                  </a:lnTo>
                  <a:cubicBezTo>
                    <a:pt x="56798" y="20038"/>
                    <a:pt x="55776" y="15316"/>
                    <a:pt x="53862" y="11487"/>
                  </a:cubicBezTo>
                  <a:cubicBezTo>
                    <a:pt x="51947" y="7658"/>
                    <a:pt x="49267" y="4722"/>
                    <a:pt x="45693" y="2808"/>
                  </a:cubicBezTo>
                  <a:close/>
                </a:path>
              </a:pathLst>
            </a:custGeom>
            <a:solidFill>
              <a:srgbClr val="14336A"/>
            </a:solidFill>
            <a:ln w="0" cap="flat">
              <a:noFill/>
              <a:prstDash val="solid"/>
              <a:miter/>
            </a:ln>
          </p:spPr>
          <p:txBody>
            <a:bodyPr rtlCol="0" anchor="ctr"/>
            <a:lstStyle/>
            <a:p>
              <a:endParaRPr lang="en-GB" sz="1013"/>
            </a:p>
          </p:txBody>
        </p:sp>
        <p:sp>
          <p:nvSpPr>
            <p:cNvPr id="227" name="Freeform 226">
              <a:extLst>
                <a:ext uri="{FF2B5EF4-FFF2-40B4-BE49-F238E27FC236}">
                  <a16:creationId xmlns:a16="http://schemas.microsoft.com/office/drawing/2014/main" id="{5EF6D821-DA11-904E-006E-56682AEFB9AC}"/>
                </a:ext>
              </a:extLst>
            </p:cNvPr>
            <p:cNvSpPr/>
            <p:nvPr/>
          </p:nvSpPr>
          <p:spPr>
            <a:xfrm>
              <a:off x="3125398"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69" y="70582"/>
                    <a:pt x="41992" y="69561"/>
                    <a:pt x="46076" y="67646"/>
                  </a:cubicBezTo>
                  <a:cubicBezTo>
                    <a:pt x="50033" y="65604"/>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207"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228" name="Freeform 227">
              <a:extLst>
                <a:ext uri="{FF2B5EF4-FFF2-40B4-BE49-F238E27FC236}">
                  <a16:creationId xmlns:a16="http://schemas.microsoft.com/office/drawing/2014/main" id="{A715E6FF-1E1C-6A74-A2BC-E0C926DA3095}"/>
                </a:ext>
              </a:extLst>
            </p:cNvPr>
            <p:cNvSpPr/>
            <p:nvPr/>
          </p:nvSpPr>
          <p:spPr>
            <a:xfrm>
              <a:off x="3199681" y="6456927"/>
              <a:ext cx="61775" cy="70582"/>
            </a:xfrm>
            <a:custGeom>
              <a:avLst/>
              <a:gdLst>
                <a:gd name="connsiteX0" fmla="*/ 61775 w 61775"/>
                <a:gd name="connsiteY0" fmla="*/ 34333 h 70582"/>
                <a:gd name="connsiteX1" fmla="*/ 59223 w 61775"/>
                <a:gd name="connsiteY1" fmla="*/ 18507 h 70582"/>
                <a:gd name="connsiteX2" fmla="*/ 52458 w 61775"/>
                <a:gd name="connsiteY2" fmla="*/ 7913 h 70582"/>
                <a:gd name="connsiteX3" fmla="*/ 42758 w 61775"/>
                <a:gd name="connsiteY3" fmla="*/ 1914 h 70582"/>
                <a:gd name="connsiteX4" fmla="*/ 31526 w 61775"/>
                <a:gd name="connsiteY4" fmla="*/ 0 h 70582"/>
                <a:gd name="connsiteX5" fmla="*/ 14933 w 61775"/>
                <a:gd name="connsiteY5" fmla="*/ 4467 h 70582"/>
                <a:gd name="connsiteX6" fmla="*/ 3957 w 61775"/>
                <a:gd name="connsiteY6" fmla="*/ 16975 h 70582"/>
                <a:gd name="connsiteX7" fmla="*/ 0 w 61775"/>
                <a:gd name="connsiteY7" fmla="*/ 35483 h 70582"/>
                <a:gd name="connsiteX8" fmla="*/ 3957 w 61775"/>
                <a:gd name="connsiteY8" fmla="*/ 53989 h 70582"/>
                <a:gd name="connsiteX9" fmla="*/ 15189 w 61775"/>
                <a:gd name="connsiteY9" fmla="*/ 66242 h 70582"/>
                <a:gd name="connsiteX10" fmla="*/ 32547 w 61775"/>
                <a:gd name="connsiteY10" fmla="*/ 70582 h 70582"/>
                <a:gd name="connsiteX11" fmla="*/ 45821 w 61775"/>
                <a:gd name="connsiteY11" fmla="*/ 68284 h 70582"/>
                <a:gd name="connsiteX12" fmla="*/ 55521 w 61775"/>
                <a:gd name="connsiteY12" fmla="*/ 61775 h 70582"/>
                <a:gd name="connsiteX13" fmla="*/ 60882 w 61775"/>
                <a:gd name="connsiteY13" fmla="*/ 52075 h 70582"/>
                <a:gd name="connsiteX14" fmla="*/ 48246 w 61775"/>
                <a:gd name="connsiteY14" fmla="*/ 49778 h 70582"/>
                <a:gd name="connsiteX15" fmla="*/ 44800 w 61775"/>
                <a:gd name="connsiteY15" fmla="*/ 55138 h 70582"/>
                <a:gd name="connsiteX16" fmla="*/ 39439 w 61775"/>
                <a:gd name="connsiteY16" fmla="*/ 58457 h 70582"/>
                <a:gd name="connsiteX17" fmla="*/ 32547 w 61775"/>
                <a:gd name="connsiteY17" fmla="*/ 59478 h 70582"/>
                <a:gd name="connsiteX18" fmla="*/ 22336 w 61775"/>
                <a:gd name="connsiteY18" fmla="*/ 56925 h 70582"/>
                <a:gd name="connsiteX19" fmla="*/ 15571 w 61775"/>
                <a:gd name="connsiteY19" fmla="*/ 49650 h 70582"/>
                <a:gd name="connsiteX20" fmla="*/ 13274 w 61775"/>
                <a:gd name="connsiteY20" fmla="*/ 38929 h 70582"/>
                <a:gd name="connsiteX21" fmla="*/ 61775 w 61775"/>
                <a:gd name="connsiteY21" fmla="*/ 38929 h 70582"/>
                <a:gd name="connsiteX22" fmla="*/ 61775 w 61775"/>
                <a:gd name="connsiteY22" fmla="*/ 34206 h 70582"/>
                <a:gd name="connsiteX23" fmla="*/ 13274 w 61775"/>
                <a:gd name="connsiteY23" fmla="*/ 29101 h 70582"/>
                <a:gd name="connsiteX24" fmla="*/ 15444 w 61775"/>
                <a:gd name="connsiteY24" fmla="*/ 20804 h 70582"/>
                <a:gd name="connsiteX25" fmla="*/ 21825 w 61775"/>
                <a:gd name="connsiteY25" fmla="*/ 13657 h 70582"/>
                <a:gd name="connsiteX26" fmla="*/ 31653 w 61775"/>
                <a:gd name="connsiteY26" fmla="*/ 10976 h 70582"/>
                <a:gd name="connsiteX27" fmla="*/ 40716 w 61775"/>
                <a:gd name="connsiteY27" fmla="*/ 13274 h 70582"/>
                <a:gd name="connsiteX28" fmla="*/ 46714 w 61775"/>
                <a:gd name="connsiteY28" fmla="*/ 19656 h 70582"/>
                <a:gd name="connsiteX29" fmla="*/ 48884 w 61775"/>
                <a:gd name="connsiteY29" fmla="*/ 28973 h 70582"/>
                <a:gd name="connsiteX30" fmla="*/ 13529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61775" y="34333"/>
                  </a:moveTo>
                  <a:cubicBezTo>
                    <a:pt x="61775" y="28079"/>
                    <a:pt x="61010" y="22846"/>
                    <a:pt x="59223" y="18507"/>
                  </a:cubicBezTo>
                  <a:cubicBezTo>
                    <a:pt x="57563" y="14167"/>
                    <a:pt x="55266" y="10594"/>
                    <a:pt x="52458" y="7913"/>
                  </a:cubicBez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103" y="52841"/>
                    <a:pt x="15571" y="49650"/>
                  </a:cubicBezTo>
                  <a:cubicBezTo>
                    <a:pt x="14040" y="46714"/>
                    <a:pt x="13402" y="43013"/>
                    <a:pt x="13274" y="38929"/>
                  </a:cubicBezTo>
                  <a:lnTo>
                    <a:pt x="61775" y="38929"/>
                  </a:lnTo>
                  <a:lnTo>
                    <a:pt x="61775" y="34206"/>
                  </a:lnTo>
                  <a:close/>
                  <a:moveTo>
                    <a:pt x="13274" y="29101"/>
                  </a:moveTo>
                  <a:cubicBezTo>
                    <a:pt x="13402" y="26165"/>
                    <a:pt x="14040" y="23357"/>
                    <a:pt x="15444" y="20804"/>
                  </a:cubicBezTo>
                  <a:cubicBezTo>
                    <a:pt x="16975" y="17869"/>
                    <a:pt x="19017" y="15444"/>
                    <a:pt x="21825" y="13657"/>
                  </a:cubicBezTo>
                  <a:cubicBezTo>
                    <a:pt x="24633" y="11870"/>
                    <a:pt x="27824" y="10976"/>
                    <a:pt x="31653" y="10976"/>
                  </a:cubicBezTo>
                  <a:cubicBezTo>
                    <a:pt x="35100" y="10976"/>
                    <a:pt x="38035" y="11742"/>
                    <a:pt x="40716" y="13274"/>
                  </a:cubicBezTo>
                  <a:cubicBezTo>
                    <a:pt x="43268" y="14805"/>
                    <a:pt x="45310" y="16975"/>
                    <a:pt x="46714" y="19656"/>
                  </a:cubicBezTo>
                  <a:cubicBezTo>
                    <a:pt x="48118" y="22336"/>
                    <a:pt x="48884" y="25527"/>
                    <a:pt x="48884" y="28973"/>
                  </a:cubicBezTo>
                  <a:lnTo>
                    <a:pt x="13529" y="28973"/>
                  </a:lnTo>
                  <a:close/>
                </a:path>
              </a:pathLst>
            </a:custGeom>
            <a:solidFill>
              <a:srgbClr val="14336A"/>
            </a:solidFill>
            <a:ln w="0" cap="flat">
              <a:noFill/>
              <a:prstDash val="solid"/>
              <a:miter/>
            </a:ln>
          </p:spPr>
          <p:txBody>
            <a:bodyPr rtlCol="0" anchor="ctr"/>
            <a:lstStyle/>
            <a:p>
              <a:endParaRPr lang="en-GB" sz="1013"/>
            </a:p>
          </p:txBody>
        </p:sp>
        <p:sp>
          <p:nvSpPr>
            <p:cNvPr id="229" name="Freeform 228">
              <a:extLst>
                <a:ext uri="{FF2B5EF4-FFF2-40B4-BE49-F238E27FC236}">
                  <a16:creationId xmlns:a16="http://schemas.microsoft.com/office/drawing/2014/main" id="{F2575179-2EDF-0CE1-F46E-B73D28144DA8}"/>
                </a:ext>
              </a:extLst>
            </p:cNvPr>
            <p:cNvSpPr/>
            <p:nvPr/>
          </p:nvSpPr>
          <p:spPr>
            <a:xfrm>
              <a:off x="638302" y="6272622"/>
              <a:ext cx="184560" cy="255014"/>
            </a:xfrm>
            <a:custGeom>
              <a:avLst/>
              <a:gdLst>
                <a:gd name="connsiteX0" fmla="*/ 0 w 184560"/>
                <a:gd name="connsiteY0" fmla="*/ 255014 h 255014"/>
                <a:gd name="connsiteX1" fmla="*/ 0 w 184560"/>
                <a:gd name="connsiteY1" fmla="*/ 0 h 255014"/>
                <a:gd name="connsiteX2" fmla="*/ 182901 w 184560"/>
                <a:gd name="connsiteY2" fmla="*/ 0 h 255014"/>
                <a:gd name="connsiteX3" fmla="*/ 182901 w 184560"/>
                <a:gd name="connsiteY3" fmla="*/ 58967 h 255014"/>
                <a:gd name="connsiteX4" fmla="*/ 67391 w 184560"/>
                <a:gd name="connsiteY4" fmla="*/ 58967 h 255014"/>
                <a:gd name="connsiteX5" fmla="*/ 67391 w 184560"/>
                <a:gd name="connsiteY5" fmla="*/ 98024 h 255014"/>
                <a:gd name="connsiteX6" fmla="*/ 165926 w 184560"/>
                <a:gd name="connsiteY6" fmla="*/ 98024 h 255014"/>
                <a:gd name="connsiteX7" fmla="*/ 165926 w 184560"/>
                <a:gd name="connsiteY7" fmla="*/ 153289 h 255014"/>
                <a:gd name="connsiteX8" fmla="*/ 67391 w 184560"/>
                <a:gd name="connsiteY8" fmla="*/ 153289 h 255014"/>
                <a:gd name="connsiteX9" fmla="*/ 67391 w 184560"/>
                <a:gd name="connsiteY9" fmla="*/ 195792 h 255014"/>
                <a:gd name="connsiteX10" fmla="*/ 184560 w 184560"/>
                <a:gd name="connsiteY10" fmla="*/ 195792 h 255014"/>
                <a:gd name="connsiteX11" fmla="*/ 184560 w 184560"/>
                <a:gd name="connsiteY11" fmla="*/ 255014 h 255014"/>
                <a:gd name="connsiteX12" fmla="*/ 0 w 184560"/>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560" h="255014">
                  <a:moveTo>
                    <a:pt x="0" y="255014"/>
                  </a:moveTo>
                  <a:lnTo>
                    <a:pt x="0" y="0"/>
                  </a:lnTo>
                  <a:lnTo>
                    <a:pt x="182901" y="0"/>
                  </a:lnTo>
                  <a:lnTo>
                    <a:pt x="182901" y="58967"/>
                  </a:lnTo>
                  <a:lnTo>
                    <a:pt x="67391" y="58967"/>
                  </a:lnTo>
                  <a:lnTo>
                    <a:pt x="67391" y="98024"/>
                  </a:lnTo>
                  <a:lnTo>
                    <a:pt x="165926" y="98024"/>
                  </a:lnTo>
                  <a:lnTo>
                    <a:pt x="165926" y="153289"/>
                  </a:lnTo>
                  <a:lnTo>
                    <a:pt x="67391" y="153289"/>
                  </a:lnTo>
                  <a:lnTo>
                    <a:pt x="67391" y="195792"/>
                  </a:lnTo>
                  <a:lnTo>
                    <a:pt x="184560" y="195792"/>
                  </a:lnTo>
                  <a:lnTo>
                    <a:pt x="184560"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230" name="Freeform 229">
              <a:extLst>
                <a:ext uri="{FF2B5EF4-FFF2-40B4-BE49-F238E27FC236}">
                  <a16:creationId xmlns:a16="http://schemas.microsoft.com/office/drawing/2014/main" id="{097B027E-E6D9-6AD0-0C75-9514EB7FC4B9}"/>
                </a:ext>
              </a:extLst>
            </p:cNvPr>
            <p:cNvSpPr/>
            <p:nvPr/>
          </p:nvSpPr>
          <p:spPr>
            <a:xfrm>
              <a:off x="1372714" y="6272622"/>
              <a:ext cx="184687" cy="255014"/>
            </a:xfrm>
            <a:custGeom>
              <a:avLst/>
              <a:gdLst>
                <a:gd name="connsiteX0" fmla="*/ 0 w 184687"/>
                <a:gd name="connsiteY0" fmla="*/ 255014 h 255014"/>
                <a:gd name="connsiteX1" fmla="*/ 0 w 184687"/>
                <a:gd name="connsiteY1" fmla="*/ 0 h 255014"/>
                <a:gd name="connsiteX2" fmla="*/ 183029 w 184687"/>
                <a:gd name="connsiteY2" fmla="*/ 0 h 255014"/>
                <a:gd name="connsiteX3" fmla="*/ 183029 w 184687"/>
                <a:gd name="connsiteY3" fmla="*/ 58967 h 255014"/>
                <a:gd name="connsiteX4" fmla="*/ 67519 w 184687"/>
                <a:gd name="connsiteY4" fmla="*/ 58967 h 255014"/>
                <a:gd name="connsiteX5" fmla="*/ 67519 w 184687"/>
                <a:gd name="connsiteY5" fmla="*/ 98024 h 255014"/>
                <a:gd name="connsiteX6" fmla="*/ 166053 w 184687"/>
                <a:gd name="connsiteY6" fmla="*/ 98024 h 255014"/>
                <a:gd name="connsiteX7" fmla="*/ 166053 w 184687"/>
                <a:gd name="connsiteY7" fmla="*/ 153289 h 255014"/>
                <a:gd name="connsiteX8" fmla="*/ 67519 w 184687"/>
                <a:gd name="connsiteY8" fmla="*/ 153289 h 255014"/>
                <a:gd name="connsiteX9" fmla="*/ 67519 w 184687"/>
                <a:gd name="connsiteY9" fmla="*/ 195792 h 255014"/>
                <a:gd name="connsiteX10" fmla="*/ 184688 w 184687"/>
                <a:gd name="connsiteY10" fmla="*/ 195792 h 255014"/>
                <a:gd name="connsiteX11" fmla="*/ 184688 w 184687"/>
                <a:gd name="connsiteY11" fmla="*/ 255014 h 255014"/>
                <a:gd name="connsiteX12" fmla="*/ 0 w 184687"/>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87" h="255014">
                  <a:moveTo>
                    <a:pt x="0" y="255014"/>
                  </a:moveTo>
                  <a:lnTo>
                    <a:pt x="0" y="0"/>
                  </a:lnTo>
                  <a:lnTo>
                    <a:pt x="183029" y="0"/>
                  </a:lnTo>
                  <a:lnTo>
                    <a:pt x="183029" y="58967"/>
                  </a:lnTo>
                  <a:lnTo>
                    <a:pt x="67519" y="58967"/>
                  </a:lnTo>
                  <a:lnTo>
                    <a:pt x="67519" y="98024"/>
                  </a:lnTo>
                  <a:lnTo>
                    <a:pt x="166053" y="98024"/>
                  </a:lnTo>
                  <a:lnTo>
                    <a:pt x="166053" y="153289"/>
                  </a:lnTo>
                  <a:lnTo>
                    <a:pt x="67519" y="153289"/>
                  </a:lnTo>
                  <a:lnTo>
                    <a:pt x="67519" y="195792"/>
                  </a:lnTo>
                  <a:lnTo>
                    <a:pt x="184688" y="195792"/>
                  </a:lnTo>
                  <a:lnTo>
                    <a:pt x="184688"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231" name="Freeform 230">
              <a:extLst>
                <a:ext uri="{FF2B5EF4-FFF2-40B4-BE49-F238E27FC236}">
                  <a16:creationId xmlns:a16="http://schemas.microsoft.com/office/drawing/2014/main" id="{7478C65A-5EA9-4CB3-A20B-6C463A82F4D1}"/>
                </a:ext>
              </a:extLst>
            </p:cNvPr>
            <p:cNvSpPr/>
            <p:nvPr/>
          </p:nvSpPr>
          <p:spPr>
            <a:xfrm>
              <a:off x="1598628" y="6272366"/>
              <a:ext cx="495989" cy="255525"/>
            </a:xfrm>
            <a:custGeom>
              <a:avLst/>
              <a:gdLst>
                <a:gd name="connsiteX0" fmla="*/ 392733 w 495989"/>
                <a:gd name="connsiteY0" fmla="*/ 0 h 255525"/>
                <a:gd name="connsiteX1" fmla="*/ 328533 w 495989"/>
                <a:gd name="connsiteY1" fmla="*/ 0 h 255525"/>
                <a:gd name="connsiteX2" fmla="*/ 247740 w 495989"/>
                <a:gd name="connsiteY2" fmla="*/ 199876 h 255525"/>
                <a:gd name="connsiteX3" fmla="*/ 235231 w 495989"/>
                <a:gd name="connsiteY3" fmla="*/ 199876 h 255525"/>
                <a:gd name="connsiteX4" fmla="*/ 209832 w 495989"/>
                <a:gd name="connsiteY4" fmla="*/ 196686 h 255525"/>
                <a:gd name="connsiteX5" fmla="*/ 192474 w 495989"/>
                <a:gd name="connsiteY5" fmla="*/ 186475 h 255525"/>
                <a:gd name="connsiteX6" fmla="*/ 179710 w 495989"/>
                <a:gd name="connsiteY6" fmla="*/ 168095 h 255525"/>
                <a:gd name="connsiteX7" fmla="*/ 178689 w 495989"/>
                <a:gd name="connsiteY7" fmla="*/ 166181 h 255525"/>
                <a:gd name="connsiteX8" fmla="*/ 180603 w 495989"/>
                <a:gd name="connsiteY8" fmla="*/ 165160 h 255525"/>
                <a:gd name="connsiteX9" fmla="*/ 222978 w 495989"/>
                <a:gd name="connsiteY9" fmla="*/ 88068 h 255525"/>
                <a:gd name="connsiteX10" fmla="*/ 210853 w 495989"/>
                <a:gd name="connsiteY10" fmla="*/ 42503 h 255525"/>
                <a:gd name="connsiteX11" fmla="*/ 177413 w 495989"/>
                <a:gd name="connsiteY11" fmla="*/ 11615 h 255525"/>
                <a:gd name="connsiteX12" fmla="*/ 128401 w 495989"/>
                <a:gd name="connsiteY12" fmla="*/ 511 h 255525"/>
                <a:gd name="connsiteX13" fmla="*/ 0 w 495989"/>
                <a:gd name="connsiteY13" fmla="*/ 511 h 255525"/>
                <a:gd name="connsiteX14" fmla="*/ 0 w 495989"/>
                <a:gd name="connsiteY14" fmla="*/ 255526 h 255525"/>
                <a:gd name="connsiteX15" fmla="*/ 67519 w 495989"/>
                <a:gd name="connsiteY15" fmla="*/ 255526 h 255525"/>
                <a:gd name="connsiteX16" fmla="*/ 67519 w 495989"/>
                <a:gd name="connsiteY16" fmla="*/ 182773 h 255525"/>
                <a:gd name="connsiteX17" fmla="*/ 80793 w 495989"/>
                <a:gd name="connsiteY17" fmla="*/ 182773 h 255525"/>
                <a:gd name="connsiteX18" fmla="*/ 111808 w 495989"/>
                <a:gd name="connsiteY18" fmla="*/ 182391 h 255525"/>
                <a:gd name="connsiteX19" fmla="*/ 113340 w 495989"/>
                <a:gd name="connsiteY19" fmla="*/ 182391 h 255525"/>
                <a:gd name="connsiteX20" fmla="*/ 113978 w 495989"/>
                <a:gd name="connsiteY20" fmla="*/ 183794 h 255525"/>
                <a:gd name="connsiteX21" fmla="*/ 158012 w 495989"/>
                <a:gd name="connsiteY21" fmla="*/ 239443 h 255525"/>
                <a:gd name="connsiteX22" fmla="*/ 217235 w 495989"/>
                <a:gd name="connsiteY22" fmla="*/ 255526 h 255525"/>
                <a:gd name="connsiteX23" fmla="*/ 296624 w 495989"/>
                <a:gd name="connsiteY23" fmla="*/ 255526 h 255525"/>
                <a:gd name="connsiteX24" fmla="*/ 310025 w 495989"/>
                <a:gd name="connsiteY24" fmla="*/ 220426 h 255525"/>
                <a:gd name="connsiteX25" fmla="*/ 411368 w 495989"/>
                <a:gd name="connsiteY25" fmla="*/ 220426 h 255525"/>
                <a:gd name="connsiteX26" fmla="*/ 424897 w 495989"/>
                <a:gd name="connsiteY26" fmla="*/ 255526 h 255525"/>
                <a:gd name="connsiteX27" fmla="*/ 495990 w 495989"/>
                <a:gd name="connsiteY27" fmla="*/ 255526 h 255525"/>
                <a:gd name="connsiteX28" fmla="*/ 392861 w 495989"/>
                <a:gd name="connsiteY28" fmla="*/ 256 h 255525"/>
                <a:gd name="connsiteX29" fmla="*/ 150609 w 495989"/>
                <a:gd name="connsiteY29" fmla="*/ 107213 h 255525"/>
                <a:gd name="connsiteX30" fmla="*/ 139633 w 495989"/>
                <a:gd name="connsiteY30" fmla="*/ 119467 h 255525"/>
                <a:gd name="connsiteX31" fmla="*/ 124317 w 495989"/>
                <a:gd name="connsiteY31" fmla="*/ 124061 h 255525"/>
                <a:gd name="connsiteX32" fmla="*/ 67391 w 495989"/>
                <a:gd name="connsiteY32" fmla="*/ 124061 h 255525"/>
                <a:gd name="connsiteX33" fmla="*/ 67391 w 495989"/>
                <a:gd name="connsiteY33" fmla="*/ 59478 h 255525"/>
                <a:gd name="connsiteX34" fmla="*/ 124572 w 495989"/>
                <a:gd name="connsiteY34" fmla="*/ 59478 h 255525"/>
                <a:gd name="connsiteX35" fmla="*/ 139505 w 495989"/>
                <a:gd name="connsiteY35" fmla="*/ 64200 h 255525"/>
                <a:gd name="connsiteX36" fmla="*/ 150482 w 495989"/>
                <a:gd name="connsiteY36" fmla="*/ 75815 h 255525"/>
                <a:gd name="connsiteX37" fmla="*/ 154566 w 495989"/>
                <a:gd name="connsiteY37" fmla="*/ 90238 h 255525"/>
                <a:gd name="connsiteX38" fmla="*/ 150482 w 495989"/>
                <a:gd name="connsiteY38" fmla="*/ 107341 h 255525"/>
                <a:gd name="connsiteX39" fmla="*/ 330957 w 495989"/>
                <a:gd name="connsiteY39" fmla="*/ 165287 h 255525"/>
                <a:gd name="connsiteX40" fmla="*/ 356102 w 495989"/>
                <a:gd name="connsiteY40" fmla="*/ 99938 h 255525"/>
                <a:gd name="connsiteX41" fmla="*/ 358527 w 495989"/>
                <a:gd name="connsiteY41" fmla="*/ 88579 h 255525"/>
                <a:gd name="connsiteX42" fmla="*/ 362994 w 495989"/>
                <a:gd name="connsiteY42" fmla="*/ 88579 h 255525"/>
                <a:gd name="connsiteX43" fmla="*/ 365164 w 495989"/>
                <a:gd name="connsiteY43" fmla="*/ 99556 h 255525"/>
                <a:gd name="connsiteX44" fmla="*/ 390435 w 495989"/>
                <a:gd name="connsiteY44" fmla="*/ 165160 h 255525"/>
                <a:gd name="connsiteX45" fmla="*/ 331085 w 495989"/>
                <a:gd name="connsiteY45" fmla="*/ 165160 h 2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5989" h="255525">
                  <a:moveTo>
                    <a:pt x="392733" y="0"/>
                  </a:moveTo>
                  <a:lnTo>
                    <a:pt x="328533" y="0"/>
                  </a:lnTo>
                  <a:lnTo>
                    <a:pt x="247740" y="199876"/>
                  </a:lnTo>
                  <a:lnTo>
                    <a:pt x="235231" y="199876"/>
                  </a:lnTo>
                  <a:cubicBezTo>
                    <a:pt x="225148" y="199876"/>
                    <a:pt x="216597" y="198728"/>
                    <a:pt x="209832" y="196686"/>
                  </a:cubicBezTo>
                  <a:cubicBezTo>
                    <a:pt x="202940" y="194516"/>
                    <a:pt x="197068" y="191070"/>
                    <a:pt x="192474" y="186475"/>
                  </a:cubicBezTo>
                  <a:cubicBezTo>
                    <a:pt x="187879" y="181880"/>
                    <a:pt x="183539" y="175754"/>
                    <a:pt x="179710" y="168095"/>
                  </a:cubicBezTo>
                  <a:lnTo>
                    <a:pt x="178689" y="166181"/>
                  </a:lnTo>
                  <a:lnTo>
                    <a:pt x="180603" y="165160"/>
                  </a:lnTo>
                  <a:cubicBezTo>
                    <a:pt x="208683" y="149588"/>
                    <a:pt x="222978" y="123678"/>
                    <a:pt x="222978" y="88068"/>
                  </a:cubicBezTo>
                  <a:cubicBezTo>
                    <a:pt x="222978" y="70965"/>
                    <a:pt x="218894" y="55649"/>
                    <a:pt x="210853" y="42503"/>
                  </a:cubicBezTo>
                  <a:cubicBezTo>
                    <a:pt x="202812" y="29356"/>
                    <a:pt x="191580" y="18890"/>
                    <a:pt x="177413" y="11615"/>
                  </a:cubicBezTo>
                  <a:cubicBezTo>
                    <a:pt x="163118" y="4212"/>
                    <a:pt x="146653" y="511"/>
                    <a:pt x="128401" y="511"/>
                  </a:cubicBezTo>
                  <a:lnTo>
                    <a:pt x="0" y="511"/>
                  </a:lnTo>
                  <a:lnTo>
                    <a:pt x="0" y="255526"/>
                  </a:lnTo>
                  <a:lnTo>
                    <a:pt x="67519" y="255526"/>
                  </a:lnTo>
                  <a:lnTo>
                    <a:pt x="67519" y="182773"/>
                  </a:lnTo>
                  <a:lnTo>
                    <a:pt x="80793" y="182773"/>
                  </a:lnTo>
                  <a:cubicBezTo>
                    <a:pt x="84239" y="182773"/>
                    <a:pt x="104916" y="182773"/>
                    <a:pt x="111808" y="182391"/>
                  </a:cubicBezTo>
                  <a:lnTo>
                    <a:pt x="113340" y="182391"/>
                  </a:lnTo>
                  <a:cubicBezTo>
                    <a:pt x="113340" y="182391"/>
                    <a:pt x="113978" y="183794"/>
                    <a:pt x="113978" y="183794"/>
                  </a:cubicBezTo>
                  <a:cubicBezTo>
                    <a:pt x="124955" y="210087"/>
                    <a:pt x="139760" y="228722"/>
                    <a:pt x="158012" y="239443"/>
                  </a:cubicBezTo>
                  <a:cubicBezTo>
                    <a:pt x="176392" y="250165"/>
                    <a:pt x="196303" y="255526"/>
                    <a:pt x="217235" y="255526"/>
                  </a:cubicBezTo>
                  <a:lnTo>
                    <a:pt x="296624" y="255526"/>
                  </a:lnTo>
                  <a:lnTo>
                    <a:pt x="310025" y="220426"/>
                  </a:lnTo>
                  <a:lnTo>
                    <a:pt x="411368" y="220426"/>
                  </a:lnTo>
                  <a:lnTo>
                    <a:pt x="424897" y="255526"/>
                  </a:lnTo>
                  <a:lnTo>
                    <a:pt x="495990" y="255526"/>
                  </a:lnTo>
                  <a:lnTo>
                    <a:pt x="392861" y="256"/>
                  </a:lnTo>
                  <a:close/>
                  <a:moveTo>
                    <a:pt x="150609" y="107213"/>
                  </a:moveTo>
                  <a:cubicBezTo>
                    <a:pt x="147929" y="112319"/>
                    <a:pt x="144228" y="116531"/>
                    <a:pt x="139633" y="119467"/>
                  </a:cubicBezTo>
                  <a:cubicBezTo>
                    <a:pt x="135038" y="122530"/>
                    <a:pt x="129932" y="124061"/>
                    <a:pt x="124317" y="124061"/>
                  </a:cubicBezTo>
                  <a:lnTo>
                    <a:pt x="67391" y="124061"/>
                  </a:lnTo>
                  <a:lnTo>
                    <a:pt x="67391" y="59478"/>
                  </a:lnTo>
                  <a:lnTo>
                    <a:pt x="124572" y="59478"/>
                  </a:lnTo>
                  <a:cubicBezTo>
                    <a:pt x="129805" y="59478"/>
                    <a:pt x="134910" y="61010"/>
                    <a:pt x="139505" y="64200"/>
                  </a:cubicBezTo>
                  <a:cubicBezTo>
                    <a:pt x="144100" y="67264"/>
                    <a:pt x="147801" y="71093"/>
                    <a:pt x="150482" y="75815"/>
                  </a:cubicBezTo>
                  <a:cubicBezTo>
                    <a:pt x="153162" y="80538"/>
                    <a:pt x="154566" y="85388"/>
                    <a:pt x="154566" y="90238"/>
                  </a:cubicBezTo>
                  <a:cubicBezTo>
                    <a:pt x="154566" y="96492"/>
                    <a:pt x="153162" y="102236"/>
                    <a:pt x="150482" y="107341"/>
                  </a:cubicBezTo>
                  <a:close/>
                  <a:moveTo>
                    <a:pt x="330957" y="165287"/>
                  </a:moveTo>
                  <a:lnTo>
                    <a:pt x="356102" y="99938"/>
                  </a:lnTo>
                  <a:lnTo>
                    <a:pt x="358527" y="88579"/>
                  </a:lnTo>
                  <a:lnTo>
                    <a:pt x="362994" y="88579"/>
                  </a:lnTo>
                  <a:lnTo>
                    <a:pt x="365164" y="99556"/>
                  </a:lnTo>
                  <a:lnTo>
                    <a:pt x="390435" y="165160"/>
                  </a:lnTo>
                  <a:lnTo>
                    <a:pt x="331085" y="165160"/>
                  </a:lnTo>
                  <a:close/>
                </a:path>
              </a:pathLst>
            </a:custGeom>
            <a:solidFill>
              <a:srgbClr val="14336A"/>
            </a:solidFill>
            <a:ln w="0" cap="flat">
              <a:noFill/>
              <a:prstDash val="solid"/>
              <a:miter/>
            </a:ln>
          </p:spPr>
          <p:txBody>
            <a:bodyPr rtlCol="0" anchor="ctr"/>
            <a:lstStyle/>
            <a:p>
              <a:endParaRPr lang="en-GB" sz="1013"/>
            </a:p>
          </p:txBody>
        </p:sp>
        <p:sp>
          <p:nvSpPr>
            <p:cNvPr id="232" name="Freeform 231">
              <a:extLst>
                <a:ext uri="{FF2B5EF4-FFF2-40B4-BE49-F238E27FC236}">
                  <a16:creationId xmlns:a16="http://schemas.microsoft.com/office/drawing/2014/main" id="{BB9460A2-D495-EC98-C30B-023BCBCDD9BC}"/>
                </a:ext>
              </a:extLst>
            </p:cNvPr>
            <p:cNvSpPr/>
            <p:nvPr/>
          </p:nvSpPr>
          <p:spPr>
            <a:xfrm>
              <a:off x="899443" y="6332483"/>
              <a:ext cx="126996" cy="59477"/>
            </a:xfrm>
            <a:custGeom>
              <a:avLst/>
              <a:gdLst>
                <a:gd name="connsiteX0" fmla="*/ 113850 w 126996"/>
                <a:gd name="connsiteY0" fmla="*/ 4084 h 59477"/>
                <a:gd name="connsiteX1" fmla="*/ 101342 w 126996"/>
                <a:gd name="connsiteY1" fmla="*/ 0 h 59477"/>
                <a:gd name="connsiteX2" fmla="*/ 0 w 126996"/>
                <a:gd name="connsiteY2" fmla="*/ 0 h 59477"/>
                <a:gd name="connsiteX3" fmla="*/ 0 w 126996"/>
                <a:gd name="connsiteY3" fmla="*/ 59478 h 59477"/>
                <a:gd name="connsiteX4" fmla="*/ 101215 w 126996"/>
                <a:gd name="connsiteY4" fmla="*/ 59478 h 59477"/>
                <a:gd name="connsiteX5" fmla="*/ 113978 w 126996"/>
                <a:gd name="connsiteY5" fmla="*/ 55649 h 59477"/>
                <a:gd name="connsiteX6" fmla="*/ 123423 w 126996"/>
                <a:gd name="connsiteY6" fmla="*/ 45055 h 59477"/>
                <a:gd name="connsiteX7" fmla="*/ 126997 w 126996"/>
                <a:gd name="connsiteY7" fmla="*/ 30122 h 59477"/>
                <a:gd name="connsiteX8" fmla="*/ 123423 w 126996"/>
                <a:gd name="connsiteY8" fmla="*/ 15316 h 59477"/>
                <a:gd name="connsiteX9" fmla="*/ 113978 w 126996"/>
                <a:gd name="connsiteY9" fmla="*/ 4212 h 5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996" h="59477">
                  <a:moveTo>
                    <a:pt x="113850" y="4084"/>
                  </a:moveTo>
                  <a:cubicBezTo>
                    <a:pt x="110021" y="1404"/>
                    <a:pt x="105809" y="0"/>
                    <a:pt x="101342" y="0"/>
                  </a:cubicBezTo>
                  <a:lnTo>
                    <a:pt x="0" y="0"/>
                  </a:lnTo>
                  <a:lnTo>
                    <a:pt x="0" y="59478"/>
                  </a:lnTo>
                  <a:lnTo>
                    <a:pt x="101215" y="59478"/>
                  </a:lnTo>
                  <a:cubicBezTo>
                    <a:pt x="105809" y="59478"/>
                    <a:pt x="110149" y="58202"/>
                    <a:pt x="113978" y="55649"/>
                  </a:cubicBezTo>
                  <a:cubicBezTo>
                    <a:pt x="117935" y="53096"/>
                    <a:pt x="121126" y="49522"/>
                    <a:pt x="123423" y="45055"/>
                  </a:cubicBezTo>
                  <a:cubicBezTo>
                    <a:pt x="125720" y="40588"/>
                    <a:pt x="126997" y="35483"/>
                    <a:pt x="126997" y="30122"/>
                  </a:cubicBezTo>
                  <a:cubicBezTo>
                    <a:pt x="126997" y="24761"/>
                    <a:pt x="125848" y="19911"/>
                    <a:pt x="123423" y="15316"/>
                  </a:cubicBezTo>
                  <a:cubicBezTo>
                    <a:pt x="120998" y="10721"/>
                    <a:pt x="117807" y="7020"/>
                    <a:pt x="113978" y="4212"/>
                  </a:cubicBezTo>
                  <a:close/>
                </a:path>
              </a:pathLst>
            </a:custGeom>
            <a:solidFill>
              <a:srgbClr val="EC607E"/>
            </a:solidFill>
            <a:ln w="0" cap="flat">
              <a:noFill/>
              <a:prstDash val="solid"/>
              <a:miter/>
            </a:ln>
          </p:spPr>
          <p:txBody>
            <a:bodyPr rtlCol="0" anchor="ctr"/>
            <a:lstStyle/>
            <a:p>
              <a:endParaRPr lang="en-GB" sz="1013"/>
            </a:p>
          </p:txBody>
        </p:sp>
        <p:sp>
          <p:nvSpPr>
            <p:cNvPr id="233" name="Freeform 232">
              <a:extLst>
                <a:ext uri="{FF2B5EF4-FFF2-40B4-BE49-F238E27FC236}">
                  <a16:creationId xmlns:a16="http://schemas.microsoft.com/office/drawing/2014/main" id="{9155ECE5-B63B-C3EB-A8A4-FA26534E532B}"/>
                </a:ext>
              </a:extLst>
            </p:cNvPr>
            <p:cNvSpPr/>
            <p:nvPr/>
          </p:nvSpPr>
          <p:spPr>
            <a:xfrm>
              <a:off x="899316" y="6456416"/>
              <a:ext cx="123040" cy="71220"/>
            </a:xfrm>
            <a:custGeom>
              <a:avLst/>
              <a:gdLst>
                <a:gd name="connsiteX0" fmla="*/ 0 w 123040"/>
                <a:gd name="connsiteY0" fmla="*/ 0 h 71220"/>
                <a:gd name="connsiteX1" fmla="*/ 0 w 123040"/>
                <a:gd name="connsiteY1" fmla="*/ 71220 h 71220"/>
                <a:gd name="connsiteX2" fmla="*/ 123040 w 123040"/>
                <a:gd name="connsiteY2" fmla="*/ 71220 h 71220"/>
                <a:gd name="connsiteX3" fmla="*/ 83729 w 123040"/>
                <a:gd name="connsiteY3" fmla="*/ 0 h 71220"/>
                <a:gd name="connsiteX4" fmla="*/ 0 w 123040"/>
                <a:gd name="connsiteY4" fmla="*/ 0 h 7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0" h="71220">
                  <a:moveTo>
                    <a:pt x="0" y="0"/>
                  </a:moveTo>
                  <a:lnTo>
                    <a:pt x="0" y="71220"/>
                  </a:lnTo>
                  <a:lnTo>
                    <a:pt x="123040" y="71220"/>
                  </a:lnTo>
                  <a:lnTo>
                    <a:pt x="83729" y="0"/>
                  </a:lnTo>
                  <a:lnTo>
                    <a:pt x="0" y="0"/>
                  </a:lnTo>
                  <a:close/>
                </a:path>
              </a:pathLst>
            </a:custGeom>
            <a:solidFill>
              <a:srgbClr val="EC607E"/>
            </a:solidFill>
            <a:ln w="0" cap="flat">
              <a:noFill/>
              <a:prstDash val="solid"/>
              <a:miter/>
            </a:ln>
          </p:spPr>
          <p:txBody>
            <a:bodyPr rtlCol="0" anchor="ctr"/>
            <a:lstStyle/>
            <a:p>
              <a:endParaRPr lang="en-GB" sz="1013"/>
            </a:p>
          </p:txBody>
        </p:sp>
        <p:sp>
          <p:nvSpPr>
            <p:cNvPr id="234" name="Freeform 233">
              <a:extLst>
                <a:ext uri="{FF2B5EF4-FFF2-40B4-BE49-F238E27FC236}">
                  <a16:creationId xmlns:a16="http://schemas.microsoft.com/office/drawing/2014/main" id="{9947EB0F-A90F-B433-3BFE-45EFC79D0FAC}"/>
                </a:ext>
              </a:extLst>
            </p:cNvPr>
            <p:cNvSpPr/>
            <p:nvPr/>
          </p:nvSpPr>
          <p:spPr>
            <a:xfrm>
              <a:off x="1036140" y="6272622"/>
              <a:ext cx="307855" cy="255142"/>
            </a:xfrm>
            <a:custGeom>
              <a:avLst/>
              <a:gdLst>
                <a:gd name="connsiteX0" fmla="*/ 290497 w 307855"/>
                <a:gd name="connsiteY0" fmla="*/ 60754 h 255142"/>
                <a:gd name="connsiteX1" fmla="*/ 242251 w 307855"/>
                <a:gd name="connsiteY1" fmla="*/ 15954 h 255142"/>
                <a:gd name="connsiteX2" fmla="*/ 170010 w 307855"/>
                <a:gd name="connsiteY2" fmla="*/ 0 h 255142"/>
                <a:gd name="connsiteX3" fmla="*/ 0 w 307855"/>
                <a:gd name="connsiteY3" fmla="*/ 0 h 255142"/>
                <a:gd name="connsiteX4" fmla="*/ 18635 w 307855"/>
                <a:gd name="connsiteY4" fmla="*/ 7658 h 255142"/>
                <a:gd name="connsiteX5" fmla="*/ 53990 w 307855"/>
                <a:gd name="connsiteY5" fmla="*/ 41481 h 255142"/>
                <a:gd name="connsiteX6" fmla="*/ 66753 w 307855"/>
                <a:gd name="connsiteY6" fmla="*/ 89983 h 255142"/>
                <a:gd name="connsiteX7" fmla="*/ 54245 w 307855"/>
                <a:gd name="connsiteY7" fmla="*/ 138484 h 255142"/>
                <a:gd name="connsiteX8" fmla="*/ 21826 w 307855"/>
                <a:gd name="connsiteY8" fmla="*/ 170648 h 255142"/>
                <a:gd name="connsiteX9" fmla="*/ 73645 w 307855"/>
                <a:gd name="connsiteY9" fmla="*/ 255142 h 255142"/>
                <a:gd name="connsiteX10" fmla="*/ 170776 w 307855"/>
                <a:gd name="connsiteY10" fmla="*/ 255142 h 255142"/>
                <a:gd name="connsiteX11" fmla="*/ 242762 w 307855"/>
                <a:gd name="connsiteY11" fmla="*/ 239188 h 255142"/>
                <a:gd name="connsiteX12" fmla="*/ 290753 w 307855"/>
                <a:gd name="connsiteY12" fmla="*/ 194388 h 255142"/>
                <a:gd name="connsiteX13" fmla="*/ 307856 w 307855"/>
                <a:gd name="connsiteY13" fmla="*/ 127507 h 255142"/>
                <a:gd name="connsiteX14" fmla="*/ 290753 w 307855"/>
                <a:gd name="connsiteY14" fmla="*/ 60882 h 255142"/>
                <a:gd name="connsiteX15" fmla="*/ 216852 w 307855"/>
                <a:gd name="connsiteY15" fmla="*/ 173711 h 255142"/>
                <a:gd name="connsiteX16" fmla="*/ 168095 w 307855"/>
                <a:gd name="connsiteY16" fmla="*/ 189793 h 255142"/>
                <a:gd name="connsiteX17" fmla="*/ 129167 w 307855"/>
                <a:gd name="connsiteY17" fmla="*/ 189793 h 255142"/>
                <a:gd name="connsiteX18" fmla="*/ 129167 w 307855"/>
                <a:gd name="connsiteY18" fmla="*/ 65221 h 255142"/>
                <a:gd name="connsiteX19" fmla="*/ 168095 w 307855"/>
                <a:gd name="connsiteY19" fmla="*/ 65221 h 255142"/>
                <a:gd name="connsiteX20" fmla="*/ 217235 w 307855"/>
                <a:gd name="connsiteY20" fmla="*/ 81941 h 255142"/>
                <a:gd name="connsiteX21" fmla="*/ 233827 w 307855"/>
                <a:gd name="connsiteY21" fmla="*/ 128145 h 255142"/>
                <a:gd name="connsiteX22" fmla="*/ 216980 w 307855"/>
                <a:gd name="connsiteY22" fmla="*/ 173711 h 2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7855" h="255142">
                  <a:moveTo>
                    <a:pt x="290497" y="60754"/>
                  </a:moveTo>
                  <a:cubicBezTo>
                    <a:pt x="279138" y="41609"/>
                    <a:pt x="262928" y="26548"/>
                    <a:pt x="242251" y="15954"/>
                  </a:cubicBezTo>
                  <a:cubicBezTo>
                    <a:pt x="221574" y="5360"/>
                    <a:pt x="197196" y="0"/>
                    <a:pt x="170010" y="0"/>
                  </a:cubicBezTo>
                  <a:lnTo>
                    <a:pt x="0" y="0"/>
                  </a:lnTo>
                  <a:cubicBezTo>
                    <a:pt x="6509" y="1914"/>
                    <a:pt x="12764" y="4467"/>
                    <a:pt x="18635" y="7658"/>
                  </a:cubicBezTo>
                  <a:cubicBezTo>
                    <a:pt x="33696" y="15699"/>
                    <a:pt x="45566" y="27059"/>
                    <a:pt x="53990" y="41481"/>
                  </a:cubicBezTo>
                  <a:cubicBezTo>
                    <a:pt x="62414" y="55776"/>
                    <a:pt x="66753" y="72114"/>
                    <a:pt x="66753" y="89983"/>
                  </a:cubicBezTo>
                  <a:cubicBezTo>
                    <a:pt x="66753" y="107851"/>
                    <a:pt x="62541" y="124316"/>
                    <a:pt x="54245" y="138484"/>
                  </a:cubicBezTo>
                  <a:cubicBezTo>
                    <a:pt x="46331" y="152013"/>
                    <a:pt x="35483" y="162735"/>
                    <a:pt x="21826" y="170648"/>
                  </a:cubicBezTo>
                  <a:lnTo>
                    <a:pt x="73645" y="255142"/>
                  </a:lnTo>
                  <a:lnTo>
                    <a:pt x="170776" y="255142"/>
                  </a:lnTo>
                  <a:cubicBezTo>
                    <a:pt x="197834" y="255142"/>
                    <a:pt x="222085" y="249781"/>
                    <a:pt x="242762" y="239188"/>
                  </a:cubicBezTo>
                  <a:cubicBezTo>
                    <a:pt x="263311" y="228594"/>
                    <a:pt x="279521" y="213533"/>
                    <a:pt x="290753" y="194388"/>
                  </a:cubicBezTo>
                  <a:cubicBezTo>
                    <a:pt x="302112" y="175115"/>
                    <a:pt x="307856" y="152651"/>
                    <a:pt x="307856" y="127507"/>
                  </a:cubicBezTo>
                  <a:cubicBezTo>
                    <a:pt x="307856" y="102363"/>
                    <a:pt x="302112" y="80027"/>
                    <a:pt x="290753" y="60882"/>
                  </a:cubicBezTo>
                  <a:close/>
                  <a:moveTo>
                    <a:pt x="216852" y="173711"/>
                  </a:moveTo>
                  <a:cubicBezTo>
                    <a:pt x="205620" y="184432"/>
                    <a:pt x="189155" y="189793"/>
                    <a:pt x="168095" y="189793"/>
                  </a:cubicBezTo>
                  <a:lnTo>
                    <a:pt x="129167" y="189793"/>
                  </a:lnTo>
                  <a:lnTo>
                    <a:pt x="129167" y="65221"/>
                  </a:lnTo>
                  <a:lnTo>
                    <a:pt x="168095" y="65221"/>
                  </a:lnTo>
                  <a:cubicBezTo>
                    <a:pt x="189666" y="65221"/>
                    <a:pt x="206258" y="70837"/>
                    <a:pt x="217235" y="81941"/>
                  </a:cubicBezTo>
                  <a:cubicBezTo>
                    <a:pt x="228211" y="93046"/>
                    <a:pt x="233827" y="108490"/>
                    <a:pt x="233827" y="128145"/>
                  </a:cubicBezTo>
                  <a:cubicBezTo>
                    <a:pt x="233827" y="147801"/>
                    <a:pt x="228084" y="163118"/>
                    <a:pt x="216980" y="173711"/>
                  </a:cubicBezTo>
                  <a:close/>
                </a:path>
              </a:pathLst>
            </a:custGeom>
            <a:solidFill>
              <a:srgbClr val="EC607E"/>
            </a:solidFill>
            <a:ln w="0" cap="flat">
              <a:noFill/>
              <a:prstDash val="solid"/>
              <a:miter/>
            </a:ln>
          </p:spPr>
          <p:txBody>
            <a:bodyPr rtlCol="0" anchor="ctr"/>
            <a:lstStyle/>
            <a:p>
              <a:endParaRPr lang="en-GB" sz="1013"/>
            </a:p>
          </p:txBody>
        </p:sp>
      </p:grpSp>
      <p:sp>
        <p:nvSpPr>
          <p:cNvPr id="235" name="Text Placeholder 41">
            <a:extLst>
              <a:ext uri="{FF2B5EF4-FFF2-40B4-BE49-F238E27FC236}">
                <a16:creationId xmlns:a16="http://schemas.microsoft.com/office/drawing/2014/main" id="{DAD231D5-9D78-69F8-ADC1-3434CF3AE617}"/>
              </a:ext>
            </a:extLst>
          </p:cNvPr>
          <p:cNvSpPr>
            <a:spLocks noGrp="1"/>
          </p:cNvSpPr>
          <p:nvPr>
            <p:ph type="body" sz="quarter" idx="12" hasCustomPrompt="1"/>
          </p:nvPr>
        </p:nvSpPr>
        <p:spPr>
          <a:xfrm>
            <a:off x="540001" y="1258022"/>
            <a:ext cx="8070600" cy="369332"/>
          </a:xfrm>
        </p:spPr>
        <p:txBody>
          <a:bodyPr>
            <a:noAutofit/>
          </a:bodyPr>
          <a:lstStyle>
            <a:lvl1pPr marL="0" indent="0">
              <a:buNone/>
              <a:defRPr sz="1400"/>
            </a:lvl1pPr>
          </a:lstStyle>
          <a:p>
            <a:pPr lvl="0"/>
            <a:r>
              <a:rPr lang="en-GB"/>
              <a:t>Click to edit subtitle</a:t>
            </a:r>
          </a:p>
        </p:txBody>
      </p:sp>
      <p:sp>
        <p:nvSpPr>
          <p:cNvPr id="3" name="Slide Number Placeholder 2">
            <a:extLst>
              <a:ext uri="{FF2B5EF4-FFF2-40B4-BE49-F238E27FC236}">
                <a16:creationId xmlns:a16="http://schemas.microsoft.com/office/drawing/2014/main" id="{1304D07A-5042-64DE-8C43-15F1D74FD2B6}"/>
              </a:ext>
            </a:extLst>
          </p:cNvPr>
          <p:cNvSpPr>
            <a:spLocks noGrp="1"/>
          </p:cNvSpPr>
          <p:nvPr>
            <p:ph type="sldNum" sz="quarter" idx="13"/>
          </p:nvPr>
        </p:nvSpPr>
        <p:spPr/>
        <p:txBody>
          <a:bodyPr/>
          <a:lstStyle/>
          <a:p>
            <a:fld id="{33DC2AB1-3121-DC42-81EB-8FDD8A73E93A}" type="slidenum">
              <a:rPr lang="en-GB"/>
              <a:pPr/>
              <a:t>‹#›</a:t>
            </a:fld>
            <a:endParaRPr lang="en-GB"/>
          </a:p>
        </p:txBody>
      </p:sp>
      <p:sp>
        <p:nvSpPr>
          <p:cNvPr id="2" name="Freeform 1">
            <a:extLst>
              <a:ext uri="{FF2B5EF4-FFF2-40B4-BE49-F238E27FC236}">
                <a16:creationId xmlns:a16="http://schemas.microsoft.com/office/drawing/2014/main" id="{6FF300D3-06AC-96E7-9E8B-DB46AF6EDE37}"/>
              </a:ext>
            </a:extLst>
          </p:cNvPr>
          <p:cNvSpPr/>
          <p:nvPr userDrawn="1"/>
        </p:nvSpPr>
        <p:spPr>
          <a:xfrm>
            <a:off x="0" y="4352386"/>
            <a:ext cx="9144000" cy="793953"/>
          </a:xfrm>
          <a:custGeom>
            <a:avLst/>
            <a:gdLst>
              <a:gd name="connsiteX0" fmla="*/ 0 w 12252832"/>
              <a:gd name="connsiteY0" fmla="*/ 0 h 1058604"/>
              <a:gd name="connsiteX1" fmla="*/ 12252832 w 12252832"/>
              <a:gd name="connsiteY1" fmla="*/ 0 h 1058604"/>
              <a:gd name="connsiteX2" fmla="*/ 12252832 w 12252832"/>
              <a:gd name="connsiteY2" fmla="*/ 1058605 h 1058604"/>
              <a:gd name="connsiteX3" fmla="*/ 0 w 12252832"/>
              <a:gd name="connsiteY3" fmla="*/ 1058605 h 1058604"/>
            </a:gdLst>
            <a:ahLst/>
            <a:cxnLst>
              <a:cxn ang="0">
                <a:pos x="connsiteX0" y="connsiteY0"/>
              </a:cxn>
              <a:cxn ang="0">
                <a:pos x="connsiteX1" y="connsiteY1"/>
              </a:cxn>
              <a:cxn ang="0">
                <a:pos x="connsiteX2" y="connsiteY2"/>
              </a:cxn>
              <a:cxn ang="0">
                <a:pos x="connsiteX3" y="connsiteY3"/>
              </a:cxn>
            </a:cxnLst>
            <a:rect l="l" t="t" r="r" b="b"/>
            <a:pathLst>
              <a:path w="12252832" h="1058604">
                <a:moveTo>
                  <a:pt x="0" y="0"/>
                </a:moveTo>
                <a:lnTo>
                  <a:pt x="12252832" y="0"/>
                </a:lnTo>
                <a:lnTo>
                  <a:pt x="12252832" y="1058605"/>
                </a:lnTo>
                <a:lnTo>
                  <a:pt x="0" y="1058605"/>
                </a:lnTo>
                <a:close/>
              </a:path>
            </a:pathLst>
          </a:custGeom>
          <a:solidFill>
            <a:schemeClr val="bg2">
              <a:alpha val="30000"/>
            </a:schemeClr>
          </a:solidFill>
          <a:ln w="0" cap="flat">
            <a:noFill/>
            <a:prstDash val="solid"/>
            <a:miter/>
          </a:ln>
        </p:spPr>
        <p:txBody>
          <a:bodyPr rtlCol="0" anchor="ctr"/>
          <a:lstStyle/>
          <a:p>
            <a:endParaRPr lang="en-GB" sz="1013"/>
          </a:p>
        </p:txBody>
      </p:sp>
      <p:grpSp>
        <p:nvGrpSpPr>
          <p:cNvPr id="4" name="Graphic 4">
            <a:extLst>
              <a:ext uri="{FF2B5EF4-FFF2-40B4-BE49-F238E27FC236}">
                <a16:creationId xmlns:a16="http://schemas.microsoft.com/office/drawing/2014/main" id="{28E21664-BE6A-1119-ABF9-B635E718CF6F}"/>
              </a:ext>
            </a:extLst>
          </p:cNvPr>
          <p:cNvGrpSpPr>
            <a:grpSpLocks noChangeAspect="1"/>
          </p:cNvGrpSpPr>
          <p:nvPr userDrawn="1"/>
        </p:nvGrpSpPr>
        <p:grpSpPr>
          <a:xfrm>
            <a:off x="540000" y="4632363"/>
            <a:ext cx="2787779" cy="234000"/>
            <a:chOff x="638302" y="6272366"/>
            <a:chExt cx="3044222" cy="255525"/>
          </a:xfrm>
        </p:grpSpPr>
        <p:sp>
          <p:nvSpPr>
            <p:cNvPr id="5" name="Freeform 4">
              <a:extLst>
                <a:ext uri="{FF2B5EF4-FFF2-40B4-BE49-F238E27FC236}">
                  <a16:creationId xmlns:a16="http://schemas.microsoft.com/office/drawing/2014/main" id="{160B72DF-974E-936E-A603-63FAAEE832B7}"/>
                </a:ext>
              </a:extLst>
            </p:cNvPr>
            <p:cNvSpPr/>
            <p:nvPr/>
          </p:nvSpPr>
          <p:spPr>
            <a:xfrm>
              <a:off x="2791760" y="6277599"/>
              <a:ext cx="71858" cy="91131"/>
            </a:xfrm>
            <a:custGeom>
              <a:avLst/>
              <a:gdLst>
                <a:gd name="connsiteX0" fmla="*/ 53352 w 71858"/>
                <a:gd name="connsiteY0" fmla="*/ 55266 h 91131"/>
                <a:gd name="connsiteX1" fmla="*/ 64711 w 71858"/>
                <a:gd name="connsiteY1" fmla="*/ 45311 h 91131"/>
                <a:gd name="connsiteX2" fmla="*/ 68668 w 71858"/>
                <a:gd name="connsiteY2" fmla="*/ 29739 h 91131"/>
                <a:gd name="connsiteX3" fmla="*/ 64839 w 71858"/>
                <a:gd name="connsiteY3" fmla="*/ 14040 h 91131"/>
                <a:gd name="connsiteX4" fmla="*/ 53607 w 71858"/>
                <a:gd name="connsiteY4" fmla="*/ 3702 h 91131"/>
                <a:gd name="connsiteX5" fmla="*/ 35993 w 71858"/>
                <a:gd name="connsiteY5" fmla="*/ 0 h 91131"/>
                <a:gd name="connsiteX6" fmla="*/ 0 w 71858"/>
                <a:gd name="connsiteY6" fmla="*/ 0 h 91131"/>
                <a:gd name="connsiteX7" fmla="*/ 0 w 71858"/>
                <a:gd name="connsiteY7" fmla="*/ 91132 h 91131"/>
                <a:gd name="connsiteX8" fmla="*/ 19273 w 71858"/>
                <a:gd name="connsiteY8" fmla="*/ 91132 h 91131"/>
                <a:gd name="connsiteX9" fmla="*/ 19273 w 71858"/>
                <a:gd name="connsiteY9" fmla="*/ 58840 h 91131"/>
                <a:gd name="connsiteX10" fmla="*/ 33313 w 71858"/>
                <a:gd name="connsiteY10" fmla="*/ 58840 h 91131"/>
                <a:gd name="connsiteX11" fmla="*/ 50544 w 71858"/>
                <a:gd name="connsiteY11" fmla="*/ 91132 h 91131"/>
                <a:gd name="connsiteX12" fmla="*/ 71859 w 71858"/>
                <a:gd name="connsiteY12" fmla="*/ 91132 h 91131"/>
                <a:gd name="connsiteX13" fmla="*/ 52458 w 71858"/>
                <a:gd name="connsiteY13" fmla="*/ 55649 h 91131"/>
                <a:gd name="connsiteX14" fmla="*/ 53352 w 71858"/>
                <a:gd name="connsiteY14" fmla="*/ 55394 h 91131"/>
                <a:gd name="connsiteX15" fmla="*/ 19145 w 71858"/>
                <a:gd name="connsiteY15" fmla="*/ 15699 h 91131"/>
                <a:gd name="connsiteX16" fmla="*/ 32164 w 71858"/>
                <a:gd name="connsiteY16" fmla="*/ 15699 h 91131"/>
                <a:gd name="connsiteX17" fmla="*/ 41354 w 71858"/>
                <a:gd name="connsiteY17" fmla="*/ 17359 h 91131"/>
                <a:gd name="connsiteX18" fmla="*/ 46842 w 71858"/>
                <a:gd name="connsiteY18" fmla="*/ 22081 h 91131"/>
                <a:gd name="connsiteX19" fmla="*/ 48629 w 71858"/>
                <a:gd name="connsiteY19" fmla="*/ 29739 h 91131"/>
                <a:gd name="connsiteX20" fmla="*/ 46842 w 71858"/>
                <a:gd name="connsiteY20" fmla="*/ 37270 h 91131"/>
                <a:gd name="connsiteX21" fmla="*/ 41354 w 71858"/>
                <a:gd name="connsiteY21" fmla="*/ 41864 h 91131"/>
                <a:gd name="connsiteX22" fmla="*/ 32164 w 71858"/>
                <a:gd name="connsiteY22" fmla="*/ 43396 h 91131"/>
                <a:gd name="connsiteX23" fmla="*/ 19145 w 71858"/>
                <a:gd name="connsiteY23" fmla="*/ 43396 h 91131"/>
                <a:gd name="connsiteX24" fmla="*/ 19145 w 71858"/>
                <a:gd name="connsiteY24" fmla="*/ 15827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858" h="91131">
                  <a:moveTo>
                    <a:pt x="53352" y="55266"/>
                  </a:moveTo>
                  <a:cubicBezTo>
                    <a:pt x="58329" y="52968"/>
                    <a:pt x="62031" y="49650"/>
                    <a:pt x="64711" y="45311"/>
                  </a:cubicBezTo>
                  <a:cubicBezTo>
                    <a:pt x="67264" y="40971"/>
                    <a:pt x="68668" y="35738"/>
                    <a:pt x="68668" y="29739"/>
                  </a:cubicBezTo>
                  <a:cubicBezTo>
                    <a:pt x="68668" y="23740"/>
                    <a:pt x="67391" y="18507"/>
                    <a:pt x="64839" y="14040"/>
                  </a:cubicBezTo>
                  <a:cubicBezTo>
                    <a:pt x="62286" y="9573"/>
                    <a:pt x="58585" y="6127"/>
                    <a:pt x="53607" y="3702"/>
                  </a:cubicBezTo>
                  <a:cubicBezTo>
                    <a:pt x="48757" y="1276"/>
                    <a:pt x="42885" y="0"/>
                    <a:pt x="35993" y="0"/>
                  </a:cubicBezTo>
                  <a:lnTo>
                    <a:pt x="0" y="0"/>
                  </a:lnTo>
                  <a:lnTo>
                    <a:pt x="0" y="91132"/>
                  </a:lnTo>
                  <a:lnTo>
                    <a:pt x="19273" y="91132"/>
                  </a:lnTo>
                  <a:lnTo>
                    <a:pt x="19273" y="58840"/>
                  </a:lnTo>
                  <a:lnTo>
                    <a:pt x="33313" y="58840"/>
                  </a:lnTo>
                  <a:lnTo>
                    <a:pt x="50544" y="91132"/>
                  </a:lnTo>
                  <a:lnTo>
                    <a:pt x="71859" y="91132"/>
                  </a:lnTo>
                  <a:lnTo>
                    <a:pt x="52458" y="55649"/>
                  </a:lnTo>
                  <a:cubicBezTo>
                    <a:pt x="52458" y="55649"/>
                    <a:pt x="53096" y="55521"/>
                    <a:pt x="53352" y="55394"/>
                  </a:cubicBezTo>
                  <a:close/>
                  <a:moveTo>
                    <a:pt x="19145" y="15699"/>
                  </a:moveTo>
                  <a:lnTo>
                    <a:pt x="32164" y="15699"/>
                  </a:lnTo>
                  <a:cubicBezTo>
                    <a:pt x="35865" y="15699"/>
                    <a:pt x="38929" y="16210"/>
                    <a:pt x="41354" y="17359"/>
                  </a:cubicBezTo>
                  <a:cubicBezTo>
                    <a:pt x="43779" y="18379"/>
                    <a:pt x="45566" y="20039"/>
                    <a:pt x="46842" y="22081"/>
                  </a:cubicBezTo>
                  <a:cubicBezTo>
                    <a:pt x="47991" y="24123"/>
                    <a:pt x="48629" y="26676"/>
                    <a:pt x="48629" y="29739"/>
                  </a:cubicBezTo>
                  <a:cubicBezTo>
                    <a:pt x="48629" y="32802"/>
                    <a:pt x="47991" y="35227"/>
                    <a:pt x="46842" y="37270"/>
                  </a:cubicBezTo>
                  <a:cubicBezTo>
                    <a:pt x="45693" y="39312"/>
                    <a:pt x="43779" y="40843"/>
                    <a:pt x="41354" y="41864"/>
                  </a:cubicBezTo>
                  <a:cubicBezTo>
                    <a:pt x="38929" y="42886"/>
                    <a:pt x="35865" y="43396"/>
                    <a:pt x="32164" y="43396"/>
                  </a:cubicBezTo>
                  <a:lnTo>
                    <a:pt x="19145" y="43396"/>
                  </a:lnTo>
                  <a:lnTo>
                    <a:pt x="19145" y="15827"/>
                  </a:lnTo>
                  <a:close/>
                </a:path>
              </a:pathLst>
            </a:custGeom>
            <a:solidFill>
              <a:srgbClr val="EC607E"/>
            </a:solidFill>
            <a:ln w="0" cap="flat">
              <a:noFill/>
              <a:prstDash val="solid"/>
              <a:miter/>
            </a:ln>
          </p:spPr>
          <p:txBody>
            <a:bodyPr rtlCol="0" anchor="ctr"/>
            <a:lstStyle/>
            <a:p>
              <a:endParaRPr lang="en-GB" sz="1013"/>
            </a:p>
          </p:txBody>
        </p:sp>
        <p:sp>
          <p:nvSpPr>
            <p:cNvPr id="6" name="Freeform 5">
              <a:extLst>
                <a:ext uri="{FF2B5EF4-FFF2-40B4-BE49-F238E27FC236}">
                  <a16:creationId xmlns:a16="http://schemas.microsoft.com/office/drawing/2014/main" id="{BE72C67F-5008-94A0-4A40-D88116996470}"/>
                </a:ext>
              </a:extLst>
            </p:cNvPr>
            <p:cNvSpPr/>
            <p:nvPr/>
          </p:nvSpPr>
          <p:spPr>
            <a:xfrm>
              <a:off x="2873574" y="6299553"/>
              <a:ext cx="61009" cy="70327"/>
            </a:xfrm>
            <a:custGeom>
              <a:avLst/>
              <a:gdLst>
                <a:gd name="connsiteX0" fmla="*/ 52330 w 61009"/>
                <a:gd name="connsiteY0" fmla="*/ 5361 h 70327"/>
                <a:gd name="connsiteX1" fmla="*/ 43013 w 61009"/>
                <a:gd name="connsiteY1" fmla="*/ 1276 h 70327"/>
                <a:gd name="connsiteX2" fmla="*/ 32036 w 61009"/>
                <a:gd name="connsiteY2" fmla="*/ 0 h 70327"/>
                <a:gd name="connsiteX3" fmla="*/ 17614 w 61009"/>
                <a:gd name="connsiteY3" fmla="*/ 2425 h 70327"/>
                <a:gd name="connsiteX4" fmla="*/ 7530 w 61009"/>
                <a:gd name="connsiteY4" fmla="*/ 9445 h 70327"/>
                <a:gd name="connsiteX5" fmla="*/ 2298 w 61009"/>
                <a:gd name="connsiteY5" fmla="*/ 20294 h 70327"/>
                <a:gd name="connsiteX6" fmla="*/ 19783 w 61009"/>
                <a:gd name="connsiteY6" fmla="*/ 21698 h 70327"/>
                <a:gd name="connsiteX7" fmla="*/ 23740 w 61009"/>
                <a:gd name="connsiteY7" fmla="*/ 16082 h 70327"/>
                <a:gd name="connsiteX8" fmla="*/ 31909 w 61009"/>
                <a:gd name="connsiteY8" fmla="*/ 13785 h 70327"/>
                <a:gd name="connsiteX9" fmla="*/ 39439 w 61009"/>
                <a:gd name="connsiteY9" fmla="*/ 16082 h 70327"/>
                <a:gd name="connsiteX10" fmla="*/ 42120 w 61009"/>
                <a:gd name="connsiteY10" fmla="*/ 22591 h 70327"/>
                <a:gd name="connsiteX11" fmla="*/ 42120 w 61009"/>
                <a:gd name="connsiteY11" fmla="*/ 22847 h 70327"/>
                <a:gd name="connsiteX12" fmla="*/ 40460 w 61009"/>
                <a:gd name="connsiteY12" fmla="*/ 26165 h 70327"/>
                <a:gd name="connsiteX13" fmla="*/ 35227 w 61009"/>
                <a:gd name="connsiteY13" fmla="*/ 27824 h 70327"/>
                <a:gd name="connsiteX14" fmla="*/ 25655 w 61009"/>
                <a:gd name="connsiteY14" fmla="*/ 28973 h 70327"/>
                <a:gd name="connsiteX15" fmla="*/ 15954 w 61009"/>
                <a:gd name="connsiteY15" fmla="*/ 30632 h 70327"/>
                <a:gd name="connsiteX16" fmla="*/ 7786 w 61009"/>
                <a:gd name="connsiteY16" fmla="*/ 34206 h 70327"/>
                <a:gd name="connsiteX17" fmla="*/ 2042 w 61009"/>
                <a:gd name="connsiteY17" fmla="*/ 40460 h 70327"/>
                <a:gd name="connsiteX18" fmla="*/ 0 w 61009"/>
                <a:gd name="connsiteY18" fmla="*/ 50033 h 70327"/>
                <a:gd name="connsiteX19" fmla="*/ 2936 w 61009"/>
                <a:gd name="connsiteY19" fmla="*/ 61265 h 70327"/>
                <a:gd name="connsiteX20" fmla="*/ 10977 w 61009"/>
                <a:gd name="connsiteY20" fmla="*/ 68030 h 70327"/>
                <a:gd name="connsiteX21" fmla="*/ 22591 w 61009"/>
                <a:gd name="connsiteY21" fmla="*/ 70327 h 70327"/>
                <a:gd name="connsiteX22" fmla="*/ 31526 w 61009"/>
                <a:gd name="connsiteY22" fmla="*/ 68923 h 70327"/>
                <a:gd name="connsiteX23" fmla="*/ 38163 w 61009"/>
                <a:gd name="connsiteY23" fmla="*/ 65094 h 70327"/>
                <a:gd name="connsiteX24" fmla="*/ 42502 w 61009"/>
                <a:gd name="connsiteY24" fmla="*/ 59478 h 70327"/>
                <a:gd name="connsiteX25" fmla="*/ 43013 w 61009"/>
                <a:gd name="connsiteY25" fmla="*/ 59478 h 70327"/>
                <a:gd name="connsiteX26" fmla="*/ 43013 w 61009"/>
                <a:gd name="connsiteY26" fmla="*/ 68923 h 70327"/>
                <a:gd name="connsiteX27" fmla="*/ 61010 w 61009"/>
                <a:gd name="connsiteY27" fmla="*/ 68923 h 70327"/>
                <a:gd name="connsiteX28" fmla="*/ 61010 w 61009"/>
                <a:gd name="connsiteY28" fmla="*/ 22847 h 70327"/>
                <a:gd name="connsiteX29" fmla="*/ 58712 w 61009"/>
                <a:gd name="connsiteY29" fmla="*/ 12381 h 70327"/>
                <a:gd name="connsiteX30" fmla="*/ 52330 w 61009"/>
                <a:gd name="connsiteY30" fmla="*/ 5233 h 70327"/>
                <a:gd name="connsiteX31" fmla="*/ 42247 w 61009"/>
                <a:gd name="connsiteY31" fmla="*/ 44672 h 70327"/>
                <a:gd name="connsiteX32" fmla="*/ 40460 w 61009"/>
                <a:gd name="connsiteY32" fmla="*/ 51182 h 70327"/>
                <a:gd name="connsiteX33" fmla="*/ 35483 w 61009"/>
                <a:gd name="connsiteY33" fmla="*/ 55649 h 70327"/>
                <a:gd name="connsiteX34" fmla="*/ 28080 w 61009"/>
                <a:gd name="connsiteY34" fmla="*/ 57308 h 70327"/>
                <a:gd name="connsiteX35" fmla="*/ 20932 w 61009"/>
                <a:gd name="connsiteY35" fmla="*/ 55266 h 70327"/>
                <a:gd name="connsiteX36" fmla="*/ 18124 w 61009"/>
                <a:gd name="connsiteY36" fmla="*/ 49395 h 70327"/>
                <a:gd name="connsiteX37" fmla="*/ 19528 w 61009"/>
                <a:gd name="connsiteY37" fmla="*/ 44927 h 70327"/>
                <a:gd name="connsiteX38" fmla="*/ 23357 w 61009"/>
                <a:gd name="connsiteY38" fmla="*/ 42119 h 70327"/>
                <a:gd name="connsiteX39" fmla="*/ 29228 w 61009"/>
                <a:gd name="connsiteY39" fmla="*/ 40588 h 70327"/>
                <a:gd name="connsiteX40" fmla="*/ 32675 w 61009"/>
                <a:gd name="connsiteY40" fmla="*/ 40078 h 70327"/>
                <a:gd name="connsiteX41" fmla="*/ 36504 w 61009"/>
                <a:gd name="connsiteY41" fmla="*/ 39439 h 70327"/>
                <a:gd name="connsiteX42" fmla="*/ 39950 w 61009"/>
                <a:gd name="connsiteY42" fmla="*/ 38546 h 70327"/>
                <a:gd name="connsiteX43" fmla="*/ 42375 w 61009"/>
                <a:gd name="connsiteY43" fmla="*/ 37525 h 70327"/>
                <a:gd name="connsiteX44" fmla="*/ 42375 w 61009"/>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09" h="70327">
                  <a:moveTo>
                    <a:pt x="52330" y="5361"/>
                  </a:moveTo>
                  <a:cubicBezTo>
                    <a:pt x="49650" y="3446"/>
                    <a:pt x="46459" y="2170"/>
                    <a:pt x="43013" y="1276"/>
                  </a:cubicBezTo>
                  <a:cubicBezTo>
                    <a:pt x="39567" y="383"/>
                    <a:pt x="35865" y="0"/>
                    <a:pt x="32036" y="0"/>
                  </a:cubicBezTo>
                  <a:cubicBezTo>
                    <a:pt x="26548" y="0"/>
                    <a:pt x="21826" y="766"/>
                    <a:pt x="17614" y="2425"/>
                  </a:cubicBezTo>
                  <a:cubicBezTo>
                    <a:pt x="13529" y="4084"/>
                    <a:pt x="10083" y="6382"/>
                    <a:pt x="7530" y="9445"/>
                  </a:cubicBezTo>
                  <a:cubicBezTo>
                    <a:pt x="4978" y="12508"/>
                    <a:pt x="3191" y="16082"/>
                    <a:pt x="2298" y="20294"/>
                  </a:cubicBezTo>
                  <a:lnTo>
                    <a:pt x="19783" y="21698"/>
                  </a:lnTo>
                  <a:cubicBezTo>
                    <a:pt x="20422" y="19400"/>
                    <a:pt x="21826" y="17614"/>
                    <a:pt x="23740" y="16082"/>
                  </a:cubicBezTo>
                  <a:cubicBezTo>
                    <a:pt x="25782" y="14551"/>
                    <a:pt x="28463" y="13785"/>
                    <a:pt x="31909" y="13785"/>
                  </a:cubicBezTo>
                  <a:cubicBezTo>
                    <a:pt x="35100" y="13785"/>
                    <a:pt x="37652" y="14551"/>
                    <a:pt x="39439" y="16082"/>
                  </a:cubicBezTo>
                  <a:cubicBezTo>
                    <a:pt x="41226" y="17614"/>
                    <a:pt x="42120" y="19783"/>
                    <a:pt x="42120" y="22591"/>
                  </a:cubicBezTo>
                  <a:lnTo>
                    <a:pt x="42120" y="22847"/>
                  </a:lnTo>
                  <a:cubicBezTo>
                    <a:pt x="42120" y="24251"/>
                    <a:pt x="41609" y="25399"/>
                    <a:pt x="40460" y="26165"/>
                  </a:cubicBezTo>
                  <a:cubicBezTo>
                    <a:pt x="39312" y="26931"/>
                    <a:pt x="37652" y="27441"/>
                    <a:pt x="35227" y="27824"/>
                  </a:cubicBezTo>
                  <a:cubicBezTo>
                    <a:pt x="32802" y="28207"/>
                    <a:pt x="29611" y="28590"/>
                    <a:pt x="25655" y="28973"/>
                  </a:cubicBezTo>
                  <a:cubicBezTo>
                    <a:pt x="22336" y="29356"/>
                    <a:pt x="19018" y="29867"/>
                    <a:pt x="15954" y="30632"/>
                  </a:cubicBezTo>
                  <a:cubicBezTo>
                    <a:pt x="12891" y="31398"/>
                    <a:pt x="10211" y="32675"/>
                    <a:pt x="7786" y="34206"/>
                  </a:cubicBezTo>
                  <a:cubicBezTo>
                    <a:pt x="5361" y="35738"/>
                    <a:pt x="3446" y="37908"/>
                    <a:pt x="2042" y="40460"/>
                  </a:cubicBezTo>
                  <a:cubicBezTo>
                    <a:pt x="638" y="43013"/>
                    <a:pt x="0" y="46204"/>
                    <a:pt x="0" y="50033"/>
                  </a:cubicBezTo>
                  <a:cubicBezTo>
                    <a:pt x="0" y="54500"/>
                    <a:pt x="1021" y="58329"/>
                    <a:pt x="2936" y="61265"/>
                  </a:cubicBezTo>
                  <a:cubicBezTo>
                    <a:pt x="4850" y="64328"/>
                    <a:pt x="7658" y="66498"/>
                    <a:pt x="10977" y="68030"/>
                  </a:cubicBezTo>
                  <a:cubicBezTo>
                    <a:pt x="14423" y="69561"/>
                    <a:pt x="18252" y="70327"/>
                    <a:pt x="22591" y="70327"/>
                  </a:cubicBezTo>
                  <a:cubicBezTo>
                    <a:pt x="25910" y="70327"/>
                    <a:pt x="28973" y="69816"/>
                    <a:pt x="31526" y="68923"/>
                  </a:cubicBezTo>
                  <a:cubicBezTo>
                    <a:pt x="34079" y="68030"/>
                    <a:pt x="36376" y="66753"/>
                    <a:pt x="38163" y="65094"/>
                  </a:cubicBezTo>
                  <a:cubicBezTo>
                    <a:pt x="39950" y="63435"/>
                    <a:pt x="41481" y="61648"/>
                    <a:pt x="42502" y="59478"/>
                  </a:cubicBezTo>
                  <a:lnTo>
                    <a:pt x="43013" y="59478"/>
                  </a:lnTo>
                  <a:lnTo>
                    <a:pt x="43013" y="68923"/>
                  </a:lnTo>
                  <a:lnTo>
                    <a:pt x="61010" y="68923"/>
                  </a:lnTo>
                  <a:lnTo>
                    <a:pt x="61010" y="22847"/>
                  </a:lnTo>
                  <a:cubicBezTo>
                    <a:pt x="61010" y="18762"/>
                    <a:pt x="60244"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8" y="57308"/>
                    <a:pt x="28080" y="57308"/>
                  </a:cubicBezTo>
                  <a:cubicBezTo>
                    <a:pt x="25272" y="57308"/>
                    <a:pt x="22719" y="56670"/>
                    <a:pt x="20932" y="55266"/>
                  </a:cubicBezTo>
                  <a:cubicBezTo>
                    <a:pt x="19018" y="53862"/>
                    <a:pt x="18124" y="51948"/>
                    <a:pt x="18124" y="49395"/>
                  </a:cubicBezTo>
                  <a:cubicBezTo>
                    <a:pt x="18124" y="47608"/>
                    <a:pt x="18635" y="46076"/>
                    <a:pt x="19528" y="44927"/>
                  </a:cubicBezTo>
                  <a:cubicBezTo>
                    <a:pt x="20422" y="43779"/>
                    <a:pt x="21698" y="42758"/>
                    <a:pt x="23357" y="42119"/>
                  </a:cubicBezTo>
                  <a:cubicBezTo>
                    <a:pt x="25017" y="41354"/>
                    <a:pt x="26931" y="40843"/>
                    <a:pt x="29228" y="40588"/>
                  </a:cubicBezTo>
                  <a:cubicBezTo>
                    <a:pt x="30249" y="40460"/>
                    <a:pt x="31398" y="40333"/>
                    <a:pt x="32675" y="40078"/>
                  </a:cubicBezTo>
                  <a:cubicBezTo>
                    <a:pt x="33951" y="39822"/>
                    <a:pt x="35227" y="39695"/>
                    <a:pt x="36504"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9" name="Freeform 8">
              <a:extLst>
                <a:ext uri="{FF2B5EF4-FFF2-40B4-BE49-F238E27FC236}">
                  <a16:creationId xmlns:a16="http://schemas.microsoft.com/office/drawing/2014/main" id="{45C55FFC-129C-D9B3-FDAD-E7AD4ED40432}"/>
                </a:ext>
              </a:extLst>
            </p:cNvPr>
            <p:cNvSpPr/>
            <p:nvPr/>
          </p:nvSpPr>
          <p:spPr>
            <a:xfrm>
              <a:off x="2952452" y="6299425"/>
              <a:ext cx="41353" cy="69306"/>
            </a:xfrm>
            <a:custGeom>
              <a:avLst/>
              <a:gdLst>
                <a:gd name="connsiteX0" fmla="*/ 35483 w 41353"/>
                <a:gd name="connsiteY0" fmla="*/ 0 h 69306"/>
                <a:gd name="connsiteX1" fmla="*/ 25399 w 41353"/>
                <a:gd name="connsiteY1" fmla="*/ 3319 h 69306"/>
                <a:gd name="connsiteX2" fmla="*/ 19145 w 41353"/>
                <a:gd name="connsiteY2" fmla="*/ 12891 h 69306"/>
                <a:gd name="connsiteX3" fmla="*/ 18379 w 41353"/>
                <a:gd name="connsiteY3" fmla="*/ 12891 h 69306"/>
                <a:gd name="connsiteX4" fmla="*/ 18379 w 41353"/>
                <a:gd name="connsiteY4" fmla="*/ 1021 h 69306"/>
                <a:gd name="connsiteX5" fmla="*/ 0 w 41353"/>
                <a:gd name="connsiteY5" fmla="*/ 1021 h 69306"/>
                <a:gd name="connsiteX6" fmla="*/ 0 w 41353"/>
                <a:gd name="connsiteY6" fmla="*/ 69306 h 69306"/>
                <a:gd name="connsiteX7" fmla="*/ 18890 w 41353"/>
                <a:gd name="connsiteY7" fmla="*/ 69306 h 69306"/>
                <a:gd name="connsiteX8" fmla="*/ 18890 w 41353"/>
                <a:gd name="connsiteY8" fmla="*/ 30633 h 69306"/>
                <a:gd name="connsiteX9" fmla="*/ 20804 w 41353"/>
                <a:gd name="connsiteY9" fmla="*/ 23230 h 69306"/>
                <a:gd name="connsiteX10" fmla="*/ 25910 w 41353"/>
                <a:gd name="connsiteY10" fmla="*/ 18252 h 69306"/>
                <a:gd name="connsiteX11" fmla="*/ 33313 w 41353"/>
                <a:gd name="connsiteY11" fmla="*/ 16465 h 69306"/>
                <a:gd name="connsiteX12" fmla="*/ 37652 w 41353"/>
                <a:gd name="connsiteY12" fmla="*/ 16720 h 69306"/>
                <a:gd name="connsiteX13" fmla="*/ 41354 w 41353"/>
                <a:gd name="connsiteY13" fmla="*/ 17486 h 69306"/>
                <a:gd name="connsiteX14" fmla="*/ 41354 w 41353"/>
                <a:gd name="connsiteY14" fmla="*/ 638 h 69306"/>
                <a:gd name="connsiteX15" fmla="*/ 38418 w 41353"/>
                <a:gd name="connsiteY15" fmla="*/ 128 h 69306"/>
                <a:gd name="connsiteX16" fmla="*/ 35355 w 41353"/>
                <a:gd name="connsiteY16" fmla="*/ 0 h 6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353" h="69306">
                  <a:moveTo>
                    <a:pt x="35483" y="0"/>
                  </a:moveTo>
                  <a:cubicBezTo>
                    <a:pt x="31653" y="0"/>
                    <a:pt x="28335" y="1149"/>
                    <a:pt x="25399" y="3319"/>
                  </a:cubicBezTo>
                  <a:cubicBezTo>
                    <a:pt x="22464" y="5489"/>
                    <a:pt x="20421" y="8679"/>
                    <a:pt x="19145" y="12891"/>
                  </a:cubicBezTo>
                  <a:lnTo>
                    <a:pt x="18379" y="12891"/>
                  </a:lnTo>
                  <a:lnTo>
                    <a:pt x="18379" y="1021"/>
                  </a:lnTo>
                  <a:lnTo>
                    <a:pt x="0" y="1021"/>
                  </a:lnTo>
                  <a:lnTo>
                    <a:pt x="0" y="69306"/>
                  </a:lnTo>
                  <a:lnTo>
                    <a:pt x="18890" y="69306"/>
                  </a:lnTo>
                  <a:lnTo>
                    <a:pt x="18890" y="30633"/>
                  </a:lnTo>
                  <a:cubicBezTo>
                    <a:pt x="18890" y="27825"/>
                    <a:pt x="19528" y="25400"/>
                    <a:pt x="20804" y="23230"/>
                  </a:cubicBezTo>
                  <a:cubicBezTo>
                    <a:pt x="22081" y="21060"/>
                    <a:pt x="23740" y="19401"/>
                    <a:pt x="25910" y="18252"/>
                  </a:cubicBezTo>
                  <a:cubicBezTo>
                    <a:pt x="28080" y="17103"/>
                    <a:pt x="30632" y="16465"/>
                    <a:pt x="33313" y="16465"/>
                  </a:cubicBezTo>
                  <a:cubicBezTo>
                    <a:pt x="34589" y="16465"/>
                    <a:pt x="35993" y="16465"/>
                    <a:pt x="37652" y="16720"/>
                  </a:cubicBezTo>
                  <a:cubicBezTo>
                    <a:pt x="39184" y="16976"/>
                    <a:pt x="40460" y="17103"/>
                    <a:pt x="41354" y="17486"/>
                  </a:cubicBezTo>
                  <a:lnTo>
                    <a:pt x="41354" y="638"/>
                  </a:lnTo>
                  <a:cubicBezTo>
                    <a:pt x="40588" y="383"/>
                    <a:pt x="39567" y="256"/>
                    <a:pt x="38418" y="128"/>
                  </a:cubicBezTo>
                  <a:cubicBezTo>
                    <a:pt x="37269" y="128"/>
                    <a:pt x="36248" y="0"/>
                    <a:pt x="35355" y="0"/>
                  </a:cubicBezTo>
                  <a:close/>
                </a:path>
              </a:pathLst>
            </a:custGeom>
            <a:solidFill>
              <a:srgbClr val="EC607E"/>
            </a:solidFill>
            <a:ln w="0" cap="flat">
              <a:noFill/>
              <a:prstDash val="solid"/>
              <a:miter/>
            </a:ln>
          </p:spPr>
          <p:txBody>
            <a:bodyPr rtlCol="0" anchor="ctr"/>
            <a:lstStyle/>
            <a:p>
              <a:endParaRPr lang="en-GB" sz="1013"/>
            </a:p>
          </p:txBody>
        </p:sp>
        <p:sp>
          <p:nvSpPr>
            <p:cNvPr id="10" name="Freeform 9">
              <a:extLst>
                <a:ext uri="{FF2B5EF4-FFF2-40B4-BE49-F238E27FC236}">
                  <a16:creationId xmlns:a16="http://schemas.microsoft.com/office/drawing/2014/main" id="{203A7CF3-42FC-E4EE-C35F-399684C23A28}"/>
                </a:ext>
              </a:extLst>
            </p:cNvPr>
            <p:cNvSpPr/>
            <p:nvPr/>
          </p:nvSpPr>
          <p:spPr>
            <a:xfrm>
              <a:off x="3000954" y="6299425"/>
              <a:ext cx="65476" cy="70709"/>
            </a:xfrm>
            <a:custGeom>
              <a:avLst/>
              <a:gdLst>
                <a:gd name="connsiteX0" fmla="*/ 55904 w 65476"/>
                <a:gd name="connsiteY0" fmla="*/ 8679 h 70709"/>
                <a:gd name="connsiteX1" fmla="*/ 45693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3 w 65476"/>
                <a:gd name="connsiteY8" fmla="*/ 70710 h 70709"/>
                <a:gd name="connsiteX9" fmla="*/ 48757 w 65476"/>
                <a:gd name="connsiteY9" fmla="*/ 68157 h 70709"/>
                <a:gd name="connsiteX10" fmla="*/ 59350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7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287 w 65476"/>
                <a:gd name="connsiteY23" fmla="*/ 8807 h 70709"/>
                <a:gd name="connsiteX24" fmla="*/ 18762 w 65476"/>
                <a:gd name="connsiteY24" fmla="*/ 28208 h 70709"/>
                <a:gd name="connsiteX25" fmla="*/ 20549 w 65476"/>
                <a:gd name="connsiteY25" fmla="*/ 21443 h 70709"/>
                <a:gd name="connsiteX26" fmla="*/ 25782 w 65476"/>
                <a:gd name="connsiteY26" fmla="*/ 16210 h 70709"/>
                <a:gd name="connsiteX27" fmla="*/ 33441 w 65476"/>
                <a:gd name="connsiteY27" fmla="*/ 14168 h 70709"/>
                <a:gd name="connsiteX28" fmla="*/ 40716 w 65476"/>
                <a:gd name="connsiteY28" fmla="*/ 15954 h 70709"/>
                <a:gd name="connsiteX29" fmla="*/ 45693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3" y="2170"/>
                  </a:cubicBezTo>
                  <a:cubicBezTo>
                    <a:pt x="41737" y="766"/>
                    <a:pt x="37525" y="0"/>
                    <a:pt x="33058" y="0"/>
                  </a:cubicBezTo>
                  <a:cubicBezTo>
                    <a:pt x="26421"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1" y="63435"/>
                    <a:pt x="15699" y="66370"/>
                  </a:cubicBezTo>
                  <a:cubicBezTo>
                    <a:pt x="20805" y="69178"/>
                    <a:pt x="26803" y="70710"/>
                    <a:pt x="33823" y="70710"/>
                  </a:cubicBezTo>
                  <a:cubicBezTo>
                    <a:pt x="39439" y="70710"/>
                    <a:pt x="44417" y="69816"/>
                    <a:pt x="48757" y="68157"/>
                  </a:cubicBezTo>
                  <a:cubicBezTo>
                    <a:pt x="53096" y="66370"/>
                    <a:pt x="56542" y="63945"/>
                    <a:pt x="59350" y="60882"/>
                  </a:cubicBezTo>
                  <a:cubicBezTo>
                    <a:pt x="62158" y="57691"/>
                    <a:pt x="63945" y="54118"/>
                    <a:pt x="64839" y="49905"/>
                  </a:cubicBezTo>
                  <a:lnTo>
                    <a:pt x="47353" y="48757"/>
                  </a:lnTo>
                  <a:cubicBezTo>
                    <a:pt x="46714" y="50416"/>
                    <a:pt x="45693" y="51948"/>
                    <a:pt x="44545" y="53096"/>
                  </a:cubicBezTo>
                  <a:cubicBezTo>
                    <a:pt x="43268" y="54245"/>
                    <a:pt x="41864" y="55138"/>
                    <a:pt x="40077" y="55777"/>
                  </a:cubicBezTo>
                  <a:cubicBezTo>
                    <a:pt x="38291" y="56415"/>
                    <a:pt x="36376" y="56670"/>
                    <a:pt x="34334" y="56670"/>
                  </a:cubicBezTo>
                  <a:cubicBezTo>
                    <a:pt x="31143" y="56670"/>
                    <a:pt x="28463" y="56032"/>
                    <a:pt x="26165" y="54628"/>
                  </a:cubicBezTo>
                  <a:cubicBezTo>
                    <a:pt x="23868" y="53224"/>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287" y="8807"/>
                  </a:cubicBezTo>
                  <a:close/>
                  <a:moveTo>
                    <a:pt x="18762" y="28208"/>
                  </a:moveTo>
                  <a:cubicBezTo>
                    <a:pt x="18762" y="25783"/>
                    <a:pt x="19401" y="23485"/>
                    <a:pt x="20549" y="21443"/>
                  </a:cubicBezTo>
                  <a:cubicBezTo>
                    <a:pt x="21826" y="19273"/>
                    <a:pt x="23485" y="17486"/>
                    <a:pt x="25782" y="16210"/>
                  </a:cubicBezTo>
                  <a:cubicBezTo>
                    <a:pt x="28080" y="14933"/>
                    <a:pt x="30505" y="14168"/>
                    <a:pt x="33441" y="14168"/>
                  </a:cubicBezTo>
                  <a:cubicBezTo>
                    <a:pt x="36376" y="14168"/>
                    <a:pt x="38673" y="14806"/>
                    <a:pt x="40716" y="15954"/>
                  </a:cubicBezTo>
                  <a:cubicBezTo>
                    <a:pt x="42758" y="17103"/>
                    <a:pt x="44417" y="18762"/>
                    <a:pt x="45693"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11" name="Freeform 10">
              <a:extLst>
                <a:ext uri="{FF2B5EF4-FFF2-40B4-BE49-F238E27FC236}">
                  <a16:creationId xmlns:a16="http://schemas.microsoft.com/office/drawing/2014/main" id="{FD46045D-300D-060F-AF2B-93DE0C1D3FAA}"/>
                </a:ext>
              </a:extLst>
            </p:cNvPr>
            <p:cNvSpPr/>
            <p:nvPr/>
          </p:nvSpPr>
          <p:spPr>
            <a:xfrm>
              <a:off x="3114166" y="6277599"/>
              <a:ext cx="76836" cy="91131"/>
            </a:xfrm>
            <a:custGeom>
              <a:avLst/>
              <a:gdLst>
                <a:gd name="connsiteX0" fmla="*/ 56159 w 76836"/>
                <a:gd name="connsiteY0" fmla="*/ 5488 h 91131"/>
                <a:gd name="connsiteX1" fmla="*/ 32547 w 76836"/>
                <a:gd name="connsiteY1" fmla="*/ 0 h 91131"/>
                <a:gd name="connsiteX2" fmla="*/ 0 w 76836"/>
                <a:gd name="connsiteY2" fmla="*/ 0 h 91131"/>
                <a:gd name="connsiteX3" fmla="*/ 0 w 76836"/>
                <a:gd name="connsiteY3" fmla="*/ 91132 h 91131"/>
                <a:gd name="connsiteX4" fmla="*/ 32292 w 76836"/>
                <a:gd name="connsiteY4" fmla="*/ 91132 h 91131"/>
                <a:gd name="connsiteX5" fmla="*/ 56159 w 76836"/>
                <a:gd name="connsiteY5" fmla="*/ 85643 h 91131"/>
                <a:gd name="connsiteX6" fmla="*/ 71475 w 76836"/>
                <a:gd name="connsiteY6" fmla="*/ 69944 h 91131"/>
                <a:gd name="connsiteX7" fmla="*/ 76836 w 76836"/>
                <a:gd name="connsiteY7" fmla="*/ 45438 h 91131"/>
                <a:gd name="connsiteX8" fmla="*/ 71475 w 76836"/>
                <a:gd name="connsiteY8" fmla="*/ 21060 h 91131"/>
                <a:gd name="connsiteX9" fmla="*/ 56159 w 76836"/>
                <a:gd name="connsiteY9" fmla="*/ 5488 h 91131"/>
                <a:gd name="connsiteX10" fmla="*/ 54628 w 76836"/>
                <a:gd name="connsiteY10" fmla="*/ 62031 h 91131"/>
                <a:gd name="connsiteX11" fmla="*/ 45821 w 76836"/>
                <a:gd name="connsiteY11" fmla="*/ 71476 h 91131"/>
                <a:gd name="connsiteX12" fmla="*/ 31398 w 76836"/>
                <a:gd name="connsiteY12" fmla="*/ 74539 h 91131"/>
                <a:gd name="connsiteX13" fmla="*/ 19145 w 76836"/>
                <a:gd name="connsiteY13" fmla="*/ 74539 h 91131"/>
                <a:gd name="connsiteX14" fmla="*/ 19145 w 76836"/>
                <a:gd name="connsiteY14" fmla="*/ 16465 h 91131"/>
                <a:gd name="connsiteX15" fmla="*/ 31398 w 76836"/>
                <a:gd name="connsiteY15" fmla="*/ 16465 h 91131"/>
                <a:gd name="connsiteX16" fmla="*/ 45821 w 76836"/>
                <a:gd name="connsiteY16" fmla="*/ 19528 h 91131"/>
                <a:gd name="connsiteX17" fmla="*/ 54628 w 76836"/>
                <a:gd name="connsiteY17" fmla="*/ 28973 h 91131"/>
                <a:gd name="connsiteX18" fmla="*/ 57563 w 76836"/>
                <a:gd name="connsiteY18" fmla="*/ 45438 h 91131"/>
                <a:gd name="connsiteX19" fmla="*/ 54628 w 76836"/>
                <a:gd name="connsiteY19" fmla="*/ 6203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836" h="91131">
                  <a:moveTo>
                    <a:pt x="56159" y="5488"/>
                  </a:moveTo>
                  <a:cubicBezTo>
                    <a:pt x="49522" y="1914"/>
                    <a:pt x="41609" y="0"/>
                    <a:pt x="32547" y="0"/>
                  </a:cubicBezTo>
                  <a:lnTo>
                    <a:pt x="0" y="0"/>
                  </a:lnTo>
                  <a:lnTo>
                    <a:pt x="0" y="91132"/>
                  </a:lnTo>
                  <a:lnTo>
                    <a:pt x="32292" y="91132"/>
                  </a:lnTo>
                  <a:cubicBezTo>
                    <a:pt x="41481" y="91132"/>
                    <a:pt x="49522" y="89345"/>
                    <a:pt x="56159" y="85643"/>
                  </a:cubicBezTo>
                  <a:cubicBezTo>
                    <a:pt x="62796" y="81942"/>
                    <a:pt x="67902" y="76709"/>
                    <a:pt x="71475" y="69944"/>
                  </a:cubicBezTo>
                  <a:cubicBezTo>
                    <a:pt x="75049" y="63179"/>
                    <a:pt x="76836" y="55011"/>
                    <a:pt x="76836" y="45438"/>
                  </a:cubicBezTo>
                  <a:cubicBezTo>
                    <a:pt x="76836" y="35865"/>
                    <a:pt x="75049" y="27824"/>
                    <a:pt x="71475" y="21060"/>
                  </a:cubicBezTo>
                  <a:cubicBezTo>
                    <a:pt x="67902" y="14295"/>
                    <a:pt x="62796" y="9062"/>
                    <a:pt x="56159" y="5488"/>
                  </a:cubicBezTo>
                  <a:close/>
                  <a:moveTo>
                    <a:pt x="54628" y="62031"/>
                  </a:moveTo>
                  <a:cubicBezTo>
                    <a:pt x="52713" y="66370"/>
                    <a:pt x="49778" y="69433"/>
                    <a:pt x="45821" y="71476"/>
                  </a:cubicBezTo>
                  <a:cubicBezTo>
                    <a:pt x="41864" y="73518"/>
                    <a:pt x="37142" y="74539"/>
                    <a:pt x="31398" y="74539"/>
                  </a:cubicBezTo>
                  <a:lnTo>
                    <a:pt x="19145" y="74539"/>
                  </a:lnTo>
                  <a:lnTo>
                    <a:pt x="19145" y="16465"/>
                  </a:lnTo>
                  <a:lnTo>
                    <a:pt x="31398" y="16465"/>
                  </a:lnTo>
                  <a:cubicBezTo>
                    <a:pt x="37142" y="16465"/>
                    <a:pt x="41864" y="17486"/>
                    <a:pt x="45821" y="19528"/>
                  </a:cubicBezTo>
                  <a:cubicBezTo>
                    <a:pt x="49650" y="21570"/>
                    <a:pt x="52586" y="24633"/>
                    <a:pt x="54628" y="28973"/>
                  </a:cubicBezTo>
                  <a:cubicBezTo>
                    <a:pt x="56542" y="33185"/>
                    <a:pt x="57563" y="38801"/>
                    <a:pt x="57563" y="45438"/>
                  </a:cubicBezTo>
                  <a:cubicBezTo>
                    <a:pt x="57563" y="52075"/>
                    <a:pt x="56542" y="57819"/>
                    <a:pt x="54628" y="62031"/>
                  </a:cubicBezTo>
                  <a:close/>
                </a:path>
              </a:pathLst>
            </a:custGeom>
            <a:solidFill>
              <a:srgbClr val="EC607E"/>
            </a:solidFill>
            <a:ln w="0" cap="flat">
              <a:noFill/>
              <a:prstDash val="solid"/>
              <a:miter/>
            </a:ln>
          </p:spPr>
          <p:txBody>
            <a:bodyPr rtlCol="0" anchor="ctr"/>
            <a:lstStyle/>
            <a:p>
              <a:endParaRPr lang="en-GB" sz="1013"/>
            </a:p>
          </p:txBody>
        </p:sp>
        <p:sp>
          <p:nvSpPr>
            <p:cNvPr id="12" name="Freeform 11">
              <a:extLst>
                <a:ext uri="{FF2B5EF4-FFF2-40B4-BE49-F238E27FC236}">
                  <a16:creationId xmlns:a16="http://schemas.microsoft.com/office/drawing/2014/main" id="{A047F995-0687-B894-EFA2-C684D99AB3C7}"/>
                </a:ext>
              </a:extLst>
            </p:cNvPr>
            <p:cNvSpPr/>
            <p:nvPr/>
          </p:nvSpPr>
          <p:spPr>
            <a:xfrm>
              <a:off x="3207212" y="6272366"/>
              <a:ext cx="20549" cy="19145"/>
            </a:xfrm>
            <a:custGeom>
              <a:avLst/>
              <a:gdLst>
                <a:gd name="connsiteX0" fmla="*/ 10338 w 20549"/>
                <a:gd name="connsiteY0" fmla="*/ 0 h 19145"/>
                <a:gd name="connsiteX1" fmla="*/ 3063 w 20549"/>
                <a:gd name="connsiteY1" fmla="*/ 2808 h 19145"/>
                <a:gd name="connsiteX2" fmla="*/ 0 w 20549"/>
                <a:gd name="connsiteY2" fmla="*/ 9573 h 19145"/>
                <a:gd name="connsiteX3" fmla="*/ 3063 w 20549"/>
                <a:gd name="connsiteY3" fmla="*/ 16337 h 19145"/>
                <a:gd name="connsiteX4" fmla="*/ 10338 w 20549"/>
                <a:gd name="connsiteY4" fmla="*/ 19145 h 19145"/>
                <a:gd name="connsiteX5" fmla="*/ 17614 w 20549"/>
                <a:gd name="connsiteY5" fmla="*/ 16337 h 19145"/>
                <a:gd name="connsiteX6" fmla="*/ 20549 w 20549"/>
                <a:gd name="connsiteY6" fmla="*/ 9573 h 19145"/>
                <a:gd name="connsiteX7" fmla="*/ 17614 w 20549"/>
                <a:gd name="connsiteY7" fmla="*/ 2808 h 19145"/>
                <a:gd name="connsiteX8" fmla="*/ 10338 w 20549"/>
                <a:gd name="connsiteY8"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 h="19145">
                  <a:moveTo>
                    <a:pt x="10338" y="0"/>
                  </a:moveTo>
                  <a:cubicBezTo>
                    <a:pt x="7530" y="0"/>
                    <a:pt x="5105" y="894"/>
                    <a:pt x="3063" y="2808"/>
                  </a:cubicBezTo>
                  <a:cubicBezTo>
                    <a:pt x="1021" y="4722"/>
                    <a:pt x="0" y="6892"/>
                    <a:pt x="0" y="9573"/>
                  </a:cubicBezTo>
                  <a:cubicBezTo>
                    <a:pt x="0" y="12253"/>
                    <a:pt x="1021" y="14423"/>
                    <a:pt x="3063" y="16337"/>
                  </a:cubicBezTo>
                  <a:cubicBezTo>
                    <a:pt x="5105" y="18252"/>
                    <a:pt x="7530" y="19145"/>
                    <a:pt x="10338" y="19145"/>
                  </a:cubicBezTo>
                  <a:cubicBezTo>
                    <a:pt x="13146" y="19145"/>
                    <a:pt x="15571" y="18252"/>
                    <a:pt x="17614" y="16337"/>
                  </a:cubicBezTo>
                  <a:cubicBezTo>
                    <a:pt x="19656" y="14423"/>
                    <a:pt x="20549" y="12253"/>
                    <a:pt x="20549" y="9573"/>
                  </a:cubicBezTo>
                  <a:cubicBezTo>
                    <a:pt x="20549" y="6892"/>
                    <a:pt x="19528" y="4722"/>
                    <a:pt x="17614" y="2808"/>
                  </a:cubicBezTo>
                  <a:cubicBezTo>
                    <a:pt x="15571" y="894"/>
                    <a:pt x="13146" y="0"/>
                    <a:pt x="10338" y="0"/>
                  </a:cubicBezTo>
                  <a:close/>
                </a:path>
              </a:pathLst>
            </a:custGeom>
            <a:solidFill>
              <a:srgbClr val="EC607E"/>
            </a:solidFill>
            <a:ln w="0" cap="flat">
              <a:noFill/>
              <a:prstDash val="solid"/>
              <a:miter/>
            </a:ln>
          </p:spPr>
          <p:txBody>
            <a:bodyPr rtlCol="0" anchor="ctr"/>
            <a:lstStyle/>
            <a:p>
              <a:endParaRPr lang="en-GB" sz="1013"/>
            </a:p>
          </p:txBody>
        </p:sp>
        <p:sp>
          <p:nvSpPr>
            <p:cNvPr id="13" name="Freeform 12">
              <a:extLst>
                <a:ext uri="{FF2B5EF4-FFF2-40B4-BE49-F238E27FC236}">
                  <a16:creationId xmlns:a16="http://schemas.microsoft.com/office/drawing/2014/main" id="{57E056FD-30F7-4747-52F7-AE951A94AE7B}"/>
                </a:ext>
              </a:extLst>
            </p:cNvPr>
            <p:cNvSpPr/>
            <p:nvPr/>
          </p:nvSpPr>
          <p:spPr>
            <a:xfrm>
              <a:off x="3207978" y="6300318"/>
              <a:ext cx="18889" cy="68284"/>
            </a:xfrm>
            <a:custGeom>
              <a:avLst/>
              <a:gdLst>
                <a:gd name="connsiteX0" fmla="*/ 0 w 18889"/>
                <a:gd name="connsiteY0" fmla="*/ 0 h 68284"/>
                <a:gd name="connsiteX1" fmla="*/ 18890 w 18889"/>
                <a:gd name="connsiteY1" fmla="*/ 0 h 68284"/>
                <a:gd name="connsiteX2" fmla="*/ 18890 w 18889"/>
                <a:gd name="connsiteY2" fmla="*/ 68285 h 68284"/>
                <a:gd name="connsiteX3" fmla="*/ 0 w 18889"/>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8889" h="68284">
                  <a:moveTo>
                    <a:pt x="0" y="0"/>
                  </a:moveTo>
                  <a:lnTo>
                    <a:pt x="18890" y="0"/>
                  </a:lnTo>
                  <a:lnTo>
                    <a:pt x="18890" y="68285"/>
                  </a:lnTo>
                  <a:lnTo>
                    <a:pt x="0" y="68285"/>
                  </a:lnTo>
                  <a:close/>
                </a:path>
              </a:pathLst>
            </a:custGeom>
            <a:solidFill>
              <a:srgbClr val="EC607E"/>
            </a:solidFill>
            <a:ln w="0" cap="flat">
              <a:noFill/>
              <a:prstDash val="solid"/>
              <a:miter/>
            </a:ln>
          </p:spPr>
          <p:txBody>
            <a:bodyPr rtlCol="0" anchor="ctr"/>
            <a:lstStyle/>
            <a:p>
              <a:endParaRPr lang="en-GB" sz="1013"/>
            </a:p>
          </p:txBody>
        </p:sp>
        <p:sp>
          <p:nvSpPr>
            <p:cNvPr id="14" name="Freeform 13">
              <a:extLst>
                <a:ext uri="{FF2B5EF4-FFF2-40B4-BE49-F238E27FC236}">
                  <a16:creationId xmlns:a16="http://schemas.microsoft.com/office/drawing/2014/main" id="{055226FE-9B75-675E-E3D0-F64DCF2F5FA2}"/>
                </a:ext>
              </a:extLst>
            </p:cNvPr>
            <p:cNvSpPr/>
            <p:nvPr/>
          </p:nvSpPr>
          <p:spPr>
            <a:xfrm>
              <a:off x="3242184" y="6299680"/>
              <a:ext cx="61392" cy="70326"/>
            </a:xfrm>
            <a:custGeom>
              <a:avLst/>
              <a:gdLst>
                <a:gd name="connsiteX0" fmla="*/ 41609 w 61392"/>
                <a:gd name="connsiteY0" fmla="*/ 29356 h 70326"/>
                <a:gd name="connsiteX1" fmla="*/ 29228 w 61392"/>
                <a:gd name="connsiteY1" fmla="*/ 26803 h 70326"/>
                <a:gd name="connsiteX2" fmla="*/ 22464 w 61392"/>
                <a:gd name="connsiteY2" fmla="*/ 24123 h 70326"/>
                <a:gd name="connsiteX3" fmla="*/ 20549 w 61392"/>
                <a:gd name="connsiteY3" fmla="*/ 20039 h 70326"/>
                <a:gd name="connsiteX4" fmla="*/ 23612 w 61392"/>
                <a:gd name="connsiteY4" fmla="*/ 15189 h 70326"/>
                <a:gd name="connsiteX5" fmla="*/ 31015 w 61392"/>
                <a:gd name="connsiteY5" fmla="*/ 13402 h 70326"/>
                <a:gd name="connsiteX6" fmla="*/ 36631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09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6 w 61392"/>
                <a:gd name="connsiteY20" fmla="*/ 54755 h 70326"/>
                <a:gd name="connsiteX21" fmla="*/ 31015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5 w 61392"/>
                <a:gd name="connsiteY26" fmla="*/ 70327 h 70326"/>
                <a:gd name="connsiteX27" fmla="*/ 46714 w 61392"/>
                <a:gd name="connsiteY27" fmla="*/ 67519 h 70326"/>
                <a:gd name="connsiteX28" fmla="*/ 57436 w 61392"/>
                <a:gd name="connsiteY28" fmla="*/ 59605 h 70326"/>
                <a:gd name="connsiteX29" fmla="*/ 61392 w 61392"/>
                <a:gd name="connsiteY29" fmla="*/ 47863 h 70326"/>
                <a:gd name="connsiteX30" fmla="*/ 56542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8" y="26803"/>
                  </a:lnTo>
                  <a:cubicBezTo>
                    <a:pt x="26037" y="26165"/>
                    <a:pt x="23868" y="25271"/>
                    <a:pt x="22464" y="24123"/>
                  </a:cubicBezTo>
                  <a:cubicBezTo>
                    <a:pt x="21187" y="22974"/>
                    <a:pt x="20549" y="21570"/>
                    <a:pt x="20549" y="20039"/>
                  </a:cubicBezTo>
                  <a:cubicBezTo>
                    <a:pt x="20549" y="17997"/>
                    <a:pt x="21570" y="16337"/>
                    <a:pt x="23612" y="15189"/>
                  </a:cubicBezTo>
                  <a:cubicBezTo>
                    <a:pt x="25655" y="13912"/>
                    <a:pt x="28080" y="13402"/>
                    <a:pt x="31015" y="13402"/>
                  </a:cubicBezTo>
                  <a:cubicBezTo>
                    <a:pt x="33185" y="13402"/>
                    <a:pt x="35099" y="13784"/>
                    <a:pt x="36631" y="14550"/>
                  </a:cubicBezTo>
                  <a:cubicBezTo>
                    <a:pt x="38163" y="15316"/>
                    <a:pt x="39439"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8" y="30505"/>
                    <a:pt x="6509"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5"/>
                  </a:cubicBezTo>
                  <a:cubicBezTo>
                    <a:pt x="37014" y="56032"/>
                    <a:pt x="34334" y="56670"/>
                    <a:pt x="31015" y="56670"/>
                  </a:cubicBezTo>
                  <a:cubicBezTo>
                    <a:pt x="27697" y="56670"/>
                    <a:pt x="24889" y="55904"/>
                    <a:pt x="22719" y="54500"/>
                  </a:cubicBezTo>
                  <a:cubicBezTo>
                    <a:pt x="20549" y="53096"/>
                    <a:pt x="19145" y="50926"/>
                    <a:pt x="18635" y="48246"/>
                  </a:cubicBezTo>
                  <a:lnTo>
                    <a:pt x="0" y="49267"/>
                  </a:lnTo>
                  <a:cubicBezTo>
                    <a:pt x="893" y="55776"/>
                    <a:pt x="4084" y="61010"/>
                    <a:pt x="9445" y="64711"/>
                  </a:cubicBezTo>
                  <a:cubicBezTo>
                    <a:pt x="14806" y="68540"/>
                    <a:pt x="21953" y="70327"/>
                    <a:pt x="31015" y="70327"/>
                  </a:cubicBezTo>
                  <a:cubicBezTo>
                    <a:pt x="36887" y="70327"/>
                    <a:pt x="42247" y="69433"/>
                    <a:pt x="46714" y="67519"/>
                  </a:cubicBezTo>
                  <a:cubicBezTo>
                    <a:pt x="51309" y="65604"/>
                    <a:pt x="54883" y="63052"/>
                    <a:pt x="57436" y="59605"/>
                  </a:cubicBezTo>
                  <a:cubicBezTo>
                    <a:pt x="60116" y="56287"/>
                    <a:pt x="61392" y="52330"/>
                    <a:pt x="61392" y="47863"/>
                  </a:cubicBezTo>
                  <a:cubicBezTo>
                    <a:pt x="61392" y="42885"/>
                    <a:pt x="59733" y="38929"/>
                    <a:pt x="56542"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15" name="Freeform 14">
              <a:extLst>
                <a:ext uri="{FF2B5EF4-FFF2-40B4-BE49-F238E27FC236}">
                  <a16:creationId xmlns:a16="http://schemas.microsoft.com/office/drawing/2014/main" id="{55E55F1E-833C-1CB6-DCF0-966580750FA2}"/>
                </a:ext>
              </a:extLst>
            </p:cNvPr>
            <p:cNvSpPr/>
            <p:nvPr/>
          </p:nvSpPr>
          <p:spPr>
            <a:xfrm>
              <a:off x="3315957"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566 w 65476"/>
                <a:gd name="connsiteY29" fmla="*/ 20932 h 70709"/>
                <a:gd name="connsiteX30" fmla="*/ 47353 w 65476"/>
                <a:gd name="connsiteY30" fmla="*/ 28208 h 70709"/>
                <a:gd name="connsiteX31" fmla="*/ 18762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864" y="638"/>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160" y="8807"/>
                  </a:cubicBezTo>
                  <a:close/>
                  <a:moveTo>
                    <a:pt x="18762" y="28208"/>
                  </a:moveTo>
                  <a:cubicBezTo>
                    <a:pt x="18762" y="25783"/>
                    <a:pt x="19401" y="23485"/>
                    <a:pt x="20549" y="21443"/>
                  </a:cubicBezTo>
                  <a:cubicBezTo>
                    <a:pt x="21826" y="19273"/>
                    <a:pt x="23485" y="17486"/>
                    <a:pt x="25783" y="16210"/>
                  </a:cubicBezTo>
                  <a:cubicBezTo>
                    <a:pt x="28080" y="14933"/>
                    <a:pt x="30505" y="14168"/>
                    <a:pt x="33441" y="14168"/>
                  </a:cubicBezTo>
                  <a:cubicBezTo>
                    <a:pt x="36376" y="14168"/>
                    <a:pt x="38673" y="14806"/>
                    <a:pt x="40716" y="15954"/>
                  </a:cubicBezTo>
                  <a:cubicBezTo>
                    <a:pt x="42758" y="17103"/>
                    <a:pt x="44417" y="18762"/>
                    <a:pt x="45566" y="20932"/>
                  </a:cubicBezTo>
                  <a:cubicBezTo>
                    <a:pt x="46714" y="22975"/>
                    <a:pt x="47353" y="25400"/>
                    <a:pt x="47353" y="28208"/>
                  </a:cubicBezTo>
                  <a:lnTo>
                    <a:pt x="18762" y="28208"/>
                  </a:lnTo>
                  <a:close/>
                </a:path>
              </a:pathLst>
            </a:custGeom>
            <a:solidFill>
              <a:srgbClr val="EC607E"/>
            </a:solidFill>
            <a:ln w="0" cap="flat">
              <a:noFill/>
              <a:prstDash val="solid"/>
              <a:miter/>
            </a:ln>
          </p:spPr>
          <p:txBody>
            <a:bodyPr rtlCol="0" anchor="ctr"/>
            <a:lstStyle/>
            <a:p>
              <a:endParaRPr lang="en-GB" sz="1013"/>
            </a:p>
          </p:txBody>
        </p:sp>
        <p:sp>
          <p:nvSpPr>
            <p:cNvPr id="16" name="Freeform 15">
              <a:extLst>
                <a:ext uri="{FF2B5EF4-FFF2-40B4-BE49-F238E27FC236}">
                  <a16:creationId xmlns:a16="http://schemas.microsoft.com/office/drawing/2014/main" id="{5A5F03B8-FF99-5D15-90B4-54C33D026FA8}"/>
                </a:ext>
              </a:extLst>
            </p:cNvPr>
            <p:cNvSpPr/>
            <p:nvPr/>
          </p:nvSpPr>
          <p:spPr>
            <a:xfrm>
              <a:off x="3393559" y="6299553"/>
              <a:ext cx="61137" cy="70327"/>
            </a:xfrm>
            <a:custGeom>
              <a:avLst/>
              <a:gdLst>
                <a:gd name="connsiteX0" fmla="*/ 52330 w 61137"/>
                <a:gd name="connsiteY0" fmla="*/ 5361 h 70327"/>
                <a:gd name="connsiteX1" fmla="*/ 43013 w 61137"/>
                <a:gd name="connsiteY1" fmla="*/ 1276 h 70327"/>
                <a:gd name="connsiteX2" fmla="*/ 32037 w 61137"/>
                <a:gd name="connsiteY2" fmla="*/ 0 h 70327"/>
                <a:gd name="connsiteX3" fmla="*/ 17614 w 61137"/>
                <a:gd name="connsiteY3" fmla="*/ 2425 h 70327"/>
                <a:gd name="connsiteX4" fmla="*/ 7530 w 61137"/>
                <a:gd name="connsiteY4" fmla="*/ 9445 h 70327"/>
                <a:gd name="connsiteX5" fmla="*/ 2297 w 61137"/>
                <a:gd name="connsiteY5" fmla="*/ 20294 h 70327"/>
                <a:gd name="connsiteX6" fmla="*/ 19783 w 61137"/>
                <a:gd name="connsiteY6" fmla="*/ 21698 h 70327"/>
                <a:gd name="connsiteX7" fmla="*/ 23740 w 61137"/>
                <a:gd name="connsiteY7" fmla="*/ 16082 h 70327"/>
                <a:gd name="connsiteX8" fmla="*/ 31909 w 61137"/>
                <a:gd name="connsiteY8" fmla="*/ 13785 h 70327"/>
                <a:gd name="connsiteX9" fmla="*/ 39439 w 61137"/>
                <a:gd name="connsiteY9" fmla="*/ 16082 h 70327"/>
                <a:gd name="connsiteX10" fmla="*/ 42119 w 61137"/>
                <a:gd name="connsiteY10" fmla="*/ 22591 h 70327"/>
                <a:gd name="connsiteX11" fmla="*/ 42119 w 61137"/>
                <a:gd name="connsiteY11" fmla="*/ 22847 h 70327"/>
                <a:gd name="connsiteX12" fmla="*/ 40460 w 61137"/>
                <a:gd name="connsiteY12" fmla="*/ 26165 h 70327"/>
                <a:gd name="connsiteX13" fmla="*/ 35227 w 61137"/>
                <a:gd name="connsiteY13" fmla="*/ 27824 h 70327"/>
                <a:gd name="connsiteX14" fmla="*/ 25655 w 61137"/>
                <a:gd name="connsiteY14" fmla="*/ 28973 h 70327"/>
                <a:gd name="connsiteX15" fmla="*/ 15954 w 61137"/>
                <a:gd name="connsiteY15" fmla="*/ 30632 h 70327"/>
                <a:gd name="connsiteX16" fmla="*/ 7786 w 61137"/>
                <a:gd name="connsiteY16" fmla="*/ 34206 h 70327"/>
                <a:gd name="connsiteX17" fmla="*/ 2042 w 61137"/>
                <a:gd name="connsiteY17" fmla="*/ 40460 h 70327"/>
                <a:gd name="connsiteX18" fmla="*/ 0 w 61137"/>
                <a:gd name="connsiteY18" fmla="*/ 50033 h 70327"/>
                <a:gd name="connsiteX19" fmla="*/ 2935 w 61137"/>
                <a:gd name="connsiteY19" fmla="*/ 61265 h 70327"/>
                <a:gd name="connsiteX20" fmla="*/ 10976 w 61137"/>
                <a:gd name="connsiteY20" fmla="*/ 68030 h 70327"/>
                <a:gd name="connsiteX21" fmla="*/ 22591 w 61137"/>
                <a:gd name="connsiteY21" fmla="*/ 70327 h 70327"/>
                <a:gd name="connsiteX22" fmla="*/ 31526 w 61137"/>
                <a:gd name="connsiteY22" fmla="*/ 68923 h 70327"/>
                <a:gd name="connsiteX23" fmla="*/ 38163 w 61137"/>
                <a:gd name="connsiteY23" fmla="*/ 65094 h 70327"/>
                <a:gd name="connsiteX24" fmla="*/ 42630 w 61137"/>
                <a:gd name="connsiteY24" fmla="*/ 59478 h 70327"/>
                <a:gd name="connsiteX25" fmla="*/ 43141 w 61137"/>
                <a:gd name="connsiteY25" fmla="*/ 59478 h 70327"/>
                <a:gd name="connsiteX26" fmla="*/ 43141 w 61137"/>
                <a:gd name="connsiteY26" fmla="*/ 68923 h 70327"/>
                <a:gd name="connsiteX27" fmla="*/ 61137 w 61137"/>
                <a:gd name="connsiteY27" fmla="*/ 68923 h 70327"/>
                <a:gd name="connsiteX28" fmla="*/ 61137 w 61137"/>
                <a:gd name="connsiteY28" fmla="*/ 22847 h 70327"/>
                <a:gd name="connsiteX29" fmla="*/ 58712 w 61137"/>
                <a:gd name="connsiteY29" fmla="*/ 12381 h 70327"/>
                <a:gd name="connsiteX30" fmla="*/ 52330 w 61137"/>
                <a:gd name="connsiteY30" fmla="*/ 5233 h 70327"/>
                <a:gd name="connsiteX31" fmla="*/ 42247 w 61137"/>
                <a:gd name="connsiteY31" fmla="*/ 44672 h 70327"/>
                <a:gd name="connsiteX32" fmla="*/ 40460 w 61137"/>
                <a:gd name="connsiteY32" fmla="*/ 51182 h 70327"/>
                <a:gd name="connsiteX33" fmla="*/ 35483 w 61137"/>
                <a:gd name="connsiteY33" fmla="*/ 55649 h 70327"/>
                <a:gd name="connsiteX34" fmla="*/ 28079 w 61137"/>
                <a:gd name="connsiteY34" fmla="*/ 57308 h 70327"/>
                <a:gd name="connsiteX35" fmla="*/ 20932 w 61137"/>
                <a:gd name="connsiteY35" fmla="*/ 55266 h 70327"/>
                <a:gd name="connsiteX36" fmla="*/ 18124 w 61137"/>
                <a:gd name="connsiteY36" fmla="*/ 49395 h 70327"/>
                <a:gd name="connsiteX37" fmla="*/ 19528 w 61137"/>
                <a:gd name="connsiteY37" fmla="*/ 44927 h 70327"/>
                <a:gd name="connsiteX38" fmla="*/ 23357 w 61137"/>
                <a:gd name="connsiteY38" fmla="*/ 42119 h 70327"/>
                <a:gd name="connsiteX39" fmla="*/ 29229 w 61137"/>
                <a:gd name="connsiteY39" fmla="*/ 40588 h 70327"/>
                <a:gd name="connsiteX40" fmla="*/ 32675 w 61137"/>
                <a:gd name="connsiteY40" fmla="*/ 40078 h 70327"/>
                <a:gd name="connsiteX41" fmla="*/ 36503 w 61137"/>
                <a:gd name="connsiteY41" fmla="*/ 39439 h 70327"/>
                <a:gd name="connsiteX42" fmla="*/ 39950 w 61137"/>
                <a:gd name="connsiteY42" fmla="*/ 38546 h 70327"/>
                <a:gd name="connsiteX43" fmla="*/ 42375 w 61137"/>
                <a:gd name="connsiteY43" fmla="*/ 37525 h 70327"/>
                <a:gd name="connsiteX44" fmla="*/ 42375 w 61137"/>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137" h="70327">
                  <a:moveTo>
                    <a:pt x="52330" y="5361"/>
                  </a:moveTo>
                  <a:cubicBezTo>
                    <a:pt x="49650" y="3446"/>
                    <a:pt x="46459" y="2170"/>
                    <a:pt x="43013" y="1276"/>
                  </a:cubicBezTo>
                  <a:cubicBezTo>
                    <a:pt x="39567" y="383"/>
                    <a:pt x="35865" y="0"/>
                    <a:pt x="32037" y="0"/>
                  </a:cubicBezTo>
                  <a:cubicBezTo>
                    <a:pt x="26548" y="0"/>
                    <a:pt x="21825" y="766"/>
                    <a:pt x="17614" y="2425"/>
                  </a:cubicBezTo>
                  <a:cubicBezTo>
                    <a:pt x="13529" y="4084"/>
                    <a:pt x="10083" y="6382"/>
                    <a:pt x="7530" y="9445"/>
                  </a:cubicBezTo>
                  <a:cubicBezTo>
                    <a:pt x="4978" y="12508"/>
                    <a:pt x="3191" y="16082"/>
                    <a:pt x="2297" y="20294"/>
                  </a:cubicBezTo>
                  <a:lnTo>
                    <a:pt x="19783" y="21698"/>
                  </a:lnTo>
                  <a:cubicBezTo>
                    <a:pt x="20422" y="19400"/>
                    <a:pt x="21825" y="17614"/>
                    <a:pt x="23740" y="16082"/>
                  </a:cubicBezTo>
                  <a:cubicBezTo>
                    <a:pt x="25782" y="14551"/>
                    <a:pt x="28462" y="13785"/>
                    <a:pt x="31909" y="13785"/>
                  </a:cubicBezTo>
                  <a:cubicBezTo>
                    <a:pt x="35100" y="13785"/>
                    <a:pt x="37652" y="14551"/>
                    <a:pt x="39439" y="16082"/>
                  </a:cubicBezTo>
                  <a:cubicBezTo>
                    <a:pt x="41226" y="17614"/>
                    <a:pt x="42119" y="19783"/>
                    <a:pt x="42119" y="22591"/>
                  </a:cubicBezTo>
                  <a:lnTo>
                    <a:pt x="42119" y="22847"/>
                  </a:lnTo>
                  <a:cubicBezTo>
                    <a:pt x="42119" y="24251"/>
                    <a:pt x="41609" y="25399"/>
                    <a:pt x="40460" y="26165"/>
                  </a:cubicBezTo>
                  <a:cubicBezTo>
                    <a:pt x="39311" y="26931"/>
                    <a:pt x="37652" y="27441"/>
                    <a:pt x="35227" y="27824"/>
                  </a:cubicBezTo>
                  <a:cubicBezTo>
                    <a:pt x="32802" y="28207"/>
                    <a:pt x="29611" y="28590"/>
                    <a:pt x="25655" y="28973"/>
                  </a:cubicBezTo>
                  <a:cubicBezTo>
                    <a:pt x="22336" y="29356"/>
                    <a:pt x="19017" y="29867"/>
                    <a:pt x="15954" y="30632"/>
                  </a:cubicBezTo>
                  <a:cubicBezTo>
                    <a:pt x="12891" y="31398"/>
                    <a:pt x="10211" y="32675"/>
                    <a:pt x="7786" y="34206"/>
                  </a:cubicBezTo>
                  <a:cubicBezTo>
                    <a:pt x="5360" y="35738"/>
                    <a:pt x="3446" y="37908"/>
                    <a:pt x="2042" y="40460"/>
                  </a:cubicBezTo>
                  <a:cubicBezTo>
                    <a:pt x="638" y="43013"/>
                    <a:pt x="0" y="46204"/>
                    <a:pt x="0" y="50033"/>
                  </a:cubicBezTo>
                  <a:cubicBezTo>
                    <a:pt x="0" y="54500"/>
                    <a:pt x="1021" y="58329"/>
                    <a:pt x="2935" y="61265"/>
                  </a:cubicBezTo>
                  <a:cubicBezTo>
                    <a:pt x="4850" y="64328"/>
                    <a:pt x="7658" y="66498"/>
                    <a:pt x="10976" y="68030"/>
                  </a:cubicBezTo>
                  <a:cubicBezTo>
                    <a:pt x="14423" y="69561"/>
                    <a:pt x="18252" y="70327"/>
                    <a:pt x="22591" y="70327"/>
                  </a:cubicBezTo>
                  <a:cubicBezTo>
                    <a:pt x="26038" y="70327"/>
                    <a:pt x="28973" y="69816"/>
                    <a:pt x="31526" y="68923"/>
                  </a:cubicBezTo>
                  <a:cubicBezTo>
                    <a:pt x="34078" y="68030"/>
                    <a:pt x="36376" y="66753"/>
                    <a:pt x="38163" y="65094"/>
                  </a:cubicBezTo>
                  <a:cubicBezTo>
                    <a:pt x="39950" y="63435"/>
                    <a:pt x="41481" y="61648"/>
                    <a:pt x="42630" y="59478"/>
                  </a:cubicBezTo>
                  <a:lnTo>
                    <a:pt x="43141" y="59478"/>
                  </a:lnTo>
                  <a:lnTo>
                    <a:pt x="43141" y="68923"/>
                  </a:lnTo>
                  <a:lnTo>
                    <a:pt x="61137" y="68923"/>
                  </a:lnTo>
                  <a:lnTo>
                    <a:pt x="61137" y="22847"/>
                  </a:lnTo>
                  <a:cubicBezTo>
                    <a:pt x="61137" y="18762"/>
                    <a:pt x="60371"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7" y="57308"/>
                    <a:pt x="28079" y="57308"/>
                  </a:cubicBezTo>
                  <a:cubicBezTo>
                    <a:pt x="25271" y="57308"/>
                    <a:pt x="22719" y="56670"/>
                    <a:pt x="20932" y="55266"/>
                  </a:cubicBezTo>
                  <a:cubicBezTo>
                    <a:pt x="19017" y="53862"/>
                    <a:pt x="18124" y="51948"/>
                    <a:pt x="18124" y="49395"/>
                  </a:cubicBezTo>
                  <a:cubicBezTo>
                    <a:pt x="18124" y="47608"/>
                    <a:pt x="18635" y="46076"/>
                    <a:pt x="19528" y="44927"/>
                  </a:cubicBezTo>
                  <a:cubicBezTo>
                    <a:pt x="20422" y="43779"/>
                    <a:pt x="21698" y="42758"/>
                    <a:pt x="23357" y="42119"/>
                  </a:cubicBezTo>
                  <a:cubicBezTo>
                    <a:pt x="25016" y="41354"/>
                    <a:pt x="26931" y="40843"/>
                    <a:pt x="29229" y="40588"/>
                  </a:cubicBezTo>
                  <a:cubicBezTo>
                    <a:pt x="30249" y="40460"/>
                    <a:pt x="31398" y="40333"/>
                    <a:pt x="32675" y="40078"/>
                  </a:cubicBezTo>
                  <a:cubicBezTo>
                    <a:pt x="33951" y="39822"/>
                    <a:pt x="35227" y="39695"/>
                    <a:pt x="36503"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17" name="Freeform 16">
              <a:extLst>
                <a:ext uri="{FF2B5EF4-FFF2-40B4-BE49-F238E27FC236}">
                  <a16:creationId xmlns:a16="http://schemas.microsoft.com/office/drawing/2014/main" id="{4734FFA8-B86E-727E-5D69-D620D95D5CA3}"/>
                </a:ext>
              </a:extLst>
            </p:cNvPr>
            <p:cNvSpPr/>
            <p:nvPr/>
          </p:nvSpPr>
          <p:spPr>
            <a:xfrm>
              <a:off x="3469502" y="6299680"/>
              <a:ext cx="61392" cy="70326"/>
            </a:xfrm>
            <a:custGeom>
              <a:avLst/>
              <a:gdLst>
                <a:gd name="connsiteX0" fmla="*/ 41609 w 61392"/>
                <a:gd name="connsiteY0" fmla="*/ 29356 h 70326"/>
                <a:gd name="connsiteX1" fmla="*/ 29229 w 61392"/>
                <a:gd name="connsiteY1" fmla="*/ 26803 h 70326"/>
                <a:gd name="connsiteX2" fmla="*/ 22464 w 61392"/>
                <a:gd name="connsiteY2" fmla="*/ 24123 h 70326"/>
                <a:gd name="connsiteX3" fmla="*/ 20549 w 61392"/>
                <a:gd name="connsiteY3" fmla="*/ 20039 h 70326"/>
                <a:gd name="connsiteX4" fmla="*/ 23613 w 61392"/>
                <a:gd name="connsiteY4" fmla="*/ 15189 h 70326"/>
                <a:gd name="connsiteX5" fmla="*/ 31016 w 61392"/>
                <a:gd name="connsiteY5" fmla="*/ 13402 h 70326"/>
                <a:gd name="connsiteX6" fmla="*/ 36632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10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7 w 61392"/>
                <a:gd name="connsiteY20" fmla="*/ 54755 h 70326"/>
                <a:gd name="connsiteX21" fmla="*/ 31016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6 w 61392"/>
                <a:gd name="connsiteY26" fmla="*/ 70327 h 70326"/>
                <a:gd name="connsiteX27" fmla="*/ 46714 w 61392"/>
                <a:gd name="connsiteY27" fmla="*/ 67519 h 70326"/>
                <a:gd name="connsiteX28" fmla="*/ 57436 w 61392"/>
                <a:gd name="connsiteY28" fmla="*/ 59605 h 70326"/>
                <a:gd name="connsiteX29" fmla="*/ 61393 w 61392"/>
                <a:gd name="connsiteY29" fmla="*/ 47863 h 70326"/>
                <a:gd name="connsiteX30" fmla="*/ 56543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9" y="26803"/>
                  </a:lnTo>
                  <a:cubicBezTo>
                    <a:pt x="26038" y="26165"/>
                    <a:pt x="23868" y="25271"/>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4"/>
                    <a:pt x="36632" y="14550"/>
                  </a:cubicBezTo>
                  <a:cubicBezTo>
                    <a:pt x="38163" y="15316"/>
                    <a:pt x="39440"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9" y="43651"/>
                    <a:pt x="38418" y="44417"/>
                    <a:pt x="39950" y="45566"/>
                  </a:cubicBezTo>
                  <a:cubicBezTo>
                    <a:pt x="41354" y="46714"/>
                    <a:pt x="42120" y="48118"/>
                    <a:pt x="42120" y="49778"/>
                  </a:cubicBezTo>
                  <a:cubicBezTo>
                    <a:pt x="42120" y="51820"/>
                    <a:pt x="41098" y="53479"/>
                    <a:pt x="39057" y="54755"/>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8" y="69433"/>
                    <a:pt x="46714" y="67519"/>
                  </a:cubicBezTo>
                  <a:cubicBezTo>
                    <a:pt x="51310" y="65604"/>
                    <a:pt x="54883" y="63052"/>
                    <a:pt x="57436" y="59605"/>
                  </a:cubicBezTo>
                  <a:cubicBezTo>
                    <a:pt x="60116" y="56287"/>
                    <a:pt x="61393" y="52330"/>
                    <a:pt x="61393" y="47863"/>
                  </a:cubicBezTo>
                  <a:cubicBezTo>
                    <a:pt x="61393" y="42885"/>
                    <a:pt x="59733" y="38929"/>
                    <a:pt x="56543"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18" name="Freeform 17">
              <a:extLst>
                <a:ext uri="{FF2B5EF4-FFF2-40B4-BE49-F238E27FC236}">
                  <a16:creationId xmlns:a16="http://schemas.microsoft.com/office/drawing/2014/main" id="{354C27B0-EC79-BEBF-A5DC-50E47E1365EF}"/>
                </a:ext>
              </a:extLst>
            </p:cNvPr>
            <p:cNvSpPr/>
            <p:nvPr/>
          </p:nvSpPr>
          <p:spPr>
            <a:xfrm>
              <a:off x="3543275"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694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737" y="766"/>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9"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3" y="15316"/>
                    <a:pt x="59095" y="11743"/>
                    <a:pt x="56160" y="8807"/>
                  </a:cubicBezTo>
                  <a:close/>
                  <a:moveTo>
                    <a:pt x="18762" y="28208"/>
                  </a:moveTo>
                  <a:cubicBezTo>
                    <a:pt x="18762" y="25783"/>
                    <a:pt x="19401" y="23485"/>
                    <a:pt x="20549" y="21443"/>
                  </a:cubicBezTo>
                  <a:cubicBezTo>
                    <a:pt x="21826" y="19273"/>
                    <a:pt x="23485" y="17486"/>
                    <a:pt x="25783" y="16210"/>
                  </a:cubicBezTo>
                  <a:cubicBezTo>
                    <a:pt x="27952" y="14933"/>
                    <a:pt x="30505" y="14168"/>
                    <a:pt x="33441" y="14168"/>
                  </a:cubicBezTo>
                  <a:cubicBezTo>
                    <a:pt x="36376" y="14168"/>
                    <a:pt x="38674" y="14806"/>
                    <a:pt x="40716" y="15954"/>
                  </a:cubicBezTo>
                  <a:cubicBezTo>
                    <a:pt x="42758" y="17103"/>
                    <a:pt x="44417" y="18762"/>
                    <a:pt x="45694"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19" name="Freeform 18">
              <a:extLst>
                <a:ext uri="{FF2B5EF4-FFF2-40B4-BE49-F238E27FC236}">
                  <a16:creationId xmlns:a16="http://schemas.microsoft.com/office/drawing/2014/main" id="{DD534792-DAFE-71D9-0A5E-F1CBA2960D24}"/>
                </a:ext>
              </a:extLst>
            </p:cNvPr>
            <p:cNvSpPr/>
            <p:nvPr/>
          </p:nvSpPr>
          <p:spPr>
            <a:xfrm>
              <a:off x="3621132" y="6299553"/>
              <a:ext cx="61392" cy="70327"/>
            </a:xfrm>
            <a:custGeom>
              <a:avLst/>
              <a:gdLst>
                <a:gd name="connsiteX0" fmla="*/ 56415 w 61392"/>
                <a:gd name="connsiteY0" fmla="*/ 35993 h 70327"/>
                <a:gd name="connsiteX1" fmla="*/ 41609 w 61392"/>
                <a:gd name="connsiteY1" fmla="*/ 29356 h 70327"/>
                <a:gd name="connsiteX2" fmla="*/ 29229 w 61392"/>
                <a:gd name="connsiteY2" fmla="*/ 26803 h 70327"/>
                <a:gd name="connsiteX3" fmla="*/ 22464 w 61392"/>
                <a:gd name="connsiteY3" fmla="*/ 24123 h 70327"/>
                <a:gd name="connsiteX4" fmla="*/ 20549 w 61392"/>
                <a:gd name="connsiteY4" fmla="*/ 20039 h 70327"/>
                <a:gd name="connsiteX5" fmla="*/ 23613 w 61392"/>
                <a:gd name="connsiteY5" fmla="*/ 15189 h 70327"/>
                <a:gd name="connsiteX6" fmla="*/ 31016 w 61392"/>
                <a:gd name="connsiteY6" fmla="*/ 13402 h 70327"/>
                <a:gd name="connsiteX7" fmla="*/ 36631 w 61392"/>
                <a:gd name="connsiteY7" fmla="*/ 14551 h 70327"/>
                <a:gd name="connsiteX8" fmla="*/ 40460 w 61392"/>
                <a:gd name="connsiteY8" fmla="*/ 17486 h 70327"/>
                <a:gd name="connsiteX9" fmla="*/ 42375 w 61392"/>
                <a:gd name="connsiteY9" fmla="*/ 21443 h 70327"/>
                <a:gd name="connsiteX10" fmla="*/ 59733 w 61392"/>
                <a:gd name="connsiteY10" fmla="*/ 20422 h 70327"/>
                <a:gd name="connsiteX11" fmla="*/ 51054 w 61392"/>
                <a:gd name="connsiteY11" fmla="*/ 5488 h 70327"/>
                <a:gd name="connsiteX12" fmla="*/ 30632 w 61392"/>
                <a:gd name="connsiteY12" fmla="*/ 0 h 70327"/>
                <a:gd name="connsiteX13" fmla="*/ 15316 w 61392"/>
                <a:gd name="connsiteY13" fmla="*/ 2553 h 70327"/>
                <a:gd name="connsiteX14" fmla="*/ 5233 w 61392"/>
                <a:gd name="connsiteY14" fmla="*/ 9828 h 70327"/>
                <a:gd name="connsiteX15" fmla="*/ 1659 w 61392"/>
                <a:gd name="connsiteY15" fmla="*/ 21187 h 70327"/>
                <a:gd name="connsiteX16" fmla="*/ 6510 w 61392"/>
                <a:gd name="connsiteY16" fmla="*/ 33823 h 70327"/>
                <a:gd name="connsiteX17" fmla="*/ 21443 w 61392"/>
                <a:gd name="connsiteY17" fmla="*/ 40716 h 70327"/>
                <a:gd name="connsiteX18" fmla="*/ 33313 w 61392"/>
                <a:gd name="connsiteY18" fmla="*/ 43013 h 70327"/>
                <a:gd name="connsiteX19" fmla="*/ 39950 w 61392"/>
                <a:gd name="connsiteY19" fmla="*/ 45566 h 70327"/>
                <a:gd name="connsiteX20" fmla="*/ 42120 w 61392"/>
                <a:gd name="connsiteY20" fmla="*/ 49778 h 70327"/>
                <a:gd name="connsiteX21" fmla="*/ 39056 w 61392"/>
                <a:gd name="connsiteY21" fmla="*/ 54756 h 70327"/>
                <a:gd name="connsiteX22" fmla="*/ 31016 w 61392"/>
                <a:gd name="connsiteY22" fmla="*/ 56670 h 70327"/>
                <a:gd name="connsiteX23" fmla="*/ 22719 w 61392"/>
                <a:gd name="connsiteY23" fmla="*/ 54500 h 70327"/>
                <a:gd name="connsiteX24" fmla="*/ 18635 w 61392"/>
                <a:gd name="connsiteY24" fmla="*/ 48246 h 70327"/>
                <a:gd name="connsiteX25" fmla="*/ 0 w 61392"/>
                <a:gd name="connsiteY25" fmla="*/ 49267 h 70327"/>
                <a:gd name="connsiteX26" fmla="*/ 9445 w 61392"/>
                <a:gd name="connsiteY26" fmla="*/ 64711 h 70327"/>
                <a:gd name="connsiteX27" fmla="*/ 31016 w 61392"/>
                <a:gd name="connsiteY27" fmla="*/ 70327 h 70327"/>
                <a:gd name="connsiteX28" fmla="*/ 46714 w 61392"/>
                <a:gd name="connsiteY28" fmla="*/ 67519 h 70327"/>
                <a:gd name="connsiteX29" fmla="*/ 57436 w 61392"/>
                <a:gd name="connsiteY29" fmla="*/ 59606 h 70327"/>
                <a:gd name="connsiteX30" fmla="*/ 61392 w 61392"/>
                <a:gd name="connsiteY30" fmla="*/ 47863 h 70327"/>
                <a:gd name="connsiteX31" fmla="*/ 56543 w 61392"/>
                <a:gd name="connsiteY31" fmla="*/ 35993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7">
                  <a:moveTo>
                    <a:pt x="56415" y="35993"/>
                  </a:moveTo>
                  <a:cubicBezTo>
                    <a:pt x="53096" y="32930"/>
                    <a:pt x="48246" y="30760"/>
                    <a:pt x="41609" y="29356"/>
                  </a:cubicBezTo>
                  <a:lnTo>
                    <a:pt x="29229" y="26803"/>
                  </a:lnTo>
                  <a:cubicBezTo>
                    <a:pt x="26038" y="26165"/>
                    <a:pt x="23868" y="25272"/>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5"/>
                    <a:pt x="36631" y="14551"/>
                  </a:cubicBezTo>
                  <a:cubicBezTo>
                    <a:pt x="38163" y="15316"/>
                    <a:pt x="39439" y="16210"/>
                    <a:pt x="40460" y="17486"/>
                  </a:cubicBezTo>
                  <a:cubicBezTo>
                    <a:pt x="41481" y="18635"/>
                    <a:pt x="42120" y="20039"/>
                    <a:pt x="42375" y="21443"/>
                  </a:cubicBezTo>
                  <a:lnTo>
                    <a:pt x="59733" y="20422"/>
                  </a:lnTo>
                  <a:cubicBezTo>
                    <a:pt x="58840" y="14168"/>
                    <a:pt x="56032" y="9190"/>
                    <a:pt x="51054" y="5488"/>
                  </a:cubicBezTo>
                  <a:cubicBezTo>
                    <a:pt x="46076" y="1787"/>
                    <a:pt x="39312" y="0"/>
                    <a:pt x="30632" y="0"/>
                  </a:cubicBezTo>
                  <a:cubicBezTo>
                    <a:pt x="24761" y="0"/>
                    <a:pt x="19656" y="894"/>
                    <a:pt x="15316" y="2553"/>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6"/>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7" y="69433"/>
                    <a:pt x="46714" y="67519"/>
                  </a:cubicBezTo>
                  <a:cubicBezTo>
                    <a:pt x="51310" y="65605"/>
                    <a:pt x="54883" y="63052"/>
                    <a:pt x="57436" y="59606"/>
                  </a:cubicBezTo>
                  <a:cubicBezTo>
                    <a:pt x="60116" y="56287"/>
                    <a:pt x="61392" y="52330"/>
                    <a:pt x="61392" y="47863"/>
                  </a:cubicBezTo>
                  <a:cubicBezTo>
                    <a:pt x="61392" y="42886"/>
                    <a:pt x="59733" y="38929"/>
                    <a:pt x="56543" y="35993"/>
                  </a:cubicBezTo>
                  <a:close/>
                </a:path>
              </a:pathLst>
            </a:custGeom>
            <a:solidFill>
              <a:srgbClr val="EC607E"/>
            </a:solidFill>
            <a:ln w="0" cap="flat">
              <a:noFill/>
              <a:prstDash val="solid"/>
              <a:miter/>
            </a:ln>
          </p:spPr>
          <p:txBody>
            <a:bodyPr rtlCol="0" anchor="ctr"/>
            <a:lstStyle/>
            <a:p>
              <a:endParaRPr lang="en-GB" sz="1013"/>
            </a:p>
          </p:txBody>
        </p:sp>
        <p:sp>
          <p:nvSpPr>
            <p:cNvPr id="20" name="Freeform 19">
              <a:extLst>
                <a:ext uri="{FF2B5EF4-FFF2-40B4-BE49-F238E27FC236}">
                  <a16:creationId xmlns:a16="http://schemas.microsoft.com/office/drawing/2014/main" id="{BBA423BF-C85D-2E45-F921-E23126961BB0}"/>
                </a:ext>
              </a:extLst>
            </p:cNvPr>
            <p:cNvSpPr/>
            <p:nvPr/>
          </p:nvSpPr>
          <p:spPr>
            <a:xfrm>
              <a:off x="2164306" y="6277599"/>
              <a:ext cx="57690" cy="91131"/>
            </a:xfrm>
            <a:custGeom>
              <a:avLst/>
              <a:gdLst>
                <a:gd name="connsiteX0" fmla="*/ 57691 w 57690"/>
                <a:gd name="connsiteY0" fmla="*/ 79261 h 91131"/>
                <a:gd name="connsiteX1" fmla="*/ 13784 w 57690"/>
                <a:gd name="connsiteY1" fmla="*/ 79261 h 91131"/>
                <a:gd name="connsiteX2" fmla="*/ 13784 w 57690"/>
                <a:gd name="connsiteY2" fmla="*/ 51309 h 91131"/>
                <a:gd name="connsiteX3" fmla="*/ 54245 w 57690"/>
                <a:gd name="connsiteY3" fmla="*/ 51309 h 91131"/>
                <a:gd name="connsiteX4" fmla="*/ 54245 w 57690"/>
                <a:gd name="connsiteY4" fmla="*/ 39567 h 91131"/>
                <a:gd name="connsiteX5" fmla="*/ 13784 w 57690"/>
                <a:gd name="connsiteY5" fmla="*/ 39567 h 91131"/>
                <a:gd name="connsiteX6" fmla="*/ 13784 w 57690"/>
                <a:gd name="connsiteY6" fmla="*/ 11870 h 91131"/>
                <a:gd name="connsiteX7" fmla="*/ 57180 w 57690"/>
                <a:gd name="connsiteY7" fmla="*/ 11870 h 91131"/>
                <a:gd name="connsiteX8" fmla="*/ 57180 w 57690"/>
                <a:gd name="connsiteY8" fmla="*/ 0 h 91131"/>
                <a:gd name="connsiteX9" fmla="*/ 0 w 57690"/>
                <a:gd name="connsiteY9" fmla="*/ 0 h 91131"/>
                <a:gd name="connsiteX10" fmla="*/ 0 w 57690"/>
                <a:gd name="connsiteY10" fmla="*/ 91132 h 91131"/>
                <a:gd name="connsiteX11" fmla="*/ 57691 w 57690"/>
                <a:gd name="connsiteY11" fmla="*/ 91132 h 91131"/>
                <a:gd name="connsiteX12" fmla="*/ 57691 w 57690"/>
                <a:gd name="connsiteY12" fmla="*/ 7926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90" h="91131">
                  <a:moveTo>
                    <a:pt x="57691" y="79261"/>
                  </a:moveTo>
                  <a:lnTo>
                    <a:pt x="13784" y="79261"/>
                  </a:lnTo>
                  <a:lnTo>
                    <a:pt x="13784" y="51309"/>
                  </a:lnTo>
                  <a:lnTo>
                    <a:pt x="54245" y="51309"/>
                  </a:lnTo>
                  <a:lnTo>
                    <a:pt x="54245" y="39567"/>
                  </a:lnTo>
                  <a:lnTo>
                    <a:pt x="13784" y="39567"/>
                  </a:lnTo>
                  <a:lnTo>
                    <a:pt x="13784" y="11870"/>
                  </a:lnTo>
                  <a:lnTo>
                    <a:pt x="57180" y="11870"/>
                  </a:lnTo>
                  <a:lnTo>
                    <a:pt x="57180" y="0"/>
                  </a:lnTo>
                  <a:lnTo>
                    <a:pt x="0" y="0"/>
                  </a:lnTo>
                  <a:lnTo>
                    <a:pt x="0" y="91132"/>
                  </a:lnTo>
                  <a:lnTo>
                    <a:pt x="57691" y="91132"/>
                  </a:lnTo>
                  <a:lnTo>
                    <a:pt x="57691" y="79261"/>
                  </a:lnTo>
                  <a:close/>
                </a:path>
              </a:pathLst>
            </a:custGeom>
            <a:solidFill>
              <a:srgbClr val="14336A"/>
            </a:solidFill>
            <a:ln w="0" cap="flat">
              <a:noFill/>
              <a:prstDash val="solid"/>
              <a:miter/>
            </a:ln>
          </p:spPr>
          <p:txBody>
            <a:bodyPr rtlCol="0" anchor="ctr"/>
            <a:lstStyle/>
            <a:p>
              <a:endParaRPr lang="en-GB" sz="1013"/>
            </a:p>
          </p:txBody>
        </p:sp>
        <p:sp>
          <p:nvSpPr>
            <p:cNvPr id="21" name="Freeform 20">
              <a:extLst>
                <a:ext uri="{FF2B5EF4-FFF2-40B4-BE49-F238E27FC236}">
                  <a16:creationId xmlns:a16="http://schemas.microsoft.com/office/drawing/2014/main" id="{6C7A1A31-8C75-AF1C-5922-4F2176178FB2}"/>
                </a:ext>
              </a:extLst>
            </p:cNvPr>
            <p:cNvSpPr/>
            <p:nvPr/>
          </p:nvSpPr>
          <p:spPr>
            <a:xfrm>
              <a:off x="2242036" y="6300574"/>
              <a:ext cx="56542" cy="69050"/>
            </a:xfrm>
            <a:custGeom>
              <a:avLst/>
              <a:gdLst>
                <a:gd name="connsiteX0" fmla="*/ 10721 w 56542"/>
                <a:gd name="connsiteY0" fmla="*/ 66115 h 69050"/>
                <a:gd name="connsiteX1" fmla="*/ 22336 w 56542"/>
                <a:gd name="connsiteY1" fmla="*/ 69050 h 69050"/>
                <a:gd name="connsiteX2" fmla="*/ 35227 w 56542"/>
                <a:gd name="connsiteY2" fmla="*/ 65476 h 69050"/>
                <a:gd name="connsiteX3" fmla="*/ 42758 w 56542"/>
                <a:gd name="connsiteY3" fmla="*/ 56414 h 69050"/>
                <a:gd name="connsiteX4" fmla="*/ 43524 w 56542"/>
                <a:gd name="connsiteY4" fmla="*/ 56414 h 69050"/>
                <a:gd name="connsiteX5" fmla="*/ 43524 w 56542"/>
                <a:gd name="connsiteY5" fmla="*/ 68284 h 69050"/>
                <a:gd name="connsiteX6" fmla="*/ 56542 w 56542"/>
                <a:gd name="connsiteY6" fmla="*/ 68284 h 69050"/>
                <a:gd name="connsiteX7" fmla="*/ 56542 w 56542"/>
                <a:gd name="connsiteY7" fmla="*/ 0 h 69050"/>
                <a:gd name="connsiteX8" fmla="*/ 43140 w 56542"/>
                <a:gd name="connsiteY8" fmla="*/ 0 h 69050"/>
                <a:gd name="connsiteX9" fmla="*/ 43140 w 56542"/>
                <a:gd name="connsiteY9" fmla="*/ 39949 h 69050"/>
                <a:gd name="connsiteX10" fmla="*/ 40716 w 56542"/>
                <a:gd name="connsiteY10" fmla="*/ 49522 h 69050"/>
                <a:gd name="connsiteX11" fmla="*/ 34589 w 56542"/>
                <a:gd name="connsiteY11" fmla="*/ 55138 h 69050"/>
                <a:gd name="connsiteX12" fmla="*/ 27186 w 56542"/>
                <a:gd name="connsiteY12" fmla="*/ 57052 h 69050"/>
                <a:gd name="connsiteX13" fmla="*/ 17103 w 56542"/>
                <a:gd name="connsiteY13" fmla="*/ 52968 h 69050"/>
                <a:gd name="connsiteX14" fmla="*/ 13274 w 56542"/>
                <a:gd name="connsiteY14" fmla="*/ 41864 h 69050"/>
                <a:gd name="connsiteX15" fmla="*/ 13274 w 56542"/>
                <a:gd name="connsiteY15" fmla="*/ 0 h 69050"/>
                <a:gd name="connsiteX16" fmla="*/ 0 w 56542"/>
                <a:gd name="connsiteY16" fmla="*/ 0 h 69050"/>
                <a:gd name="connsiteX17" fmla="*/ 0 w 56542"/>
                <a:gd name="connsiteY17" fmla="*/ 43523 h 69050"/>
                <a:gd name="connsiteX18" fmla="*/ 2808 w 56542"/>
                <a:gd name="connsiteY18" fmla="*/ 57691 h 69050"/>
                <a:gd name="connsiteX19" fmla="*/ 10721 w 56542"/>
                <a:gd name="connsiteY19" fmla="*/ 66370 h 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542" h="69050">
                  <a:moveTo>
                    <a:pt x="10721" y="66115"/>
                  </a:moveTo>
                  <a:cubicBezTo>
                    <a:pt x="14040" y="68029"/>
                    <a:pt x="17997" y="69050"/>
                    <a:pt x="22336" y="69050"/>
                  </a:cubicBezTo>
                  <a:cubicBezTo>
                    <a:pt x="27441" y="69050"/>
                    <a:pt x="31781" y="67902"/>
                    <a:pt x="35227" y="65476"/>
                  </a:cubicBezTo>
                  <a:cubicBezTo>
                    <a:pt x="38673" y="63051"/>
                    <a:pt x="41226" y="59988"/>
                    <a:pt x="42758" y="56414"/>
                  </a:cubicBezTo>
                  <a:lnTo>
                    <a:pt x="43524" y="56414"/>
                  </a:lnTo>
                  <a:lnTo>
                    <a:pt x="43524" y="68284"/>
                  </a:lnTo>
                  <a:lnTo>
                    <a:pt x="56542" y="68284"/>
                  </a:lnTo>
                  <a:lnTo>
                    <a:pt x="56542" y="0"/>
                  </a:lnTo>
                  <a:lnTo>
                    <a:pt x="43140" y="0"/>
                  </a:lnTo>
                  <a:lnTo>
                    <a:pt x="43140" y="39949"/>
                  </a:lnTo>
                  <a:cubicBezTo>
                    <a:pt x="43140" y="43779"/>
                    <a:pt x="42375" y="47097"/>
                    <a:pt x="40716" y="49522"/>
                  </a:cubicBezTo>
                  <a:cubicBezTo>
                    <a:pt x="39056" y="52075"/>
                    <a:pt x="37014" y="53862"/>
                    <a:pt x="34589" y="55138"/>
                  </a:cubicBezTo>
                  <a:cubicBezTo>
                    <a:pt x="32164" y="56414"/>
                    <a:pt x="29611" y="57052"/>
                    <a:pt x="27186" y="57052"/>
                  </a:cubicBezTo>
                  <a:cubicBezTo>
                    <a:pt x="23102" y="57052"/>
                    <a:pt x="19656" y="55649"/>
                    <a:pt x="17103" y="52968"/>
                  </a:cubicBezTo>
                  <a:cubicBezTo>
                    <a:pt x="14550" y="50160"/>
                    <a:pt x="13274" y="46459"/>
                    <a:pt x="13274" y="41864"/>
                  </a:cubicBezTo>
                  <a:lnTo>
                    <a:pt x="13274" y="0"/>
                  </a:lnTo>
                  <a:lnTo>
                    <a:pt x="0" y="0"/>
                  </a:lnTo>
                  <a:lnTo>
                    <a:pt x="0" y="43523"/>
                  </a:lnTo>
                  <a:cubicBezTo>
                    <a:pt x="0" y="49139"/>
                    <a:pt x="893" y="53862"/>
                    <a:pt x="2808" y="57691"/>
                  </a:cubicBezTo>
                  <a:cubicBezTo>
                    <a:pt x="4722" y="61520"/>
                    <a:pt x="7403" y="64456"/>
                    <a:pt x="10721" y="66370"/>
                  </a:cubicBezTo>
                  <a:close/>
                </a:path>
              </a:pathLst>
            </a:custGeom>
            <a:solidFill>
              <a:srgbClr val="14336A"/>
            </a:solidFill>
            <a:ln w="0" cap="flat">
              <a:noFill/>
              <a:prstDash val="solid"/>
              <a:miter/>
            </a:ln>
          </p:spPr>
          <p:txBody>
            <a:bodyPr rtlCol="0" anchor="ctr"/>
            <a:lstStyle/>
            <a:p>
              <a:endParaRPr lang="en-GB" sz="1013"/>
            </a:p>
          </p:txBody>
        </p:sp>
        <p:sp>
          <p:nvSpPr>
            <p:cNvPr id="22" name="Freeform 21">
              <a:extLst>
                <a:ext uri="{FF2B5EF4-FFF2-40B4-BE49-F238E27FC236}">
                  <a16:creationId xmlns:a16="http://schemas.microsoft.com/office/drawing/2014/main" id="{A20D91C8-A74D-0429-8C5A-8A81E6BDD5EB}"/>
                </a:ext>
              </a:extLst>
            </p:cNvPr>
            <p:cNvSpPr/>
            <p:nvPr/>
          </p:nvSpPr>
          <p:spPr>
            <a:xfrm>
              <a:off x="2319383" y="6299297"/>
              <a:ext cx="36631" cy="69305"/>
            </a:xfrm>
            <a:custGeom>
              <a:avLst/>
              <a:gdLst>
                <a:gd name="connsiteX0" fmla="*/ 13402 w 36631"/>
                <a:gd name="connsiteY0" fmla="*/ 27697 h 69305"/>
                <a:gd name="connsiteX1" fmla="*/ 15571 w 36631"/>
                <a:gd name="connsiteY1" fmla="*/ 19783 h 69305"/>
                <a:gd name="connsiteX2" fmla="*/ 21315 w 36631"/>
                <a:gd name="connsiteY2" fmla="*/ 14295 h 69305"/>
                <a:gd name="connsiteX3" fmla="*/ 29739 w 36631"/>
                <a:gd name="connsiteY3" fmla="*/ 12253 h 69305"/>
                <a:gd name="connsiteX4" fmla="*/ 33823 w 36631"/>
                <a:gd name="connsiteY4" fmla="*/ 12508 h 69305"/>
                <a:gd name="connsiteX5" fmla="*/ 36631 w 36631"/>
                <a:gd name="connsiteY5" fmla="*/ 13019 h 69305"/>
                <a:gd name="connsiteX6" fmla="*/ 36631 w 36631"/>
                <a:gd name="connsiteY6" fmla="*/ 255 h 69305"/>
                <a:gd name="connsiteX7" fmla="*/ 33951 w 36631"/>
                <a:gd name="connsiteY7" fmla="*/ 0 h 69305"/>
                <a:gd name="connsiteX8" fmla="*/ 31015 w 36631"/>
                <a:gd name="connsiteY8" fmla="*/ 0 h 69305"/>
                <a:gd name="connsiteX9" fmla="*/ 20294 w 36631"/>
                <a:gd name="connsiteY9" fmla="*/ 3191 h 69305"/>
                <a:gd name="connsiteX10" fmla="*/ 13657 w 36631"/>
                <a:gd name="connsiteY10" fmla="*/ 11870 h 69305"/>
                <a:gd name="connsiteX11" fmla="*/ 12891 w 36631"/>
                <a:gd name="connsiteY11" fmla="*/ 11870 h 69305"/>
                <a:gd name="connsiteX12" fmla="*/ 12891 w 36631"/>
                <a:gd name="connsiteY12" fmla="*/ 1021 h 69305"/>
                <a:gd name="connsiteX13" fmla="*/ 0 w 36631"/>
                <a:gd name="connsiteY13" fmla="*/ 1021 h 69305"/>
                <a:gd name="connsiteX14" fmla="*/ 0 w 36631"/>
                <a:gd name="connsiteY14" fmla="*/ 69306 h 69305"/>
                <a:gd name="connsiteX15" fmla="*/ 13274 w 36631"/>
                <a:gd name="connsiteY15" fmla="*/ 69306 h 69305"/>
                <a:gd name="connsiteX16" fmla="*/ 13274 w 36631"/>
                <a:gd name="connsiteY16" fmla="*/ 27569 h 6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31" h="69305">
                  <a:moveTo>
                    <a:pt x="13402" y="27697"/>
                  </a:moveTo>
                  <a:cubicBezTo>
                    <a:pt x="13402" y="24761"/>
                    <a:pt x="14167" y="22081"/>
                    <a:pt x="15571" y="19783"/>
                  </a:cubicBezTo>
                  <a:cubicBezTo>
                    <a:pt x="16975" y="17486"/>
                    <a:pt x="18890" y="15571"/>
                    <a:pt x="21315" y="14295"/>
                  </a:cubicBezTo>
                  <a:cubicBezTo>
                    <a:pt x="23740" y="13019"/>
                    <a:pt x="26548" y="12253"/>
                    <a:pt x="29739" y="12253"/>
                  </a:cubicBezTo>
                  <a:cubicBezTo>
                    <a:pt x="31143" y="12253"/>
                    <a:pt x="32419" y="12253"/>
                    <a:pt x="33823" y="12508"/>
                  </a:cubicBezTo>
                  <a:cubicBezTo>
                    <a:pt x="35227" y="12764"/>
                    <a:pt x="36121" y="12891"/>
                    <a:pt x="36631" y="13019"/>
                  </a:cubicBezTo>
                  <a:lnTo>
                    <a:pt x="36631" y="255"/>
                  </a:lnTo>
                  <a:cubicBezTo>
                    <a:pt x="35993" y="255"/>
                    <a:pt x="35100" y="127"/>
                    <a:pt x="33951" y="0"/>
                  </a:cubicBezTo>
                  <a:cubicBezTo>
                    <a:pt x="32802" y="0"/>
                    <a:pt x="31781" y="0"/>
                    <a:pt x="31015" y="0"/>
                  </a:cubicBezTo>
                  <a:cubicBezTo>
                    <a:pt x="27059" y="0"/>
                    <a:pt x="23485" y="1021"/>
                    <a:pt x="20294" y="3191"/>
                  </a:cubicBezTo>
                  <a:cubicBezTo>
                    <a:pt x="17103" y="5360"/>
                    <a:pt x="14933" y="8168"/>
                    <a:pt x="13657" y="11870"/>
                  </a:cubicBezTo>
                  <a:lnTo>
                    <a:pt x="12891" y="11870"/>
                  </a:lnTo>
                  <a:lnTo>
                    <a:pt x="12891" y="1021"/>
                  </a:lnTo>
                  <a:lnTo>
                    <a:pt x="0" y="1021"/>
                  </a:lnTo>
                  <a:lnTo>
                    <a:pt x="0" y="69306"/>
                  </a:lnTo>
                  <a:lnTo>
                    <a:pt x="13274" y="69306"/>
                  </a:lnTo>
                  <a:lnTo>
                    <a:pt x="13274" y="27569"/>
                  </a:lnTo>
                  <a:close/>
                </a:path>
              </a:pathLst>
            </a:custGeom>
            <a:solidFill>
              <a:srgbClr val="14336A"/>
            </a:solidFill>
            <a:ln w="0" cap="flat">
              <a:noFill/>
              <a:prstDash val="solid"/>
              <a:miter/>
            </a:ln>
          </p:spPr>
          <p:txBody>
            <a:bodyPr rtlCol="0" anchor="ctr"/>
            <a:lstStyle/>
            <a:p>
              <a:endParaRPr lang="en-GB" sz="1013"/>
            </a:p>
          </p:txBody>
        </p:sp>
        <p:sp>
          <p:nvSpPr>
            <p:cNvPr id="23" name="Freeform 22">
              <a:extLst>
                <a:ext uri="{FF2B5EF4-FFF2-40B4-BE49-F238E27FC236}">
                  <a16:creationId xmlns:a16="http://schemas.microsoft.com/office/drawing/2014/main" id="{AA0FF65C-1DF9-425A-D999-EABCFEBFA828}"/>
                </a:ext>
              </a:extLst>
            </p:cNvPr>
            <p:cNvSpPr/>
            <p:nvPr/>
          </p:nvSpPr>
          <p:spPr>
            <a:xfrm>
              <a:off x="2365331" y="6299553"/>
              <a:ext cx="63562" cy="70454"/>
            </a:xfrm>
            <a:custGeom>
              <a:avLst/>
              <a:gdLst>
                <a:gd name="connsiteX0" fmla="*/ 48501 w 63562"/>
                <a:gd name="connsiteY0" fmla="*/ 66115 h 70454"/>
                <a:gd name="connsiteX1" fmla="*/ 59606 w 63562"/>
                <a:gd name="connsiteY1" fmla="*/ 53862 h 70454"/>
                <a:gd name="connsiteX2" fmla="*/ 63562 w 63562"/>
                <a:gd name="connsiteY2" fmla="*/ 35355 h 70454"/>
                <a:gd name="connsiteX3" fmla="*/ 59606 w 63562"/>
                <a:gd name="connsiteY3" fmla="*/ 16720 h 70454"/>
                <a:gd name="connsiteX4" fmla="*/ 48501 w 63562"/>
                <a:gd name="connsiteY4" fmla="*/ 4340 h 70454"/>
                <a:gd name="connsiteX5" fmla="*/ 31781 w 63562"/>
                <a:gd name="connsiteY5" fmla="*/ 0 h 70454"/>
                <a:gd name="connsiteX6" fmla="*/ 15061 w 63562"/>
                <a:gd name="connsiteY6" fmla="*/ 4340 h 70454"/>
                <a:gd name="connsiteX7" fmla="*/ 3957 w 63562"/>
                <a:gd name="connsiteY7" fmla="*/ 16720 h 70454"/>
                <a:gd name="connsiteX8" fmla="*/ 0 w 63562"/>
                <a:gd name="connsiteY8" fmla="*/ 35355 h 70454"/>
                <a:gd name="connsiteX9" fmla="*/ 3957 w 63562"/>
                <a:gd name="connsiteY9" fmla="*/ 53862 h 70454"/>
                <a:gd name="connsiteX10" fmla="*/ 15061 w 63562"/>
                <a:gd name="connsiteY10" fmla="*/ 66115 h 70454"/>
                <a:gd name="connsiteX11" fmla="*/ 31781 w 63562"/>
                <a:gd name="connsiteY11" fmla="*/ 70454 h 70454"/>
                <a:gd name="connsiteX12" fmla="*/ 48501 w 63562"/>
                <a:gd name="connsiteY12" fmla="*/ 66115 h 70454"/>
                <a:gd name="connsiteX13" fmla="*/ 15316 w 63562"/>
                <a:gd name="connsiteY13" fmla="*/ 47225 h 70454"/>
                <a:gd name="connsiteX14" fmla="*/ 13274 w 63562"/>
                <a:gd name="connsiteY14" fmla="*/ 35227 h 70454"/>
                <a:gd name="connsiteX15" fmla="*/ 15316 w 63562"/>
                <a:gd name="connsiteY15" fmla="*/ 23230 h 70454"/>
                <a:gd name="connsiteX16" fmla="*/ 21443 w 63562"/>
                <a:gd name="connsiteY16" fmla="*/ 14423 h 70454"/>
                <a:gd name="connsiteX17" fmla="*/ 31781 w 63562"/>
                <a:gd name="connsiteY17" fmla="*/ 11104 h 70454"/>
                <a:gd name="connsiteX18" fmla="*/ 42119 w 63562"/>
                <a:gd name="connsiteY18" fmla="*/ 14423 h 70454"/>
                <a:gd name="connsiteX19" fmla="*/ 48246 w 63562"/>
                <a:gd name="connsiteY19" fmla="*/ 23230 h 70454"/>
                <a:gd name="connsiteX20" fmla="*/ 50288 w 63562"/>
                <a:gd name="connsiteY20" fmla="*/ 35227 h 70454"/>
                <a:gd name="connsiteX21" fmla="*/ 48246 w 63562"/>
                <a:gd name="connsiteY21" fmla="*/ 47225 h 70454"/>
                <a:gd name="connsiteX22" fmla="*/ 42119 w 63562"/>
                <a:gd name="connsiteY22" fmla="*/ 56032 h 70454"/>
                <a:gd name="connsiteX23" fmla="*/ 31781 w 63562"/>
                <a:gd name="connsiteY23" fmla="*/ 59350 h 70454"/>
                <a:gd name="connsiteX24" fmla="*/ 21443 w 63562"/>
                <a:gd name="connsiteY24" fmla="*/ 56032 h 70454"/>
                <a:gd name="connsiteX25" fmla="*/ 15316 w 63562"/>
                <a:gd name="connsiteY25" fmla="*/ 47225 h 7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62" h="70454">
                  <a:moveTo>
                    <a:pt x="48501" y="66115"/>
                  </a:moveTo>
                  <a:cubicBezTo>
                    <a:pt x="53224" y="63179"/>
                    <a:pt x="56925" y="59095"/>
                    <a:pt x="59606" y="53862"/>
                  </a:cubicBezTo>
                  <a:cubicBezTo>
                    <a:pt x="62286" y="48629"/>
                    <a:pt x="63562" y="42375"/>
                    <a:pt x="63562" y="35355"/>
                  </a:cubicBezTo>
                  <a:cubicBezTo>
                    <a:pt x="63562" y="28335"/>
                    <a:pt x="62286" y="22081"/>
                    <a:pt x="59606" y="16720"/>
                  </a:cubicBezTo>
                  <a:cubicBezTo>
                    <a:pt x="56925" y="11360"/>
                    <a:pt x="53224" y="7275"/>
                    <a:pt x="48501" y="4340"/>
                  </a:cubicBezTo>
                  <a:cubicBezTo>
                    <a:pt x="43779" y="1404"/>
                    <a:pt x="38163" y="0"/>
                    <a:pt x="31781" y="0"/>
                  </a:cubicBezTo>
                  <a:cubicBezTo>
                    <a:pt x="25399" y="0"/>
                    <a:pt x="19783" y="1404"/>
                    <a:pt x="15061" y="4340"/>
                  </a:cubicBezTo>
                  <a:cubicBezTo>
                    <a:pt x="10338" y="7275"/>
                    <a:pt x="6637" y="11360"/>
                    <a:pt x="3957" y="16720"/>
                  </a:cubicBezTo>
                  <a:cubicBezTo>
                    <a:pt x="1276" y="22081"/>
                    <a:pt x="0" y="28207"/>
                    <a:pt x="0" y="35355"/>
                  </a:cubicBezTo>
                  <a:cubicBezTo>
                    <a:pt x="0" y="42503"/>
                    <a:pt x="1276" y="48629"/>
                    <a:pt x="3957" y="53862"/>
                  </a:cubicBezTo>
                  <a:cubicBezTo>
                    <a:pt x="6637" y="59095"/>
                    <a:pt x="10338" y="63179"/>
                    <a:pt x="15061" y="66115"/>
                  </a:cubicBezTo>
                  <a:cubicBezTo>
                    <a:pt x="19783" y="69051"/>
                    <a:pt x="25399" y="70454"/>
                    <a:pt x="31781" y="70454"/>
                  </a:cubicBezTo>
                  <a:cubicBezTo>
                    <a:pt x="38163" y="70454"/>
                    <a:pt x="43779" y="69051"/>
                    <a:pt x="48501" y="66115"/>
                  </a:cubicBezTo>
                  <a:close/>
                  <a:moveTo>
                    <a:pt x="15316" y="47225"/>
                  </a:moveTo>
                  <a:cubicBezTo>
                    <a:pt x="14040" y="43524"/>
                    <a:pt x="13274" y="39567"/>
                    <a:pt x="13274" y="35227"/>
                  </a:cubicBezTo>
                  <a:cubicBezTo>
                    <a:pt x="13274" y="30888"/>
                    <a:pt x="13912" y="26803"/>
                    <a:pt x="15316" y="23230"/>
                  </a:cubicBezTo>
                  <a:cubicBezTo>
                    <a:pt x="16592" y="19528"/>
                    <a:pt x="18635" y="16592"/>
                    <a:pt x="21443" y="14423"/>
                  </a:cubicBezTo>
                  <a:cubicBezTo>
                    <a:pt x="24123" y="12253"/>
                    <a:pt x="27697" y="11104"/>
                    <a:pt x="31781" y="11104"/>
                  </a:cubicBezTo>
                  <a:cubicBezTo>
                    <a:pt x="35865" y="11104"/>
                    <a:pt x="39311" y="12253"/>
                    <a:pt x="42119" y="14423"/>
                  </a:cubicBezTo>
                  <a:cubicBezTo>
                    <a:pt x="44800" y="16592"/>
                    <a:pt x="46842" y="19656"/>
                    <a:pt x="48246" y="23230"/>
                  </a:cubicBezTo>
                  <a:cubicBezTo>
                    <a:pt x="49522" y="26931"/>
                    <a:pt x="50288" y="30888"/>
                    <a:pt x="50288" y="35227"/>
                  </a:cubicBezTo>
                  <a:cubicBezTo>
                    <a:pt x="50288" y="39567"/>
                    <a:pt x="49650" y="43651"/>
                    <a:pt x="48246" y="47225"/>
                  </a:cubicBezTo>
                  <a:cubicBezTo>
                    <a:pt x="46970" y="50926"/>
                    <a:pt x="44927" y="53734"/>
                    <a:pt x="42119" y="56032"/>
                  </a:cubicBezTo>
                  <a:cubicBezTo>
                    <a:pt x="39439" y="58202"/>
                    <a:pt x="35993" y="59350"/>
                    <a:pt x="31781" y="59350"/>
                  </a:cubicBezTo>
                  <a:cubicBezTo>
                    <a:pt x="27569" y="59350"/>
                    <a:pt x="24123" y="58202"/>
                    <a:pt x="21443" y="56032"/>
                  </a:cubicBezTo>
                  <a:cubicBezTo>
                    <a:pt x="18635" y="53862"/>
                    <a:pt x="16720" y="50926"/>
                    <a:pt x="15316" y="47225"/>
                  </a:cubicBezTo>
                  <a:close/>
                </a:path>
              </a:pathLst>
            </a:custGeom>
            <a:solidFill>
              <a:srgbClr val="14336A"/>
            </a:solidFill>
            <a:ln w="0" cap="flat">
              <a:noFill/>
              <a:prstDash val="solid"/>
              <a:miter/>
            </a:ln>
          </p:spPr>
          <p:txBody>
            <a:bodyPr rtlCol="0" anchor="ctr"/>
            <a:lstStyle/>
            <a:p>
              <a:endParaRPr lang="en-GB" sz="1013"/>
            </a:p>
          </p:txBody>
        </p:sp>
        <p:sp>
          <p:nvSpPr>
            <p:cNvPr id="24" name="Freeform 23">
              <a:extLst>
                <a:ext uri="{FF2B5EF4-FFF2-40B4-BE49-F238E27FC236}">
                  <a16:creationId xmlns:a16="http://schemas.microsoft.com/office/drawing/2014/main" id="{F62D6F42-414A-48A6-A9CB-D9E269C2993C}"/>
                </a:ext>
              </a:extLst>
            </p:cNvPr>
            <p:cNvSpPr/>
            <p:nvPr/>
          </p:nvSpPr>
          <p:spPr>
            <a:xfrm>
              <a:off x="2446762" y="6299553"/>
              <a:ext cx="62413" cy="94960"/>
            </a:xfrm>
            <a:custGeom>
              <a:avLst/>
              <a:gdLst>
                <a:gd name="connsiteX0" fmla="*/ 33951 w 62413"/>
                <a:gd name="connsiteY0" fmla="*/ 70454 h 94960"/>
                <a:gd name="connsiteX1" fmla="*/ 48629 w 62413"/>
                <a:gd name="connsiteY1" fmla="*/ 66243 h 94960"/>
                <a:gd name="connsiteX2" fmla="*/ 58712 w 62413"/>
                <a:gd name="connsiteY2" fmla="*/ 54117 h 94960"/>
                <a:gd name="connsiteX3" fmla="*/ 62414 w 62413"/>
                <a:gd name="connsiteY3" fmla="*/ 35100 h 94960"/>
                <a:gd name="connsiteX4" fmla="*/ 58712 w 62413"/>
                <a:gd name="connsiteY4" fmla="*/ 16210 h 94960"/>
                <a:gd name="connsiteX5" fmla="*/ 48501 w 62413"/>
                <a:gd name="connsiteY5" fmla="*/ 4212 h 94960"/>
                <a:gd name="connsiteX6" fmla="*/ 33696 w 62413"/>
                <a:gd name="connsiteY6" fmla="*/ 0 h 94960"/>
                <a:gd name="connsiteX7" fmla="*/ 23485 w 62413"/>
                <a:gd name="connsiteY7" fmla="*/ 2170 h 94960"/>
                <a:gd name="connsiteX8" fmla="*/ 17486 w 62413"/>
                <a:gd name="connsiteY8" fmla="*/ 7148 h 94960"/>
                <a:gd name="connsiteX9" fmla="*/ 14167 w 62413"/>
                <a:gd name="connsiteY9" fmla="*/ 12125 h 94960"/>
                <a:gd name="connsiteX10" fmla="*/ 13019 w 62413"/>
                <a:gd name="connsiteY10" fmla="*/ 12125 h 94960"/>
                <a:gd name="connsiteX11" fmla="*/ 13019 w 62413"/>
                <a:gd name="connsiteY11" fmla="*/ 1021 h 94960"/>
                <a:gd name="connsiteX12" fmla="*/ 0 w 62413"/>
                <a:gd name="connsiteY12" fmla="*/ 1021 h 94960"/>
                <a:gd name="connsiteX13" fmla="*/ 0 w 62413"/>
                <a:gd name="connsiteY13" fmla="*/ 94960 h 94960"/>
                <a:gd name="connsiteX14" fmla="*/ 13274 w 62413"/>
                <a:gd name="connsiteY14" fmla="*/ 94960 h 94960"/>
                <a:gd name="connsiteX15" fmla="*/ 13274 w 62413"/>
                <a:gd name="connsiteY15" fmla="*/ 58712 h 94960"/>
                <a:gd name="connsiteX16" fmla="*/ 14040 w 62413"/>
                <a:gd name="connsiteY16" fmla="*/ 58712 h 94960"/>
                <a:gd name="connsiteX17" fmla="*/ 17486 w 62413"/>
                <a:gd name="connsiteY17" fmla="*/ 63690 h 94960"/>
                <a:gd name="connsiteX18" fmla="*/ 23613 w 62413"/>
                <a:gd name="connsiteY18" fmla="*/ 68540 h 94960"/>
                <a:gd name="connsiteX19" fmla="*/ 33823 w 62413"/>
                <a:gd name="connsiteY19" fmla="*/ 70582 h 94960"/>
                <a:gd name="connsiteX20" fmla="*/ 15189 w 62413"/>
                <a:gd name="connsiteY20" fmla="*/ 47608 h 94960"/>
                <a:gd name="connsiteX21" fmla="*/ 13146 w 62413"/>
                <a:gd name="connsiteY21" fmla="*/ 34972 h 94960"/>
                <a:gd name="connsiteX22" fmla="*/ 15189 w 62413"/>
                <a:gd name="connsiteY22" fmla="*/ 22464 h 94960"/>
                <a:gd name="connsiteX23" fmla="*/ 21187 w 62413"/>
                <a:gd name="connsiteY23" fmla="*/ 14168 h 94960"/>
                <a:gd name="connsiteX24" fmla="*/ 31015 w 62413"/>
                <a:gd name="connsiteY24" fmla="*/ 11232 h 94960"/>
                <a:gd name="connsiteX25" fmla="*/ 41098 w 62413"/>
                <a:gd name="connsiteY25" fmla="*/ 14295 h 94960"/>
                <a:gd name="connsiteX26" fmla="*/ 47097 w 62413"/>
                <a:gd name="connsiteY26" fmla="*/ 22847 h 94960"/>
                <a:gd name="connsiteX27" fmla="*/ 49140 w 62413"/>
                <a:gd name="connsiteY27" fmla="*/ 34972 h 94960"/>
                <a:gd name="connsiteX28" fmla="*/ 47097 w 62413"/>
                <a:gd name="connsiteY28" fmla="*/ 47352 h 94960"/>
                <a:gd name="connsiteX29" fmla="*/ 40971 w 62413"/>
                <a:gd name="connsiteY29" fmla="*/ 56032 h 94960"/>
                <a:gd name="connsiteX30" fmla="*/ 31015 w 62413"/>
                <a:gd name="connsiteY30" fmla="*/ 59223 h 94960"/>
                <a:gd name="connsiteX31" fmla="*/ 21315 w 62413"/>
                <a:gd name="connsiteY31" fmla="*/ 56159 h 94960"/>
                <a:gd name="connsiteX32" fmla="*/ 15316 w 62413"/>
                <a:gd name="connsiteY32" fmla="*/ 47735 h 9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413" h="94960">
                  <a:moveTo>
                    <a:pt x="33951" y="70454"/>
                  </a:moveTo>
                  <a:cubicBezTo>
                    <a:pt x="39439" y="70454"/>
                    <a:pt x="44417" y="69051"/>
                    <a:pt x="48629" y="66243"/>
                  </a:cubicBezTo>
                  <a:cubicBezTo>
                    <a:pt x="52969" y="63435"/>
                    <a:pt x="56287" y="59350"/>
                    <a:pt x="58712" y="54117"/>
                  </a:cubicBezTo>
                  <a:cubicBezTo>
                    <a:pt x="61137" y="48884"/>
                    <a:pt x="62414" y="42503"/>
                    <a:pt x="62414" y="35100"/>
                  </a:cubicBezTo>
                  <a:cubicBezTo>
                    <a:pt x="62414" y="27697"/>
                    <a:pt x="61137" y="21443"/>
                    <a:pt x="58712" y="16210"/>
                  </a:cubicBezTo>
                  <a:cubicBezTo>
                    <a:pt x="56287" y="10977"/>
                    <a:pt x="52841" y="6892"/>
                    <a:pt x="48501" y="4212"/>
                  </a:cubicBezTo>
                  <a:cubicBezTo>
                    <a:pt x="44162" y="1404"/>
                    <a:pt x="39184" y="0"/>
                    <a:pt x="33696" y="0"/>
                  </a:cubicBezTo>
                  <a:cubicBezTo>
                    <a:pt x="29484" y="0"/>
                    <a:pt x="26038" y="766"/>
                    <a:pt x="23485" y="2170"/>
                  </a:cubicBezTo>
                  <a:cubicBezTo>
                    <a:pt x="20932" y="3574"/>
                    <a:pt x="18890" y="5233"/>
                    <a:pt x="17486" y="7148"/>
                  </a:cubicBezTo>
                  <a:cubicBezTo>
                    <a:pt x="16082" y="9062"/>
                    <a:pt x="14933" y="10594"/>
                    <a:pt x="14167" y="12125"/>
                  </a:cubicBezTo>
                  <a:lnTo>
                    <a:pt x="13019" y="12125"/>
                  </a:lnTo>
                  <a:lnTo>
                    <a:pt x="13019" y="1021"/>
                  </a:lnTo>
                  <a:lnTo>
                    <a:pt x="0" y="1021"/>
                  </a:lnTo>
                  <a:lnTo>
                    <a:pt x="0" y="94960"/>
                  </a:lnTo>
                  <a:lnTo>
                    <a:pt x="13274" y="94960"/>
                  </a:lnTo>
                  <a:lnTo>
                    <a:pt x="13274" y="58712"/>
                  </a:lnTo>
                  <a:lnTo>
                    <a:pt x="14040" y="58712"/>
                  </a:lnTo>
                  <a:cubicBezTo>
                    <a:pt x="14806" y="60116"/>
                    <a:pt x="15954" y="61775"/>
                    <a:pt x="17486" y="63690"/>
                  </a:cubicBezTo>
                  <a:cubicBezTo>
                    <a:pt x="19018" y="65605"/>
                    <a:pt x="21060" y="67136"/>
                    <a:pt x="23613" y="68540"/>
                  </a:cubicBezTo>
                  <a:cubicBezTo>
                    <a:pt x="26293" y="69944"/>
                    <a:pt x="29611" y="70582"/>
                    <a:pt x="33823" y="70582"/>
                  </a:cubicBezTo>
                  <a:close/>
                  <a:moveTo>
                    <a:pt x="15189" y="47608"/>
                  </a:moveTo>
                  <a:cubicBezTo>
                    <a:pt x="13785" y="44034"/>
                    <a:pt x="13146" y="39822"/>
                    <a:pt x="13146" y="34972"/>
                  </a:cubicBezTo>
                  <a:cubicBezTo>
                    <a:pt x="13146" y="30122"/>
                    <a:pt x="13785" y="26038"/>
                    <a:pt x="15189" y="22464"/>
                  </a:cubicBezTo>
                  <a:cubicBezTo>
                    <a:pt x="16593" y="18890"/>
                    <a:pt x="18507" y="16082"/>
                    <a:pt x="21187" y="14168"/>
                  </a:cubicBezTo>
                  <a:cubicBezTo>
                    <a:pt x="23868" y="12125"/>
                    <a:pt x="27059" y="11232"/>
                    <a:pt x="31015" y="11232"/>
                  </a:cubicBezTo>
                  <a:cubicBezTo>
                    <a:pt x="34972" y="11232"/>
                    <a:pt x="38418" y="12253"/>
                    <a:pt x="41098" y="14295"/>
                  </a:cubicBezTo>
                  <a:cubicBezTo>
                    <a:pt x="43779" y="16337"/>
                    <a:pt x="45821" y="19145"/>
                    <a:pt x="47097" y="22847"/>
                  </a:cubicBezTo>
                  <a:cubicBezTo>
                    <a:pt x="48501" y="26421"/>
                    <a:pt x="49140" y="30505"/>
                    <a:pt x="49140" y="34972"/>
                  </a:cubicBezTo>
                  <a:cubicBezTo>
                    <a:pt x="49140" y="39439"/>
                    <a:pt x="48501" y="43651"/>
                    <a:pt x="47097" y="47352"/>
                  </a:cubicBezTo>
                  <a:cubicBezTo>
                    <a:pt x="45693" y="51054"/>
                    <a:pt x="43651" y="53862"/>
                    <a:pt x="40971" y="56032"/>
                  </a:cubicBezTo>
                  <a:cubicBezTo>
                    <a:pt x="38291" y="58202"/>
                    <a:pt x="34972" y="59223"/>
                    <a:pt x="31015" y="59223"/>
                  </a:cubicBezTo>
                  <a:cubicBezTo>
                    <a:pt x="27059" y="59223"/>
                    <a:pt x="23995" y="58202"/>
                    <a:pt x="21315" y="56159"/>
                  </a:cubicBezTo>
                  <a:cubicBezTo>
                    <a:pt x="18635" y="54117"/>
                    <a:pt x="16720" y="51309"/>
                    <a:pt x="15316" y="47735"/>
                  </a:cubicBezTo>
                  <a:close/>
                </a:path>
              </a:pathLst>
            </a:custGeom>
            <a:solidFill>
              <a:srgbClr val="14336A"/>
            </a:solidFill>
            <a:ln w="0" cap="flat">
              <a:noFill/>
              <a:prstDash val="solid"/>
              <a:miter/>
            </a:ln>
          </p:spPr>
          <p:txBody>
            <a:bodyPr rtlCol="0" anchor="ctr"/>
            <a:lstStyle/>
            <a:p>
              <a:endParaRPr lang="en-GB" sz="1013"/>
            </a:p>
          </p:txBody>
        </p:sp>
        <p:sp>
          <p:nvSpPr>
            <p:cNvPr id="25" name="Freeform 24">
              <a:extLst>
                <a:ext uri="{FF2B5EF4-FFF2-40B4-BE49-F238E27FC236}">
                  <a16:creationId xmlns:a16="http://schemas.microsoft.com/office/drawing/2014/main" id="{D30AF619-F910-1A9A-7950-96A178177E58}"/>
                </a:ext>
              </a:extLst>
            </p:cNvPr>
            <p:cNvSpPr/>
            <p:nvPr/>
          </p:nvSpPr>
          <p:spPr>
            <a:xfrm>
              <a:off x="2524365" y="6299425"/>
              <a:ext cx="61775" cy="70582"/>
            </a:xfrm>
            <a:custGeom>
              <a:avLst/>
              <a:gdLst>
                <a:gd name="connsiteX0" fmla="*/ 52458 w 61775"/>
                <a:gd name="connsiteY0" fmla="*/ 7914 h 70582"/>
                <a:gd name="connsiteX1" fmla="*/ 42758 w 61775"/>
                <a:gd name="connsiteY1" fmla="*/ 1915 h 70582"/>
                <a:gd name="connsiteX2" fmla="*/ 31526 w 61775"/>
                <a:gd name="connsiteY2" fmla="*/ 0 h 70582"/>
                <a:gd name="connsiteX3" fmla="*/ 14933 w 61775"/>
                <a:gd name="connsiteY3" fmla="*/ 4467 h 70582"/>
                <a:gd name="connsiteX4" fmla="*/ 3957 w 61775"/>
                <a:gd name="connsiteY4" fmla="*/ 16976 h 70582"/>
                <a:gd name="connsiteX5" fmla="*/ 0 w 61775"/>
                <a:gd name="connsiteY5" fmla="*/ 35483 h 70582"/>
                <a:gd name="connsiteX6" fmla="*/ 3957 w 61775"/>
                <a:gd name="connsiteY6" fmla="*/ 53990 h 70582"/>
                <a:gd name="connsiteX7" fmla="*/ 15189 w 61775"/>
                <a:gd name="connsiteY7" fmla="*/ 66243 h 70582"/>
                <a:gd name="connsiteX8" fmla="*/ 32547 w 61775"/>
                <a:gd name="connsiteY8" fmla="*/ 70582 h 70582"/>
                <a:gd name="connsiteX9" fmla="*/ 45821 w 61775"/>
                <a:gd name="connsiteY9" fmla="*/ 68285 h 70582"/>
                <a:gd name="connsiteX10" fmla="*/ 55521 w 61775"/>
                <a:gd name="connsiteY10" fmla="*/ 61776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5 h 70582"/>
                <a:gd name="connsiteX25" fmla="*/ 21698 w 61775"/>
                <a:gd name="connsiteY25" fmla="*/ 13657 h 70582"/>
                <a:gd name="connsiteX26" fmla="*/ 31526 w 61775"/>
                <a:gd name="connsiteY26" fmla="*/ 10977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4"/>
                  </a:moveTo>
                  <a:cubicBezTo>
                    <a:pt x="49522" y="5233"/>
                    <a:pt x="46332" y="3191"/>
                    <a:pt x="42758" y="1915"/>
                  </a:cubicBezTo>
                  <a:cubicBezTo>
                    <a:pt x="39184" y="638"/>
                    <a:pt x="35355" y="0"/>
                    <a:pt x="31526" y="0"/>
                  </a:cubicBezTo>
                  <a:cubicBezTo>
                    <a:pt x="25144" y="0"/>
                    <a:pt x="19656" y="1532"/>
                    <a:pt x="14933" y="4467"/>
                  </a:cubicBezTo>
                  <a:cubicBezTo>
                    <a:pt x="10211" y="7403"/>
                    <a:pt x="6509" y="11615"/>
                    <a:pt x="3957" y="16976"/>
                  </a:cubicBezTo>
                  <a:cubicBezTo>
                    <a:pt x="1276" y="22336"/>
                    <a:pt x="0" y="28463"/>
                    <a:pt x="0" y="35483"/>
                  </a:cubicBezTo>
                  <a:cubicBezTo>
                    <a:pt x="0" y="42503"/>
                    <a:pt x="1276" y="48757"/>
                    <a:pt x="3957" y="53990"/>
                  </a:cubicBezTo>
                  <a:cubicBezTo>
                    <a:pt x="6637" y="59223"/>
                    <a:pt x="10338" y="63307"/>
                    <a:pt x="15189" y="66243"/>
                  </a:cubicBezTo>
                  <a:cubicBezTo>
                    <a:pt x="20039" y="69178"/>
                    <a:pt x="25782" y="70582"/>
                    <a:pt x="32547" y="70582"/>
                  </a:cubicBezTo>
                  <a:cubicBezTo>
                    <a:pt x="37525" y="70582"/>
                    <a:pt x="41992" y="69816"/>
                    <a:pt x="45821" y="68285"/>
                  </a:cubicBezTo>
                  <a:cubicBezTo>
                    <a:pt x="49778" y="66753"/>
                    <a:pt x="52968" y="64583"/>
                    <a:pt x="55521" y="61776"/>
                  </a:cubicBezTo>
                  <a:cubicBezTo>
                    <a:pt x="58074" y="58968"/>
                    <a:pt x="59861" y="55777"/>
                    <a:pt x="60882" y="52075"/>
                  </a:cubicBezTo>
                  <a:lnTo>
                    <a:pt x="48246" y="49778"/>
                  </a:lnTo>
                  <a:cubicBezTo>
                    <a:pt x="47480" y="51948"/>
                    <a:pt x="46332" y="53735"/>
                    <a:pt x="44800" y="55138"/>
                  </a:cubicBezTo>
                  <a:cubicBezTo>
                    <a:pt x="43268" y="56543"/>
                    <a:pt x="41481" y="57691"/>
                    <a:pt x="39439" y="58457"/>
                  </a:cubicBezTo>
                  <a:cubicBezTo>
                    <a:pt x="37397" y="59223"/>
                    <a:pt x="35100" y="59478"/>
                    <a:pt x="32547" y="59478"/>
                  </a:cubicBezTo>
                  <a:cubicBezTo>
                    <a:pt x="28718" y="59478"/>
                    <a:pt x="25272" y="58585"/>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5"/>
                  </a:cubicBezTo>
                  <a:cubicBezTo>
                    <a:pt x="16848" y="17869"/>
                    <a:pt x="18890" y="15444"/>
                    <a:pt x="21698" y="13657"/>
                  </a:cubicBezTo>
                  <a:cubicBezTo>
                    <a:pt x="24506" y="11870"/>
                    <a:pt x="27697" y="10977"/>
                    <a:pt x="31526" y="10977"/>
                  </a:cubicBezTo>
                  <a:cubicBezTo>
                    <a:pt x="34972" y="10977"/>
                    <a:pt x="37908" y="11743"/>
                    <a:pt x="40588" y="13274"/>
                  </a:cubicBezTo>
                  <a:cubicBezTo>
                    <a:pt x="43141" y="14806"/>
                    <a:pt x="45183" y="16976"/>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6" name="Freeform 25">
              <a:extLst>
                <a:ext uri="{FF2B5EF4-FFF2-40B4-BE49-F238E27FC236}">
                  <a16:creationId xmlns:a16="http://schemas.microsoft.com/office/drawing/2014/main" id="{CC063F3F-4AB7-226B-9C09-886800291A08}"/>
                </a:ext>
              </a:extLst>
            </p:cNvPr>
            <p:cNvSpPr/>
            <p:nvPr/>
          </p:nvSpPr>
          <p:spPr>
            <a:xfrm>
              <a:off x="2600818" y="6299425"/>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5 h 70709"/>
                <a:gd name="connsiteX8" fmla="*/ 30505 w 56797"/>
                <a:gd name="connsiteY8" fmla="*/ 10849 h 70709"/>
                <a:gd name="connsiteX9" fmla="*/ 40205 w 56797"/>
                <a:gd name="connsiteY9" fmla="*/ 14040 h 70709"/>
                <a:gd name="connsiteX10" fmla="*/ 43523 w 56797"/>
                <a:gd name="connsiteY10" fmla="*/ 23102 h 70709"/>
                <a:gd name="connsiteX11" fmla="*/ 43523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2 h 70709"/>
                <a:gd name="connsiteX17" fmla="*/ 2170 w 56797"/>
                <a:gd name="connsiteY17" fmla="*/ 40333 h 70709"/>
                <a:gd name="connsiteX18" fmla="*/ 0 w 56797"/>
                <a:gd name="connsiteY18" fmla="*/ 49905 h 70709"/>
                <a:gd name="connsiteX19" fmla="*/ 3063 w 56797"/>
                <a:gd name="connsiteY19" fmla="*/ 61265 h 70709"/>
                <a:gd name="connsiteX20" fmla="*/ 11360 w 56797"/>
                <a:gd name="connsiteY20" fmla="*/ 68285 h 70709"/>
                <a:gd name="connsiteX21" fmla="*/ 23102 w 56797"/>
                <a:gd name="connsiteY21" fmla="*/ 70710 h 70709"/>
                <a:gd name="connsiteX22" fmla="*/ 32802 w 56797"/>
                <a:gd name="connsiteY22" fmla="*/ 69051 h 70709"/>
                <a:gd name="connsiteX23" fmla="*/ 39439 w 56797"/>
                <a:gd name="connsiteY23" fmla="*/ 64967 h 70709"/>
                <a:gd name="connsiteX24" fmla="*/ 43268 w 56797"/>
                <a:gd name="connsiteY24" fmla="*/ 59861 h 70709"/>
                <a:gd name="connsiteX25" fmla="*/ 43779 w 56797"/>
                <a:gd name="connsiteY25" fmla="*/ 59861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3 h 70709"/>
                <a:gd name="connsiteX30" fmla="*/ 47608 w 56797"/>
                <a:gd name="connsiteY30" fmla="*/ 4467 h 70709"/>
                <a:gd name="connsiteX31" fmla="*/ 43523 w 56797"/>
                <a:gd name="connsiteY31" fmla="*/ 44672 h 70709"/>
                <a:gd name="connsiteX32" fmla="*/ 41481 w 56797"/>
                <a:gd name="connsiteY32" fmla="*/ 52203 h 70709"/>
                <a:gd name="connsiteX33" fmla="*/ 35483 w 56797"/>
                <a:gd name="connsiteY33" fmla="*/ 57946 h 70709"/>
                <a:gd name="connsiteX34" fmla="*/ 26037 w 56797"/>
                <a:gd name="connsiteY34" fmla="*/ 60116 h 70709"/>
                <a:gd name="connsiteX35" fmla="*/ 16720 w 56797"/>
                <a:gd name="connsiteY35" fmla="*/ 57564 h 70709"/>
                <a:gd name="connsiteX36" fmla="*/ 13019 w 56797"/>
                <a:gd name="connsiteY36" fmla="*/ 50161 h 70709"/>
                <a:gd name="connsiteX37" fmla="*/ 14933 w 56797"/>
                <a:gd name="connsiteY37" fmla="*/ 44417 h 70709"/>
                <a:gd name="connsiteX38" fmla="*/ 20039 w 56797"/>
                <a:gd name="connsiteY38" fmla="*/ 41098 h 70709"/>
                <a:gd name="connsiteX39" fmla="*/ 27059 w 56797"/>
                <a:gd name="connsiteY39" fmla="*/ 39440 h 70709"/>
                <a:gd name="connsiteX40" fmla="*/ 31143 w 56797"/>
                <a:gd name="connsiteY40" fmla="*/ 38929 h 70709"/>
                <a:gd name="connsiteX41" fmla="*/ 36121 w 56797"/>
                <a:gd name="connsiteY41" fmla="*/ 38163 h 70709"/>
                <a:gd name="connsiteX42" fmla="*/ 40716 w 56797"/>
                <a:gd name="connsiteY42" fmla="*/ 37142 h 70709"/>
                <a:gd name="connsiteX43" fmla="*/ 43396 w 56797"/>
                <a:gd name="connsiteY43" fmla="*/ 35865 h 70709"/>
                <a:gd name="connsiteX44" fmla="*/ 43396 w 56797"/>
                <a:gd name="connsiteY44" fmla="*/ 44672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7" y="2808"/>
                    <a:pt x="41992" y="1659"/>
                    <a:pt x="38929" y="1021"/>
                  </a:cubicBezTo>
                  <a:cubicBezTo>
                    <a:pt x="35865" y="383"/>
                    <a:pt x="32930" y="0"/>
                    <a:pt x="30249" y="0"/>
                  </a:cubicBezTo>
                  <a:cubicBezTo>
                    <a:pt x="26165" y="0"/>
                    <a:pt x="22208" y="638"/>
                    <a:pt x="18507" y="1787"/>
                  </a:cubicBezTo>
                  <a:cubicBezTo>
                    <a:pt x="14806" y="2936"/>
                    <a:pt x="11487" y="4850"/>
                    <a:pt x="8552" y="7403"/>
                  </a:cubicBezTo>
                  <a:cubicBezTo>
                    <a:pt x="5744" y="9956"/>
                    <a:pt x="3574" y="13274"/>
                    <a:pt x="2042" y="17486"/>
                  </a:cubicBezTo>
                  <a:lnTo>
                    <a:pt x="14550" y="20294"/>
                  </a:lnTo>
                  <a:cubicBezTo>
                    <a:pt x="15571" y="17869"/>
                    <a:pt x="17358" y="15699"/>
                    <a:pt x="19911" y="13785"/>
                  </a:cubicBezTo>
                  <a:cubicBezTo>
                    <a:pt x="22464" y="11870"/>
                    <a:pt x="26037" y="10849"/>
                    <a:pt x="30505" y="10849"/>
                  </a:cubicBezTo>
                  <a:cubicBezTo>
                    <a:pt x="34972" y="10849"/>
                    <a:pt x="38035" y="11870"/>
                    <a:pt x="40205" y="14040"/>
                  </a:cubicBezTo>
                  <a:cubicBezTo>
                    <a:pt x="42375" y="16210"/>
                    <a:pt x="43523" y="19145"/>
                    <a:pt x="43523" y="23102"/>
                  </a:cubicBezTo>
                  <a:lnTo>
                    <a:pt x="43523" y="23357"/>
                  </a:lnTo>
                  <a:cubicBezTo>
                    <a:pt x="43523" y="25017"/>
                    <a:pt x="42885" y="26165"/>
                    <a:pt x="41737" y="26803"/>
                  </a:cubicBezTo>
                  <a:cubicBezTo>
                    <a:pt x="40588" y="27569"/>
                    <a:pt x="38673" y="28080"/>
                    <a:pt x="36121" y="28335"/>
                  </a:cubicBezTo>
                  <a:cubicBezTo>
                    <a:pt x="33568" y="28591"/>
                    <a:pt x="30249" y="28973"/>
                    <a:pt x="26165" y="29484"/>
                  </a:cubicBezTo>
                  <a:cubicBezTo>
                    <a:pt x="22974" y="29867"/>
                    <a:pt x="19783" y="30377"/>
                    <a:pt x="16593" y="31143"/>
                  </a:cubicBezTo>
                  <a:cubicBezTo>
                    <a:pt x="13529" y="31909"/>
                    <a:pt x="10721" y="32930"/>
                    <a:pt x="8169" y="34462"/>
                  </a:cubicBezTo>
                  <a:cubicBezTo>
                    <a:pt x="5616" y="35865"/>
                    <a:pt x="3701" y="37908"/>
                    <a:pt x="2170" y="40333"/>
                  </a:cubicBezTo>
                  <a:cubicBezTo>
                    <a:pt x="638" y="42886"/>
                    <a:pt x="0" y="45949"/>
                    <a:pt x="0" y="49905"/>
                  </a:cubicBezTo>
                  <a:cubicBezTo>
                    <a:pt x="0" y="54373"/>
                    <a:pt x="1021" y="58202"/>
                    <a:pt x="3063" y="61265"/>
                  </a:cubicBezTo>
                  <a:cubicBezTo>
                    <a:pt x="5105" y="64328"/>
                    <a:pt x="7913" y="66753"/>
                    <a:pt x="11360" y="68285"/>
                  </a:cubicBezTo>
                  <a:cubicBezTo>
                    <a:pt x="14806" y="69944"/>
                    <a:pt x="18762" y="70710"/>
                    <a:pt x="23102" y="70710"/>
                  </a:cubicBezTo>
                  <a:cubicBezTo>
                    <a:pt x="26931" y="70710"/>
                    <a:pt x="30122" y="70199"/>
                    <a:pt x="32802" y="69051"/>
                  </a:cubicBezTo>
                  <a:cubicBezTo>
                    <a:pt x="35483" y="67902"/>
                    <a:pt x="37652" y="66625"/>
                    <a:pt x="39439" y="64967"/>
                  </a:cubicBezTo>
                  <a:cubicBezTo>
                    <a:pt x="41098" y="63307"/>
                    <a:pt x="42502" y="61648"/>
                    <a:pt x="43268" y="59861"/>
                  </a:cubicBezTo>
                  <a:lnTo>
                    <a:pt x="43779" y="59861"/>
                  </a:lnTo>
                  <a:lnTo>
                    <a:pt x="43779" y="69178"/>
                  </a:lnTo>
                  <a:lnTo>
                    <a:pt x="56798" y="69178"/>
                  </a:lnTo>
                  <a:lnTo>
                    <a:pt x="56798" y="23868"/>
                  </a:lnTo>
                  <a:cubicBezTo>
                    <a:pt x="56798" y="18890"/>
                    <a:pt x="55904" y="14806"/>
                    <a:pt x="54245" y="11743"/>
                  </a:cubicBezTo>
                  <a:cubicBezTo>
                    <a:pt x="52586" y="8552"/>
                    <a:pt x="50288" y="6254"/>
                    <a:pt x="47608" y="4467"/>
                  </a:cubicBezTo>
                  <a:close/>
                  <a:moveTo>
                    <a:pt x="43523" y="44672"/>
                  </a:moveTo>
                  <a:cubicBezTo>
                    <a:pt x="43523" y="47353"/>
                    <a:pt x="42885" y="49905"/>
                    <a:pt x="41481" y="52203"/>
                  </a:cubicBezTo>
                  <a:cubicBezTo>
                    <a:pt x="40077" y="54500"/>
                    <a:pt x="38163" y="56415"/>
                    <a:pt x="35483" y="57946"/>
                  </a:cubicBezTo>
                  <a:cubicBezTo>
                    <a:pt x="32802" y="59351"/>
                    <a:pt x="29739" y="60116"/>
                    <a:pt x="26037" y="60116"/>
                  </a:cubicBezTo>
                  <a:cubicBezTo>
                    <a:pt x="22336" y="60116"/>
                    <a:pt x="19145" y="59223"/>
                    <a:pt x="16720" y="57564"/>
                  </a:cubicBezTo>
                  <a:cubicBezTo>
                    <a:pt x="14295" y="55904"/>
                    <a:pt x="13019" y="53352"/>
                    <a:pt x="13019" y="50161"/>
                  </a:cubicBezTo>
                  <a:cubicBezTo>
                    <a:pt x="13019" y="47736"/>
                    <a:pt x="13657" y="45949"/>
                    <a:pt x="14933" y="44417"/>
                  </a:cubicBezTo>
                  <a:cubicBezTo>
                    <a:pt x="16210" y="43013"/>
                    <a:pt x="17869" y="41864"/>
                    <a:pt x="20039" y="41098"/>
                  </a:cubicBezTo>
                  <a:cubicBezTo>
                    <a:pt x="22208" y="40333"/>
                    <a:pt x="24506" y="39822"/>
                    <a:pt x="27059" y="39440"/>
                  </a:cubicBezTo>
                  <a:cubicBezTo>
                    <a:pt x="28207" y="39312"/>
                    <a:pt x="29484" y="39056"/>
                    <a:pt x="31143" y="38929"/>
                  </a:cubicBezTo>
                  <a:cubicBezTo>
                    <a:pt x="32802" y="38673"/>
                    <a:pt x="34461" y="38418"/>
                    <a:pt x="36121" y="38163"/>
                  </a:cubicBezTo>
                  <a:cubicBezTo>
                    <a:pt x="37780" y="37908"/>
                    <a:pt x="39439" y="37525"/>
                    <a:pt x="40716" y="37142"/>
                  </a:cubicBezTo>
                  <a:cubicBezTo>
                    <a:pt x="42120" y="36759"/>
                    <a:pt x="43013" y="36249"/>
                    <a:pt x="43396" y="35865"/>
                  </a:cubicBezTo>
                  <a:lnTo>
                    <a:pt x="43396" y="44672"/>
                  </a:lnTo>
                  <a:close/>
                </a:path>
              </a:pathLst>
            </a:custGeom>
            <a:solidFill>
              <a:srgbClr val="14336A"/>
            </a:solidFill>
            <a:ln w="0" cap="flat">
              <a:noFill/>
              <a:prstDash val="solid"/>
              <a:miter/>
            </a:ln>
          </p:spPr>
          <p:txBody>
            <a:bodyPr rtlCol="0" anchor="ctr"/>
            <a:lstStyle/>
            <a:p>
              <a:endParaRPr lang="en-GB" sz="1013"/>
            </a:p>
          </p:txBody>
        </p:sp>
        <p:sp>
          <p:nvSpPr>
            <p:cNvPr id="27" name="Freeform 26">
              <a:extLst>
                <a:ext uri="{FF2B5EF4-FFF2-40B4-BE49-F238E27FC236}">
                  <a16:creationId xmlns:a16="http://schemas.microsoft.com/office/drawing/2014/main" id="{C66B0545-BE8E-21FC-CA4C-280FFBE92C59}"/>
                </a:ext>
              </a:extLst>
            </p:cNvPr>
            <p:cNvSpPr/>
            <p:nvPr/>
          </p:nvSpPr>
          <p:spPr>
            <a:xfrm>
              <a:off x="2678420" y="6299425"/>
              <a:ext cx="56797" cy="69178"/>
            </a:xfrm>
            <a:custGeom>
              <a:avLst/>
              <a:gdLst>
                <a:gd name="connsiteX0" fmla="*/ 46076 w 56797"/>
                <a:gd name="connsiteY0" fmla="*/ 2936 h 69178"/>
                <a:gd name="connsiteX1" fmla="*/ 33823 w 56797"/>
                <a:gd name="connsiteY1" fmla="*/ 0 h 69178"/>
                <a:gd name="connsiteX2" fmla="*/ 21060 w 56797"/>
                <a:gd name="connsiteY2" fmla="*/ 3319 h 69178"/>
                <a:gd name="connsiteX3" fmla="*/ 13657 w 56797"/>
                <a:gd name="connsiteY3" fmla="*/ 11998 h 69178"/>
                <a:gd name="connsiteX4" fmla="*/ 12764 w 56797"/>
                <a:gd name="connsiteY4" fmla="*/ 11998 h 69178"/>
                <a:gd name="connsiteX5" fmla="*/ 12764 w 56797"/>
                <a:gd name="connsiteY5" fmla="*/ 894 h 69178"/>
                <a:gd name="connsiteX6" fmla="*/ 0 w 56797"/>
                <a:gd name="connsiteY6" fmla="*/ 894 h 69178"/>
                <a:gd name="connsiteX7" fmla="*/ 0 w 56797"/>
                <a:gd name="connsiteY7" fmla="*/ 69178 h 69178"/>
                <a:gd name="connsiteX8" fmla="*/ 13274 w 56797"/>
                <a:gd name="connsiteY8" fmla="*/ 69178 h 69178"/>
                <a:gd name="connsiteX9" fmla="*/ 13274 w 56797"/>
                <a:gd name="connsiteY9" fmla="*/ 28591 h 69178"/>
                <a:gd name="connsiteX10" fmla="*/ 15316 w 56797"/>
                <a:gd name="connsiteY10" fmla="*/ 19273 h 69178"/>
                <a:gd name="connsiteX11" fmla="*/ 20932 w 56797"/>
                <a:gd name="connsiteY11" fmla="*/ 13402 h 69178"/>
                <a:gd name="connsiteX12" fmla="*/ 29101 w 56797"/>
                <a:gd name="connsiteY12" fmla="*/ 11360 h 69178"/>
                <a:gd name="connsiteX13" fmla="*/ 39694 w 56797"/>
                <a:gd name="connsiteY13" fmla="*/ 15571 h 69178"/>
                <a:gd name="connsiteX14" fmla="*/ 43523 w 56797"/>
                <a:gd name="connsiteY14" fmla="*/ 27186 h 69178"/>
                <a:gd name="connsiteX15" fmla="*/ 43523 w 56797"/>
                <a:gd name="connsiteY15" fmla="*/ 69051 h 69178"/>
                <a:gd name="connsiteX16" fmla="*/ 56798 w 56797"/>
                <a:gd name="connsiteY16" fmla="*/ 69051 h 69178"/>
                <a:gd name="connsiteX17" fmla="*/ 56798 w 56797"/>
                <a:gd name="connsiteY17" fmla="*/ 25655 h 69178"/>
                <a:gd name="connsiteX18" fmla="*/ 53862 w 56797"/>
                <a:gd name="connsiteY18" fmla="*/ 11487 h 69178"/>
                <a:gd name="connsiteX19" fmla="*/ 45693 w 56797"/>
                <a:gd name="connsiteY19" fmla="*/ 2808 h 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8">
                  <a:moveTo>
                    <a:pt x="46076" y="2936"/>
                  </a:moveTo>
                  <a:cubicBezTo>
                    <a:pt x="42630" y="1021"/>
                    <a:pt x="38546" y="0"/>
                    <a:pt x="33823" y="0"/>
                  </a:cubicBezTo>
                  <a:cubicBezTo>
                    <a:pt x="28718" y="0"/>
                    <a:pt x="24506" y="1149"/>
                    <a:pt x="21060" y="3319"/>
                  </a:cubicBezTo>
                  <a:cubicBezTo>
                    <a:pt x="17741" y="5489"/>
                    <a:pt x="15188" y="8424"/>
                    <a:pt x="13657" y="11998"/>
                  </a:cubicBezTo>
                  <a:lnTo>
                    <a:pt x="12764" y="11998"/>
                  </a:lnTo>
                  <a:lnTo>
                    <a:pt x="12764" y="894"/>
                  </a:lnTo>
                  <a:lnTo>
                    <a:pt x="0" y="894"/>
                  </a:lnTo>
                  <a:lnTo>
                    <a:pt x="0" y="69178"/>
                  </a:lnTo>
                  <a:lnTo>
                    <a:pt x="13274" y="69178"/>
                  </a:lnTo>
                  <a:lnTo>
                    <a:pt x="13274" y="28591"/>
                  </a:lnTo>
                  <a:cubicBezTo>
                    <a:pt x="13274" y="25017"/>
                    <a:pt x="13912" y="21826"/>
                    <a:pt x="15316" y="19273"/>
                  </a:cubicBezTo>
                  <a:cubicBezTo>
                    <a:pt x="16720" y="16720"/>
                    <a:pt x="18635" y="14806"/>
                    <a:pt x="20932" y="13402"/>
                  </a:cubicBezTo>
                  <a:cubicBezTo>
                    <a:pt x="23357" y="12125"/>
                    <a:pt x="26037" y="11360"/>
                    <a:pt x="29101" y="11360"/>
                  </a:cubicBezTo>
                  <a:cubicBezTo>
                    <a:pt x="33568" y="11360"/>
                    <a:pt x="37142" y="12764"/>
                    <a:pt x="39694" y="15571"/>
                  </a:cubicBezTo>
                  <a:cubicBezTo>
                    <a:pt x="42247" y="18379"/>
                    <a:pt x="43523" y="22209"/>
                    <a:pt x="43523" y="27186"/>
                  </a:cubicBezTo>
                  <a:lnTo>
                    <a:pt x="43523" y="69051"/>
                  </a:lnTo>
                  <a:lnTo>
                    <a:pt x="56798" y="69051"/>
                  </a:lnTo>
                  <a:lnTo>
                    <a:pt x="56798" y="25655"/>
                  </a:lnTo>
                  <a:cubicBezTo>
                    <a:pt x="56798" y="20039"/>
                    <a:pt x="55776" y="15316"/>
                    <a:pt x="53862" y="11487"/>
                  </a:cubicBezTo>
                  <a:cubicBezTo>
                    <a:pt x="51947" y="7658"/>
                    <a:pt x="49267" y="4723"/>
                    <a:pt x="45693" y="2808"/>
                  </a:cubicBezTo>
                  <a:close/>
                </a:path>
              </a:pathLst>
            </a:custGeom>
            <a:solidFill>
              <a:srgbClr val="14336A"/>
            </a:solidFill>
            <a:ln w="0" cap="flat">
              <a:noFill/>
              <a:prstDash val="solid"/>
              <a:miter/>
            </a:ln>
          </p:spPr>
          <p:txBody>
            <a:bodyPr rtlCol="0" anchor="ctr"/>
            <a:lstStyle/>
            <a:p>
              <a:endParaRPr lang="en-GB" sz="1013"/>
            </a:p>
          </p:txBody>
        </p:sp>
        <p:sp>
          <p:nvSpPr>
            <p:cNvPr id="28" name="Freeform 27">
              <a:extLst>
                <a:ext uri="{FF2B5EF4-FFF2-40B4-BE49-F238E27FC236}">
                  <a16:creationId xmlns:a16="http://schemas.microsoft.com/office/drawing/2014/main" id="{E5CD65B8-4EF5-DE29-B553-E412F9B27B11}"/>
                </a:ext>
              </a:extLst>
            </p:cNvPr>
            <p:cNvSpPr/>
            <p:nvPr/>
          </p:nvSpPr>
          <p:spPr>
            <a:xfrm>
              <a:off x="2164306" y="6435101"/>
              <a:ext cx="67518" cy="91258"/>
            </a:xfrm>
            <a:custGeom>
              <a:avLst/>
              <a:gdLst>
                <a:gd name="connsiteX0" fmla="*/ 50033 w 67518"/>
                <a:gd name="connsiteY0" fmla="*/ 53096 h 91258"/>
                <a:gd name="connsiteX1" fmla="*/ 60499 w 67518"/>
                <a:gd name="connsiteY1" fmla="*/ 43268 h 91258"/>
                <a:gd name="connsiteX2" fmla="*/ 63945 w 67518"/>
                <a:gd name="connsiteY2" fmla="*/ 28591 h 91258"/>
                <a:gd name="connsiteX3" fmla="*/ 60499 w 67518"/>
                <a:gd name="connsiteY3" fmla="*/ 13785 h 91258"/>
                <a:gd name="connsiteX4" fmla="*/ 50033 w 67518"/>
                <a:gd name="connsiteY4" fmla="*/ 3702 h 91258"/>
                <a:gd name="connsiteX5" fmla="*/ 32419 w 67518"/>
                <a:gd name="connsiteY5" fmla="*/ 0 h 91258"/>
                <a:gd name="connsiteX6" fmla="*/ 0 w 67518"/>
                <a:gd name="connsiteY6" fmla="*/ 0 h 91258"/>
                <a:gd name="connsiteX7" fmla="*/ 0 w 67518"/>
                <a:gd name="connsiteY7" fmla="*/ 91132 h 91258"/>
                <a:gd name="connsiteX8" fmla="*/ 13784 w 67518"/>
                <a:gd name="connsiteY8" fmla="*/ 91132 h 91258"/>
                <a:gd name="connsiteX9" fmla="*/ 13784 w 67518"/>
                <a:gd name="connsiteY9" fmla="*/ 56670 h 91258"/>
                <a:gd name="connsiteX10" fmla="*/ 32419 w 67518"/>
                <a:gd name="connsiteY10" fmla="*/ 56670 h 91258"/>
                <a:gd name="connsiteX11" fmla="*/ 33313 w 67518"/>
                <a:gd name="connsiteY11" fmla="*/ 56670 h 91258"/>
                <a:gd name="connsiteX12" fmla="*/ 51820 w 67518"/>
                <a:gd name="connsiteY12" fmla="*/ 91259 h 91258"/>
                <a:gd name="connsiteX13" fmla="*/ 67519 w 67518"/>
                <a:gd name="connsiteY13" fmla="*/ 91259 h 91258"/>
                <a:gd name="connsiteX14" fmla="*/ 47225 w 67518"/>
                <a:gd name="connsiteY14" fmla="*/ 54245 h 91258"/>
                <a:gd name="connsiteX15" fmla="*/ 50033 w 67518"/>
                <a:gd name="connsiteY15" fmla="*/ 53351 h 91258"/>
                <a:gd name="connsiteX16" fmla="*/ 13784 w 67518"/>
                <a:gd name="connsiteY16" fmla="*/ 11743 h 91258"/>
                <a:gd name="connsiteX17" fmla="*/ 31015 w 67518"/>
                <a:gd name="connsiteY17" fmla="*/ 11743 h 91258"/>
                <a:gd name="connsiteX18" fmla="*/ 41992 w 67518"/>
                <a:gd name="connsiteY18" fmla="*/ 13785 h 91258"/>
                <a:gd name="connsiteX19" fmla="*/ 48118 w 67518"/>
                <a:gd name="connsiteY19" fmla="*/ 19656 h 91258"/>
                <a:gd name="connsiteX20" fmla="*/ 50160 w 67518"/>
                <a:gd name="connsiteY20" fmla="*/ 28591 h 91258"/>
                <a:gd name="connsiteX21" fmla="*/ 48246 w 67518"/>
                <a:gd name="connsiteY21" fmla="*/ 37397 h 91258"/>
                <a:gd name="connsiteX22" fmla="*/ 42119 w 67518"/>
                <a:gd name="connsiteY22" fmla="*/ 43013 h 91258"/>
                <a:gd name="connsiteX23" fmla="*/ 31271 w 67518"/>
                <a:gd name="connsiteY23" fmla="*/ 44928 h 91258"/>
                <a:gd name="connsiteX24" fmla="*/ 13784 w 67518"/>
                <a:gd name="connsiteY24" fmla="*/ 44928 h 91258"/>
                <a:gd name="connsiteX25" fmla="*/ 13784 w 67518"/>
                <a:gd name="connsiteY25" fmla="*/ 11870 h 9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518" h="91258">
                  <a:moveTo>
                    <a:pt x="50033" y="53096"/>
                  </a:moveTo>
                  <a:cubicBezTo>
                    <a:pt x="54755" y="50799"/>
                    <a:pt x="58202" y="47480"/>
                    <a:pt x="60499" y="43268"/>
                  </a:cubicBezTo>
                  <a:cubicBezTo>
                    <a:pt x="62796" y="39056"/>
                    <a:pt x="63945" y="34079"/>
                    <a:pt x="63945" y="28591"/>
                  </a:cubicBezTo>
                  <a:cubicBezTo>
                    <a:pt x="63945" y="23102"/>
                    <a:pt x="62796" y="17997"/>
                    <a:pt x="60499" y="13785"/>
                  </a:cubicBezTo>
                  <a:cubicBezTo>
                    <a:pt x="58202" y="9445"/>
                    <a:pt x="54755" y="6127"/>
                    <a:pt x="50033" y="3702"/>
                  </a:cubicBezTo>
                  <a:cubicBezTo>
                    <a:pt x="45310" y="1276"/>
                    <a:pt x="39439" y="0"/>
                    <a:pt x="32419" y="0"/>
                  </a:cubicBezTo>
                  <a:lnTo>
                    <a:pt x="0" y="0"/>
                  </a:lnTo>
                  <a:lnTo>
                    <a:pt x="0" y="91132"/>
                  </a:lnTo>
                  <a:lnTo>
                    <a:pt x="13784" y="91132"/>
                  </a:lnTo>
                  <a:lnTo>
                    <a:pt x="13784" y="56670"/>
                  </a:lnTo>
                  <a:lnTo>
                    <a:pt x="32419" y="56670"/>
                  </a:lnTo>
                  <a:cubicBezTo>
                    <a:pt x="32419" y="56670"/>
                    <a:pt x="32930" y="56670"/>
                    <a:pt x="33313" y="56670"/>
                  </a:cubicBezTo>
                  <a:lnTo>
                    <a:pt x="51820" y="91259"/>
                  </a:lnTo>
                  <a:lnTo>
                    <a:pt x="67519" y="91259"/>
                  </a:lnTo>
                  <a:lnTo>
                    <a:pt x="47225" y="54245"/>
                  </a:lnTo>
                  <a:cubicBezTo>
                    <a:pt x="48118" y="53862"/>
                    <a:pt x="49267" y="53735"/>
                    <a:pt x="50033" y="53351"/>
                  </a:cubicBezTo>
                  <a:close/>
                  <a:moveTo>
                    <a:pt x="13784" y="11743"/>
                  </a:moveTo>
                  <a:lnTo>
                    <a:pt x="31015" y="11743"/>
                  </a:lnTo>
                  <a:cubicBezTo>
                    <a:pt x="35610" y="11743"/>
                    <a:pt x="39184" y="12381"/>
                    <a:pt x="41992" y="13785"/>
                  </a:cubicBezTo>
                  <a:cubicBezTo>
                    <a:pt x="44800" y="15189"/>
                    <a:pt x="46842" y="17103"/>
                    <a:pt x="48118" y="19656"/>
                  </a:cubicBezTo>
                  <a:cubicBezTo>
                    <a:pt x="49395" y="22209"/>
                    <a:pt x="50160" y="25144"/>
                    <a:pt x="50160" y="28591"/>
                  </a:cubicBezTo>
                  <a:cubicBezTo>
                    <a:pt x="50160" y="32037"/>
                    <a:pt x="49522" y="34972"/>
                    <a:pt x="48246" y="37397"/>
                  </a:cubicBezTo>
                  <a:cubicBezTo>
                    <a:pt x="46970" y="39822"/>
                    <a:pt x="44927" y="41737"/>
                    <a:pt x="42119" y="43013"/>
                  </a:cubicBezTo>
                  <a:cubicBezTo>
                    <a:pt x="39311" y="44289"/>
                    <a:pt x="35738" y="44928"/>
                    <a:pt x="31271" y="44928"/>
                  </a:cubicBezTo>
                  <a:lnTo>
                    <a:pt x="13784" y="44928"/>
                  </a:lnTo>
                  <a:lnTo>
                    <a:pt x="13784" y="11870"/>
                  </a:lnTo>
                  <a:close/>
                </a:path>
              </a:pathLst>
            </a:custGeom>
            <a:solidFill>
              <a:srgbClr val="14336A"/>
            </a:solidFill>
            <a:ln w="0" cap="flat">
              <a:noFill/>
              <a:prstDash val="solid"/>
              <a:miter/>
            </a:ln>
          </p:spPr>
          <p:txBody>
            <a:bodyPr rtlCol="0" anchor="ctr"/>
            <a:lstStyle/>
            <a:p>
              <a:endParaRPr lang="en-GB" sz="1013"/>
            </a:p>
          </p:txBody>
        </p:sp>
        <p:sp>
          <p:nvSpPr>
            <p:cNvPr id="29" name="Freeform 28">
              <a:extLst>
                <a:ext uri="{FF2B5EF4-FFF2-40B4-BE49-F238E27FC236}">
                  <a16:creationId xmlns:a16="http://schemas.microsoft.com/office/drawing/2014/main" id="{C9FFC0FA-1E1B-80BF-4148-8D3EC36CDD7A}"/>
                </a:ext>
              </a:extLst>
            </p:cNvPr>
            <p:cNvSpPr/>
            <p:nvPr/>
          </p:nvSpPr>
          <p:spPr>
            <a:xfrm>
              <a:off x="2243312"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350 w 61775"/>
                <a:gd name="connsiteY21" fmla="*/ 18379 h 70582"/>
                <a:gd name="connsiteX22" fmla="*/ 52586 w 61775"/>
                <a:gd name="connsiteY22" fmla="*/ 7786 h 70582"/>
                <a:gd name="connsiteX23" fmla="*/ 13402 w 61775"/>
                <a:gd name="connsiteY23" fmla="*/ 29101 h 70582"/>
                <a:gd name="connsiteX24" fmla="*/ 15444 w 61775"/>
                <a:gd name="connsiteY24" fmla="*/ 20804 h 70582"/>
                <a:gd name="connsiteX25" fmla="*/ 21826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10" y="11614"/>
                    <a:pt x="3957" y="16975"/>
                  </a:cubicBezTo>
                  <a:cubicBezTo>
                    <a:pt x="1276" y="22336"/>
                    <a:pt x="0" y="28462"/>
                    <a:pt x="0" y="35483"/>
                  </a:cubicBezTo>
                  <a:cubicBezTo>
                    <a:pt x="0" y="42502"/>
                    <a:pt x="1276" y="48756"/>
                    <a:pt x="3957" y="53989"/>
                  </a:cubicBezTo>
                  <a:cubicBezTo>
                    <a:pt x="6637" y="59222"/>
                    <a:pt x="10339" y="63307"/>
                    <a:pt x="15189" y="66242"/>
                  </a:cubicBezTo>
                  <a:cubicBezTo>
                    <a:pt x="20039" y="69178"/>
                    <a:pt x="25782" y="70582"/>
                    <a:pt x="32547" y="70582"/>
                  </a:cubicBezTo>
                  <a:cubicBezTo>
                    <a:pt x="37525" y="70582"/>
                    <a:pt x="41992" y="69816"/>
                    <a:pt x="45821" y="68284"/>
                  </a:cubicBezTo>
                  <a:cubicBezTo>
                    <a:pt x="49778" y="66753"/>
                    <a:pt x="52969"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350" y="18379"/>
                  </a:cubicBezTo>
                  <a:cubicBezTo>
                    <a:pt x="57691" y="14040"/>
                    <a:pt x="55394" y="10466"/>
                    <a:pt x="52586" y="7786"/>
                  </a:cubicBezTo>
                  <a:close/>
                  <a:moveTo>
                    <a:pt x="13402" y="29101"/>
                  </a:moveTo>
                  <a:cubicBezTo>
                    <a:pt x="13529" y="26165"/>
                    <a:pt x="14167" y="23357"/>
                    <a:pt x="15444" y="20804"/>
                  </a:cubicBezTo>
                  <a:cubicBezTo>
                    <a:pt x="16975" y="17869"/>
                    <a:pt x="19018" y="15444"/>
                    <a:pt x="21826" y="13657"/>
                  </a:cubicBezTo>
                  <a:cubicBezTo>
                    <a:pt x="24634" y="11870"/>
                    <a:pt x="27825"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30" name="Freeform 29">
              <a:extLst>
                <a:ext uri="{FF2B5EF4-FFF2-40B4-BE49-F238E27FC236}">
                  <a16:creationId xmlns:a16="http://schemas.microsoft.com/office/drawing/2014/main" id="{B0B1469C-22CE-58DF-0AAD-AFEF64ED78E5}"/>
                </a:ext>
              </a:extLst>
            </p:cNvPr>
            <p:cNvSpPr/>
            <p:nvPr/>
          </p:nvSpPr>
          <p:spPr>
            <a:xfrm>
              <a:off x="2320021" y="6456927"/>
              <a:ext cx="55648" cy="70582"/>
            </a:xfrm>
            <a:custGeom>
              <a:avLst/>
              <a:gdLst>
                <a:gd name="connsiteX0" fmla="*/ 36887 w 55648"/>
                <a:gd name="connsiteY0" fmla="*/ 31015 h 70582"/>
                <a:gd name="connsiteX1" fmla="*/ 26037 w 55648"/>
                <a:gd name="connsiteY1" fmla="*/ 28590 h 70582"/>
                <a:gd name="connsiteX2" fmla="*/ 17869 w 55648"/>
                <a:gd name="connsiteY2" fmla="*/ 25144 h 70582"/>
                <a:gd name="connsiteX3" fmla="*/ 15316 w 55648"/>
                <a:gd name="connsiteY3" fmla="*/ 19656 h 70582"/>
                <a:gd name="connsiteX4" fmla="*/ 19145 w 55648"/>
                <a:gd name="connsiteY4" fmla="*/ 13146 h 70582"/>
                <a:gd name="connsiteX5" fmla="*/ 28590 w 55648"/>
                <a:gd name="connsiteY5" fmla="*/ 10594 h 70582"/>
                <a:gd name="connsiteX6" fmla="*/ 35483 w 55648"/>
                <a:gd name="connsiteY6" fmla="*/ 11870 h 70582"/>
                <a:gd name="connsiteX7" fmla="*/ 39822 w 55648"/>
                <a:gd name="connsiteY7" fmla="*/ 15316 h 70582"/>
                <a:gd name="connsiteX8" fmla="*/ 42247 w 55648"/>
                <a:gd name="connsiteY8" fmla="*/ 19656 h 70582"/>
                <a:gd name="connsiteX9" fmla="*/ 54245 w 55648"/>
                <a:gd name="connsiteY9" fmla="*/ 17486 h 70582"/>
                <a:gd name="connsiteX10" fmla="*/ 45821 w 55648"/>
                <a:gd name="connsiteY10" fmla="*/ 4722 h 70582"/>
                <a:gd name="connsiteX11" fmla="*/ 28335 w 55648"/>
                <a:gd name="connsiteY11" fmla="*/ 0 h 70582"/>
                <a:gd name="connsiteX12" fmla="*/ 14678 w 55648"/>
                <a:gd name="connsiteY12" fmla="*/ 2552 h 70582"/>
                <a:gd name="connsiteX13" fmla="*/ 5361 w 55648"/>
                <a:gd name="connsiteY13" fmla="*/ 9700 h 70582"/>
                <a:gd name="connsiteX14" fmla="*/ 1914 w 55648"/>
                <a:gd name="connsiteY14" fmla="*/ 20294 h 70582"/>
                <a:gd name="connsiteX15" fmla="*/ 6509 w 55648"/>
                <a:gd name="connsiteY15" fmla="*/ 32292 h 70582"/>
                <a:gd name="connsiteX16" fmla="*/ 20677 w 55648"/>
                <a:gd name="connsiteY16" fmla="*/ 39184 h 70582"/>
                <a:gd name="connsiteX17" fmla="*/ 32292 w 55648"/>
                <a:gd name="connsiteY17" fmla="*/ 41737 h 70582"/>
                <a:gd name="connsiteX18" fmla="*/ 39567 w 55648"/>
                <a:gd name="connsiteY18" fmla="*/ 45055 h 70582"/>
                <a:gd name="connsiteX19" fmla="*/ 41992 w 55648"/>
                <a:gd name="connsiteY19" fmla="*/ 50416 h 70582"/>
                <a:gd name="connsiteX20" fmla="*/ 38035 w 55648"/>
                <a:gd name="connsiteY20" fmla="*/ 57052 h 70582"/>
                <a:gd name="connsiteX21" fmla="*/ 27569 w 55648"/>
                <a:gd name="connsiteY21" fmla="*/ 59733 h 70582"/>
                <a:gd name="connsiteX22" fmla="*/ 17869 w 55648"/>
                <a:gd name="connsiteY22" fmla="*/ 57180 h 70582"/>
                <a:gd name="connsiteX23" fmla="*/ 12891 w 55648"/>
                <a:gd name="connsiteY23" fmla="*/ 49650 h 70582"/>
                <a:gd name="connsiteX24" fmla="*/ 0 w 55648"/>
                <a:gd name="connsiteY24" fmla="*/ 51564 h 70582"/>
                <a:gd name="connsiteX25" fmla="*/ 8934 w 55648"/>
                <a:gd name="connsiteY25" fmla="*/ 65604 h 70582"/>
                <a:gd name="connsiteX26" fmla="*/ 27697 w 55648"/>
                <a:gd name="connsiteY26" fmla="*/ 70582 h 70582"/>
                <a:gd name="connsiteX27" fmla="*/ 42247 w 55648"/>
                <a:gd name="connsiteY27" fmla="*/ 67902 h 70582"/>
                <a:gd name="connsiteX28" fmla="*/ 52075 w 55648"/>
                <a:gd name="connsiteY28" fmla="*/ 60371 h 70582"/>
                <a:gd name="connsiteX29" fmla="*/ 55649 w 55648"/>
                <a:gd name="connsiteY29" fmla="*/ 49395 h 70582"/>
                <a:gd name="connsiteX30" fmla="*/ 51054 w 55648"/>
                <a:gd name="connsiteY30" fmla="*/ 37652 h 70582"/>
                <a:gd name="connsiteX31" fmla="*/ 37014 w 55648"/>
                <a:gd name="connsiteY31" fmla="*/ 30887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648" h="70582">
                  <a:moveTo>
                    <a:pt x="36887" y="31015"/>
                  </a:moveTo>
                  <a:lnTo>
                    <a:pt x="26037" y="28590"/>
                  </a:lnTo>
                  <a:cubicBezTo>
                    <a:pt x="22336" y="27697"/>
                    <a:pt x="19528" y="26548"/>
                    <a:pt x="17869" y="25144"/>
                  </a:cubicBezTo>
                  <a:cubicBezTo>
                    <a:pt x="16210" y="23740"/>
                    <a:pt x="15316" y="21953"/>
                    <a:pt x="15316" y="19656"/>
                  </a:cubicBezTo>
                  <a:cubicBezTo>
                    <a:pt x="15316" y="16975"/>
                    <a:pt x="16593" y="14805"/>
                    <a:pt x="19145" y="13146"/>
                  </a:cubicBezTo>
                  <a:cubicBezTo>
                    <a:pt x="21698" y="11487"/>
                    <a:pt x="24761" y="10594"/>
                    <a:pt x="28590" y="10594"/>
                  </a:cubicBezTo>
                  <a:cubicBezTo>
                    <a:pt x="31398" y="10594"/>
                    <a:pt x="33696" y="11104"/>
                    <a:pt x="35483" y="11870"/>
                  </a:cubicBezTo>
                  <a:cubicBezTo>
                    <a:pt x="37269" y="12764"/>
                    <a:pt x="38801" y="13912"/>
                    <a:pt x="39822" y="15316"/>
                  </a:cubicBezTo>
                  <a:cubicBezTo>
                    <a:pt x="40843" y="16720"/>
                    <a:pt x="41737" y="18124"/>
                    <a:pt x="42247" y="19656"/>
                  </a:cubicBezTo>
                  <a:lnTo>
                    <a:pt x="54245" y="17486"/>
                  </a:lnTo>
                  <a:cubicBezTo>
                    <a:pt x="52841" y="12125"/>
                    <a:pt x="50033" y="7913"/>
                    <a:pt x="45821" y="4722"/>
                  </a:cubicBezTo>
                  <a:cubicBezTo>
                    <a:pt x="41609" y="1532"/>
                    <a:pt x="35738" y="0"/>
                    <a:pt x="28335" y="0"/>
                  </a:cubicBezTo>
                  <a:cubicBezTo>
                    <a:pt x="23229" y="0"/>
                    <a:pt x="18635" y="893"/>
                    <a:pt x="14678" y="2552"/>
                  </a:cubicBezTo>
                  <a:cubicBezTo>
                    <a:pt x="10721" y="4212"/>
                    <a:pt x="7530" y="6637"/>
                    <a:pt x="5361" y="9700"/>
                  </a:cubicBezTo>
                  <a:cubicBezTo>
                    <a:pt x="3063" y="12764"/>
                    <a:pt x="1914" y="16210"/>
                    <a:pt x="1914" y="20294"/>
                  </a:cubicBezTo>
                  <a:cubicBezTo>
                    <a:pt x="1914" y="25144"/>
                    <a:pt x="3446" y="29228"/>
                    <a:pt x="6509" y="32292"/>
                  </a:cubicBezTo>
                  <a:cubicBezTo>
                    <a:pt x="9573" y="35483"/>
                    <a:pt x="14295" y="37780"/>
                    <a:pt x="20677" y="39184"/>
                  </a:cubicBezTo>
                  <a:lnTo>
                    <a:pt x="32292" y="41737"/>
                  </a:lnTo>
                  <a:cubicBezTo>
                    <a:pt x="35610" y="42502"/>
                    <a:pt x="38035" y="43523"/>
                    <a:pt x="39567" y="45055"/>
                  </a:cubicBezTo>
                  <a:cubicBezTo>
                    <a:pt x="41098" y="46459"/>
                    <a:pt x="41992" y="48246"/>
                    <a:pt x="41992" y="50416"/>
                  </a:cubicBezTo>
                  <a:cubicBezTo>
                    <a:pt x="41992" y="53096"/>
                    <a:pt x="40716" y="55266"/>
                    <a:pt x="38035" y="57052"/>
                  </a:cubicBezTo>
                  <a:cubicBezTo>
                    <a:pt x="35483" y="58840"/>
                    <a:pt x="31909" y="59733"/>
                    <a:pt x="27569" y="59733"/>
                  </a:cubicBezTo>
                  <a:cubicBezTo>
                    <a:pt x="23612" y="59733"/>
                    <a:pt x="20294" y="58840"/>
                    <a:pt x="17869" y="57180"/>
                  </a:cubicBezTo>
                  <a:cubicBezTo>
                    <a:pt x="15316" y="55521"/>
                    <a:pt x="13785" y="52968"/>
                    <a:pt x="12891" y="49650"/>
                  </a:cubicBezTo>
                  <a:lnTo>
                    <a:pt x="0" y="51564"/>
                  </a:lnTo>
                  <a:cubicBezTo>
                    <a:pt x="1149" y="57563"/>
                    <a:pt x="4084" y="62286"/>
                    <a:pt x="8934" y="65604"/>
                  </a:cubicBezTo>
                  <a:cubicBezTo>
                    <a:pt x="13785" y="68923"/>
                    <a:pt x="20039" y="70582"/>
                    <a:pt x="27697" y="70582"/>
                  </a:cubicBezTo>
                  <a:cubicBezTo>
                    <a:pt x="33185" y="70582"/>
                    <a:pt x="38035" y="69689"/>
                    <a:pt x="42247" y="67902"/>
                  </a:cubicBezTo>
                  <a:cubicBezTo>
                    <a:pt x="46459" y="66115"/>
                    <a:pt x="49778" y="63562"/>
                    <a:pt x="52075" y="60371"/>
                  </a:cubicBezTo>
                  <a:cubicBezTo>
                    <a:pt x="54372" y="57180"/>
                    <a:pt x="55649" y="53479"/>
                    <a:pt x="55649" y="49395"/>
                  </a:cubicBezTo>
                  <a:cubicBezTo>
                    <a:pt x="55649" y="44544"/>
                    <a:pt x="54117" y="40588"/>
                    <a:pt x="51054" y="37652"/>
                  </a:cubicBezTo>
                  <a:cubicBezTo>
                    <a:pt x="47991" y="34716"/>
                    <a:pt x="43268" y="32419"/>
                    <a:pt x="37014" y="30887"/>
                  </a:cubicBezTo>
                  <a:close/>
                </a:path>
              </a:pathLst>
            </a:custGeom>
            <a:solidFill>
              <a:srgbClr val="14336A"/>
            </a:solidFill>
            <a:ln w="0" cap="flat">
              <a:noFill/>
              <a:prstDash val="solid"/>
              <a:miter/>
            </a:ln>
          </p:spPr>
          <p:txBody>
            <a:bodyPr rtlCol="0" anchor="ctr"/>
            <a:lstStyle/>
            <a:p>
              <a:endParaRPr lang="en-GB" sz="1013"/>
            </a:p>
          </p:txBody>
        </p:sp>
        <p:sp>
          <p:nvSpPr>
            <p:cNvPr id="31" name="Freeform 30">
              <a:extLst>
                <a:ext uri="{FF2B5EF4-FFF2-40B4-BE49-F238E27FC236}">
                  <a16:creationId xmlns:a16="http://schemas.microsoft.com/office/drawing/2014/main" id="{786CFB9C-C080-D22F-1FFA-41E63774A496}"/>
                </a:ext>
              </a:extLst>
            </p:cNvPr>
            <p:cNvSpPr/>
            <p:nvPr/>
          </p:nvSpPr>
          <p:spPr>
            <a:xfrm>
              <a:off x="2390348"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4 h 70582"/>
                <a:gd name="connsiteX25" fmla="*/ 21698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4"/>
                  </a:cubicBezTo>
                  <a:cubicBezTo>
                    <a:pt x="16848" y="17869"/>
                    <a:pt x="18890" y="15444"/>
                    <a:pt x="21698" y="13657"/>
                  </a:cubicBezTo>
                  <a:cubicBezTo>
                    <a:pt x="24506" y="11870"/>
                    <a:pt x="27697"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32" name="Freeform 31">
              <a:extLst>
                <a:ext uri="{FF2B5EF4-FFF2-40B4-BE49-F238E27FC236}">
                  <a16:creationId xmlns:a16="http://schemas.microsoft.com/office/drawing/2014/main" id="{4D3D48D5-4B3F-3E1B-5645-49FFCF9685F1}"/>
                </a:ext>
              </a:extLst>
            </p:cNvPr>
            <p:cNvSpPr/>
            <p:nvPr/>
          </p:nvSpPr>
          <p:spPr>
            <a:xfrm>
              <a:off x="2466929" y="6456927"/>
              <a:ext cx="56797" cy="70709"/>
            </a:xfrm>
            <a:custGeom>
              <a:avLst/>
              <a:gdLst>
                <a:gd name="connsiteX0" fmla="*/ 47480 w 56797"/>
                <a:gd name="connsiteY0" fmla="*/ 4467 h 70709"/>
                <a:gd name="connsiteX1" fmla="*/ 38801 w 56797"/>
                <a:gd name="connsiteY1" fmla="*/ 1021 h 70709"/>
                <a:gd name="connsiteX2" fmla="*/ 30122 w 56797"/>
                <a:gd name="connsiteY2" fmla="*/ 0 h 70709"/>
                <a:gd name="connsiteX3" fmla="*/ 18379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396 w 56797"/>
                <a:gd name="connsiteY31" fmla="*/ 44544 h 70709"/>
                <a:gd name="connsiteX32" fmla="*/ 41354 w 56797"/>
                <a:gd name="connsiteY32" fmla="*/ 52075 h 70709"/>
                <a:gd name="connsiteX33" fmla="*/ 35355 w 56797"/>
                <a:gd name="connsiteY33" fmla="*/ 57819 h 70709"/>
                <a:gd name="connsiteX34" fmla="*/ 25910 w 56797"/>
                <a:gd name="connsiteY34" fmla="*/ 59988 h 70709"/>
                <a:gd name="connsiteX35" fmla="*/ 16593 w 56797"/>
                <a:gd name="connsiteY35" fmla="*/ 57436 h 70709"/>
                <a:gd name="connsiteX36" fmla="*/ 12891 w 56797"/>
                <a:gd name="connsiteY36" fmla="*/ 50033 h 70709"/>
                <a:gd name="connsiteX37" fmla="*/ 14806 w 56797"/>
                <a:gd name="connsiteY37" fmla="*/ 44289 h 70709"/>
                <a:gd name="connsiteX38" fmla="*/ 19911 w 56797"/>
                <a:gd name="connsiteY38" fmla="*/ 40971 h 70709"/>
                <a:gd name="connsiteX39" fmla="*/ 26931 w 56797"/>
                <a:gd name="connsiteY39" fmla="*/ 39311 h 70709"/>
                <a:gd name="connsiteX40" fmla="*/ 31015 w 56797"/>
                <a:gd name="connsiteY40" fmla="*/ 38801 h 70709"/>
                <a:gd name="connsiteX41" fmla="*/ 35993 w 56797"/>
                <a:gd name="connsiteY41" fmla="*/ 38035 h 70709"/>
                <a:gd name="connsiteX42" fmla="*/ 40588 w 56797"/>
                <a:gd name="connsiteY42" fmla="*/ 37014 h 70709"/>
                <a:gd name="connsiteX43" fmla="*/ 43268 w 56797"/>
                <a:gd name="connsiteY43" fmla="*/ 35738 h 70709"/>
                <a:gd name="connsiteX44" fmla="*/ 43268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480" y="4467"/>
                  </a:moveTo>
                  <a:cubicBezTo>
                    <a:pt x="44800" y="2808"/>
                    <a:pt x="41864" y="1659"/>
                    <a:pt x="38801" y="1021"/>
                  </a:cubicBezTo>
                  <a:cubicBezTo>
                    <a:pt x="35738" y="383"/>
                    <a:pt x="32802" y="0"/>
                    <a:pt x="30122" y="0"/>
                  </a:cubicBezTo>
                  <a:cubicBezTo>
                    <a:pt x="26038" y="0"/>
                    <a:pt x="22081" y="638"/>
                    <a:pt x="18379" y="1787"/>
                  </a:cubicBezTo>
                  <a:cubicBezTo>
                    <a:pt x="14678" y="2935"/>
                    <a:pt x="11360"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3013"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5"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396" y="44544"/>
                  </a:moveTo>
                  <a:cubicBezTo>
                    <a:pt x="43396" y="47225"/>
                    <a:pt x="42758" y="49778"/>
                    <a:pt x="41354" y="52075"/>
                  </a:cubicBezTo>
                  <a:cubicBezTo>
                    <a:pt x="39950" y="54372"/>
                    <a:pt x="38035" y="56287"/>
                    <a:pt x="35355" y="57819"/>
                  </a:cubicBezTo>
                  <a:cubicBezTo>
                    <a:pt x="32675" y="59222"/>
                    <a:pt x="29611" y="59988"/>
                    <a:pt x="25910" y="59988"/>
                  </a:cubicBezTo>
                  <a:cubicBezTo>
                    <a:pt x="22209" y="59988"/>
                    <a:pt x="19018" y="59095"/>
                    <a:pt x="16593" y="57436"/>
                  </a:cubicBezTo>
                  <a:cubicBezTo>
                    <a:pt x="14167" y="55776"/>
                    <a:pt x="12891" y="53224"/>
                    <a:pt x="12891" y="50033"/>
                  </a:cubicBezTo>
                  <a:cubicBezTo>
                    <a:pt x="12891" y="47608"/>
                    <a:pt x="13529" y="45821"/>
                    <a:pt x="14806" y="44289"/>
                  </a:cubicBezTo>
                  <a:cubicBezTo>
                    <a:pt x="16082" y="42885"/>
                    <a:pt x="17741" y="41737"/>
                    <a:pt x="19911" y="40971"/>
                  </a:cubicBezTo>
                  <a:cubicBezTo>
                    <a:pt x="22081" y="40205"/>
                    <a:pt x="24378" y="39694"/>
                    <a:pt x="26931" y="39311"/>
                  </a:cubicBezTo>
                  <a:cubicBezTo>
                    <a:pt x="28080" y="39184"/>
                    <a:pt x="29356" y="38929"/>
                    <a:pt x="31015" y="38801"/>
                  </a:cubicBezTo>
                  <a:cubicBezTo>
                    <a:pt x="32675" y="38546"/>
                    <a:pt x="34334" y="38291"/>
                    <a:pt x="35993" y="38035"/>
                  </a:cubicBezTo>
                  <a:cubicBezTo>
                    <a:pt x="37652" y="37780"/>
                    <a:pt x="39184" y="37397"/>
                    <a:pt x="40588" y="37014"/>
                  </a:cubicBezTo>
                  <a:cubicBezTo>
                    <a:pt x="41992" y="36631"/>
                    <a:pt x="42885" y="36121"/>
                    <a:pt x="43268" y="35738"/>
                  </a:cubicBezTo>
                  <a:lnTo>
                    <a:pt x="43268" y="44544"/>
                  </a:lnTo>
                  <a:close/>
                </a:path>
              </a:pathLst>
            </a:custGeom>
            <a:solidFill>
              <a:srgbClr val="14336A"/>
            </a:solidFill>
            <a:ln w="0" cap="flat">
              <a:noFill/>
              <a:prstDash val="solid"/>
              <a:miter/>
            </a:ln>
          </p:spPr>
          <p:txBody>
            <a:bodyPr rtlCol="0" anchor="ctr"/>
            <a:lstStyle/>
            <a:p>
              <a:endParaRPr lang="en-GB" sz="1013"/>
            </a:p>
          </p:txBody>
        </p:sp>
        <p:sp>
          <p:nvSpPr>
            <p:cNvPr id="33" name="Freeform 32">
              <a:extLst>
                <a:ext uri="{FF2B5EF4-FFF2-40B4-BE49-F238E27FC236}">
                  <a16:creationId xmlns:a16="http://schemas.microsoft.com/office/drawing/2014/main" id="{FC988487-F242-7F5B-6ED0-999DB168D4D3}"/>
                </a:ext>
              </a:extLst>
            </p:cNvPr>
            <p:cNvSpPr/>
            <p:nvPr/>
          </p:nvSpPr>
          <p:spPr>
            <a:xfrm>
              <a:off x="2544403" y="6456671"/>
              <a:ext cx="36503" cy="69433"/>
            </a:xfrm>
            <a:custGeom>
              <a:avLst/>
              <a:gdLst>
                <a:gd name="connsiteX0" fmla="*/ 31015 w 36503"/>
                <a:gd name="connsiteY0" fmla="*/ 128 h 69433"/>
                <a:gd name="connsiteX1" fmla="*/ 20294 w 36503"/>
                <a:gd name="connsiteY1" fmla="*/ 3319 h 69433"/>
                <a:gd name="connsiteX2" fmla="*/ 13657 w 36503"/>
                <a:gd name="connsiteY2" fmla="*/ 11998 h 69433"/>
                <a:gd name="connsiteX3" fmla="*/ 12891 w 36503"/>
                <a:gd name="connsiteY3" fmla="*/ 11998 h 69433"/>
                <a:gd name="connsiteX4" fmla="*/ 12891 w 36503"/>
                <a:gd name="connsiteY4" fmla="*/ 1149 h 69433"/>
                <a:gd name="connsiteX5" fmla="*/ 0 w 36503"/>
                <a:gd name="connsiteY5" fmla="*/ 1149 h 69433"/>
                <a:gd name="connsiteX6" fmla="*/ 0 w 36503"/>
                <a:gd name="connsiteY6" fmla="*/ 69433 h 69433"/>
                <a:gd name="connsiteX7" fmla="*/ 13274 w 36503"/>
                <a:gd name="connsiteY7" fmla="*/ 69433 h 69433"/>
                <a:gd name="connsiteX8" fmla="*/ 13274 w 36503"/>
                <a:gd name="connsiteY8" fmla="*/ 27697 h 69433"/>
                <a:gd name="connsiteX9" fmla="*/ 15444 w 36503"/>
                <a:gd name="connsiteY9" fmla="*/ 19784 h 69433"/>
                <a:gd name="connsiteX10" fmla="*/ 21187 w 36503"/>
                <a:gd name="connsiteY10" fmla="*/ 14295 h 69433"/>
                <a:gd name="connsiteX11" fmla="*/ 29611 w 36503"/>
                <a:gd name="connsiteY11" fmla="*/ 12253 h 69433"/>
                <a:gd name="connsiteX12" fmla="*/ 33696 w 36503"/>
                <a:gd name="connsiteY12" fmla="*/ 12508 h 69433"/>
                <a:gd name="connsiteX13" fmla="*/ 36504 w 36503"/>
                <a:gd name="connsiteY13" fmla="*/ 13019 h 69433"/>
                <a:gd name="connsiteX14" fmla="*/ 36504 w 36503"/>
                <a:gd name="connsiteY14" fmla="*/ 256 h 69433"/>
                <a:gd name="connsiteX15" fmla="*/ 33823 w 36503"/>
                <a:gd name="connsiteY15" fmla="*/ 0 h 69433"/>
                <a:gd name="connsiteX16" fmla="*/ 30888 w 36503"/>
                <a:gd name="connsiteY16" fmla="*/ 0 h 6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03" h="69433">
                  <a:moveTo>
                    <a:pt x="31015" y="128"/>
                  </a:moveTo>
                  <a:cubicBezTo>
                    <a:pt x="27059" y="128"/>
                    <a:pt x="23485" y="1149"/>
                    <a:pt x="20294" y="3319"/>
                  </a:cubicBezTo>
                  <a:cubicBezTo>
                    <a:pt x="17103" y="5488"/>
                    <a:pt x="14933" y="8296"/>
                    <a:pt x="13657" y="11998"/>
                  </a:cubicBezTo>
                  <a:lnTo>
                    <a:pt x="12891" y="11998"/>
                  </a:lnTo>
                  <a:lnTo>
                    <a:pt x="12891" y="1149"/>
                  </a:lnTo>
                  <a:lnTo>
                    <a:pt x="0" y="1149"/>
                  </a:lnTo>
                  <a:lnTo>
                    <a:pt x="0" y="69433"/>
                  </a:lnTo>
                  <a:lnTo>
                    <a:pt x="13274" y="69433"/>
                  </a:lnTo>
                  <a:lnTo>
                    <a:pt x="13274" y="27697"/>
                  </a:lnTo>
                  <a:cubicBezTo>
                    <a:pt x="13274" y="24761"/>
                    <a:pt x="14040" y="22081"/>
                    <a:pt x="15444" y="19784"/>
                  </a:cubicBezTo>
                  <a:cubicBezTo>
                    <a:pt x="16848" y="17486"/>
                    <a:pt x="18762" y="15571"/>
                    <a:pt x="21187" y="14295"/>
                  </a:cubicBezTo>
                  <a:cubicBezTo>
                    <a:pt x="23612" y="13019"/>
                    <a:pt x="26420" y="12253"/>
                    <a:pt x="29611" y="12253"/>
                  </a:cubicBezTo>
                  <a:cubicBezTo>
                    <a:pt x="31015" y="12253"/>
                    <a:pt x="32292" y="12253"/>
                    <a:pt x="33696" y="12508"/>
                  </a:cubicBezTo>
                  <a:cubicBezTo>
                    <a:pt x="35100" y="12764"/>
                    <a:pt x="35993" y="12891"/>
                    <a:pt x="36504" y="13019"/>
                  </a:cubicBezTo>
                  <a:lnTo>
                    <a:pt x="36504" y="256"/>
                  </a:lnTo>
                  <a:cubicBezTo>
                    <a:pt x="35865" y="256"/>
                    <a:pt x="34972" y="128"/>
                    <a:pt x="33823" y="0"/>
                  </a:cubicBezTo>
                  <a:cubicBezTo>
                    <a:pt x="32675" y="0"/>
                    <a:pt x="31653" y="0"/>
                    <a:pt x="30888" y="0"/>
                  </a:cubicBezTo>
                  <a:close/>
                </a:path>
              </a:pathLst>
            </a:custGeom>
            <a:solidFill>
              <a:srgbClr val="14336A"/>
            </a:solidFill>
            <a:ln w="0" cap="flat">
              <a:noFill/>
              <a:prstDash val="solid"/>
              <a:miter/>
            </a:ln>
          </p:spPr>
          <p:txBody>
            <a:bodyPr rtlCol="0" anchor="ctr"/>
            <a:lstStyle/>
            <a:p>
              <a:endParaRPr lang="en-GB" sz="1013"/>
            </a:p>
          </p:txBody>
        </p:sp>
        <p:sp>
          <p:nvSpPr>
            <p:cNvPr id="34" name="Freeform 33">
              <a:extLst>
                <a:ext uri="{FF2B5EF4-FFF2-40B4-BE49-F238E27FC236}">
                  <a16:creationId xmlns:a16="http://schemas.microsoft.com/office/drawing/2014/main" id="{67C86822-8D66-21D7-B96B-ECA6464F9F8A}"/>
                </a:ext>
              </a:extLst>
            </p:cNvPr>
            <p:cNvSpPr/>
            <p:nvPr/>
          </p:nvSpPr>
          <p:spPr>
            <a:xfrm>
              <a:off x="2590096"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70" y="70582"/>
                    <a:pt x="41992" y="69561"/>
                    <a:pt x="46076" y="67646"/>
                  </a:cubicBezTo>
                  <a:cubicBezTo>
                    <a:pt x="50161" y="65732"/>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335"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35" name="Freeform 34">
              <a:extLst>
                <a:ext uri="{FF2B5EF4-FFF2-40B4-BE49-F238E27FC236}">
                  <a16:creationId xmlns:a16="http://schemas.microsoft.com/office/drawing/2014/main" id="{164A72D8-8FC3-86AC-2335-01057207FEE4}"/>
                </a:ext>
              </a:extLst>
            </p:cNvPr>
            <p:cNvSpPr/>
            <p:nvPr/>
          </p:nvSpPr>
          <p:spPr>
            <a:xfrm>
              <a:off x="2667571" y="6434973"/>
              <a:ext cx="57563" cy="91131"/>
            </a:xfrm>
            <a:custGeom>
              <a:avLst/>
              <a:gdLst>
                <a:gd name="connsiteX0" fmla="*/ 46459 w 57563"/>
                <a:gd name="connsiteY0" fmla="*/ 24889 h 91131"/>
                <a:gd name="connsiteX1" fmla="*/ 34206 w 57563"/>
                <a:gd name="connsiteY1" fmla="*/ 21953 h 91131"/>
                <a:gd name="connsiteX2" fmla="*/ 21315 w 57563"/>
                <a:gd name="connsiteY2" fmla="*/ 25144 h 91131"/>
                <a:gd name="connsiteX3" fmla="*/ 14040 w 57563"/>
                <a:gd name="connsiteY3" fmla="*/ 33951 h 91131"/>
                <a:gd name="connsiteX4" fmla="*/ 13146 w 57563"/>
                <a:gd name="connsiteY4" fmla="*/ 33951 h 91131"/>
                <a:gd name="connsiteX5" fmla="*/ 13146 w 57563"/>
                <a:gd name="connsiteY5" fmla="*/ 0 h 91131"/>
                <a:gd name="connsiteX6" fmla="*/ 0 w 57563"/>
                <a:gd name="connsiteY6" fmla="*/ 0 h 91131"/>
                <a:gd name="connsiteX7" fmla="*/ 0 w 57563"/>
                <a:gd name="connsiteY7" fmla="*/ 91131 h 91131"/>
                <a:gd name="connsiteX8" fmla="*/ 13274 w 57563"/>
                <a:gd name="connsiteY8" fmla="*/ 91131 h 91131"/>
                <a:gd name="connsiteX9" fmla="*/ 13274 w 57563"/>
                <a:gd name="connsiteY9" fmla="*/ 50543 h 91131"/>
                <a:gd name="connsiteX10" fmla="*/ 15444 w 57563"/>
                <a:gd name="connsiteY10" fmla="*/ 41226 h 91131"/>
                <a:gd name="connsiteX11" fmla="*/ 21315 w 57563"/>
                <a:gd name="connsiteY11" fmla="*/ 35355 h 91131"/>
                <a:gd name="connsiteX12" fmla="*/ 29739 w 57563"/>
                <a:gd name="connsiteY12" fmla="*/ 33313 h 91131"/>
                <a:gd name="connsiteX13" fmla="*/ 40460 w 57563"/>
                <a:gd name="connsiteY13" fmla="*/ 37524 h 91131"/>
                <a:gd name="connsiteX14" fmla="*/ 44289 w 57563"/>
                <a:gd name="connsiteY14" fmla="*/ 49267 h 91131"/>
                <a:gd name="connsiteX15" fmla="*/ 44289 w 57563"/>
                <a:gd name="connsiteY15" fmla="*/ 91131 h 91131"/>
                <a:gd name="connsiteX16" fmla="*/ 57563 w 57563"/>
                <a:gd name="connsiteY16" fmla="*/ 91131 h 91131"/>
                <a:gd name="connsiteX17" fmla="*/ 57563 w 57563"/>
                <a:gd name="connsiteY17" fmla="*/ 47735 h 91131"/>
                <a:gd name="connsiteX18" fmla="*/ 54628 w 57563"/>
                <a:gd name="connsiteY18" fmla="*/ 33440 h 91131"/>
                <a:gd name="connsiteX19" fmla="*/ 46459 w 57563"/>
                <a:gd name="connsiteY19" fmla="*/ 24889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63" h="91131">
                  <a:moveTo>
                    <a:pt x="46459" y="24889"/>
                  </a:moveTo>
                  <a:cubicBezTo>
                    <a:pt x="42885" y="22974"/>
                    <a:pt x="38801" y="21953"/>
                    <a:pt x="34206" y="21953"/>
                  </a:cubicBezTo>
                  <a:cubicBezTo>
                    <a:pt x="28845" y="21953"/>
                    <a:pt x="24633" y="22974"/>
                    <a:pt x="21315" y="25144"/>
                  </a:cubicBezTo>
                  <a:cubicBezTo>
                    <a:pt x="17997" y="27314"/>
                    <a:pt x="15571" y="30249"/>
                    <a:pt x="14040" y="33951"/>
                  </a:cubicBezTo>
                  <a:lnTo>
                    <a:pt x="13146" y="33951"/>
                  </a:lnTo>
                  <a:lnTo>
                    <a:pt x="13146" y="0"/>
                  </a:lnTo>
                  <a:lnTo>
                    <a:pt x="0" y="0"/>
                  </a:lnTo>
                  <a:lnTo>
                    <a:pt x="0" y="91131"/>
                  </a:lnTo>
                  <a:lnTo>
                    <a:pt x="13274" y="91131"/>
                  </a:lnTo>
                  <a:lnTo>
                    <a:pt x="13274" y="50543"/>
                  </a:lnTo>
                  <a:cubicBezTo>
                    <a:pt x="13274" y="46970"/>
                    <a:pt x="13912" y="43779"/>
                    <a:pt x="15444" y="41226"/>
                  </a:cubicBezTo>
                  <a:cubicBezTo>
                    <a:pt x="16848" y="38673"/>
                    <a:pt x="18762" y="36759"/>
                    <a:pt x="21315" y="35355"/>
                  </a:cubicBezTo>
                  <a:cubicBezTo>
                    <a:pt x="23740" y="34078"/>
                    <a:pt x="26548" y="33313"/>
                    <a:pt x="29739" y="33313"/>
                  </a:cubicBezTo>
                  <a:cubicBezTo>
                    <a:pt x="34334" y="33313"/>
                    <a:pt x="37908" y="34717"/>
                    <a:pt x="40460" y="37524"/>
                  </a:cubicBezTo>
                  <a:cubicBezTo>
                    <a:pt x="43013" y="40332"/>
                    <a:pt x="44289" y="44162"/>
                    <a:pt x="44289" y="49267"/>
                  </a:cubicBezTo>
                  <a:lnTo>
                    <a:pt x="44289" y="91131"/>
                  </a:lnTo>
                  <a:lnTo>
                    <a:pt x="57563" y="91131"/>
                  </a:lnTo>
                  <a:lnTo>
                    <a:pt x="57563" y="47735"/>
                  </a:lnTo>
                  <a:cubicBezTo>
                    <a:pt x="57563" y="41992"/>
                    <a:pt x="56542" y="37269"/>
                    <a:pt x="54628" y="33440"/>
                  </a:cubicBezTo>
                  <a:cubicBezTo>
                    <a:pt x="52713" y="29611"/>
                    <a:pt x="49905" y="26803"/>
                    <a:pt x="46459" y="24889"/>
                  </a:cubicBezTo>
                  <a:close/>
                </a:path>
              </a:pathLst>
            </a:custGeom>
            <a:solidFill>
              <a:srgbClr val="14336A"/>
            </a:solidFill>
            <a:ln w="0" cap="flat">
              <a:noFill/>
              <a:prstDash val="solid"/>
              <a:miter/>
            </a:ln>
          </p:spPr>
          <p:txBody>
            <a:bodyPr rtlCol="0" anchor="ctr"/>
            <a:lstStyle/>
            <a:p>
              <a:endParaRPr lang="en-GB" sz="1013"/>
            </a:p>
          </p:txBody>
        </p:sp>
        <p:sp>
          <p:nvSpPr>
            <p:cNvPr id="36" name="Freeform 35">
              <a:extLst>
                <a:ext uri="{FF2B5EF4-FFF2-40B4-BE49-F238E27FC236}">
                  <a16:creationId xmlns:a16="http://schemas.microsoft.com/office/drawing/2014/main" id="{240C0A15-06D7-CC5A-ED63-1D9C472CEB1F}"/>
                </a:ext>
              </a:extLst>
            </p:cNvPr>
            <p:cNvSpPr/>
            <p:nvPr/>
          </p:nvSpPr>
          <p:spPr>
            <a:xfrm>
              <a:off x="2776444" y="6435101"/>
              <a:ext cx="81303" cy="91131"/>
            </a:xfrm>
            <a:custGeom>
              <a:avLst/>
              <a:gdLst>
                <a:gd name="connsiteX0" fmla="*/ 32802 w 81303"/>
                <a:gd name="connsiteY0" fmla="*/ 0 h 91131"/>
                <a:gd name="connsiteX1" fmla="*/ 0 w 81303"/>
                <a:gd name="connsiteY1" fmla="*/ 91132 h 91131"/>
                <a:gd name="connsiteX2" fmla="*/ 14550 w 81303"/>
                <a:gd name="connsiteY2" fmla="*/ 91132 h 91131"/>
                <a:gd name="connsiteX3" fmla="*/ 22847 w 81303"/>
                <a:gd name="connsiteY3" fmla="*/ 67008 h 91131"/>
                <a:gd name="connsiteX4" fmla="*/ 58457 w 81303"/>
                <a:gd name="connsiteY4" fmla="*/ 67008 h 91131"/>
                <a:gd name="connsiteX5" fmla="*/ 66753 w 81303"/>
                <a:gd name="connsiteY5" fmla="*/ 91132 h 91131"/>
                <a:gd name="connsiteX6" fmla="*/ 81303 w 81303"/>
                <a:gd name="connsiteY6" fmla="*/ 91132 h 91131"/>
                <a:gd name="connsiteX7" fmla="*/ 48501 w 81303"/>
                <a:gd name="connsiteY7" fmla="*/ 0 h 91131"/>
                <a:gd name="connsiteX8" fmla="*/ 32675 w 81303"/>
                <a:gd name="connsiteY8" fmla="*/ 0 h 91131"/>
                <a:gd name="connsiteX9" fmla="*/ 26931 w 81303"/>
                <a:gd name="connsiteY9" fmla="*/ 55394 h 91131"/>
                <a:gd name="connsiteX10" fmla="*/ 40333 w 81303"/>
                <a:gd name="connsiteY10" fmla="*/ 16465 h 91131"/>
                <a:gd name="connsiteX11" fmla="*/ 41098 w 81303"/>
                <a:gd name="connsiteY11" fmla="*/ 16465 h 91131"/>
                <a:gd name="connsiteX12" fmla="*/ 54500 w 81303"/>
                <a:gd name="connsiteY12" fmla="*/ 55394 h 91131"/>
                <a:gd name="connsiteX13" fmla="*/ 26931 w 81303"/>
                <a:gd name="connsiteY13" fmla="*/ 55394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303" h="91131">
                  <a:moveTo>
                    <a:pt x="32802" y="0"/>
                  </a:moveTo>
                  <a:lnTo>
                    <a:pt x="0" y="91132"/>
                  </a:lnTo>
                  <a:lnTo>
                    <a:pt x="14550" y="91132"/>
                  </a:lnTo>
                  <a:lnTo>
                    <a:pt x="22847" y="67008"/>
                  </a:lnTo>
                  <a:lnTo>
                    <a:pt x="58457" y="67008"/>
                  </a:lnTo>
                  <a:lnTo>
                    <a:pt x="66753" y="91132"/>
                  </a:lnTo>
                  <a:lnTo>
                    <a:pt x="81303" y="91132"/>
                  </a:lnTo>
                  <a:lnTo>
                    <a:pt x="48501" y="0"/>
                  </a:lnTo>
                  <a:lnTo>
                    <a:pt x="32675" y="0"/>
                  </a:lnTo>
                  <a:close/>
                  <a:moveTo>
                    <a:pt x="26931" y="55394"/>
                  </a:moveTo>
                  <a:lnTo>
                    <a:pt x="40333" y="16465"/>
                  </a:lnTo>
                  <a:lnTo>
                    <a:pt x="41098" y="16465"/>
                  </a:lnTo>
                  <a:lnTo>
                    <a:pt x="54500" y="55394"/>
                  </a:lnTo>
                  <a:lnTo>
                    <a:pt x="26931" y="55394"/>
                  </a:lnTo>
                  <a:close/>
                </a:path>
              </a:pathLst>
            </a:custGeom>
            <a:solidFill>
              <a:srgbClr val="14336A"/>
            </a:solidFill>
            <a:ln w="0" cap="flat">
              <a:noFill/>
              <a:prstDash val="solid"/>
              <a:miter/>
            </a:ln>
          </p:spPr>
          <p:txBody>
            <a:bodyPr rtlCol="0" anchor="ctr"/>
            <a:lstStyle/>
            <a:p>
              <a:endParaRPr lang="en-GB" sz="1013"/>
            </a:p>
          </p:txBody>
        </p:sp>
        <p:sp>
          <p:nvSpPr>
            <p:cNvPr id="37" name="Freeform 36">
              <a:extLst>
                <a:ext uri="{FF2B5EF4-FFF2-40B4-BE49-F238E27FC236}">
                  <a16:creationId xmlns:a16="http://schemas.microsoft.com/office/drawing/2014/main" id="{97A3CDB9-8DF0-DAA7-B847-A73E95585096}"/>
                </a:ext>
              </a:extLst>
            </p:cNvPr>
            <p:cNvSpPr/>
            <p:nvPr/>
          </p:nvSpPr>
          <p:spPr>
            <a:xfrm>
              <a:off x="2873063"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38" name="Freeform 37">
              <a:extLst>
                <a:ext uri="{FF2B5EF4-FFF2-40B4-BE49-F238E27FC236}">
                  <a16:creationId xmlns:a16="http://schemas.microsoft.com/office/drawing/2014/main" id="{77CE3F7A-C4A3-337E-772F-1EDF9FD6A4DC}"/>
                </a:ext>
              </a:extLst>
            </p:cNvPr>
            <p:cNvSpPr/>
            <p:nvPr/>
          </p:nvSpPr>
          <p:spPr>
            <a:xfrm>
              <a:off x="2907397"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39" name="Freeform 38">
              <a:extLst>
                <a:ext uri="{FF2B5EF4-FFF2-40B4-BE49-F238E27FC236}">
                  <a16:creationId xmlns:a16="http://schemas.microsoft.com/office/drawing/2014/main" id="{DDA894BF-6FB4-2C07-31DD-E51F95C2DC2F}"/>
                </a:ext>
              </a:extLst>
            </p:cNvPr>
            <p:cNvSpPr/>
            <p:nvPr/>
          </p:nvSpPr>
          <p:spPr>
            <a:xfrm>
              <a:off x="2940072" y="6431400"/>
              <a:ext cx="16847" cy="15826"/>
            </a:xfrm>
            <a:custGeom>
              <a:avLst/>
              <a:gdLst>
                <a:gd name="connsiteX0" fmla="*/ 8424 w 16847"/>
                <a:gd name="connsiteY0" fmla="*/ 0 h 15826"/>
                <a:gd name="connsiteX1" fmla="*/ 2425 w 16847"/>
                <a:gd name="connsiteY1" fmla="*/ 2297 h 15826"/>
                <a:gd name="connsiteX2" fmla="*/ 0 w 16847"/>
                <a:gd name="connsiteY2" fmla="*/ 7913 h 15826"/>
                <a:gd name="connsiteX3" fmla="*/ 2425 w 16847"/>
                <a:gd name="connsiteY3" fmla="*/ 13529 h 15826"/>
                <a:gd name="connsiteX4" fmla="*/ 8424 w 16847"/>
                <a:gd name="connsiteY4" fmla="*/ 15827 h 15826"/>
                <a:gd name="connsiteX5" fmla="*/ 14423 w 16847"/>
                <a:gd name="connsiteY5" fmla="*/ 13529 h 15826"/>
                <a:gd name="connsiteX6" fmla="*/ 16848 w 16847"/>
                <a:gd name="connsiteY6" fmla="*/ 7913 h 15826"/>
                <a:gd name="connsiteX7" fmla="*/ 14423 w 16847"/>
                <a:gd name="connsiteY7" fmla="*/ 2297 h 15826"/>
                <a:gd name="connsiteX8" fmla="*/ 8424 w 16847"/>
                <a:gd name="connsiteY8" fmla="*/ 0 h 1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7" h="15826">
                  <a:moveTo>
                    <a:pt x="8424" y="0"/>
                  </a:moveTo>
                  <a:cubicBezTo>
                    <a:pt x="6126" y="0"/>
                    <a:pt x="4084" y="766"/>
                    <a:pt x="2425" y="2297"/>
                  </a:cubicBezTo>
                  <a:cubicBezTo>
                    <a:pt x="766" y="3829"/>
                    <a:pt x="0" y="5743"/>
                    <a:pt x="0" y="7913"/>
                  </a:cubicBezTo>
                  <a:cubicBezTo>
                    <a:pt x="0" y="10083"/>
                    <a:pt x="766" y="11870"/>
                    <a:pt x="2425" y="13529"/>
                  </a:cubicBezTo>
                  <a:cubicBezTo>
                    <a:pt x="4084" y="15061"/>
                    <a:pt x="5999" y="15827"/>
                    <a:pt x="8424" y="15827"/>
                  </a:cubicBezTo>
                  <a:cubicBezTo>
                    <a:pt x="10849" y="15827"/>
                    <a:pt x="12764" y="15061"/>
                    <a:pt x="14423" y="13529"/>
                  </a:cubicBezTo>
                  <a:cubicBezTo>
                    <a:pt x="16082" y="11997"/>
                    <a:pt x="16848" y="10083"/>
                    <a:pt x="16848" y="7913"/>
                  </a:cubicBezTo>
                  <a:cubicBezTo>
                    <a:pt x="16848" y="5743"/>
                    <a:pt x="16082" y="3829"/>
                    <a:pt x="14423" y="2297"/>
                  </a:cubicBezTo>
                  <a:cubicBezTo>
                    <a:pt x="12764" y="766"/>
                    <a:pt x="10849" y="0"/>
                    <a:pt x="8424" y="0"/>
                  </a:cubicBezTo>
                  <a:close/>
                </a:path>
              </a:pathLst>
            </a:custGeom>
            <a:solidFill>
              <a:srgbClr val="14336A"/>
            </a:solidFill>
            <a:ln w="0" cap="flat">
              <a:noFill/>
              <a:prstDash val="solid"/>
              <a:miter/>
            </a:ln>
          </p:spPr>
          <p:txBody>
            <a:bodyPr rtlCol="0" anchor="ctr"/>
            <a:lstStyle/>
            <a:p>
              <a:endParaRPr lang="en-GB" sz="1013"/>
            </a:p>
          </p:txBody>
        </p:sp>
        <p:sp>
          <p:nvSpPr>
            <p:cNvPr id="40" name="Freeform 39">
              <a:extLst>
                <a:ext uri="{FF2B5EF4-FFF2-40B4-BE49-F238E27FC236}">
                  <a16:creationId xmlns:a16="http://schemas.microsoft.com/office/drawing/2014/main" id="{D4B67829-6CC6-497E-A774-7ADDE8E1507F}"/>
                </a:ext>
              </a:extLst>
            </p:cNvPr>
            <p:cNvSpPr/>
            <p:nvPr/>
          </p:nvSpPr>
          <p:spPr>
            <a:xfrm>
              <a:off x="2941731" y="6457820"/>
              <a:ext cx="13274" cy="68284"/>
            </a:xfrm>
            <a:custGeom>
              <a:avLst/>
              <a:gdLst>
                <a:gd name="connsiteX0" fmla="*/ 0 w 13274"/>
                <a:gd name="connsiteY0" fmla="*/ 0 h 68284"/>
                <a:gd name="connsiteX1" fmla="*/ 13274 w 13274"/>
                <a:gd name="connsiteY1" fmla="*/ 0 h 68284"/>
                <a:gd name="connsiteX2" fmla="*/ 13274 w 13274"/>
                <a:gd name="connsiteY2" fmla="*/ 68285 h 68284"/>
                <a:gd name="connsiteX3" fmla="*/ 0 w 13274"/>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3274" h="68284">
                  <a:moveTo>
                    <a:pt x="0" y="0"/>
                  </a:moveTo>
                  <a:lnTo>
                    <a:pt x="13274" y="0"/>
                  </a:lnTo>
                  <a:lnTo>
                    <a:pt x="13274" y="68285"/>
                  </a:lnTo>
                  <a:lnTo>
                    <a:pt x="0" y="68285"/>
                  </a:lnTo>
                  <a:close/>
                </a:path>
              </a:pathLst>
            </a:custGeom>
            <a:solidFill>
              <a:srgbClr val="14336A"/>
            </a:solidFill>
            <a:ln w="0" cap="flat">
              <a:noFill/>
              <a:prstDash val="solid"/>
              <a:miter/>
            </a:ln>
          </p:spPr>
          <p:txBody>
            <a:bodyPr rtlCol="0" anchor="ctr"/>
            <a:lstStyle/>
            <a:p>
              <a:endParaRPr lang="en-GB" sz="1013"/>
            </a:p>
          </p:txBody>
        </p:sp>
        <p:sp>
          <p:nvSpPr>
            <p:cNvPr id="41" name="Freeform 40">
              <a:extLst>
                <a:ext uri="{FF2B5EF4-FFF2-40B4-BE49-F238E27FC236}">
                  <a16:creationId xmlns:a16="http://schemas.microsoft.com/office/drawing/2014/main" id="{54C21B89-9DC8-D916-61B7-7560718EC6ED}"/>
                </a:ext>
              </a:extLst>
            </p:cNvPr>
            <p:cNvSpPr/>
            <p:nvPr/>
          </p:nvSpPr>
          <p:spPr>
            <a:xfrm>
              <a:off x="2972874" y="6456927"/>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524 w 56797"/>
                <a:gd name="connsiteY31" fmla="*/ 44544 h 70709"/>
                <a:gd name="connsiteX32" fmla="*/ 41481 w 56797"/>
                <a:gd name="connsiteY32" fmla="*/ 52075 h 70709"/>
                <a:gd name="connsiteX33" fmla="*/ 35483 w 56797"/>
                <a:gd name="connsiteY33" fmla="*/ 57819 h 70709"/>
                <a:gd name="connsiteX34" fmla="*/ 26038 w 56797"/>
                <a:gd name="connsiteY34" fmla="*/ 59988 h 70709"/>
                <a:gd name="connsiteX35" fmla="*/ 16720 w 56797"/>
                <a:gd name="connsiteY35" fmla="*/ 57436 h 70709"/>
                <a:gd name="connsiteX36" fmla="*/ 13019 w 56797"/>
                <a:gd name="connsiteY36" fmla="*/ 50033 h 70709"/>
                <a:gd name="connsiteX37" fmla="*/ 14933 w 56797"/>
                <a:gd name="connsiteY37" fmla="*/ 44289 h 70709"/>
                <a:gd name="connsiteX38" fmla="*/ 20039 w 56797"/>
                <a:gd name="connsiteY38" fmla="*/ 40971 h 70709"/>
                <a:gd name="connsiteX39" fmla="*/ 27059 w 56797"/>
                <a:gd name="connsiteY39" fmla="*/ 39311 h 70709"/>
                <a:gd name="connsiteX40" fmla="*/ 31143 w 56797"/>
                <a:gd name="connsiteY40" fmla="*/ 38801 h 70709"/>
                <a:gd name="connsiteX41" fmla="*/ 36121 w 56797"/>
                <a:gd name="connsiteY41" fmla="*/ 38035 h 70709"/>
                <a:gd name="connsiteX42" fmla="*/ 40716 w 56797"/>
                <a:gd name="connsiteY42" fmla="*/ 37014 h 70709"/>
                <a:gd name="connsiteX43" fmla="*/ 43396 w 56797"/>
                <a:gd name="connsiteY43" fmla="*/ 35738 h 70709"/>
                <a:gd name="connsiteX44" fmla="*/ 43396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8" y="2808"/>
                    <a:pt x="41992" y="1659"/>
                    <a:pt x="38929" y="1021"/>
                  </a:cubicBezTo>
                  <a:cubicBezTo>
                    <a:pt x="35865" y="383"/>
                    <a:pt x="32930" y="0"/>
                    <a:pt x="30249" y="0"/>
                  </a:cubicBezTo>
                  <a:cubicBezTo>
                    <a:pt x="26165" y="0"/>
                    <a:pt x="22209" y="638"/>
                    <a:pt x="18507" y="1787"/>
                  </a:cubicBezTo>
                  <a:cubicBezTo>
                    <a:pt x="14806" y="2935"/>
                    <a:pt x="11487"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2885"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6"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524" y="44544"/>
                  </a:moveTo>
                  <a:cubicBezTo>
                    <a:pt x="43524" y="47225"/>
                    <a:pt x="42885" y="49778"/>
                    <a:pt x="41481" y="52075"/>
                  </a:cubicBezTo>
                  <a:cubicBezTo>
                    <a:pt x="40077" y="54372"/>
                    <a:pt x="38163" y="56287"/>
                    <a:pt x="35483" y="57819"/>
                  </a:cubicBezTo>
                  <a:cubicBezTo>
                    <a:pt x="32802" y="59222"/>
                    <a:pt x="29739" y="59988"/>
                    <a:pt x="26038" y="59988"/>
                  </a:cubicBezTo>
                  <a:cubicBezTo>
                    <a:pt x="22336" y="59988"/>
                    <a:pt x="19145" y="59095"/>
                    <a:pt x="16720" y="57436"/>
                  </a:cubicBezTo>
                  <a:cubicBezTo>
                    <a:pt x="14295" y="55776"/>
                    <a:pt x="13019" y="53224"/>
                    <a:pt x="13019" y="50033"/>
                  </a:cubicBezTo>
                  <a:cubicBezTo>
                    <a:pt x="13019" y="47608"/>
                    <a:pt x="13657" y="45821"/>
                    <a:pt x="14933" y="44289"/>
                  </a:cubicBezTo>
                  <a:cubicBezTo>
                    <a:pt x="16210" y="42885"/>
                    <a:pt x="17869" y="41737"/>
                    <a:pt x="20039" y="40971"/>
                  </a:cubicBezTo>
                  <a:cubicBezTo>
                    <a:pt x="22209" y="40205"/>
                    <a:pt x="24506" y="39694"/>
                    <a:pt x="27059" y="39311"/>
                  </a:cubicBezTo>
                  <a:cubicBezTo>
                    <a:pt x="28207" y="39184"/>
                    <a:pt x="29484" y="38929"/>
                    <a:pt x="31143" y="38801"/>
                  </a:cubicBezTo>
                  <a:cubicBezTo>
                    <a:pt x="32802" y="38546"/>
                    <a:pt x="34461" y="38291"/>
                    <a:pt x="36121" y="38035"/>
                  </a:cubicBezTo>
                  <a:cubicBezTo>
                    <a:pt x="37780" y="37780"/>
                    <a:pt x="39439" y="37397"/>
                    <a:pt x="40716" y="37014"/>
                  </a:cubicBezTo>
                  <a:cubicBezTo>
                    <a:pt x="42120" y="36631"/>
                    <a:pt x="43013" y="36121"/>
                    <a:pt x="43396" y="35738"/>
                  </a:cubicBezTo>
                  <a:lnTo>
                    <a:pt x="43396" y="44544"/>
                  </a:lnTo>
                  <a:close/>
                </a:path>
              </a:pathLst>
            </a:custGeom>
            <a:solidFill>
              <a:srgbClr val="14336A"/>
            </a:solidFill>
            <a:ln w="0" cap="flat">
              <a:noFill/>
              <a:prstDash val="solid"/>
              <a:miter/>
            </a:ln>
          </p:spPr>
          <p:txBody>
            <a:bodyPr rtlCol="0" anchor="ctr"/>
            <a:lstStyle/>
            <a:p>
              <a:endParaRPr lang="en-GB" sz="1013"/>
            </a:p>
          </p:txBody>
        </p:sp>
        <p:sp>
          <p:nvSpPr>
            <p:cNvPr id="43" name="Freeform 42">
              <a:extLst>
                <a:ext uri="{FF2B5EF4-FFF2-40B4-BE49-F238E27FC236}">
                  <a16:creationId xmlns:a16="http://schemas.microsoft.com/office/drawing/2014/main" id="{5364A5E3-8012-20E4-1639-4545C0879ED4}"/>
                </a:ext>
              </a:extLst>
            </p:cNvPr>
            <p:cNvSpPr/>
            <p:nvPr/>
          </p:nvSpPr>
          <p:spPr>
            <a:xfrm>
              <a:off x="3050348" y="6456927"/>
              <a:ext cx="56797" cy="69177"/>
            </a:xfrm>
            <a:custGeom>
              <a:avLst/>
              <a:gdLst>
                <a:gd name="connsiteX0" fmla="*/ 46076 w 56797"/>
                <a:gd name="connsiteY0" fmla="*/ 2935 h 69177"/>
                <a:gd name="connsiteX1" fmla="*/ 33823 w 56797"/>
                <a:gd name="connsiteY1" fmla="*/ 0 h 69177"/>
                <a:gd name="connsiteX2" fmla="*/ 21060 w 56797"/>
                <a:gd name="connsiteY2" fmla="*/ 3318 h 69177"/>
                <a:gd name="connsiteX3" fmla="*/ 13657 w 56797"/>
                <a:gd name="connsiteY3" fmla="*/ 11997 h 69177"/>
                <a:gd name="connsiteX4" fmla="*/ 12764 w 56797"/>
                <a:gd name="connsiteY4" fmla="*/ 11997 h 69177"/>
                <a:gd name="connsiteX5" fmla="*/ 12764 w 56797"/>
                <a:gd name="connsiteY5" fmla="*/ 893 h 69177"/>
                <a:gd name="connsiteX6" fmla="*/ 0 w 56797"/>
                <a:gd name="connsiteY6" fmla="*/ 893 h 69177"/>
                <a:gd name="connsiteX7" fmla="*/ 0 w 56797"/>
                <a:gd name="connsiteY7" fmla="*/ 69178 h 69177"/>
                <a:gd name="connsiteX8" fmla="*/ 13274 w 56797"/>
                <a:gd name="connsiteY8" fmla="*/ 69178 h 69177"/>
                <a:gd name="connsiteX9" fmla="*/ 13274 w 56797"/>
                <a:gd name="connsiteY9" fmla="*/ 28590 h 69177"/>
                <a:gd name="connsiteX10" fmla="*/ 15316 w 56797"/>
                <a:gd name="connsiteY10" fmla="*/ 19273 h 69177"/>
                <a:gd name="connsiteX11" fmla="*/ 20932 w 56797"/>
                <a:gd name="connsiteY11" fmla="*/ 13402 h 69177"/>
                <a:gd name="connsiteX12" fmla="*/ 29101 w 56797"/>
                <a:gd name="connsiteY12" fmla="*/ 11359 h 69177"/>
                <a:gd name="connsiteX13" fmla="*/ 39694 w 56797"/>
                <a:gd name="connsiteY13" fmla="*/ 15571 h 69177"/>
                <a:gd name="connsiteX14" fmla="*/ 43523 w 56797"/>
                <a:gd name="connsiteY14" fmla="*/ 27186 h 69177"/>
                <a:gd name="connsiteX15" fmla="*/ 43523 w 56797"/>
                <a:gd name="connsiteY15" fmla="*/ 69050 h 69177"/>
                <a:gd name="connsiteX16" fmla="*/ 56798 w 56797"/>
                <a:gd name="connsiteY16" fmla="*/ 69050 h 69177"/>
                <a:gd name="connsiteX17" fmla="*/ 56798 w 56797"/>
                <a:gd name="connsiteY17" fmla="*/ 25654 h 69177"/>
                <a:gd name="connsiteX18" fmla="*/ 53862 w 56797"/>
                <a:gd name="connsiteY18" fmla="*/ 11487 h 69177"/>
                <a:gd name="connsiteX19" fmla="*/ 45693 w 56797"/>
                <a:gd name="connsiteY19" fmla="*/ 2808 h 6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7">
                  <a:moveTo>
                    <a:pt x="46076" y="2935"/>
                  </a:moveTo>
                  <a:cubicBezTo>
                    <a:pt x="42630" y="1021"/>
                    <a:pt x="38546" y="0"/>
                    <a:pt x="33823" y="0"/>
                  </a:cubicBezTo>
                  <a:cubicBezTo>
                    <a:pt x="28718" y="0"/>
                    <a:pt x="24378" y="1149"/>
                    <a:pt x="21060" y="3318"/>
                  </a:cubicBezTo>
                  <a:cubicBezTo>
                    <a:pt x="17741" y="5488"/>
                    <a:pt x="15188" y="8424"/>
                    <a:pt x="13657" y="11997"/>
                  </a:cubicBezTo>
                  <a:lnTo>
                    <a:pt x="12764" y="11997"/>
                  </a:lnTo>
                  <a:lnTo>
                    <a:pt x="12764" y="893"/>
                  </a:lnTo>
                  <a:lnTo>
                    <a:pt x="0" y="893"/>
                  </a:lnTo>
                  <a:lnTo>
                    <a:pt x="0" y="69178"/>
                  </a:lnTo>
                  <a:lnTo>
                    <a:pt x="13274" y="69178"/>
                  </a:lnTo>
                  <a:lnTo>
                    <a:pt x="13274" y="28590"/>
                  </a:lnTo>
                  <a:cubicBezTo>
                    <a:pt x="13274" y="25016"/>
                    <a:pt x="13912" y="21825"/>
                    <a:pt x="15316" y="19273"/>
                  </a:cubicBezTo>
                  <a:cubicBezTo>
                    <a:pt x="16720" y="16720"/>
                    <a:pt x="18635" y="14805"/>
                    <a:pt x="20932" y="13402"/>
                  </a:cubicBezTo>
                  <a:cubicBezTo>
                    <a:pt x="23357" y="12125"/>
                    <a:pt x="26037" y="11359"/>
                    <a:pt x="29101" y="11359"/>
                  </a:cubicBezTo>
                  <a:cubicBezTo>
                    <a:pt x="33568" y="11359"/>
                    <a:pt x="37142" y="12764"/>
                    <a:pt x="39694" y="15571"/>
                  </a:cubicBezTo>
                  <a:cubicBezTo>
                    <a:pt x="42247" y="18379"/>
                    <a:pt x="43523" y="22208"/>
                    <a:pt x="43523" y="27186"/>
                  </a:cubicBezTo>
                  <a:lnTo>
                    <a:pt x="43523" y="69050"/>
                  </a:lnTo>
                  <a:lnTo>
                    <a:pt x="56798" y="69050"/>
                  </a:lnTo>
                  <a:lnTo>
                    <a:pt x="56798" y="25654"/>
                  </a:lnTo>
                  <a:cubicBezTo>
                    <a:pt x="56798" y="20038"/>
                    <a:pt x="55776" y="15316"/>
                    <a:pt x="53862" y="11487"/>
                  </a:cubicBezTo>
                  <a:cubicBezTo>
                    <a:pt x="51947" y="7658"/>
                    <a:pt x="49267" y="4722"/>
                    <a:pt x="45693" y="2808"/>
                  </a:cubicBezTo>
                  <a:close/>
                </a:path>
              </a:pathLst>
            </a:custGeom>
            <a:solidFill>
              <a:srgbClr val="14336A"/>
            </a:solidFill>
            <a:ln w="0" cap="flat">
              <a:noFill/>
              <a:prstDash val="solid"/>
              <a:miter/>
            </a:ln>
          </p:spPr>
          <p:txBody>
            <a:bodyPr rtlCol="0" anchor="ctr"/>
            <a:lstStyle/>
            <a:p>
              <a:endParaRPr lang="en-GB" sz="1013"/>
            </a:p>
          </p:txBody>
        </p:sp>
        <p:sp>
          <p:nvSpPr>
            <p:cNvPr id="44" name="Freeform 43">
              <a:extLst>
                <a:ext uri="{FF2B5EF4-FFF2-40B4-BE49-F238E27FC236}">
                  <a16:creationId xmlns:a16="http://schemas.microsoft.com/office/drawing/2014/main" id="{50AC4BA3-34B3-3CD2-B65F-6D273BFD32A7}"/>
                </a:ext>
              </a:extLst>
            </p:cNvPr>
            <p:cNvSpPr/>
            <p:nvPr/>
          </p:nvSpPr>
          <p:spPr>
            <a:xfrm>
              <a:off x="3125398"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69" y="70582"/>
                    <a:pt x="41992" y="69561"/>
                    <a:pt x="46076" y="67646"/>
                  </a:cubicBezTo>
                  <a:cubicBezTo>
                    <a:pt x="50033" y="65604"/>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207"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45" name="Freeform 44">
              <a:extLst>
                <a:ext uri="{FF2B5EF4-FFF2-40B4-BE49-F238E27FC236}">
                  <a16:creationId xmlns:a16="http://schemas.microsoft.com/office/drawing/2014/main" id="{96F0DC6C-BDBA-EAA5-F6BF-10D3F279BAAD}"/>
                </a:ext>
              </a:extLst>
            </p:cNvPr>
            <p:cNvSpPr/>
            <p:nvPr/>
          </p:nvSpPr>
          <p:spPr>
            <a:xfrm>
              <a:off x="3199681" y="6456927"/>
              <a:ext cx="61775" cy="70582"/>
            </a:xfrm>
            <a:custGeom>
              <a:avLst/>
              <a:gdLst>
                <a:gd name="connsiteX0" fmla="*/ 61775 w 61775"/>
                <a:gd name="connsiteY0" fmla="*/ 34333 h 70582"/>
                <a:gd name="connsiteX1" fmla="*/ 59223 w 61775"/>
                <a:gd name="connsiteY1" fmla="*/ 18507 h 70582"/>
                <a:gd name="connsiteX2" fmla="*/ 52458 w 61775"/>
                <a:gd name="connsiteY2" fmla="*/ 7913 h 70582"/>
                <a:gd name="connsiteX3" fmla="*/ 42758 w 61775"/>
                <a:gd name="connsiteY3" fmla="*/ 1914 h 70582"/>
                <a:gd name="connsiteX4" fmla="*/ 31526 w 61775"/>
                <a:gd name="connsiteY4" fmla="*/ 0 h 70582"/>
                <a:gd name="connsiteX5" fmla="*/ 14933 w 61775"/>
                <a:gd name="connsiteY5" fmla="*/ 4467 h 70582"/>
                <a:gd name="connsiteX6" fmla="*/ 3957 w 61775"/>
                <a:gd name="connsiteY6" fmla="*/ 16975 h 70582"/>
                <a:gd name="connsiteX7" fmla="*/ 0 w 61775"/>
                <a:gd name="connsiteY7" fmla="*/ 35483 h 70582"/>
                <a:gd name="connsiteX8" fmla="*/ 3957 w 61775"/>
                <a:gd name="connsiteY8" fmla="*/ 53989 h 70582"/>
                <a:gd name="connsiteX9" fmla="*/ 15189 w 61775"/>
                <a:gd name="connsiteY9" fmla="*/ 66242 h 70582"/>
                <a:gd name="connsiteX10" fmla="*/ 32547 w 61775"/>
                <a:gd name="connsiteY10" fmla="*/ 70582 h 70582"/>
                <a:gd name="connsiteX11" fmla="*/ 45821 w 61775"/>
                <a:gd name="connsiteY11" fmla="*/ 68284 h 70582"/>
                <a:gd name="connsiteX12" fmla="*/ 55521 w 61775"/>
                <a:gd name="connsiteY12" fmla="*/ 61775 h 70582"/>
                <a:gd name="connsiteX13" fmla="*/ 60882 w 61775"/>
                <a:gd name="connsiteY13" fmla="*/ 52075 h 70582"/>
                <a:gd name="connsiteX14" fmla="*/ 48246 w 61775"/>
                <a:gd name="connsiteY14" fmla="*/ 49778 h 70582"/>
                <a:gd name="connsiteX15" fmla="*/ 44800 w 61775"/>
                <a:gd name="connsiteY15" fmla="*/ 55138 h 70582"/>
                <a:gd name="connsiteX16" fmla="*/ 39439 w 61775"/>
                <a:gd name="connsiteY16" fmla="*/ 58457 h 70582"/>
                <a:gd name="connsiteX17" fmla="*/ 32547 w 61775"/>
                <a:gd name="connsiteY17" fmla="*/ 59478 h 70582"/>
                <a:gd name="connsiteX18" fmla="*/ 22336 w 61775"/>
                <a:gd name="connsiteY18" fmla="*/ 56925 h 70582"/>
                <a:gd name="connsiteX19" fmla="*/ 15571 w 61775"/>
                <a:gd name="connsiteY19" fmla="*/ 49650 h 70582"/>
                <a:gd name="connsiteX20" fmla="*/ 13274 w 61775"/>
                <a:gd name="connsiteY20" fmla="*/ 38929 h 70582"/>
                <a:gd name="connsiteX21" fmla="*/ 61775 w 61775"/>
                <a:gd name="connsiteY21" fmla="*/ 38929 h 70582"/>
                <a:gd name="connsiteX22" fmla="*/ 61775 w 61775"/>
                <a:gd name="connsiteY22" fmla="*/ 34206 h 70582"/>
                <a:gd name="connsiteX23" fmla="*/ 13274 w 61775"/>
                <a:gd name="connsiteY23" fmla="*/ 29101 h 70582"/>
                <a:gd name="connsiteX24" fmla="*/ 15444 w 61775"/>
                <a:gd name="connsiteY24" fmla="*/ 20804 h 70582"/>
                <a:gd name="connsiteX25" fmla="*/ 21825 w 61775"/>
                <a:gd name="connsiteY25" fmla="*/ 13657 h 70582"/>
                <a:gd name="connsiteX26" fmla="*/ 31653 w 61775"/>
                <a:gd name="connsiteY26" fmla="*/ 10976 h 70582"/>
                <a:gd name="connsiteX27" fmla="*/ 40716 w 61775"/>
                <a:gd name="connsiteY27" fmla="*/ 13274 h 70582"/>
                <a:gd name="connsiteX28" fmla="*/ 46714 w 61775"/>
                <a:gd name="connsiteY28" fmla="*/ 19656 h 70582"/>
                <a:gd name="connsiteX29" fmla="*/ 48884 w 61775"/>
                <a:gd name="connsiteY29" fmla="*/ 28973 h 70582"/>
                <a:gd name="connsiteX30" fmla="*/ 13529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61775" y="34333"/>
                  </a:moveTo>
                  <a:cubicBezTo>
                    <a:pt x="61775" y="28079"/>
                    <a:pt x="61010" y="22846"/>
                    <a:pt x="59223" y="18507"/>
                  </a:cubicBezTo>
                  <a:cubicBezTo>
                    <a:pt x="57563" y="14167"/>
                    <a:pt x="55266" y="10594"/>
                    <a:pt x="52458" y="7913"/>
                  </a:cubicBez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103" y="52841"/>
                    <a:pt x="15571" y="49650"/>
                  </a:cubicBezTo>
                  <a:cubicBezTo>
                    <a:pt x="14040" y="46714"/>
                    <a:pt x="13402" y="43013"/>
                    <a:pt x="13274" y="38929"/>
                  </a:cubicBezTo>
                  <a:lnTo>
                    <a:pt x="61775" y="38929"/>
                  </a:lnTo>
                  <a:lnTo>
                    <a:pt x="61775" y="34206"/>
                  </a:lnTo>
                  <a:close/>
                  <a:moveTo>
                    <a:pt x="13274" y="29101"/>
                  </a:moveTo>
                  <a:cubicBezTo>
                    <a:pt x="13402" y="26165"/>
                    <a:pt x="14040" y="23357"/>
                    <a:pt x="15444" y="20804"/>
                  </a:cubicBezTo>
                  <a:cubicBezTo>
                    <a:pt x="16975" y="17869"/>
                    <a:pt x="19017" y="15444"/>
                    <a:pt x="21825" y="13657"/>
                  </a:cubicBezTo>
                  <a:cubicBezTo>
                    <a:pt x="24633" y="11870"/>
                    <a:pt x="27824" y="10976"/>
                    <a:pt x="31653" y="10976"/>
                  </a:cubicBezTo>
                  <a:cubicBezTo>
                    <a:pt x="35100" y="10976"/>
                    <a:pt x="38035" y="11742"/>
                    <a:pt x="40716" y="13274"/>
                  </a:cubicBezTo>
                  <a:cubicBezTo>
                    <a:pt x="43268" y="14805"/>
                    <a:pt x="45310" y="16975"/>
                    <a:pt x="46714" y="19656"/>
                  </a:cubicBezTo>
                  <a:cubicBezTo>
                    <a:pt x="48118" y="22336"/>
                    <a:pt x="48884" y="25527"/>
                    <a:pt x="48884" y="28973"/>
                  </a:cubicBezTo>
                  <a:lnTo>
                    <a:pt x="13529" y="28973"/>
                  </a:lnTo>
                  <a:close/>
                </a:path>
              </a:pathLst>
            </a:custGeom>
            <a:solidFill>
              <a:srgbClr val="14336A"/>
            </a:solidFill>
            <a:ln w="0" cap="flat">
              <a:noFill/>
              <a:prstDash val="solid"/>
              <a:miter/>
            </a:ln>
          </p:spPr>
          <p:txBody>
            <a:bodyPr rtlCol="0" anchor="ctr"/>
            <a:lstStyle/>
            <a:p>
              <a:endParaRPr lang="en-GB" sz="1013"/>
            </a:p>
          </p:txBody>
        </p:sp>
        <p:sp>
          <p:nvSpPr>
            <p:cNvPr id="46" name="Freeform 45">
              <a:extLst>
                <a:ext uri="{FF2B5EF4-FFF2-40B4-BE49-F238E27FC236}">
                  <a16:creationId xmlns:a16="http://schemas.microsoft.com/office/drawing/2014/main" id="{6DDC6F69-7028-86E5-6316-56FE689D3BFA}"/>
                </a:ext>
              </a:extLst>
            </p:cNvPr>
            <p:cNvSpPr/>
            <p:nvPr/>
          </p:nvSpPr>
          <p:spPr>
            <a:xfrm>
              <a:off x="638302" y="6272622"/>
              <a:ext cx="184560" cy="255014"/>
            </a:xfrm>
            <a:custGeom>
              <a:avLst/>
              <a:gdLst>
                <a:gd name="connsiteX0" fmla="*/ 0 w 184560"/>
                <a:gd name="connsiteY0" fmla="*/ 255014 h 255014"/>
                <a:gd name="connsiteX1" fmla="*/ 0 w 184560"/>
                <a:gd name="connsiteY1" fmla="*/ 0 h 255014"/>
                <a:gd name="connsiteX2" fmla="*/ 182901 w 184560"/>
                <a:gd name="connsiteY2" fmla="*/ 0 h 255014"/>
                <a:gd name="connsiteX3" fmla="*/ 182901 w 184560"/>
                <a:gd name="connsiteY3" fmla="*/ 58967 h 255014"/>
                <a:gd name="connsiteX4" fmla="*/ 67391 w 184560"/>
                <a:gd name="connsiteY4" fmla="*/ 58967 h 255014"/>
                <a:gd name="connsiteX5" fmla="*/ 67391 w 184560"/>
                <a:gd name="connsiteY5" fmla="*/ 98024 h 255014"/>
                <a:gd name="connsiteX6" fmla="*/ 165926 w 184560"/>
                <a:gd name="connsiteY6" fmla="*/ 98024 h 255014"/>
                <a:gd name="connsiteX7" fmla="*/ 165926 w 184560"/>
                <a:gd name="connsiteY7" fmla="*/ 153289 h 255014"/>
                <a:gd name="connsiteX8" fmla="*/ 67391 w 184560"/>
                <a:gd name="connsiteY8" fmla="*/ 153289 h 255014"/>
                <a:gd name="connsiteX9" fmla="*/ 67391 w 184560"/>
                <a:gd name="connsiteY9" fmla="*/ 195792 h 255014"/>
                <a:gd name="connsiteX10" fmla="*/ 184560 w 184560"/>
                <a:gd name="connsiteY10" fmla="*/ 195792 h 255014"/>
                <a:gd name="connsiteX11" fmla="*/ 184560 w 184560"/>
                <a:gd name="connsiteY11" fmla="*/ 255014 h 255014"/>
                <a:gd name="connsiteX12" fmla="*/ 0 w 184560"/>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560" h="255014">
                  <a:moveTo>
                    <a:pt x="0" y="255014"/>
                  </a:moveTo>
                  <a:lnTo>
                    <a:pt x="0" y="0"/>
                  </a:lnTo>
                  <a:lnTo>
                    <a:pt x="182901" y="0"/>
                  </a:lnTo>
                  <a:lnTo>
                    <a:pt x="182901" y="58967"/>
                  </a:lnTo>
                  <a:lnTo>
                    <a:pt x="67391" y="58967"/>
                  </a:lnTo>
                  <a:lnTo>
                    <a:pt x="67391" y="98024"/>
                  </a:lnTo>
                  <a:lnTo>
                    <a:pt x="165926" y="98024"/>
                  </a:lnTo>
                  <a:lnTo>
                    <a:pt x="165926" y="153289"/>
                  </a:lnTo>
                  <a:lnTo>
                    <a:pt x="67391" y="153289"/>
                  </a:lnTo>
                  <a:lnTo>
                    <a:pt x="67391" y="195792"/>
                  </a:lnTo>
                  <a:lnTo>
                    <a:pt x="184560" y="195792"/>
                  </a:lnTo>
                  <a:lnTo>
                    <a:pt x="184560"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47" name="Freeform 46">
              <a:extLst>
                <a:ext uri="{FF2B5EF4-FFF2-40B4-BE49-F238E27FC236}">
                  <a16:creationId xmlns:a16="http://schemas.microsoft.com/office/drawing/2014/main" id="{C9A0B1FD-A84E-A614-8F81-B7F2F5E6C1D5}"/>
                </a:ext>
              </a:extLst>
            </p:cNvPr>
            <p:cNvSpPr/>
            <p:nvPr/>
          </p:nvSpPr>
          <p:spPr>
            <a:xfrm>
              <a:off x="1372714" y="6272622"/>
              <a:ext cx="184687" cy="255014"/>
            </a:xfrm>
            <a:custGeom>
              <a:avLst/>
              <a:gdLst>
                <a:gd name="connsiteX0" fmla="*/ 0 w 184687"/>
                <a:gd name="connsiteY0" fmla="*/ 255014 h 255014"/>
                <a:gd name="connsiteX1" fmla="*/ 0 w 184687"/>
                <a:gd name="connsiteY1" fmla="*/ 0 h 255014"/>
                <a:gd name="connsiteX2" fmla="*/ 183029 w 184687"/>
                <a:gd name="connsiteY2" fmla="*/ 0 h 255014"/>
                <a:gd name="connsiteX3" fmla="*/ 183029 w 184687"/>
                <a:gd name="connsiteY3" fmla="*/ 58967 h 255014"/>
                <a:gd name="connsiteX4" fmla="*/ 67519 w 184687"/>
                <a:gd name="connsiteY4" fmla="*/ 58967 h 255014"/>
                <a:gd name="connsiteX5" fmla="*/ 67519 w 184687"/>
                <a:gd name="connsiteY5" fmla="*/ 98024 h 255014"/>
                <a:gd name="connsiteX6" fmla="*/ 166053 w 184687"/>
                <a:gd name="connsiteY6" fmla="*/ 98024 h 255014"/>
                <a:gd name="connsiteX7" fmla="*/ 166053 w 184687"/>
                <a:gd name="connsiteY7" fmla="*/ 153289 h 255014"/>
                <a:gd name="connsiteX8" fmla="*/ 67519 w 184687"/>
                <a:gd name="connsiteY8" fmla="*/ 153289 h 255014"/>
                <a:gd name="connsiteX9" fmla="*/ 67519 w 184687"/>
                <a:gd name="connsiteY9" fmla="*/ 195792 h 255014"/>
                <a:gd name="connsiteX10" fmla="*/ 184688 w 184687"/>
                <a:gd name="connsiteY10" fmla="*/ 195792 h 255014"/>
                <a:gd name="connsiteX11" fmla="*/ 184688 w 184687"/>
                <a:gd name="connsiteY11" fmla="*/ 255014 h 255014"/>
                <a:gd name="connsiteX12" fmla="*/ 0 w 184687"/>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87" h="255014">
                  <a:moveTo>
                    <a:pt x="0" y="255014"/>
                  </a:moveTo>
                  <a:lnTo>
                    <a:pt x="0" y="0"/>
                  </a:lnTo>
                  <a:lnTo>
                    <a:pt x="183029" y="0"/>
                  </a:lnTo>
                  <a:lnTo>
                    <a:pt x="183029" y="58967"/>
                  </a:lnTo>
                  <a:lnTo>
                    <a:pt x="67519" y="58967"/>
                  </a:lnTo>
                  <a:lnTo>
                    <a:pt x="67519" y="98024"/>
                  </a:lnTo>
                  <a:lnTo>
                    <a:pt x="166053" y="98024"/>
                  </a:lnTo>
                  <a:lnTo>
                    <a:pt x="166053" y="153289"/>
                  </a:lnTo>
                  <a:lnTo>
                    <a:pt x="67519" y="153289"/>
                  </a:lnTo>
                  <a:lnTo>
                    <a:pt x="67519" y="195792"/>
                  </a:lnTo>
                  <a:lnTo>
                    <a:pt x="184688" y="195792"/>
                  </a:lnTo>
                  <a:lnTo>
                    <a:pt x="184688"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48" name="Freeform 47">
              <a:extLst>
                <a:ext uri="{FF2B5EF4-FFF2-40B4-BE49-F238E27FC236}">
                  <a16:creationId xmlns:a16="http://schemas.microsoft.com/office/drawing/2014/main" id="{2F5D443E-466E-73EA-62AA-25A752F0D7E5}"/>
                </a:ext>
              </a:extLst>
            </p:cNvPr>
            <p:cNvSpPr/>
            <p:nvPr/>
          </p:nvSpPr>
          <p:spPr>
            <a:xfrm>
              <a:off x="1598628" y="6272366"/>
              <a:ext cx="495989" cy="255525"/>
            </a:xfrm>
            <a:custGeom>
              <a:avLst/>
              <a:gdLst>
                <a:gd name="connsiteX0" fmla="*/ 392733 w 495989"/>
                <a:gd name="connsiteY0" fmla="*/ 0 h 255525"/>
                <a:gd name="connsiteX1" fmla="*/ 328533 w 495989"/>
                <a:gd name="connsiteY1" fmla="*/ 0 h 255525"/>
                <a:gd name="connsiteX2" fmla="*/ 247740 w 495989"/>
                <a:gd name="connsiteY2" fmla="*/ 199876 h 255525"/>
                <a:gd name="connsiteX3" fmla="*/ 235231 w 495989"/>
                <a:gd name="connsiteY3" fmla="*/ 199876 h 255525"/>
                <a:gd name="connsiteX4" fmla="*/ 209832 w 495989"/>
                <a:gd name="connsiteY4" fmla="*/ 196686 h 255525"/>
                <a:gd name="connsiteX5" fmla="*/ 192474 w 495989"/>
                <a:gd name="connsiteY5" fmla="*/ 186475 h 255525"/>
                <a:gd name="connsiteX6" fmla="*/ 179710 w 495989"/>
                <a:gd name="connsiteY6" fmla="*/ 168095 h 255525"/>
                <a:gd name="connsiteX7" fmla="*/ 178689 w 495989"/>
                <a:gd name="connsiteY7" fmla="*/ 166181 h 255525"/>
                <a:gd name="connsiteX8" fmla="*/ 180603 w 495989"/>
                <a:gd name="connsiteY8" fmla="*/ 165160 h 255525"/>
                <a:gd name="connsiteX9" fmla="*/ 222978 w 495989"/>
                <a:gd name="connsiteY9" fmla="*/ 88068 h 255525"/>
                <a:gd name="connsiteX10" fmla="*/ 210853 w 495989"/>
                <a:gd name="connsiteY10" fmla="*/ 42503 h 255525"/>
                <a:gd name="connsiteX11" fmla="*/ 177413 w 495989"/>
                <a:gd name="connsiteY11" fmla="*/ 11615 h 255525"/>
                <a:gd name="connsiteX12" fmla="*/ 128401 w 495989"/>
                <a:gd name="connsiteY12" fmla="*/ 511 h 255525"/>
                <a:gd name="connsiteX13" fmla="*/ 0 w 495989"/>
                <a:gd name="connsiteY13" fmla="*/ 511 h 255525"/>
                <a:gd name="connsiteX14" fmla="*/ 0 w 495989"/>
                <a:gd name="connsiteY14" fmla="*/ 255526 h 255525"/>
                <a:gd name="connsiteX15" fmla="*/ 67519 w 495989"/>
                <a:gd name="connsiteY15" fmla="*/ 255526 h 255525"/>
                <a:gd name="connsiteX16" fmla="*/ 67519 w 495989"/>
                <a:gd name="connsiteY16" fmla="*/ 182773 h 255525"/>
                <a:gd name="connsiteX17" fmla="*/ 80793 w 495989"/>
                <a:gd name="connsiteY17" fmla="*/ 182773 h 255525"/>
                <a:gd name="connsiteX18" fmla="*/ 111808 w 495989"/>
                <a:gd name="connsiteY18" fmla="*/ 182391 h 255525"/>
                <a:gd name="connsiteX19" fmla="*/ 113340 w 495989"/>
                <a:gd name="connsiteY19" fmla="*/ 182391 h 255525"/>
                <a:gd name="connsiteX20" fmla="*/ 113978 w 495989"/>
                <a:gd name="connsiteY20" fmla="*/ 183794 h 255525"/>
                <a:gd name="connsiteX21" fmla="*/ 158012 w 495989"/>
                <a:gd name="connsiteY21" fmla="*/ 239443 h 255525"/>
                <a:gd name="connsiteX22" fmla="*/ 217235 w 495989"/>
                <a:gd name="connsiteY22" fmla="*/ 255526 h 255525"/>
                <a:gd name="connsiteX23" fmla="*/ 296624 w 495989"/>
                <a:gd name="connsiteY23" fmla="*/ 255526 h 255525"/>
                <a:gd name="connsiteX24" fmla="*/ 310025 w 495989"/>
                <a:gd name="connsiteY24" fmla="*/ 220426 h 255525"/>
                <a:gd name="connsiteX25" fmla="*/ 411368 w 495989"/>
                <a:gd name="connsiteY25" fmla="*/ 220426 h 255525"/>
                <a:gd name="connsiteX26" fmla="*/ 424897 w 495989"/>
                <a:gd name="connsiteY26" fmla="*/ 255526 h 255525"/>
                <a:gd name="connsiteX27" fmla="*/ 495990 w 495989"/>
                <a:gd name="connsiteY27" fmla="*/ 255526 h 255525"/>
                <a:gd name="connsiteX28" fmla="*/ 392861 w 495989"/>
                <a:gd name="connsiteY28" fmla="*/ 256 h 255525"/>
                <a:gd name="connsiteX29" fmla="*/ 150609 w 495989"/>
                <a:gd name="connsiteY29" fmla="*/ 107213 h 255525"/>
                <a:gd name="connsiteX30" fmla="*/ 139633 w 495989"/>
                <a:gd name="connsiteY30" fmla="*/ 119467 h 255525"/>
                <a:gd name="connsiteX31" fmla="*/ 124317 w 495989"/>
                <a:gd name="connsiteY31" fmla="*/ 124061 h 255525"/>
                <a:gd name="connsiteX32" fmla="*/ 67391 w 495989"/>
                <a:gd name="connsiteY32" fmla="*/ 124061 h 255525"/>
                <a:gd name="connsiteX33" fmla="*/ 67391 w 495989"/>
                <a:gd name="connsiteY33" fmla="*/ 59478 h 255525"/>
                <a:gd name="connsiteX34" fmla="*/ 124572 w 495989"/>
                <a:gd name="connsiteY34" fmla="*/ 59478 h 255525"/>
                <a:gd name="connsiteX35" fmla="*/ 139505 w 495989"/>
                <a:gd name="connsiteY35" fmla="*/ 64200 h 255525"/>
                <a:gd name="connsiteX36" fmla="*/ 150482 w 495989"/>
                <a:gd name="connsiteY36" fmla="*/ 75815 h 255525"/>
                <a:gd name="connsiteX37" fmla="*/ 154566 w 495989"/>
                <a:gd name="connsiteY37" fmla="*/ 90238 h 255525"/>
                <a:gd name="connsiteX38" fmla="*/ 150482 w 495989"/>
                <a:gd name="connsiteY38" fmla="*/ 107341 h 255525"/>
                <a:gd name="connsiteX39" fmla="*/ 330957 w 495989"/>
                <a:gd name="connsiteY39" fmla="*/ 165287 h 255525"/>
                <a:gd name="connsiteX40" fmla="*/ 356102 w 495989"/>
                <a:gd name="connsiteY40" fmla="*/ 99938 h 255525"/>
                <a:gd name="connsiteX41" fmla="*/ 358527 w 495989"/>
                <a:gd name="connsiteY41" fmla="*/ 88579 h 255525"/>
                <a:gd name="connsiteX42" fmla="*/ 362994 w 495989"/>
                <a:gd name="connsiteY42" fmla="*/ 88579 h 255525"/>
                <a:gd name="connsiteX43" fmla="*/ 365164 w 495989"/>
                <a:gd name="connsiteY43" fmla="*/ 99556 h 255525"/>
                <a:gd name="connsiteX44" fmla="*/ 390435 w 495989"/>
                <a:gd name="connsiteY44" fmla="*/ 165160 h 255525"/>
                <a:gd name="connsiteX45" fmla="*/ 331085 w 495989"/>
                <a:gd name="connsiteY45" fmla="*/ 165160 h 2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5989" h="255525">
                  <a:moveTo>
                    <a:pt x="392733" y="0"/>
                  </a:moveTo>
                  <a:lnTo>
                    <a:pt x="328533" y="0"/>
                  </a:lnTo>
                  <a:lnTo>
                    <a:pt x="247740" y="199876"/>
                  </a:lnTo>
                  <a:lnTo>
                    <a:pt x="235231" y="199876"/>
                  </a:lnTo>
                  <a:cubicBezTo>
                    <a:pt x="225148" y="199876"/>
                    <a:pt x="216597" y="198728"/>
                    <a:pt x="209832" y="196686"/>
                  </a:cubicBezTo>
                  <a:cubicBezTo>
                    <a:pt x="202940" y="194516"/>
                    <a:pt x="197068" y="191070"/>
                    <a:pt x="192474" y="186475"/>
                  </a:cubicBezTo>
                  <a:cubicBezTo>
                    <a:pt x="187879" y="181880"/>
                    <a:pt x="183539" y="175754"/>
                    <a:pt x="179710" y="168095"/>
                  </a:cubicBezTo>
                  <a:lnTo>
                    <a:pt x="178689" y="166181"/>
                  </a:lnTo>
                  <a:lnTo>
                    <a:pt x="180603" y="165160"/>
                  </a:lnTo>
                  <a:cubicBezTo>
                    <a:pt x="208683" y="149588"/>
                    <a:pt x="222978" y="123678"/>
                    <a:pt x="222978" y="88068"/>
                  </a:cubicBezTo>
                  <a:cubicBezTo>
                    <a:pt x="222978" y="70965"/>
                    <a:pt x="218894" y="55649"/>
                    <a:pt x="210853" y="42503"/>
                  </a:cubicBezTo>
                  <a:cubicBezTo>
                    <a:pt x="202812" y="29356"/>
                    <a:pt x="191580" y="18890"/>
                    <a:pt x="177413" y="11615"/>
                  </a:cubicBezTo>
                  <a:cubicBezTo>
                    <a:pt x="163118" y="4212"/>
                    <a:pt x="146653" y="511"/>
                    <a:pt x="128401" y="511"/>
                  </a:cubicBezTo>
                  <a:lnTo>
                    <a:pt x="0" y="511"/>
                  </a:lnTo>
                  <a:lnTo>
                    <a:pt x="0" y="255526"/>
                  </a:lnTo>
                  <a:lnTo>
                    <a:pt x="67519" y="255526"/>
                  </a:lnTo>
                  <a:lnTo>
                    <a:pt x="67519" y="182773"/>
                  </a:lnTo>
                  <a:lnTo>
                    <a:pt x="80793" y="182773"/>
                  </a:lnTo>
                  <a:cubicBezTo>
                    <a:pt x="84239" y="182773"/>
                    <a:pt x="104916" y="182773"/>
                    <a:pt x="111808" y="182391"/>
                  </a:cubicBezTo>
                  <a:lnTo>
                    <a:pt x="113340" y="182391"/>
                  </a:lnTo>
                  <a:cubicBezTo>
                    <a:pt x="113340" y="182391"/>
                    <a:pt x="113978" y="183794"/>
                    <a:pt x="113978" y="183794"/>
                  </a:cubicBezTo>
                  <a:cubicBezTo>
                    <a:pt x="124955" y="210087"/>
                    <a:pt x="139760" y="228722"/>
                    <a:pt x="158012" y="239443"/>
                  </a:cubicBezTo>
                  <a:cubicBezTo>
                    <a:pt x="176392" y="250165"/>
                    <a:pt x="196303" y="255526"/>
                    <a:pt x="217235" y="255526"/>
                  </a:cubicBezTo>
                  <a:lnTo>
                    <a:pt x="296624" y="255526"/>
                  </a:lnTo>
                  <a:lnTo>
                    <a:pt x="310025" y="220426"/>
                  </a:lnTo>
                  <a:lnTo>
                    <a:pt x="411368" y="220426"/>
                  </a:lnTo>
                  <a:lnTo>
                    <a:pt x="424897" y="255526"/>
                  </a:lnTo>
                  <a:lnTo>
                    <a:pt x="495990" y="255526"/>
                  </a:lnTo>
                  <a:lnTo>
                    <a:pt x="392861" y="256"/>
                  </a:lnTo>
                  <a:close/>
                  <a:moveTo>
                    <a:pt x="150609" y="107213"/>
                  </a:moveTo>
                  <a:cubicBezTo>
                    <a:pt x="147929" y="112319"/>
                    <a:pt x="144228" y="116531"/>
                    <a:pt x="139633" y="119467"/>
                  </a:cubicBezTo>
                  <a:cubicBezTo>
                    <a:pt x="135038" y="122530"/>
                    <a:pt x="129932" y="124061"/>
                    <a:pt x="124317" y="124061"/>
                  </a:cubicBezTo>
                  <a:lnTo>
                    <a:pt x="67391" y="124061"/>
                  </a:lnTo>
                  <a:lnTo>
                    <a:pt x="67391" y="59478"/>
                  </a:lnTo>
                  <a:lnTo>
                    <a:pt x="124572" y="59478"/>
                  </a:lnTo>
                  <a:cubicBezTo>
                    <a:pt x="129805" y="59478"/>
                    <a:pt x="134910" y="61010"/>
                    <a:pt x="139505" y="64200"/>
                  </a:cubicBezTo>
                  <a:cubicBezTo>
                    <a:pt x="144100" y="67264"/>
                    <a:pt x="147801" y="71093"/>
                    <a:pt x="150482" y="75815"/>
                  </a:cubicBezTo>
                  <a:cubicBezTo>
                    <a:pt x="153162" y="80538"/>
                    <a:pt x="154566" y="85388"/>
                    <a:pt x="154566" y="90238"/>
                  </a:cubicBezTo>
                  <a:cubicBezTo>
                    <a:pt x="154566" y="96492"/>
                    <a:pt x="153162" y="102236"/>
                    <a:pt x="150482" y="107341"/>
                  </a:cubicBezTo>
                  <a:close/>
                  <a:moveTo>
                    <a:pt x="330957" y="165287"/>
                  </a:moveTo>
                  <a:lnTo>
                    <a:pt x="356102" y="99938"/>
                  </a:lnTo>
                  <a:lnTo>
                    <a:pt x="358527" y="88579"/>
                  </a:lnTo>
                  <a:lnTo>
                    <a:pt x="362994" y="88579"/>
                  </a:lnTo>
                  <a:lnTo>
                    <a:pt x="365164" y="99556"/>
                  </a:lnTo>
                  <a:lnTo>
                    <a:pt x="390435" y="165160"/>
                  </a:lnTo>
                  <a:lnTo>
                    <a:pt x="331085" y="165160"/>
                  </a:lnTo>
                  <a:close/>
                </a:path>
              </a:pathLst>
            </a:custGeom>
            <a:solidFill>
              <a:srgbClr val="14336A"/>
            </a:solidFill>
            <a:ln w="0" cap="flat">
              <a:noFill/>
              <a:prstDash val="solid"/>
              <a:miter/>
            </a:ln>
          </p:spPr>
          <p:txBody>
            <a:bodyPr rtlCol="0" anchor="ctr"/>
            <a:lstStyle/>
            <a:p>
              <a:endParaRPr lang="en-GB" sz="1013"/>
            </a:p>
          </p:txBody>
        </p:sp>
        <p:sp>
          <p:nvSpPr>
            <p:cNvPr id="49" name="Freeform 48">
              <a:extLst>
                <a:ext uri="{FF2B5EF4-FFF2-40B4-BE49-F238E27FC236}">
                  <a16:creationId xmlns:a16="http://schemas.microsoft.com/office/drawing/2014/main" id="{52040355-1423-9E93-4CA0-1B4962B29E36}"/>
                </a:ext>
              </a:extLst>
            </p:cNvPr>
            <p:cNvSpPr/>
            <p:nvPr/>
          </p:nvSpPr>
          <p:spPr>
            <a:xfrm>
              <a:off x="899443" y="6332483"/>
              <a:ext cx="126996" cy="59477"/>
            </a:xfrm>
            <a:custGeom>
              <a:avLst/>
              <a:gdLst>
                <a:gd name="connsiteX0" fmla="*/ 113850 w 126996"/>
                <a:gd name="connsiteY0" fmla="*/ 4084 h 59477"/>
                <a:gd name="connsiteX1" fmla="*/ 101342 w 126996"/>
                <a:gd name="connsiteY1" fmla="*/ 0 h 59477"/>
                <a:gd name="connsiteX2" fmla="*/ 0 w 126996"/>
                <a:gd name="connsiteY2" fmla="*/ 0 h 59477"/>
                <a:gd name="connsiteX3" fmla="*/ 0 w 126996"/>
                <a:gd name="connsiteY3" fmla="*/ 59478 h 59477"/>
                <a:gd name="connsiteX4" fmla="*/ 101215 w 126996"/>
                <a:gd name="connsiteY4" fmla="*/ 59478 h 59477"/>
                <a:gd name="connsiteX5" fmla="*/ 113978 w 126996"/>
                <a:gd name="connsiteY5" fmla="*/ 55649 h 59477"/>
                <a:gd name="connsiteX6" fmla="*/ 123423 w 126996"/>
                <a:gd name="connsiteY6" fmla="*/ 45055 h 59477"/>
                <a:gd name="connsiteX7" fmla="*/ 126997 w 126996"/>
                <a:gd name="connsiteY7" fmla="*/ 30122 h 59477"/>
                <a:gd name="connsiteX8" fmla="*/ 123423 w 126996"/>
                <a:gd name="connsiteY8" fmla="*/ 15316 h 59477"/>
                <a:gd name="connsiteX9" fmla="*/ 113978 w 126996"/>
                <a:gd name="connsiteY9" fmla="*/ 4212 h 5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996" h="59477">
                  <a:moveTo>
                    <a:pt x="113850" y="4084"/>
                  </a:moveTo>
                  <a:cubicBezTo>
                    <a:pt x="110021" y="1404"/>
                    <a:pt x="105809" y="0"/>
                    <a:pt x="101342" y="0"/>
                  </a:cubicBezTo>
                  <a:lnTo>
                    <a:pt x="0" y="0"/>
                  </a:lnTo>
                  <a:lnTo>
                    <a:pt x="0" y="59478"/>
                  </a:lnTo>
                  <a:lnTo>
                    <a:pt x="101215" y="59478"/>
                  </a:lnTo>
                  <a:cubicBezTo>
                    <a:pt x="105809" y="59478"/>
                    <a:pt x="110149" y="58202"/>
                    <a:pt x="113978" y="55649"/>
                  </a:cubicBezTo>
                  <a:cubicBezTo>
                    <a:pt x="117935" y="53096"/>
                    <a:pt x="121126" y="49522"/>
                    <a:pt x="123423" y="45055"/>
                  </a:cubicBezTo>
                  <a:cubicBezTo>
                    <a:pt x="125720" y="40588"/>
                    <a:pt x="126997" y="35483"/>
                    <a:pt x="126997" y="30122"/>
                  </a:cubicBezTo>
                  <a:cubicBezTo>
                    <a:pt x="126997" y="24761"/>
                    <a:pt x="125848" y="19911"/>
                    <a:pt x="123423" y="15316"/>
                  </a:cubicBezTo>
                  <a:cubicBezTo>
                    <a:pt x="120998" y="10721"/>
                    <a:pt x="117807" y="7020"/>
                    <a:pt x="113978" y="4212"/>
                  </a:cubicBezTo>
                  <a:close/>
                </a:path>
              </a:pathLst>
            </a:custGeom>
            <a:solidFill>
              <a:srgbClr val="EC607E"/>
            </a:solidFill>
            <a:ln w="0" cap="flat">
              <a:noFill/>
              <a:prstDash val="solid"/>
              <a:miter/>
            </a:ln>
          </p:spPr>
          <p:txBody>
            <a:bodyPr rtlCol="0" anchor="ctr"/>
            <a:lstStyle/>
            <a:p>
              <a:endParaRPr lang="en-GB" sz="1013"/>
            </a:p>
          </p:txBody>
        </p:sp>
        <p:sp>
          <p:nvSpPr>
            <p:cNvPr id="50" name="Freeform 49">
              <a:extLst>
                <a:ext uri="{FF2B5EF4-FFF2-40B4-BE49-F238E27FC236}">
                  <a16:creationId xmlns:a16="http://schemas.microsoft.com/office/drawing/2014/main" id="{FB2E17B2-4067-2D7D-A00E-6D9EFCCEBAD4}"/>
                </a:ext>
              </a:extLst>
            </p:cNvPr>
            <p:cNvSpPr/>
            <p:nvPr/>
          </p:nvSpPr>
          <p:spPr>
            <a:xfrm>
              <a:off x="899316" y="6456416"/>
              <a:ext cx="123040" cy="71220"/>
            </a:xfrm>
            <a:custGeom>
              <a:avLst/>
              <a:gdLst>
                <a:gd name="connsiteX0" fmla="*/ 0 w 123040"/>
                <a:gd name="connsiteY0" fmla="*/ 0 h 71220"/>
                <a:gd name="connsiteX1" fmla="*/ 0 w 123040"/>
                <a:gd name="connsiteY1" fmla="*/ 71220 h 71220"/>
                <a:gd name="connsiteX2" fmla="*/ 123040 w 123040"/>
                <a:gd name="connsiteY2" fmla="*/ 71220 h 71220"/>
                <a:gd name="connsiteX3" fmla="*/ 83729 w 123040"/>
                <a:gd name="connsiteY3" fmla="*/ 0 h 71220"/>
                <a:gd name="connsiteX4" fmla="*/ 0 w 123040"/>
                <a:gd name="connsiteY4" fmla="*/ 0 h 7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0" h="71220">
                  <a:moveTo>
                    <a:pt x="0" y="0"/>
                  </a:moveTo>
                  <a:lnTo>
                    <a:pt x="0" y="71220"/>
                  </a:lnTo>
                  <a:lnTo>
                    <a:pt x="123040" y="71220"/>
                  </a:lnTo>
                  <a:lnTo>
                    <a:pt x="83729" y="0"/>
                  </a:lnTo>
                  <a:lnTo>
                    <a:pt x="0" y="0"/>
                  </a:lnTo>
                  <a:close/>
                </a:path>
              </a:pathLst>
            </a:custGeom>
            <a:solidFill>
              <a:srgbClr val="EC607E"/>
            </a:solidFill>
            <a:ln w="0" cap="flat">
              <a:noFill/>
              <a:prstDash val="solid"/>
              <a:miter/>
            </a:ln>
          </p:spPr>
          <p:txBody>
            <a:bodyPr rtlCol="0" anchor="ctr"/>
            <a:lstStyle/>
            <a:p>
              <a:endParaRPr lang="en-GB" sz="1013"/>
            </a:p>
          </p:txBody>
        </p:sp>
        <p:sp>
          <p:nvSpPr>
            <p:cNvPr id="51" name="Freeform 50">
              <a:extLst>
                <a:ext uri="{FF2B5EF4-FFF2-40B4-BE49-F238E27FC236}">
                  <a16:creationId xmlns:a16="http://schemas.microsoft.com/office/drawing/2014/main" id="{A9B05709-4EB8-EC7D-5021-364F461D4B7C}"/>
                </a:ext>
              </a:extLst>
            </p:cNvPr>
            <p:cNvSpPr/>
            <p:nvPr/>
          </p:nvSpPr>
          <p:spPr>
            <a:xfrm>
              <a:off x="1036140" y="6272622"/>
              <a:ext cx="307855" cy="255142"/>
            </a:xfrm>
            <a:custGeom>
              <a:avLst/>
              <a:gdLst>
                <a:gd name="connsiteX0" fmla="*/ 290497 w 307855"/>
                <a:gd name="connsiteY0" fmla="*/ 60754 h 255142"/>
                <a:gd name="connsiteX1" fmla="*/ 242251 w 307855"/>
                <a:gd name="connsiteY1" fmla="*/ 15954 h 255142"/>
                <a:gd name="connsiteX2" fmla="*/ 170010 w 307855"/>
                <a:gd name="connsiteY2" fmla="*/ 0 h 255142"/>
                <a:gd name="connsiteX3" fmla="*/ 0 w 307855"/>
                <a:gd name="connsiteY3" fmla="*/ 0 h 255142"/>
                <a:gd name="connsiteX4" fmla="*/ 18635 w 307855"/>
                <a:gd name="connsiteY4" fmla="*/ 7658 h 255142"/>
                <a:gd name="connsiteX5" fmla="*/ 53990 w 307855"/>
                <a:gd name="connsiteY5" fmla="*/ 41481 h 255142"/>
                <a:gd name="connsiteX6" fmla="*/ 66753 w 307855"/>
                <a:gd name="connsiteY6" fmla="*/ 89983 h 255142"/>
                <a:gd name="connsiteX7" fmla="*/ 54245 w 307855"/>
                <a:gd name="connsiteY7" fmla="*/ 138484 h 255142"/>
                <a:gd name="connsiteX8" fmla="*/ 21826 w 307855"/>
                <a:gd name="connsiteY8" fmla="*/ 170648 h 255142"/>
                <a:gd name="connsiteX9" fmla="*/ 73645 w 307855"/>
                <a:gd name="connsiteY9" fmla="*/ 255142 h 255142"/>
                <a:gd name="connsiteX10" fmla="*/ 170776 w 307855"/>
                <a:gd name="connsiteY10" fmla="*/ 255142 h 255142"/>
                <a:gd name="connsiteX11" fmla="*/ 242762 w 307855"/>
                <a:gd name="connsiteY11" fmla="*/ 239188 h 255142"/>
                <a:gd name="connsiteX12" fmla="*/ 290753 w 307855"/>
                <a:gd name="connsiteY12" fmla="*/ 194388 h 255142"/>
                <a:gd name="connsiteX13" fmla="*/ 307856 w 307855"/>
                <a:gd name="connsiteY13" fmla="*/ 127507 h 255142"/>
                <a:gd name="connsiteX14" fmla="*/ 290753 w 307855"/>
                <a:gd name="connsiteY14" fmla="*/ 60882 h 255142"/>
                <a:gd name="connsiteX15" fmla="*/ 216852 w 307855"/>
                <a:gd name="connsiteY15" fmla="*/ 173711 h 255142"/>
                <a:gd name="connsiteX16" fmla="*/ 168095 w 307855"/>
                <a:gd name="connsiteY16" fmla="*/ 189793 h 255142"/>
                <a:gd name="connsiteX17" fmla="*/ 129167 w 307855"/>
                <a:gd name="connsiteY17" fmla="*/ 189793 h 255142"/>
                <a:gd name="connsiteX18" fmla="*/ 129167 w 307855"/>
                <a:gd name="connsiteY18" fmla="*/ 65221 h 255142"/>
                <a:gd name="connsiteX19" fmla="*/ 168095 w 307855"/>
                <a:gd name="connsiteY19" fmla="*/ 65221 h 255142"/>
                <a:gd name="connsiteX20" fmla="*/ 217235 w 307855"/>
                <a:gd name="connsiteY20" fmla="*/ 81941 h 255142"/>
                <a:gd name="connsiteX21" fmla="*/ 233827 w 307855"/>
                <a:gd name="connsiteY21" fmla="*/ 128145 h 255142"/>
                <a:gd name="connsiteX22" fmla="*/ 216980 w 307855"/>
                <a:gd name="connsiteY22" fmla="*/ 173711 h 2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7855" h="255142">
                  <a:moveTo>
                    <a:pt x="290497" y="60754"/>
                  </a:moveTo>
                  <a:cubicBezTo>
                    <a:pt x="279138" y="41609"/>
                    <a:pt x="262928" y="26548"/>
                    <a:pt x="242251" y="15954"/>
                  </a:cubicBezTo>
                  <a:cubicBezTo>
                    <a:pt x="221574" y="5360"/>
                    <a:pt x="197196" y="0"/>
                    <a:pt x="170010" y="0"/>
                  </a:cubicBezTo>
                  <a:lnTo>
                    <a:pt x="0" y="0"/>
                  </a:lnTo>
                  <a:cubicBezTo>
                    <a:pt x="6509" y="1914"/>
                    <a:pt x="12764" y="4467"/>
                    <a:pt x="18635" y="7658"/>
                  </a:cubicBezTo>
                  <a:cubicBezTo>
                    <a:pt x="33696" y="15699"/>
                    <a:pt x="45566" y="27059"/>
                    <a:pt x="53990" y="41481"/>
                  </a:cubicBezTo>
                  <a:cubicBezTo>
                    <a:pt x="62414" y="55776"/>
                    <a:pt x="66753" y="72114"/>
                    <a:pt x="66753" y="89983"/>
                  </a:cubicBezTo>
                  <a:cubicBezTo>
                    <a:pt x="66753" y="107851"/>
                    <a:pt x="62541" y="124316"/>
                    <a:pt x="54245" y="138484"/>
                  </a:cubicBezTo>
                  <a:cubicBezTo>
                    <a:pt x="46331" y="152013"/>
                    <a:pt x="35483" y="162735"/>
                    <a:pt x="21826" y="170648"/>
                  </a:cubicBezTo>
                  <a:lnTo>
                    <a:pt x="73645" y="255142"/>
                  </a:lnTo>
                  <a:lnTo>
                    <a:pt x="170776" y="255142"/>
                  </a:lnTo>
                  <a:cubicBezTo>
                    <a:pt x="197834" y="255142"/>
                    <a:pt x="222085" y="249781"/>
                    <a:pt x="242762" y="239188"/>
                  </a:cubicBezTo>
                  <a:cubicBezTo>
                    <a:pt x="263311" y="228594"/>
                    <a:pt x="279521" y="213533"/>
                    <a:pt x="290753" y="194388"/>
                  </a:cubicBezTo>
                  <a:cubicBezTo>
                    <a:pt x="302112" y="175115"/>
                    <a:pt x="307856" y="152651"/>
                    <a:pt x="307856" y="127507"/>
                  </a:cubicBezTo>
                  <a:cubicBezTo>
                    <a:pt x="307856" y="102363"/>
                    <a:pt x="302112" y="80027"/>
                    <a:pt x="290753" y="60882"/>
                  </a:cubicBezTo>
                  <a:close/>
                  <a:moveTo>
                    <a:pt x="216852" y="173711"/>
                  </a:moveTo>
                  <a:cubicBezTo>
                    <a:pt x="205620" y="184432"/>
                    <a:pt x="189155" y="189793"/>
                    <a:pt x="168095" y="189793"/>
                  </a:cubicBezTo>
                  <a:lnTo>
                    <a:pt x="129167" y="189793"/>
                  </a:lnTo>
                  <a:lnTo>
                    <a:pt x="129167" y="65221"/>
                  </a:lnTo>
                  <a:lnTo>
                    <a:pt x="168095" y="65221"/>
                  </a:lnTo>
                  <a:cubicBezTo>
                    <a:pt x="189666" y="65221"/>
                    <a:pt x="206258" y="70837"/>
                    <a:pt x="217235" y="81941"/>
                  </a:cubicBezTo>
                  <a:cubicBezTo>
                    <a:pt x="228211" y="93046"/>
                    <a:pt x="233827" y="108490"/>
                    <a:pt x="233827" y="128145"/>
                  </a:cubicBezTo>
                  <a:cubicBezTo>
                    <a:pt x="233827" y="147801"/>
                    <a:pt x="228084" y="163118"/>
                    <a:pt x="216980" y="173711"/>
                  </a:cubicBezTo>
                  <a:close/>
                </a:path>
              </a:pathLst>
            </a:custGeom>
            <a:solidFill>
              <a:srgbClr val="EC607E"/>
            </a:solidFill>
            <a:ln w="0" cap="flat">
              <a:noFill/>
              <a:prstDash val="solid"/>
              <a:miter/>
            </a:ln>
          </p:spPr>
          <p:txBody>
            <a:bodyPr rtlCol="0" anchor="ctr"/>
            <a:lstStyle/>
            <a:p>
              <a:endParaRPr lang="en-GB" sz="1013"/>
            </a:p>
          </p:txBody>
        </p:sp>
      </p:grpSp>
    </p:spTree>
    <p:extLst>
      <p:ext uri="{BB962C8B-B14F-4D97-AF65-F5344CB8AC3E}">
        <p14:creationId xmlns:p14="http://schemas.microsoft.com/office/powerpoint/2010/main" val="4237527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mp; Subtitle">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2552232-D55C-96E3-4056-6A99251C61C7}"/>
              </a:ext>
            </a:extLst>
          </p:cNvPr>
          <p:cNvSpPr/>
          <p:nvPr/>
        </p:nvSpPr>
        <p:spPr>
          <a:xfrm>
            <a:off x="0" y="4352386"/>
            <a:ext cx="9144000" cy="793953"/>
          </a:xfrm>
          <a:custGeom>
            <a:avLst/>
            <a:gdLst>
              <a:gd name="connsiteX0" fmla="*/ 0 w 12252832"/>
              <a:gd name="connsiteY0" fmla="*/ 0 h 1058604"/>
              <a:gd name="connsiteX1" fmla="*/ 12252832 w 12252832"/>
              <a:gd name="connsiteY1" fmla="*/ 0 h 1058604"/>
              <a:gd name="connsiteX2" fmla="*/ 12252832 w 12252832"/>
              <a:gd name="connsiteY2" fmla="*/ 1058605 h 1058604"/>
              <a:gd name="connsiteX3" fmla="*/ 0 w 12252832"/>
              <a:gd name="connsiteY3" fmla="*/ 1058605 h 1058604"/>
            </a:gdLst>
            <a:ahLst/>
            <a:cxnLst>
              <a:cxn ang="0">
                <a:pos x="connsiteX0" y="connsiteY0"/>
              </a:cxn>
              <a:cxn ang="0">
                <a:pos x="connsiteX1" y="connsiteY1"/>
              </a:cxn>
              <a:cxn ang="0">
                <a:pos x="connsiteX2" y="connsiteY2"/>
              </a:cxn>
              <a:cxn ang="0">
                <a:pos x="connsiteX3" y="connsiteY3"/>
              </a:cxn>
            </a:cxnLst>
            <a:rect l="l" t="t" r="r" b="b"/>
            <a:pathLst>
              <a:path w="12252832" h="1058604">
                <a:moveTo>
                  <a:pt x="0" y="0"/>
                </a:moveTo>
                <a:lnTo>
                  <a:pt x="12252832" y="0"/>
                </a:lnTo>
                <a:lnTo>
                  <a:pt x="12252832" y="1058605"/>
                </a:lnTo>
                <a:lnTo>
                  <a:pt x="0" y="1058605"/>
                </a:lnTo>
                <a:close/>
              </a:path>
            </a:pathLst>
          </a:custGeom>
          <a:solidFill>
            <a:schemeClr val="bg2">
              <a:alpha val="30000"/>
            </a:schemeClr>
          </a:solidFill>
          <a:ln w="0" cap="flat">
            <a:noFill/>
            <a:prstDash val="solid"/>
            <a:miter/>
          </a:ln>
        </p:spPr>
        <p:txBody>
          <a:bodyPr rtlCol="0" anchor="ctr"/>
          <a:lstStyle/>
          <a:p>
            <a:endParaRPr lang="en-GB" sz="1013"/>
          </a:p>
        </p:txBody>
      </p:sp>
      <p:sp>
        <p:nvSpPr>
          <p:cNvPr id="8" name="Title 7">
            <a:extLst>
              <a:ext uri="{FF2B5EF4-FFF2-40B4-BE49-F238E27FC236}">
                <a16:creationId xmlns:a16="http://schemas.microsoft.com/office/drawing/2014/main" id="{05AD0F12-7976-6C5B-65AC-9964CE3AB066}"/>
              </a:ext>
            </a:extLst>
          </p:cNvPr>
          <p:cNvSpPr>
            <a:spLocks noGrp="1"/>
          </p:cNvSpPr>
          <p:nvPr>
            <p:ph type="title" hasCustomPrompt="1"/>
          </p:nvPr>
        </p:nvSpPr>
        <p:spPr/>
        <p:txBody>
          <a:bodyPr>
            <a:noAutofit/>
          </a:bodyPr>
          <a:lstStyle/>
          <a:p>
            <a:r>
              <a:rPr lang="en-GB"/>
              <a:t>Click to edit title</a:t>
            </a:r>
          </a:p>
        </p:txBody>
      </p:sp>
      <p:grpSp>
        <p:nvGrpSpPr>
          <p:cNvPr id="190" name="Graphic 4">
            <a:extLst>
              <a:ext uri="{FF2B5EF4-FFF2-40B4-BE49-F238E27FC236}">
                <a16:creationId xmlns:a16="http://schemas.microsoft.com/office/drawing/2014/main" id="{DA243B32-0509-C31B-9623-39655FE17980}"/>
              </a:ext>
            </a:extLst>
          </p:cNvPr>
          <p:cNvGrpSpPr>
            <a:grpSpLocks noChangeAspect="1"/>
          </p:cNvGrpSpPr>
          <p:nvPr/>
        </p:nvGrpSpPr>
        <p:grpSpPr>
          <a:xfrm>
            <a:off x="540000" y="4632363"/>
            <a:ext cx="2787779" cy="234000"/>
            <a:chOff x="638302" y="6272366"/>
            <a:chExt cx="3044222" cy="255525"/>
          </a:xfrm>
        </p:grpSpPr>
        <p:sp>
          <p:nvSpPr>
            <p:cNvPr id="191" name="Freeform 190">
              <a:extLst>
                <a:ext uri="{FF2B5EF4-FFF2-40B4-BE49-F238E27FC236}">
                  <a16:creationId xmlns:a16="http://schemas.microsoft.com/office/drawing/2014/main" id="{73F6CB7D-4C5F-43DE-C382-BAF1D5AEC261}"/>
                </a:ext>
              </a:extLst>
            </p:cNvPr>
            <p:cNvSpPr/>
            <p:nvPr/>
          </p:nvSpPr>
          <p:spPr>
            <a:xfrm>
              <a:off x="2791760" y="6277599"/>
              <a:ext cx="71858" cy="91131"/>
            </a:xfrm>
            <a:custGeom>
              <a:avLst/>
              <a:gdLst>
                <a:gd name="connsiteX0" fmla="*/ 53352 w 71858"/>
                <a:gd name="connsiteY0" fmla="*/ 55266 h 91131"/>
                <a:gd name="connsiteX1" fmla="*/ 64711 w 71858"/>
                <a:gd name="connsiteY1" fmla="*/ 45311 h 91131"/>
                <a:gd name="connsiteX2" fmla="*/ 68668 w 71858"/>
                <a:gd name="connsiteY2" fmla="*/ 29739 h 91131"/>
                <a:gd name="connsiteX3" fmla="*/ 64839 w 71858"/>
                <a:gd name="connsiteY3" fmla="*/ 14040 h 91131"/>
                <a:gd name="connsiteX4" fmla="*/ 53607 w 71858"/>
                <a:gd name="connsiteY4" fmla="*/ 3702 h 91131"/>
                <a:gd name="connsiteX5" fmla="*/ 35993 w 71858"/>
                <a:gd name="connsiteY5" fmla="*/ 0 h 91131"/>
                <a:gd name="connsiteX6" fmla="*/ 0 w 71858"/>
                <a:gd name="connsiteY6" fmla="*/ 0 h 91131"/>
                <a:gd name="connsiteX7" fmla="*/ 0 w 71858"/>
                <a:gd name="connsiteY7" fmla="*/ 91132 h 91131"/>
                <a:gd name="connsiteX8" fmla="*/ 19273 w 71858"/>
                <a:gd name="connsiteY8" fmla="*/ 91132 h 91131"/>
                <a:gd name="connsiteX9" fmla="*/ 19273 w 71858"/>
                <a:gd name="connsiteY9" fmla="*/ 58840 h 91131"/>
                <a:gd name="connsiteX10" fmla="*/ 33313 w 71858"/>
                <a:gd name="connsiteY10" fmla="*/ 58840 h 91131"/>
                <a:gd name="connsiteX11" fmla="*/ 50544 w 71858"/>
                <a:gd name="connsiteY11" fmla="*/ 91132 h 91131"/>
                <a:gd name="connsiteX12" fmla="*/ 71859 w 71858"/>
                <a:gd name="connsiteY12" fmla="*/ 91132 h 91131"/>
                <a:gd name="connsiteX13" fmla="*/ 52458 w 71858"/>
                <a:gd name="connsiteY13" fmla="*/ 55649 h 91131"/>
                <a:gd name="connsiteX14" fmla="*/ 53352 w 71858"/>
                <a:gd name="connsiteY14" fmla="*/ 55394 h 91131"/>
                <a:gd name="connsiteX15" fmla="*/ 19145 w 71858"/>
                <a:gd name="connsiteY15" fmla="*/ 15699 h 91131"/>
                <a:gd name="connsiteX16" fmla="*/ 32164 w 71858"/>
                <a:gd name="connsiteY16" fmla="*/ 15699 h 91131"/>
                <a:gd name="connsiteX17" fmla="*/ 41354 w 71858"/>
                <a:gd name="connsiteY17" fmla="*/ 17359 h 91131"/>
                <a:gd name="connsiteX18" fmla="*/ 46842 w 71858"/>
                <a:gd name="connsiteY18" fmla="*/ 22081 h 91131"/>
                <a:gd name="connsiteX19" fmla="*/ 48629 w 71858"/>
                <a:gd name="connsiteY19" fmla="*/ 29739 h 91131"/>
                <a:gd name="connsiteX20" fmla="*/ 46842 w 71858"/>
                <a:gd name="connsiteY20" fmla="*/ 37270 h 91131"/>
                <a:gd name="connsiteX21" fmla="*/ 41354 w 71858"/>
                <a:gd name="connsiteY21" fmla="*/ 41864 h 91131"/>
                <a:gd name="connsiteX22" fmla="*/ 32164 w 71858"/>
                <a:gd name="connsiteY22" fmla="*/ 43396 h 91131"/>
                <a:gd name="connsiteX23" fmla="*/ 19145 w 71858"/>
                <a:gd name="connsiteY23" fmla="*/ 43396 h 91131"/>
                <a:gd name="connsiteX24" fmla="*/ 19145 w 71858"/>
                <a:gd name="connsiteY24" fmla="*/ 15827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858" h="91131">
                  <a:moveTo>
                    <a:pt x="53352" y="55266"/>
                  </a:moveTo>
                  <a:cubicBezTo>
                    <a:pt x="58329" y="52968"/>
                    <a:pt x="62031" y="49650"/>
                    <a:pt x="64711" y="45311"/>
                  </a:cubicBezTo>
                  <a:cubicBezTo>
                    <a:pt x="67264" y="40971"/>
                    <a:pt x="68668" y="35738"/>
                    <a:pt x="68668" y="29739"/>
                  </a:cubicBezTo>
                  <a:cubicBezTo>
                    <a:pt x="68668" y="23740"/>
                    <a:pt x="67391" y="18507"/>
                    <a:pt x="64839" y="14040"/>
                  </a:cubicBezTo>
                  <a:cubicBezTo>
                    <a:pt x="62286" y="9573"/>
                    <a:pt x="58585" y="6127"/>
                    <a:pt x="53607" y="3702"/>
                  </a:cubicBezTo>
                  <a:cubicBezTo>
                    <a:pt x="48757" y="1276"/>
                    <a:pt x="42885" y="0"/>
                    <a:pt x="35993" y="0"/>
                  </a:cubicBezTo>
                  <a:lnTo>
                    <a:pt x="0" y="0"/>
                  </a:lnTo>
                  <a:lnTo>
                    <a:pt x="0" y="91132"/>
                  </a:lnTo>
                  <a:lnTo>
                    <a:pt x="19273" y="91132"/>
                  </a:lnTo>
                  <a:lnTo>
                    <a:pt x="19273" y="58840"/>
                  </a:lnTo>
                  <a:lnTo>
                    <a:pt x="33313" y="58840"/>
                  </a:lnTo>
                  <a:lnTo>
                    <a:pt x="50544" y="91132"/>
                  </a:lnTo>
                  <a:lnTo>
                    <a:pt x="71859" y="91132"/>
                  </a:lnTo>
                  <a:lnTo>
                    <a:pt x="52458" y="55649"/>
                  </a:lnTo>
                  <a:cubicBezTo>
                    <a:pt x="52458" y="55649"/>
                    <a:pt x="53096" y="55521"/>
                    <a:pt x="53352" y="55394"/>
                  </a:cubicBezTo>
                  <a:close/>
                  <a:moveTo>
                    <a:pt x="19145" y="15699"/>
                  </a:moveTo>
                  <a:lnTo>
                    <a:pt x="32164" y="15699"/>
                  </a:lnTo>
                  <a:cubicBezTo>
                    <a:pt x="35865" y="15699"/>
                    <a:pt x="38929" y="16210"/>
                    <a:pt x="41354" y="17359"/>
                  </a:cubicBezTo>
                  <a:cubicBezTo>
                    <a:pt x="43779" y="18379"/>
                    <a:pt x="45566" y="20039"/>
                    <a:pt x="46842" y="22081"/>
                  </a:cubicBezTo>
                  <a:cubicBezTo>
                    <a:pt x="47991" y="24123"/>
                    <a:pt x="48629" y="26676"/>
                    <a:pt x="48629" y="29739"/>
                  </a:cubicBezTo>
                  <a:cubicBezTo>
                    <a:pt x="48629" y="32802"/>
                    <a:pt x="47991" y="35227"/>
                    <a:pt x="46842" y="37270"/>
                  </a:cubicBezTo>
                  <a:cubicBezTo>
                    <a:pt x="45693" y="39312"/>
                    <a:pt x="43779" y="40843"/>
                    <a:pt x="41354" y="41864"/>
                  </a:cubicBezTo>
                  <a:cubicBezTo>
                    <a:pt x="38929" y="42886"/>
                    <a:pt x="35865" y="43396"/>
                    <a:pt x="32164" y="43396"/>
                  </a:cubicBezTo>
                  <a:lnTo>
                    <a:pt x="19145" y="43396"/>
                  </a:lnTo>
                  <a:lnTo>
                    <a:pt x="19145" y="15827"/>
                  </a:lnTo>
                  <a:close/>
                </a:path>
              </a:pathLst>
            </a:custGeom>
            <a:solidFill>
              <a:srgbClr val="EC607E"/>
            </a:solidFill>
            <a:ln w="0" cap="flat">
              <a:noFill/>
              <a:prstDash val="solid"/>
              <a:miter/>
            </a:ln>
          </p:spPr>
          <p:txBody>
            <a:bodyPr rtlCol="0" anchor="ctr"/>
            <a:lstStyle/>
            <a:p>
              <a:endParaRPr lang="en-GB" sz="1013"/>
            </a:p>
          </p:txBody>
        </p:sp>
        <p:sp>
          <p:nvSpPr>
            <p:cNvPr id="192" name="Freeform 191">
              <a:extLst>
                <a:ext uri="{FF2B5EF4-FFF2-40B4-BE49-F238E27FC236}">
                  <a16:creationId xmlns:a16="http://schemas.microsoft.com/office/drawing/2014/main" id="{B71DAD7C-11AA-B463-06A1-5753C9376601}"/>
                </a:ext>
              </a:extLst>
            </p:cNvPr>
            <p:cNvSpPr/>
            <p:nvPr/>
          </p:nvSpPr>
          <p:spPr>
            <a:xfrm>
              <a:off x="2873574" y="6299553"/>
              <a:ext cx="61009" cy="70327"/>
            </a:xfrm>
            <a:custGeom>
              <a:avLst/>
              <a:gdLst>
                <a:gd name="connsiteX0" fmla="*/ 52330 w 61009"/>
                <a:gd name="connsiteY0" fmla="*/ 5361 h 70327"/>
                <a:gd name="connsiteX1" fmla="*/ 43013 w 61009"/>
                <a:gd name="connsiteY1" fmla="*/ 1276 h 70327"/>
                <a:gd name="connsiteX2" fmla="*/ 32036 w 61009"/>
                <a:gd name="connsiteY2" fmla="*/ 0 h 70327"/>
                <a:gd name="connsiteX3" fmla="*/ 17614 w 61009"/>
                <a:gd name="connsiteY3" fmla="*/ 2425 h 70327"/>
                <a:gd name="connsiteX4" fmla="*/ 7530 w 61009"/>
                <a:gd name="connsiteY4" fmla="*/ 9445 h 70327"/>
                <a:gd name="connsiteX5" fmla="*/ 2298 w 61009"/>
                <a:gd name="connsiteY5" fmla="*/ 20294 h 70327"/>
                <a:gd name="connsiteX6" fmla="*/ 19783 w 61009"/>
                <a:gd name="connsiteY6" fmla="*/ 21698 h 70327"/>
                <a:gd name="connsiteX7" fmla="*/ 23740 w 61009"/>
                <a:gd name="connsiteY7" fmla="*/ 16082 h 70327"/>
                <a:gd name="connsiteX8" fmla="*/ 31909 w 61009"/>
                <a:gd name="connsiteY8" fmla="*/ 13785 h 70327"/>
                <a:gd name="connsiteX9" fmla="*/ 39439 w 61009"/>
                <a:gd name="connsiteY9" fmla="*/ 16082 h 70327"/>
                <a:gd name="connsiteX10" fmla="*/ 42120 w 61009"/>
                <a:gd name="connsiteY10" fmla="*/ 22591 h 70327"/>
                <a:gd name="connsiteX11" fmla="*/ 42120 w 61009"/>
                <a:gd name="connsiteY11" fmla="*/ 22847 h 70327"/>
                <a:gd name="connsiteX12" fmla="*/ 40460 w 61009"/>
                <a:gd name="connsiteY12" fmla="*/ 26165 h 70327"/>
                <a:gd name="connsiteX13" fmla="*/ 35227 w 61009"/>
                <a:gd name="connsiteY13" fmla="*/ 27824 h 70327"/>
                <a:gd name="connsiteX14" fmla="*/ 25655 w 61009"/>
                <a:gd name="connsiteY14" fmla="*/ 28973 h 70327"/>
                <a:gd name="connsiteX15" fmla="*/ 15954 w 61009"/>
                <a:gd name="connsiteY15" fmla="*/ 30632 h 70327"/>
                <a:gd name="connsiteX16" fmla="*/ 7786 w 61009"/>
                <a:gd name="connsiteY16" fmla="*/ 34206 h 70327"/>
                <a:gd name="connsiteX17" fmla="*/ 2042 w 61009"/>
                <a:gd name="connsiteY17" fmla="*/ 40460 h 70327"/>
                <a:gd name="connsiteX18" fmla="*/ 0 w 61009"/>
                <a:gd name="connsiteY18" fmla="*/ 50033 h 70327"/>
                <a:gd name="connsiteX19" fmla="*/ 2936 w 61009"/>
                <a:gd name="connsiteY19" fmla="*/ 61265 h 70327"/>
                <a:gd name="connsiteX20" fmla="*/ 10977 w 61009"/>
                <a:gd name="connsiteY20" fmla="*/ 68030 h 70327"/>
                <a:gd name="connsiteX21" fmla="*/ 22591 w 61009"/>
                <a:gd name="connsiteY21" fmla="*/ 70327 h 70327"/>
                <a:gd name="connsiteX22" fmla="*/ 31526 w 61009"/>
                <a:gd name="connsiteY22" fmla="*/ 68923 h 70327"/>
                <a:gd name="connsiteX23" fmla="*/ 38163 w 61009"/>
                <a:gd name="connsiteY23" fmla="*/ 65094 h 70327"/>
                <a:gd name="connsiteX24" fmla="*/ 42502 w 61009"/>
                <a:gd name="connsiteY24" fmla="*/ 59478 h 70327"/>
                <a:gd name="connsiteX25" fmla="*/ 43013 w 61009"/>
                <a:gd name="connsiteY25" fmla="*/ 59478 h 70327"/>
                <a:gd name="connsiteX26" fmla="*/ 43013 w 61009"/>
                <a:gd name="connsiteY26" fmla="*/ 68923 h 70327"/>
                <a:gd name="connsiteX27" fmla="*/ 61010 w 61009"/>
                <a:gd name="connsiteY27" fmla="*/ 68923 h 70327"/>
                <a:gd name="connsiteX28" fmla="*/ 61010 w 61009"/>
                <a:gd name="connsiteY28" fmla="*/ 22847 h 70327"/>
                <a:gd name="connsiteX29" fmla="*/ 58712 w 61009"/>
                <a:gd name="connsiteY29" fmla="*/ 12381 h 70327"/>
                <a:gd name="connsiteX30" fmla="*/ 52330 w 61009"/>
                <a:gd name="connsiteY30" fmla="*/ 5233 h 70327"/>
                <a:gd name="connsiteX31" fmla="*/ 42247 w 61009"/>
                <a:gd name="connsiteY31" fmla="*/ 44672 h 70327"/>
                <a:gd name="connsiteX32" fmla="*/ 40460 w 61009"/>
                <a:gd name="connsiteY32" fmla="*/ 51182 h 70327"/>
                <a:gd name="connsiteX33" fmla="*/ 35483 w 61009"/>
                <a:gd name="connsiteY33" fmla="*/ 55649 h 70327"/>
                <a:gd name="connsiteX34" fmla="*/ 28080 w 61009"/>
                <a:gd name="connsiteY34" fmla="*/ 57308 h 70327"/>
                <a:gd name="connsiteX35" fmla="*/ 20932 w 61009"/>
                <a:gd name="connsiteY35" fmla="*/ 55266 h 70327"/>
                <a:gd name="connsiteX36" fmla="*/ 18124 w 61009"/>
                <a:gd name="connsiteY36" fmla="*/ 49395 h 70327"/>
                <a:gd name="connsiteX37" fmla="*/ 19528 w 61009"/>
                <a:gd name="connsiteY37" fmla="*/ 44927 h 70327"/>
                <a:gd name="connsiteX38" fmla="*/ 23357 w 61009"/>
                <a:gd name="connsiteY38" fmla="*/ 42119 h 70327"/>
                <a:gd name="connsiteX39" fmla="*/ 29228 w 61009"/>
                <a:gd name="connsiteY39" fmla="*/ 40588 h 70327"/>
                <a:gd name="connsiteX40" fmla="*/ 32675 w 61009"/>
                <a:gd name="connsiteY40" fmla="*/ 40078 h 70327"/>
                <a:gd name="connsiteX41" fmla="*/ 36504 w 61009"/>
                <a:gd name="connsiteY41" fmla="*/ 39439 h 70327"/>
                <a:gd name="connsiteX42" fmla="*/ 39950 w 61009"/>
                <a:gd name="connsiteY42" fmla="*/ 38546 h 70327"/>
                <a:gd name="connsiteX43" fmla="*/ 42375 w 61009"/>
                <a:gd name="connsiteY43" fmla="*/ 37525 h 70327"/>
                <a:gd name="connsiteX44" fmla="*/ 42375 w 61009"/>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09" h="70327">
                  <a:moveTo>
                    <a:pt x="52330" y="5361"/>
                  </a:moveTo>
                  <a:cubicBezTo>
                    <a:pt x="49650" y="3446"/>
                    <a:pt x="46459" y="2170"/>
                    <a:pt x="43013" y="1276"/>
                  </a:cubicBezTo>
                  <a:cubicBezTo>
                    <a:pt x="39567" y="383"/>
                    <a:pt x="35865" y="0"/>
                    <a:pt x="32036" y="0"/>
                  </a:cubicBezTo>
                  <a:cubicBezTo>
                    <a:pt x="26548" y="0"/>
                    <a:pt x="21826" y="766"/>
                    <a:pt x="17614" y="2425"/>
                  </a:cubicBezTo>
                  <a:cubicBezTo>
                    <a:pt x="13529" y="4084"/>
                    <a:pt x="10083" y="6382"/>
                    <a:pt x="7530" y="9445"/>
                  </a:cubicBezTo>
                  <a:cubicBezTo>
                    <a:pt x="4978" y="12508"/>
                    <a:pt x="3191" y="16082"/>
                    <a:pt x="2298" y="20294"/>
                  </a:cubicBezTo>
                  <a:lnTo>
                    <a:pt x="19783" y="21698"/>
                  </a:lnTo>
                  <a:cubicBezTo>
                    <a:pt x="20422" y="19400"/>
                    <a:pt x="21826" y="17614"/>
                    <a:pt x="23740" y="16082"/>
                  </a:cubicBezTo>
                  <a:cubicBezTo>
                    <a:pt x="25782" y="14551"/>
                    <a:pt x="28463" y="13785"/>
                    <a:pt x="31909" y="13785"/>
                  </a:cubicBezTo>
                  <a:cubicBezTo>
                    <a:pt x="35100" y="13785"/>
                    <a:pt x="37652" y="14551"/>
                    <a:pt x="39439" y="16082"/>
                  </a:cubicBezTo>
                  <a:cubicBezTo>
                    <a:pt x="41226" y="17614"/>
                    <a:pt x="42120" y="19783"/>
                    <a:pt x="42120" y="22591"/>
                  </a:cubicBezTo>
                  <a:lnTo>
                    <a:pt x="42120" y="22847"/>
                  </a:lnTo>
                  <a:cubicBezTo>
                    <a:pt x="42120" y="24251"/>
                    <a:pt x="41609" y="25399"/>
                    <a:pt x="40460" y="26165"/>
                  </a:cubicBezTo>
                  <a:cubicBezTo>
                    <a:pt x="39312" y="26931"/>
                    <a:pt x="37652" y="27441"/>
                    <a:pt x="35227" y="27824"/>
                  </a:cubicBezTo>
                  <a:cubicBezTo>
                    <a:pt x="32802" y="28207"/>
                    <a:pt x="29611" y="28590"/>
                    <a:pt x="25655" y="28973"/>
                  </a:cubicBezTo>
                  <a:cubicBezTo>
                    <a:pt x="22336" y="29356"/>
                    <a:pt x="19018" y="29867"/>
                    <a:pt x="15954" y="30632"/>
                  </a:cubicBezTo>
                  <a:cubicBezTo>
                    <a:pt x="12891" y="31398"/>
                    <a:pt x="10211" y="32675"/>
                    <a:pt x="7786" y="34206"/>
                  </a:cubicBezTo>
                  <a:cubicBezTo>
                    <a:pt x="5361" y="35738"/>
                    <a:pt x="3446" y="37908"/>
                    <a:pt x="2042" y="40460"/>
                  </a:cubicBezTo>
                  <a:cubicBezTo>
                    <a:pt x="638" y="43013"/>
                    <a:pt x="0" y="46204"/>
                    <a:pt x="0" y="50033"/>
                  </a:cubicBezTo>
                  <a:cubicBezTo>
                    <a:pt x="0" y="54500"/>
                    <a:pt x="1021" y="58329"/>
                    <a:pt x="2936" y="61265"/>
                  </a:cubicBezTo>
                  <a:cubicBezTo>
                    <a:pt x="4850" y="64328"/>
                    <a:pt x="7658" y="66498"/>
                    <a:pt x="10977" y="68030"/>
                  </a:cubicBezTo>
                  <a:cubicBezTo>
                    <a:pt x="14423" y="69561"/>
                    <a:pt x="18252" y="70327"/>
                    <a:pt x="22591" y="70327"/>
                  </a:cubicBezTo>
                  <a:cubicBezTo>
                    <a:pt x="25910" y="70327"/>
                    <a:pt x="28973" y="69816"/>
                    <a:pt x="31526" y="68923"/>
                  </a:cubicBezTo>
                  <a:cubicBezTo>
                    <a:pt x="34079" y="68030"/>
                    <a:pt x="36376" y="66753"/>
                    <a:pt x="38163" y="65094"/>
                  </a:cubicBezTo>
                  <a:cubicBezTo>
                    <a:pt x="39950" y="63435"/>
                    <a:pt x="41481" y="61648"/>
                    <a:pt x="42502" y="59478"/>
                  </a:cubicBezTo>
                  <a:lnTo>
                    <a:pt x="43013" y="59478"/>
                  </a:lnTo>
                  <a:lnTo>
                    <a:pt x="43013" y="68923"/>
                  </a:lnTo>
                  <a:lnTo>
                    <a:pt x="61010" y="68923"/>
                  </a:lnTo>
                  <a:lnTo>
                    <a:pt x="61010" y="22847"/>
                  </a:lnTo>
                  <a:cubicBezTo>
                    <a:pt x="61010" y="18762"/>
                    <a:pt x="60244"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8" y="57308"/>
                    <a:pt x="28080" y="57308"/>
                  </a:cubicBezTo>
                  <a:cubicBezTo>
                    <a:pt x="25272" y="57308"/>
                    <a:pt x="22719" y="56670"/>
                    <a:pt x="20932" y="55266"/>
                  </a:cubicBezTo>
                  <a:cubicBezTo>
                    <a:pt x="19018" y="53862"/>
                    <a:pt x="18124" y="51948"/>
                    <a:pt x="18124" y="49395"/>
                  </a:cubicBezTo>
                  <a:cubicBezTo>
                    <a:pt x="18124" y="47608"/>
                    <a:pt x="18635" y="46076"/>
                    <a:pt x="19528" y="44927"/>
                  </a:cubicBezTo>
                  <a:cubicBezTo>
                    <a:pt x="20422" y="43779"/>
                    <a:pt x="21698" y="42758"/>
                    <a:pt x="23357" y="42119"/>
                  </a:cubicBezTo>
                  <a:cubicBezTo>
                    <a:pt x="25017" y="41354"/>
                    <a:pt x="26931" y="40843"/>
                    <a:pt x="29228" y="40588"/>
                  </a:cubicBezTo>
                  <a:cubicBezTo>
                    <a:pt x="30249" y="40460"/>
                    <a:pt x="31398" y="40333"/>
                    <a:pt x="32675" y="40078"/>
                  </a:cubicBezTo>
                  <a:cubicBezTo>
                    <a:pt x="33951" y="39822"/>
                    <a:pt x="35227" y="39695"/>
                    <a:pt x="36504"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193" name="Freeform 192">
              <a:extLst>
                <a:ext uri="{FF2B5EF4-FFF2-40B4-BE49-F238E27FC236}">
                  <a16:creationId xmlns:a16="http://schemas.microsoft.com/office/drawing/2014/main" id="{5C52D88B-51DF-6FE0-44C8-1C729B2568E2}"/>
                </a:ext>
              </a:extLst>
            </p:cNvPr>
            <p:cNvSpPr/>
            <p:nvPr/>
          </p:nvSpPr>
          <p:spPr>
            <a:xfrm>
              <a:off x="2952452" y="6299425"/>
              <a:ext cx="41353" cy="69306"/>
            </a:xfrm>
            <a:custGeom>
              <a:avLst/>
              <a:gdLst>
                <a:gd name="connsiteX0" fmla="*/ 35483 w 41353"/>
                <a:gd name="connsiteY0" fmla="*/ 0 h 69306"/>
                <a:gd name="connsiteX1" fmla="*/ 25399 w 41353"/>
                <a:gd name="connsiteY1" fmla="*/ 3319 h 69306"/>
                <a:gd name="connsiteX2" fmla="*/ 19145 w 41353"/>
                <a:gd name="connsiteY2" fmla="*/ 12891 h 69306"/>
                <a:gd name="connsiteX3" fmla="*/ 18379 w 41353"/>
                <a:gd name="connsiteY3" fmla="*/ 12891 h 69306"/>
                <a:gd name="connsiteX4" fmla="*/ 18379 w 41353"/>
                <a:gd name="connsiteY4" fmla="*/ 1021 h 69306"/>
                <a:gd name="connsiteX5" fmla="*/ 0 w 41353"/>
                <a:gd name="connsiteY5" fmla="*/ 1021 h 69306"/>
                <a:gd name="connsiteX6" fmla="*/ 0 w 41353"/>
                <a:gd name="connsiteY6" fmla="*/ 69306 h 69306"/>
                <a:gd name="connsiteX7" fmla="*/ 18890 w 41353"/>
                <a:gd name="connsiteY7" fmla="*/ 69306 h 69306"/>
                <a:gd name="connsiteX8" fmla="*/ 18890 w 41353"/>
                <a:gd name="connsiteY8" fmla="*/ 30633 h 69306"/>
                <a:gd name="connsiteX9" fmla="*/ 20804 w 41353"/>
                <a:gd name="connsiteY9" fmla="*/ 23230 h 69306"/>
                <a:gd name="connsiteX10" fmla="*/ 25910 w 41353"/>
                <a:gd name="connsiteY10" fmla="*/ 18252 h 69306"/>
                <a:gd name="connsiteX11" fmla="*/ 33313 w 41353"/>
                <a:gd name="connsiteY11" fmla="*/ 16465 h 69306"/>
                <a:gd name="connsiteX12" fmla="*/ 37652 w 41353"/>
                <a:gd name="connsiteY12" fmla="*/ 16720 h 69306"/>
                <a:gd name="connsiteX13" fmla="*/ 41354 w 41353"/>
                <a:gd name="connsiteY13" fmla="*/ 17486 h 69306"/>
                <a:gd name="connsiteX14" fmla="*/ 41354 w 41353"/>
                <a:gd name="connsiteY14" fmla="*/ 638 h 69306"/>
                <a:gd name="connsiteX15" fmla="*/ 38418 w 41353"/>
                <a:gd name="connsiteY15" fmla="*/ 128 h 69306"/>
                <a:gd name="connsiteX16" fmla="*/ 35355 w 41353"/>
                <a:gd name="connsiteY16" fmla="*/ 0 h 6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353" h="69306">
                  <a:moveTo>
                    <a:pt x="35483" y="0"/>
                  </a:moveTo>
                  <a:cubicBezTo>
                    <a:pt x="31653" y="0"/>
                    <a:pt x="28335" y="1149"/>
                    <a:pt x="25399" y="3319"/>
                  </a:cubicBezTo>
                  <a:cubicBezTo>
                    <a:pt x="22464" y="5489"/>
                    <a:pt x="20421" y="8679"/>
                    <a:pt x="19145" y="12891"/>
                  </a:cubicBezTo>
                  <a:lnTo>
                    <a:pt x="18379" y="12891"/>
                  </a:lnTo>
                  <a:lnTo>
                    <a:pt x="18379" y="1021"/>
                  </a:lnTo>
                  <a:lnTo>
                    <a:pt x="0" y="1021"/>
                  </a:lnTo>
                  <a:lnTo>
                    <a:pt x="0" y="69306"/>
                  </a:lnTo>
                  <a:lnTo>
                    <a:pt x="18890" y="69306"/>
                  </a:lnTo>
                  <a:lnTo>
                    <a:pt x="18890" y="30633"/>
                  </a:lnTo>
                  <a:cubicBezTo>
                    <a:pt x="18890" y="27825"/>
                    <a:pt x="19528" y="25400"/>
                    <a:pt x="20804" y="23230"/>
                  </a:cubicBezTo>
                  <a:cubicBezTo>
                    <a:pt x="22081" y="21060"/>
                    <a:pt x="23740" y="19401"/>
                    <a:pt x="25910" y="18252"/>
                  </a:cubicBezTo>
                  <a:cubicBezTo>
                    <a:pt x="28080" y="17103"/>
                    <a:pt x="30632" y="16465"/>
                    <a:pt x="33313" y="16465"/>
                  </a:cubicBezTo>
                  <a:cubicBezTo>
                    <a:pt x="34589" y="16465"/>
                    <a:pt x="35993" y="16465"/>
                    <a:pt x="37652" y="16720"/>
                  </a:cubicBezTo>
                  <a:cubicBezTo>
                    <a:pt x="39184" y="16976"/>
                    <a:pt x="40460" y="17103"/>
                    <a:pt x="41354" y="17486"/>
                  </a:cubicBezTo>
                  <a:lnTo>
                    <a:pt x="41354" y="638"/>
                  </a:lnTo>
                  <a:cubicBezTo>
                    <a:pt x="40588" y="383"/>
                    <a:pt x="39567" y="256"/>
                    <a:pt x="38418" y="128"/>
                  </a:cubicBezTo>
                  <a:cubicBezTo>
                    <a:pt x="37269" y="128"/>
                    <a:pt x="36248" y="0"/>
                    <a:pt x="35355" y="0"/>
                  </a:cubicBezTo>
                  <a:close/>
                </a:path>
              </a:pathLst>
            </a:custGeom>
            <a:solidFill>
              <a:srgbClr val="EC607E"/>
            </a:solidFill>
            <a:ln w="0" cap="flat">
              <a:noFill/>
              <a:prstDash val="solid"/>
              <a:miter/>
            </a:ln>
          </p:spPr>
          <p:txBody>
            <a:bodyPr rtlCol="0" anchor="ctr"/>
            <a:lstStyle/>
            <a:p>
              <a:endParaRPr lang="en-GB" sz="1013"/>
            </a:p>
          </p:txBody>
        </p:sp>
        <p:sp>
          <p:nvSpPr>
            <p:cNvPr id="194" name="Freeform 193">
              <a:extLst>
                <a:ext uri="{FF2B5EF4-FFF2-40B4-BE49-F238E27FC236}">
                  <a16:creationId xmlns:a16="http://schemas.microsoft.com/office/drawing/2014/main" id="{9D7616A7-FEC9-16B3-9D86-B3F1BA537B9B}"/>
                </a:ext>
              </a:extLst>
            </p:cNvPr>
            <p:cNvSpPr/>
            <p:nvPr/>
          </p:nvSpPr>
          <p:spPr>
            <a:xfrm>
              <a:off x="3000954" y="6299425"/>
              <a:ext cx="65476" cy="70709"/>
            </a:xfrm>
            <a:custGeom>
              <a:avLst/>
              <a:gdLst>
                <a:gd name="connsiteX0" fmla="*/ 55904 w 65476"/>
                <a:gd name="connsiteY0" fmla="*/ 8679 h 70709"/>
                <a:gd name="connsiteX1" fmla="*/ 45693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3 w 65476"/>
                <a:gd name="connsiteY8" fmla="*/ 70710 h 70709"/>
                <a:gd name="connsiteX9" fmla="*/ 48757 w 65476"/>
                <a:gd name="connsiteY9" fmla="*/ 68157 h 70709"/>
                <a:gd name="connsiteX10" fmla="*/ 59350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7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287 w 65476"/>
                <a:gd name="connsiteY23" fmla="*/ 8807 h 70709"/>
                <a:gd name="connsiteX24" fmla="*/ 18762 w 65476"/>
                <a:gd name="connsiteY24" fmla="*/ 28208 h 70709"/>
                <a:gd name="connsiteX25" fmla="*/ 20549 w 65476"/>
                <a:gd name="connsiteY25" fmla="*/ 21443 h 70709"/>
                <a:gd name="connsiteX26" fmla="*/ 25782 w 65476"/>
                <a:gd name="connsiteY26" fmla="*/ 16210 h 70709"/>
                <a:gd name="connsiteX27" fmla="*/ 33441 w 65476"/>
                <a:gd name="connsiteY27" fmla="*/ 14168 h 70709"/>
                <a:gd name="connsiteX28" fmla="*/ 40716 w 65476"/>
                <a:gd name="connsiteY28" fmla="*/ 15954 h 70709"/>
                <a:gd name="connsiteX29" fmla="*/ 45693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3" y="2170"/>
                  </a:cubicBezTo>
                  <a:cubicBezTo>
                    <a:pt x="41737" y="766"/>
                    <a:pt x="37525" y="0"/>
                    <a:pt x="33058" y="0"/>
                  </a:cubicBezTo>
                  <a:cubicBezTo>
                    <a:pt x="26421"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1" y="63435"/>
                    <a:pt x="15699" y="66370"/>
                  </a:cubicBezTo>
                  <a:cubicBezTo>
                    <a:pt x="20805" y="69178"/>
                    <a:pt x="26803" y="70710"/>
                    <a:pt x="33823" y="70710"/>
                  </a:cubicBezTo>
                  <a:cubicBezTo>
                    <a:pt x="39439" y="70710"/>
                    <a:pt x="44417" y="69816"/>
                    <a:pt x="48757" y="68157"/>
                  </a:cubicBezTo>
                  <a:cubicBezTo>
                    <a:pt x="53096" y="66370"/>
                    <a:pt x="56542" y="63945"/>
                    <a:pt x="59350" y="60882"/>
                  </a:cubicBezTo>
                  <a:cubicBezTo>
                    <a:pt x="62158" y="57691"/>
                    <a:pt x="63945" y="54118"/>
                    <a:pt x="64839" y="49905"/>
                  </a:cubicBezTo>
                  <a:lnTo>
                    <a:pt x="47353" y="48757"/>
                  </a:lnTo>
                  <a:cubicBezTo>
                    <a:pt x="46714" y="50416"/>
                    <a:pt x="45693" y="51948"/>
                    <a:pt x="44545" y="53096"/>
                  </a:cubicBezTo>
                  <a:cubicBezTo>
                    <a:pt x="43268" y="54245"/>
                    <a:pt x="41864" y="55138"/>
                    <a:pt x="40077" y="55777"/>
                  </a:cubicBezTo>
                  <a:cubicBezTo>
                    <a:pt x="38291" y="56415"/>
                    <a:pt x="36376" y="56670"/>
                    <a:pt x="34334" y="56670"/>
                  </a:cubicBezTo>
                  <a:cubicBezTo>
                    <a:pt x="31143" y="56670"/>
                    <a:pt x="28463" y="56032"/>
                    <a:pt x="26165" y="54628"/>
                  </a:cubicBezTo>
                  <a:cubicBezTo>
                    <a:pt x="23868" y="53224"/>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287" y="8807"/>
                  </a:cubicBezTo>
                  <a:close/>
                  <a:moveTo>
                    <a:pt x="18762" y="28208"/>
                  </a:moveTo>
                  <a:cubicBezTo>
                    <a:pt x="18762" y="25783"/>
                    <a:pt x="19401" y="23485"/>
                    <a:pt x="20549" y="21443"/>
                  </a:cubicBezTo>
                  <a:cubicBezTo>
                    <a:pt x="21826" y="19273"/>
                    <a:pt x="23485" y="17486"/>
                    <a:pt x="25782" y="16210"/>
                  </a:cubicBezTo>
                  <a:cubicBezTo>
                    <a:pt x="28080" y="14933"/>
                    <a:pt x="30505" y="14168"/>
                    <a:pt x="33441" y="14168"/>
                  </a:cubicBezTo>
                  <a:cubicBezTo>
                    <a:pt x="36376" y="14168"/>
                    <a:pt x="38673" y="14806"/>
                    <a:pt x="40716" y="15954"/>
                  </a:cubicBezTo>
                  <a:cubicBezTo>
                    <a:pt x="42758" y="17103"/>
                    <a:pt x="44417" y="18762"/>
                    <a:pt x="45693"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195" name="Freeform 194">
              <a:extLst>
                <a:ext uri="{FF2B5EF4-FFF2-40B4-BE49-F238E27FC236}">
                  <a16:creationId xmlns:a16="http://schemas.microsoft.com/office/drawing/2014/main" id="{D1B0C5DE-85BC-FA6C-C41A-79C88CF50E4F}"/>
                </a:ext>
              </a:extLst>
            </p:cNvPr>
            <p:cNvSpPr/>
            <p:nvPr/>
          </p:nvSpPr>
          <p:spPr>
            <a:xfrm>
              <a:off x="3114166" y="6277599"/>
              <a:ext cx="76836" cy="91131"/>
            </a:xfrm>
            <a:custGeom>
              <a:avLst/>
              <a:gdLst>
                <a:gd name="connsiteX0" fmla="*/ 56159 w 76836"/>
                <a:gd name="connsiteY0" fmla="*/ 5488 h 91131"/>
                <a:gd name="connsiteX1" fmla="*/ 32547 w 76836"/>
                <a:gd name="connsiteY1" fmla="*/ 0 h 91131"/>
                <a:gd name="connsiteX2" fmla="*/ 0 w 76836"/>
                <a:gd name="connsiteY2" fmla="*/ 0 h 91131"/>
                <a:gd name="connsiteX3" fmla="*/ 0 w 76836"/>
                <a:gd name="connsiteY3" fmla="*/ 91132 h 91131"/>
                <a:gd name="connsiteX4" fmla="*/ 32292 w 76836"/>
                <a:gd name="connsiteY4" fmla="*/ 91132 h 91131"/>
                <a:gd name="connsiteX5" fmla="*/ 56159 w 76836"/>
                <a:gd name="connsiteY5" fmla="*/ 85643 h 91131"/>
                <a:gd name="connsiteX6" fmla="*/ 71475 w 76836"/>
                <a:gd name="connsiteY6" fmla="*/ 69944 h 91131"/>
                <a:gd name="connsiteX7" fmla="*/ 76836 w 76836"/>
                <a:gd name="connsiteY7" fmla="*/ 45438 h 91131"/>
                <a:gd name="connsiteX8" fmla="*/ 71475 w 76836"/>
                <a:gd name="connsiteY8" fmla="*/ 21060 h 91131"/>
                <a:gd name="connsiteX9" fmla="*/ 56159 w 76836"/>
                <a:gd name="connsiteY9" fmla="*/ 5488 h 91131"/>
                <a:gd name="connsiteX10" fmla="*/ 54628 w 76836"/>
                <a:gd name="connsiteY10" fmla="*/ 62031 h 91131"/>
                <a:gd name="connsiteX11" fmla="*/ 45821 w 76836"/>
                <a:gd name="connsiteY11" fmla="*/ 71476 h 91131"/>
                <a:gd name="connsiteX12" fmla="*/ 31398 w 76836"/>
                <a:gd name="connsiteY12" fmla="*/ 74539 h 91131"/>
                <a:gd name="connsiteX13" fmla="*/ 19145 w 76836"/>
                <a:gd name="connsiteY13" fmla="*/ 74539 h 91131"/>
                <a:gd name="connsiteX14" fmla="*/ 19145 w 76836"/>
                <a:gd name="connsiteY14" fmla="*/ 16465 h 91131"/>
                <a:gd name="connsiteX15" fmla="*/ 31398 w 76836"/>
                <a:gd name="connsiteY15" fmla="*/ 16465 h 91131"/>
                <a:gd name="connsiteX16" fmla="*/ 45821 w 76836"/>
                <a:gd name="connsiteY16" fmla="*/ 19528 h 91131"/>
                <a:gd name="connsiteX17" fmla="*/ 54628 w 76836"/>
                <a:gd name="connsiteY17" fmla="*/ 28973 h 91131"/>
                <a:gd name="connsiteX18" fmla="*/ 57563 w 76836"/>
                <a:gd name="connsiteY18" fmla="*/ 45438 h 91131"/>
                <a:gd name="connsiteX19" fmla="*/ 54628 w 76836"/>
                <a:gd name="connsiteY19" fmla="*/ 6203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836" h="91131">
                  <a:moveTo>
                    <a:pt x="56159" y="5488"/>
                  </a:moveTo>
                  <a:cubicBezTo>
                    <a:pt x="49522" y="1914"/>
                    <a:pt x="41609" y="0"/>
                    <a:pt x="32547" y="0"/>
                  </a:cubicBezTo>
                  <a:lnTo>
                    <a:pt x="0" y="0"/>
                  </a:lnTo>
                  <a:lnTo>
                    <a:pt x="0" y="91132"/>
                  </a:lnTo>
                  <a:lnTo>
                    <a:pt x="32292" y="91132"/>
                  </a:lnTo>
                  <a:cubicBezTo>
                    <a:pt x="41481" y="91132"/>
                    <a:pt x="49522" y="89345"/>
                    <a:pt x="56159" y="85643"/>
                  </a:cubicBezTo>
                  <a:cubicBezTo>
                    <a:pt x="62796" y="81942"/>
                    <a:pt x="67902" y="76709"/>
                    <a:pt x="71475" y="69944"/>
                  </a:cubicBezTo>
                  <a:cubicBezTo>
                    <a:pt x="75049" y="63179"/>
                    <a:pt x="76836" y="55011"/>
                    <a:pt x="76836" y="45438"/>
                  </a:cubicBezTo>
                  <a:cubicBezTo>
                    <a:pt x="76836" y="35865"/>
                    <a:pt x="75049" y="27824"/>
                    <a:pt x="71475" y="21060"/>
                  </a:cubicBezTo>
                  <a:cubicBezTo>
                    <a:pt x="67902" y="14295"/>
                    <a:pt x="62796" y="9062"/>
                    <a:pt x="56159" y="5488"/>
                  </a:cubicBezTo>
                  <a:close/>
                  <a:moveTo>
                    <a:pt x="54628" y="62031"/>
                  </a:moveTo>
                  <a:cubicBezTo>
                    <a:pt x="52713" y="66370"/>
                    <a:pt x="49778" y="69433"/>
                    <a:pt x="45821" y="71476"/>
                  </a:cubicBezTo>
                  <a:cubicBezTo>
                    <a:pt x="41864" y="73518"/>
                    <a:pt x="37142" y="74539"/>
                    <a:pt x="31398" y="74539"/>
                  </a:cubicBezTo>
                  <a:lnTo>
                    <a:pt x="19145" y="74539"/>
                  </a:lnTo>
                  <a:lnTo>
                    <a:pt x="19145" y="16465"/>
                  </a:lnTo>
                  <a:lnTo>
                    <a:pt x="31398" y="16465"/>
                  </a:lnTo>
                  <a:cubicBezTo>
                    <a:pt x="37142" y="16465"/>
                    <a:pt x="41864" y="17486"/>
                    <a:pt x="45821" y="19528"/>
                  </a:cubicBezTo>
                  <a:cubicBezTo>
                    <a:pt x="49650" y="21570"/>
                    <a:pt x="52586" y="24633"/>
                    <a:pt x="54628" y="28973"/>
                  </a:cubicBezTo>
                  <a:cubicBezTo>
                    <a:pt x="56542" y="33185"/>
                    <a:pt x="57563" y="38801"/>
                    <a:pt x="57563" y="45438"/>
                  </a:cubicBezTo>
                  <a:cubicBezTo>
                    <a:pt x="57563" y="52075"/>
                    <a:pt x="56542" y="57819"/>
                    <a:pt x="54628" y="62031"/>
                  </a:cubicBezTo>
                  <a:close/>
                </a:path>
              </a:pathLst>
            </a:custGeom>
            <a:solidFill>
              <a:srgbClr val="EC607E"/>
            </a:solidFill>
            <a:ln w="0" cap="flat">
              <a:noFill/>
              <a:prstDash val="solid"/>
              <a:miter/>
            </a:ln>
          </p:spPr>
          <p:txBody>
            <a:bodyPr rtlCol="0" anchor="ctr"/>
            <a:lstStyle/>
            <a:p>
              <a:endParaRPr lang="en-GB" sz="1013"/>
            </a:p>
          </p:txBody>
        </p:sp>
        <p:sp>
          <p:nvSpPr>
            <p:cNvPr id="196" name="Freeform 195">
              <a:extLst>
                <a:ext uri="{FF2B5EF4-FFF2-40B4-BE49-F238E27FC236}">
                  <a16:creationId xmlns:a16="http://schemas.microsoft.com/office/drawing/2014/main" id="{7E1E82B4-D65B-FF71-5386-2B57B341F5A2}"/>
                </a:ext>
              </a:extLst>
            </p:cNvPr>
            <p:cNvSpPr/>
            <p:nvPr/>
          </p:nvSpPr>
          <p:spPr>
            <a:xfrm>
              <a:off x="3207212" y="6272366"/>
              <a:ext cx="20549" cy="19145"/>
            </a:xfrm>
            <a:custGeom>
              <a:avLst/>
              <a:gdLst>
                <a:gd name="connsiteX0" fmla="*/ 10338 w 20549"/>
                <a:gd name="connsiteY0" fmla="*/ 0 h 19145"/>
                <a:gd name="connsiteX1" fmla="*/ 3063 w 20549"/>
                <a:gd name="connsiteY1" fmla="*/ 2808 h 19145"/>
                <a:gd name="connsiteX2" fmla="*/ 0 w 20549"/>
                <a:gd name="connsiteY2" fmla="*/ 9573 h 19145"/>
                <a:gd name="connsiteX3" fmla="*/ 3063 w 20549"/>
                <a:gd name="connsiteY3" fmla="*/ 16337 h 19145"/>
                <a:gd name="connsiteX4" fmla="*/ 10338 w 20549"/>
                <a:gd name="connsiteY4" fmla="*/ 19145 h 19145"/>
                <a:gd name="connsiteX5" fmla="*/ 17614 w 20549"/>
                <a:gd name="connsiteY5" fmla="*/ 16337 h 19145"/>
                <a:gd name="connsiteX6" fmla="*/ 20549 w 20549"/>
                <a:gd name="connsiteY6" fmla="*/ 9573 h 19145"/>
                <a:gd name="connsiteX7" fmla="*/ 17614 w 20549"/>
                <a:gd name="connsiteY7" fmla="*/ 2808 h 19145"/>
                <a:gd name="connsiteX8" fmla="*/ 10338 w 20549"/>
                <a:gd name="connsiteY8"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 h="19145">
                  <a:moveTo>
                    <a:pt x="10338" y="0"/>
                  </a:moveTo>
                  <a:cubicBezTo>
                    <a:pt x="7530" y="0"/>
                    <a:pt x="5105" y="894"/>
                    <a:pt x="3063" y="2808"/>
                  </a:cubicBezTo>
                  <a:cubicBezTo>
                    <a:pt x="1021" y="4722"/>
                    <a:pt x="0" y="6892"/>
                    <a:pt x="0" y="9573"/>
                  </a:cubicBezTo>
                  <a:cubicBezTo>
                    <a:pt x="0" y="12253"/>
                    <a:pt x="1021" y="14423"/>
                    <a:pt x="3063" y="16337"/>
                  </a:cubicBezTo>
                  <a:cubicBezTo>
                    <a:pt x="5105" y="18252"/>
                    <a:pt x="7530" y="19145"/>
                    <a:pt x="10338" y="19145"/>
                  </a:cubicBezTo>
                  <a:cubicBezTo>
                    <a:pt x="13146" y="19145"/>
                    <a:pt x="15571" y="18252"/>
                    <a:pt x="17614" y="16337"/>
                  </a:cubicBezTo>
                  <a:cubicBezTo>
                    <a:pt x="19656" y="14423"/>
                    <a:pt x="20549" y="12253"/>
                    <a:pt x="20549" y="9573"/>
                  </a:cubicBezTo>
                  <a:cubicBezTo>
                    <a:pt x="20549" y="6892"/>
                    <a:pt x="19528" y="4722"/>
                    <a:pt x="17614" y="2808"/>
                  </a:cubicBezTo>
                  <a:cubicBezTo>
                    <a:pt x="15571" y="894"/>
                    <a:pt x="13146" y="0"/>
                    <a:pt x="10338" y="0"/>
                  </a:cubicBezTo>
                  <a:close/>
                </a:path>
              </a:pathLst>
            </a:custGeom>
            <a:solidFill>
              <a:srgbClr val="EC607E"/>
            </a:solidFill>
            <a:ln w="0" cap="flat">
              <a:noFill/>
              <a:prstDash val="solid"/>
              <a:miter/>
            </a:ln>
          </p:spPr>
          <p:txBody>
            <a:bodyPr rtlCol="0" anchor="ctr"/>
            <a:lstStyle/>
            <a:p>
              <a:endParaRPr lang="en-GB" sz="1013"/>
            </a:p>
          </p:txBody>
        </p:sp>
        <p:sp>
          <p:nvSpPr>
            <p:cNvPr id="197" name="Freeform 196">
              <a:extLst>
                <a:ext uri="{FF2B5EF4-FFF2-40B4-BE49-F238E27FC236}">
                  <a16:creationId xmlns:a16="http://schemas.microsoft.com/office/drawing/2014/main" id="{DF74596C-7F38-401F-BD59-938CDBC0637E}"/>
                </a:ext>
              </a:extLst>
            </p:cNvPr>
            <p:cNvSpPr/>
            <p:nvPr/>
          </p:nvSpPr>
          <p:spPr>
            <a:xfrm>
              <a:off x="3207978" y="6300318"/>
              <a:ext cx="18889" cy="68284"/>
            </a:xfrm>
            <a:custGeom>
              <a:avLst/>
              <a:gdLst>
                <a:gd name="connsiteX0" fmla="*/ 0 w 18889"/>
                <a:gd name="connsiteY0" fmla="*/ 0 h 68284"/>
                <a:gd name="connsiteX1" fmla="*/ 18890 w 18889"/>
                <a:gd name="connsiteY1" fmla="*/ 0 h 68284"/>
                <a:gd name="connsiteX2" fmla="*/ 18890 w 18889"/>
                <a:gd name="connsiteY2" fmla="*/ 68285 h 68284"/>
                <a:gd name="connsiteX3" fmla="*/ 0 w 18889"/>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8889" h="68284">
                  <a:moveTo>
                    <a:pt x="0" y="0"/>
                  </a:moveTo>
                  <a:lnTo>
                    <a:pt x="18890" y="0"/>
                  </a:lnTo>
                  <a:lnTo>
                    <a:pt x="18890" y="68285"/>
                  </a:lnTo>
                  <a:lnTo>
                    <a:pt x="0" y="68285"/>
                  </a:lnTo>
                  <a:close/>
                </a:path>
              </a:pathLst>
            </a:custGeom>
            <a:solidFill>
              <a:srgbClr val="EC607E"/>
            </a:solidFill>
            <a:ln w="0" cap="flat">
              <a:noFill/>
              <a:prstDash val="solid"/>
              <a:miter/>
            </a:ln>
          </p:spPr>
          <p:txBody>
            <a:bodyPr rtlCol="0" anchor="ctr"/>
            <a:lstStyle/>
            <a:p>
              <a:endParaRPr lang="en-GB" sz="1013"/>
            </a:p>
          </p:txBody>
        </p:sp>
        <p:sp>
          <p:nvSpPr>
            <p:cNvPr id="198" name="Freeform 197">
              <a:extLst>
                <a:ext uri="{FF2B5EF4-FFF2-40B4-BE49-F238E27FC236}">
                  <a16:creationId xmlns:a16="http://schemas.microsoft.com/office/drawing/2014/main" id="{29D09CC8-2665-A1AC-1AE2-D2DAD01E0AE5}"/>
                </a:ext>
              </a:extLst>
            </p:cNvPr>
            <p:cNvSpPr/>
            <p:nvPr/>
          </p:nvSpPr>
          <p:spPr>
            <a:xfrm>
              <a:off x="3242184" y="6299680"/>
              <a:ext cx="61392" cy="70326"/>
            </a:xfrm>
            <a:custGeom>
              <a:avLst/>
              <a:gdLst>
                <a:gd name="connsiteX0" fmla="*/ 41609 w 61392"/>
                <a:gd name="connsiteY0" fmla="*/ 29356 h 70326"/>
                <a:gd name="connsiteX1" fmla="*/ 29228 w 61392"/>
                <a:gd name="connsiteY1" fmla="*/ 26803 h 70326"/>
                <a:gd name="connsiteX2" fmla="*/ 22464 w 61392"/>
                <a:gd name="connsiteY2" fmla="*/ 24123 h 70326"/>
                <a:gd name="connsiteX3" fmla="*/ 20549 w 61392"/>
                <a:gd name="connsiteY3" fmla="*/ 20039 h 70326"/>
                <a:gd name="connsiteX4" fmla="*/ 23612 w 61392"/>
                <a:gd name="connsiteY4" fmla="*/ 15189 h 70326"/>
                <a:gd name="connsiteX5" fmla="*/ 31015 w 61392"/>
                <a:gd name="connsiteY5" fmla="*/ 13402 h 70326"/>
                <a:gd name="connsiteX6" fmla="*/ 36631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09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6 w 61392"/>
                <a:gd name="connsiteY20" fmla="*/ 54755 h 70326"/>
                <a:gd name="connsiteX21" fmla="*/ 31015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5 w 61392"/>
                <a:gd name="connsiteY26" fmla="*/ 70327 h 70326"/>
                <a:gd name="connsiteX27" fmla="*/ 46714 w 61392"/>
                <a:gd name="connsiteY27" fmla="*/ 67519 h 70326"/>
                <a:gd name="connsiteX28" fmla="*/ 57436 w 61392"/>
                <a:gd name="connsiteY28" fmla="*/ 59605 h 70326"/>
                <a:gd name="connsiteX29" fmla="*/ 61392 w 61392"/>
                <a:gd name="connsiteY29" fmla="*/ 47863 h 70326"/>
                <a:gd name="connsiteX30" fmla="*/ 56542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8" y="26803"/>
                  </a:lnTo>
                  <a:cubicBezTo>
                    <a:pt x="26037" y="26165"/>
                    <a:pt x="23868" y="25271"/>
                    <a:pt x="22464" y="24123"/>
                  </a:cubicBezTo>
                  <a:cubicBezTo>
                    <a:pt x="21187" y="22974"/>
                    <a:pt x="20549" y="21570"/>
                    <a:pt x="20549" y="20039"/>
                  </a:cubicBezTo>
                  <a:cubicBezTo>
                    <a:pt x="20549" y="17997"/>
                    <a:pt x="21570" y="16337"/>
                    <a:pt x="23612" y="15189"/>
                  </a:cubicBezTo>
                  <a:cubicBezTo>
                    <a:pt x="25655" y="13912"/>
                    <a:pt x="28080" y="13402"/>
                    <a:pt x="31015" y="13402"/>
                  </a:cubicBezTo>
                  <a:cubicBezTo>
                    <a:pt x="33185" y="13402"/>
                    <a:pt x="35099" y="13784"/>
                    <a:pt x="36631" y="14550"/>
                  </a:cubicBezTo>
                  <a:cubicBezTo>
                    <a:pt x="38163" y="15316"/>
                    <a:pt x="39439"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8" y="30505"/>
                    <a:pt x="6509"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5"/>
                  </a:cubicBezTo>
                  <a:cubicBezTo>
                    <a:pt x="37014" y="56032"/>
                    <a:pt x="34334" y="56670"/>
                    <a:pt x="31015" y="56670"/>
                  </a:cubicBezTo>
                  <a:cubicBezTo>
                    <a:pt x="27697" y="56670"/>
                    <a:pt x="24889" y="55904"/>
                    <a:pt x="22719" y="54500"/>
                  </a:cubicBezTo>
                  <a:cubicBezTo>
                    <a:pt x="20549" y="53096"/>
                    <a:pt x="19145" y="50926"/>
                    <a:pt x="18635" y="48246"/>
                  </a:cubicBezTo>
                  <a:lnTo>
                    <a:pt x="0" y="49267"/>
                  </a:lnTo>
                  <a:cubicBezTo>
                    <a:pt x="893" y="55776"/>
                    <a:pt x="4084" y="61010"/>
                    <a:pt x="9445" y="64711"/>
                  </a:cubicBezTo>
                  <a:cubicBezTo>
                    <a:pt x="14806" y="68540"/>
                    <a:pt x="21953" y="70327"/>
                    <a:pt x="31015" y="70327"/>
                  </a:cubicBezTo>
                  <a:cubicBezTo>
                    <a:pt x="36887" y="70327"/>
                    <a:pt x="42247" y="69433"/>
                    <a:pt x="46714" y="67519"/>
                  </a:cubicBezTo>
                  <a:cubicBezTo>
                    <a:pt x="51309" y="65604"/>
                    <a:pt x="54883" y="63052"/>
                    <a:pt x="57436" y="59605"/>
                  </a:cubicBezTo>
                  <a:cubicBezTo>
                    <a:pt x="60116" y="56287"/>
                    <a:pt x="61392" y="52330"/>
                    <a:pt x="61392" y="47863"/>
                  </a:cubicBezTo>
                  <a:cubicBezTo>
                    <a:pt x="61392" y="42885"/>
                    <a:pt x="59733" y="38929"/>
                    <a:pt x="56542"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199" name="Freeform 198">
              <a:extLst>
                <a:ext uri="{FF2B5EF4-FFF2-40B4-BE49-F238E27FC236}">
                  <a16:creationId xmlns:a16="http://schemas.microsoft.com/office/drawing/2014/main" id="{041606F6-2C1E-4CC9-4664-6C2046B56039}"/>
                </a:ext>
              </a:extLst>
            </p:cNvPr>
            <p:cNvSpPr/>
            <p:nvPr/>
          </p:nvSpPr>
          <p:spPr>
            <a:xfrm>
              <a:off x="3315957"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566 w 65476"/>
                <a:gd name="connsiteY29" fmla="*/ 20932 h 70709"/>
                <a:gd name="connsiteX30" fmla="*/ 47353 w 65476"/>
                <a:gd name="connsiteY30" fmla="*/ 28208 h 70709"/>
                <a:gd name="connsiteX31" fmla="*/ 18762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864" y="638"/>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160" y="8807"/>
                  </a:cubicBezTo>
                  <a:close/>
                  <a:moveTo>
                    <a:pt x="18762" y="28208"/>
                  </a:moveTo>
                  <a:cubicBezTo>
                    <a:pt x="18762" y="25783"/>
                    <a:pt x="19401" y="23485"/>
                    <a:pt x="20549" y="21443"/>
                  </a:cubicBezTo>
                  <a:cubicBezTo>
                    <a:pt x="21826" y="19273"/>
                    <a:pt x="23485" y="17486"/>
                    <a:pt x="25783" y="16210"/>
                  </a:cubicBezTo>
                  <a:cubicBezTo>
                    <a:pt x="28080" y="14933"/>
                    <a:pt x="30505" y="14168"/>
                    <a:pt x="33441" y="14168"/>
                  </a:cubicBezTo>
                  <a:cubicBezTo>
                    <a:pt x="36376" y="14168"/>
                    <a:pt x="38673" y="14806"/>
                    <a:pt x="40716" y="15954"/>
                  </a:cubicBezTo>
                  <a:cubicBezTo>
                    <a:pt x="42758" y="17103"/>
                    <a:pt x="44417" y="18762"/>
                    <a:pt x="45566" y="20932"/>
                  </a:cubicBezTo>
                  <a:cubicBezTo>
                    <a:pt x="46714" y="22975"/>
                    <a:pt x="47353" y="25400"/>
                    <a:pt x="47353" y="28208"/>
                  </a:cubicBezTo>
                  <a:lnTo>
                    <a:pt x="18762" y="28208"/>
                  </a:lnTo>
                  <a:close/>
                </a:path>
              </a:pathLst>
            </a:custGeom>
            <a:solidFill>
              <a:srgbClr val="EC607E"/>
            </a:solidFill>
            <a:ln w="0" cap="flat">
              <a:noFill/>
              <a:prstDash val="solid"/>
              <a:miter/>
            </a:ln>
          </p:spPr>
          <p:txBody>
            <a:bodyPr rtlCol="0" anchor="ctr"/>
            <a:lstStyle/>
            <a:p>
              <a:endParaRPr lang="en-GB" sz="1013"/>
            </a:p>
          </p:txBody>
        </p:sp>
        <p:sp>
          <p:nvSpPr>
            <p:cNvPr id="200" name="Freeform 199">
              <a:extLst>
                <a:ext uri="{FF2B5EF4-FFF2-40B4-BE49-F238E27FC236}">
                  <a16:creationId xmlns:a16="http://schemas.microsoft.com/office/drawing/2014/main" id="{6F52A3E5-E26D-E674-BF83-8CCF327FCC94}"/>
                </a:ext>
              </a:extLst>
            </p:cNvPr>
            <p:cNvSpPr/>
            <p:nvPr/>
          </p:nvSpPr>
          <p:spPr>
            <a:xfrm>
              <a:off x="3393559" y="6299553"/>
              <a:ext cx="61137" cy="70327"/>
            </a:xfrm>
            <a:custGeom>
              <a:avLst/>
              <a:gdLst>
                <a:gd name="connsiteX0" fmla="*/ 52330 w 61137"/>
                <a:gd name="connsiteY0" fmla="*/ 5361 h 70327"/>
                <a:gd name="connsiteX1" fmla="*/ 43013 w 61137"/>
                <a:gd name="connsiteY1" fmla="*/ 1276 h 70327"/>
                <a:gd name="connsiteX2" fmla="*/ 32037 w 61137"/>
                <a:gd name="connsiteY2" fmla="*/ 0 h 70327"/>
                <a:gd name="connsiteX3" fmla="*/ 17614 w 61137"/>
                <a:gd name="connsiteY3" fmla="*/ 2425 h 70327"/>
                <a:gd name="connsiteX4" fmla="*/ 7530 w 61137"/>
                <a:gd name="connsiteY4" fmla="*/ 9445 h 70327"/>
                <a:gd name="connsiteX5" fmla="*/ 2297 w 61137"/>
                <a:gd name="connsiteY5" fmla="*/ 20294 h 70327"/>
                <a:gd name="connsiteX6" fmla="*/ 19783 w 61137"/>
                <a:gd name="connsiteY6" fmla="*/ 21698 h 70327"/>
                <a:gd name="connsiteX7" fmla="*/ 23740 w 61137"/>
                <a:gd name="connsiteY7" fmla="*/ 16082 h 70327"/>
                <a:gd name="connsiteX8" fmla="*/ 31909 w 61137"/>
                <a:gd name="connsiteY8" fmla="*/ 13785 h 70327"/>
                <a:gd name="connsiteX9" fmla="*/ 39439 w 61137"/>
                <a:gd name="connsiteY9" fmla="*/ 16082 h 70327"/>
                <a:gd name="connsiteX10" fmla="*/ 42119 w 61137"/>
                <a:gd name="connsiteY10" fmla="*/ 22591 h 70327"/>
                <a:gd name="connsiteX11" fmla="*/ 42119 w 61137"/>
                <a:gd name="connsiteY11" fmla="*/ 22847 h 70327"/>
                <a:gd name="connsiteX12" fmla="*/ 40460 w 61137"/>
                <a:gd name="connsiteY12" fmla="*/ 26165 h 70327"/>
                <a:gd name="connsiteX13" fmla="*/ 35227 w 61137"/>
                <a:gd name="connsiteY13" fmla="*/ 27824 h 70327"/>
                <a:gd name="connsiteX14" fmla="*/ 25655 w 61137"/>
                <a:gd name="connsiteY14" fmla="*/ 28973 h 70327"/>
                <a:gd name="connsiteX15" fmla="*/ 15954 w 61137"/>
                <a:gd name="connsiteY15" fmla="*/ 30632 h 70327"/>
                <a:gd name="connsiteX16" fmla="*/ 7786 w 61137"/>
                <a:gd name="connsiteY16" fmla="*/ 34206 h 70327"/>
                <a:gd name="connsiteX17" fmla="*/ 2042 w 61137"/>
                <a:gd name="connsiteY17" fmla="*/ 40460 h 70327"/>
                <a:gd name="connsiteX18" fmla="*/ 0 w 61137"/>
                <a:gd name="connsiteY18" fmla="*/ 50033 h 70327"/>
                <a:gd name="connsiteX19" fmla="*/ 2935 w 61137"/>
                <a:gd name="connsiteY19" fmla="*/ 61265 h 70327"/>
                <a:gd name="connsiteX20" fmla="*/ 10976 w 61137"/>
                <a:gd name="connsiteY20" fmla="*/ 68030 h 70327"/>
                <a:gd name="connsiteX21" fmla="*/ 22591 w 61137"/>
                <a:gd name="connsiteY21" fmla="*/ 70327 h 70327"/>
                <a:gd name="connsiteX22" fmla="*/ 31526 w 61137"/>
                <a:gd name="connsiteY22" fmla="*/ 68923 h 70327"/>
                <a:gd name="connsiteX23" fmla="*/ 38163 w 61137"/>
                <a:gd name="connsiteY23" fmla="*/ 65094 h 70327"/>
                <a:gd name="connsiteX24" fmla="*/ 42630 w 61137"/>
                <a:gd name="connsiteY24" fmla="*/ 59478 h 70327"/>
                <a:gd name="connsiteX25" fmla="*/ 43141 w 61137"/>
                <a:gd name="connsiteY25" fmla="*/ 59478 h 70327"/>
                <a:gd name="connsiteX26" fmla="*/ 43141 w 61137"/>
                <a:gd name="connsiteY26" fmla="*/ 68923 h 70327"/>
                <a:gd name="connsiteX27" fmla="*/ 61137 w 61137"/>
                <a:gd name="connsiteY27" fmla="*/ 68923 h 70327"/>
                <a:gd name="connsiteX28" fmla="*/ 61137 w 61137"/>
                <a:gd name="connsiteY28" fmla="*/ 22847 h 70327"/>
                <a:gd name="connsiteX29" fmla="*/ 58712 w 61137"/>
                <a:gd name="connsiteY29" fmla="*/ 12381 h 70327"/>
                <a:gd name="connsiteX30" fmla="*/ 52330 w 61137"/>
                <a:gd name="connsiteY30" fmla="*/ 5233 h 70327"/>
                <a:gd name="connsiteX31" fmla="*/ 42247 w 61137"/>
                <a:gd name="connsiteY31" fmla="*/ 44672 h 70327"/>
                <a:gd name="connsiteX32" fmla="*/ 40460 w 61137"/>
                <a:gd name="connsiteY32" fmla="*/ 51182 h 70327"/>
                <a:gd name="connsiteX33" fmla="*/ 35483 w 61137"/>
                <a:gd name="connsiteY33" fmla="*/ 55649 h 70327"/>
                <a:gd name="connsiteX34" fmla="*/ 28079 w 61137"/>
                <a:gd name="connsiteY34" fmla="*/ 57308 h 70327"/>
                <a:gd name="connsiteX35" fmla="*/ 20932 w 61137"/>
                <a:gd name="connsiteY35" fmla="*/ 55266 h 70327"/>
                <a:gd name="connsiteX36" fmla="*/ 18124 w 61137"/>
                <a:gd name="connsiteY36" fmla="*/ 49395 h 70327"/>
                <a:gd name="connsiteX37" fmla="*/ 19528 w 61137"/>
                <a:gd name="connsiteY37" fmla="*/ 44927 h 70327"/>
                <a:gd name="connsiteX38" fmla="*/ 23357 w 61137"/>
                <a:gd name="connsiteY38" fmla="*/ 42119 h 70327"/>
                <a:gd name="connsiteX39" fmla="*/ 29229 w 61137"/>
                <a:gd name="connsiteY39" fmla="*/ 40588 h 70327"/>
                <a:gd name="connsiteX40" fmla="*/ 32675 w 61137"/>
                <a:gd name="connsiteY40" fmla="*/ 40078 h 70327"/>
                <a:gd name="connsiteX41" fmla="*/ 36503 w 61137"/>
                <a:gd name="connsiteY41" fmla="*/ 39439 h 70327"/>
                <a:gd name="connsiteX42" fmla="*/ 39950 w 61137"/>
                <a:gd name="connsiteY42" fmla="*/ 38546 h 70327"/>
                <a:gd name="connsiteX43" fmla="*/ 42375 w 61137"/>
                <a:gd name="connsiteY43" fmla="*/ 37525 h 70327"/>
                <a:gd name="connsiteX44" fmla="*/ 42375 w 61137"/>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137" h="70327">
                  <a:moveTo>
                    <a:pt x="52330" y="5361"/>
                  </a:moveTo>
                  <a:cubicBezTo>
                    <a:pt x="49650" y="3446"/>
                    <a:pt x="46459" y="2170"/>
                    <a:pt x="43013" y="1276"/>
                  </a:cubicBezTo>
                  <a:cubicBezTo>
                    <a:pt x="39567" y="383"/>
                    <a:pt x="35865" y="0"/>
                    <a:pt x="32037" y="0"/>
                  </a:cubicBezTo>
                  <a:cubicBezTo>
                    <a:pt x="26548" y="0"/>
                    <a:pt x="21825" y="766"/>
                    <a:pt x="17614" y="2425"/>
                  </a:cubicBezTo>
                  <a:cubicBezTo>
                    <a:pt x="13529" y="4084"/>
                    <a:pt x="10083" y="6382"/>
                    <a:pt x="7530" y="9445"/>
                  </a:cubicBezTo>
                  <a:cubicBezTo>
                    <a:pt x="4978" y="12508"/>
                    <a:pt x="3191" y="16082"/>
                    <a:pt x="2297" y="20294"/>
                  </a:cubicBezTo>
                  <a:lnTo>
                    <a:pt x="19783" y="21698"/>
                  </a:lnTo>
                  <a:cubicBezTo>
                    <a:pt x="20422" y="19400"/>
                    <a:pt x="21825" y="17614"/>
                    <a:pt x="23740" y="16082"/>
                  </a:cubicBezTo>
                  <a:cubicBezTo>
                    <a:pt x="25782" y="14551"/>
                    <a:pt x="28462" y="13785"/>
                    <a:pt x="31909" y="13785"/>
                  </a:cubicBezTo>
                  <a:cubicBezTo>
                    <a:pt x="35100" y="13785"/>
                    <a:pt x="37652" y="14551"/>
                    <a:pt x="39439" y="16082"/>
                  </a:cubicBezTo>
                  <a:cubicBezTo>
                    <a:pt x="41226" y="17614"/>
                    <a:pt x="42119" y="19783"/>
                    <a:pt x="42119" y="22591"/>
                  </a:cubicBezTo>
                  <a:lnTo>
                    <a:pt x="42119" y="22847"/>
                  </a:lnTo>
                  <a:cubicBezTo>
                    <a:pt x="42119" y="24251"/>
                    <a:pt x="41609" y="25399"/>
                    <a:pt x="40460" y="26165"/>
                  </a:cubicBezTo>
                  <a:cubicBezTo>
                    <a:pt x="39311" y="26931"/>
                    <a:pt x="37652" y="27441"/>
                    <a:pt x="35227" y="27824"/>
                  </a:cubicBezTo>
                  <a:cubicBezTo>
                    <a:pt x="32802" y="28207"/>
                    <a:pt x="29611" y="28590"/>
                    <a:pt x="25655" y="28973"/>
                  </a:cubicBezTo>
                  <a:cubicBezTo>
                    <a:pt x="22336" y="29356"/>
                    <a:pt x="19017" y="29867"/>
                    <a:pt x="15954" y="30632"/>
                  </a:cubicBezTo>
                  <a:cubicBezTo>
                    <a:pt x="12891" y="31398"/>
                    <a:pt x="10211" y="32675"/>
                    <a:pt x="7786" y="34206"/>
                  </a:cubicBezTo>
                  <a:cubicBezTo>
                    <a:pt x="5360" y="35738"/>
                    <a:pt x="3446" y="37908"/>
                    <a:pt x="2042" y="40460"/>
                  </a:cubicBezTo>
                  <a:cubicBezTo>
                    <a:pt x="638" y="43013"/>
                    <a:pt x="0" y="46204"/>
                    <a:pt x="0" y="50033"/>
                  </a:cubicBezTo>
                  <a:cubicBezTo>
                    <a:pt x="0" y="54500"/>
                    <a:pt x="1021" y="58329"/>
                    <a:pt x="2935" y="61265"/>
                  </a:cubicBezTo>
                  <a:cubicBezTo>
                    <a:pt x="4850" y="64328"/>
                    <a:pt x="7658" y="66498"/>
                    <a:pt x="10976" y="68030"/>
                  </a:cubicBezTo>
                  <a:cubicBezTo>
                    <a:pt x="14423" y="69561"/>
                    <a:pt x="18252" y="70327"/>
                    <a:pt x="22591" y="70327"/>
                  </a:cubicBezTo>
                  <a:cubicBezTo>
                    <a:pt x="26038" y="70327"/>
                    <a:pt x="28973" y="69816"/>
                    <a:pt x="31526" y="68923"/>
                  </a:cubicBezTo>
                  <a:cubicBezTo>
                    <a:pt x="34078" y="68030"/>
                    <a:pt x="36376" y="66753"/>
                    <a:pt x="38163" y="65094"/>
                  </a:cubicBezTo>
                  <a:cubicBezTo>
                    <a:pt x="39950" y="63435"/>
                    <a:pt x="41481" y="61648"/>
                    <a:pt x="42630" y="59478"/>
                  </a:cubicBezTo>
                  <a:lnTo>
                    <a:pt x="43141" y="59478"/>
                  </a:lnTo>
                  <a:lnTo>
                    <a:pt x="43141" y="68923"/>
                  </a:lnTo>
                  <a:lnTo>
                    <a:pt x="61137" y="68923"/>
                  </a:lnTo>
                  <a:lnTo>
                    <a:pt x="61137" y="22847"/>
                  </a:lnTo>
                  <a:cubicBezTo>
                    <a:pt x="61137" y="18762"/>
                    <a:pt x="60371"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7" y="57308"/>
                    <a:pt x="28079" y="57308"/>
                  </a:cubicBezTo>
                  <a:cubicBezTo>
                    <a:pt x="25271" y="57308"/>
                    <a:pt x="22719" y="56670"/>
                    <a:pt x="20932" y="55266"/>
                  </a:cubicBezTo>
                  <a:cubicBezTo>
                    <a:pt x="19017" y="53862"/>
                    <a:pt x="18124" y="51948"/>
                    <a:pt x="18124" y="49395"/>
                  </a:cubicBezTo>
                  <a:cubicBezTo>
                    <a:pt x="18124" y="47608"/>
                    <a:pt x="18635" y="46076"/>
                    <a:pt x="19528" y="44927"/>
                  </a:cubicBezTo>
                  <a:cubicBezTo>
                    <a:pt x="20422" y="43779"/>
                    <a:pt x="21698" y="42758"/>
                    <a:pt x="23357" y="42119"/>
                  </a:cubicBezTo>
                  <a:cubicBezTo>
                    <a:pt x="25016" y="41354"/>
                    <a:pt x="26931" y="40843"/>
                    <a:pt x="29229" y="40588"/>
                  </a:cubicBezTo>
                  <a:cubicBezTo>
                    <a:pt x="30249" y="40460"/>
                    <a:pt x="31398" y="40333"/>
                    <a:pt x="32675" y="40078"/>
                  </a:cubicBezTo>
                  <a:cubicBezTo>
                    <a:pt x="33951" y="39822"/>
                    <a:pt x="35227" y="39695"/>
                    <a:pt x="36503"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201" name="Freeform 200">
              <a:extLst>
                <a:ext uri="{FF2B5EF4-FFF2-40B4-BE49-F238E27FC236}">
                  <a16:creationId xmlns:a16="http://schemas.microsoft.com/office/drawing/2014/main" id="{03DC8F03-1B90-B01C-2203-6D4922D8BDFB}"/>
                </a:ext>
              </a:extLst>
            </p:cNvPr>
            <p:cNvSpPr/>
            <p:nvPr/>
          </p:nvSpPr>
          <p:spPr>
            <a:xfrm>
              <a:off x="3469502" y="6299680"/>
              <a:ext cx="61392" cy="70326"/>
            </a:xfrm>
            <a:custGeom>
              <a:avLst/>
              <a:gdLst>
                <a:gd name="connsiteX0" fmla="*/ 41609 w 61392"/>
                <a:gd name="connsiteY0" fmla="*/ 29356 h 70326"/>
                <a:gd name="connsiteX1" fmla="*/ 29229 w 61392"/>
                <a:gd name="connsiteY1" fmla="*/ 26803 h 70326"/>
                <a:gd name="connsiteX2" fmla="*/ 22464 w 61392"/>
                <a:gd name="connsiteY2" fmla="*/ 24123 h 70326"/>
                <a:gd name="connsiteX3" fmla="*/ 20549 w 61392"/>
                <a:gd name="connsiteY3" fmla="*/ 20039 h 70326"/>
                <a:gd name="connsiteX4" fmla="*/ 23613 w 61392"/>
                <a:gd name="connsiteY4" fmla="*/ 15189 h 70326"/>
                <a:gd name="connsiteX5" fmla="*/ 31016 w 61392"/>
                <a:gd name="connsiteY5" fmla="*/ 13402 h 70326"/>
                <a:gd name="connsiteX6" fmla="*/ 36632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10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7 w 61392"/>
                <a:gd name="connsiteY20" fmla="*/ 54755 h 70326"/>
                <a:gd name="connsiteX21" fmla="*/ 31016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6 w 61392"/>
                <a:gd name="connsiteY26" fmla="*/ 70327 h 70326"/>
                <a:gd name="connsiteX27" fmla="*/ 46714 w 61392"/>
                <a:gd name="connsiteY27" fmla="*/ 67519 h 70326"/>
                <a:gd name="connsiteX28" fmla="*/ 57436 w 61392"/>
                <a:gd name="connsiteY28" fmla="*/ 59605 h 70326"/>
                <a:gd name="connsiteX29" fmla="*/ 61393 w 61392"/>
                <a:gd name="connsiteY29" fmla="*/ 47863 h 70326"/>
                <a:gd name="connsiteX30" fmla="*/ 56543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9" y="26803"/>
                  </a:lnTo>
                  <a:cubicBezTo>
                    <a:pt x="26038" y="26165"/>
                    <a:pt x="23868" y="25271"/>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4"/>
                    <a:pt x="36632" y="14550"/>
                  </a:cubicBezTo>
                  <a:cubicBezTo>
                    <a:pt x="38163" y="15316"/>
                    <a:pt x="39440"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9" y="43651"/>
                    <a:pt x="38418" y="44417"/>
                    <a:pt x="39950" y="45566"/>
                  </a:cubicBezTo>
                  <a:cubicBezTo>
                    <a:pt x="41354" y="46714"/>
                    <a:pt x="42120" y="48118"/>
                    <a:pt x="42120" y="49778"/>
                  </a:cubicBezTo>
                  <a:cubicBezTo>
                    <a:pt x="42120" y="51820"/>
                    <a:pt x="41098" y="53479"/>
                    <a:pt x="39057" y="54755"/>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8" y="69433"/>
                    <a:pt x="46714" y="67519"/>
                  </a:cubicBezTo>
                  <a:cubicBezTo>
                    <a:pt x="51310" y="65604"/>
                    <a:pt x="54883" y="63052"/>
                    <a:pt x="57436" y="59605"/>
                  </a:cubicBezTo>
                  <a:cubicBezTo>
                    <a:pt x="60116" y="56287"/>
                    <a:pt x="61393" y="52330"/>
                    <a:pt x="61393" y="47863"/>
                  </a:cubicBezTo>
                  <a:cubicBezTo>
                    <a:pt x="61393" y="42885"/>
                    <a:pt x="59733" y="38929"/>
                    <a:pt x="56543"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202" name="Freeform 201">
              <a:extLst>
                <a:ext uri="{FF2B5EF4-FFF2-40B4-BE49-F238E27FC236}">
                  <a16:creationId xmlns:a16="http://schemas.microsoft.com/office/drawing/2014/main" id="{AEB476A0-07E2-CAB1-CF04-471D8E0A444A}"/>
                </a:ext>
              </a:extLst>
            </p:cNvPr>
            <p:cNvSpPr/>
            <p:nvPr/>
          </p:nvSpPr>
          <p:spPr>
            <a:xfrm>
              <a:off x="3543275"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694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737" y="766"/>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9"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3" y="15316"/>
                    <a:pt x="59095" y="11743"/>
                    <a:pt x="56160" y="8807"/>
                  </a:cubicBezTo>
                  <a:close/>
                  <a:moveTo>
                    <a:pt x="18762" y="28208"/>
                  </a:moveTo>
                  <a:cubicBezTo>
                    <a:pt x="18762" y="25783"/>
                    <a:pt x="19401" y="23485"/>
                    <a:pt x="20549" y="21443"/>
                  </a:cubicBezTo>
                  <a:cubicBezTo>
                    <a:pt x="21826" y="19273"/>
                    <a:pt x="23485" y="17486"/>
                    <a:pt x="25783" y="16210"/>
                  </a:cubicBezTo>
                  <a:cubicBezTo>
                    <a:pt x="27952" y="14933"/>
                    <a:pt x="30505" y="14168"/>
                    <a:pt x="33441" y="14168"/>
                  </a:cubicBezTo>
                  <a:cubicBezTo>
                    <a:pt x="36376" y="14168"/>
                    <a:pt x="38674" y="14806"/>
                    <a:pt x="40716" y="15954"/>
                  </a:cubicBezTo>
                  <a:cubicBezTo>
                    <a:pt x="42758" y="17103"/>
                    <a:pt x="44417" y="18762"/>
                    <a:pt x="45694"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203" name="Freeform 202">
              <a:extLst>
                <a:ext uri="{FF2B5EF4-FFF2-40B4-BE49-F238E27FC236}">
                  <a16:creationId xmlns:a16="http://schemas.microsoft.com/office/drawing/2014/main" id="{98FF5927-9E7D-0116-8054-91900CFC9A5B}"/>
                </a:ext>
              </a:extLst>
            </p:cNvPr>
            <p:cNvSpPr/>
            <p:nvPr/>
          </p:nvSpPr>
          <p:spPr>
            <a:xfrm>
              <a:off x="3621132" y="6299553"/>
              <a:ext cx="61392" cy="70327"/>
            </a:xfrm>
            <a:custGeom>
              <a:avLst/>
              <a:gdLst>
                <a:gd name="connsiteX0" fmla="*/ 56415 w 61392"/>
                <a:gd name="connsiteY0" fmla="*/ 35993 h 70327"/>
                <a:gd name="connsiteX1" fmla="*/ 41609 w 61392"/>
                <a:gd name="connsiteY1" fmla="*/ 29356 h 70327"/>
                <a:gd name="connsiteX2" fmla="*/ 29229 w 61392"/>
                <a:gd name="connsiteY2" fmla="*/ 26803 h 70327"/>
                <a:gd name="connsiteX3" fmla="*/ 22464 w 61392"/>
                <a:gd name="connsiteY3" fmla="*/ 24123 h 70327"/>
                <a:gd name="connsiteX4" fmla="*/ 20549 w 61392"/>
                <a:gd name="connsiteY4" fmla="*/ 20039 h 70327"/>
                <a:gd name="connsiteX5" fmla="*/ 23613 w 61392"/>
                <a:gd name="connsiteY5" fmla="*/ 15189 h 70327"/>
                <a:gd name="connsiteX6" fmla="*/ 31016 w 61392"/>
                <a:gd name="connsiteY6" fmla="*/ 13402 h 70327"/>
                <a:gd name="connsiteX7" fmla="*/ 36631 w 61392"/>
                <a:gd name="connsiteY7" fmla="*/ 14551 h 70327"/>
                <a:gd name="connsiteX8" fmla="*/ 40460 w 61392"/>
                <a:gd name="connsiteY8" fmla="*/ 17486 h 70327"/>
                <a:gd name="connsiteX9" fmla="*/ 42375 w 61392"/>
                <a:gd name="connsiteY9" fmla="*/ 21443 h 70327"/>
                <a:gd name="connsiteX10" fmla="*/ 59733 w 61392"/>
                <a:gd name="connsiteY10" fmla="*/ 20422 h 70327"/>
                <a:gd name="connsiteX11" fmla="*/ 51054 w 61392"/>
                <a:gd name="connsiteY11" fmla="*/ 5488 h 70327"/>
                <a:gd name="connsiteX12" fmla="*/ 30632 w 61392"/>
                <a:gd name="connsiteY12" fmla="*/ 0 h 70327"/>
                <a:gd name="connsiteX13" fmla="*/ 15316 w 61392"/>
                <a:gd name="connsiteY13" fmla="*/ 2553 h 70327"/>
                <a:gd name="connsiteX14" fmla="*/ 5233 w 61392"/>
                <a:gd name="connsiteY14" fmla="*/ 9828 h 70327"/>
                <a:gd name="connsiteX15" fmla="*/ 1659 w 61392"/>
                <a:gd name="connsiteY15" fmla="*/ 21187 h 70327"/>
                <a:gd name="connsiteX16" fmla="*/ 6510 w 61392"/>
                <a:gd name="connsiteY16" fmla="*/ 33823 h 70327"/>
                <a:gd name="connsiteX17" fmla="*/ 21443 w 61392"/>
                <a:gd name="connsiteY17" fmla="*/ 40716 h 70327"/>
                <a:gd name="connsiteX18" fmla="*/ 33313 w 61392"/>
                <a:gd name="connsiteY18" fmla="*/ 43013 h 70327"/>
                <a:gd name="connsiteX19" fmla="*/ 39950 w 61392"/>
                <a:gd name="connsiteY19" fmla="*/ 45566 h 70327"/>
                <a:gd name="connsiteX20" fmla="*/ 42120 w 61392"/>
                <a:gd name="connsiteY20" fmla="*/ 49778 h 70327"/>
                <a:gd name="connsiteX21" fmla="*/ 39056 w 61392"/>
                <a:gd name="connsiteY21" fmla="*/ 54756 h 70327"/>
                <a:gd name="connsiteX22" fmla="*/ 31016 w 61392"/>
                <a:gd name="connsiteY22" fmla="*/ 56670 h 70327"/>
                <a:gd name="connsiteX23" fmla="*/ 22719 w 61392"/>
                <a:gd name="connsiteY23" fmla="*/ 54500 h 70327"/>
                <a:gd name="connsiteX24" fmla="*/ 18635 w 61392"/>
                <a:gd name="connsiteY24" fmla="*/ 48246 h 70327"/>
                <a:gd name="connsiteX25" fmla="*/ 0 w 61392"/>
                <a:gd name="connsiteY25" fmla="*/ 49267 h 70327"/>
                <a:gd name="connsiteX26" fmla="*/ 9445 w 61392"/>
                <a:gd name="connsiteY26" fmla="*/ 64711 h 70327"/>
                <a:gd name="connsiteX27" fmla="*/ 31016 w 61392"/>
                <a:gd name="connsiteY27" fmla="*/ 70327 h 70327"/>
                <a:gd name="connsiteX28" fmla="*/ 46714 w 61392"/>
                <a:gd name="connsiteY28" fmla="*/ 67519 h 70327"/>
                <a:gd name="connsiteX29" fmla="*/ 57436 w 61392"/>
                <a:gd name="connsiteY29" fmla="*/ 59606 h 70327"/>
                <a:gd name="connsiteX30" fmla="*/ 61392 w 61392"/>
                <a:gd name="connsiteY30" fmla="*/ 47863 h 70327"/>
                <a:gd name="connsiteX31" fmla="*/ 56543 w 61392"/>
                <a:gd name="connsiteY31" fmla="*/ 35993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7">
                  <a:moveTo>
                    <a:pt x="56415" y="35993"/>
                  </a:moveTo>
                  <a:cubicBezTo>
                    <a:pt x="53096" y="32930"/>
                    <a:pt x="48246" y="30760"/>
                    <a:pt x="41609" y="29356"/>
                  </a:cubicBezTo>
                  <a:lnTo>
                    <a:pt x="29229" y="26803"/>
                  </a:lnTo>
                  <a:cubicBezTo>
                    <a:pt x="26038" y="26165"/>
                    <a:pt x="23868" y="25272"/>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5"/>
                    <a:pt x="36631" y="14551"/>
                  </a:cubicBezTo>
                  <a:cubicBezTo>
                    <a:pt x="38163" y="15316"/>
                    <a:pt x="39439" y="16210"/>
                    <a:pt x="40460" y="17486"/>
                  </a:cubicBezTo>
                  <a:cubicBezTo>
                    <a:pt x="41481" y="18635"/>
                    <a:pt x="42120" y="20039"/>
                    <a:pt x="42375" y="21443"/>
                  </a:cubicBezTo>
                  <a:lnTo>
                    <a:pt x="59733" y="20422"/>
                  </a:lnTo>
                  <a:cubicBezTo>
                    <a:pt x="58840" y="14168"/>
                    <a:pt x="56032" y="9190"/>
                    <a:pt x="51054" y="5488"/>
                  </a:cubicBezTo>
                  <a:cubicBezTo>
                    <a:pt x="46076" y="1787"/>
                    <a:pt x="39312" y="0"/>
                    <a:pt x="30632" y="0"/>
                  </a:cubicBezTo>
                  <a:cubicBezTo>
                    <a:pt x="24761" y="0"/>
                    <a:pt x="19656" y="894"/>
                    <a:pt x="15316" y="2553"/>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6"/>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7" y="69433"/>
                    <a:pt x="46714" y="67519"/>
                  </a:cubicBezTo>
                  <a:cubicBezTo>
                    <a:pt x="51310" y="65605"/>
                    <a:pt x="54883" y="63052"/>
                    <a:pt x="57436" y="59606"/>
                  </a:cubicBezTo>
                  <a:cubicBezTo>
                    <a:pt x="60116" y="56287"/>
                    <a:pt x="61392" y="52330"/>
                    <a:pt x="61392" y="47863"/>
                  </a:cubicBezTo>
                  <a:cubicBezTo>
                    <a:pt x="61392" y="42886"/>
                    <a:pt x="59733" y="38929"/>
                    <a:pt x="56543" y="35993"/>
                  </a:cubicBezTo>
                  <a:close/>
                </a:path>
              </a:pathLst>
            </a:custGeom>
            <a:solidFill>
              <a:srgbClr val="EC607E"/>
            </a:solidFill>
            <a:ln w="0" cap="flat">
              <a:noFill/>
              <a:prstDash val="solid"/>
              <a:miter/>
            </a:ln>
          </p:spPr>
          <p:txBody>
            <a:bodyPr rtlCol="0" anchor="ctr"/>
            <a:lstStyle/>
            <a:p>
              <a:endParaRPr lang="en-GB" sz="1013"/>
            </a:p>
          </p:txBody>
        </p:sp>
        <p:sp>
          <p:nvSpPr>
            <p:cNvPr id="204" name="Freeform 203">
              <a:extLst>
                <a:ext uri="{FF2B5EF4-FFF2-40B4-BE49-F238E27FC236}">
                  <a16:creationId xmlns:a16="http://schemas.microsoft.com/office/drawing/2014/main" id="{B3C6B4ED-B9FB-03A6-BC3C-97BDC40B3B1C}"/>
                </a:ext>
              </a:extLst>
            </p:cNvPr>
            <p:cNvSpPr/>
            <p:nvPr/>
          </p:nvSpPr>
          <p:spPr>
            <a:xfrm>
              <a:off x="2164306" y="6277599"/>
              <a:ext cx="57690" cy="91131"/>
            </a:xfrm>
            <a:custGeom>
              <a:avLst/>
              <a:gdLst>
                <a:gd name="connsiteX0" fmla="*/ 57691 w 57690"/>
                <a:gd name="connsiteY0" fmla="*/ 79261 h 91131"/>
                <a:gd name="connsiteX1" fmla="*/ 13784 w 57690"/>
                <a:gd name="connsiteY1" fmla="*/ 79261 h 91131"/>
                <a:gd name="connsiteX2" fmla="*/ 13784 w 57690"/>
                <a:gd name="connsiteY2" fmla="*/ 51309 h 91131"/>
                <a:gd name="connsiteX3" fmla="*/ 54245 w 57690"/>
                <a:gd name="connsiteY3" fmla="*/ 51309 h 91131"/>
                <a:gd name="connsiteX4" fmla="*/ 54245 w 57690"/>
                <a:gd name="connsiteY4" fmla="*/ 39567 h 91131"/>
                <a:gd name="connsiteX5" fmla="*/ 13784 w 57690"/>
                <a:gd name="connsiteY5" fmla="*/ 39567 h 91131"/>
                <a:gd name="connsiteX6" fmla="*/ 13784 w 57690"/>
                <a:gd name="connsiteY6" fmla="*/ 11870 h 91131"/>
                <a:gd name="connsiteX7" fmla="*/ 57180 w 57690"/>
                <a:gd name="connsiteY7" fmla="*/ 11870 h 91131"/>
                <a:gd name="connsiteX8" fmla="*/ 57180 w 57690"/>
                <a:gd name="connsiteY8" fmla="*/ 0 h 91131"/>
                <a:gd name="connsiteX9" fmla="*/ 0 w 57690"/>
                <a:gd name="connsiteY9" fmla="*/ 0 h 91131"/>
                <a:gd name="connsiteX10" fmla="*/ 0 w 57690"/>
                <a:gd name="connsiteY10" fmla="*/ 91132 h 91131"/>
                <a:gd name="connsiteX11" fmla="*/ 57691 w 57690"/>
                <a:gd name="connsiteY11" fmla="*/ 91132 h 91131"/>
                <a:gd name="connsiteX12" fmla="*/ 57691 w 57690"/>
                <a:gd name="connsiteY12" fmla="*/ 7926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90" h="91131">
                  <a:moveTo>
                    <a:pt x="57691" y="79261"/>
                  </a:moveTo>
                  <a:lnTo>
                    <a:pt x="13784" y="79261"/>
                  </a:lnTo>
                  <a:lnTo>
                    <a:pt x="13784" y="51309"/>
                  </a:lnTo>
                  <a:lnTo>
                    <a:pt x="54245" y="51309"/>
                  </a:lnTo>
                  <a:lnTo>
                    <a:pt x="54245" y="39567"/>
                  </a:lnTo>
                  <a:lnTo>
                    <a:pt x="13784" y="39567"/>
                  </a:lnTo>
                  <a:lnTo>
                    <a:pt x="13784" y="11870"/>
                  </a:lnTo>
                  <a:lnTo>
                    <a:pt x="57180" y="11870"/>
                  </a:lnTo>
                  <a:lnTo>
                    <a:pt x="57180" y="0"/>
                  </a:lnTo>
                  <a:lnTo>
                    <a:pt x="0" y="0"/>
                  </a:lnTo>
                  <a:lnTo>
                    <a:pt x="0" y="91132"/>
                  </a:lnTo>
                  <a:lnTo>
                    <a:pt x="57691" y="91132"/>
                  </a:lnTo>
                  <a:lnTo>
                    <a:pt x="57691" y="79261"/>
                  </a:lnTo>
                  <a:close/>
                </a:path>
              </a:pathLst>
            </a:custGeom>
            <a:solidFill>
              <a:srgbClr val="14336A"/>
            </a:solidFill>
            <a:ln w="0" cap="flat">
              <a:noFill/>
              <a:prstDash val="solid"/>
              <a:miter/>
            </a:ln>
          </p:spPr>
          <p:txBody>
            <a:bodyPr rtlCol="0" anchor="ctr"/>
            <a:lstStyle/>
            <a:p>
              <a:endParaRPr lang="en-GB" sz="1013"/>
            </a:p>
          </p:txBody>
        </p:sp>
        <p:sp>
          <p:nvSpPr>
            <p:cNvPr id="205" name="Freeform 204">
              <a:extLst>
                <a:ext uri="{FF2B5EF4-FFF2-40B4-BE49-F238E27FC236}">
                  <a16:creationId xmlns:a16="http://schemas.microsoft.com/office/drawing/2014/main" id="{9F7941C4-02E8-2131-2912-9EFD044A7670}"/>
                </a:ext>
              </a:extLst>
            </p:cNvPr>
            <p:cNvSpPr/>
            <p:nvPr/>
          </p:nvSpPr>
          <p:spPr>
            <a:xfrm>
              <a:off x="2242036" y="6300574"/>
              <a:ext cx="56542" cy="69050"/>
            </a:xfrm>
            <a:custGeom>
              <a:avLst/>
              <a:gdLst>
                <a:gd name="connsiteX0" fmla="*/ 10721 w 56542"/>
                <a:gd name="connsiteY0" fmla="*/ 66115 h 69050"/>
                <a:gd name="connsiteX1" fmla="*/ 22336 w 56542"/>
                <a:gd name="connsiteY1" fmla="*/ 69050 h 69050"/>
                <a:gd name="connsiteX2" fmla="*/ 35227 w 56542"/>
                <a:gd name="connsiteY2" fmla="*/ 65476 h 69050"/>
                <a:gd name="connsiteX3" fmla="*/ 42758 w 56542"/>
                <a:gd name="connsiteY3" fmla="*/ 56414 h 69050"/>
                <a:gd name="connsiteX4" fmla="*/ 43524 w 56542"/>
                <a:gd name="connsiteY4" fmla="*/ 56414 h 69050"/>
                <a:gd name="connsiteX5" fmla="*/ 43524 w 56542"/>
                <a:gd name="connsiteY5" fmla="*/ 68284 h 69050"/>
                <a:gd name="connsiteX6" fmla="*/ 56542 w 56542"/>
                <a:gd name="connsiteY6" fmla="*/ 68284 h 69050"/>
                <a:gd name="connsiteX7" fmla="*/ 56542 w 56542"/>
                <a:gd name="connsiteY7" fmla="*/ 0 h 69050"/>
                <a:gd name="connsiteX8" fmla="*/ 43140 w 56542"/>
                <a:gd name="connsiteY8" fmla="*/ 0 h 69050"/>
                <a:gd name="connsiteX9" fmla="*/ 43140 w 56542"/>
                <a:gd name="connsiteY9" fmla="*/ 39949 h 69050"/>
                <a:gd name="connsiteX10" fmla="*/ 40716 w 56542"/>
                <a:gd name="connsiteY10" fmla="*/ 49522 h 69050"/>
                <a:gd name="connsiteX11" fmla="*/ 34589 w 56542"/>
                <a:gd name="connsiteY11" fmla="*/ 55138 h 69050"/>
                <a:gd name="connsiteX12" fmla="*/ 27186 w 56542"/>
                <a:gd name="connsiteY12" fmla="*/ 57052 h 69050"/>
                <a:gd name="connsiteX13" fmla="*/ 17103 w 56542"/>
                <a:gd name="connsiteY13" fmla="*/ 52968 h 69050"/>
                <a:gd name="connsiteX14" fmla="*/ 13274 w 56542"/>
                <a:gd name="connsiteY14" fmla="*/ 41864 h 69050"/>
                <a:gd name="connsiteX15" fmla="*/ 13274 w 56542"/>
                <a:gd name="connsiteY15" fmla="*/ 0 h 69050"/>
                <a:gd name="connsiteX16" fmla="*/ 0 w 56542"/>
                <a:gd name="connsiteY16" fmla="*/ 0 h 69050"/>
                <a:gd name="connsiteX17" fmla="*/ 0 w 56542"/>
                <a:gd name="connsiteY17" fmla="*/ 43523 h 69050"/>
                <a:gd name="connsiteX18" fmla="*/ 2808 w 56542"/>
                <a:gd name="connsiteY18" fmla="*/ 57691 h 69050"/>
                <a:gd name="connsiteX19" fmla="*/ 10721 w 56542"/>
                <a:gd name="connsiteY19" fmla="*/ 66370 h 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542" h="69050">
                  <a:moveTo>
                    <a:pt x="10721" y="66115"/>
                  </a:moveTo>
                  <a:cubicBezTo>
                    <a:pt x="14040" y="68029"/>
                    <a:pt x="17997" y="69050"/>
                    <a:pt x="22336" y="69050"/>
                  </a:cubicBezTo>
                  <a:cubicBezTo>
                    <a:pt x="27441" y="69050"/>
                    <a:pt x="31781" y="67902"/>
                    <a:pt x="35227" y="65476"/>
                  </a:cubicBezTo>
                  <a:cubicBezTo>
                    <a:pt x="38673" y="63051"/>
                    <a:pt x="41226" y="59988"/>
                    <a:pt x="42758" y="56414"/>
                  </a:cubicBezTo>
                  <a:lnTo>
                    <a:pt x="43524" y="56414"/>
                  </a:lnTo>
                  <a:lnTo>
                    <a:pt x="43524" y="68284"/>
                  </a:lnTo>
                  <a:lnTo>
                    <a:pt x="56542" y="68284"/>
                  </a:lnTo>
                  <a:lnTo>
                    <a:pt x="56542" y="0"/>
                  </a:lnTo>
                  <a:lnTo>
                    <a:pt x="43140" y="0"/>
                  </a:lnTo>
                  <a:lnTo>
                    <a:pt x="43140" y="39949"/>
                  </a:lnTo>
                  <a:cubicBezTo>
                    <a:pt x="43140" y="43779"/>
                    <a:pt x="42375" y="47097"/>
                    <a:pt x="40716" y="49522"/>
                  </a:cubicBezTo>
                  <a:cubicBezTo>
                    <a:pt x="39056" y="52075"/>
                    <a:pt x="37014" y="53862"/>
                    <a:pt x="34589" y="55138"/>
                  </a:cubicBezTo>
                  <a:cubicBezTo>
                    <a:pt x="32164" y="56414"/>
                    <a:pt x="29611" y="57052"/>
                    <a:pt x="27186" y="57052"/>
                  </a:cubicBezTo>
                  <a:cubicBezTo>
                    <a:pt x="23102" y="57052"/>
                    <a:pt x="19656" y="55649"/>
                    <a:pt x="17103" y="52968"/>
                  </a:cubicBezTo>
                  <a:cubicBezTo>
                    <a:pt x="14550" y="50160"/>
                    <a:pt x="13274" y="46459"/>
                    <a:pt x="13274" y="41864"/>
                  </a:cubicBezTo>
                  <a:lnTo>
                    <a:pt x="13274" y="0"/>
                  </a:lnTo>
                  <a:lnTo>
                    <a:pt x="0" y="0"/>
                  </a:lnTo>
                  <a:lnTo>
                    <a:pt x="0" y="43523"/>
                  </a:lnTo>
                  <a:cubicBezTo>
                    <a:pt x="0" y="49139"/>
                    <a:pt x="893" y="53862"/>
                    <a:pt x="2808" y="57691"/>
                  </a:cubicBezTo>
                  <a:cubicBezTo>
                    <a:pt x="4722" y="61520"/>
                    <a:pt x="7403" y="64456"/>
                    <a:pt x="10721" y="66370"/>
                  </a:cubicBezTo>
                  <a:close/>
                </a:path>
              </a:pathLst>
            </a:custGeom>
            <a:solidFill>
              <a:srgbClr val="14336A"/>
            </a:solidFill>
            <a:ln w="0" cap="flat">
              <a:noFill/>
              <a:prstDash val="solid"/>
              <a:miter/>
            </a:ln>
          </p:spPr>
          <p:txBody>
            <a:bodyPr rtlCol="0" anchor="ctr"/>
            <a:lstStyle/>
            <a:p>
              <a:endParaRPr lang="en-GB" sz="1013"/>
            </a:p>
          </p:txBody>
        </p:sp>
        <p:sp>
          <p:nvSpPr>
            <p:cNvPr id="206" name="Freeform 205">
              <a:extLst>
                <a:ext uri="{FF2B5EF4-FFF2-40B4-BE49-F238E27FC236}">
                  <a16:creationId xmlns:a16="http://schemas.microsoft.com/office/drawing/2014/main" id="{EA35875F-EA46-5824-364E-E9BA65CA949E}"/>
                </a:ext>
              </a:extLst>
            </p:cNvPr>
            <p:cNvSpPr/>
            <p:nvPr/>
          </p:nvSpPr>
          <p:spPr>
            <a:xfrm>
              <a:off x="2319383" y="6299297"/>
              <a:ext cx="36631" cy="69305"/>
            </a:xfrm>
            <a:custGeom>
              <a:avLst/>
              <a:gdLst>
                <a:gd name="connsiteX0" fmla="*/ 13402 w 36631"/>
                <a:gd name="connsiteY0" fmla="*/ 27697 h 69305"/>
                <a:gd name="connsiteX1" fmla="*/ 15571 w 36631"/>
                <a:gd name="connsiteY1" fmla="*/ 19783 h 69305"/>
                <a:gd name="connsiteX2" fmla="*/ 21315 w 36631"/>
                <a:gd name="connsiteY2" fmla="*/ 14295 h 69305"/>
                <a:gd name="connsiteX3" fmla="*/ 29739 w 36631"/>
                <a:gd name="connsiteY3" fmla="*/ 12253 h 69305"/>
                <a:gd name="connsiteX4" fmla="*/ 33823 w 36631"/>
                <a:gd name="connsiteY4" fmla="*/ 12508 h 69305"/>
                <a:gd name="connsiteX5" fmla="*/ 36631 w 36631"/>
                <a:gd name="connsiteY5" fmla="*/ 13019 h 69305"/>
                <a:gd name="connsiteX6" fmla="*/ 36631 w 36631"/>
                <a:gd name="connsiteY6" fmla="*/ 255 h 69305"/>
                <a:gd name="connsiteX7" fmla="*/ 33951 w 36631"/>
                <a:gd name="connsiteY7" fmla="*/ 0 h 69305"/>
                <a:gd name="connsiteX8" fmla="*/ 31015 w 36631"/>
                <a:gd name="connsiteY8" fmla="*/ 0 h 69305"/>
                <a:gd name="connsiteX9" fmla="*/ 20294 w 36631"/>
                <a:gd name="connsiteY9" fmla="*/ 3191 h 69305"/>
                <a:gd name="connsiteX10" fmla="*/ 13657 w 36631"/>
                <a:gd name="connsiteY10" fmla="*/ 11870 h 69305"/>
                <a:gd name="connsiteX11" fmla="*/ 12891 w 36631"/>
                <a:gd name="connsiteY11" fmla="*/ 11870 h 69305"/>
                <a:gd name="connsiteX12" fmla="*/ 12891 w 36631"/>
                <a:gd name="connsiteY12" fmla="*/ 1021 h 69305"/>
                <a:gd name="connsiteX13" fmla="*/ 0 w 36631"/>
                <a:gd name="connsiteY13" fmla="*/ 1021 h 69305"/>
                <a:gd name="connsiteX14" fmla="*/ 0 w 36631"/>
                <a:gd name="connsiteY14" fmla="*/ 69306 h 69305"/>
                <a:gd name="connsiteX15" fmla="*/ 13274 w 36631"/>
                <a:gd name="connsiteY15" fmla="*/ 69306 h 69305"/>
                <a:gd name="connsiteX16" fmla="*/ 13274 w 36631"/>
                <a:gd name="connsiteY16" fmla="*/ 27569 h 6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31" h="69305">
                  <a:moveTo>
                    <a:pt x="13402" y="27697"/>
                  </a:moveTo>
                  <a:cubicBezTo>
                    <a:pt x="13402" y="24761"/>
                    <a:pt x="14167" y="22081"/>
                    <a:pt x="15571" y="19783"/>
                  </a:cubicBezTo>
                  <a:cubicBezTo>
                    <a:pt x="16975" y="17486"/>
                    <a:pt x="18890" y="15571"/>
                    <a:pt x="21315" y="14295"/>
                  </a:cubicBezTo>
                  <a:cubicBezTo>
                    <a:pt x="23740" y="13019"/>
                    <a:pt x="26548" y="12253"/>
                    <a:pt x="29739" y="12253"/>
                  </a:cubicBezTo>
                  <a:cubicBezTo>
                    <a:pt x="31143" y="12253"/>
                    <a:pt x="32419" y="12253"/>
                    <a:pt x="33823" y="12508"/>
                  </a:cubicBezTo>
                  <a:cubicBezTo>
                    <a:pt x="35227" y="12764"/>
                    <a:pt x="36121" y="12891"/>
                    <a:pt x="36631" y="13019"/>
                  </a:cubicBezTo>
                  <a:lnTo>
                    <a:pt x="36631" y="255"/>
                  </a:lnTo>
                  <a:cubicBezTo>
                    <a:pt x="35993" y="255"/>
                    <a:pt x="35100" y="127"/>
                    <a:pt x="33951" y="0"/>
                  </a:cubicBezTo>
                  <a:cubicBezTo>
                    <a:pt x="32802" y="0"/>
                    <a:pt x="31781" y="0"/>
                    <a:pt x="31015" y="0"/>
                  </a:cubicBezTo>
                  <a:cubicBezTo>
                    <a:pt x="27059" y="0"/>
                    <a:pt x="23485" y="1021"/>
                    <a:pt x="20294" y="3191"/>
                  </a:cubicBezTo>
                  <a:cubicBezTo>
                    <a:pt x="17103" y="5360"/>
                    <a:pt x="14933" y="8168"/>
                    <a:pt x="13657" y="11870"/>
                  </a:cubicBezTo>
                  <a:lnTo>
                    <a:pt x="12891" y="11870"/>
                  </a:lnTo>
                  <a:lnTo>
                    <a:pt x="12891" y="1021"/>
                  </a:lnTo>
                  <a:lnTo>
                    <a:pt x="0" y="1021"/>
                  </a:lnTo>
                  <a:lnTo>
                    <a:pt x="0" y="69306"/>
                  </a:lnTo>
                  <a:lnTo>
                    <a:pt x="13274" y="69306"/>
                  </a:lnTo>
                  <a:lnTo>
                    <a:pt x="13274" y="27569"/>
                  </a:lnTo>
                  <a:close/>
                </a:path>
              </a:pathLst>
            </a:custGeom>
            <a:solidFill>
              <a:srgbClr val="14336A"/>
            </a:solidFill>
            <a:ln w="0" cap="flat">
              <a:noFill/>
              <a:prstDash val="solid"/>
              <a:miter/>
            </a:ln>
          </p:spPr>
          <p:txBody>
            <a:bodyPr rtlCol="0" anchor="ctr"/>
            <a:lstStyle/>
            <a:p>
              <a:endParaRPr lang="en-GB" sz="1013"/>
            </a:p>
          </p:txBody>
        </p:sp>
        <p:sp>
          <p:nvSpPr>
            <p:cNvPr id="207" name="Freeform 206">
              <a:extLst>
                <a:ext uri="{FF2B5EF4-FFF2-40B4-BE49-F238E27FC236}">
                  <a16:creationId xmlns:a16="http://schemas.microsoft.com/office/drawing/2014/main" id="{6483669C-4453-CBF4-6F71-D2C03325D89C}"/>
                </a:ext>
              </a:extLst>
            </p:cNvPr>
            <p:cNvSpPr/>
            <p:nvPr/>
          </p:nvSpPr>
          <p:spPr>
            <a:xfrm>
              <a:off x="2365331" y="6299553"/>
              <a:ext cx="63562" cy="70454"/>
            </a:xfrm>
            <a:custGeom>
              <a:avLst/>
              <a:gdLst>
                <a:gd name="connsiteX0" fmla="*/ 48501 w 63562"/>
                <a:gd name="connsiteY0" fmla="*/ 66115 h 70454"/>
                <a:gd name="connsiteX1" fmla="*/ 59606 w 63562"/>
                <a:gd name="connsiteY1" fmla="*/ 53862 h 70454"/>
                <a:gd name="connsiteX2" fmla="*/ 63562 w 63562"/>
                <a:gd name="connsiteY2" fmla="*/ 35355 h 70454"/>
                <a:gd name="connsiteX3" fmla="*/ 59606 w 63562"/>
                <a:gd name="connsiteY3" fmla="*/ 16720 h 70454"/>
                <a:gd name="connsiteX4" fmla="*/ 48501 w 63562"/>
                <a:gd name="connsiteY4" fmla="*/ 4340 h 70454"/>
                <a:gd name="connsiteX5" fmla="*/ 31781 w 63562"/>
                <a:gd name="connsiteY5" fmla="*/ 0 h 70454"/>
                <a:gd name="connsiteX6" fmla="*/ 15061 w 63562"/>
                <a:gd name="connsiteY6" fmla="*/ 4340 h 70454"/>
                <a:gd name="connsiteX7" fmla="*/ 3957 w 63562"/>
                <a:gd name="connsiteY7" fmla="*/ 16720 h 70454"/>
                <a:gd name="connsiteX8" fmla="*/ 0 w 63562"/>
                <a:gd name="connsiteY8" fmla="*/ 35355 h 70454"/>
                <a:gd name="connsiteX9" fmla="*/ 3957 w 63562"/>
                <a:gd name="connsiteY9" fmla="*/ 53862 h 70454"/>
                <a:gd name="connsiteX10" fmla="*/ 15061 w 63562"/>
                <a:gd name="connsiteY10" fmla="*/ 66115 h 70454"/>
                <a:gd name="connsiteX11" fmla="*/ 31781 w 63562"/>
                <a:gd name="connsiteY11" fmla="*/ 70454 h 70454"/>
                <a:gd name="connsiteX12" fmla="*/ 48501 w 63562"/>
                <a:gd name="connsiteY12" fmla="*/ 66115 h 70454"/>
                <a:gd name="connsiteX13" fmla="*/ 15316 w 63562"/>
                <a:gd name="connsiteY13" fmla="*/ 47225 h 70454"/>
                <a:gd name="connsiteX14" fmla="*/ 13274 w 63562"/>
                <a:gd name="connsiteY14" fmla="*/ 35227 h 70454"/>
                <a:gd name="connsiteX15" fmla="*/ 15316 w 63562"/>
                <a:gd name="connsiteY15" fmla="*/ 23230 h 70454"/>
                <a:gd name="connsiteX16" fmla="*/ 21443 w 63562"/>
                <a:gd name="connsiteY16" fmla="*/ 14423 h 70454"/>
                <a:gd name="connsiteX17" fmla="*/ 31781 w 63562"/>
                <a:gd name="connsiteY17" fmla="*/ 11104 h 70454"/>
                <a:gd name="connsiteX18" fmla="*/ 42119 w 63562"/>
                <a:gd name="connsiteY18" fmla="*/ 14423 h 70454"/>
                <a:gd name="connsiteX19" fmla="*/ 48246 w 63562"/>
                <a:gd name="connsiteY19" fmla="*/ 23230 h 70454"/>
                <a:gd name="connsiteX20" fmla="*/ 50288 w 63562"/>
                <a:gd name="connsiteY20" fmla="*/ 35227 h 70454"/>
                <a:gd name="connsiteX21" fmla="*/ 48246 w 63562"/>
                <a:gd name="connsiteY21" fmla="*/ 47225 h 70454"/>
                <a:gd name="connsiteX22" fmla="*/ 42119 w 63562"/>
                <a:gd name="connsiteY22" fmla="*/ 56032 h 70454"/>
                <a:gd name="connsiteX23" fmla="*/ 31781 w 63562"/>
                <a:gd name="connsiteY23" fmla="*/ 59350 h 70454"/>
                <a:gd name="connsiteX24" fmla="*/ 21443 w 63562"/>
                <a:gd name="connsiteY24" fmla="*/ 56032 h 70454"/>
                <a:gd name="connsiteX25" fmla="*/ 15316 w 63562"/>
                <a:gd name="connsiteY25" fmla="*/ 47225 h 7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62" h="70454">
                  <a:moveTo>
                    <a:pt x="48501" y="66115"/>
                  </a:moveTo>
                  <a:cubicBezTo>
                    <a:pt x="53224" y="63179"/>
                    <a:pt x="56925" y="59095"/>
                    <a:pt x="59606" y="53862"/>
                  </a:cubicBezTo>
                  <a:cubicBezTo>
                    <a:pt x="62286" y="48629"/>
                    <a:pt x="63562" y="42375"/>
                    <a:pt x="63562" y="35355"/>
                  </a:cubicBezTo>
                  <a:cubicBezTo>
                    <a:pt x="63562" y="28335"/>
                    <a:pt x="62286" y="22081"/>
                    <a:pt x="59606" y="16720"/>
                  </a:cubicBezTo>
                  <a:cubicBezTo>
                    <a:pt x="56925" y="11360"/>
                    <a:pt x="53224" y="7275"/>
                    <a:pt x="48501" y="4340"/>
                  </a:cubicBezTo>
                  <a:cubicBezTo>
                    <a:pt x="43779" y="1404"/>
                    <a:pt x="38163" y="0"/>
                    <a:pt x="31781" y="0"/>
                  </a:cubicBezTo>
                  <a:cubicBezTo>
                    <a:pt x="25399" y="0"/>
                    <a:pt x="19783" y="1404"/>
                    <a:pt x="15061" y="4340"/>
                  </a:cubicBezTo>
                  <a:cubicBezTo>
                    <a:pt x="10338" y="7275"/>
                    <a:pt x="6637" y="11360"/>
                    <a:pt x="3957" y="16720"/>
                  </a:cubicBezTo>
                  <a:cubicBezTo>
                    <a:pt x="1276" y="22081"/>
                    <a:pt x="0" y="28207"/>
                    <a:pt x="0" y="35355"/>
                  </a:cubicBezTo>
                  <a:cubicBezTo>
                    <a:pt x="0" y="42503"/>
                    <a:pt x="1276" y="48629"/>
                    <a:pt x="3957" y="53862"/>
                  </a:cubicBezTo>
                  <a:cubicBezTo>
                    <a:pt x="6637" y="59095"/>
                    <a:pt x="10338" y="63179"/>
                    <a:pt x="15061" y="66115"/>
                  </a:cubicBezTo>
                  <a:cubicBezTo>
                    <a:pt x="19783" y="69051"/>
                    <a:pt x="25399" y="70454"/>
                    <a:pt x="31781" y="70454"/>
                  </a:cubicBezTo>
                  <a:cubicBezTo>
                    <a:pt x="38163" y="70454"/>
                    <a:pt x="43779" y="69051"/>
                    <a:pt x="48501" y="66115"/>
                  </a:cubicBezTo>
                  <a:close/>
                  <a:moveTo>
                    <a:pt x="15316" y="47225"/>
                  </a:moveTo>
                  <a:cubicBezTo>
                    <a:pt x="14040" y="43524"/>
                    <a:pt x="13274" y="39567"/>
                    <a:pt x="13274" y="35227"/>
                  </a:cubicBezTo>
                  <a:cubicBezTo>
                    <a:pt x="13274" y="30888"/>
                    <a:pt x="13912" y="26803"/>
                    <a:pt x="15316" y="23230"/>
                  </a:cubicBezTo>
                  <a:cubicBezTo>
                    <a:pt x="16592" y="19528"/>
                    <a:pt x="18635" y="16592"/>
                    <a:pt x="21443" y="14423"/>
                  </a:cubicBezTo>
                  <a:cubicBezTo>
                    <a:pt x="24123" y="12253"/>
                    <a:pt x="27697" y="11104"/>
                    <a:pt x="31781" y="11104"/>
                  </a:cubicBezTo>
                  <a:cubicBezTo>
                    <a:pt x="35865" y="11104"/>
                    <a:pt x="39311" y="12253"/>
                    <a:pt x="42119" y="14423"/>
                  </a:cubicBezTo>
                  <a:cubicBezTo>
                    <a:pt x="44800" y="16592"/>
                    <a:pt x="46842" y="19656"/>
                    <a:pt x="48246" y="23230"/>
                  </a:cubicBezTo>
                  <a:cubicBezTo>
                    <a:pt x="49522" y="26931"/>
                    <a:pt x="50288" y="30888"/>
                    <a:pt x="50288" y="35227"/>
                  </a:cubicBezTo>
                  <a:cubicBezTo>
                    <a:pt x="50288" y="39567"/>
                    <a:pt x="49650" y="43651"/>
                    <a:pt x="48246" y="47225"/>
                  </a:cubicBezTo>
                  <a:cubicBezTo>
                    <a:pt x="46970" y="50926"/>
                    <a:pt x="44927" y="53734"/>
                    <a:pt x="42119" y="56032"/>
                  </a:cubicBezTo>
                  <a:cubicBezTo>
                    <a:pt x="39439" y="58202"/>
                    <a:pt x="35993" y="59350"/>
                    <a:pt x="31781" y="59350"/>
                  </a:cubicBezTo>
                  <a:cubicBezTo>
                    <a:pt x="27569" y="59350"/>
                    <a:pt x="24123" y="58202"/>
                    <a:pt x="21443" y="56032"/>
                  </a:cubicBezTo>
                  <a:cubicBezTo>
                    <a:pt x="18635" y="53862"/>
                    <a:pt x="16720" y="50926"/>
                    <a:pt x="15316" y="47225"/>
                  </a:cubicBezTo>
                  <a:close/>
                </a:path>
              </a:pathLst>
            </a:custGeom>
            <a:solidFill>
              <a:srgbClr val="14336A"/>
            </a:solidFill>
            <a:ln w="0" cap="flat">
              <a:noFill/>
              <a:prstDash val="solid"/>
              <a:miter/>
            </a:ln>
          </p:spPr>
          <p:txBody>
            <a:bodyPr rtlCol="0" anchor="ctr"/>
            <a:lstStyle/>
            <a:p>
              <a:endParaRPr lang="en-GB" sz="1013"/>
            </a:p>
          </p:txBody>
        </p:sp>
        <p:sp>
          <p:nvSpPr>
            <p:cNvPr id="208" name="Freeform 207">
              <a:extLst>
                <a:ext uri="{FF2B5EF4-FFF2-40B4-BE49-F238E27FC236}">
                  <a16:creationId xmlns:a16="http://schemas.microsoft.com/office/drawing/2014/main" id="{EED08AD2-8423-3408-FFBD-47B9F5C89ABE}"/>
                </a:ext>
              </a:extLst>
            </p:cNvPr>
            <p:cNvSpPr/>
            <p:nvPr/>
          </p:nvSpPr>
          <p:spPr>
            <a:xfrm>
              <a:off x="2446762" y="6299553"/>
              <a:ext cx="62413" cy="94960"/>
            </a:xfrm>
            <a:custGeom>
              <a:avLst/>
              <a:gdLst>
                <a:gd name="connsiteX0" fmla="*/ 33951 w 62413"/>
                <a:gd name="connsiteY0" fmla="*/ 70454 h 94960"/>
                <a:gd name="connsiteX1" fmla="*/ 48629 w 62413"/>
                <a:gd name="connsiteY1" fmla="*/ 66243 h 94960"/>
                <a:gd name="connsiteX2" fmla="*/ 58712 w 62413"/>
                <a:gd name="connsiteY2" fmla="*/ 54117 h 94960"/>
                <a:gd name="connsiteX3" fmla="*/ 62414 w 62413"/>
                <a:gd name="connsiteY3" fmla="*/ 35100 h 94960"/>
                <a:gd name="connsiteX4" fmla="*/ 58712 w 62413"/>
                <a:gd name="connsiteY4" fmla="*/ 16210 h 94960"/>
                <a:gd name="connsiteX5" fmla="*/ 48501 w 62413"/>
                <a:gd name="connsiteY5" fmla="*/ 4212 h 94960"/>
                <a:gd name="connsiteX6" fmla="*/ 33696 w 62413"/>
                <a:gd name="connsiteY6" fmla="*/ 0 h 94960"/>
                <a:gd name="connsiteX7" fmla="*/ 23485 w 62413"/>
                <a:gd name="connsiteY7" fmla="*/ 2170 h 94960"/>
                <a:gd name="connsiteX8" fmla="*/ 17486 w 62413"/>
                <a:gd name="connsiteY8" fmla="*/ 7148 h 94960"/>
                <a:gd name="connsiteX9" fmla="*/ 14167 w 62413"/>
                <a:gd name="connsiteY9" fmla="*/ 12125 h 94960"/>
                <a:gd name="connsiteX10" fmla="*/ 13019 w 62413"/>
                <a:gd name="connsiteY10" fmla="*/ 12125 h 94960"/>
                <a:gd name="connsiteX11" fmla="*/ 13019 w 62413"/>
                <a:gd name="connsiteY11" fmla="*/ 1021 h 94960"/>
                <a:gd name="connsiteX12" fmla="*/ 0 w 62413"/>
                <a:gd name="connsiteY12" fmla="*/ 1021 h 94960"/>
                <a:gd name="connsiteX13" fmla="*/ 0 w 62413"/>
                <a:gd name="connsiteY13" fmla="*/ 94960 h 94960"/>
                <a:gd name="connsiteX14" fmla="*/ 13274 w 62413"/>
                <a:gd name="connsiteY14" fmla="*/ 94960 h 94960"/>
                <a:gd name="connsiteX15" fmla="*/ 13274 w 62413"/>
                <a:gd name="connsiteY15" fmla="*/ 58712 h 94960"/>
                <a:gd name="connsiteX16" fmla="*/ 14040 w 62413"/>
                <a:gd name="connsiteY16" fmla="*/ 58712 h 94960"/>
                <a:gd name="connsiteX17" fmla="*/ 17486 w 62413"/>
                <a:gd name="connsiteY17" fmla="*/ 63690 h 94960"/>
                <a:gd name="connsiteX18" fmla="*/ 23613 w 62413"/>
                <a:gd name="connsiteY18" fmla="*/ 68540 h 94960"/>
                <a:gd name="connsiteX19" fmla="*/ 33823 w 62413"/>
                <a:gd name="connsiteY19" fmla="*/ 70582 h 94960"/>
                <a:gd name="connsiteX20" fmla="*/ 15189 w 62413"/>
                <a:gd name="connsiteY20" fmla="*/ 47608 h 94960"/>
                <a:gd name="connsiteX21" fmla="*/ 13146 w 62413"/>
                <a:gd name="connsiteY21" fmla="*/ 34972 h 94960"/>
                <a:gd name="connsiteX22" fmla="*/ 15189 w 62413"/>
                <a:gd name="connsiteY22" fmla="*/ 22464 h 94960"/>
                <a:gd name="connsiteX23" fmla="*/ 21187 w 62413"/>
                <a:gd name="connsiteY23" fmla="*/ 14168 h 94960"/>
                <a:gd name="connsiteX24" fmla="*/ 31015 w 62413"/>
                <a:gd name="connsiteY24" fmla="*/ 11232 h 94960"/>
                <a:gd name="connsiteX25" fmla="*/ 41098 w 62413"/>
                <a:gd name="connsiteY25" fmla="*/ 14295 h 94960"/>
                <a:gd name="connsiteX26" fmla="*/ 47097 w 62413"/>
                <a:gd name="connsiteY26" fmla="*/ 22847 h 94960"/>
                <a:gd name="connsiteX27" fmla="*/ 49140 w 62413"/>
                <a:gd name="connsiteY27" fmla="*/ 34972 h 94960"/>
                <a:gd name="connsiteX28" fmla="*/ 47097 w 62413"/>
                <a:gd name="connsiteY28" fmla="*/ 47352 h 94960"/>
                <a:gd name="connsiteX29" fmla="*/ 40971 w 62413"/>
                <a:gd name="connsiteY29" fmla="*/ 56032 h 94960"/>
                <a:gd name="connsiteX30" fmla="*/ 31015 w 62413"/>
                <a:gd name="connsiteY30" fmla="*/ 59223 h 94960"/>
                <a:gd name="connsiteX31" fmla="*/ 21315 w 62413"/>
                <a:gd name="connsiteY31" fmla="*/ 56159 h 94960"/>
                <a:gd name="connsiteX32" fmla="*/ 15316 w 62413"/>
                <a:gd name="connsiteY32" fmla="*/ 47735 h 9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413" h="94960">
                  <a:moveTo>
                    <a:pt x="33951" y="70454"/>
                  </a:moveTo>
                  <a:cubicBezTo>
                    <a:pt x="39439" y="70454"/>
                    <a:pt x="44417" y="69051"/>
                    <a:pt x="48629" y="66243"/>
                  </a:cubicBezTo>
                  <a:cubicBezTo>
                    <a:pt x="52969" y="63435"/>
                    <a:pt x="56287" y="59350"/>
                    <a:pt x="58712" y="54117"/>
                  </a:cubicBezTo>
                  <a:cubicBezTo>
                    <a:pt x="61137" y="48884"/>
                    <a:pt x="62414" y="42503"/>
                    <a:pt x="62414" y="35100"/>
                  </a:cubicBezTo>
                  <a:cubicBezTo>
                    <a:pt x="62414" y="27697"/>
                    <a:pt x="61137" y="21443"/>
                    <a:pt x="58712" y="16210"/>
                  </a:cubicBezTo>
                  <a:cubicBezTo>
                    <a:pt x="56287" y="10977"/>
                    <a:pt x="52841" y="6892"/>
                    <a:pt x="48501" y="4212"/>
                  </a:cubicBezTo>
                  <a:cubicBezTo>
                    <a:pt x="44162" y="1404"/>
                    <a:pt x="39184" y="0"/>
                    <a:pt x="33696" y="0"/>
                  </a:cubicBezTo>
                  <a:cubicBezTo>
                    <a:pt x="29484" y="0"/>
                    <a:pt x="26038" y="766"/>
                    <a:pt x="23485" y="2170"/>
                  </a:cubicBezTo>
                  <a:cubicBezTo>
                    <a:pt x="20932" y="3574"/>
                    <a:pt x="18890" y="5233"/>
                    <a:pt x="17486" y="7148"/>
                  </a:cubicBezTo>
                  <a:cubicBezTo>
                    <a:pt x="16082" y="9062"/>
                    <a:pt x="14933" y="10594"/>
                    <a:pt x="14167" y="12125"/>
                  </a:cubicBezTo>
                  <a:lnTo>
                    <a:pt x="13019" y="12125"/>
                  </a:lnTo>
                  <a:lnTo>
                    <a:pt x="13019" y="1021"/>
                  </a:lnTo>
                  <a:lnTo>
                    <a:pt x="0" y="1021"/>
                  </a:lnTo>
                  <a:lnTo>
                    <a:pt x="0" y="94960"/>
                  </a:lnTo>
                  <a:lnTo>
                    <a:pt x="13274" y="94960"/>
                  </a:lnTo>
                  <a:lnTo>
                    <a:pt x="13274" y="58712"/>
                  </a:lnTo>
                  <a:lnTo>
                    <a:pt x="14040" y="58712"/>
                  </a:lnTo>
                  <a:cubicBezTo>
                    <a:pt x="14806" y="60116"/>
                    <a:pt x="15954" y="61775"/>
                    <a:pt x="17486" y="63690"/>
                  </a:cubicBezTo>
                  <a:cubicBezTo>
                    <a:pt x="19018" y="65605"/>
                    <a:pt x="21060" y="67136"/>
                    <a:pt x="23613" y="68540"/>
                  </a:cubicBezTo>
                  <a:cubicBezTo>
                    <a:pt x="26293" y="69944"/>
                    <a:pt x="29611" y="70582"/>
                    <a:pt x="33823" y="70582"/>
                  </a:cubicBezTo>
                  <a:close/>
                  <a:moveTo>
                    <a:pt x="15189" y="47608"/>
                  </a:moveTo>
                  <a:cubicBezTo>
                    <a:pt x="13785" y="44034"/>
                    <a:pt x="13146" y="39822"/>
                    <a:pt x="13146" y="34972"/>
                  </a:cubicBezTo>
                  <a:cubicBezTo>
                    <a:pt x="13146" y="30122"/>
                    <a:pt x="13785" y="26038"/>
                    <a:pt x="15189" y="22464"/>
                  </a:cubicBezTo>
                  <a:cubicBezTo>
                    <a:pt x="16593" y="18890"/>
                    <a:pt x="18507" y="16082"/>
                    <a:pt x="21187" y="14168"/>
                  </a:cubicBezTo>
                  <a:cubicBezTo>
                    <a:pt x="23868" y="12125"/>
                    <a:pt x="27059" y="11232"/>
                    <a:pt x="31015" y="11232"/>
                  </a:cubicBezTo>
                  <a:cubicBezTo>
                    <a:pt x="34972" y="11232"/>
                    <a:pt x="38418" y="12253"/>
                    <a:pt x="41098" y="14295"/>
                  </a:cubicBezTo>
                  <a:cubicBezTo>
                    <a:pt x="43779" y="16337"/>
                    <a:pt x="45821" y="19145"/>
                    <a:pt x="47097" y="22847"/>
                  </a:cubicBezTo>
                  <a:cubicBezTo>
                    <a:pt x="48501" y="26421"/>
                    <a:pt x="49140" y="30505"/>
                    <a:pt x="49140" y="34972"/>
                  </a:cubicBezTo>
                  <a:cubicBezTo>
                    <a:pt x="49140" y="39439"/>
                    <a:pt x="48501" y="43651"/>
                    <a:pt x="47097" y="47352"/>
                  </a:cubicBezTo>
                  <a:cubicBezTo>
                    <a:pt x="45693" y="51054"/>
                    <a:pt x="43651" y="53862"/>
                    <a:pt x="40971" y="56032"/>
                  </a:cubicBezTo>
                  <a:cubicBezTo>
                    <a:pt x="38291" y="58202"/>
                    <a:pt x="34972" y="59223"/>
                    <a:pt x="31015" y="59223"/>
                  </a:cubicBezTo>
                  <a:cubicBezTo>
                    <a:pt x="27059" y="59223"/>
                    <a:pt x="23995" y="58202"/>
                    <a:pt x="21315" y="56159"/>
                  </a:cubicBezTo>
                  <a:cubicBezTo>
                    <a:pt x="18635" y="54117"/>
                    <a:pt x="16720" y="51309"/>
                    <a:pt x="15316" y="47735"/>
                  </a:cubicBezTo>
                  <a:close/>
                </a:path>
              </a:pathLst>
            </a:custGeom>
            <a:solidFill>
              <a:srgbClr val="14336A"/>
            </a:solidFill>
            <a:ln w="0" cap="flat">
              <a:noFill/>
              <a:prstDash val="solid"/>
              <a:miter/>
            </a:ln>
          </p:spPr>
          <p:txBody>
            <a:bodyPr rtlCol="0" anchor="ctr"/>
            <a:lstStyle/>
            <a:p>
              <a:endParaRPr lang="en-GB" sz="1013"/>
            </a:p>
          </p:txBody>
        </p:sp>
        <p:sp>
          <p:nvSpPr>
            <p:cNvPr id="209" name="Freeform 208">
              <a:extLst>
                <a:ext uri="{FF2B5EF4-FFF2-40B4-BE49-F238E27FC236}">
                  <a16:creationId xmlns:a16="http://schemas.microsoft.com/office/drawing/2014/main" id="{8A34C788-95E4-3D89-DDB1-A8E4BA242718}"/>
                </a:ext>
              </a:extLst>
            </p:cNvPr>
            <p:cNvSpPr/>
            <p:nvPr/>
          </p:nvSpPr>
          <p:spPr>
            <a:xfrm>
              <a:off x="2524365" y="6299425"/>
              <a:ext cx="61775" cy="70582"/>
            </a:xfrm>
            <a:custGeom>
              <a:avLst/>
              <a:gdLst>
                <a:gd name="connsiteX0" fmla="*/ 52458 w 61775"/>
                <a:gd name="connsiteY0" fmla="*/ 7914 h 70582"/>
                <a:gd name="connsiteX1" fmla="*/ 42758 w 61775"/>
                <a:gd name="connsiteY1" fmla="*/ 1915 h 70582"/>
                <a:gd name="connsiteX2" fmla="*/ 31526 w 61775"/>
                <a:gd name="connsiteY2" fmla="*/ 0 h 70582"/>
                <a:gd name="connsiteX3" fmla="*/ 14933 w 61775"/>
                <a:gd name="connsiteY3" fmla="*/ 4467 h 70582"/>
                <a:gd name="connsiteX4" fmla="*/ 3957 w 61775"/>
                <a:gd name="connsiteY4" fmla="*/ 16976 h 70582"/>
                <a:gd name="connsiteX5" fmla="*/ 0 w 61775"/>
                <a:gd name="connsiteY5" fmla="*/ 35483 h 70582"/>
                <a:gd name="connsiteX6" fmla="*/ 3957 w 61775"/>
                <a:gd name="connsiteY6" fmla="*/ 53990 h 70582"/>
                <a:gd name="connsiteX7" fmla="*/ 15189 w 61775"/>
                <a:gd name="connsiteY7" fmla="*/ 66243 h 70582"/>
                <a:gd name="connsiteX8" fmla="*/ 32547 w 61775"/>
                <a:gd name="connsiteY8" fmla="*/ 70582 h 70582"/>
                <a:gd name="connsiteX9" fmla="*/ 45821 w 61775"/>
                <a:gd name="connsiteY9" fmla="*/ 68285 h 70582"/>
                <a:gd name="connsiteX10" fmla="*/ 55521 w 61775"/>
                <a:gd name="connsiteY10" fmla="*/ 61776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5 h 70582"/>
                <a:gd name="connsiteX25" fmla="*/ 21698 w 61775"/>
                <a:gd name="connsiteY25" fmla="*/ 13657 h 70582"/>
                <a:gd name="connsiteX26" fmla="*/ 31526 w 61775"/>
                <a:gd name="connsiteY26" fmla="*/ 10977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4"/>
                  </a:moveTo>
                  <a:cubicBezTo>
                    <a:pt x="49522" y="5233"/>
                    <a:pt x="46332" y="3191"/>
                    <a:pt x="42758" y="1915"/>
                  </a:cubicBezTo>
                  <a:cubicBezTo>
                    <a:pt x="39184" y="638"/>
                    <a:pt x="35355" y="0"/>
                    <a:pt x="31526" y="0"/>
                  </a:cubicBezTo>
                  <a:cubicBezTo>
                    <a:pt x="25144" y="0"/>
                    <a:pt x="19656" y="1532"/>
                    <a:pt x="14933" y="4467"/>
                  </a:cubicBezTo>
                  <a:cubicBezTo>
                    <a:pt x="10211" y="7403"/>
                    <a:pt x="6509" y="11615"/>
                    <a:pt x="3957" y="16976"/>
                  </a:cubicBezTo>
                  <a:cubicBezTo>
                    <a:pt x="1276" y="22336"/>
                    <a:pt x="0" y="28463"/>
                    <a:pt x="0" y="35483"/>
                  </a:cubicBezTo>
                  <a:cubicBezTo>
                    <a:pt x="0" y="42503"/>
                    <a:pt x="1276" y="48757"/>
                    <a:pt x="3957" y="53990"/>
                  </a:cubicBezTo>
                  <a:cubicBezTo>
                    <a:pt x="6637" y="59223"/>
                    <a:pt x="10338" y="63307"/>
                    <a:pt x="15189" y="66243"/>
                  </a:cubicBezTo>
                  <a:cubicBezTo>
                    <a:pt x="20039" y="69178"/>
                    <a:pt x="25782" y="70582"/>
                    <a:pt x="32547" y="70582"/>
                  </a:cubicBezTo>
                  <a:cubicBezTo>
                    <a:pt x="37525" y="70582"/>
                    <a:pt x="41992" y="69816"/>
                    <a:pt x="45821" y="68285"/>
                  </a:cubicBezTo>
                  <a:cubicBezTo>
                    <a:pt x="49778" y="66753"/>
                    <a:pt x="52968" y="64583"/>
                    <a:pt x="55521" y="61776"/>
                  </a:cubicBezTo>
                  <a:cubicBezTo>
                    <a:pt x="58074" y="58968"/>
                    <a:pt x="59861" y="55777"/>
                    <a:pt x="60882" y="52075"/>
                  </a:cubicBezTo>
                  <a:lnTo>
                    <a:pt x="48246" y="49778"/>
                  </a:lnTo>
                  <a:cubicBezTo>
                    <a:pt x="47480" y="51948"/>
                    <a:pt x="46332" y="53735"/>
                    <a:pt x="44800" y="55138"/>
                  </a:cubicBezTo>
                  <a:cubicBezTo>
                    <a:pt x="43268" y="56543"/>
                    <a:pt x="41481" y="57691"/>
                    <a:pt x="39439" y="58457"/>
                  </a:cubicBezTo>
                  <a:cubicBezTo>
                    <a:pt x="37397" y="59223"/>
                    <a:pt x="35100" y="59478"/>
                    <a:pt x="32547" y="59478"/>
                  </a:cubicBezTo>
                  <a:cubicBezTo>
                    <a:pt x="28718" y="59478"/>
                    <a:pt x="25272" y="58585"/>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5"/>
                  </a:cubicBezTo>
                  <a:cubicBezTo>
                    <a:pt x="16848" y="17869"/>
                    <a:pt x="18890" y="15444"/>
                    <a:pt x="21698" y="13657"/>
                  </a:cubicBezTo>
                  <a:cubicBezTo>
                    <a:pt x="24506" y="11870"/>
                    <a:pt x="27697" y="10977"/>
                    <a:pt x="31526" y="10977"/>
                  </a:cubicBezTo>
                  <a:cubicBezTo>
                    <a:pt x="34972" y="10977"/>
                    <a:pt x="37908" y="11743"/>
                    <a:pt x="40588" y="13274"/>
                  </a:cubicBezTo>
                  <a:cubicBezTo>
                    <a:pt x="43141" y="14806"/>
                    <a:pt x="45183" y="16976"/>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10" name="Freeform 209">
              <a:extLst>
                <a:ext uri="{FF2B5EF4-FFF2-40B4-BE49-F238E27FC236}">
                  <a16:creationId xmlns:a16="http://schemas.microsoft.com/office/drawing/2014/main" id="{7C432F91-9E9A-850F-A154-3B15F5443F7E}"/>
                </a:ext>
              </a:extLst>
            </p:cNvPr>
            <p:cNvSpPr/>
            <p:nvPr/>
          </p:nvSpPr>
          <p:spPr>
            <a:xfrm>
              <a:off x="2600818" y="6299425"/>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5 h 70709"/>
                <a:gd name="connsiteX8" fmla="*/ 30505 w 56797"/>
                <a:gd name="connsiteY8" fmla="*/ 10849 h 70709"/>
                <a:gd name="connsiteX9" fmla="*/ 40205 w 56797"/>
                <a:gd name="connsiteY9" fmla="*/ 14040 h 70709"/>
                <a:gd name="connsiteX10" fmla="*/ 43523 w 56797"/>
                <a:gd name="connsiteY10" fmla="*/ 23102 h 70709"/>
                <a:gd name="connsiteX11" fmla="*/ 43523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2 h 70709"/>
                <a:gd name="connsiteX17" fmla="*/ 2170 w 56797"/>
                <a:gd name="connsiteY17" fmla="*/ 40333 h 70709"/>
                <a:gd name="connsiteX18" fmla="*/ 0 w 56797"/>
                <a:gd name="connsiteY18" fmla="*/ 49905 h 70709"/>
                <a:gd name="connsiteX19" fmla="*/ 3063 w 56797"/>
                <a:gd name="connsiteY19" fmla="*/ 61265 h 70709"/>
                <a:gd name="connsiteX20" fmla="*/ 11360 w 56797"/>
                <a:gd name="connsiteY20" fmla="*/ 68285 h 70709"/>
                <a:gd name="connsiteX21" fmla="*/ 23102 w 56797"/>
                <a:gd name="connsiteY21" fmla="*/ 70710 h 70709"/>
                <a:gd name="connsiteX22" fmla="*/ 32802 w 56797"/>
                <a:gd name="connsiteY22" fmla="*/ 69051 h 70709"/>
                <a:gd name="connsiteX23" fmla="*/ 39439 w 56797"/>
                <a:gd name="connsiteY23" fmla="*/ 64967 h 70709"/>
                <a:gd name="connsiteX24" fmla="*/ 43268 w 56797"/>
                <a:gd name="connsiteY24" fmla="*/ 59861 h 70709"/>
                <a:gd name="connsiteX25" fmla="*/ 43779 w 56797"/>
                <a:gd name="connsiteY25" fmla="*/ 59861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3 h 70709"/>
                <a:gd name="connsiteX30" fmla="*/ 47608 w 56797"/>
                <a:gd name="connsiteY30" fmla="*/ 4467 h 70709"/>
                <a:gd name="connsiteX31" fmla="*/ 43523 w 56797"/>
                <a:gd name="connsiteY31" fmla="*/ 44672 h 70709"/>
                <a:gd name="connsiteX32" fmla="*/ 41481 w 56797"/>
                <a:gd name="connsiteY32" fmla="*/ 52203 h 70709"/>
                <a:gd name="connsiteX33" fmla="*/ 35483 w 56797"/>
                <a:gd name="connsiteY33" fmla="*/ 57946 h 70709"/>
                <a:gd name="connsiteX34" fmla="*/ 26037 w 56797"/>
                <a:gd name="connsiteY34" fmla="*/ 60116 h 70709"/>
                <a:gd name="connsiteX35" fmla="*/ 16720 w 56797"/>
                <a:gd name="connsiteY35" fmla="*/ 57564 h 70709"/>
                <a:gd name="connsiteX36" fmla="*/ 13019 w 56797"/>
                <a:gd name="connsiteY36" fmla="*/ 50161 h 70709"/>
                <a:gd name="connsiteX37" fmla="*/ 14933 w 56797"/>
                <a:gd name="connsiteY37" fmla="*/ 44417 h 70709"/>
                <a:gd name="connsiteX38" fmla="*/ 20039 w 56797"/>
                <a:gd name="connsiteY38" fmla="*/ 41098 h 70709"/>
                <a:gd name="connsiteX39" fmla="*/ 27059 w 56797"/>
                <a:gd name="connsiteY39" fmla="*/ 39440 h 70709"/>
                <a:gd name="connsiteX40" fmla="*/ 31143 w 56797"/>
                <a:gd name="connsiteY40" fmla="*/ 38929 h 70709"/>
                <a:gd name="connsiteX41" fmla="*/ 36121 w 56797"/>
                <a:gd name="connsiteY41" fmla="*/ 38163 h 70709"/>
                <a:gd name="connsiteX42" fmla="*/ 40716 w 56797"/>
                <a:gd name="connsiteY42" fmla="*/ 37142 h 70709"/>
                <a:gd name="connsiteX43" fmla="*/ 43396 w 56797"/>
                <a:gd name="connsiteY43" fmla="*/ 35865 h 70709"/>
                <a:gd name="connsiteX44" fmla="*/ 43396 w 56797"/>
                <a:gd name="connsiteY44" fmla="*/ 44672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7" y="2808"/>
                    <a:pt x="41992" y="1659"/>
                    <a:pt x="38929" y="1021"/>
                  </a:cubicBezTo>
                  <a:cubicBezTo>
                    <a:pt x="35865" y="383"/>
                    <a:pt x="32930" y="0"/>
                    <a:pt x="30249" y="0"/>
                  </a:cubicBezTo>
                  <a:cubicBezTo>
                    <a:pt x="26165" y="0"/>
                    <a:pt x="22208" y="638"/>
                    <a:pt x="18507" y="1787"/>
                  </a:cubicBezTo>
                  <a:cubicBezTo>
                    <a:pt x="14806" y="2936"/>
                    <a:pt x="11487" y="4850"/>
                    <a:pt x="8552" y="7403"/>
                  </a:cubicBezTo>
                  <a:cubicBezTo>
                    <a:pt x="5744" y="9956"/>
                    <a:pt x="3574" y="13274"/>
                    <a:pt x="2042" y="17486"/>
                  </a:cubicBezTo>
                  <a:lnTo>
                    <a:pt x="14550" y="20294"/>
                  </a:lnTo>
                  <a:cubicBezTo>
                    <a:pt x="15571" y="17869"/>
                    <a:pt x="17358" y="15699"/>
                    <a:pt x="19911" y="13785"/>
                  </a:cubicBezTo>
                  <a:cubicBezTo>
                    <a:pt x="22464" y="11870"/>
                    <a:pt x="26037" y="10849"/>
                    <a:pt x="30505" y="10849"/>
                  </a:cubicBezTo>
                  <a:cubicBezTo>
                    <a:pt x="34972" y="10849"/>
                    <a:pt x="38035" y="11870"/>
                    <a:pt x="40205" y="14040"/>
                  </a:cubicBezTo>
                  <a:cubicBezTo>
                    <a:pt x="42375" y="16210"/>
                    <a:pt x="43523" y="19145"/>
                    <a:pt x="43523" y="23102"/>
                  </a:cubicBezTo>
                  <a:lnTo>
                    <a:pt x="43523" y="23357"/>
                  </a:lnTo>
                  <a:cubicBezTo>
                    <a:pt x="43523" y="25017"/>
                    <a:pt x="42885" y="26165"/>
                    <a:pt x="41737" y="26803"/>
                  </a:cubicBezTo>
                  <a:cubicBezTo>
                    <a:pt x="40588" y="27569"/>
                    <a:pt x="38673" y="28080"/>
                    <a:pt x="36121" y="28335"/>
                  </a:cubicBezTo>
                  <a:cubicBezTo>
                    <a:pt x="33568" y="28591"/>
                    <a:pt x="30249" y="28973"/>
                    <a:pt x="26165" y="29484"/>
                  </a:cubicBezTo>
                  <a:cubicBezTo>
                    <a:pt x="22974" y="29867"/>
                    <a:pt x="19783" y="30377"/>
                    <a:pt x="16593" y="31143"/>
                  </a:cubicBezTo>
                  <a:cubicBezTo>
                    <a:pt x="13529" y="31909"/>
                    <a:pt x="10721" y="32930"/>
                    <a:pt x="8169" y="34462"/>
                  </a:cubicBezTo>
                  <a:cubicBezTo>
                    <a:pt x="5616" y="35865"/>
                    <a:pt x="3701" y="37908"/>
                    <a:pt x="2170" y="40333"/>
                  </a:cubicBezTo>
                  <a:cubicBezTo>
                    <a:pt x="638" y="42886"/>
                    <a:pt x="0" y="45949"/>
                    <a:pt x="0" y="49905"/>
                  </a:cubicBezTo>
                  <a:cubicBezTo>
                    <a:pt x="0" y="54373"/>
                    <a:pt x="1021" y="58202"/>
                    <a:pt x="3063" y="61265"/>
                  </a:cubicBezTo>
                  <a:cubicBezTo>
                    <a:pt x="5105" y="64328"/>
                    <a:pt x="7913" y="66753"/>
                    <a:pt x="11360" y="68285"/>
                  </a:cubicBezTo>
                  <a:cubicBezTo>
                    <a:pt x="14806" y="69944"/>
                    <a:pt x="18762" y="70710"/>
                    <a:pt x="23102" y="70710"/>
                  </a:cubicBezTo>
                  <a:cubicBezTo>
                    <a:pt x="26931" y="70710"/>
                    <a:pt x="30122" y="70199"/>
                    <a:pt x="32802" y="69051"/>
                  </a:cubicBezTo>
                  <a:cubicBezTo>
                    <a:pt x="35483" y="67902"/>
                    <a:pt x="37652" y="66625"/>
                    <a:pt x="39439" y="64967"/>
                  </a:cubicBezTo>
                  <a:cubicBezTo>
                    <a:pt x="41098" y="63307"/>
                    <a:pt x="42502" y="61648"/>
                    <a:pt x="43268" y="59861"/>
                  </a:cubicBezTo>
                  <a:lnTo>
                    <a:pt x="43779" y="59861"/>
                  </a:lnTo>
                  <a:lnTo>
                    <a:pt x="43779" y="69178"/>
                  </a:lnTo>
                  <a:lnTo>
                    <a:pt x="56798" y="69178"/>
                  </a:lnTo>
                  <a:lnTo>
                    <a:pt x="56798" y="23868"/>
                  </a:lnTo>
                  <a:cubicBezTo>
                    <a:pt x="56798" y="18890"/>
                    <a:pt x="55904" y="14806"/>
                    <a:pt x="54245" y="11743"/>
                  </a:cubicBezTo>
                  <a:cubicBezTo>
                    <a:pt x="52586" y="8552"/>
                    <a:pt x="50288" y="6254"/>
                    <a:pt x="47608" y="4467"/>
                  </a:cubicBezTo>
                  <a:close/>
                  <a:moveTo>
                    <a:pt x="43523" y="44672"/>
                  </a:moveTo>
                  <a:cubicBezTo>
                    <a:pt x="43523" y="47353"/>
                    <a:pt x="42885" y="49905"/>
                    <a:pt x="41481" y="52203"/>
                  </a:cubicBezTo>
                  <a:cubicBezTo>
                    <a:pt x="40077" y="54500"/>
                    <a:pt x="38163" y="56415"/>
                    <a:pt x="35483" y="57946"/>
                  </a:cubicBezTo>
                  <a:cubicBezTo>
                    <a:pt x="32802" y="59351"/>
                    <a:pt x="29739" y="60116"/>
                    <a:pt x="26037" y="60116"/>
                  </a:cubicBezTo>
                  <a:cubicBezTo>
                    <a:pt x="22336" y="60116"/>
                    <a:pt x="19145" y="59223"/>
                    <a:pt x="16720" y="57564"/>
                  </a:cubicBezTo>
                  <a:cubicBezTo>
                    <a:pt x="14295" y="55904"/>
                    <a:pt x="13019" y="53352"/>
                    <a:pt x="13019" y="50161"/>
                  </a:cubicBezTo>
                  <a:cubicBezTo>
                    <a:pt x="13019" y="47736"/>
                    <a:pt x="13657" y="45949"/>
                    <a:pt x="14933" y="44417"/>
                  </a:cubicBezTo>
                  <a:cubicBezTo>
                    <a:pt x="16210" y="43013"/>
                    <a:pt x="17869" y="41864"/>
                    <a:pt x="20039" y="41098"/>
                  </a:cubicBezTo>
                  <a:cubicBezTo>
                    <a:pt x="22208" y="40333"/>
                    <a:pt x="24506" y="39822"/>
                    <a:pt x="27059" y="39440"/>
                  </a:cubicBezTo>
                  <a:cubicBezTo>
                    <a:pt x="28207" y="39312"/>
                    <a:pt x="29484" y="39056"/>
                    <a:pt x="31143" y="38929"/>
                  </a:cubicBezTo>
                  <a:cubicBezTo>
                    <a:pt x="32802" y="38673"/>
                    <a:pt x="34461" y="38418"/>
                    <a:pt x="36121" y="38163"/>
                  </a:cubicBezTo>
                  <a:cubicBezTo>
                    <a:pt x="37780" y="37908"/>
                    <a:pt x="39439" y="37525"/>
                    <a:pt x="40716" y="37142"/>
                  </a:cubicBezTo>
                  <a:cubicBezTo>
                    <a:pt x="42120" y="36759"/>
                    <a:pt x="43013" y="36249"/>
                    <a:pt x="43396" y="35865"/>
                  </a:cubicBezTo>
                  <a:lnTo>
                    <a:pt x="43396" y="44672"/>
                  </a:lnTo>
                  <a:close/>
                </a:path>
              </a:pathLst>
            </a:custGeom>
            <a:solidFill>
              <a:srgbClr val="14336A"/>
            </a:solidFill>
            <a:ln w="0" cap="flat">
              <a:noFill/>
              <a:prstDash val="solid"/>
              <a:miter/>
            </a:ln>
          </p:spPr>
          <p:txBody>
            <a:bodyPr rtlCol="0" anchor="ctr"/>
            <a:lstStyle/>
            <a:p>
              <a:endParaRPr lang="en-GB" sz="1013"/>
            </a:p>
          </p:txBody>
        </p:sp>
        <p:sp>
          <p:nvSpPr>
            <p:cNvPr id="211" name="Freeform 210">
              <a:extLst>
                <a:ext uri="{FF2B5EF4-FFF2-40B4-BE49-F238E27FC236}">
                  <a16:creationId xmlns:a16="http://schemas.microsoft.com/office/drawing/2014/main" id="{171E050E-9D43-814F-E823-3F5072541487}"/>
                </a:ext>
              </a:extLst>
            </p:cNvPr>
            <p:cNvSpPr/>
            <p:nvPr/>
          </p:nvSpPr>
          <p:spPr>
            <a:xfrm>
              <a:off x="2678420" y="6299425"/>
              <a:ext cx="56797" cy="69178"/>
            </a:xfrm>
            <a:custGeom>
              <a:avLst/>
              <a:gdLst>
                <a:gd name="connsiteX0" fmla="*/ 46076 w 56797"/>
                <a:gd name="connsiteY0" fmla="*/ 2936 h 69178"/>
                <a:gd name="connsiteX1" fmla="*/ 33823 w 56797"/>
                <a:gd name="connsiteY1" fmla="*/ 0 h 69178"/>
                <a:gd name="connsiteX2" fmla="*/ 21060 w 56797"/>
                <a:gd name="connsiteY2" fmla="*/ 3319 h 69178"/>
                <a:gd name="connsiteX3" fmla="*/ 13657 w 56797"/>
                <a:gd name="connsiteY3" fmla="*/ 11998 h 69178"/>
                <a:gd name="connsiteX4" fmla="*/ 12764 w 56797"/>
                <a:gd name="connsiteY4" fmla="*/ 11998 h 69178"/>
                <a:gd name="connsiteX5" fmla="*/ 12764 w 56797"/>
                <a:gd name="connsiteY5" fmla="*/ 894 h 69178"/>
                <a:gd name="connsiteX6" fmla="*/ 0 w 56797"/>
                <a:gd name="connsiteY6" fmla="*/ 894 h 69178"/>
                <a:gd name="connsiteX7" fmla="*/ 0 w 56797"/>
                <a:gd name="connsiteY7" fmla="*/ 69178 h 69178"/>
                <a:gd name="connsiteX8" fmla="*/ 13274 w 56797"/>
                <a:gd name="connsiteY8" fmla="*/ 69178 h 69178"/>
                <a:gd name="connsiteX9" fmla="*/ 13274 w 56797"/>
                <a:gd name="connsiteY9" fmla="*/ 28591 h 69178"/>
                <a:gd name="connsiteX10" fmla="*/ 15316 w 56797"/>
                <a:gd name="connsiteY10" fmla="*/ 19273 h 69178"/>
                <a:gd name="connsiteX11" fmla="*/ 20932 w 56797"/>
                <a:gd name="connsiteY11" fmla="*/ 13402 h 69178"/>
                <a:gd name="connsiteX12" fmla="*/ 29101 w 56797"/>
                <a:gd name="connsiteY12" fmla="*/ 11360 h 69178"/>
                <a:gd name="connsiteX13" fmla="*/ 39694 w 56797"/>
                <a:gd name="connsiteY13" fmla="*/ 15571 h 69178"/>
                <a:gd name="connsiteX14" fmla="*/ 43523 w 56797"/>
                <a:gd name="connsiteY14" fmla="*/ 27186 h 69178"/>
                <a:gd name="connsiteX15" fmla="*/ 43523 w 56797"/>
                <a:gd name="connsiteY15" fmla="*/ 69051 h 69178"/>
                <a:gd name="connsiteX16" fmla="*/ 56798 w 56797"/>
                <a:gd name="connsiteY16" fmla="*/ 69051 h 69178"/>
                <a:gd name="connsiteX17" fmla="*/ 56798 w 56797"/>
                <a:gd name="connsiteY17" fmla="*/ 25655 h 69178"/>
                <a:gd name="connsiteX18" fmla="*/ 53862 w 56797"/>
                <a:gd name="connsiteY18" fmla="*/ 11487 h 69178"/>
                <a:gd name="connsiteX19" fmla="*/ 45693 w 56797"/>
                <a:gd name="connsiteY19" fmla="*/ 2808 h 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8">
                  <a:moveTo>
                    <a:pt x="46076" y="2936"/>
                  </a:moveTo>
                  <a:cubicBezTo>
                    <a:pt x="42630" y="1021"/>
                    <a:pt x="38546" y="0"/>
                    <a:pt x="33823" y="0"/>
                  </a:cubicBezTo>
                  <a:cubicBezTo>
                    <a:pt x="28718" y="0"/>
                    <a:pt x="24506" y="1149"/>
                    <a:pt x="21060" y="3319"/>
                  </a:cubicBezTo>
                  <a:cubicBezTo>
                    <a:pt x="17741" y="5489"/>
                    <a:pt x="15188" y="8424"/>
                    <a:pt x="13657" y="11998"/>
                  </a:cubicBezTo>
                  <a:lnTo>
                    <a:pt x="12764" y="11998"/>
                  </a:lnTo>
                  <a:lnTo>
                    <a:pt x="12764" y="894"/>
                  </a:lnTo>
                  <a:lnTo>
                    <a:pt x="0" y="894"/>
                  </a:lnTo>
                  <a:lnTo>
                    <a:pt x="0" y="69178"/>
                  </a:lnTo>
                  <a:lnTo>
                    <a:pt x="13274" y="69178"/>
                  </a:lnTo>
                  <a:lnTo>
                    <a:pt x="13274" y="28591"/>
                  </a:lnTo>
                  <a:cubicBezTo>
                    <a:pt x="13274" y="25017"/>
                    <a:pt x="13912" y="21826"/>
                    <a:pt x="15316" y="19273"/>
                  </a:cubicBezTo>
                  <a:cubicBezTo>
                    <a:pt x="16720" y="16720"/>
                    <a:pt x="18635" y="14806"/>
                    <a:pt x="20932" y="13402"/>
                  </a:cubicBezTo>
                  <a:cubicBezTo>
                    <a:pt x="23357" y="12125"/>
                    <a:pt x="26037" y="11360"/>
                    <a:pt x="29101" y="11360"/>
                  </a:cubicBezTo>
                  <a:cubicBezTo>
                    <a:pt x="33568" y="11360"/>
                    <a:pt x="37142" y="12764"/>
                    <a:pt x="39694" y="15571"/>
                  </a:cubicBezTo>
                  <a:cubicBezTo>
                    <a:pt x="42247" y="18379"/>
                    <a:pt x="43523" y="22209"/>
                    <a:pt x="43523" y="27186"/>
                  </a:cubicBezTo>
                  <a:lnTo>
                    <a:pt x="43523" y="69051"/>
                  </a:lnTo>
                  <a:lnTo>
                    <a:pt x="56798" y="69051"/>
                  </a:lnTo>
                  <a:lnTo>
                    <a:pt x="56798" y="25655"/>
                  </a:lnTo>
                  <a:cubicBezTo>
                    <a:pt x="56798" y="20039"/>
                    <a:pt x="55776" y="15316"/>
                    <a:pt x="53862" y="11487"/>
                  </a:cubicBezTo>
                  <a:cubicBezTo>
                    <a:pt x="51947" y="7658"/>
                    <a:pt x="49267" y="4723"/>
                    <a:pt x="45693" y="2808"/>
                  </a:cubicBezTo>
                  <a:close/>
                </a:path>
              </a:pathLst>
            </a:custGeom>
            <a:solidFill>
              <a:srgbClr val="14336A"/>
            </a:solidFill>
            <a:ln w="0" cap="flat">
              <a:noFill/>
              <a:prstDash val="solid"/>
              <a:miter/>
            </a:ln>
          </p:spPr>
          <p:txBody>
            <a:bodyPr rtlCol="0" anchor="ctr"/>
            <a:lstStyle/>
            <a:p>
              <a:endParaRPr lang="en-GB" sz="1013"/>
            </a:p>
          </p:txBody>
        </p:sp>
        <p:sp>
          <p:nvSpPr>
            <p:cNvPr id="212" name="Freeform 211">
              <a:extLst>
                <a:ext uri="{FF2B5EF4-FFF2-40B4-BE49-F238E27FC236}">
                  <a16:creationId xmlns:a16="http://schemas.microsoft.com/office/drawing/2014/main" id="{DAB800DA-E147-A1D0-9029-655B4A53F473}"/>
                </a:ext>
              </a:extLst>
            </p:cNvPr>
            <p:cNvSpPr/>
            <p:nvPr/>
          </p:nvSpPr>
          <p:spPr>
            <a:xfrm>
              <a:off x="2164306" y="6435101"/>
              <a:ext cx="67518" cy="91258"/>
            </a:xfrm>
            <a:custGeom>
              <a:avLst/>
              <a:gdLst>
                <a:gd name="connsiteX0" fmla="*/ 50033 w 67518"/>
                <a:gd name="connsiteY0" fmla="*/ 53096 h 91258"/>
                <a:gd name="connsiteX1" fmla="*/ 60499 w 67518"/>
                <a:gd name="connsiteY1" fmla="*/ 43268 h 91258"/>
                <a:gd name="connsiteX2" fmla="*/ 63945 w 67518"/>
                <a:gd name="connsiteY2" fmla="*/ 28591 h 91258"/>
                <a:gd name="connsiteX3" fmla="*/ 60499 w 67518"/>
                <a:gd name="connsiteY3" fmla="*/ 13785 h 91258"/>
                <a:gd name="connsiteX4" fmla="*/ 50033 w 67518"/>
                <a:gd name="connsiteY4" fmla="*/ 3702 h 91258"/>
                <a:gd name="connsiteX5" fmla="*/ 32419 w 67518"/>
                <a:gd name="connsiteY5" fmla="*/ 0 h 91258"/>
                <a:gd name="connsiteX6" fmla="*/ 0 w 67518"/>
                <a:gd name="connsiteY6" fmla="*/ 0 h 91258"/>
                <a:gd name="connsiteX7" fmla="*/ 0 w 67518"/>
                <a:gd name="connsiteY7" fmla="*/ 91132 h 91258"/>
                <a:gd name="connsiteX8" fmla="*/ 13784 w 67518"/>
                <a:gd name="connsiteY8" fmla="*/ 91132 h 91258"/>
                <a:gd name="connsiteX9" fmla="*/ 13784 w 67518"/>
                <a:gd name="connsiteY9" fmla="*/ 56670 h 91258"/>
                <a:gd name="connsiteX10" fmla="*/ 32419 w 67518"/>
                <a:gd name="connsiteY10" fmla="*/ 56670 h 91258"/>
                <a:gd name="connsiteX11" fmla="*/ 33313 w 67518"/>
                <a:gd name="connsiteY11" fmla="*/ 56670 h 91258"/>
                <a:gd name="connsiteX12" fmla="*/ 51820 w 67518"/>
                <a:gd name="connsiteY12" fmla="*/ 91259 h 91258"/>
                <a:gd name="connsiteX13" fmla="*/ 67519 w 67518"/>
                <a:gd name="connsiteY13" fmla="*/ 91259 h 91258"/>
                <a:gd name="connsiteX14" fmla="*/ 47225 w 67518"/>
                <a:gd name="connsiteY14" fmla="*/ 54245 h 91258"/>
                <a:gd name="connsiteX15" fmla="*/ 50033 w 67518"/>
                <a:gd name="connsiteY15" fmla="*/ 53351 h 91258"/>
                <a:gd name="connsiteX16" fmla="*/ 13784 w 67518"/>
                <a:gd name="connsiteY16" fmla="*/ 11743 h 91258"/>
                <a:gd name="connsiteX17" fmla="*/ 31015 w 67518"/>
                <a:gd name="connsiteY17" fmla="*/ 11743 h 91258"/>
                <a:gd name="connsiteX18" fmla="*/ 41992 w 67518"/>
                <a:gd name="connsiteY18" fmla="*/ 13785 h 91258"/>
                <a:gd name="connsiteX19" fmla="*/ 48118 w 67518"/>
                <a:gd name="connsiteY19" fmla="*/ 19656 h 91258"/>
                <a:gd name="connsiteX20" fmla="*/ 50160 w 67518"/>
                <a:gd name="connsiteY20" fmla="*/ 28591 h 91258"/>
                <a:gd name="connsiteX21" fmla="*/ 48246 w 67518"/>
                <a:gd name="connsiteY21" fmla="*/ 37397 h 91258"/>
                <a:gd name="connsiteX22" fmla="*/ 42119 w 67518"/>
                <a:gd name="connsiteY22" fmla="*/ 43013 h 91258"/>
                <a:gd name="connsiteX23" fmla="*/ 31271 w 67518"/>
                <a:gd name="connsiteY23" fmla="*/ 44928 h 91258"/>
                <a:gd name="connsiteX24" fmla="*/ 13784 w 67518"/>
                <a:gd name="connsiteY24" fmla="*/ 44928 h 91258"/>
                <a:gd name="connsiteX25" fmla="*/ 13784 w 67518"/>
                <a:gd name="connsiteY25" fmla="*/ 11870 h 9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518" h="91258">
                  <a:moveTo>
                    <a:pt x="50033" y="53096"/>
                  </a:moveTo>
                  <a:cubicBezTo>
                    <a:pt x="54755" y="50799"/>
                    <a:pt x="58202" y="47480"/>
                    <a:pt x="60499" y="43268"/>
                  </a:cubicBezTo>
                  <a:cubicBezTo>
                    <a:pt x="62796" y="39056"/>
                    <a:pt x="63945" y="34079"/>
                    <a:pt x="63945" y="28591"/>
                  </a:cubicBezTo>
                  <a:cubicBezTo>
                    <a:pt x="63945" y="23102"/>
                    <a:pt x="62796" y="17997"/>
                    <a:pt x="60499" y="13785"/>
                  </a:cubicBezTo>
                  <a:cubicBezTo>
                    <a:pt x="58202" y="9445"/>
                    <a:pt x="54755" y="6127"/>
                    <a:pt x="50033" y="3702"/>
                  </a:cubicBezTo>
                  <a:cubicBezTo>
                    <a:pt x="45310" y="1276"/>
                    <a:pt x="39439" y="0"/>
                    <a:pt x="32419" y="0"/>
                  </a:cubicBezTo>
                  <a:lnTo>
                    <a:pt x="0" y="0"/>
                  </a:lnTo>
                  <a:lnTo>
                    <a:pt x="0" y="91132"/>
                  </a:lnTo>
                  <a:lnTo>
                    <a:pt x="13784" y="91132"/>
                  </a:lnTo>
                  <a:lnTo>
                    <a:pt x="13784" y="56670"/>
                  </a:lnTo>
                  <a:lnTo>
                    <a:pt x="32419" y="56670"/>
                  </a:lnTo>
                  <a:cubicBezTo>
                    <a:pt x="32419" y="56670"/>
                    <a:pt x="32930" y="56670"/>
                    <a:pt x="33313" y="56670"/>
                  </a:cubicBezTo>
                  <a:lnTo>
                    <a:pt x="51820" y="91259"/>
                  </a:lnTo>
                  <a:lnTo>
                    <a:pt x="67519" y="91259"/>
                  </a:lnTo>
                  <a:lnTo>
                    <a:pt x="47225" y="54245"/>
                  </a:lnTo>
                  <a:cubicBezTo>
                    <a:pt x="48118" y="53862"/>
                    <a:pt x="49267" y="53735"/>
                    <a:pt x="50033" y="53351"/>
                  </a:cubicBezTo>
                  <a:close/>
                  <a:moveTo>
                    <a:pt x="13784" y="11743"/>
                  </a:moveTo>
                  <a:lnTo>
                    <a:pt x="31015" y="11743"/>
                  </a:lnTo>
                  <a:cubicBezTo>
                    <a:pt x="35610" y="11743"/>
                    <a:pt x="39184" y="12381"/>
                    <a:pt x="41992" y="13785"/>
                  </a:cubicBezTo>
                  <a:cubicBezTo>
                    <a:pt x="44800" y="15189"/>
                    <a:pt x="46842" y="17103"/>
                    <a:pt x="48118" y="19656"/>
                  </a:cubicBezTo>
                  <a:cubicBezTo>
                    <a:pt x="49395" y="22209"/>
                    <a:pt x="50160" y="25144"/>
                    <a:pt x="50160" y="28591"/>
                  </a:cubicBezTo>
                  <a:cubicBezTo>
                    <a:pt x="50160" y="32037"/>
                    <a:pt x="49522" y="34972"/>
                    <a:pt x="48246" y="37397"/>
                  </a:cubicBezTo>
                  <a:cubicBezTo>
                    <a:pt x="46970" y="39822"/>
                    <a:pt x="44927" y="41737"/>
                    <a:pt x="42119" y="43013"/>
                  </a:cubicBezTo>
                  <a:cubicBezTo>
                    <a:pt x="39311" y="44289"/>
                    <a:pt x="35738" y="44928"/>
                    <a:pt x="31271" y="44928"/>
                  </a:cubicBezTo>
                  <a:lnTo>
                    <a:pt x="13784" y="44928"/>
                  </a:lnTo>
                  <a:lnTo>
                    <a:pt x="13784" y="11870"/>
                  </a:lnTo>
                  <a:close/>
                </a:path>
              </a:pathLst>
            </a:custGeom>
            <a:solidFill>
              <a:srgbClr val="14336A"/>
            </a:solidFill>
            <a:ln w="0" cap="flat">
              <a:noFill/>
              <a:prstDash val="solid"/>
              <a:miter/>
            </a:ln>
          </p:spPr>
          <p:txBody>
            <a:bodyPr rtlCol="0" anchor="ctr"/>
            <a:lstStyle/>
            <a:p>
              <a:endParaRPr lang="en-GB" sz="1013"/>
            </a:p>
          </p:txBody>
        </p:sp>
        <p:sp>
          <p:nvSpPr>
            <p:cNvPr id="213" name="Freeform 212">
              <a:extLst>
                <a:ext uri="{FF2B5EF4-FFF2-40B4-BE49-F238E27FC236}">
                  <a16:creationId xmlns:a16="http://schemas.microsoft.com/office/drawing/2014/main" id="{AB3161E6-2859-851C-F4C2-43B65DBC0F9D}"/>
                </a:ext>
              </a:extLst>
            </p:cNvPr>
            <p:cNvSpPr/>
            <p:nvPr/>
          </p:nvSpPr>
          <p:spPr>
            <a:xfrm>
              <a:off x="2243312"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350 w 61775"/>
                <a:gd name="connsiteY21" fmla="*/ 18379 h 70582"/>
                <a:gd name="connsiteX22" fmla="*/ 52586 w 61775"/>
                <a:gd name="connsiteY22" fmla="*/ 7786 h 70582"/>
                <a:gd name="connsiteX23" fmla="*/ 13402 w 61775"/>
                <a:gd name="connsiteY23" fmla="*/ 29101 h 70582"/>
                <a:gd name="connsiteX24" fmla="*/ 15444 w 61775"/>
                <a:gd name="connsiteY24" fmla="*/ 20804 h 70582"/>
                <a:gd name="connsiteX25" fmla="*/ 21826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10" y="11614"/>
                    <a:pt x="3957" y="16975"/>
                  </a:cubicBezTo>
                  <a:cubicBezTo>
                    <a:pt x="1276" y="22336"/>
                    <a:pt x="0" y="28462"/>
                    <a:pt x="0" y="35483"/>
                  </a:cubicBezTo>
                  <a:cubicBezTo>
                    <a:pt x="0" y="42502"/>
                    <a:pt x="1276" y="48756"/>
                    <a:pt x="3957" y="53989"/>
                  </a:cubicBezTo>
                  <a:cubicBezTo>
                    <a:pt x="6637" y="59222"/>
                    <a:pt x="10339" y="63307"/>
                    <a:pt x="15189" y="66242"/>
                  </a:cubicBezTo>
                  <a:cubicBezTo>
                    <a:pt x="20039" y="69178"/>
                    <a:pt x="25782" y="70582"/>
                    <a:pt x="32547" y="70582"/>
                  </a:cubicBezTo>
                  <a:cubicBezTo>
                    <a:pt x="37525" y="70582"/>
                    <a:pt x="41992" y="69816"/>
                    <a:pt x="45821" y="68284"/>
                  </a:cubicBezTo>
                  <a:cubicBezTo>
                    <a:pt x="49778" y="66753"/>
                    <a:pt x="52969"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350" y="18379"/>
                  </a:cubicBezTo>
                  <a:cubicBezTo>
                    <a:pt x="57691" y="14040"/>
                    <a:pt x="55394" y="10466"/>
                    <a:pt x="52586" y="7786"/>
                  </a:cubicBezTo>
                  <a:close/>
                  <a:moveTo>
                    <a:pt x="13402" y="29101"/>
                  </a:moveTo>
                  <a:cubicBezTo>
                    <a:pt x="13529" y="26165"/>
                    <a:pt x="14167" y="23357"/>
                    <a:pt x="15444" y="20804"/>
                  </a:cubicBezTo>
                  <a:cubicBezTo>
                    <a:pt x="16975" y="17869"/>
                    <a:pt x="19018" y="15444"/>
                    <a:pt x="21826" y="13657"/>
                  </a:cubicBezTo>
                  <a:cubicBezTo>
                    <a:pt x="24634" y="11870"/>
                    <a:pt x="27825"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14" name="Freeform 213">
              <a:extLst>
                <a:ext uri="{FF2B5EF4-FFF2-40B4-BE49-F238E27FC236}">
                  <a16:creationId xmlns:a16="http://schemas.microsoft.com/office/drawing/2014/main" id="{0DAC2DEF-7BA8-33AE-FB19-BF976135A260}"/>
                </a:ext>
              </a:extLst>
            </p:cNvPr>
            <p:cNvSpPr/>
            <p:nvPr/>
          </p:nvSpPr>
          <p:spPr>
            <a:xfrm>
              <a:off x="2320021" y="6456927"/>
              <a:ext cx="55648" cy="70582"/>
            </a:xfrm>
            <a:custGeom>
              <a:avLst/>
              <a:gdLst>
                <a:gd name="connsiteX0" fmla="*/ 36887 w 55648"/>
                <a:gd name="connsiteY0" fmla="*/ 31015 h 70582"/>
                <a:gd name="connsiteX1" fmla="*/ 26037 w 55648"/>
                <a:gd name="connsiteY1" fmla="*/ 28590 h 70582"/>
                <a:gd name="connsiteX2" fmla="*/ 17869 w 55648"/>
                <a:gd name="connsiteY2" fmla="*/ 25144 h 70582"/>
                <a:gd name="connsiteX3" fmla="*/ 15316 w 55648"/>
                <a:gd name="connsiteY3" fmla="*/ 19656 h 70582"/>
                <a:gd name="connsiteX4" fmla="*/ 19145 w 55648"/>
                <a:gd name="connsiteY4" fmla="*/ 13146 h 70582"/>
                <a:gd name="connsiteX5" fmla="*/ 28590 w 55648"/>
                <a:gd name="connsiteY5" fmla="*/ 10594 h 70582"/>
                <a:gd name="connsiteX6" fmla="*/ 35483 w 55648"/>
                <a:gd name="connsiteY6" fmla="*/ 11870 h 70582"/>
                <a:gd name="connsiteX7" fmla="*/ 39822 w 55648"/>
                <a:gd name="connsiteY7" fmla="*/ 15316 h 70582"/>
                <a:gd name="connsiteX8" fmla="*/ 42247 w 55648"/>
                <a:gd name="connsiteY8" fmla="*/ 19656 h 70582"/>
                <a:gd name="connsiteX9" fmla="*/ 54245 w 55648"/>
                <a:gd name="connsiteY9" fmla="*/ 17486 h 70582"/>
                <a:gd name="connsiteX10" fmla="*/ 45821 w 55648"/>
                <a:gd name="connsiteY10" fmla="*/ 4722 h 70582"/>
                <a:gd name="connsiteX11" fmla="*/ 28335 w 55648"/>
                <a:gd name="connsiteY11" fmla="*/ 0 h 70582"/>
                <a:gd name="connsiteX12" fmla="*/ 14678 w 55648"/>
                <a:gd name="connsiteY12" fmla="*/ 2552 h 70582"/>
                <a:gd name="connsiteX13" fmla="*/ 5361 w 55648"/>
                <a:gd name="connsiteY13" fmla="*/ 9700 h 70582"/>
                <a:gd name="connsiteX14" fmla="*/ 1914 w 55648"/>
                <a:gd name="connsiteY14" fmla="*/ 20294 h 70582"/>
                <a:gd name="connsiteX15" fmla="*/ 6509 w 55648"/>
                <a:gd name="connsiteY15" fmla="*/ 32292 h 70582"/>
                <a:gd name="connsiteX16" fmla="*/ 20677 w 55648"/>
                <a:gd name="connsiteY16" fmla="*/ 39184 h 70582"/>
                <a:gd name="connsiteX17" fmla="*/ 32292 w 55648"/>
                <a:gd name="connsiteY17" fmla="*/ 41737 h 70582"/>
                <a:gd name="connsiteX18" fmla="*/ 39567 w 55648"/>
                <a:gd name="connsiteY18" fmla="*/ 45055 h 70582"/>
                <a:gd name="connsiteX19" fmla="*/ 41992 w 55648"/>
                <a:gd name="connsiteY19" fmla="*/ 50416 h 70582"/>
                <a:gd name="connsiteX20" fmla="*/ 38035 w 55648"/>
                <a:gd name="connsiteY20" fmla="*/ 57052 h 70582"/>
                <a:gd name="connsiteX21" fmla="*/ 27569 w 55648"/>
                <a:gd name="connsiteY21" fmla="*/ 59733 h 70582"/>
                <a:gd name="connsiteX22" fmla="*/ 17869 w 55648"/>
                <a:gd name="connsiteY22" fmla="*/ 57180 h 70582"/>
                <a:gd name="connsiteX23" fmla="*/ 12891 w 55648"/>
                <a:gd name="connsiteY23" fmla="*/ 49650 h 70582"/>
                <a:gd name="connsiteX24" fmla="*/ 0 w 55648"/>
                <a:gd name="connsiteY24" fmla="*/ 51564 h 70582"/>
                <a:gd name="connsiteX25" fmla="*/ 8934 w 55648"/>
                <a:gd name="connsiteY25" fmla="*/ 65604 h 70582"/>
                <a:gd name="connsiteX26" fmla="*/ 27697 w 55648"/>
                <a:gd name="connsiteY26" fmla="*/ 70582 h 70582"/>
                <a:gd name="connsiteX27" fmla="*/ 42247 w 55648"/>
                <a:gd name="connsiteY27" fmla="*/ 67902 h 70582"/>
                <a:gd name="connsiteX28" fmla="*/ 52075 w 55648"/>
                <a:gd name="connsiteY28" fmla="*/ 60371 h 70582"/>
                <a:gd name="connsiteX29" fmla="*/ 55649 w 55648"/>
                <a:gd name="connsiteY29" fmla="*/ 49395 h 70582"/>
                <a:gd name="connsiteX30" fmla="*/ 51054 w 55648"/>
                <a:gd name="connsiteY30" fmla="*/ 37652 h 70582"/>
                <a:gd name="connsiteX31" fmla="*/ 37014 w 55648"/>
                <a:gd name="connsiteY31" fmla="*/ 30887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648" h="70582">
                  <a:moveTo>
                    <a:pt x="36887" y="31015"/>
                  </a:moveTo>
                  <a:lnTo>
                    <a:pt x="26037" y="28590"/>
                  </a:lnTo>
                  <a:cubicBezTo>
                    <a:pt x="22336" y="27697"/>
                    <a:pt x="19528" y="26548"/>
                    <a:pt x="17869" y="25144"/>
                  </a:cubicBezTo>
                  <a:cubicBezTo>
                    <a:pt x="16210" y="23740"/>
                    <a:pt x="15316" y="21953"/>
                    <a:pt x="15316" y="19656"/>
                  </a:cubicBezTo>
                  <a:cubicBezTo>
                    <a:pt x="15316" y="16975"/>
                    <a:pt x="16593" y="14805"/>
                    <a:pt x="19145" y="13146"/>
                  </a:cubicBezTo>
                  <a:cubicBezTo>
                    <a:pt x="21698" y="11487"/>
                    <a:pt x="24761" y="10594"/>
                    <a:pt x="28590" y="10594"/>
                  </a:cubicBezTo>
                  <a:cubicBezTo>
                    <a:pt x="31398" y="10594"/>
                    <a:pt x="33696" y="11104"/>
                    <a:pt x="35483" y="11870"/>
                  </a:cubicBezTo>
                  <a:cubicBezTo>
                    <a:pt x="37269" y="12764"/>
                    <a:pt x="38801" y="13912"/>
                    <a:pt x="39822" y="15316"/>
                  </a:cubicBezTo>
                  <a:cubicBezTo>
                    <a:pt x="40843" y="16720"/>
                    <a:pt x="41737" y="18124"/>
                    <a:pt x="42247" y="19656"/>
                  </a:cubicBezTo>
                  <a:lnTo>
                    <a:pt x="54245" y="17486"/>
                  </a:lnTo>
                  <a:cubicBezTo>
                    <a:pt x="52841" y="12125"/>
                    <a:pt x="50033" y="7913"/>
                    <a:pt x="45821" y="4722"/>
                  </a:cubicBezTo>
                  <a:cubicBezTo>
                    <a:pt x="41609" y="1532"/>
                    <a:pt x="35738" y="0"/>
                    <a:pt x="28335" y="0"/>
                  </a:cubicBezTo>
                  <a:cubicBezTo>
                    <a:pt x="23229" y="0"/>
                    <a:pt x="18635" y="893"/>
                    <a:pt x="14678" y="2552"/>
                  </a:cubicBezTo>
                  <a:cubicBezTo>
                    <a:pt x="10721" y="4212"/>
                    <a:pt x="7530" y="6637"/>
                    <a:pt x="5361" y="9700"/>
                  </a:cubicBezTo>
                  <a:cubicBezTo>
                    <a:pt x="3063" y="12764"/>
                    <a:pt x="1914" y="16210"/>
                    <a:pt x="1914" y="20294"/>
                  </a:cubicBezTo>
                  <a:cubicBezTo>
                    <a:pt x="1914" y="25144"/>
                    <a:pt x="3446" y="29228"/>
                    <a:pt x="6509" y="32292"/>
                  </a:cubicBezTo>
                  <a:cubicBezTo>
                    <a:pt x="9573" y="35483"/>
                    <a:pt x="14295" y="37780"/>
                    <a:pt x="20677" y="39184"/>
                  </a:cubicBezTo>
                  <a:lnTo>
                    <a:pt x="32292" y="41737"/>
                  </a:lnTo>
                  <a:cubicBezTo>
                    <a:pt x="35610" y="42502"/>
                    <a:pt x="38035" y="43523"/>
                    <a:pt x="39567" y="45055"/>
                  </a:cubicBezTo>
                  <a:cubicBezTo>
                    <a:pt x="41098" y="46459"/>
                    <a:pt x="41992" y="48246"/>
                    <a:pt x="41992" y="50416"/>
                  </a:cubicBezTo>
                  <a:cubicBezTo>
                    <a:pt x="41992" y="53096"/>
                    <a:pt x="40716" y="55266"/>
                    <a:pt x="38035" y="57052"/>
                  </a:cubicBezTo>
                  <a:cubicBezTo>
                    <a:pt x="35483" y="58840"/>
                    <a:pt x="31909" y="59733"/>
                    <a:pt x="27569" y="59733"/>
                  </a:cubicBezTo>
                  <a:cubicBezTo>
                    <a:pt x="23612" y="59733"/>
                    <a:pt x="20294" y="58840"/>
                    <a:pt x="17869" y="57180"/>
                  </a:cubicBezTo>
                  <a:cubicBezTo>
                    <a:pt x="15316" y="55521"/>
                    <a:pt x="13785" y="52968"/>
                    <a:pt x="12891" y="49650"/>
                  </a:cubicBezTo>
                  <a:lnTo>
                    <a:pt x="0" y="51564"/>
                  </a:lnTo>
                  <a:cubicBezTo>
                    <a:pt x="1149" y="57563"/>
                    <a:pt x="4084" y="62286"/>
                    <a:pt x="8934" y="65604"/>
                  </a:cubicBezTo>
                  <a:cubicBezTo>
                    <a:pt x="13785" y="68923"/>
                    <a:pt x="20039" y="70582"/>
                    <a:pt x="27697" y="70582"/>
                  </a:cubicBezTo>
                  <a:cubicBezTo>
                    <a:pt x="33185" y="70582"/>
                    <a:pt x="38035" y="69689"/>
                    <a:pt x="42247" y="67902"/>
                  </a:cubicBezTo>
                  <a:cubicBezTo>
                    <a:pt x="46459" y="66115"/>
                    <a:pt x="49778" y="63562"/>
                    <a:pt x="52075" y="60371"/>
                  </a:cubicBezTo>
                  <a:cubicBezTo>
                    <a:pt x="54372" y="57180"/>
                    <a:pt x="55649" y="53479"/>
                    <a:pt x="55649" y="49395"/>
                  </a:cubicBezTo>
                  <a:cubicBezTo>
                    <a:pt x="55649" y="44544"/>
                    <a:pt x="54117" y="40588"/>
                    <a:pt x="51054" y="37652"/>
                  </a:cubicBezTo>
                  <a:cubicBezTo>
                    <a:pt x="47991" y="34716"/>
                    <a:pt x="43268" y="32419"/>
                    <a:pt x="37014" y="30887"/>
                  </a:cubicBezTo>
                  <a:close/>
                </a:path>
              </a:pathLst>
            </a:custGeom>
            <a:solidFill>
              <a:srgbClr val="14336A"/>
            </a:solidFill>
            <a:ln w="0" cap="flat">
              <a:noFill/>
              <a:prstDash val="solid"/>
              <a:miter/>
            </a:ln>
          </p:spPr>
          <p:txBody>
            <a:bodyPr rtlCol="0" anchor="ctr"/>
            <a:lstStyle/>
            <a:p>
              <a:endParaRPr lang="en-GB" sz="1013"/>
            </a:p>
          </p:txBody>
        </p:sp>
        <p:sp>
          <p:nvSpPr>
            <p:cNvPr id="215" name="Freeform 214">
              <a:extLst>
                <a:ext uri="{FF2B5EF4-FFF2-40B4-BE49-F238E27FC236}">
                  <a16:creationId xmlns:a16="http://schemas.microsoft.com/office/drawing/2014/main" id="{0468872C-AEBC-A6B8-EAA4-1C34C90C372B}"/>
                </a:ext>
              </a:extLst>
            </p:cNvPr>
            <p:cNvSpPr/>
            <p:nvPr/>
          </p:nvSpPr>
          <p:spPr>
            <a:xfrm>
              <a:off x="2390348"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4 h 70582"/>
                <a:gd name="connsiteX25" fmla="*/ 21698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4"/>
                  </a:cubicBezTo>
                  <a:cubicBezTo>
                    <a:pt x="16848" y="17869"/>
                    <a:pt x="18890" y="15444"/>
                    <a:pt x="21698" y="13657"/>
                  </a:cubicBezTo>
                  <a:cubicBezTo>
                    <a:pt x="24506" y="11870"/>
                    <a:pt x="27697"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16" name="Freeform 215">
              <a:extLst>
                <a:ext uri="{FF2B5EF4-FFF2-40B4-BE49-F238E27FC236}">
                  <a16:creationId xmlns:a16="http://schemas.microsoft.com/office/drawing/2014/main" id="{843DC730-46EF-F203-2F03-B8D5A0C3CD5E}"/>
                </a:ext>
              </a:extLst>
            </p:cNvPr>
            <p:cNvSpPr/>
            <p:nvPr/>
          </p:nvSpPr>
          <p:spPr>
            <a:xfrm>
              <a:off x="2466929" y="6456927"/>
              <a:ext cx="56797" cy="70709"/>
            </a:xfrm>
            <a:custGeom>
              <a:avLst/>
              <a:gdLst>
                <a:gd name="connsiteX0" fmla="*/ 47480 w 56797"/>
                <a:gd name="connsiteY0" fmla="*/ 4467 h 70709"/>
                <a:gd name="connsiteX1" fmla="*/ 38801 w 56797"/>
                <a:gd name="connsiteY1" fmla="*/ 1021 h 70709"/>
                <a:gd name="connsiteX2" fmla="*/ 30122 w 56797"/>
                <a:gd name="connsiteY2" fmla="*/ 0 h 70709"/>
                <a:gd name="connsiteX3" fmla="*/ 18379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396 w 56797"/>
                <a:gd name="connsiteY31" fmla="*/ 44544 h 70709"/>
                <a:gd name="connsiteX32" fmla="*/ 41354 w 56797"/>
                <a:gd name="connsiteY32" fmla="*/ 52075 h 70709"/>
                <a:gd name="connsiteX33" fmla="*/ 35355 w 56797"/>
                <a:gd name="connsiteY33" fmla="*/ 57819 h 70709"/>
                <a:gd name="connsiteX34" fmla="*/ 25910 w 56797"/>
                <a:gd name="connsiteY34" fmla="*/ 59988 h 70709"/>
                <a:gd name="connsiteX35" fmla="*/ 16593 w 56797"/>
                <a:gd name="connsiteY35" fmla="*/ 57436 h 70709"/>
                <a:gd name="connsiteX36" fmla="*/ 12891 w 56797"/>
                <a:gd name="connsiteY36" fmla="*/ 50033 h 70709"/>
                <a:gd name="connsiteX37" fmla="*/ 14806 w 56797"/>
                <a:gd name="connsiteY37" fmla="*/ 44289 h 70709"/>
                <a:gd name="connsiteX38" fmla="*/ 19911 w 56797"/>
                <a:gd name="connsiteY38" fmla="*/ 40971 h 70709"/>
                <a:gd name="connsiteX39" fmla="*/ 26931 w 56797"/>
                <a:gd name="connsiteY39" fmla="*/ 39311 h 70709"/>
                <a:gd name="connsiteX40" fmla="*/ 31015 w 56797"/>
                <a:gd name="connsiteY40" fmla="*/ 38801 h 70709"/>
                <a:gd name="connsiteX41" fmla="*/ 35993 w 56797"/>
                <a:gd name="connsiteY41" fmla="*/ 38035 h 70709"/>
                <a:gd name="connsiteX42" fmla="*/ 40588 w 56797"/>
                <a:gd name="connsiteY42" fmla="*/ 37014 h 70709"/>
                <a:gd name="connsiteX43" fmla="*/ 43268 w 56797"/>
                <a:gd name="connsiteY43" fmla="*/ 35738 h 70709"/>
                <a:gd name="connsiteX44" fmla="*/ 43268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480" y="4467"/>
                  </a:moveTo>
                  <a:cubicBezTo>
                    <a:pt x="44800" y="2808"/>
                    <a:pt x="41864" y="1659"/>
                    <a:pt x="38801" y="1021"/>
                  </a:cubicBezTo>
                  <a:cubicBezTo>
                    <a:pt x="35738" y="383"/>
                    <a:pt x="32802" y="0"/>
                    <a:pt x="30122" y="0"/>
                  </a:cubicBezTo>
                  <a:cubicBezTo>
                    <a:pt x="26038" y="0"/>
                    <a:pt x="22081" y="638"/>
                    <a:pt x="18379" y="1787"/>
                  </a:cubicBezTo>
                  <a:cubicBezTo>
                    <a:pt x="14678" y="2935"/>
                    <a:pt x="11360"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3013"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5"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396" y="44544"/>
                  </a:moveTo>
                  <a:cubicBezTo>
                    <a:pt x="43396" y="47225"/>
                    <a:pt x="42758" y="49778"/>
                    <a:pt x="41354" y="52075"/>
                  </a:cubicBezTo>
                  <a:cubicBezTo>
                    <a:pt x="39950" y="54372"/>
                    <a:pt x="38035" y="56287"/>
                    <a:pt x="35355" y="57819"/>
                  </a:cubicBezTo>
                  <a:cubicBezTo>
                    <a:pt x="32675" y="59222"/>
                    <a:pt x="29611" y="59988"/>
                    <a:pt x="25910" y="59988"/>
                  </a:cubicBezTo>
                  <a:cubicBezTo>
                    <a:pt x="22209" y="59988"/>
                    <a:pt x="19018" y="59095"/>
                    <a:pt x="16593" y="57436"/>
                  </a:cubicBezTo>
                  <a:cubicBezTo>
                    <a:pt x="14167" y="55776"/>
                    <a:pt x="12891" y="53224"/>
                    <a:pt x="12891" y="50033"/>
                  </a:cubicBezTo>
                  <a:cubicBezTo>
                    <a:pt x="12891" y="47608"/>
                    <a:pt x="13529" y="45821"/>
                    <a:pt x="14806" y="44289"/>
                  </a:cubicBezTo>
                  <a:cubicBezTo>
                    <a:pt x="16082" y="42885"/>
                    <a:pt x="17741" y="41737"/>
                    <a:pt x="19911" y="40971"/>
                  </a:cubicBezTo>
                  <a:cubicBezTo>
                    <a:pt x="22081" y="40205"/>
                    <a:pt x="24378" y="39694"/>
                    <a:pt x="26931" y="39311"/>
                  </a:cubicBezTo>
                  <a:cubicBezTo>
                    <a:pt x="28080" y="39184"/>
                    <a:pt x="29356" y="38929"/>
                    <a:pt x="31015" y="38801"/>
                  </a:cubicBezTo>
                  <a:cubicBezTo>
                    <a:pt x="32675" y="38546"/>
                    <a:pt x="34334" y="38291"/>
                    <a:pt x="35993" y="38035"/>
                  </a:cubicBezTo>
                  <a:cubicBezTo>
                    <a:pt x="37652" y="37780"/>
                    <a:pt x="39184" y="37397"/>
                    <a:pt x="40588" y="37014"/>
                  </a:cubicBezTo>
                  <a:cubicBezTo>
                    <a:pt x="41992" y="36631"/>
                    <a:pt x="42885" y="36121"/>
                    <a:pt x="43268" y="35738"/>
                  </a:cubicBezTo>
                  <a:lnTo>
                    <a:pt x="43268" y="44544"/>
                  </a:lnTo>
                  <a:close/>
                </a:path>
              </a:pathLst>
            </a:custGeom>
            <a:solidFill>
              <a:srgbClr val="14336A"/>
            </a:solidFill>
            <a:ln w="0" cap="flat">
              <a:noFill/>
              <a:prstDash val="solid"/>
              <a:miter/>
            </a:ln>
          </p:spPr>
          <p:txBody>
            <a:bodyPr rtlCol="0" anchor="ctr"/>
            <a:lstStyle/>
            <a:p>
              <a:endParaRPr lang="en-GB" sz="1013"/>
            </a:p>
          </p:txBody>
        </p:sp>
        <p:sp>
          <p:nvSpPr>
            <p:cNvPr id="217" name="Freeform 216">
              <a:extLst>
                <a:ext uri="{FF2B5EF4-FFF2-40B4-BE49-F238E27FC236}">
                  <a16:creationId xmlns:a16="http://schemas.microsoft.com/office/drawing/2014/main" id="{D7E601CC-F330-2050-724C-BD73A74F208F}"/>
                </a:ext>
              </a:extLst>
            </p:cNvPr>
            <p:cNvSpPr/>
            <p:nvPr/>
          </p:nvSpPr>
          <p:spPr>
            <a:xfrm>
              <a:off x="2544403" y="6456671"/>
              <a:ext cx="36503" cy="69433"/>
            </a:xfrm>
            <a:custGeom>
              <a:avLst/>
              <a:gdLst>
                <a:gd name="connsiteX0" fmla="*/ 31015 w 36503"/>
                <a:gd name="connsiteY0" fmla="*/ 128 h 69433"/>
                <a:gd name="connsiteX1" fmla="*/ 20294 w 36503"/>
                <a:gd name="connsiteY1" fmla="*/ 3319 h 69433"/>
                <a:gd name="connsiteX2" fmla="*/ 13657 w 36503"/>
                <a:gd name="connsiteY2" fmla="*/ 11998 h 69433"/>
                <a:gd name="connsiteX3" fmla="*/ 12891 w 36503"/>
                <a:gd name="connsiteY3" fmla="*/ 11998 h 69433"/>
                <a:gd name="connsiteX4" fmla="*/ 12891 w 36503"/>
                <a:gd name="connsiteY4" fmla="*/ 1149 h 69433"/>
                <a:gd name="connsiteX5" fmla="*/ 0 w 36503"/>
                <a:gd name="connsiteY5" fmla="*/ 1149 h 69433"/>
                <a:gd name="connsiteX6" fmla="*/ 0 w 36503"/>
                <a:gd name="connsiteY6" fmla="*/ 69433 h 69433"/>
                <a:gd name="connsiteX7" fmla="*/ 13274 w 36503"/>
                <a:gd name="connsiteY7" fmla="*/ 69433 h 69433"/>
                <a:gd name="connsiteX8" fmla="*/ 13274 w 36503"/>
                <a:gd name="connsiteY8" fmla="*/ 27697 h 69433"/>
                <a:gd name="connsiteX9" fmla="*/ 15444 w 36503"/>
                <a:gd name="connsiteY9" fmla="*/ 19784 h 69433"/>
                <a:gd name="connsiteX10" fmla="*/ 21187 w 36503"/>
                <a:gd name="connsiteY10" fmla="*/ 14295 h 69433"/>
                <a:gd name="connsiteX11" fmla="*/ 29611 w 36503"/>
                <a:gd name="connsiteY11" fmla="*/ 12253 h 69433"/>
                <a:gd name="connsiteX12" fmla="*/ 33696 w 36503"/>
                <a:gd name="connsiteY12" fmla="*/ 12508 h 69433"/>
                <a:gd name="connsiteX13" fmla="*/ 36504 w 36503"/>
                <a:gd name="connsiteY13" fmla="*/ 13019 h 69433"/>
                <a:gd name="connsiteX14" fmla="*/ 36504 w 36503"/>
                <a:gd name="connsiteY14" fmla="*/ 256 h 69433"/>
                <a:gd name="connsiteX15" fmla="*/ 33823 w 36503"/>
                <a:gd name="connsiteY15" fmla="*/ 0 h 69433"/>
                <a:gd name="connsiteX16" fmla="*/ 30888 w 36503"/>
                <a:gd name="connsiteY16" fmla="*/ 0 h 6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03" h="69433">
                  <a:moveTo>
                    <a:pt x="31015" y="128"/>
                  </a:moveTo>
                  <a:cubicBezTo>
                    <a:pt x="27059" y="128"/>
                    <a:pt x="23485" y="1149"/>
                    <a:pt x="20294" y="3319"/>
                  </a:cubicBezTo>
                  <a:cubicBezTo>
                    <a:pt x="17103" y="5488"/>
                    <a:pt x="14933" y="8296"/>
                    <a:pt x="13657" y="11998"/>
                  </a:cubicBezTo>
                  <a:lnTo>
                    <a:pt x="12891" y="11998"/>
                  </a:lnTo>
                  <a:lnTo>
                    <a:pt x="12891" y="1149"/>
                  </a:lnTo>
                  <a:lnTo>
                    <a:pt x="0" y="1149"/>
                  </a:lnTo>
                  <a:lnTo>
                    <a:pt x="0" y="69433"/>
                  </a:lnTo>
                  <a:lnTo>
                    <a:pt x="13274" y="69433"/>
                  </a:lnTo>
                  <a:lnTo>
                    <a:pt x="13274" y="27697"/>
                  </a:lnTo>
                  <a:cubicBezTo>
                    <a:pt x="13274" y="24761"/>
                    <a:pt x="14040" y="22081"/>
                    <a:pt x="15444" y="19784"/>
                  </a:cubicBezTo>
                  <a:cubicBezTo>
                    <a:pt x="16848" y="17486"/>
                    <a:pt x="18762" y="15571"/>
                    <a:pt x="21187" y="14295"/>
                  </a:cubicBezTo>
                  <a:cubicBezTo>
                    <a:pt x="23612" y="13019"/>
                    <a:pt x="26420" y="12253"/>
                    <a:pt x="29611" y="12253"/>
                  </a:cubicBezTo>
                  <a:cubicBezTo>
                    <a:pt x="31015" y="12253"/>
                    <a:pt x="32292" y="12253"/>
                    <a:pt x="33696" y="12508"/>
                  </a:cubicBezTo>
                  <a:cubicBezTo>
                    <a:pt x="35100" y="12764"/>
                    <a:pt x="35993" y="12891"/>
                    <a:pt x="36504" y="13019"/>
                  </a:cubicBezTo>
                  <a:lnTo>
                    <a:pt x="36504" y="256"/>
                  </a:lnTo>
                  <a:cubicBezTo>
                    <a:pt x="35865" y="256"/>
                    <a:pt x="34972" y="128"/>
                    <a:pt x="33823" y="0"/>
                  </a:cubicBezTo>
                  <a:cubicBezTo>
                    <a:pt x="32675" y="0"/>
                    <a:pt x="31653" y="0"/>
                    <a:pt x="30888" y="0"/>
                  </a:cubicBezTo>
                  <a:close/>
                </a:path>
              </a:pathLst>
            </a:custGeom>
            <a:solidFill>
              <a:srgbClr val="14336A"/>
            </a:solidFill>
            <a:ln w="0" cap="flat">
              <a:noFill/>
              <a:prstDash val="solid"/>
              <a:miter/>
            </a:ln>
          </p:spPr>
          <p:txBody>
            <a:bodyPr rtlCol="0" anchor="ctr"/>
            <a:lstStyle/>
            <a:p>
              <a:endParaRPr lang="en-GB" sz="1013"/>
            </a:p>
          </p:txBody>
        </p:sp>
        <p:sp>
          <p:nvSpPr>
            <p:cNvPr id="218" name="Freeform 217">
              <a:extLst>
                <a:ext uri="{FF2B5EF4-FFF2-40B4-BE49-F238E27FC236}">
                  <a16:creationId xmlns:a16="http://schemas.microsoft.com/office/drawing/2014/main" id="{F5244726-B92E-3F2E-2BB3-259F9F383E42}"/>
                </a:ext>
              </a:extLst>
            </p:cNvPr>
            <p:cNvSpPr/>
            <p:nvPr/>
          </p:nvSpPr>
          <p:spPr>
            <a:xfrm>
              <a:off x="2590096"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70" y="70582"/>
                    <a:pt x="41992" y="69561"/>
                    <a:pt x="46076" y="67646"/>
                  </a:cubicBezTo>
                  <a:cubicBezTo>
                    <a:pt x="50161" y="65732"/>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335"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219" name="Freeform 218">
              <a:extLst>
                <a:ext uri="{FF2B5EF4-FFF2-40B4-BE49-F238E27FC236}">
                  <a16:creationId xmlns:a16="http://schemas.microsoft.com/office/drawing/2014/main" id="{B7E21D5B-FE32-7B65-1840-605EAB3DB926}"/>
                </a:ext>
              </a:extLst>
            </p:cNvPr>
            <p:cNvSpPr/>
            <p:nvPr/>
          </p:nvSpPr>
          <p:spPr>
            <a:xfrm>
              <a:off x="2667571" y="6434973"/>
              <a:ext cx="57563" cy="91131"/>
            </a:xfrm>
            <a:custGeom>
              <a:avLst/>
              <a:gdLst>
                <a:gd name="connsiteX0" fmla="*/ 46459 w 57563"/>
                <a:gd name="connsiteY0" fmla="*/ 24889 h 91131"/>
                <a:gd name="connsiteX1" fmla="*/ 34206 w 57563"/>
                <a:gd name="connsiteY1" fmla="*/ 21953 h 91131"/>
                <a:gd name="connsiteX2" fmla="*/ 21315 w 57563"/>
                <a:gd name="connsiteY2" fmla="*/ 25144 h 91131"/>
                <a:gd name="connsiteX3" fmla="*/ 14040 w 57563"/>
                <a:gd name="connsiteY3" fmla="*/ 33951 h 91131"/>
                <a:gd name="connsiteX4" fmla="*/ 13146 w 57563"/>
                <a:gd name="connsiteY4" fmla="*/ 33951 h 91131"/>
                <a:gd name="connsiteX5" fmla="*/ 13146 w 57563"/>
                <a:gd name="connsiteY5" fmla="*/ 0 h 91131"/>
                <a:gd name="connsiteX6" fmla="*/ 0 w 57563"/>
                <a:gd name="connsiteY6" fmla="*/ 0 h 91131"/>
                <a:gd name="connsiteX7" fmla="*/ 0 w 57563"/>
                <a:gd name="connsiteY7" fmla="*/ 91131 h 91131"/>
                <a:gd name="connsiteX8" fmla="*/ 13274 w 57563"/>
                <a:gd name="connsiteY8" fmla="*/ 91131 h 91131"/>
                <a:gd name="connsiteX9" fmla="*/ 13274 w 57563"/>
                <a:gd name="connsiteY9" fmla="*/ 50543 h 91131"/>
                <a:gd name="connsiteX10" fmla="*/ 15444 w 57563"/>
                <a:gd name="connsiteY10" fmla="*/ 41226 h 91131"/>
                <a:gd name="connsiteX11" fmla="*/ 21315 w 57563"/>
                <a:gd name="connsiteY11" fmla="*/ 35355 h 91131"/>
                <a:gd name="connsiteX12" fmla="*/ 29739 w 57563"/>
                <a:gd name="connsiteY12" fmla="*/ 33313 h 91131"/>
                <a:gd name="connsiteX13" fmla="*/ 40460 w 57563"/>
                <a:gd name="connsiteY13" fmla="*/ 37524 h 91131"/>
                <a:gd name="connsiteX14" fmla="*/ 44289 w 57563"/>
                <a:gd name="connsiteY14" fmla="*/ 49267 h 91131"/>
                <a:gd name="connsiteX15" fmla="*/ 44289 w 57563"/>
                <a:gd name="connsiteY15" fmla="*/ 91131 h 91131"/>
                <a:gd name="connsiteX16" fmla="*/ 57563 w 57563"/>
                <a:gd name="connsiteY16" fmla="*/ 91131 h 91131"/>
                <a:gd name="connsiteX17" fmla="*/ 57563 w 57563"/>
                <a:gd name="connsiteY17" fmla="*/ 47735 h 91131"/>
                <a:gd name="connsiteX18" fmla="*/ 54628 w 57563"/>
                <a:gd name="connsiteY18" fmla="*/ 33440 h 91131"/>
                <a:gd name="connsiteX19" fmla="*/ 46459 w 57563"/>
                <a:gd name="connsiteY19" fmla="*/ 24889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63" h="91131">
                  <a:moveTo>
                    <a:pt x="46459" y="24889"/>
                  </a:moveTo>
                  <a:cubicBezTo>
                    <a:pt x="42885" y="22974"/>
                    <a:pt x="38801" y="21953"/>
                    <a:pt x="34206" y="21953"/>
                  </a:cubicBezTo>
                  <a:cubicBezTo>
                    <a:pt x="28845" y="21953"/>
                    <a:pt x="24633" y="22974"/>
                    <a:pt x="21315" y="25144"/>
                  </a:cubicBezTo>
                  <a:cubicBezTo>
                    <a:pt x="17997" y="27314"/>
                    <a:pt x="15571" y="30249"/>
                    <a:pt x="14040" y="33951"/>
                  </a:cubicBezTo>
                  <a:lnTo>
                    <a:pt x="13146" y="33951"/>
                  </a:lnTo>
                  <a:lnTo>
                    <a:pt x="13146" y="0"/>
                  </a:lnTo>
                  <a:lnTo>
                    <a:pt x="0" y="0"/>
                  </a:lnTo>
                  <a:lnTo>
                    <a:pt x="0" y="91131"/>
                  </a:lnTo>
                  <a:lnTo>
                    <a:pt x="13274" y="91131"/>
                  </a:lnTo>
                  <a:lnTo>
                    <a:pt x="13274" y="50543"/>
                  </a:lnTo>
                  <a:cubicBezTo>
                    <a:pt x="13274" y="46970"/>
                    <a:pt x="13912" y="43779"/>
                    <a:pt x="15444" y="41226"/>
                  </a:cubicBezTo>
                  <a:cubicBezTo>
                    <a:pt x="16848" y="38673"/>
                    <a:pt x="18762" y="36759"/>
                    <a:pt x="21315" y="35355"/>
                  </a:cubicBezTo>
                  <a:cubicBezTo>
                    <a:pt x="23740" y="34078"/>
                    <a:pt x="26548" y="33313"/>
                    <a:pt x="29739" y="33313"/>
                  </a:cubicBezTo>
                  <a:cubicBezTo>
                    <a:pt x="34334" y="33313"/>
                    <a:pt x="37908" y="34717"/>
                    <a:pt x="40460" y="37524"/>
                  </a:cubicBezTo>
                  <a:cubicBezTo>
                    <a:pt x="43013" y="40332"/>
                    <a:pt x="44289" y="44162"/>
                    <a:pt x="44289" y="49267"/>
                  </a:cubicBezTo>
                  <a:lnTo>
                    <a:pt x="44289" y="91131"/>
                  </a:lnTo>
                  <a:lnTo>
                    <a:pt x="57563" y="91131"/>
                  </a:lnTo>
                  <a:lnTo>
                    <a:pt x="57563" y="47735"/>
                  </a:lnTo>
                  <a:cubicBezTo>
                    <a:pt x="57563" y="41992"/>
                    <a:pt x="56542" y="37269"/>
                    <a:pt x="54628" y="33440"/>
                  </a:cubicBezTo>
                  <a:cubicBezTo>
                    <a:pt x="52713" y="29611"/>
                    <a:pt x="49905" y="26803"/>
                    <a:pt x="46459" y="24889"/>
                  </a:cubicBezTo>
                  <a:close/>
                </a:path>
              </a:pathLst>
            </a:custGeom>
            <a:solidFill>
              <a:srgbClr val="14336A"/>
            </a:solidFill>
            <a:ln w="0" cap="flat">
              <a:noFill/>
              <a:prstDash val="solid"/>
              <a:miter/>
            </a:ln>
          </p:spPr>
          <p:txBody>
            <a:bodyPr rtlCol="0" anchor="ctr"/>
            <a:lstStyle/>
            <a:p>
              <a:endParaRPr lang="en-GB" sz="1013"/>
            </a:p>
          </p:txBody>
        </p:sp>
        <p:sp>
          <p:nvSpPr>
            <p:cNvPr id="220" name="Freeform 219">
              <a:extLst>
                <a:ext uri="{FF2B5EF4-FFF2-40B4-BE49-F238E27FC236}">
                  <a16:creationId xmlns:a16="http://schemas.microsoft.com/office/drawing/2014/main" id="{1B73CBC7-9919-38E1-0F08-3DC7D307FEF8}"/>
                </a:ext>
              </a:extLst>
            </p:cNvPr>
            <p:cNvSpPr/>
            <p:nvPr/>
          </p:nvSpPr>
          <p:spPr>
            <a:xfrm>
              <a:off x="2776444" y="6435101"/>
              <a:ext cx="81303" cy="91131"/>
            </a:xfrm>
            <a:custGeom>
              <a:avLst/>
              <a:gdLst>
                <a:gd name="connsiteX0" fmla="*/ 32802 w 81303"/>
                <a:gd name="connsiteY0" fmla="*/ 0 h 91131"/>
                <a:gd name="connsiteX1" fmla="*/ 0 w 81303"/>
                <a:gd name="connsiteY1" fmla="*/ 91132 h 91131"/>
                <a:gd name="connsiteX2" fmla="*/ 14550 w 81303"/>
                <a:gd name="connsiteY2" fmla="*/ 91132 h 91131"/>
                <a:gd name="connsiteX3" fmla="*/ 22847 w 81303"/>
                <a:gd name="connsiteY3" fmla="*/ 67008 h 91131"/>
                <a:gd name="connsiteX4" fmla="*/ 58457 w 81303"/>
                <a:gd name="connsiteY4" fmla="*/ 67008 h 91131"/>
                <a:gd name="connsiteX5" fmla="*/ 66753 w 81303"/>
                <a:gd name="connsiteY5" fmla="*/ 91132 h 91131"/>
                <a:gd name="connsiteX6" fmla="*/ 81303 w 81303"/>
                <a:gd name="connsiteY6" fmla="*/ 91132 h 91131"/>
                <a:gd name="connsiteX7" fmla="*/ 48501 w 81303"/>
                <a:gd name="connsiteY7" fmla="*/ 0 h 91131"/>
                <a:gd name="connsiteX8" fmla="*/ 32675 w 81303"/>
                <a:gd name="connsiteY8" fmla="*/ 0 h 91131"/>
                <a:gd name="connsiteX9" fmla="*/ 26931 w 81303"/>
                <a:gd name="connsiteY9" fmla="*/ 55394 h 91131"/>
                <a:gd name="connsiteX10" fmla="*/ 40333 w 81303"/>
                <a:gd name="connsiteY10" fmla="*/ 16465 h 91131"/>
                <a:gd name="connsiteX11" fmla="*/ 41098 w 81303"/>
                <a:gd name="connsiteY11" fmla="*/ 16465 h 91131"/>
                <a:gd name="connsiteX12" fmla="*/ 54500 w 81303"/>
                <a:gd name="connsiteY12" fmla="*/ 55394 h 91131"/>
                <a:gd name="connsiteX13" fmla="*/ 26931 w 81303"/>
                <a:gd name="connsiteY13" fmla="*/ 55394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303" h="91131">
                  <a:moveTo>
                    <a:pt x="32802" y="0"/>
                  </a:moveTo>
                  <a:lnTo>
                    <a:pt x="0" y="91132"/>
                  </a:lnTo>
                  <a:lnTo>
                    <a:pt x="14550" y="91132"/>
                  </a:lnTo>
                  <a:lnTo>
                    <a:pt x="22847" y="67008"/>
                  </a:lnTo>
                  <a:lnTo>
                    <a:pt x="58457" y="67008"/>
                  </a:lnTo>
                  <a:lnTo>
                    <a:pt x="66753" y="91132"/>
                  </a:lnTo>
                  <a:lnTo>
                    <a:pt x="81303" y="91132"/>
                  </a:lnTo>
                  <a:lnTo>
                    <a:pt x="48501" y="0"/>
                  </a:lnTo>
                  <a:lnTo>
                    <a:pt x="32675" y="0"/>
                  </a:lnTo>
                  <a:close/>
                  <a:moveTo>
                    <a:pt x="26931" y="55394"/>
                  </a:moveTo>
                  <a:lnTo>
                    <a:pt x="40333" y="16465"/>
                  </a:lnTo>
                  <a:lnTo>
                    <a:pt x="41098" y="16465"/>
                  </a:lnTo>
                  <a:lnTo>
                    <a:pt x="54500" y="55394"/>
                  </a:lnTo>
                  <a:lnTo>
                    <a:pt x="26931" y="55394"/>
                  </a:lnTo>
                  <a:close/>
                </a:path>
              </a:pathLst>
            </a:custGeom>
            <a:solidFill>
              <a:srgbClr val="14336A"/>
            </a:solidFill>
            <a:ln w="0" cap="flat">
              <a:noFill/>
              <a:prstDash val="solid"/>
              <a:miter/>
            </a:ln>
          </p:spPr>
          <p:txBody>
            <a:bodyPr rtlCol="0" anchor="ctr"/>
            <a:lstStyle/>
            <a:p>
              <a:endParaRPr lang="en-GB" sz="1013"/>
            </a:p>
          </p:txBody>
        </p:sp>
        <p:sp>
          <p:nvSpPr>
            <p:cNvPr id="221" name="Freeform 220">
              <a:extLst>
                <a:ext uri="{FF2B5EF4-FFF2-40B4-BE49-F238E27FC236}">
                  <a16:creationId xmlns:a16="http://schemas.microsoft.com/office/drawing/2014/main" id="{A3EA9AD4-E120-CEB1-6CB0-14D946FCE7C1}"/>
                </a:ext>
              </a:extLst>
            </p:cNvPr>
            <p:cNvSpPr/>
            <p:nvPr/>
          </p:nvSpPr>
          <p:spPr>
            <a:xfrm>
              <a:off x="2873063"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222" name="Freeform 221">
              <a:extLst>
                <a:ext uri="{FF2B5EF4-FFF2-40B4-BE49-F238E27FC236}">
                  <a16:creationId xmlns:a16="http://schemas.microsoft.com/office/drawing/2014/main" id="{11803068-50AB-A80C-30A7-756355D1E27E}"/>
                </a:ext>
              </a:extLst>
            </p:cNvPr>
            <p:cNvSpPr/>
            <p:nvPr/>
          </p:nvSpPr>
          <p:spPr>
            <a:xfrm>
              <a:off x="2907397"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223" name="Freeform 222">
              <a:extLst>
                <a:ext uri="{FF2B5EF4-FFF2-40B4-BE49-F238E27FC236}">
                  <a16:creationId xmlns:a16="http://schemas.microsoft.com/office/drawing/2014/main" id="{662FEBC1-5B36-4D2E-33C7-91097C3A23E5}"/>
                </a:ext>
              </a:extLst>
            </p:cNvPr>
            <p:cNvSpPr/>
            <p:nvPr/>
          </p:nvSpPr>
          <p:spPr>
            <a:xfrm>
              <a:off x="2940072" y="6431400"/>
              <a:ext cx="16847" cy="15826"/>
            </a:xfrm>
            <a:custGeom>
              <a:avLst/>
              <a:gdLst>
                <a:gd name="connsiteX0" fmla="*/ 8424 w 16847"/>
                <a:gd name="connsiteY0" fmla="*/ 0 h 15826"/>
                <a:gd name="connsiteX1" fmla="*/ 2425 w 16847"/>
                <a:gd name="connsiteY1" fmla="*/ 2297 h 15826"/>
                <a:gd name="connsiteX2" fmla="*/ 0 w 16847"/>
                <a:gd name="connsiteY2" fmla="*/ 7913 h 15826"/>
                <a:gd name="connsiteX3" fmla="*/ 2425 w 16847"/>
                <a:gd name="connsiteY3" fmla="*/ 13529 h 15826"/>
                <a:gd name="connsiteX4" fmla="*/ 8424 w 16847"/>
                <a:gd name="connsiteY4" fmla="*/ 15827 h 15826"/>
                <a:gd name="connsiteX5" fmla="*/ 14423 w 16847"/>
                <a:gd name="connsiteY5" fmla="*/ 13529 h 15826"/>
                <a:gd name="connsiteX6" fmla="*/ 16848 w 16847"/>
                <a:gd name="connsiteY6" fmla="*/ 7913 h 15826"/>
                <a:gd name="connsiteX7" fmla="*/ 14423 w 16847"/>
                <a:gd name="connsiteY7" fmla="*/ 2297 h 15826"/>
                <a:gd name="connsiteX8" fmla="*/ 8424 w 16847"/>
                <a:gd name="connsiteY8" fmla="*/ 0 h 1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7" h="15826">
                  <a:moveTo>
                    <a:pt x="8424" y="0"/>
                  </a:moveTo>
                  <a:cubicBezTo>
                    <a:pt x="6126" y="0"/>
                    <a:pt x="4084" y="766"/>
                    <a:pt x="2425" y="2297"/>
                  </a:cubicBezTo>
                  <a:cubicBezTo>
                    <a:pt x="766" y="3829"/>
                    <a:pt x="0" y="5743"/>
                    <a:pt x="0" y="7913"/>
                  </a:cubicBezTo>
                  <a:cubicBezTo>
                    <a:pt x="0" y="10083"/>
                    <a:pt x="766" y="11870"/>
                    <a:pt x="2425" y="13529"/>
                  </a:cubicBezTo>
                  <a:cubicBezTo>
                    <a:pt x="4084" y="15061"/>
                    <a:pt x="5999" y="15827"/>
                    <a:pt x="8424" y="15827"/>
                  </a:cubicBezTo>
                  <a:cubicBezTo>
                    <a:pt x="10849" y="15827"/>
                    <a:pt x="12764" y="15061"/>
                    <a:pt x="14423" y="13529"/>
                  </a:cubicBezTo>
                  <a:cubicBezTo>
                    <a:pt x="16082" y="11997"/>
                    <a:pt x="16848" y="10083"/>
                    <a:pt x="16848" y="7913"/>
                  </a:cubicBezTo>
                  <a:cubicBezTo>
                    <a:pt x="16848" y="5743"/>
                    <a:pt x="16082" y="3829"/>
                    <a:pt x="14423" y="2297"/>
                  </a:cubicBezTo>
                  <a:cubicBezTo>
                    <a:pt x="12764" y="766"/>
                    <a:pt x="10849" y="0"/>
                    <a:pt x="8424" y="0"/>
                  </a:cubicBezTo>
                  <a:close/>
                </a:path>
              </a:pathLst>
            </a:custGeom>
            <a:solidFill>
              <a:srgbClr val="14336A"/>
            </a:solidFill>
            <a:ln w="0" cap="flat">
              <a:noFill/>
              <a:prstDash val="solid"/>
              <a:miter/>
            </a:ln>
          </p:spPr>
          <p:txBody>
            <a:bodyPr rtlCol="0" anchor="ctr"/>
            <a:lstStyle/>
            <a:p>
              <a:endParaRPr lang="en-GB" sz="1013"/>
            </a:p>
          </p:txBody>
        </p:sp>
        <p:sp>
          <p:nvSpPr>
            <p:cNvPr id="224" name="Freeform 223">
              <a:extLst>
                <a:ext uri="{FF2B5EF4-FFF2-40B4-BE49-F238E27FC236}">
                  <a16:creationId xmlns:a16="http://schemas.microsoft.com/office/drawing/2014/main" id="{40103752-907B-7725-B50E-1B517D6484A6}"/>
                </a:ext>
              </a:extLst>
            </p:cNvPr>
            <p:cNvSpPr/>
            <p:nvPr/>
          </p:nvSpPr>
          <p:spPr>
            <a:xfrm>
              <a:off x="2941731" y="6457820"/>
              <a:ext cx="13274" cy="68284"/>
            </a:xfrm>
            <a:custGeom>
              <a:avLst/>
              <a:gdLst>
                <a:gd name="connsiteX0" fmla="*/ 0 w 13274"/>
                <a:gd name="connsiteY0" fmla="*/ 0 h 68284"/>
                <a:gd name="connsiteX1" fmla="*/ 13274 w 13274"/>
                <a:gd name="connsiteY1" fmla="*/ 0 h 68284"/>
                <a:gd name="connsiteX2" fmla="*/ 13274 w 13274"/>
                <a:gd name="connsiteY2" fmla="*/ 68285 h 68284"/>
                <a:gd name="connsiteX3" fmla="*/ 0 w 13274"/>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3274" h="68284">
                  <a:moveTo>
                    <a:pt x="0" y="0"/>
                  </a:moveTo>
                  <a:lnTo>
                    <a:pt x="13274" y="0"/>
                  </a:lnTo>
                  <a:lnTo>
                    <a:pt x="13274" y="68285"/>
                  </a:lnTo>
                  <a:lnTo>
                    <a:pt x="0" y="68285"/>
                  </a:lnTo>
                  <a:close/>
                </a:path>
              </a:pathLst>
            </a:custGeom>
            <a:solidFill>
              <a:srgbClr val="14336A"/>
            </a:solidFill>
            <a:ln w="0" cap="flat">
              <a:noFill/>
              <a:prstDash val="solid"/>
              <a:miter/>
            </a:ln>
          </p:spPr>
          <p:txBody>
            <a:bodyPr rtlCol="0" anchor="ctr"/>
            <a:lstStyle/>
            <a:p>
              <a:endParaRPr lang="en-GB" sz="1013"/>
            </a:p>
          </p:txBody>
        </p:sp>
        <p:sp>
          <p:nvSpPr>
            <p:cNvPr id="225" name="Freeform 224">
              <a:extLst>
                <a:ext uri="{FF2B5EF4-FFF2-40B4-BE49-F238E27FC236}">
                  <a16:creationId xmlns:a16="http://schemas.microsoft.com/office/drawing/2014/main" id="{D38AE753-2932-0707-1EE1-1A4867F6006E}"/>
                </a:ext>
              </a:extLst>
            </p:cNvPr>
            <p:cNvSpPr/>
            <p:nvPr/>
          </p:nvSpPr>
          <p:spPr>
            <a:xfrm>
              <a:off x="2972874" y="6456927"/>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524 w 56797"/>
                <a:gd name="connsiteY31" fmla="*/ 44544 h 70709"/>
                <a:gd name="connsiteX32" fmla="*/ 41481 w 56797"/>
                <a:gd name="connsiteY32" fmla="*/ 52075 h 70709"/>
                <a:gd name="connsiteX33" fmla="*/ 35483 w 56797"/>
                <a:gd name="connsiteY33" fmla="*/ 57819 h 70709"/>
                <a:gd name="connsiteX34" fmla="*/ 26038 w 56797"/>
                <a:gd name="connsiteY34" fmla="*/ 59988 h 70709"/>
                <a:gd name="connsiteX35" fmla="*/ 16720 w 56797"/>
                <a:gd name="connsiteY35" fmla="*/ 57436 h 70709"/>
                <a:gd name="connsiteX36" fmla="*/ 13019 w 56797"/>
                <a:gd name="connsiteY36" fmla="*/ 50033 h 70709"/>
                <a:gd name="connsiteX37" fmla="*/ 14933 w 56797"/>
                <a:gd name="connsiteY37" fmla="*/ 44289 h 70709"/>
                <a:gd name="connsiteX38" fmla="*/ 20039 w 56797"/>
                <a:gd name="connsiteY38" fmla="*/ 40971 h 70709"/>
                <a:gd name="connsiteX39" fmla="*/ 27059 w 56797"/>
                <a:gd name="connsiteY39" fmla="*/ 39311 h 70709"/>
                <a:gd name="connsiteX40" fmla="*/ 31143 w 56797"/>
                <a:gd name="connsiteY40" fmla="*/ 38801 h 70709"/>
                <a:gd name="connsiteX41" fmla="*/ 36121 w 56797"/>
                <a:gd name="connsiteY41" fmla="*/ 38035 h 70709"/>
                <a:gd name="connsiteX42" fmla="*/ 40716 w 56797"/>
                <a:gd name="connsiteY42" fmla="*/ 37014 h 70709"/>
                <a:gd name="connsiteX43" fmla="*/ 43396 w 56797"/>
                <a:gd name="connsiteY43" fmla="*/ 35738 h 70709"/>
                <a:gd name="connsiteX44" fmla="*/ 43396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8" y="2808"/>
                    <a:pt x="41992" y="1659"/>
                    <a:pt x="38929" y="1021"/>
                  </a:cubicBezTo>
                  <a:cubicBezTo>
                    <a:pt x="35865" y="383"/>
                    <a:pt x="32930" y="0"/>
                    <a:pt x="30249" y="0"/>
                  </a:cubicBezTo>
                  <a:cubicBezTo>
                    <a:pt x="26165" y="0"/>
                    <a:pt x="22209" y="638"/>
                    <a:pt x="18507" y="1787"/>
                  </a:cubicBezTo>
                  <a:cubicBezTo>
                    <a:pt x="14806" y="2935"/>
                    <a:pt x="11487"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2885"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6"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524" y="44544"/>
                  </a:moveTo>
                  <a:cubicBezTo>
                    <a:pt x="43524" y="47225"/>
                    <a:pt x="42885" y="49778"/>
                    <a:pt x="41481" y="52075"/>
                  </a:cubicBezTo>
                  <a:cubicBezTo>
                    <a:pt x="40077" y="54372"/>
                    <a:pt x="38163" y="56287"/>
                    <a:pt x="35483" y="57819"/>
                  </a:cubicBezTo>
                  <a:cubicBezTo>
                    <a:pt x="32802" y="59222"/>
                    <a:pt x="29739" y="59988"/>
                    <a:pt x="26038" y="59988"/>
                  </a:cubicBezTo>
                  <a:cubicBezTo>
                    <a:pt x="22336" y="59988"/>
                    <a:pt x="19145" y="59095"/>
                    <a:pt x="16720" y="57436"/>
                  </a:cubicBezTo>
                  <a:cubicBezTo>
                    <a:pt x="14295" y="55776"/>
                    <a:pt x="13019" y="53224"/>
                    <a:pt x="13019" y="50033"/>
                  </a:cubicBezTo>
                  <a:cubicBezTo>
                    <a:pt x="13019" y="47608"/>
                    <a:pt x="13657" y="45821"/>
                    <a:pt x="14933" y="44289"/>
                  </a:cubicBezTo>
                  <a:cubicBezTo>
                    <a:pt x="16210" y="42885"/>
                    <a:pt x="17869" y="41737"/>
                    <a:pt x="20039" y="40971"/>
                  </a:cubicBezTo>
                  <a:cubicBezTo>
                    <a:pt x="22209" y="40205"/>
                    <a:pt x="24506" y="39694"/>
                    <a:pt x="27059" y="39311"/>
                  </a:cubicBezTo>
                  <a:cubicBezTo>
                    <a:pt x="28207" y="39184"/>
                    <a:pt x="29484" y="38929"/>
                    <a:pt x="31143" y="38801"/>
                  </a:cubicBezTo>
                  <a:cubicBezTo>
                    <a:pt x="32802" y="38546"/>
                    <a:pt x="34461" y="38291"/>
                    <a:pt x="36121" y="38035"/>
                  </a:cubicBezTo>
                  <a:cubicBezTo>
                    <a:pt x="37780" y="37780"/>
                    <a:pt x="39439" y="37397"/>
                    <a:pt x="40716" y="37014"/>
                  </a:cubicBezTo>
                  <a:cubicBezTo>
                    <a:pt x="42120" y="36631"/>
                    <a:pt x="43013" y="36121"/>
                    <a:pt x="43396" y="35738"/>
                  </a:cubicBezTo>
                  <a:lnTo>
                    <a:pt x="43396" y="44544"/>
                  </a:lnTo>
                  <a:close/>
                </a:path>
              </a:pathLst>
            </a:custGeom>
            <a:solidFill>
              <a:srgbClr val="14336A"/>
            </a:solidFill>
            <a:ln w="0" cap="flat">
              <a:noFill/>
              <a:prstDash val="solid"/>
              <a:miter/>
            </a:ln>
          </p:spPr>
          <p:txBody>
            <a:bodyPr rtlCol="0" anchor="ctr"/>
            <a:lstStyle/>
            <a:p>
              <a:endParaRPr lang="en-GB" sz="1013"/>
            </a:p>
          </p:txBody>
        </p:sp>
        <p:sp>
          <p:nvSpPr>
            <p:cNvPr id="226" name="Freeform 225">
              <a:extLst>
                <a:ext uri="{FF2B5EF4-FFF2-40B4-BE49-F238E27FC236}">
                  <a16:creationId xmlns:a16="http://schemas.microsoft.com/office/drawing/2014/main" id="{97344417-E0E9-665B-F261-EF5785444A21}"/>
                </a:ext>
              </a:extLst>
            </p:cNvPr>
            <p:cNvSpPr/>
            <p:nvPr/>
          </p:nvSpPr>
          <p:spPr>
            <a:xfrm>
              <a:off x="3050348" y="6456927"/>
              <a:ext cx="56797" cy="69177"/>
            </a:xfrm>
            <a:custGeom>
              <a:avLst/>
              <a:gdLst>
                <a:gd name="connsiteX0" fmla="*/ 46076 w 56797"/>
                <a:gd name="connsiteY0" fmla="*/ 2935 h 69177"/>
                <a:gd name="connsiteX1" fmla="*/ 33823 w 56797"/>
                <a:gd name="connsiteY1" fmla="*/ 0 h 69177"/>
                <a:gd name="connsiteX2" fmla="*/ 21060 w 56797"/>
                <a:gd name="connsiteY2" fmla="*/ 3318 h 69177"/>
                <a:gd name="connsiteX3" fmla="*/ 13657 w 56797"/>
                <a:gd name="connsiteY3" fmla="*/ 11997 h 69177"/>
                <a:gd name="connsiteX4" fmla="*/ 12764 w 56797"/>
                <a:gd name="connsiteY4" fmla="*/ 11997 h 69177"/>
                <a:gd name="connsiteX5" fmla="*/ 12764 w 56797"/>
                <a:gd name="connsiteY5" fmla="*/ 893 h 69177"/>
                <a:gd name="connsiteX6" fmla="*/ 0 w 56797"/>
                <a:gd name="connsiteY6" fmla="*/ 893 h 69177"/>
                <a:gd name="connsiteX7" fmla="*/ 0 w 56797"/>
                <a:gd name="connsiteY7" fmla="*/ 69178 h 69177"/>
                <a:gd name="connsiteX8" fmla="*/ 13274 w 56797"/>
                <a:gd name="connsiteY8" fmla="*/ 69178 h 69177"/>
                <a:gd name="connsiteX9" fmla="*/ 13274 w 56797"/>
                <a:gd name="connsiteY9" fmla="*/ 28590 h 69177"/>
                <a:gd name="connsiteX10" fmla="*/ 15316 w 56797"/>
                <a:gd name="connsiteY10" fmla="*/ 19273 h 69177"/>
                <a:gd name="connsiteX11" fmla="*/ 20932 w 56797"/>
                <a:gd name="connsiteY11" fmla="*/ 13402 h 69177"/>
                <a:gd name="connsiteX12" fmla="*/ 29101 w 56797"/>
                <a:gd name="connsiteY12" fmla="*/ 11359 h 69177"/>
                <a:gd name="connsiteX13" fmla="*/ 39694 w 56797"/>
                <a:gd name="connsiteY13" fmla="*/ 15571 h 69177"/>
                <a:gd name="connsiteX14" fmla="*/ 43523 w 56797"/>
                <a:gd name="connsiteY14" fmla="*/ 27186 h 69177"/>
                <a:gd name="connsiteX15" fmla="*/ 43523 w 56797"/>
                <a:gd name="connsiteY15" fmla="*/ 69050 h 69177"/>
                <a:gd name="connsiteX16" fmla="*/ 56798 w 56797"/>
                <a:gd name="connsiteY16" fmla="*/ 69050 h 69177"/>
                <a:gd name="connsiteX17" fmla="*/ 56798 w 56797"/>
                <a:gd name="connsiteY17" fmla="*/ 25654 h 69177"/>
                <a:gd name="connsiteX18" fmla="*/ 53862 w 56797"/>
                <a:gd name="connsiteY18" fmla="*/ 11487 h 69177"/>
                <a:gd name="connsiteX19" fmla="*/ 45693 w 56797"/>
                <a:gd name="connsiteY19" fmla="*/ 2808 h 6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7">
                  <a:moveTo>
                    <a:pt x="46076" y="2935"/>
                  </a:moveTo>
                  <a:cubicBezTo>
                    <a:pt x="42630" y="1021"/>
                    <a:pt x="38546" y="0"/>
                    <a:pt x="33823" y="0"/>
                  </a:cubicBezTo>
                  <a:cubicBezTo>
                    <a:pt x="28718" y="0"/>
                    <a:pt x="24378" y="1149"/>
                    <a:pt x="21060" y="3318"/>
                  </a:cubicBezTo>
                  <a:cubicBezTo>
                    <a:pt x="17741" y="5488"/>
                    <a:pt x="15188" y="8424"/>
                    <a:pt x="13657" y="11997"/>
                  </a:cubicBezTo>
                  <a:lnTo>
                    <a:pt x="12764" y="11997"/>
                  </a:lnTo>
                  <a:lnTo>
                    <a:pt x="12764" y="893"/>
                  </a:lnTo>
                  <a:lnTo>
                    <a:pt x="0" y="893"/>
                  </a:lnTo>
                  <a:lnTo>
                    <a:pt x="0" y="69178"/>
                  </a:lnTo>
                  <a:lnTo>
                    <a:pt x="13274" y="69178"/>
                  </a:lnTo>
                  <a:lnTo>
                    <a:pt x="13274" y="28590"/>
                  </a:lnTo>
                  <a:cubicBezTo>
                    <a:pt x="13274" y="25016"/>
                    <a:pt x="13912" y="21825"/>
                    <a:pt x="15316" y="19273"/>
                  </a:cubicBezTo>
                  <a:cubicBezTo>
                    <a:pt x="16720" y="16720"/>
                    <a:pt x="18635" y="14805"/>
                    <a:pt x="20932" y="13402"/>
                  </a:cubicBezTo>
                  <a:cubicBezTo>
                    <a:pt x="23357" y="12125"/>
                    <a:pt x="26037" y="11359"/>
                    <a:pt x="29101" y="11359"/>
                  </a:cubicBezTo>
                  <a:cubicBezTo>
                    <a:pt x="33568" y="11359"/>
                    <a:pt x="37142" y="12764"/>
                    <a:pt x="39694" y="15571"/>
                  </a:cubicBezTo>
                  <a:cubicBezTo>
                    <a:pt x="42247" y="18379"/>
                    <a:pt x="43523" y="22208"/>
                    <a:pt x="43523" y="27186"/>
                  </a:cubicBezTo>
                  <a:lnTo>
                    <a:pt x="43523" y="69050"/>
                  </a:lnTo>
                  <a:lnTo>
                    <a:pt x="56798" y="69050"/>
                  </a:lnTo>
                  <a:lnTo>
                    <a:pt x="56798" y="25654"/>
                  </a:lnTo>
                  <a:cubicBezTo>
                    <a:pt x="56798" y="20038"/>
                    <a:pt x="55776" y="15316"/>
                    <a:pt x="53862" y="11487"/>
                  </a:cubicBezTo>
                  <a:cubicBezTo>
                    <a:pt x="51947" y="7658"/>
                    <a:pt x="49267" y="4722"/>
                    <a:pt x="45693" y="2808"/>
                  </a:cubicBezTo>
                  <a:close/>
                </a:path>
              </a:pathLst>
            </a:custGeom>
            <a:solidFill>
              <a:srgbClr val="14336A"/>
            </a:solidFill>
            <a:ln w="0" cap="flat">
              <a:noFill/>
              <a:prstDash val="solid"/>
              <a:miter/>
            </a:ln>
          </p:spPr>
          <p:txBody>
            <a:bodyPr rtlCol="0" anchor="ctr"/>
            <a:lstStyle/>
            <a:p>
              <a:endParaRPr lang="en-GB" sz="1013"/>
            </a:p>
          </p:txBody>
        </p:sp>
        <p:sp>
          <p:nvSpPr>
            <p:cNvPr id="227" name="Freeform 226">
              <a:extLst>
                <a:ext uri="{FF2B5EF4-FFF2-40B4-BE49-F238E27FC236}">
                  <a16:creationId xmlns:a16="http://schemas.microsoft.com/office/drawing/2014/main" id="{5EF6D821-DA11-904E-006E-56682AEFB9AC}"/>
                </a:ext>
              </a:extLst>
            </p:cNvPr>
            <p:cNvSpPr/>
            <p:nvPr/>
          </p:nvSpPr>
          <p:spPr>
            <a:xfrm>
              <a:off x="3125398"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69" y="70582"/>
                    <a:pt x="41992" y="69561"/>
                    <a:pt x="46076" y="67646"/>
                  </a:cubicBezTo>
                  <a:cubicBezTo>
                    <a:pt x="50033" y="65604"/>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207"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228" name="Freeform 227">
              <a:extLst>
                <a:ext uri="{FF2B5EF4-FFF2-40B4-BE49-F238E27FC236}">
                  <a16:creationId xmlns:a16="http://schemas.microsoft.com/office/drawing/2014/main" id="{A715E6FF-1E1C-6A74-A2BC-E0C926DA3095}"/>
                </a:ext>
              </a:extLst>
            </p:cNvPr>
            <p:cNvSpPr/>
            <p:nvPr/>
          </p:nvSpPr>
          <p:spPr>
            <a:xfrm>
              <a:off x="3199681" y="6456927"/>
              <a:ext cx="61775" cy="70582"/>
            </a:xfrm>
            <a:custGeom>
              <a:avLst/>
              <a:gdLst>
                <a:gd name="connsiteX0" fmla="*/ 61775 w 61775"/>
                <a:gd name="connsiteY0" fmla="*/ 34333 h 70582"/>
                <a:gd name="connsiteX1" fmla="*/ 59223 w 61775"/>
                <a:gd name="connsiteY1" fmla="*/ 18507 h 70582"/>
                <a:gd name="connsiteX2" fmla="*/ 52458 w 61775"/>
                <a:gd name="connsiteY2" fmla="*/ 7913 h 70582"/>
                <a:gd name="connsiteX3" fmla="*/ 42758 w 61775"/>
                <a:gd name="connsiteY3" fmla="*/ 1914 h 70582"/>
                <a:gd name="connsiteX4" fmla="*/ 31526 w 61775"/>
                <a:gd name="connsiteY4" fmla="*/ 0 h 70582"/>
                <a:gd name="connsiteX5" fmla="*/ 14933 w 61775"/>
                <a:gd name="connsiteY5" fmla="*/ 4467 h 70582"/>
                <a:gd name="connsiteX6" fmla="*/ 3957 w 61775"/>
                <a:gd name="connsiteY6" fmla="*/ 16975 h 70582"/>
                <a:gd name="connsiteX7" fmla="*/ 0 w 61775"/>
                <a:gd name="connsiteY7" fmla="*/ 35483 h 70582"/>
                <a:gd name="connsiteX8" fmla="*/ 3957 w 61775"/>
                <a:gd name="connsiteY8" fmla="*/ 53989 h 70582"/>
                <a:gd name="connsiteX9" fmla="*/ 15189 w 61775"/>
                <a:gd name="connsiteY9" fmla="*/ 66242 h 70582"/>
                <a:gd name="connsiteX10" fmla="*/ 32547 w 61775"/>
                <a:gd name="connsiteY10" fmla="*/ 70582 h 70582"/>
                <a:gd name="connsiteX11" fmla="*/ 45821 w 61775"/>
                <a:gd name="connsiteY11" fmla="*/ 68284 h 70582"/>
                <a:gd name="connsiteX12" fmla="*/ 55521 w 61775"/>
                <a:gd name="connsiteY12" fmla="*/ 61775 h 70582"/>
                <a:gd name="connsiteX13" fmla="*/ 60882 w 61775"/>
                <a:gd name="connsiteY13" fmla="*/ 52075 h 70582"/>
                <a:gd name="connsiteX14" fmla="*/ 48246 w 61775"/>
                <a:gd name="connsiteY14" fmla="*/ 49778 h 70582"/>
                <a:gd name="connsiteX15" fmla="*/ 44800 w 61775"/>
                <a:gd name="connsiteY15" fmla="*/ 55138 h 70582"/>
                <a:gd name="connsiteX16" fmla="*/ 39439 w 61775"/>
                <a:gd name="connsiteY16" fmla="*/ 58457 h 70582"/>
                <a:gd name="connsiteX17" fmla="*/ 32547 w 61775"/>
                <a:gd name="connsiteY17" fmla="*/ 59478 h 70582"/>
                <a:gd name="connsiteX18" fmla="*/ 22336 w 61775"/>
                <a:gd name="connsiteY18" fmla="*/ 56925 h 70582"/>
                <a:gd name="connsiteX19" fmla="*/ 15571 w 61775"/>
                <a:gd name="connsiteY19" fmla="*/ 49650 h 70582"/>
                <a:gd name="connsiteX20" fmla="*/ 13274 w 61775"/>
                <a:gd name="connsiteY20" fmla="*/ 38929 h 70582"/>
                <a:gd name="connsiteX21" fmla="*/ 61775 w 61775"/>
                <a:gd name="connsiteY21" fmla="*/ 38929 h 70582"/>
                <a:gd name="connsiteX22" fmla="*/ 61775 w 61775"/>
                <a:gd name="connsiteY22" fmla="*/ 34206 h 70582"/>
                <a:gd name="connsiteX23" fmla="*/ 13274 w 61775"/>
                <a:gd name="connsiteY23" fmla="*/ 29101 h 70582"/>
                <a:gd name="connsiteX24" fmla="*/ 15444 w 61775"/>
                <a:gd name="connsiteY24" fmla="*/ 20804 h 70582"/>
                <a:gd name="connsiteX25" fmla="*/ 21825 w 61775"/>
                <a:gd name="connsiteY25" fmla="*/ 13657 h 70582"/>
                <a:gd name="connsiteX26" fmla="*/ 31653 w 61775"/>
                <a:gd name="connsiteY26" fmla="*/ 10976 h 70582"/>
                <a:gd name="connsiteX27" fmla="*/ 40716 w 61775"/>
                <a:gd name="connsiteY27" fmla="*/ 13274 h 70582"/>
                <a:gd name="connsiteX28" fmla="*/ 46714 w 61775"/>
                <a:gd name="connsiteY28" fmla="*/ 19656 h 70582"/>
                <a:gd name="connsiteX29" fmla="*/ 48884 w 61775"/>
                <a:gd name="connsiteY29" fmla="*/ 28973 h 70582"/>
                <a:gd name="connsiteX30" fmla="*/ 13529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61775" y="34333"/>
                  </a:moveTo>
                  <a:cubicBezTo>
                    <a:pt x="61775" y="28079"/>
                    <a:pt x="61010" y="22846"/>
                    <a:pt x="59223" y="18507"/>
                  </a:cubicBezTo>
                  <a:cubicBezTo>
                    <a:pt x="57563" y="14167"/>
                    <a:pt x="55266" y="10594"/>
                    <a:pt x="52458" y="7913"/>
                  </a:cubicBez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103" y="52841"/>
                    <a:pt x="15571" y="49650"/>
                  </a:cubicBezTo>
                  <a:cubicBezTo>
                    <a:pt x="14040" y="46714"/>
                    <a:pt x="13402" y="43013"/>
                    <a:pt x="13274" y="38929"/>
                  </a:cubicBezTo>
                  <a:lnTo>
                    <a:pt x="61775" y="38929"/>
                  </a:lnTo>
                  <a:lnTo>
                    <a:pt x="61775" y="34206"/>
                  </a:lnTo>
                  <a:close/>
                  <a:moveTo>
                    <a:pt x="13274" y="29101"/>
                  </a:moveTo>
                  <a:cubicBezTo>
                    <a:pt x="13402" y="26165"/>
                    <a:pt x="14040" y="23357"/>
                    <a:pt x="15444" y="20804"/>
                  </a:cubicBezTo>
                  <a:cubicBezTo>
                    <a:pt x="16975" y="17869"/>
                    <a:pt x="19017" y="15444"/>
                    <a:pt x="21825" y="13657"/>
                  </a:cubicBezTo>
                  <a:cubicBezTo>
                    <a:pt x="24633" y="11870"/>
                    <a:pt x="27824" y="10976"/>
                    <a:pt x="31653" y="10976"/>
                  </a:cubicBezTo>
                  <a:cubicBezTo>
                    <a:pt x="35100" y="10976"/>
                    <a:pt x="38035" y="11742"/>
                    <a:pt x="40716" y="13274"/>
                  </a:cubicBezTo>
                  <a:cubicBezTo>
                    <a:pt x="43268" y="14805"/>
                    <a:pt x="45310" y="16975"/>
                    <a:pt x="46714" y="19656"/>
                  </a:cubicBezTo>
                  <a:cubicBezTo>
                    <a:pt x="48118" y="22336"/>
                    <a:pt x="48884" y="25527"/>
                    <a:pt x="48884" y="28973"/>
                  </a:cubicBezTo>
                  <a:lnTo>
                    <a:pt x="13529" y="28973"/>
                  </a:lnTo>
                  <a:close/>
                </a:path>
              </a:pathLst>
            </a:custGeom>
            <a:solidFill>
              <a:srgbClr val="14336A"/>
            </a:solidFill>
            <a:ln w="0" cap="flat">
              <a:noFill/>
              <a:prstDash val="solid"/>
              <a:miter/>
            </a:ln>
          </p:spPr>
          <p:txBody>
            <a:bodyPr rtlCol="0" anchor="ctr"/>
            <a:lstStyle/>
            <a:p>
              <a:endParaRPr lang="en-GB" sz="1013"/>
            </a:p>
          </p:txBody>
        </p:sp>
        <p:sp>
          <p:nvSpPr>
            <p:cNvPr id="229" name="Freeform 228">
              <a:extLst>
                <a:ext uri="{FF2B5EF4-FFF2-40B4-BE49-F238E27FC236}">
                  <a16:creationId xmlns:a16="http://schemas.microsoft.com/office/drawing/2014/main" id="{F2575179-2EDF-0CE1-F46E-B73D28144DA8}"/>
                </a:ext>
              </a:extLst>
            </p:cNvPr>
            <p:cNvSpPr/>
            <p:nvPr/>
          </p:nvSpPr>
          <p:spPr>
            <a:xfrm>
              <a:off x="638302" y="6272622"/>
              <a:ext cx="184560" cy="255014"/>
            </a:xfrm>
            <a:custGeom>
              <a:avLst/>
              <a:gdLst>
                <a:gd name="connsiteX0" fmla="*/ 0 w 184560"/>
                <a:gd name="connsiteY0" fmla="*/ 255014 h 255014"/>
                <a:gd name="connsiteX1" fmla="*/ 0 w 184560"/>
                <a:gd name="connsiteY1" fmla="*/ 0 h 255014"/>
                <a:gd name="connsiteX2" fmla="*/ 182901 w 184560"/>
                <a:gd name="connsiteY2" fmla="*/ 0 h 255014"/>
                <a:gd name="connsiteX3" fmla="*/ 182901 w 184560"/>
                <a:gd name="connsiteY3" fmla="*/ 58967 h 255014"/>
                <a:gd name="connsiteX4" fmla="*/ 67391 w 184560"/>
                <a:gd name="connsiteY4" fmla="*/ 58967 h 255014"/>
                <a:gd name="connsiteX5" fmla="*/ 67391 w 184560"/>
                <a:gd name="connsiteY5" fmla="*/ 98024 h 255014"/>
                <a:gd name="connsiteX6" fmla="*/ 165926 w 184560"/>
                <a:gd name="connsiteY6" fmla="*/ 98024 h 255014"/>
                <a:gd name="connsiteX7" fmla="*/ 165926 w 184560"/>
                <a:gd name="connsiteY7" fmla="*/ 153289 h 255014"/>
                <a:gd name="connsiteX8" fmla="*/ 67391 w 184560"/>
                <a:gd name="connsiteY8" fmla="*/ 153289 h 255014"/>
                <a:gd name="connsiteX9" fmla="*/ 67391 w 184560"/>
                <a:gd name="connsiteY9" fmla="*/ 195792 h 255014"/>
                <a:gd name="connsiteX10" fmla="*/ 184560 w 184560"/>
                <a:gd name="connsiteY10" fmla="*/ 195792 h 255014"/>
                <a:gd name="connsiteX11" fmla="*/ 184560 w 184560"/>
                <a:gd name="connsiteY11" fmla="*/ 255014 h 255014"/>
                <a:gd name="connsiteX12" fmla="*/ 0 w 184560"/>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560" h="255014">
                  <a:moveTo>
                    <a:pt x="0" y="255014"/>
                  </a:moveTo>
                  <a:lnTo>
                    <a:pt x="0" y="0"/>
                  </a:lnTo>
                  <a:lnTo>
                    <a:pt x="182901" y="0"/>
                  </a:lnTo>
                  <a:lnTo>
                    <a:pt x="182901" y="58967"/>
                  </a:lnTo>
                  <a:lnTo>
                    <a:pt x="67391" y="58967"/>
                  </a:lnTo>
                  <a:lnTo>
                    <a:pt x="67391" y="98024"/>
                  </a:lnTo>
                  <a:lnTo>
                    <a:pt x="165926" y="98024"/>
                  </a:lnTo>
                  <a:lnTo>
                    <a:pt x="165926" y="153289"/>
                  </a:lnTo>
                  <a:lnTo>
                    <a:pt x="67391" y="153289"/>
                  </a:lnTo>
                  <a:lnTo>
                    <a:pt x="67391" y="195792"/>
                  </a:lnTo>
                  <a:lnTo>
                    <a:pt x="184560" y="195792"/>
                  </a:lnTo>
                  <a:lnTo>
                    <a:pt x="184560"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230" name="Freeform 229">
              <a:extLst>
                <a:ext uri="{FF2B5EF4-FFF2-40B4-BE49-F238E27FC236}">
                  <a16:creationId xmlns:a16="http://schemas.microsoft.com/office/drawing/2014/main" id="{097B027E-E6D9-6AD0-0C75-9514EB7FC4B9}"/>
                </a:ext>
              </a:extLst>
            </p:cNvPr>
            <p:cNvSpPr/>
            <p:nvPr/>
          </p:nvSpPr>
          <p:spPr>
            <a:xfrm>
              <a:off x="1372714" y="6272622"/>
              <a:ext cx="184687" cy="255014"/>
            </a:xfrm>
            <a:custGeom>
              <a:avLst/>
              <a:gdLst>
                <a:gd name="connsiteX0" fmla="*/ 0 w 184687"/>
                <a:gd name="connsiteY0" fmla="*/ 255014 h 255014"/>
                <a:gd name="connsiteX1" fmla="*/ 0 w 184687"/>
                <a:gd name="connsiteY1" fmla="*/ 0 h 255014"/>
                <a:gd name="connsiteX2" fmla="*/ 183029 w 184687"/>
                <a:gd name="connsiteY2" fmla="*/ 0 h 255014"/>
                <a:gd name="connsiteX3" fmla="*/ 183029 w 184687"/>
                <a:gd name="connsiteY3" fmla="*/ 58967 h 255014"/>
                <a:gd name="connsiteX4" fmla="*/ 67519 w 184687"/>
                <a:gd name="connsiteY4" fmla="*/ 58967 h 255014"/>
                <a:gd name="connsiteX5" fmla="*/ 67519 w 184687"/>
                <a:gd name="connsiteY5" fmla="*/ 98024 h 255014"/>
                <a:gd name="connsiteX6" fmla="*/ 166053 w 184687"/>
                <a:gd name="connsiteY6" fmla="*/ 98024 h 255014"/>
                <a:gd name="connsiteX7" fmla="*/ 166053 w 184687"/>
                <a:gd name="connsiteY7" fmla="*/ 153289 h 255014"/>
                <a:gd name="connsiteX8" fmla="*/ 67519 w 184687"/>
                <a:gd name="connsiteY8" fmla="*/ 153289 h 255014"/>
                <a:gd name="connsiteX9" fmla="*/ 67519 w 184687"/>
                <a:gd name="connsiteY9" fmla="*/ 195792 h 255014"/>
                <a:gd name="connsiteX10" fmla="*/ 184688 w 184687"/>
                <a:gd name="connsiteY10" fmla="*/ 195792 h 255014"/>
                <a:gd name="connsiteX11" fmla="*/ 184688 w 184687"/>
                <a:gd name="connsiteY11" fmla="*/ 255014 h 255014"/>
                <a:gd name="connsiteX12" fmla="*/ 0 w 184687"/>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87" h="255014">
                  <a:moveTo>
                    <a:pt x="0" y="255014"/>
                  </a:moveTo>
                  <a:lnTo>
                    <a:pt x="0" y="0"/>
                  </a:lnTo>
                  <a:lnTo>
                    <a:pt x="183029" y="0"/>
                  </a:lnTo>
                  <a:lnTo>
                    <a:pt x="183029" y="58967"/>
                  </a:lnTo>
                  <a:lnTo>
                    <a:pt x="67519" y="58967"/>
                  </a:lnTo>
                  <a:lnTo>
                    <a:pt x="67519" y="98024"/>
                  </a:lnTo>
                  <a:lnTo>
                    <a:pt x="166053" y="98024"/>
                  </a:lnTo>
                  <a:lnTo>
                    <a:pt x="166053" y="153289"/>
                  </a:lnTo>
                  <a:lnTo>
                    <a:pt x="67519" y="153289"/>
                  </a:lnTo>
                  <a:lnTo>
                    <a:pt x="67519" y="195792"/>
                  </a:lnTo>
                  <a:lnTo>
                    <a:pt x="184688" y="195792"/>
                  </a:lnTo>
                  <a:lnTo>
                    <a:pt x="184688"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231" name="Freeform 230">
              <a:extLst>
                <a:ext uri="{FF2B5EF4-FFF2-40B4-BE49-F238E27FC236}">
                  <a16:creationId xmlns:a16="http://schemas.microsoft.com/office/drawing/2014/main" id="{7478C65A-5EA9-4CB3-A20B-6C463A82F4D1}"/>
                </a:ext>
              </a:extLst>
            </p:cNvPr>
            <p:cNvSpPr/>
            <p:nvPr/>
          </p:nvSpPr>
          <p:spPr>
            <a:xfrm>
              <a:off x="1598628" y="6272366"/>
              <a:ext cx="495989" cy="255525"/>
            </a:xfrm>
            <a:custGeom>
              <a:avLst/>
              <a:gdLst>
                <a:gd name="connsiteX0" fmla="*/ 392733 w 495989"/>
                <a:gd name="connsiteY0" fmla="*/ 0 h 255525"/>
                <a:gd name="connsiteX1" fmla="*/ 328533 w 495989"/>
                <a:gd name="connsiteY1" fmla="*/ 0 h 255525"/>
                <a:gd name="connsiteX2" fmla="*/ 247740 w 495989"/>
                <a:gd name="connsiteY2" fmla="*/ 199876 h 255525"/>
                <a:gd name="connsiteX3" fmla="*/ 235231 w 495989"/>
                <a:gd name="connsiteY3" fmla="*/ 199876 h 255525"/>
                <a:gd name="connsiteX4" fmla="*/ 209832 w 495989"/>
                <a:gd name="connsiteY4" fmla="*/ 196686 h 255525"/>
                <a:gd name="connsiteX5" fmla="*/ 192474 w 495989"/>
                <a:gd name="connsiteY5" fmla="*/ 186475 h 255525"/>
                <a:gd name="connsiteX6" fmla="*/ 179710 w 495989"/>
                <a:gd name="connsiteY6" fmla="*/ 168095 h 255525"/>
                <a:gd name="connsiteX7" fmla="*/ 178689 w 495989"/>
                <a:gd name="connsiteY7" fmla="*/ 166181 h 255525"/>
                <a:gd name="connsiteX8" fmla="*/ 180603 w 495989"/>
                <a:gd name="connsiteY8" fmla="*/ 165160 h 255525"/>
                <a:gd name="connsiteX9" fmla="*/ 222978 w 495989"/>
                <a:gd name="connsiteY9" fmla="*/ 88068 h 255525"/>
                <a:gd name="connsiteX10" fmla="*/ 210853 w 495989"/>
                <a:gd name="connsiteY10" fmla="*/ 42503 h 255525"/>
                <a:gd name="connsiteX11" fmla="*/ 177413 w 495989"/>
                <a:gd name="connsiteY11" fmla="*/ 11615 h 255525"/>
                <a:gd name="connsiteX12" fmla="*/ 128401 w 495989"/>
                <a:gd name="connsiteY12" fmla="*/ 511 h 255525"/>
                <a:gd name="connsiteX13" fmla="*/ 0 w 495989"/>
                <a:gd name="connsiteY13" fmla="*/ 511 h 255525"/>
                <a:gd name="connsiteX14" fmla="*/ 0 w 495989"/>
                <a:gd name="connsiteY14" fmla="*/ 255526 h 255525"/>
                <a:gd name="connsiteX15" fmla="*/ 67519 w 495989"/>
                <a:gd name="connsiteY15" fmla="*/ 255526 h 255525"/>
                <a:gd name="connsiteX16" fmla="*/ 67519 w 495989"/>
                <a:gd name="connsiteY16" fmla="*/ 182773 h 255525"/>
                <a:gd name="connsiteX17" fmla="*/ 80793 w 495989"/>
                <a:gd name="connsiteY17" fmla="*/ 182773 h 255525"/>
                <a:gd name="connsiteX18" fmla="*/ 111808 w 495989"/>
                <a:gd name="connsiteY18" fmla="*/ 182391 h 255525"/>
                <a:gd name="connsiteX19" fmla="*/ 113340 w 495989"/>
                <a:gd name="connsiteY19" fmla="*/ 182391 h 255525"/>
                <a:gd name="connsiteX20" fmla="*/ 113978 w 495989"/>
                <a:gd name="connsiteY20" fmla="*/ 183794 h 255525"/>
                <a:gd name="connsiteX21" fmla="*/ 158012 w 495989"/>
                <a:gd name="connsiteY21" fmla="*/ 239443 h 255525"/>
                <a:gd name="connsiteX22" fmla="*/ 217235 w 495989"/>
                <a:gd name="connsiteY22" fmla="*/ 255526 h 255525"/>
                <a:gd name="connsiteX23" fmla="*/ 296624 w 495989"/>
                <a:gd name="connsiteY23" fmla="*/ 255526 h 255525"/>
                <a:gd name="connsiteX24" fmla="*/ 310025 w 495989"/>
                <a:gd name="connsiteY24" fmla="*/ 220426 h 255525"/>
                <a:gd name="connsiteX25" fmla="*/ 411368 w 495989"/>
                <a:gd name="connsiteY25" fmla="*/ 220426 h 255525"/>
                <a:gd name="connsiteX26" fmla="*/ 424897 w 495989"/>
                <a:gd name="connsiteY26" fmla="*/ 255526 h 255525"/>
                <a:gd name="connsiteX27" fmla="*/ 495990 w 495989"/>
                <a:gd name="connsiteY27" fmla="*/ 255526 h 255525"/>
                <a:gd name="connsiteX28" fmla="*/ 392861 w 495989"/>
                <a:gd name="connsiteY28" fmla="*/ 256 h 255525"/>
                <a:gd name="connsiteX29" fmla="*/ 150609 w 495989"/>
                <a:gd name="connsiteY29" fmla="*/ 107213 h 255525"/>
                <a:gd name="connsiteX30" fmla="*/ 139633 w 495989"/>
                <a:gd name="connsiteY30" fmla="*/ 119467 h 255525"/>
                <a:gd name="connsiteX31" fmla="*/ 124317 w 495989"/>
                <a:gd name="connsiteY31" fmla="*/ 124061 h 255525"/>
                <a:gd name="connsiteX32" fmla="*/ 67391 w 495989"/>
                <a:gd name="connsiteY32" fmla="*/ 124061 h 255525"/>
                <a:gd name="connsiteX33" fmla="*/ 67391 w 495989"/>
                <a:gd name="connsiteY33" fmla="*/ 59478 h 255525"/>
                <a:gd name="connsiteX34" fmla="*/ 124572 w 495989"/>
                <a:gd name="connsiteY34" fmla="*/ 59478 h 255525"/>
                <a:gd name="connsiteX35" fmla="*/ 139505 w 495989"/>
                <a:gd name="connsiteY35" fmla="*/ 64200 h 255525"/>
                <a:gd name="connsiteX36" fmla="*/ 150482 w 495989"/>
                <a:gd name="connsiteY36" fmla="*/ 75815 h 255525"/>
                <a:gd name="connsiteX37" fmla="*/ 154566 w 495989"/>
                <a:gd name="connsiteY37" fmla="*/ 90238 h 255525"/>
                <a:gd name="connsiteX38" fmla="*/ 150482 w 495989"/>
                <a:gd name="connsiteY38" fmla="*/ 107341 h 255525"/>
                <a:gd name="connsiteX39" fmla="*/ 330957 w 495989"/>
                <a:gd name="connsiteY39" fmla="*/ 165287 h 255525"/>
                <a:gd name="connsiteX40" fmla="*/ 356102 w 495989"/>
                <a:gd name="connsiteY40" fmla="*/ 99938 h 255525"/>
                <a:gd name="connsiteX41" fmla="*/ 358527 w 495989"/>
                <a:gd name="connsiteY41" fmla="*/ 88579 h 255525"/>
                <a:gd name="connsiteX42" fmla="*/ 362994 w 495989"/>
                <a:gd name="connsiteY42" fmla="*/ 88579 h 255525"/>
                <a:gd name="connsiteX43" fmla="*/ 365164 w 495989"/>
                <a:gd name="connsiteY43" fmla="*/ 99556 h 255525"/>
                <a:gd name="connsiteX44" fmla="*/ 390435 w 495989"/>
                <a:gd name="connsiteY44" fmla="*/ 165160 h 255525"/>
                <a:gd name="connsiteX45" fmla="*/ 331085 w 495989"/>
                <a:gd name="connsiteY45" fmla="*/ 165160 h 2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5989" h="255525">
                  <a:moveTo>
                    <a:pt x="392733" y="0"/>
                  </a:moveTo>
                  <a:lnTo>
                    <a:pt x="328533" y="0"/>
                  </a:lnTo>
                  <a:lnTo>
                    <a:pt x="247740" y="199876"/>
                  </a:lnTo>
                  <a:lnTo>
                    <a:pt x="235231" y="199876"/>
                  </a:lnTo>
                  <a:cubicBezTo>
                    <a:pt x="225148" y="199876"/>
                    <a:pt x="216597" y="198728"/>
                    <a:pt x="209832" y="196686"/>
                  </a:cubicBezTo>
                  <a:cubicBezTo>
                    <a:pt x="202940" y="194516"/>
                    <a:pt x="197068" y="191070"/>
                    <a:pt x="192474" y="186475"/>
                  </a:cubicBezTo>
                  <a:cubicBezTo>
                    <a:pt x="187879" y="181880"/>
                    <a:pt x="183539" y="175754"/>
                    <a:pt x="179710" y="168095"/>
                  </a:cubicBezTo>
                  <a:lnTo>
                    <a:pt x="178689" y="166181"/>
                  </a:lnTo>
                  <a:lnTo>
                    <a:pt x="180603" y="165160"/>
                  </a:lnTo>
                  <a:cubicBezTo>
                    <a:pt x="208683" y="149588"/>
                    <a:pt x="222978" y="123678"/>
                    <a:pt x="222978" y="88068"/>
                  </a:cubicBezTo>
                  <a:cubicBezTo>
                    <a:pt x="222978" y="70965"/>
                    <a:pt x="218894" y="55649"/>
                    <a:pt x="210853" y="42503"/>
                  </a:cubicBezTo>
                  <a:cubicBezTo>
                    <a:pt x="202812" y="29356"/>
                    <a:pt x="191580" y="18890"/>
                    <a:pt x="177413" y="11615"/>
                  </a:cubicBezTo>
                  <a:cubicBezTo>
                    <a:pt x="163118" y="4212"/>
                    <a:pt x="146653" y="511"/>
                    <a:pt x="128401" y="511"/>
                  </a:cubicBezTo>
                  <a:lnTo>
                    <a:pt x="0" y="511"/>
                  </a:lnTo>
                  <a:lnTo>
                    <a:pt x="0" y="255526"/>
                  </a:lnTo>
                  <a:lnTo>
                    <a:pt x="67519" y="255526"/>
                  </a:lnTo>
                  <a:lnTo>
                    <a:pt x="67519" y="182773"/>
                  </a:lnTo>
                  <a:lnTo>
                    <a:pt x="80793" y="182773"/>
                  </a:lnTo>
                  <a:cubicBezTo>
                    <a:pt x="84239" y="182773"/>
                    <a:pt x="104916" y="182773"/>
                    <a:pt x="111808" y="182391"/>
                  </a:cubicBezTo>
                  <a:lnTo>
                    <a:pt x="113340" y="182391"/>
                  </a:lnTo>
                  <a:cubicBezTo>
                    <a:pt x="113340" y="182391"/>
                    <a:pt x="113978" y="183794"/>
                    <a:pt x="113978" y="183794"/>
                  </a:cubicBezTo>
                  <a:cubicBezTo>
                    <a:pt x="124955" y="210087"/>
                    <a:pt x="139760" y="228722"/>
                    <a:pt x="158012" y="239443"/>
                  </a:cubicBezTo>
                  <a:cubicBezTo>
                    <a:pt x="176392" y="250165"/>
                    <a:pt x="196303" y="255526"/>
                    <a:pt x="217235" y="255526"/>
                  </a:cubicBezTo>
                  <a:lnTo>
                    <a:pt x="296624" y="255526"/>
                  </a:lnTo>
                  <a:lnTo>
                    <a:pt x="310025" y="220426"/>
                  </a:lnTo>
                  <a:lnTo>
                    <a:pt x="411368" y="220426"/>
                  </a:lnTo>
                  <a:lnTo>
                    <a:pt x="424897" y="255526"/>
                  </a:lnTo>
                  <a:lnTo>
                    <a:pt x="495990" y="255526"/>
                  </a:lnTo>
                  <a:lnTo>
                    <a:pt x="392861" y="256"/>
                  </a:lnTo>
                  <a:close/>
                  <a:moveTo>
                    <a:pt x="150609" y="107213"/>
                  </a:moveTo>
                  <a:cubicBezTo>
                    <a:pt x="147929" y="112319"/>
                    <a:pt x="144228" y="116531"/>
                    <a:pt x="139633" y="119467"/>
                  </a:cubicBezTo>
                  <a:cubicBezTo>
                    <a:pt x="135038" y="122530"/>
                    <a:pt x="129932" y="124061"/>
                    <a:pt x="124317" y="124061"/>
                  </a:cubicBezTo>
                  <a:lnTo>
                    <a:pt x="67391" y="124061"/>
                  </a:lnTo>
                  <a:lnTo>
                    <a:pt x="67391" y="59478"/>
                  </a:lnTo>
                  <a:lnTo>
                    <a:pt x="124572" y="59478"/>
                  </a:lnTo>
                  <a:cubicBezTo>
                    <a:pt x="129805" y="59478"/>
                    <a:pt x="134910" y="61010"/>
                    <a:pt x="139505" y="64200"/>
                  </a:cubicBezTo>
                  <a:cubicBezTo>
                    <a:pt x="144100" y="67264"/>
                    <a:pt x="147801" y="71093"/>
                    <a:pt x="150482" y="75815"/>
                  </a:cubicBezTo>
                  <a:cubicBezTo>
                    <a:pt x="153162" y="80538"/>
                    <a:pt x="154566" y="85388"/>
                    <a:pt x="154566" y="90238"/>
                  </a:cubicBezTo>
                  <a:cubicBezTo>
                    <a:pt x="154566" y="96492"/>
                    <a:pt x="153162" y="102236"/>
                    <a:pt x="150482" y="107341"/>
                  </a:cubicBezTo>
                  <a:close/>
                  <a:moveTo>
                    <a:pt x="330957" y="165287"/>
                  </a:moveTo>
                  <a:lnTo>
                    <a:pt x="356102" y="99938"/>
                  </a:lnTo>
                  <a:lnTo>
                    <a:pt x="358527" y="88579"/>
                  </a:lnTo>
                  <a:lnTo>
                    <a:pt x="362994" y="88579"/>
                  </a:lnTo>
                  <a:lnTo>
                    <a:pt x="365164" y="99556"/>
                  </a:lnTo>
                  <a:lnTo>
                    <a:pt x="390435" y="165160"/>
                  </a:lnTo>
                  <a:lnTo>
                    <a:pt x="331085" y="165160"/>
                  </a:lnTo>
                  <a:close/>
                </a:path>
              </a:pathLst>
            </a:custGeom>
            <a:solidFill>
              <a:srgbClr val="14336A"/>
            </a:solidFill>
            <a:ln w="0" cap="flat">
              <a:noFill/>
              <a:prstDash val="solid"/>
              <a:miter/>
            </a:ln>
          </p:spPr>
          <p:txBody>
            <a:bodyPr rtlCol="0" anchor="ctr"/>
            <a:lstStyle/>
            <a:p>
              <a:endParaRPr lang="en-GB" sz="1013"/>
            </a:p>
          </p:txBody>
        </p:sp>
        <p:sp>
          <p:nvSpPr>
            <p:cNvPr id="232" name="Freeform 231">
              <a:extLst>
                <a:ext uri="{FF2B5EF4-FFF2-40B4-BE49-F238E27FC236}">
                  <a16:creationId xmlns:a16="http://schemas.microsoft.com/office/drawing/2014/main" id="{BB9460A2-D495-EC98-C30B-023BCBCDD9BC}"/>
                </a:ext>
              </a:extLst>
            </p:cNvPr>
            <p:cNvSpPr/>
            <p:nvPr/>
          </p:nvSpPr>
          <p:spPr>
            <a:xfrm>
              <a:off x="899443" y="6332483"/>
              <a:ext cx="126996" cy="59477"/>
            </a:xfrm>
            <a:custGeom>
              <a:avLst/>
              <a:gdLst>
                <a:gd name="connsiteX0" fmla="*/ 113850 w 126996"/>
                <a:gd name="connsiteY0" fmla="*/ 4084 h 59477"/>
                <a:gd name="connsiteX1" fmla="*/ 101342 w 126996"/>
                <a:gd name="connsiteY1" fmla="*/ 0 h 59477"/>
                <a:gd name="connsiteX2" fmla="*/ 0 w 126996"/>
                <a:gd name="connsiteY2" fmla="*/ 0 h 59477"/>
                <a:gd name="connsiteX3" fmla="*/ 0 w 126996"/>
                <a:gd name="connsiteY3" fmla="*/ 59478 h 59477"/>
                <a:gd name="connsiteX4" fmla="*/ 101215 w 126996"/>
                <a:gd name="connsiteY4" fmla="*/ 59478 h 59477"/>
                <a:gd name="connsiteX5" fmla="*/ 113978 w 126996"/>
                <a:gd name="connsiteY5" fmla="*/ 55649 h 59477"/>
                <a:gd name="connsiteX6" fmla="*/ 123423 w 126996"/>
                <a:gd name="connsiteY6" fmla="*/ 45055 h 59477"/>
                <a:gd name="connsiteX7" fmla="*/ 126997 w 126996"/>
                <a:gd name="connsiteY7" fmla="*/ 30122 h 59477"/>
                <a:gd name="connsiteX8" fmla="*/ 123423 w 126996"/>
                <a:gd name="connsiteY8" fmla="*/ 15316 h 59477"/>
                <a:gd name="connsiteX9" fmla="*/ 113978 w 126996"/>
                <a:gd name="connsiteY9" fmla="*/ 4212 h 5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996" h="59477">
                  <a:moveTo>
                    <a:pt x="113850" y="4084"/>
                  </a:moveTo>
                  <a:cubicBezTo>
                    <a:pt x="110021" y="1404"/>
                    <a:pt x="105809" y="0"/>
                    <a:pt x="101342" y="0"/>
                  </a:cubicBezTo>
                  <a:lnTo>
                    <a:pt x="0" y="0"/>
                  </a:lnTo>
                  <a:lnTo>
                    <a:pt x="0" y="59478"/>
                  </a:lnTo>
                  <a:lnTo>
                    <a:pt x="101215" y="59478"/>
                  </a:lnTo>
                  <a:cubicBezTo>
                    <a:pt x="105809" y="59478"/>
                    <a:pt x="110149" y="58202"/>
                    <a:pt x="113978" y="55649"/>
                  </a:cubicBezTo>
                  <a:cubicBezTo>
                    <a:pt x="117935" y="53096"/>
                    <a:pt x="121126" y="49522"/>
                    <a:pt x="123423" y="45055"/>
                  </a:cubicBezTo>
                  <a:cubicBezTo>
                    <a:pt x="125720" y="40588"/>
                    <a:pt x="126997" y="35483"/>
                    <a:pt x="126997" y="30122"/>
                  </a:cubicBezTo>
                  <a:cubicBezTo>
                    <a:pt x="126997" y="24761"/>
                    <a:pt x="125848" y="19911"/>
                    <a:pt x="123423" y="15316"/>
                  </a:cubicBezTo>
                  <a:cubicBezTo>
                    <a:pt x="120998" y="10721"/>
                    <a:pt x="117807" y="7020"/>
                    <a:pt x="113978" y="4212"/>
                  </a:cubicBezTo>
                  <a:close/>
                </a:path>
              </a:pathLst>
            </a:custGeom>
            <a:solidFill>
              <a:srgbClr val="EC607E"/>
            </a:solidFill>
            <a:ln w="0" cap="flat">
              <a:noFill/>
              <a:prstDash val="solid"/>
              <a:miter/>
            </a:ln>
          </p:spPr>
          <p:txBody>
            <a:bodyPr rtlCol="0" anchor="ctr"/>
            <a:lstStyle/>
            <a:p>
              <a:endParaRPr lang="en-GB" sz="1013"/>
            </a:p>
          </p:txBody>
        </p:sp>
        <p:sp>
          <p:nvSpPr>
            <p:cNvPr id="233" name="Freeform 232">
              <a:extLst>
                <a:ext uri="{FF2B5EF4-FFF2-40B4-BE49-F238E27FC236}">
                  <a16:creationId xmlns:a16="http://schemas.microsoft.com/office/drawing/2014/main" id="{9155ECE5-B63B-C3EB-A8A4-FA26534E532B}"/>
                </a:ext>
              </a:extLst>
            </p:cNvPr>
            <p:cNvSpPr/>
            <p:nvPr/>
          </p:nvSpPr>
          <p:spPr>
            <a:xfrm>
              <a:off x="899316" y="6456416"/>
              <a:ext cx="123040" cy="71220"/>
            </a:xfrm>
            <a:custGeom>
              <a:avLst/>
              <a:gdLst>
                <a:gd name="connsiteX0" fmla="*/ 0 w 123040"/>
                <a:gd name="connsiteY0" fmla="*/ 0 h 71220"/>
                <a:gd name="connsiteX1" fmla="*/ 0 w 123040"/>
                <a:gd name="connsiteY1" fmla="*/ 71220 h 71220"/>
                <a:gd name="connsiteX2" fmla="*/ 123040 w 123040"/>
                <a:gd name="connsiteY2" fmla="*/ 71220 h 71220"/>
                <a:gd name="connsiteX3" fmla="*/ 83729 w 123040"/>
                <a:gd name="connsiteY3" fmla="*/ 0 h 71220"/>
                <a:gd name="connsiteX4" fmla="*/ 0 w 123040"/>
                <a:gd name="connsiteY4" fmla="*/ 0 h 7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0" h="71220">
                  <a:moveTo>
                    <a:pt x="0" y="0"/>
                  </a:moveTo>
                  <a:lnTo>
                    <a:pt x="0" y="71220"/>
                  </a:lnTo>
                  <a:lnTo>
                    <a:pt x="123040" y="71220"/>
                  </a:lnTo>
                  <a:lnTo>
                    <a:pt x="83729" y="0"/>
                  </a:lnTo>
                  <a:lnTo>
                    <a:pt x="0" y="0"/>
                  </a:lnTo>
                  <a:close/>
                </a:path>
              </a:pathLst>
            </a:custGeom>
            <a:solidFill>
              <a:srgbClr val="EC607E"/>
            </a:solidFill>
            <a:ln w="0" cap="flat">
              <a:noFill/>
              <a:prstDash val="solid"/>
              <a:miter/>
            </a:ln>
          </p:spPr>
          <p:txBody>
            <a:bodyPr rtlCol="0" anchor="ctr"/>
            <a:lstStyle/>
            <a:p>
              <a:endParaRPr lang="en-GB" sz="1013"/>
            </a:p>
          </p:txBody>
        </p:sp>
        <p:sp>
          <p:nvSpPr>
            <p:cNvPr id="234" name="Freeform 233">
              <a:extLst>
                <a:ext uri="{FF2B5EF4-FFF2-40B4-BE49-F238E27FC236}">
                  <a16:creationId xmlns:a16="http://schemas.microsoft.com/office/drawing/2014/main" id="{9947EB0F-A90F-B433-3BFE-45EFC79D0FAC}"/>
                </a:ext>
              </a:extLst>
            </p:cNvPr>
            <p:cNvSpPr/>
            <p:nvPr/>
          </p:nvSpPr>
          <p:spPr>
            <a:xfrm>
              <a:off x="1036140" y="6272622"/>
              <a:ext cx="307855" cy="255142"/>
            </a:xfrm>
            <a:custGeom>
              <a:avLst/>
              <a:gdLst>
                <a:gd name="connsiteX0" fmla="*/ 290497 w 307855"/>
                <a:gd name="connsiteY0" fmla="*/ 60754 h 255142"/>
                <a:gd name="connsiteX1" fmla="*/ 242251 w 307855"/>
                <a:gd name="connsiteY1" fmla="*/ 15954 h 255142"/>
                <a:gd name="connsiteX2" fmla="*/ 170010 w 307855"/>
                <a:gd name="connsiteY2" fmla="*/ 0 h 255142"/>
                <a:gd name="connsiteX3" fmla="*/ 0 w 307855"/>
                <a:gd name="connsiteY3" fmla="*/ 0 h 255142"/>
                <a:gd name="connsiteX4" fmla="*/ 18635 w 307855"/>
                <a:gd name="connsiteY4" fmla="*/ 7658 h 255142"/>
                <a:gd name="connsiteX5" fmla="*/ 53990 w 307855"/>
                <a:gd name="connsiteY5" fmla="*/ 41481 h 255142"/>
                <a:gd name="connsiteX6" fmla="*/ 66753 w 307855"/>
                <a:gd name="connsiteY6" fmla="*/ 89983 h 255142"/>
                <a:gd name="connsiteX7" fmla="*/ 54245 w 307855"/>
                <a:gd name="connsiteY7" fmla="*/ 138484 h 255142"/>
                <a:gd name="connsiteX8" fmla="*/ 21826 w 307855"/>
                <a:gd name="connsiteY8" fmla="*/ 170648 h 255142"/>
                <a:gd name="connsiteX9" fmla="*/ 73645 w 307855"/>
                <a:gd name="connsiteY9" fmla="*/ 255142 h 255142"/>
                <a:gd name="connsiteX10" fmla="*/ 170776 w 307855"/>
                <a:gd name="connsiteY10" fmla="*/ 255142 h 255142"/>
                <a:gd name="connsiteX11" fmla="*/ 242762 w 307855"/>
                <a:gd name="connsiteY11" fmla="*/ 239188 h 255142"/>
                <a:gd name="connsiteX12" fmla="*/ 290753 w 307855"/>
                <a:gd name="connsiteY12" fmla="*/ 194388 h 255142"/>
                <a:gd name="connsiteX13" fmla="*/ 307856 w 307855"/>
                <a:gd name="connsiteY13" fmla="*/ 127507 h 255142"/>
                <a:gd name="connsiteX14" fmla="*/ 290753 w 307855"/>
                <a:gd name="connsiteY14" fmla="*/ 60882 h 255142"/>
                <a:gd name="connsiteX15" fmla="*/ 216852 w 307855"/>
                <a:gd name="connsiteY15" fmla="*/ 173711 h 255142"/>
                <a:gd name="connsiteX16" fmla="*/ 168095 w 307855"/>
                <a:gd name="connsiteY16" fmla="*/ 189793 h 255142"/>
                <a:gd name="connsiteX17" fmla="*/ 129167 w 307855"/>
                <a:gd name="connsiteY17" fmla="*/ 189793 h 255142"/>
                <a:gd name="connsiteX18" fmla="*/ 129167 w 307855"/>
                <a:gd name="connsiteY18" fmla="*/ 65221 h 255142"/>
                <a:gd name="connsiteX19" fmla="*/ 168095 w 307855"/>
                <a:gd name="connsiteY19" fmla="*/ 65221 h 255142"/>
                <a:gd name="connsiteX20" fmla="*/ 217235 w 307855"/>
                <a:gd name="connsiteY20" fmla="*/ 81941 h 255142"/>
                <a:gd name="connsiteX21" fmla="*/ 233827 w 307855"/>
                <a:gd name="connsiteY21" fmla="*/ 128145 h 255142"/>
                <a:gd name="connsiteX22" fmla="*/ 216980 w 307855"/>
                <a:gd name="connsiteY22" fmla="*/ 173711 h 2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7855" h="255142">
                  <a:moveTo>
                    <a:pt x="290497" y="60754"/>
                  </a:moveTo>
                  <a:cubicBezTo>
                    <a:pt x="279138" y="41609"/>
                    <a:pt x="262928" y="26548"/>
                    <a:pt x="242251" y="15954"/>
                  </a:cubicBezTo>
                  <a:cubicBezTo>
                    <a:pt x="221574" y="5360"/>
                    <a:pt x="197196" y="0"/>
                    <a:pt x="170010" y="0"/>
                  </a:cubicBezTo>
                  <a:lnTo>
                    <a:pt x="0" y="0"/>
                  </a:lnTo>
                  <a:cubicBezTo>
                    <a:pt x="6509" y="1914"/>
                    <a:pt x="12764" y="4467"/>
                    <a:pt x="18635" y="7658"/>
                  </a:cubicBezTo>
                  <a:cubicBezTo>
                    <a:pt x="33696" y="15699"/>
                    <a:pt x="45566" y="27059"/>
                    <a:pt x="53990" y="41481"/>
                  </a:cubicBezTo>
                  <a:cubicBezTo>
                    <a:pt x="62414" y="55776"/>
                    <a:pt x="66753" y="72114"/>
                    <a:pt x="66753" y="89983"/>
                  </a:cubicBezTo>
                  <a:cubicBezTo>
                    <a:pt x="66753" y="107851"/>
                    <a:pt x="62541" y="124316"/>
                    <a:pt x="54245" y="138484"/>
                  </a:cubicBezTo>
                  <a:cubicBezTo>
                    <a:pt x="46331" y="152013"/>
                    <a:pt x="35483" y="162735"/>
                    <a:pt x="21826" y="170648"/>
                  </a:cubicBezTo>
                  <a:lnTo>
                    <a:pt x="73645" y="255142"/>
                  </a:lnTo>
                  <a:lnTo>
                    <a:pt x="170776" y="255142"/>
                  </a:lnTo>
                  <a:cubicBezTo>
                    <a:pt x="197834" y="255142"/>
                    <a:pt x="222085" y="249781"/>
                    <a:pt x="242762" y="239188"/>
                  </a:cubicBezTo>
                  <a:cubicBezTo>
                    <a:pt x="263311" y="228594"/>
                    <a:pt x="279521" y="213533"/>
                    <a:pt x="290753" y="194388"/>
                  </a:cubicBezTo>
                  <a:cubicBezTo>
                    <a:pt x="302112" y="175115"/>
                    <a:pt x="307856" y="152651"/>
                    <a:pt x="307856" y="127507"/>
                  </a:cubicBezTo>
                  <a:cubicBezTo>
                    <a:pt x="307856" y="102363"/>
                    <a:pt x="302112" y="80027"/>
                    <a:pt x="290753" y="60882"/>
                  </a:cubicBezTo>
                  <a:close/>
                  <a:moveTo>
                    <a:pt x="216852" y="173711"/>
                  </a:moveTo>
                  <a:cubicBezTo>
                    <a:pt x="205620" y="184432"/>
                    <a:pt x="189155" y="189793"/>
                    <a:pt x="168095" y="189793"/>
                  </a:cubicBezTo>
                  <a:lnTo>
                    <a:pt x="129167" y="189793"/>
                  </a:lnTo>
                  <a:lnTo>
                    <a:pt x="129167" y="65221"/>
                  </a:lnTo>
                  <a:lnTo>
                    <a:pt x="168095" y="65221"/>
                  </a:lnTo>
                  <a:cubicBezTo>
                    <a:pt x="189666" y="65221"/>
                    <a:pt x="206258" y="70837"/>
                    <a:pt x="217235" y="81941"/>
                  </a:cubicBezTo>
                  <a:cubicBezTo>
                    <a:pt x="228211" y="93046"/>
                    <a:pt x="233827" y="108490"/>
                    <a:pt x="233827" y="128145"/>
                  </a:cubicBezTo>
                  <a:cubicBezTo>
                    <a:pt x="233827" y="147801"/>
                    <a:pt x="228084" y="163118"/>
                    <a:pt x="216980" y="173711"/>
                  </a:cubicBezTo>
                  <a:close/>
                </a:path>
              </a:pathLst>
            </a:custGeom>
            <a:solidFill>
              <a:srgbClr val="EC607E"/>
            </a:solidFill>
            <a:ln w="0" cap="flat">
              <a:noFill/>
              <a:prstDash val="solid"/>
              <a:miter/>
            </a:ln>
          </p:spPr>
          <p:txBody>
            <a:bodyPr rtlCol="0" anchor="ctr"/>
            <a:lstStyle/>
            <a:p>
              <a:endParaRPr lang="en-GB" sz="1013"/>
            </a:p>
          </p:txBody>
        </p:sp>
      </p:grpSp>
      <p:sp>
        <p:nvSpPr>
          <p:cNvPr id="235" name="Text Placeholder 41">
            <a:extLst>
              <a:ext uri="{FF2B5EF4-FFF2-40B4-BE49-F238E27FC236}">
                <a16:creationId xmlns:a16="http://schemas.microsoft.com/office/drawing/2014/main" id="{DAD231D5-9D78-69F8-ADC1-3434CF3AE617}"/>
              </a:ext>
            </a:extLst>
          </p:cNvPr>
          <p:cNvSpPr>
            <a:spLocks noGrp="1"/>
          </p:cNvSpPr>
          <p:nvPr>
            <p:ph type="body" sz="quarter" idx="12" hasCustomPrompt="1"/>
          </p:nvPr>
        </p:nvSpPr>
        <p:spPr>
          <a:xfrm>
            <a:off x="540001" y="863599"/>
            <a:ext cx="8070600" cy="369332"/>
          </a:xfrm>
        </p:spPr>
        <p:txBody>
          <a:bodyPr>
            <a:noAutofit/>
          </a:bodyPr>
          <a:lstStyle>
            <a:lvl1pPr marL="0" indent="0">
              <a:buNone/>
              <a:defRPr sz="1400"/>
            </a:lvl1pPr>
          </a:lstStyle>
          <a:p>
            <a:pPr lvl="0"/>
            <a:r>
              <a:rPr lang="en-GB"/>
              <a:t>Click to edit subtitle</a:t>
            </a:r>
          </a:p>
        </p:txBody>
      </p:sp>
      <p:sp>
        <p:nvSpPr>
          <p:cNvPr id="3" name="Slide Number Placeholder 2">
            <a:extLst>
              <a:ext uri="{FF2B5EF4-FFF2-40B4-BE49-F238E27FC236}">
                <a16:creationId xmlns:a16="http://schemas.microsoft.com/office/drawing/2014/main" id="{A42B1B80-8BF9-0DC2-28D1-0A7CC170DF69}"/>
              </a:ext>
            </a:extLst>
          </p:cNvPr>
          <p:cNvSpPr>
            <a:spLocks noGrp="1"/>
          </p:cNvSpPr>
          <p:nvPr>
            <p:ph type="sldNum" sz="quarter" idx="13"/>
          </p:nvPr>
        </p:nvSpPr>
        <p:spPr/>
        <p:txBody>
          <a:bodyPr/>
          <a:lstStyle/>
          <a:p>
            <a:fld id="{33DC2AB1-3121-DC42-81EB-8FDD8A73E93A}" type="slidenum">
              <a:rPr lang="en-GB"/>
              <a:pPr/>
              <a:t>‹#›</a:t>
            </a:fld>
            <a:endParaRPr lang="en-GB"/>
          </a:p>
        </p:txBody>
      </p:sp>
      <p:sp>
        <p:nvSpPr>
          <p:cNvPr id="2" name="Freeform 1">
            <a:extLst>
              <a:ext uri="{FF2B5EF4-FFF2-40B4-BE49-F238E27FC236}">
                <a16:creationId xmlns:a16="http://schemas.microsoft.com/office/drawing/2014/main" id="{A5FEBAC4-88DA-FC9F-6BE7-582EA0A1BE7E}"/>
              </a:ext>
            </a:extLst>
          </p:cNvPr>
          <p:cNvSpPr/>
          <p:nvPr userDrawn="1"/>
        </p:nvSpPr>
        <p:spPr>
          <a:xfrm>
            <a:off x="0" y="4352386"/>
            <a:ext cx="9144000" cy="793953"/>
          </a:xfrm>
          <a:custGeom>
            <a:avLst/>
            <a:gdLst>
              <a:gd name="connsiteX0" fmla="*/ 0 w 12252832"/>
              <a:gd name="connsiteY0" fmla="*/ 0 h 1058604"/>
              <a:gd name="connsiteX1" fmla="*/ 12252832 w 12252832"/>
              <a:gd name="connsiteY1" fmla="*/ 0 h 1058604"/>
              <a:gd name="connsiteX2" fmla="*/ 12252832 w 12252832"/>
              <a:gd name="connsiteY2" fmla="*/ 1058605 h 1058604"/>
              <a:gd name="connsiteX3" fmla="*/ 0 w 12252832"/>
              <a:gd name="connsiteY3" fmla="*/ 1058605 h 1058604"/>
            </a:gdLst>
            <a:ahLst/>
            <a:cxnLst>
              <a:cxn ang="0">
                <a:pos x="connsiteX0" y="connsiteY0"/>
              </a:cxn>
              <a:cxn ang="0">
                <a:pos x="connsiteX1" y="connsiteY1"/>
              </a:cxn>
              <a:cxn ang="0">
                <a:pos x="connsiteX2" y="connsiteY2"/>
              </a:cxn>
              <a:cxn ang="0">
                <a:pos x="connsiteX3" y="connsiteY3"/>
              </a:cxn>
            </a:cxnLst>
            <a:rect l="l" t="t" r="r" b="b"/>
            <a:pathLst>
              <a:path w="12252832" h="1058604">
                <a:moveTo>
                  <a:pt x="0" y="0"/>
                </a:moveTo>
                <a:lnTo>
                  <a:pt x="12252832" y="0"/>
                </a:lnTo>
                <a:lnTo>
                  <a:pt x="12252832" y="1058605"/>
                </a:lnTo>
                <a:lnTo>
                  <a:pt x="0" y="1058605"/>
                </a:lnTo>
                <a:close/>
              </a:path>
            </a:pathLst>
          </a:custGeom>
          <a:solidFill>
            <a:schemeClr val="bg2">
              <a:alpha val="30000"/>
            </a:schemeClr>
          </a:solidFill>
          <a:ln w="0" cap="flat">
            <a:noFill/>
            <a:prstDash val="solid"/>
            <a:miter/>
          </a:ln>
        </p:spPr>
        <p:txBody>
          <a:bodyPr rtlCol="0" anchor="ctr"/>
          <a:lstStyle/>
          <a:p>
            <a:endParaRPr lang="en-GB" sz="1013"/>
          </a:p>
        </p:txBody>
      </p:sp>
      <p:grpSp>
        <p:nvGrpSpPr>
          <p:cNvPr id="4" name="Graphic 4">
            <a:extLst>
              <a:ext uri="{FF2B5EF4-FFF2-40B4-BE49-F238E27FC236}">
                <a16:creationId xmlns:a16="http://schemas.microsoft.com/office/drawing/2014/main" id="{3496B2F8-6A93-8D21-A2DA-E228BD189B3F}"/>
              </a:ext>
            </a:extLst>
          </p:cNvPr>
          <p:cNvGrpSpPr>
            <a:grpSpLocks noChangeAspect="1"/>
          </p:cNvGrpSpPr>
          <p:nvPr userDrawn="1"/>
        </p:nvGrpSpPr>
        <p:grpSpPr>
          <a:xfrm>
            <a:off x="540000" y="4632363"/>
            <a:ext cx="2787779" cy="234000"/>
            <a:chOff x="638302" y="6272366"/>
            <a:chExt cx="3044222" cy="255525"/>
          </a:xfrm>
        </p:grpSpPr>
        <p:sp>
          <p:nvSpPr>
            <p:cNvPr id="5" name="Freeform 4">
              <a:extLst>
                <a:ext uri="{FF2B5EF4-FFF2-40B4-BE49-F238E27FC236}">
                  <a16:creationId xmlns:a16="http://schemas.microsoft.com/office/drawing/2014/main" id="{3595A611-D967-CE14-17D9-6E73802DED3A}"/>
                </a:ext>
              </a:extLst>
            </p:cNvPr>
            <p:cNvSpPr/>
            <p:nvPr/>
          </p:nvSpPr>
          <p:spPr>
            <a:xfrm>
              <a:off x="2791760" y="6277599"/>
              <a:ext cx="71858" cy="91131"/>
            </a:xfrm>
            <a:custGeom>
              <a:avLst/>
              <a:gdLst>
                <a:gd name="connsiteX0" fmla="*/ 53352 w 71858"/>
                <a:gd name="connsiteY0" fmla="*/ 55266 h 91131"/>
                <a:gd name="connsiteX1" fmla="*/ 64711 w 71858"/>
                <a:gd name="connsiteY1" fmla="*/ 45311 h 91131"/>
                <a:gd name="connsiteX2" fmla="*/ 68668 w 71858"/>
                <a:gd name="connsiteY2" fmla="*/ 29739 h 91131"/>
                <a:gd name="connsiteX3" fmla="*/ 64839 w 71858"/>
                <a:gd name="connsiteY3" fmla="*/ 14040 h 91131"/>
                <a:gd name="connsiteX4" fmla="*/ 53607 w 71858"/>
                <a:gd name="connsiteY4" fmla="*/ 3702 h 91131"/>
                <a:gd name="connsiteX5" fmla="*/ 35993 w 71858"/>
                <a:gd name="connsiteY5" fmla="*/ 0 h 91131"/>
                <a:gd name="connsiteX6" fmla="*/ 0 w 71858"/>
                <a:gd name="connsiteY6" fmla="*/ 0 h 91131"/>
                <a:gd name="connsiteX7" fmla="*/ 0 w 71858"/>
                <a:gd name="connsiteY7" fmla="*/ 91132 h 91131"/>
                <a:gd name="connsiteX8" fmla="*/ 19273 w 71858"/>
                <a:gd name="connsiteY8" fmla="*/ 91132 h 91131"/>
                <a:gd name="connsiteX9" fmla="*/ 19273 w 71858"/>
                <a:gd name="connsiteY9" fmla="*/ 58840 h 91131"/>
                <a:gd name="connsiteX10" fmla="*/ 33313 w 71858"/>
                <a:gd name="connsiteY10" fmla="*/ 58840 h 91131"/>
                <a:gd name="connsiteX11" fmla="*/ 50544 w 71858"/>
                <a:gd name="connsiteY11" fmla="*/ 91132 h 91131"/>
                <a:gd name="connsiteX12" fmla="*/ 71859 w 71858"/>
                <a:gd name="connsiteY12" fmla="*/ 91132 h 91131"/>
                <a:gd name="connsiteX13" fmla="*/ 52458 w 71858"/>
                <a:gd name="connsiteY13" fmla="*/ 55649 h 91131"/>
                <a:gd name="connsiteX14" fmla="*/ 53352 w 71858"/>
                <a:gd name="connsiteY14" fmla="*/ 55394 h 91131"/>
                <a:gd name="connsiteX15" fmla="*/ 19145 w 71858"/>
                <a:gd name="connsiteY15" fmla="*/ 15699 h 91131"/>
                <a:gd name="connsiteX16" fmla="*/ 32164 w 71858"/>
                <a:gd name="connsiteY16" fmla="*/ 15699 h 91131"/>
                <a:gd name="connsiteX17" fmla="*/ 41354 w 71858"/>
                <a:gd name="connsiteY17" fmla="*/ 17359 h 91131"/>
                <a:gd name="connsiteX18" fmla="*/ 46842 w 71858"/>
                <a:gd name="connsiteY18" fmla="*/ 22081 h 91131"/>
                <a:gd name="connsiteX19" fmla="*/ 48629 w 71858"/>
                <a:gd name="connsiteY19" fmla="*/ 29739 h 91131"/>
                <a:gd name="connsiteX20" fmla="*/ 46842 w 71858"/>
                <a:gd name="connsiteY20" fmla="*/ 37270 h 91131"/>
                <a:gd name="connsiteX21" fmla="*/ 41354 w 71858"/>
                <a:gd name="connsiteY21" fmla="*/ 41864 h 91131"/>
                <a:gd name="connsiteX22" fmla="*/ 32164 w 71858"/>
                <a:gd name="connsiteY22" fmla="*/ 43396 h 91131"/>
                <a:gd name="connsiteX23" fmla="*/ 19145 w 71858"/>
                <a:gd name="connsiteY23" fmla="*/ 43396 h 91131"/>
                <a:gd name="connsiteX24" fmla="*/ 19145 w 71858"/>
                <a:gd name="connsiteY24" fmla="*/ 15827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858" h="91131">
                  <a:moveTo>
                    <a:pt x="53352" y="55266"/>
                  </a:moveTo>
                  <a:cubicBezTo>
                    <a:pt x="58329" y="52968"/>
                    <a:pt x="62031" y="49650"/>
                    <a:pt x="64711" y="45311"/>
                  </a:cubicBezTo>
                  <a:cubicBezTo>
                    <a:pt x="67264" y="40971"/>
                    <a:pt x="68668" y="35738"/>
                    <a:pt x="68668" y="29739"/>
                  </a:cubicBezTo>
                  <a:cubicBezTo>
                    <a:pt x="68668" y="23740"/>
                    <a:pt x="67391" y="18507"/>
                    <a:pt x="64839" y="14040"/>
                  </a:cubicBezTo>
                  <a:cubicBezTo>
                    <a:pt x="62286" y="9573"/>
                    <a:pt x="58585" y="6127"/>
                    <a:pt x="53607" y="3702"/>
                  </a:cubicBezTo>
                  <a:cubicBezTo>
                    <a:pt x="48757" y="1276"/>
                    <a:pt x="42885" y="0"/>
                    <a:pt x="35993" y="0"/>
                  </a:cubicBezTo>
                  <a:lnTo>
                    <a:pt x="0" y="0"/>
                  </a:lnTo>
                  <a:lnTo>
                    <a:pt x="0" y="91132"/>
                  </a:lnTo>
                  <a:lnTo>
                    <a:pt x="19273" y="91132"/>
                  </a:lnTo>
                  <a:lnTo>
                    <a:pt x="19273" y="58840"/>
                  </a:lnTo>
                  <a:lnTo>
                    <a:pt x="33313" y="58840"/>
                  </a:lnTo>
                  <a:lnTo>
                    <a:pt x="50544" y="91132"/>
                  </a:lnTo>
                  <a:lnTo>
                    <a:pt x="71859" y="91132"/>
                  </a:lnTo>
                  <a:lnTo>
                    <a:pt x="52458" y="55649"/>
                  </a:lnTo>
                  <a:cubicBezTo>
                    <a:pt x="52458" y="55649"/>
                    <a:pt x="53096" y="55521"/>
                    <a:pt x="53352" y="55394"/>
                  </a:cubicBezTo>
                  <a:close/>
                  <a:moveTo>
                    <a:pt x="19145" y="15699"/>
                  </a:moveTo>
                  <a:lnTo>
                    <a:pt x="32164" y="15699"/>
                  </a:lnTo>
                  <a:cubicBezTo>
                    <a:pt x="35865" y="15699"/>
                    <a:pt x="38929" y="16210"/>
                    <a:pt x="41354" y="17359"/>
                  </a:cubicBezTo>
                  <a:cubicBezTo>
                    <a:pt x="43779" y="18379"/>
                    <a:pt x="45566" y="20039"/>
                    <a:pt x="46842" y="22081"/>
                  </a:cubicBezTo>
                  <a:cubicBezTo>
                    <a:pt x="47991" y="24123"/>
                    <a:pt x="48629" y="26676"/>
                    <a:pt x="48629" y="29739"/>
                  </a:cubicBezTo>
                  <a:cubicBezTo>
                    <a:pt x="48629" y="32802"/>
                    <a:pt x="47991" y="35227"/>
                    <a:pt x="46842" y="37270"/>
                  </a:cubicBezTo>
                  <a:cubicBezTo>
                    <a:pt x="45693" y="39312"/>
                    <a:pt x="43779" y="40843"/>
                    <a:pt x="41354" y="41864"/>
                  </a:cubicBezTo>
                  <a:cubicBezTo>
                    <a:pt x="38929" y="42886"/>
                    <a:pt x="35865" y="43396"/>
                    <a:pt x="32164" y="43396"/>
                  </a:cubicBezTo>
                  <a:lnTo>
                    <a:pt x="19145" y="43396"/>
                  </a:lnTo>
                  <a:lnTo>
                    <a:pt x="19145" y="15827"/>
                  </a:lnTo>
                  <a:close/>
                </a:path>
              </a:pathLst>
            </a:custGeom>
            <a:solidFill>
              <a:srgbClr val="EC607E"/>
            </a:solidFill>
            <a:ln w="0" cap="flat">
              <a:noFill/>
              <a:prstDash val="solid"/>
              <a:miter/>
            </a:ln>
          </p:spPr>
          <p:txBody>
            <a:bodyPr rtlCol="0" anchor="ctr"/>
            <a:lstStyle/>
            <a:p>
              <a:endParaRPr lang="en-GB" sz="1013"/>
            </a:p>
          </p:txBody>
        </p:sp>
        <p:sp>
          <p:nvSpPr>
            <p:cNvPr id="6" name="Freeform 5">
              <a:extLst>
                <a:ext uri="{FF2B5EF4-FFF2-40B4-BE49-F238E27FC236}">
                  <a16:creationId xmlns:a16="http://schemas.microsoft.com/office/drawing/2014/main" id="{910FF167-3D04-4F72-6B75-36929DBF8E3D}"/>
                </a:ext>
              </a:extLst>
            </p:cNvPr>
            <p:cNvSpPr/>
            <p:nvPr/>
          </p:nvSpPr>
          <p:spPr>
            <a:xfrm>
              <a:off x="2873574" y="6299553"/>
              <a:ext cx="61009" cy="70327"/>
            </a:xfrm>
            <a:custGeom>
              <a:avLst/>
              <a:gdLst>
                <a:gd name="connsiteX0" fmla="*/ 52330 w 61009"/>
                <a:gd name="connsiteY0" fmla="*/ 5361 h 70327"/>
                <a:gd name="connsiteX1" fmla="*/ 43013 w 61009"/>
                <a:gd name="connsiteY1" fmla="*/ 1276 h 70327"/>
                <a:gd name="connsiteX2" fmla="*/ 32036 w 61009"/>
                <a:gd name="connsiteY2" fmla="*/ 0 h 70327"/>
                <a:gd name="connsiteX3" fmla="*/ 17614 w 61009"/>
                <a:gd name="connsiteY3" fmla="*/ 2425 h 70327"/>
                <a:gd name="connsiteX4" fmla="*/ 7530 w 61009"/>
                <a:gd name="connsiteY4" fmla="*/ 9445 h 70327"/>
                <a:gd name="connsiteX5" fmla="*/ 2298 w 61009"/>
                <a:gd name="connsiteY5" fmla="*/ 20294 h 70327"/>
                <a:gd name="connsiteX6" fmla="*/ 19783 w 61009"/>
                <a:gd name="connsiteY6" fmla="*/ 21698 h 70327"/>
                <a:gd name="connsiteX7" fmla="*/ 23740 w 61009"/>
                <a:gd name="connsiteY7" fmla="*/ 16082 h 70327"/>
                <a:gd name="connsiteX8" fmla="*/ 31909 w 61009"/>
                <a:gd name="connsiteY8" fmla="*/ 13785 h 70327"/>
                <a:gd name="connsiteX9" fmla="*/ 39439 w 61009"/>
                <a:gd name="connsiteY9" fmla="*/ 16082 h 70327"/>
                <a:gd name="connsiteX10" fmla="*/ 42120 w 61009"/>
                <a:gd name="connsiteY10" fmla="*/ 22591 h 70327"/>
                <a:gd name="connsiteX11" fmla="*/ 42120 w 61009"/>
                <a:gd name="connsiteY11" fmla="*/ 22847 h 70327"/>
                <a:gd name="connsiteX12" fmla="*/ 40460 w 61009"/>
                <a:gd name="connsiteY12" fmla="*/ 26165 h 70327"/>
                <a:gd name="connsiteX13" fmla="*/ 35227 w 61009"/>
                <a:gd name="connsiteY13" fmla="*/ 27824 h 70327"/>
                <a:gd name="connsiteX14" fmla="*/ 25655 w 61009"/>
                <a:gd name="connsiteY14" fmla="*/ 28973 h 70327"/>
                <a:gd name="connsiteX15" fmla="*/ 15954 w 61009"/>
                <a:gd name="connsiteY15" fmla="*/ 30632 h 70327"/>
                <a:gd name="connsiteX16" fmla="*/ 7786 w 61009"/>
                <a:gd name="connsiteY16" fmla="*/ 34206 h 70327"/>
                <a:gd name="connsiteX17" fmla="*/ 2042 w 61009"/>
                <a:gd name="connsiteY17" fmla="*/ 40460 h 70327"/>
                <a:gd name="connsiteX18" fmla="*/ 0 w 61009"/>
                <a:gd name="connsiteY18" fmla="*/ 50033 h 70327"/>
                <a:gd name="connsiteX19" fmla="*/ 2936 w 61009"/>
                <a:gd name="connsiteY19" fmla="*/ 61265 h 70327"/>
                <a:gd name="connsiteX20" fmla="*/ 10977 w 61009"/>
                <a:gd name="connsiteY20" fmla="*/ 68030 h 70327"/>
                <a:gd name="connsiteX21" fmla="*/ 22591 w 61009"/>
                <a:gd name="connsiteY21" fmla="*/ 70327 h 70327"/>
                <a:gd name="connsiteX22" fmla="*/ 31526 w 61009"/>
                <a:gd name="connsiteY22" fmla="*/ 68923 h 70327"/>
                <a:gd name="connsiteX23" fmla="*/ 38163 w 61009"/>
                <a:gd name="connsiteY23" fmla="*/ 65094 h 70327"/>
                <a:gd name="connsiteX24" fmla="*/ 42502 w 61009"/>
                <a:gd name="connsiteY24" fmla="*/ 59478 h 70327"/>
                <a:gd name="connsiteX25" fmla="*/ 43013 w 61009"/>
                <a:gd name="connsiteY25" fmla="*/ 59478 h 70327"/>
                <a:gd name="connsiteX26" fmla="*/ 43013 w 61009"/>
                <a:gd name="connsiteY26" fmla="*/ 68923 h 70327"/>
                <a:gd name="connsiteX27" fmla="*/ 61010 w 61009"/>
                <a:gd name="connsiteY27" fmla="*/ 68923 h 70327"/>
                <a:gd name="connsiteX28" fmla="*/ 61010 w 61009"/>
                <a:gd name="connsiteY28" fmla="*/ 22847 h 70327"/>
                <a:gd name="connsiteX29" fmla="*/ 58712 w 61009"/>
                <a:gd name="connsiteY29" fmla="*/ 12381 h 70327"/>
                <a:gd name="connsiteX30" fmla="*/ 52330 w 61009"/>
                <a:gd name="connsiteY30" fmla="*/ 5233 h 70327"/>
                <a:gd name="connsiteX31" fmla="*/ 42247 w 61009"/>
                <a:gd name="connsiteY31" fmla="*/ 44672 h 70327"/>
                <a:gd name="connsiteX32" fmla="*/ 40460 w 61009"/>
                <a:gd name="connsiteY32" fmla="*/ 51182 h 70327"/>
                <a:gd name="connsiteX33" fmla="*/ 35483 w 61009"/>
                <a:gd name="connsiteY33" fmla="*/ 55649 h 70327"/>
                <a:gd name="connsiteX34" fmla="*/ 28080 w 61009"/>
                <a:gd name="connsiteY34" fmla="*/ 57308 h 70327"/>
                <a:gd name="connsiteX35" fmla="*/ 20932 w 61009"/>
                <a:gd name="connsiteY35" fmla="*/ 55266 h 70327"/>
                <a:gd name="connsiteX36" fmla="*/ 18124 w 61009"/>
                <a:gd name="connsiteY36" fmla="*/ 49395 h 70327"/>
                <a:gd name="connsiteX37" fmla="*/ 19528 w 61009"/>
                <a:gd name="connsiteY37" fmla="*/ 44927 h 70327"/>
                <a:gd name="connsiteX38" fmla="*/ 23357 w 61009"/>
                <a:gd name="connsiteY38" fmla="*/ 42119 h 70327"/>
                <a:gd name="connsiteX39" fmla="*/ 29228 w 61009"/>
                <a:gd name="connsiteY39" fmla="*/ 40588 h 70327"/>
                <a:gd name="connsiteX40" fmla="*/ 32675 w 61009"/>
                <a:gd name="connsiteY40" fmla="*/ 40078 h 70327"/>
                <a:gd name="connsiteX41" fmla="*/ 36504 w 61009"/>
                <a:gd name="connsiteY41" fmla="*/ 39439 h 70327"/>
                <a:gd name="connsiteX42" fmla="*/ 39950 w 61009"/>
                <a:gd name="connsiteY42" fmla="*/ 38546 h 70327"/>
                <a:gd name="connsiteX43" fmla="*/ 42375 w 61009"/>
                <a:gd name="connsiteY43" fmla="*/ 37525 h 70327"/>
                <a:gd name="connsiteX44" fmla="*/ 42375 w 61009"/>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09" h="70327">
                  <a:moveTo>
                    <a:pt x="52330" y="5361"/>
                  </a:moveTo>
                  <a:cubicBezTo>
                    <a:pt x="49650" y="3446"/>
                    <a:pt x="46459" y="2170"/>
                    <a:pt x="43013" y="1276"/>
                  </a:cubicBezTo>
                  <a:cubicBezTo>
                    <a:pt x="39567" y="383"/>
                    <a:pt x="35865" y="0"/>
                    <a:pt x="32036" y="0"/>
                  </a:cubicBezTo>
                  <a:cubicBezTo>
                    <a:pt x="26548" y="0"/>
                    <a:pt x="21826" y="766"/>
                    <a:pt x="17614" y="2425"/>
                  </a:cubicBezTo>
                  <a:cubicBezTo>
                    <a:pt x="13529" y="4084"/>
                    <a:pt x="10083" y="6382"/>
                    <a:pt x="7530" y="9445"/>
                  </a:cubicBezTo>
                  <a:cubicBezTo>
                    <a:pt x="4978" y="12508"/>
                    <a:pt x="3191" y="16082"/>
                    <a:pt x="2298" y="20294"/>
                  </a:cubicBezTo>
                  <a:lnTo>
                    <a:pt x="19783" y="21698"/>
                  </a:lnTo>
                  <a:cubicBezTo>
                    <a:pt x="20422" y="19400"/>
                    <a:pt x="21826" y="17614"/>
                    <a:pt x="23740" y="16082"/>
                  </a:cubicBezTo>
                  <a:cubicBezTo>
                    <a:pt x="25782" y="14551"/>
                    <a:pt x="28463" y="13785"/>
                    <a:pt x="31909" y="13785"/>
                  </a:cubicBezTo>
                  <a:cubicBezTo>
                    <a:pt x="35100" y="13785"/>
                    <a:pt x="37652" y="14551"/>
                    <a:pt x="39439" y="16082"/>
                  </a:cubicBezTo>
                  <a:cubicBezTo>
                    <a:pt x="41226" y="17614"/>
                    <a:pt x="42120" y="19783"/>
                    <a:pt x="42120" y="22591"/>
                  </a:cubicBezTo>
                  <a:lnTo>
                    <a:pt x="42120" y="22847"/>
                  </a:lnTo>
                  <a:cubicBezTo>
                    <a:pt x="42120" y="24251"/>
                    <a:pt x="41609" y="25399"/>
                    <a:pt x="40460" y="26165"/>
                  </a:cubicBezTo>
                  <a:cubicBezTo>
                    <a:pt x="39312" y="26931"/>
                    <a:pt x="37652" y="27441"/>
                    <a:pt x="35227" y="27824"/>
                  </a:cubicBezTo>
                  <a:cubicBezTo>
                    <a:pt x="32802" y="28207"/>
                    <a:pt x="29611" y="28590"/>
                    <a:pt x="25655" y="28973"/>
                  </a:cubicBezTo>
                  <a:cubicBezTo>
                    <a:pt x="22336" y="29356"/>
                    <a:pt x="19018" y="29867"/>
                    <a:pt x="15954" y="30632"/>
                  </a:cubicBezTo>
                  <a:cubicBezTo>
                    <a:pt x="12891" y="31398"/>
                    <a:pt x="10211" y="32675"/>
                    <a:pt x="7786" y="34206"/>
                  </a:cubicBezTo>
                  <a:cubicBezTo>
                    <a:pt x="5361" y="35738"/>
                    <a:pt x="3446" y="37908"/>
                    <a:pt x="2042" y="40460"/>
                  </a:cubicBezTo>
                  <a:cubicBezTo>
                    <a:pt x="638" y="43013"/>
                    <a:pt x="0" y="46204"/>
                    <a:pt x="0" y="50033"/>
                  </a:cubicBezTo>
                  <a:cubicBezTo>
                    <a:pt x="0" y="54500"/>
                    <a:pt x="1021" y="58329"/>
                    <a:pt x="2936" y="61265"/>
                  </a:cubicBezTo>
                  <a:cubicBezTo>
                    <a:pt x="4850" y="64328"/>
                    <a:pt x="7658" y="66498"/>
                    <a:pt x="10977" y="68030"/>
                  </a:cubicBezTo>
                  <a:cubicBezTo>
                    <a:pt x="14423" y="69561"/>
                    <a:pt x="18252" y="70327"/>
                    <a:pt x="22591" y="70327"/>
                  </a:cubicBezTo>
                  <a:cubicBezTo>
                    <a:pt x="25910" y="70327"/>
                    <a:pt x="28973" y="69816"/>
                    <a:pt x="31526" y="68923"/>
                  </a:cubicBezTo>
                  <a:cubicBezTo>
                    <a:pt x="34079" y="68030"/>
                    <a:pt x="36376" y="66753"/>
                    <a:pt x="38163" y="65094"/>
                  </a:cubicBezTo>
                  <a:cubicBezTo>
                    <a:pt x="39950" y="63435"/>
                    <a:pt x="41481" y="61648"/>
                    <a:pt x="42502" y="59478"/>
                  </a:cubicBezTo>
                  <a:lnTo>
                    <a:pt x="43013" y="59478"/>
                  </a:lnTo>
                  <a:lnTo>
                    <a:pt x="43013" y="68923"/>
                  </a:lnTo>
                  <a:lnTo>
                    <a:pt x="61010" y="68923"/>
                  </a:lnTo>
                  <a:lnTo>
                    <a:pt x="61010" y="22847"/>
                  </a:lnTo>
                  <a:cubicBezTo>
                    <a:pt x="61010" y="18762"/>
                    <a:pt x="60244"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8" y="57308"/>
                    <a:pt x="28080" y="57308"/>
                  </a:cubicBezTo>
                  <a:cubicBezTo>
                    <a:pt x="25272" y="57308"/>
                    <a:pt x="22719" y="56670"/>
                    <a:pt x="20932" y="55266"/>
                  </a:cubicBezTo>
                  <a:cubicBezTo>
                    <a:pt x="19018" y="53862"/>
                    <a:pt x="18124" y="51948"/>
                    <a:pt x="18124" y="49395"/>
                  </a:cubicBezTo>
                  <a:cubicBezTo>
                    <a:pt x="18124" y="47608"/>
                    <a:pt x="18635" y="46076"/>
                    <a:pt x="19528" y="44927"/>
                  </a:cubicBezTo>
                  <a:cubicBezTo>
                    <a:pt x="20422" y="43779"/>
                    <a:pt x="21698" y="42758"/>
                    <a:pt x="23357" y="42119"/>
                  </a:cubicBezTo>
                  <a:cubicBezTo>
                    <a:pt x="25017" y="41354"/>
                    <a:pt x="26931" y="40843"/>
                    <a:pt x="29228" y="40588"/>
                  </a:cubicBezTo>
                  <a:cubicBezTo>
                    <a:pt x="30249" y="40460"/>
                    <a:pt x="31398" y="40333"/>
                    <a:pt x="32675" y="40078"/>
                  </a:cubicBezTo>
                  <a:cubicBezTo>
                    <a:pt x="33951" y="39822"/>
                    <a:pt x="35227" y="39695"/>
                    <a:pt x="36504"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9" name="Freeform 8">
              <a:extLst>
                <a:ext uri="{FF2B5EF4-FFF2-40B4-BE49-F238E27FC236}">
                  <a16:creationId xmlns:a16="http://schemas.microsoft.com/office/drawing/2014/main" id="{522B8366-6F2A-2526-71F9-C06915133761}"/>
                </a:ext>
              </a:extLst>
            </p:cNvPr>
            <p:cNvSpPr/>
            <p:nvPr/>
          </p:nvSpPr>
          <p:spPr>
            <a:xfrm>
              <a:off x="2952452" y="6299425"/>
              <a:ext cx="41353" cy="69306"/>
            </a:xfrm>
            <a:custGeom>
              <a:avLst/>
              <a:gdLst>
                <a:gd name="connsiteX0" fmla="*/ 35483 w 41353"/>
                <a:gd name="connsiteY0" fmla="*/ 0 h 69306"/>
                <a:gd name="connsiteX1" fmla="*/ 25399 w 41353"/>
                <a:gd name="connsiteY1" fmla="*/ 3319 h 69306"/>
                <a:gd name="connsiteX2" fmla="*/ 19145 w 41353"/>
                <a:gd name="connsiteY2" fmla="*/ 12891 h 69306"/>
                <a:gd name="connsiteX3" fmla="*/ 18379 w 41353"/>
                <a:gd name="connsiteY3" fmla="*/ 12891 h 69306"/>
                <a:gd name="connsiteX4" fmla="*/ 18379 w 41353"/>
                <a:gd name="connsiteY4" fmla="*/ 1021 h 69306"/>
                <a:gd name="connsiteX5" fmla="*/ 0 w 41353"/>
                <a:gd name="connsiteY5" fmla="*/ 1021 h 69306"/>
                <a:gd name="connsiteX6" fmla="*/ 0 w 41353"/>
                <a:gd name="connsiteY6" fmla="*/ 69306 h 69306"/>
                <a:gd name="connsiteX7" fmla="*/ 18890 w 41353"/>
                <a:gd name="connsiteY7" fmla="*/ 69306 h 69306"/>
                <a:gd name="connsiteX8" fmla="*/ 18890 w 41353"/>
                <a:gd name="connsiteY8" fmla="*/ 30633 h 69306"/>
                <a:gd name="connsiteX9" fmla="*/ 20804 w 41353"/>
                <a:gd name="connsiteY9" fmla="*/ 23230 h 69306"/>
                <a:gd name="connsiteX10" fmla="*/ 25910 w 41353"/>
                <a:gd name="connsiteY10" fmla="*/ 18252 h 69306"/>
                <a:gd name="connsiteX11" fmla="*/ 33313 w 41353"/>
                <a:gd name="connsiteY11" fmla="*/ 16465 h 69306"/>
                <a:gd name="connsiteX12" fmla="*/ 37652 w 41353"/>
                <a:gd name="connsiteY12" fmla="*/ 16720 h 69306"/>
                <a:gd name="connsiteX13" fmla="*/ 41354 w 41353"/>
                <a:gd name="connsiteY13" fmla="*/ 17486 h 69306"/>
                <a:gd name="connsiteX14" fmla="*/ 41354 w 41353"/>
                <a:gd name="connsiteY14" fmla="*/ 638 h 69306"/>
                <a:gd name="connsiteX15" fmla="*/ 38418 w 41353"/>
                <a:gd name="connsiteY15" fmla="*/ 128 h 69306"/>
                <a:gd name="connsiteX16" fmla="*/ 35355 w 41353"/>
                <a:gd name="connsiteY16" fmla="*/ 0 h 6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353" h="69306">
                  <a:moveTo>
                    <a:pt x="35483" y="0"/>
                  </a:moveTo>
                  <a:cubicBezTo>
                    <a:pt x="31653" y="0"/>
                    <a:pt x="28335" y="1149"/>
                    <a:pt x="25399" y="3319"/>
                  </a:cubicBezTo>
                  <a:cubicBezTo>
                    <a:pt x="22464" y="5489"/>
                    <a:pt x="20421" y="8679"/>
                    <a:pt x="19145" y="12891"/>
                  </a:cubicBezTo>
                  <a:lnTo>
                    <a:pt x="18379" y="12891"/>
                  </a:lnTo>
                  <a:lnTo>
                    <a:pt x="18379" y="1021"/>
                  </a:lnTo>
                  <a:lnTo>
                    <a:pt x="0" y="1021"/>
                  </a:lnTo>
                  <a:lnTo>
                    <a:pt x="0" y="69306"/>
                  </a:lnTo>
                  <a:lnTo>
                    <a:pt x="18890" y="69306"/>
                  </a:lnTo>
                  <a:lnTo>
                    <a:pt x="18890" y="30633"/>
                  </a:lnTo>
                  <a:cubicBezTo>
                    <a:pt x="18890" y="27825"/>
                    <a:pt x="19528" y="25400"/>
                    <a:pt x="20804" y="23230"/>
                  </a:cubicBezTo>
                  <a:cubicBezTo>
                    <a:pt x="22081" y="21060"/>
                    <a:pt x="23740" y="19401"/>
                    <a:pt x="25910" y="18252"/>
                  </a:cubicBezTo>
                  <a:cubicBezTo>
                    <a:pt x="28080" y="17103"/>
                    <a:pt x="30632" y="16465"/>
                    <a:pt x="33313" y="16465"/>
                  </a:cubicBezTo>
                  <a:cubicBezTo>
                    <a:pt x="34589" y="16465"/>
                    <a:pt x="35993" y="16465"/>
                    <a:pt x="37652" y="16720"/>
                  </a:cubicBezTo>
                  <a:cubicBezTo>
                    <a:pt x="39184" y="16976"/>
                    <a:pt x="40460" y="17103"/>
                    <a:pt x="41354" y="17486"/>
                  </a:cubicBezTo>
                  <a:lnTo>
                    <a:pt x="41354" y="638"/>
                  </a:lnTo>
                  <a:cubicBezTo>
                    <a:pt x="40588" y="383"/>
                    <a:pt x="39567" y="256"/>
                    <a:pt x="38418" y="128"/>
                  </a:cubicBezTo>
                  <a:cubicBezTo>
                    <a:pt x="37269" y="128"/>
                    <a:pt x="36248" y="0"/>
                    <a:pt x="35355" y="0"/>
                  </a:cubicBezTo>
                  <a:close/>
                </a:path>
              </a:pathLst>
            </a:custGeom>
            <a:solidFill>
              <a:srgbClr val="EC607E"/>
            </a:solidFill>
            <a:ln w="0" cap="flat">
              <a:noFill/>
              <a:prstDash val="solid"/>
              <a:miter/>
            </a:ln>
          </p:spPr>
          <p:txBody>
            <a:bodyPr rtlCol="0" anchor="ctr"/>
            <a:lstStyle/>
            <a:p>
              <a:endParaRPr lang="en-GB" sz="1013"/>
            </a:p>
          </p:txBody>
        </p:sp>
        <p:sp>
          <p:nvSpPr>
            <p:cNvPr id="10" name="Freeform 9">
              <a:extLst>
                <a:ext uri="{FF2B5EF4-FFF2-40B4-BE49-F238E27FC236}">
                  <a16:creationId xmlns:a16="http://schemas.microsoft.com/office/drawing/2014/main" id="{E1C16627-259D-5036-90E6-5804258940F8}"/>
                </a:ext>
              </a:extLst>
            </p:cNvPr>
            <p:cNvSpPr/>
            <p:nvPr/>
          </p:nvSpPr>
          <p:spPr>
            <a:xfrm>
              <a:off x="3000954" y="6299425"/>
              <a:ext cx="65476" cy="70709"/>
            </a:xfrm>
            <a:custGeom>
              <a:avLst/>
              <a:gdLst>
                <a:gd name="connsiteX0" fmla="*/ 55904 w 65476"/>
                <a:gd name="connsiteY0" fmla="*/ 8679 h 70709"/>
                <a:gd name="connsiteX1" fmla="*/ 45693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3 w 65476"/>
                <a:gd name="connsiteY8" fmla="*/ 70710 h 70709"/>
                <a:gd name="connsiteX9" fmla="*/ 48757 w 65476"/>
                <a:gd name="connsiteY9" fmla="*/ 68157 h 70709"/>
                <a:gd name="connsiteX10" fmla="*/ 59350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7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287 w 65476"/>
                <a:gd name="connsiteY23" fmla="*/ 8807 h 70709"/>
                <a:gd name="connsiteX24" fmla="*/ 18762 w 65476"/>
                <a:gd name="connsiteY24" fmla="*/ 28208 h 70709"/>
                <a:gd name="connsiteX25" fmla="*/ 20549 w 65476"/>
                <a:gd name="connsiteY25" fmla="*/ 21443 h 70709"/>
                <a:gd name="connsiteX26" fmla="*/ 25782 w 65476"/>
                <a:gd name="connsiteY26" fmla="*/ 16210 h 70709"/>
                <a:gd name="connsiteX27" fmla="*/ 33441 w 65476"/>
                <a:gd name="connsiteY27" fmla="*/ 14168 h 70709"/>
                <a:gd name="connsiteX28" fmla="*/ 40716 w 65476"/>
                <a:gd name="connsiteY28" fmla="*/ 15954 h 70709"/>
                <a:gd name="connsiteX29" fmla="*/ 45693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3" y="2170"/>
                  </a:cubicBezTo>
                  <a:cubicBezTo>
                    <a:pt x="41737" y="766"/>
                    <a:pt x="37525" y="0"/>
                    <a:pt x="33058" y="0"/>
                  </a:cubicBezTo>
                  <a:cubicBezTo>
                    <a:pt x="26421"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1" y="63435"/>
                    <a:pt x="15699" y="66370"/>
                  </a:cubicBezTo>
                  <a:cubicBezTo>
                    <a:pt x="20805" y="69178"/>
                    <a:pt x="26803" y="70710"/>
                    <a:pt x="33823" y="70710"/>
                  </a:cubicBezTo>
                  <a:cubicBezTo>
                    <a:pt x="39439" y="70710"/>
                    <a:pt x="44417" y="69816"/>
                    <a:pt x="48757" y="68157"/>
                  </a:cubicBezTo>
                  <a:cubicBezTo>
                    <a:pt x="53096" y="66370"/>
                    <a:pt x="56542" y="63945"/>
                    <a:pt x="59350" y="60882"/>
                  </a:cubicBezTo>
                  <a:cubicBezTo>
                    <a:pt x="62158" y="57691"/>
                    <a:pt x="63945" y="54118"/>
                    <a:pt x="64839" y="49905"/>
                  </a:cubicBezTo>
                  <a:lnTo>
                    <a:pt x="47353" y="48757"/>
                  </a:lnTo>
                  <a:cubicBezTo>
                    <a:pt x="46714" y="50416"/>
                    <a:pt x="45693" y="51948"/>
                    <a:pt x="44545" y="53096"/>
                  </a:cubicBezTo>
                  <a:cubicBezTo>
                    <a:pt x="43268" y="54245"/>
                    <a:pt x="41864" y="55138"/>
                    <a:pt x="40077" y="55777"/>
                  </a:cubicBezTo>
                  <a:cubicBezTo>
                    <a:pt x="38291" y="56415"/>
                    <a:pt x="36376" y="56670"/>
                    <a:pt x="34334" y="56670"/>
                  </a:cubicBezTo>
                  <a:cubicBezTo>
                    <a:pt x="31143" y="56670"/>
                    <a:pt x="28463" y="56032"/>
                    <a:pt x="26165" y="54628"/>
                  </a:cubicBezTo>
                  <a:cubicBezTo>
                    <a:pt x="23868" y="53224"/>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287" y="8807"/>
                  </a:cubicBezTo>
                  <a:close/>
                  <a:moveTo>
                    <a:pt x="18762" y="28208"/>
                  </a:moveTo>
                  <a:cubicBezTo>
                    <a:pt x="18762" y="25783"/>
                    <a:pt x="19401" y="23485"/>
                    <a:pt x="20549" y="21443"/>
                  </a:cubicBezTo>
                  <a:cubicBezTo>
                    <a:pt x="21826" y="19273"/>
                    <a:pt x="23485" y="17486"/>
                    <a:pt x="25782" y="16210"/>
                  </a:cubicBezTo>
                  <a:cubicBezTo>
                    <a:pt x="28080" y="14933"/>
                    <a:pt x="30505" y="14168"/>
                    <a:pt x="33441" y="14168"/>
                  </a:cubicBezTo>
                  <a:cubicBezTo>
                    <a:pt x="36376" y="14168"/>
                    <a:pt x="38673" y="14806"/>
                    <a:pt x="40716" y="15954"/>
                  </a:cubicBezTo>
                  <a:cubicBezTo>
                    <a:pt x="42758" y="17103"/>
                    <a:pt x="44417" y="18762"/>
                    <a:pt x="45693"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11" name="Freeform 10">
              <a:extLst>
                <a:ext uri="{FF2B5EF4-FFF2-40B4-BE49-F238E27FC236}">
                  <a16:creationId xmlns:a16="http://schemas.microsoft.com/office/drawing/2014/main" id="{11E8174F-7D6A-7E8A-6277-45609BD0910E}"/>
                </a:ext>
              </a:extLst>
            </p:cNvPr>
            <p:cNvSpPr/>
            <p:nvPr/>
          </p:nvSpPr>
          <p:spPr>
            <a:xfrm>
              <a:off x="3114166" y="6277599"/>
              <a:ext cx="76836" cy="91131"/>
            </a:xfrm>
            <a:custGeom>
              <a:avLst/>
              <a:gdLst>
                <a:gd name="connsiteX0" fmla="*/ 56159 w 76836"/>
                <a:gd name="connsiteY0" fmla="*/ 5488 h 91131"/>
                <a:gd name="connsiteX1" fmla="*/ 32547 w 76836"/>
                <a:gd name="connsiteY1" fmla="*/ 0 h 91131"/>
                <a:gd name="connsiteX2" fmla="*/ 0 w 76836"/>
                <a:gd name="connsiteY2" fmla="*/ 0 h 91131"/>
                <a:gd name="connsiteX3" fmla="*/ 0 w 76836"/>
                <a:gd name="connsiteY3" fmla="*/ 91132 h 91131"/>
                <a:gd name="connsiteX4" fmla="*/ 32292 w 76836"/>
                <a:gd name="connsiteY4" fmla="*/ 91132 h 91131"/>
                <a:gd name="connsiteX5" fmla="*/ 56159 w 76836"/>
                <a:gd name="connsiteY5" fmla="*/ 85643 h 91131"/>
                <a:gd name="connsiteX6" fmla="*/ 71475 w 76836"/>
                <a:gd name="connsiteY6" fmla="*/ 69944 h 91131"/>
                <a:gd name="connsiteX7" fmla="*/ 76836 w 76836"/>
                <a:gd name="connsiteY7" fmla="*/ 45438 h 91131"/>
                <a:gd name="connsiteX8" fmla="*/ 71475 w 76836"/>
                <a:gd name="connsiteY8" fmla="*/ 21060 h 91131"/>
                <a:gd name="connsiteX9" fmla="*/ 56159 w 76836"/>
                <a:gd name="connsiteY9" fmla="*/ 5488 h 91131"/>
                <a:gd name="connsiteX10" fmla="*/ 54628 w 76836"/>
                <a:gd name="connsiteY10" fmla="*/ 62031 h 91131"/>
                <a:gd name="connsiteX11" fmla="*/ 45821 w 76836"/>
                <a:gd name="connsiteY11" fmla="*/ 71476 h 91131"/>
                <a:gd name="connsiteX12" fmla="*/ 31398 w 76836"/>
                <a:gd name="connsiteY12" fmla="*/ 74539 h 91131"/>
                <a:gd name="connsiteX13" fmla="*/ 19145 w 76836"/>
                <a:gd name="connsiteY13" fmla="*/ 74539 h 91131"/>
                <a:gd name="connsiteX14" fmla="*/ 19145 w 76836"/>
                <a:gd name="connsiteY14" fmla="*/ 16465 h 91131"/>
                <a:gd name="connsiteX15" fmla="*/ 31398 w 76836"/>
                <a:gd name="connsiteY15" fmla="*/ 16465 h 91131"/>
                <a:gd name="connsiteX16" fmla="*/ 45821 w 76836"/>
                <a:gd name="connsiteY16" fmla="*/ 19528 h 91131"/>
                <a:gd name="connsiteX17" fmla="*/ 54628 w 76836"/>
                <a:gd name="connsiteY17" fmla="*/ 28973 h 91131"/>
                <a:gd name="connsiteX18" fmla="*/ 57563 w 76836"/>
                <a:gd name="connsiteY18" fmla="*/ 45438 h 91131"/>
                <a:gd name="connsiteX19" fmla="*/ 54628 w 76836"/>
                <a:gd name="connsiteY19" fmla="*/ 6203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836" h="91131">
                  <a:moveTo>
                    <a:pt x="56159" y="5488"/>
                  </a:moveTo>
                  <a:cubicBezTo>
                    <a:pt x="49522" y="1914"/>
                    <a:pt x="41609" y="0"/>
                    <a:pt x="32547" y="0"/>
                  </a:cubicBezTo>
                  <a:lnTo>
                    <a:pt x="0" y="0"/>
                  </a:lnTo>
                  <a:lnTo>
                    <a:pt x="0" y="91132"/>
                  </a:lnTo>
                  <a:lnTo>
                    <a:pt x="32292" y="91132"/>
                  </a:lnTo>
                  <a:cubicBezTo>
                    <a:pt x="41481" y="91132"/>
                    <a:pt x="49522" y="89345"/>
                    <a:pt x="56159" y="85643"/>
                  </a:cubicBezTo>
                  <a:cubicBezTo>
                    <a:pt x="62796" y="81942"/>
                    <a:pt x="67902" y="76709"/>
                    <a:pt x="71475" y="69944"/>
                  </a:cubicBezTo>
                  <a:cubicBezTo>
                    <a:pt x="75049" y="63179"/>
                    <a:pt x="76836" y="55011"/>
                    <a:pt x="76836" y="45438"/>
                  </a:cubicBezTo>
                  <a:cubicBezTo>
                    <a:pt x="76836" y="35865"/>
                    <a:pt x="75049" y="27824"/>
                    <a:pt x="71475" y="21060"/>
                  </a:cubicBezTo>
                  <a:cubicBezTo>
                    <a:pt x="67902" y="14295"/>
                    <a:pt x="62796" y="9062"/>
                    <a:pt x="56159" y="5488"/>
                  </a:cubicBezTo>
                  <a:close/>
                  <a:moveTo>
                    <a:pt x="54628" y="62031"/>
                  </a:moveTo>
                  <a:cubicBezTo>
                    <a:pt x="52713" y="66370"/>
                    <a:pt x="49778" y="69433"/>
                    <a:pt x="45821" y="71476"/>
                  </a:cubicBezTo>
                  <a:cubicBezTo>
                    <a:pt x="41864" y="73518"/>
                    <a:pt x="37142" y="74539"/>
                    <a:pt x="31398" y="74539"/>
                  </a:cubicBezTo>
                  <a:lnTo>
                    <a:pt x="19145" y="74539"/>
                  </a:lnTo>
                  <a:lnTo>
                    <a:pt x="19145" y="16465"/>
                  </a:lnTo>
                  <a:lnTo>
                    <a:pt x="31398" y="16465"/>
                  </a:lnTo>
                  <a:cubicBezTo>
                    <a:pt x="37142" y="16465"/>
                    <a:pt x="41864" y="17486"/>
                    <a:pt x="45821" y="19528"/>
                  </a:cubicBezTo>
                  <a:cubicBezTo>
                    <a:pt x="49650" y="21570"/>
                    <a:pt x="52586" y="24633"/>
                    <a:pt x="54628" y="28973"/>
                  </a:cubicBezTo>
                  <a:cubicBezTo>
                    <a:pt x="56542" y="33185"/>
                    <a:pt x="57563" y="38801"/>
                    <a:pt x="57563" y="45438"/>
                  </a:cubicBezTo>
                  <a:cubicBezTo>
                    <a:pt x="57563" y="52075"/>
                    <a:pt x="56542" y="57819"/>
                    <a:pt x="54628" y="62031"/>
                  </a:cubicBezTo>
                  <a:close/>
                </a:path>
              </a:pathLst>
            </a:custGeom>
            <a:solidFill>
              <a:srgbClr val="EC607E"/>
            </a:solidFill>
            <a:ln w="0" cap="flat">
              <a:noFill/>
              <a:prstDash val="solid"/>
              <a:miter/>
            </a:ln>
          </p:spPr>
          <p:txBody>
            <a:bodyPr rtlCol="0" anchor="ctr"/>
            <a:lstStyle/>
            <a:p>
              <a:endParaRPr lang="en-GB" sz="1013"/>
            </a:p>
          </p:txBody>
        </p:sp>
        <p:sp>
          <p:nvSpPr>
            <p:cNvPr id="12" name="Freeform 11">
              <a:extLst>
                <a:ext uri="{FF2B5EF4-FFF2-40B4-BE49-F238E27FC236}">
                  <a16:creationId xmlns:a16="http://schemas.microsoft.com/office/drawing/2014/main" id="{F830BA13-FE4E-D1FD-092B-C0E0DF19E3E8}"/>
                </a:ext>
              </a:extLst>
            </p:cNvPr>
            <p:cNvSpPr/>
            <p:nvPr/>
          </p:nvSpPr>
          <p:spPr>
            <a:xfrm>
              <a:off x="3207212" y="6272366"/>
              <a:ext cx="20549" cy="19145"/>
            </a:xfrm>
            <a:custGeom>
              <a:avLst/>
              <a:gdLst>
                <a:gd name="connsiteX0" fmla="*/ 10338 w 20549"/>
                <a:gd name="connsiteY0" fmla="*/ 0 h 19145"/>
                <a:gd name="connsiteX1" fmla="*/ 3063 w 20549"/>
                <a:gd name="connsiteY1" fmla="*/ 2808 h 19145"/>
                <a:gd name="connsiteX2" fmla="*/ 0 w 20549"/>
                <a:gd name="connsiteY2" fmla="*/ 9573 h 19145"/>
                <a:gd name="connsiteX3" fmla="*/ 3063 w 20549"/>
                <a:gd name="connsiteY3" fmla="*/ 16337 h 19145"/>
                <a:gd name="connsiteX4" fmla="*/ 10338 w 20549"/>
                <a:gd name="connsiteY4" fmla="*/ 19145 h 19145"/>
                <a:gd name="connsiteX5" fmla="*/ 17614 w 20549"/>
                <a:gd name="connsiteY5" fmla="*/ 16337 h 19145"/>
                <a:gd name="connsiteX6" fmla="*/ 20549 w 20549"/>
                <a:gd name="connsiteY6" fmla="*/ 9573 h 19145"/>
                <a:gd name="connsiteX7" fmla="*/ 17614 w 20549"/>
                <a:gd name="connsiteY7" fmla="*/ 2808 h 19145"/>
                <a:gd name="connsiteX8" fmla="*/ 10338 w 20549"/>
                <a:gd name="connsiteY8"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 h="19145">
                  <a:moveTo>
                    <a:pt x="10338" y="0"/>
                  </a:moveTo>
                  <a:cubicBezTo>
                    <a:pt x="7530" y="0"/>
                    <a:pt x="5105" y="894"/>
                    <a:pt x="3063" y="2808"/>
                  </a:cubicBezTo>
                  <a:cubicBezTo>
                    <a:pt x="1021" y="4722"/>
                    <a:pt x="0" y="6892"/>
                    <a:pt x="0" y="9573"/>
                  </a:cubicBezTo>
                  <a:cubicBezTo>
                    <a:pt x="0" y="12253"/>
                    <a:pt x="1021" y="14423"/>
                    <a:pt x="3063" y="16337"/>
                  </a:cubicBezTo>
                  <a:cubicBezTo>
                    <a:pt x="5105" y="18252"/>
                    <a:pt x="7530" y="19145"/>
                    <a:pt x="10338" y="19145"/>
                  </a:cubicBezTo>
                  <a:cubicBezTo>
                    <a:pt x="13146" y="19145"/>
                    <a:pt x="15571" y="18252"/>
                    <a:pt x="17614" y="16337"/>
                  </a:cubicBezTo>
                  <a:cubicBezTo>
                    <a:pt x="19656" y="14423"/>
                    <a:pt x="20549" y="12253"/>
                    <a:pt x="20549" y="9573"/>
                  </a:cubicBezTo>
                  <a:cubicBezTo>
                    <a:pt x="20549" y="6892"/>
                    <a:pt x="19528" y="4722"/>
                    <a:pt x="17614" y="2808"/>
                  </a:cubicBezTo>
                  <a:cubicBezTo>
                    <a:pt x="15571" y="894"/>
                    <a:pt x="13146" y="0"/>
                    <a:pt x="10338" y="0"/>
                  </a:cubicBezTo>
                  <a:close/>
                </a:path>
              </a:pathLst>
            </a:custGeom>
            <a:solidFill>
              <a:srgbClr val="EC607E"/>
            </a:solidFill>
            <a:ln w="0" cap="flat">
              <a:noFill/>
              <a:prstDash val="solid"/>
              <a:miter/>
            </a:ln>
          </p:spPr>
          <p:txBody>
            <a:bodyPr rtlCol="0" anchor="ctr"/>
            <a:lstStyle/>
            <a:p>
              <a:endParaRPr lang="en-GB" sz="1013"/>
            </a:p>
          </p:txBody>
        </p:sp>
        <p:sp>
          <p:nvSpPr>
            <p:cNvPr id="13" name="Freeform 12">
              <a:extLst>
                <a:ext uri="{FF2B5EF4-FFF2-40B4-BE49-F238E27FC236}">
                  <a16:creationId xmlns:a16="http://schemas.microsoft.com/office/drawing/2014/main" id="{813CB25E-5165-947C-06E3-AD37E929037B}"/>
                </a:ext>
              </a:extLst>
            </p:cNvPr>
            <p:cNvSpPr/>
            <p:nvPr/>
          </p:nvSpPr>
          <p:spPr>
            <a:xfrm>
              <a:off x="3207978" y="6300318"/>
              <a:ext cx="18889" cy="68284"/>
            </a:xfrm>
            <a:custGeom>
              <a:avLst/>
              <a:gdLst>
                <a:gd name="connsiteX0" fmla="*/ 0 w 18889"/>
                <a:gd name="connsiteY0" fmla="*/ 0 h 68284"/>
                <a:gd name="connsiteX1" fmla="*/ 18890 w 18889"/>
                <a:gd name="connsiteY1" fmla="*/ 0 h 68284"/>
                <a:gd name="connsiteX2" fmla="*/ 18890 w 18889"/>
                <a:gd name="connsiteY2" fmla="*/ 68285 h 68284"/>
                <a:gd name="connsiteX3" fmla="*/ 0 w 18889"/>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8889" h="68284">
                  <a:moveTo>
                    <a:pt x="0" y="0"/>
                  </a:moveTo>
                  <a:lnTo>
                    <a:pt x="18890" y="0"/>
                  </a:lnTo>
                  <a:lnTo>
                    <a:pt x="18890" y="68285"/>
                  </a:lnTo>
                  <a:lnTo>
                    <a:pt x="0" y="68285"/>
                  </a:lnTo>
                  <a:close/>
                </a:path>
              </a:pathLst>
            </a:custGeom>
            <a:solidFill>
              <a:srgbClr val="EC607E"/>
            </a:solidFill>
            <a:ln w="0" cap="flat">
              <a:noFill/>
              <a:prstDash val="solid"/>
              <a:miter/>
            </a:ln>
          </p:spPr>
          <p:txBody>
            <a:bodyPr rtlCol="0" anchor="ctr"/>
            <a:lstStyle/>
            <a:p>
              <a:endParaRPr lang="en-GB" sz="1013"/>
            </a:p>
          </p:txBody>
        </p:sp>
        <p:sp>
          <p:nvSpPr>
            <p:cNvPr id="14" name="Freeform 13">
              <a:extLst>
                <a:ext uri="{FF2B5EF4-FFF2-40B4-BE49-F238E27FC236}">
                  <a16:creationId xmlns:a16="http://schemas.microsoft.com/office/drawing/2014/main" id="{E9F479B2-1846-8302-86B1-3A5750C6735C}"/>
                </a:ext>
              </a:extLst>
            </p:cNvPr>
            <p:cNvSpPr/>
            <p:nvPr/>
          </p:nvSpPr>
          <p:spPr>
            <a:xfrm>
              <a:off x="3242184" y="6299680"/>
              <a:ext cx="61392" cy="70326"/>
            </a:xfrm>
            <a:custGeom>
              <a:avLst/>
              <a:gdLst>
                <a:gd name="connsiteX0" fmla="*/ 41609 w 61392"/>
                <a:gd name="connsiteY0" fmla="*/ 29356 h 70326"/>
                <a:gd name="connsiteX1" fmla="*/ 29228 w 61392"/>
                <a:gd name="connsiteY1" fmla="*/ 26803 h 70326"/>
                <a:gd name="connsiteX2" fmla="*/ 22464 w 61392"/>
                <a:gd name="connsiteY2" fmla="*/ 24123 h 70326"/>
                <a:gd name="connsiteX3" fmla="*/ 20549 w 61392"/>
                <a:gd name="connsiteY3" fmla="*/ 20039 h 70326"/>
                <a:gd name="connsiteX4" fmla="*/ 23612 w 61392"/>
                <a:gd name="connsiteY4" fmla="*/ 15189 h 70326"/>
                <a:gd name="connsiteX5" fmla="*/ 31015 w 61392"/>
                <a:gd name="connsiteY5" fmla="*/ 13402 h 70326"/>
                <a:gd name="connsiteX6" fmla="*/ 36631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09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6 w 61392"/>
                <a:gd name="connsiteY20" fmla="*/ 54755 h 70326"/>
                <a:gd name="connsiteX21" fmla="*/ 31015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5 w 61392"/>
                <a:gd name="connsiteY26" fmla="*/ 70327 h 70326"/>
                <a:gd name="connsiteX27" fmla="*/ 46714 w 61392"/>
                <a:gd name="connsiteY27" fmla="*/ 67519 h 70326"/>
                <a:gd name="connsiteX28" fmla="*/ 57436 w 61392"/>
                <a:gd name="connsiteY28" fmla="*/ 59605 h 70326"/>
                <a:gd name="connsiteX29" fmla="*/ 61392 w 61392"/>
                <a:gd name="connsiteY29" fmla="*/ 47863 h 70326"/>
                <a:gd name="connsiteX30" fmla="*/ 56542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8" y="26803"/>
                  </a:lnTo>
                  <a:cubicBezTo>
                    <a:pt x="26037" y="26165"/>
                    <a:pt x="23868" y="25271"/>
                    <a:pt x="22464" y="24123"/>
                  </a:cubicBezTo>
                  <a:cubicBezTo>
                    <a:pt x="21187" y="22974"/>
                    <a:pt x="20549" y="21570"/>
                    <a:pt x="20549" y="20039"/>
                  </a:cubicBezTo>
                  <a:cubicBezTo>
                    <a:pt x="20549" y="17997"/>
                    <a:pt x="21570" y="16337"/>
                    <a:pt x="23612" y="15189"/>
                  </a:cubicBezTo>
                  <a:cubicBezTo>
                    <a:pt x="25655" y="13912"/>
                    <a:pt x="28080" y="13402"/>
                    <a:pt x="31015" y="13402"/>
                  </a:cubicBezTo>
                  <a:cubicBezTo>
                    <a:pt x="33185" y="13402"/>
                    <a:pt x="35099" y="13784"/>
                    <a:pt x="36631" y="14550"/>
                  </a:cubicBezTo>
                  <a:cubicBezTo>
                    <a:pt x="38163" y="15316"/>
                    <a:pt x="39439"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8" y="30505"/>
                    <a:pt x="6509"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5"/>
                  </a:cubicBezTo>
                  <a:cubicBezTo>
                    <a:pt x="37014" y="56032"/>
                    <a:pt x="34334" y="56670"/>
                    <a:pt x="31015" y="56670"/>
                  </a:cubicBezTo>
                  <a:cubicBezTo>
                    <a:pt x="27697" y="56670"/>
                    <a:pt x="24889" y="55904"/>
                    <a:pt x="22719" y="54500"/>
                  </a:cubicBezTo>
                  <a:cubicBezTo>
                    <a:pt x="20549" y="53096"/>
                    <a:pt x="19145" y="50926"/>
                    <a:pt x="18635" y="48246"/>
                  </a:cubicBezTo>
                  <a:lnTo>
                    <a:pt x="0" y="49267"/>
                  </a:lnTo>
                  <a:cubicBezTo>
                    <a:pt x="893" y="55776"/>
                    <a:pt x="4084" y="61010"/>
                    <a:pt x="9445" y="64711"/>
                  </a:cubicBezTo>
                  <a:cubicBezTo>
                    <a:pt x="14806" y="68540"/>
                    <a:pt x="21953" y="70327"/>
                    <a:pt x="31015" y="70327"/>
                  </a:cubicBezTo>
                  <a:cubicBezTo>
                    <a:pt x="36887" y="70327"/>
                    <a:pt x="42247" y="69433"/>
                    <a:pt x="46714" y="67519"/>
                  </a:cubicBezTo>
                  <a:cubicBezTo>
                    <a:pt x="51309" y="65604"/>
                    <a:pt x="54883" y="63052"/>
                    <a:pt x="57436" y="59605"/>
                  </a:cubicBezTo>
                  <a:cubicBezTo>
                    <a:pt x="60116" y="56287"/>
                    <a:pt x="61392" y="52330"/>
                    <a:pt x="61392" y="47863"/>
                  </a:cubicBezTo>
                  <a:cubicBezTo>
                    <a:pt x="61392" y="42885"/>
                    <a:pt x="59733" y="38929"/>
                    <a:pt x="56542"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15" name="Freeform 14">
              <a:extLst>
                <a:ext uri="{FF2B5EF4-FFF2-40B4-BE49-F238E27FC236}">
                  <a16:creationId xmlns:a16="http://schemas.microsoft.com/office/drawing/2014/main" id="{95EC16E9-40FF-D7F0-E474-D197C2C87B20}"/>
                </a:ext>
              </a:extLst>
            </p:cNvPr>
            <p:cNvSpPr/>
            <p:nvPr/>
          </p:nvSpPr>
          <p:spPr>
            <a:xfrm>
              <a:off x="3315957"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566 w 65476"/>
                <a:gd name="connsiteY29" fmla="*/ 20932 h 70709"/>
                <a:gd name="connsiteX30" fmla="*/ 47353 w 65476"/>
                <a:gd name="connsiteY30" fmla="*/ 28208 h 70709"/>
                <a:gd name="connsiteX31" fmla="*/ 18762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864" y="638"/>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160" y="8807"/>
                  </a:cubicBezTo>
                  <a:close/>
                  <a:moveTo>
                    <a:pt x="18762" y="28208"/>
                  </a:moveTo>
                  <a:cubicBezTo>
                    <a:pt x="18762" y="25783"/>
                    <a:pt x="19401" y="23485"/>
                    <a:pt x="20549" y="21443"/>
                  </a:cubicBezTo>
                  <a:cubicBezTo>
                    <a:pt x="21826" y="19273"/>
                    <a:pt x="23485" y="17486"/>
                    <a:pt x="25783" y="16210"/>
                  </a:cubicBezTo>
                  <a:cubicBezTo>
                    <a:pt x="28080" y="14933"/>
                    <a:pt x="30505" y="14168"/>
                    <a:pt x="33441" y="14168"/>
                  </a:cubicBezTo>
                  <a:cubicBezTo>
                    <a:pt x="36376" y="14168"/>
                    <a:pt x="38673" y="14806"/>
                    <a:pt x="40716" y="15954"/>
                  </a:cubicBezTo>
                  <a:cubicBezTo>
                    <a:pt x="42758" y="17103"/>
                    <a:pt x="44417" y="18762"/>
                    <a:pt x="45566" y="20932"/>
                  </a:cubicBezTo>
                  <a:cubicBezTo>
                    <a:pt x="46714" y="22975"/>
                    <a:pt x="47353" y="25400"/>
                    <a:pt x="47353" y="28208"/>
                  </a:cubicBezTo>
                  <a:lnTo>
                    <a:pt x="18762" y="28208"/>
                  </a:lnTo>
                  <a:close/>
                </a:path>
              </a:pathLst>
            </a:custGeom>
            <a:solidFill>
              <a:srgbClr val="EC607E"/>
            </a:solidFill>
            <a:ln w="0" cap="flat">
              <a:noFill/>
              <a:prstDash val="solid"/>
              <a:miter/>
            </a:ln>
          </p:spPr>
          <p:txBody>
            <a:bodyPr rtlCol="0" anchor="ctr"/>
            <a:lstStyle/>
            <a:p>
              <a:endParaRPr lang="en-GB" sz="1013"/>
            </a:p>
          </p:txBody>
        </p:sp>
        <p:sp>
          <p:nvSpPr>
            <p:cNvPr id="16" name="Freeform 15">
              <a:extLst>
                <a:ext uri="{FF2B5EF4-FFF2-40B4-BE49-F238E27FC236}">
                  <a16:creationId xmlns:a16="http://schemas.microsoft.com/office/drawing/2014/main" id="{081B8032-D2F9-0C3F-0CF8-79F96E2DDB37}"/>
                </a:ext>
              </a:extLst>
            </p:cNvPr>
            <p:cNvSpPr/>
            <p:nvPr/>
          </p:nvSpPr>
          <p:spPr>
            <a:xfrm>
              <a:off x="3393559" y="6299553"/>
              <a:ext cx="61137" cy="70327"/>
            </a:xfrm>
            <a:custGeom>
              <a:avLst/>
              <a:gdLst>
                <a:gd name="connsiteX0" fmla="*/ 52330 w 61137"/>
                <a:gd name="connsiteY0" fmla="*/ 5361 h 70327"/>
                <a:gd name="connsiteX1" fmla="*/ 43013 w 61137"/>
                <a:gd name="connsiteY1" fmla="*/ 1276 h 70327"/>
                <a:gd name="connsiteX2" fmla="*/ 32037 w 61137"/>
                <a:gd name="connsiteY2" fmla="*/ 0 h 70327"/>
                <a:gd name="connsiteX3" fmla="*/ 17614 w 61137"/>
                <a:gd name="connsiteY3" fmla="*/ 2425 h 70327"/>
                <a:gd name="connsiteX4" fmla="*/ 7530 w 61137"/>
                <a:gd name="connsiteY4" fmla="*/ 9445 h 70327"/>
                <a:gd name="connsiteX5" fmla="*/ 2297 w 61137"/>
                <a:gd name="connsiteY5" fmla="*/ 20294 h 70327"/>
                <a:gd name="connsiteX6" fmla="*/ 19783 w 61137"/>
                <a:gd name="connsiteY6" fmla="*/ 21698 h 70327"/>
                <a:gd name="connsiteX7" fmla="*/ 23740 w 61137"/>
                <a:gd name="connsiteY7" fmla="*/ 16082 h 70327"/>
                <a:gd name="connsiteX8" fmla="*/ 31909 w 61137"/>
                <a:gd name="connsiteY8" fmla="*/ 13785 h 70327"/>
                <a:gd name="connsiteX9" fmla="*/ 39439 w 61137"/>
                <a:gd name="connsiteY9" fmla="*/ 16082 h 70327"/>
                <a:gd name="connsiteX10" fmla="*/ 42119 w 61137"/>
                <a:gd name="connsiteY10" fmla="*/ 22591 h 70327"/>
                <a:gd name="connsiteX11" fmla="*/ 42119 w 61137"/>
                <a:gd name="connsiteY11" fmla="*/ 22847 h 70327"/>
                <a:gd name="connsiteX12" fmla="*/ 40460 w 61137"/>
                <a:gd name="connsiteY12" fmla="*/ 26165 h 70327"/>
                <a:gd name="connsiteX13" fmla="*/ 35227 w 61137"/>
                <a:gd name="connsiteY13" fmla="*/ 27824 h 70327"/>
                <a:gd name="connsiteX14" fmla="*/ 25655 w 61137"/>
                <a:gd name="connsiteY14" fmla="*/ 28973 h 70327"/>
                <a:gd name="connsiteX15" fmla="*/ 15954 w 61137"/>
                <a:gd name="connsiteY15" fmla="*/ 30632 h 70327"/>
                <a:gd name="connsiteX16" fmla="*/ 7786 w 61137"/>
                <a:gd name="connsiteY16" fmla="*/ 34206 h 70327"/>
                <a:gd name="connsiteX17" fmla="*/ 2042 w 61137"/>
                <a:gd name="connsiteY17" fmla="*/ 40460 h 70327"/>
                <a:gd name="connsiteX18" fmla="*/ 0 w 61137"/>
                <a:gd name="connsiteY18" fmla="*/ 50033 h 70327"/>
                <a:gd name="connsiteX19" fmla="*/ 2935 w 61137"/>
                <a:gd name="connsiteY19" fmla="*/ 61265 h 70327"/>
                <a:gd name="connsiteX20" fmla="*/ 10976 w 61137"/>
                <a:gd name="connsiteY20" fmla="*/ 68030 h 70327"/>
                <a:gd name="connsiteX21" fmla="*/ 22591 w 61137"/>
                <a:gd name="connsiteY21" fmla="*/ 70327 h 70327"/>
                <a:gd name="connsiteX22" fmla="*/ 31526 w 61137"/>
                <a:gd name="connsiteY22" fmla="*/ 68923 h 70327"/>
                <a:gd name="connsiteX23" fmla="*/ 38163 w 61137"/>
                <a:gd name="connsiteY23" fmla="*/ 65094 h 70327"/>
                <a:gd name="connsiteX24" fmla="*/ 42630 w 61137"/>
                <a:gd name="connsiteY24" fmla="*/ 59478 h 70327"/>
                <a:gd name="connsiteX25" fmla="*/ 43141 w 61137"/>
                <a:gd name="connsiteY25" fmla="*/ 59478 h 70327"/>
                <a:gd name="connsiteX26" fmla="*/ 43141 w 61137"/>
                <a:gd name="connsiteY26" fmla="*/ 68923 h 70327"/>
                <a:gd name="connsiteX27" fmla="*/ 61137 w 61137"/>
                <a:gd name="connsiteY27" fmla="*/ 68923 h 70327"/>
                <a:gd name="connsiteX28" fmla="*/ 61137 w 61137"/>
                <a:gd name="connsiteY28" fmla="*/ 22847 h 70327"/>
                <a:gd name="connsiteX29" fmla="*/ 58712 w 61137"/>
                <a:gd name="connsiteY29" fmla="*/ 12381 h 70327"/>
                <a:gd name="connsiteX30" fmla="*/ 52330 w 61137"/>
                <a:gd name="connsiteY30" fmla="*/ 5233 h 70327"/>
                <a:gd name="connsiteX31" fmla="*/ 42247 w 61137"/>
                <a:gd name="connsiteY31" fmla="*/ 44672 h 70327"/>
                <a:gd name="connsiteX32" fmla="*/ 40460 w 61137"/>
                <a:gd name="connsiteY32" fmla="*/ 51182 h 70327"/>
                <a:gd name="connsiteX33" fmla="*/ 35483 w 61137"/>
                <a:gd name="connsiteY33" fmla="*/ 55649 h 70327"/>
                <a:gd name="connsiteX34" fmla="*/ 28079 w 61137"/>
                <a:gd name="connsiteY34" fmla="*/ 57308 h 70327"/>
                <a:gd name="connsiteX35" fmla="*/ 20932 w 61137"/>
                <a:gd name="connsiteY35" fmla="*/ 55266 h 70327"/>
                <a:gd name="connsiteX36" fmla="*/ 18124 w 61137"/>
                <a:gd name="connsiteY36" fmla="*/ 49395 h 70327"/>
                <a:gd name="connsiteX37" fmla="*/ 19528 w 61137"/>
                <a:gd name="connsiteY37" fmla="*/ 44927 h 70327"/>
                <a:gd name="connsiteX38" fmla="*/ 23357 w 61137"/>
                <a:gd name="connsiteY38" fmla="*/ 42119 h 70327"/>
                <a:gd name="connsiteX39" fmla="*/ 29229 w 61137"/>
                <a:gd name="connsiteY39" fmla="*/ 40588 h 70327"/>
                <a:gd name="connsiteX40" fmla="*/ 32675 w 61137"/>
                <a:gd name="connsiteY40" fmla="*/ 40078 h 70327"/>
                <a:gd name="connsiteX41" fmla="*/ 36503 w 61137"/>
                <a:gd name="connsiteY41" fmla="*/ 39439 h 70327"/>
                <a:gd name="connsiteX42" fmla="*/ 39950 w 61137"/>
                <a:gd name="connsiteY42" fmla="*/ 38546 h 70327"/>
                <a:gd name="connsiteX43" fmla="*/ 42375 w 61137"/>
                <a:gd name="connsiteY43" fmla="*/ 37525 h 70327"/>
                <a:gd name="connsiteX44" fmla="*/ 42375 w 61137"/>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137" h="70327">
                  <a:moveTo>
                    <a:pt x="52330" y="5361"/>
                  </a:moveTo>
                  <a:cubicBezTo>
                    <a:pt x="49650" y="3446"/>
                    <a:pt x="46459" y="2170"/>
                    <a:pt x="43013" y="1276"/>
                  </a:cubicBezTo>
                  <a:cubicBezTo>
                    <a:pt x="39567" y="383"/>
                    <a:pt x="35865" y="0"/>
                    <a:pt x="32037" y="0"/>
                  </a:cubicBezTo>
                  <a:cubicBezTo>
                    <a:pt x="26548" y="0"/>
                    <a:pt x="21825" y="766"/>
                    <a:pt x="17614" y="2425"/>
                  </a:cubicBezTo>
                  <a:cubicBezTo>
                    <a:pt x="13529" y="4084"/>
                    <a:pt x="10083" y="6382"/>
                    <a:pt x="7530" y="9445"/>
                  </a:cubicBezTo>
                  <a:cubicBezTo>
                    <a:pt x="4978" y="12508"/>
                    <a:pt x="3191" y="16082"/>
                    <a:pt x="2297" y="20294"/>
                  </a:cubicBezTo>
                  <a:lnTo>
                    <a:pt x="19783" y="21698"/>
                  </a:lnTo>
                  <a:cubicBezTo>
                    <a:pt x="20422" y="19400"/>
                    <a:pt x="21825" y="17614"/>
                    <a:pt x="23740" y="16082"/>
                  </a:cubicBezTo>
                  <a:cubicBezTo>
                    <a:pt x="25782" y="14551"/>
                    <a:pt x="28462" y="13785"/>
                    <a:pt x="31909" y="13785"/>
                  </a:cubicBezTo>
                  <a:cubicBezTo>
                    <a:pt x="35100" y="13785"/>
                    <a:pt x="37652" y="14551"/>
                    <a:pt x="39439" y="16082"/>
                  </a:cubicBezTo>
                  <a:cubicBezTo>
                    <a:pt x="41226" y="17614"/>
                    <a:pt x="42119" y="19783"/>
                    <a:pt x="42119" y="22591"/>
                  </a:cubicBezTo>
                  <a:lnTo>
                    <a:pt x="42119" y="22847"/>
                  </a:lnTo>
                  <a:cubicBezTo>
                    <a:pt x="42119" y="24251"/>
                    <a:pt x="41609" y="25399"/>
                    <a:pt x="40460" y="26165"/>
                  </a:cubicBezTo>
                  <a:cubicBezTo>
                    <a:pt x="39311" y="26931"/>
                    <a:pt x="37652" y="27441"/>
                    <a:pt x="35227" y="27824"/>
                  </a:cubicBezTo>
                  <a:cubicBezTo>
                    <a:pt x="32802" y="28207"/>
                    <a:pt x="29611" y="28590"/>
                    <a:pt x="25655" y="28973"/>
                  </a:cubicBezTo>
                  <a:cubicBezTo>
                    <a:pt x="22336" y="29356"/>
                    <a:pt x="19017" y="29867"/>
                    <a:pt x="15954" y="30632"/>
                  </a:cubicBezTo>
                  <a:cubicBezTo>
                    <a:pt x="12891" y="31398"/>
                    <a:pt x="10211" y="32675"/>
                    <a:pt x="7786" y="34206"/>
                  </a:cubicBezTo>
                  <a:cubicBezTo>
                    <a:pt x="5360" y="35738"/>
                    <a:pt x="3446" y="37908"/>
                    <a:pt x="2042" y="40460"/>
                  </a:cubicBezTo>
                  <a:cubicBezTo>
                    <a:pt x="638" y="43013"/>
                    <a:pt x="0" y="46204"/>
                    <a:pt x="0" y="50033"/>
                  </a:cubicBezTo>
                  <a:cubicBezTo>
                    <a:pt x="0" y="54500"/>
                    <a:pt x="1021" y="58329"/>
                    <a:pt x="2935" y="61265"/>
                  </a:cubicBezTo>
                  <a:cubicBezTo>
                    <a:pt x="4850" y="64328"/>
                    <a:pt x="7658" y="66498"/>
                    <a:pt x="10976" y="68030"/>
                  </a:cubicBezTo>
                  <a:cubicBezTo>
                    <a:pt x="14423" y="69561"/>
                    <a:pt x="18252" y="70327"/>
                    <a:pt x="22591" y="70327"/>
                  </a:cubicBezTo>
                  <a:cubicBezTo>
                    <a:pt x="26038" y="70327"/>
                    <a:pt x="28973" y="69816"/>
                    <a:pt x="31526" y="68923"/>
                  </a:cubicBezTo>
                  <a:cubicBezTo>
                    <a:pt x="34078" y="68030"/>
                    <a:pt x="36376" y="66753"/>
                    <a:pt x="38163" y="65094"/>
                  </a:cubicBezTo>
                  <a:cubicBezTo>
                    <a:pt x="39950" y="63435"/>
                    <a:pt x="41481" y="61648"/>
                    <a:pt x="42630" y="59478"/>
                  </a:cubicBezTo>
                  <a:lnTo>
                    <a:pt x="43141" y="59478"/>
                  </a:lnTo>
                  <a:lnTo>
                    <a:pt x="43141" y="68923"/>
                  </a:lnTo>
                  <a:lnTo>
                    <a:pt x="61137" y="68923"/>
                  </a:lnTo>
                  <a:lnTo>
                    <a:pt x="61137" y="22847"/>
                  </a:lnTo>
                  <a:cubicBezTo>
                    <a:pt x="61137" y="18762"/>
                    <a:pt x="60371"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7" y="57308"/>
                    <a:pt x="28079" y="57308"/>
                  </a:cubicBezTo>
                  <a:cubicBezTo>
                    <a:pt x="25271" y="57308"/>
                    <a:pt x="22719" y="56670"/>
                    <a:pt x="20932" y="55266"/>
                  </a:cubicBezTo>
                  <a:cubicBezTo>
                    <a:pt x="19017" y="53862"/>
                    <a:pt x="18124" y="51948"/>
                    <a:pt x="18124" y="49395"/>
                  </a:cubicBezTo>
                  <a:cubicBezTo>
                    <a:pt x="18124" y="47608"/>
                    <a:pt x="18635" y="46076"/>
                    <a:pt x="19528" y="44927"/>
                  </a:cubicBezTo>
                  <a:cubicBezTo>
                    <a:pt x="20422" y="43779"/>
                    <a:pt x="21698" y="42758"/>
                    <a:pt x="23357" y="42119"/>
                  </a:cubicBezTo>
                  <a:cubicBezTo>
                    <a:pt x="25016" y="41354"/>
                    <a:pt x="26931" y="40843"/>
                    <a:pt x="29229" y="40588"/>
                  </a:cubicBezTo>
                  <a:cubicBezTo>
                    <a:pt x="30249" y="40460"/>
                    <a:pt x="31398" y="40333"/>
                    <a:pt x="32675" y="40078"/>
                  </a:cubicBezTo>
                  <a:cubicBezTo>
                    <a:pt x="33951" y="39822"/>
                    <a:pt x="35227" y="39695"/>
                    <a:pt x="36503"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17" name="Freeform 16">
              <a:extLst>
                <a:ext uri="{FF2B5EF4-FFF2-40B4-BE49-F238E27FC236}">
                  <a16:creationId xmlns:a16="http://schemas.microsoft.com/office/drawing/2014/main" id="{EF9461B1-F067-5671-B1D0-3DD628BF3E32}"/>
                </a:ext>
              </a:extLst>
            </p:cNvPr>
            <p:cNvSpPr/>
            <p:nvPr/>
          </p:nvSpPr>
          <p:spPr>
            <a:xfrm>
              <a:off x="3469502" y="6299680"/>
              <a:ext cx="61392" cy="70326"/>
            </a:xfrm>
            <a:custGeom>
              <a:avLst/>
              <a:gdLst>
                <a:gd name="connsiteX0" fmla="*/ 41609 w 61392"/>
                <a:gd name="connsiteY0" fmla="*/ 29356 h 70326"/>
                <a:gd name="connsiteX1" fmla="*/ 29229 w 61392"/>
                <a:gd name="connsiteY1" fmla="*/ 26803 h 70326"/>
                <a:gd name="connsiteX2" fmla="*/ 22464 w 61392"/>
                <a:gd name="connsiteY2" fmla="*/ 24123 h 70326"/>
                <a:gd name="connsiteX3" fmla="*/ 20549 w 61392"/>
                <a:gd name="connsiteY3" fmla="*/ 20039 h 70326"/>
                <a:gd name="connsiteX4" fmla="*/ 23613 w 61392"/>
                <a:gd name="connsiteY4" fmla="*/ 15189 h 70326"/>
                <a:gd name="connsiteX5" fmla="*/ 31016 w 61392"/>
                <a:gd name="connsiteY5" fmla="*/ 13402 h 70326"/>
                <a:gd name="connsiteX6" fmla="*/ 36632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10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7 w 61392"/>
                <a:gd name="connsiteY20" fmla="*/ 54755 h 70326"/>
                <a:gd name="connsiteX21" fmla="*/ 31016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6 w 61392"/>
                <a:gd name="connsiteY26" fmla="*/ 70327 h 70326"/>
                <a:gd name="connsiteX27" fmla="*/ 46714 w 61392"/>
                <a:gd name="connsiteY27" fmla="*/ 67519 h 70326"/>
                <a:gd name="connsiteX28" fmla="*/ 57436 w 61392"/>
                <a:gd name="connsiteY28" fmla="*/ 59605 h 70326"/>
                <a:gd name="connsiteX29" fmla="*/ 61393 w 61392"/>
                <a:gd name="connsiteY29" fmla="*/ 47863 h 70326"/>
                <a:gd name="connsiteX30" fmla="*/ 56543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9" y="26803"/>
                  </a:lnTo>
                  <a:cubicBezTo>
                    <a:pt x="26038" y="26165"/>
                    <a:pt x="23868" y="25271"/>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4"/>
                    <a:pt x="36632" y="14550"/>
                  </a:cubicBezTo>
                  <a:cubicBezTo>
                    <a:pt x="38163" y="15316"/>
                    <a:pt x="39440"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9" y="43651"/>
                    <a:pt x="38418" y="44417"/>
                    <a:pt x="39950" y="45566"/>
                  </a:cubicBezTo>
                  <a:cubicBezTo>
                    <a:pt x="41354" y="46714"/>
                    <a:pt x="42120" y="48118"/>
                    <a:pt x="42120" y="49778"/>
                  </a:cubicBezTo>
                  <a:cubicBezTo>
                    <a:pt x="42120" y="51820"/>
                    <a:pt x="41098" y="53479"/>
                    <a:pt x="39057" y="54755"/>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8" y="69433"/>
                    <a:pt x="46714" y="67519"/>
                  </a:cubicBezTo>
                  <a:cubicBezTo>
                    <a:pt x="51310" y="65604"/>
                    <a:pt x="54883" y="63052"/>
                    <a:pt x="57436" y="59605"/>
                  </a:cubicBezTo>
                  <a:cubicBezTo>
                    <a:pt x="60116" y="56287"/>
                    <a:pt x="61393" y="52330"/>
                    <a:pt x="61393" y="47863"/>
                  </a:cubicBezTo>
                  <a:cubicBezTo>
                    <a:pt x="61393" y="42885"/>
                    <a:pt x="59733" y="38929"/>
                    <a:pt x="56543"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18" name="Freeform 17">
              <a:extLst>
                <a:ext uri="{FF2B5EF4-FFF2-40B4-BE49-F238E27FC236}">
                  <a16:creationId xmlns:a16="http://schemas.microsoft.com/office/drawing/2014/main" id="{69932B57-BBFE-C46B-17D4-3C697B64A5F9}"/>
                </a:ext>
              </a:extLst>
            </p:cNvPr>
            <p:cNvSpPr/>
            <p:nvPr/>
          </p:nvSpPr>
          <p:spPr>
            <a:xfrm>
              <a:off x="3543275"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694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737" y="766"/>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9"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3" y="15316"/>
                    <a:pt x="59095" y="11743"/>
                    <a:pt x="56160" y="8807"/>
                  </a:cubicBezTo>
                  <a:close/>
                  <a:moveTo>
                    <a:pt x="18762" y="28208"/>
                  </a:moveTo>
                  <a:cubicBezTo>
                    <a:pt x="18762" y="25783"/>
                    <a:pt x="19401" y="23485"/>
                    <a:pt x="20549" y="21443"/>
                  </a:cubicBezTo>
                  <a:cubicBezTo>
                    <a:pt x="21826" y="19273"/>
                    <a:pt x="23485" y="17486"/>
                    <a:pt x="25783" y="16210"/>
                  </a:cubicBezTo>
                  <a:cubicBezTo>
                    <a:pt x="27952" y="14933"/>
                    <a:pt x="30505" y="14168"/>
                    <a:pt x="33441" y="14168"/>
                  </a:cubicBezTo>
                  <a:cubicBezTo>
                    <a:pt x="36376" y="14168"/>
                    <a:pt x="38674" y="14806"/>
                    <a:pt x="40716" y="15954"/>
                  </a:cubicBezTo>
                  <a:cubicBezTo>
                    <a:pt x="42758" y="17103"/>
                    <a:pt x="44417" y="18762"/>
                    <a:pt x="45694"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19" name="Freeform 18">
              <a:extLst>
                <a:ext uri="{FF2B5EF4-FFF2-40B4-BE49-F238E27FC236}">
                  <a16:creationId xmlns:a16="http://schemas.microsoft.com/office/drawing/2014/main" id="{8C8E5D1D-2EEC-19A4-DFFB-85E4D6E70775}"/>
                </a:ext>
              </a:extLst>
            </p:cNvPr>
            <p:cNvSpPr/>
            <p:nvPr/>
          </p:nvSpPr>
          <p:spPr>
            <a:xfrm>
              <a:off x="3621132" y="6299553"/>
              <a:ext cx="61392" cy="70327"/>
            </a:xfrm>
            <a:custGeom>
              <a:avLst/>
              <a:gdLst>
                <a:gd name="connsiteX0" fmla="*/ 56415 w 61392"/>
                <a:gd name="connsiteY0" fmla="*/ 35993 h 70327"/>
                <a:gd name="connsiteX1" fmla="*/ 41609 w 61392"/>
                <a:gd name="connsiteY1" fmla="*/ 29356 h 70327"/>
                <a:gd name="connsiteX2" fmla="*/ 29229 w 61392"/>
                <a:gd name="connsiteY2" fmla="*/ 26803 h 70327"/>
                <a:gd name="connsiteX3" fmla="*/ 22464 w 61392"/>
                <a:gd name="connsiteY3" fmla="*/ 24123 h 70327"/>
                <a:gd name="connsiteX4" fmla="*/ 20549 w 61392"/>
                <a:gd name="connsiteY4" fmla="*/ 20039 h 70327"/>
                <a:gd name="connsiteX5" fmla="*/ 23613 w 61392"/>
                <a:gd name="connsiteY5" fmla="*/ 15189 h 70327"/>
                <a:gd name="connsiteX6" fmla="*/ 31016 w 61392"/>
                <a:gd name="connsiteY6" fmla="*/ 13402 h 70327"/>
                <a:gd name="connsiteX7" fmla="*/ 36631 w 61392"/>
                <a:gd name="connsiteY7" fmla="*/ 14551 h 70327"/>
                <a:gd name="connsiteX8" fmla="*/ 40460 w 61392"/>
                <a:gd name="connsiteY8" fmla="*/ 17486 h 70327"/>
                <a:gd name="connsiteX9" fmla="*/ 42375 w 61392"/>
                <a:gd name="connsiteY9" fmla="*/ 21443 h 70327"/>
                <a:gd name="connsiteX10" fmla="*/ 59733 w 61392"/>
                <a:gd name="connsiteY10" fmla="*/ 20422 h 70327"/>
                <a:gd name="connsiteX11" fmla="*/ 51054 w 61392"/>
                <a:gd name="connsiteY11" fmla="*/ 5488 h 70327"/>
                <a:gd name="connsiteX12" fmla="*/ 30632 w 61392"/>
                <a:gd name="connsiteY12" fmla="*/ 0 h 70327"/>
                <a:gd name="connsiteX13" fmla="*/ 15316 w 61392"/>
                <a:gd name="connsiteY13" fmla="*/ 2553 h 70327"/>
                <a:gd name="connsiteX14" fmla="*/ 5233 w 61392"/>
                <a:gd name="connsiteY14" fmla="*/ 9828 h 70327"/>
                <a:gd name="connsiteX15" fmla="*/ 1659 w 61392"/>
                <a:gd name="connsiteY15" fmla="*/ 21187 h 70327"/>
                <a:gd name="connsiteX16" fmla="*/ 6510 w 61392"/>
                <a:gd name="connsiteY16" fmla="*/ 33823 h 70327"/>
                <a:gd name="connsiteX17" fmla="*/ 21443 w 61392"/>
                <a:gd name="connsiteY17" fmla="*/ 40716 h 70327"/>
                <a:gd name="connsiteX18" fmla="*/ 33313 w 61392"/>
                <a:gd name="connsiteY18" fmla="*/ 43013 h 70327"/>
                <a:gd name="connsiteX19" fmla="*/ 39950 w 61392"/>
                <a:gd name="connsiteY19" fmla="*/ 45566 h 70327"/>
                <a:gd name="connsiteX20" fmla="*/ 42120 w 61392"/>
                <a:gd name="connsiteY20" fmla="*/ 49778 h 70327"/>
                <a:gd name="connsiteX21" fmla="*/ 39056 w 61392"/>
                <a:gd name="connsiteY21" fmla="*/ 54756 h 70327"/>
                <a:gd name="connsiteX22" fmla="*/ 31016 w 61392"/>
                <a:gd name="connsiteY22" fmla="*/ 56670 h 70327"/>
                <a:gd name="connsiteX23" fmla="*/ 22719 w 61392"/>
                <a:gd name="connsiteY23" fmla="*/ 54500 h 70327"/>
                <a:gd name="connsiteX24" fmla="*/ 18635 w 61392"/>
                <a:gd name="connsiteY24" fmla="*/ 48246 h 70327"/>
                <a:gd name="connsiteX25" fmla="*/ 0 w 61392"/>
                <a:gd name="connsiteY25" fmla="*/ 49267 h 70327"/>
                <a:gd name="connsiteX26" fmla="*/ 9445 w 61392"/>
                <a:gd name="connsiteY26" fmla="*/ 64711 h 70327"/>
                <a:gd name="connsiteX27" fmla="*/ 31016 w 61392"/>
                <a:gd name="connsiteY27" fmla="*/ 70327 h 70327"/>
                <a:gd name="connsiteX28" fmla="*/ 46714 w 61392"/>
                <a:gd name="connsiteY28" fmla="*/ 67519 h 70327"/>
                <a:gd name="connsiteX29" fmla="*/ 57436 w 61392"/>
                <a:gd name="connsiteY29" fmla="*/ 59606 h 70327"/>
                <a:gd name="connsiteX30" fmla="*/ 61392 w 61392"/>
                <a:gd name="connsiteY30" fmla="*/ 47863 h 70327"/>
                <a:gd name="connsiteX31" fmla="*/ 56543 w 61392"/>
                <a:gd name="connsiteY31" fmla="*/ 35993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7">
                  <a:moveTo>
                    <a:pt x="56415" y="35993"/>
                  </a:moveTo>
                  <a:cubicBezTo>
                    <a:pt x="53096" y="32930"/>
                    <a:pt x="48246" y="30760"/>
                    <a:pt x="41609" y="29356"/>
                  </a:cubicBezTo>
                  <a:lnTo>
                    <a:pt x="29229" y="26803"/>
                  </a:lnTo>
                  <a:cubicBezTo>
                    <a:pt x="26038" y="26165"/>
                    <a:pt x="23868" y="25272"/>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5"/>
                    <a:pt x="36631" y="14551"/>
                  </a:cubicBezTo>
                  <a:cubicBezTo>
                    <a:pt x="38163" y="15316"/>
                    <a:pt x="39439" y="16210"/>
                    <a:pt x="40460" y="17486"/>
                  </a:cubicBezTo>
                  <a:cubicBezTo>
                    <a:pt x="41481" y="18635"/>
                    <a:pt x="42120" y="20039"/>
                    <a:pt x="42375" y="21443"/>
                  </a:cubicBezTo>
                  <a:lnTo>
                    <a:pt x="59733" y="20422"/>
                  </a:lnTo>
                  <a:cubicBezTo>
                    <a:pt x="58840" y="14168"/>
                    <a:pt x="56032" y="9190"/>
                    <a:pt x="51054" y="5488"/>
                  </a:cubicBezTo>
                  <a:cubicBezTo>
                    <a:pt x="46076" y="1787"/>
                    <a:pt x="39312" y="0"/>
                    <a:pt x="30632" y="0"/>
                  </a:cubicBezTo>
                  <a:cubicBezTo>
                    <a:pt x="24761" y="0"/>
                    <a:pt x="19656" y="894"/>
                    <a:pt x="15316" y="2553"/>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6"/>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7" y="69433"/>
                    <a:pt x="46714" y="67519"/>
                  </a:cubicBezTo>
                  <a:cubicBezTo>
                    <a:pt x="51310" y="65605"/>
                    <a:pt x="54883" y="63052"/>
                    <a:pt x="57436" y="59606"/>
                  </a:cubicBezTo>
                  <a:cubicBezTo>
                    <a:pt x="60116" y="56287"/>
                    <a:pt x="61392" y="52330"/>
                    <a:pt x="61392" y="47863"/>
                  </a:cubicBezTo>
                  <a:cubicBezTo>
                    <a:pt x="61392" y="42886"/>
                    <a:pt x="59733" y="38929"/>
                    <a:pt x="56543" y="35993"/>
                  </a:cubicBezTo>
                  <a:close/>
                </a:path>
              </a:pathLst>
            </a:custGeom>
            <a:solidFill>
              <a:srgbClr val="EC607E"/>
            </a:solidFill>
            <a:ln w="0" cap="flat">
              <a:noFill/>
              <a:prstDash val="solid"/>
              <a:miter/>
            </a:ln>
          </p:spPr>
          <p:txBody>
            <a:bodyPr rtlCol="0" anchor="ctr"/>
            <a:lstStyle/>
            <a:p>
              <a:endParaRPr lang="en-GB" sz="1013"/>
            </a:p>
          </p:txBody>
        </p:sp>
        <p:sp>
          <p:nvSpPr>
            <p:cNvPr id="20" name="Freeform 19">
              <a:extLst>
                <a:ext uri="{FF2B5EF4-FFF2-40B4-BE49-F238E27FC236}">
                  <a16:creationId xmlns:a16="http://schemas.microsoft.com/office/drawing/2014/main" id="{6925966C-43A9-1DA0-D3D8-3EF0BA352EF7}"/>
                </a:ext>
              </a:extLst>
            </p:cNvPr>
            <p:cNvSpPr/>
            <p:nvPr/>
          </p:nvSpPr>
          <p:spPr>
            <a:xfrm>
              <a:off x="2164306" y="6277599"/>
              <a:ext cx="57690" cy="91131"/>
            </a:xfrm>
            <a:custGeom>
              <a:avLst/>
              <a:gdLst>
                <a:gd name="connsiteX0" fmla="*/ 57691 w 57690"/>
                <a:gd name="connsiteY0" fmla="*/ 79261 h 91131"/>
                <a:gd name="connsiteX1" fmla="*/ 13784 w 57690"/>
                <a:gd name="connsiteY1" fmla="*/ 79261 h 91131"/>
                <a:gd name="connsiteX2" fmla="*/ 13784 w 57690"/>
                <a:gd name="connsiteY2" fmla="*/ 51309 h 91131"/>
                <a:gd name="connsiteX3" fmla="*/ 54245 w 57690"/>
                <a:gd name="connsiteY3" fmla="*/ 51309 h 91131"/>
                <a:gd name="connsiteX4" fmla="*/ 54245 w 57690"/>
                <a:gd name="connsiteY4" fmla="*/ 39567 h 91131"/>
                <a:gd name="connsiteX5" fmla="*/ 13784 w 57690"/>
                <a:gd name="connsiteY5" fmla="*/ 39567 h 91131"/>
                <a:gd name="connsiteX6" fmla="*/ 13784 w 57690"/>
                <a:gd name="connsiteY6" fmla="*/ 11870 h 91131"/>
                <a:gd name="connsiteX7" fmla="*/ 57180 w 57690"/>
                <a:gd name="connsiteY7" fmla="*/ 11870 h 91131"/>
                <a:gd name="connsiteX8" fmla="*/ 57180 w 57690"/>
                <a:gd name="connsiteY8" fmla="*/ 0 h 91131"/>
                <a:gd name="connsiteX9" fmla="*/ 0 w 57690"/>
                <a:gd name="connsiteY9" fmla="*/ 0 h 91131"/>
                <a:gd name="connsiteX10" fmla="*/ 0 w 57690"/>
                <a:gd name="connsiteY10" fmla="*/ 91132 h 91131"/>
                <a:gd name="connsiteX11" fmla="*/ 57691 w 57690"/>
                <a:gd name="connsiteY11" fmla="*/ 91132 h 91131"/>
                <a:gd name="connsiteX12" fmla="*/ 57691 w 57690"/>
                <a:gd name="connsiteY12" fmla="*/ 7926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90" h="91131">
                  <a:moveTo>
                    <a:pt x="57691" y="79261"/>
                  </a:moveTo>
                  <a:lnTo>
                    <a:pt x="13784" y="79261"/>
                  </a:lnTo>
                  <a:lnTo>
                    <a:pt x="13784" y="51309"/>
                  </a:lnTo>
                  <a:lnTo>
                    <a:pt x="54245" y="51309"/>
                  </a:lnTo>
                  <a:lnTo>
                    <a:pt x="54245" y="39567"/>
                  </a:lnTo>
                  <a:lnTo>
                    <a:pt x="13784" y="39567"/>
                  </a:lnTo>
                  <a:lnTo>
                    <a:pt x="13784" y="11870"/>
                  </a:lnTo>
                  <a:lnTo>
                    <a:pt x="57180" y="11870"/>
                  </a:lnTo>
                  <a:lnTo>
                    <a:pt x="57180" y="0"/>
                  </a:lnTo>
                  <a:lnTo>
                    <a:pt x="0" y="0"/>
                  </a:lnTo>
                  <a:lnTo>
                    <a:pt x="0" y="91132"/>
                  </a:lnTo>
                  <a:lnTo>
                    <a:pt x="57691" y="91132"/>
                  </a:lnTo>
                  <a:lnTo>
                    <a:pt x="57691" y="79261"/>
                  </a:lnTo>
                  <a:close/>
                </a:path>
              </a:pathLst>
            </a:custGeom>
            <a:solidFill>
              <a:srgbClr val="14336A"/>
            </a:solidFill>
            <a:ln w="0" cap="flat">
              <a:noFill/>
              <a:prstDash val="solid"/>
              <a:miter/>
            </a:ln>
          </p:spPr>
          <p:txBody>
            <a:bodyPr rtlCol="0" anchor="ctr"/>
            <a:lstStyle/>
            <a:p>
              <a:endParaRPr lang="en-GB" sz="1013"/>
            </a:p>
          </p:txBody>
        </p:sp>
        <p:sp>
          <p:nvSpPr>
            <p:cNvPr id="21" name="Freeform 20">
              <a:extLst>
                <a:ext uri="{FF2B5EF4-FFF2-40B4-BE49-F238E27FC236}">
                  <a16:creationId xmlns:a16="http://schemas.microsoft.com/office/drawing/2014/main" id="{FDE059A0-49A7-1C56-D248-6349AEC0ECC9}"/>
                </a:ext>
              </a:extLst>
            </p:cNvPr>
            <p:cNvSpPr/>
            <p:nvPr/>
          </p:nvSpPr>
          <p:spPr>
            <a:xfrm>
              <a:off x="2242036" y="6300574"/>
              <a:ext cx="56542" cy="69050"/>
            </a:xfrm>
            <a:custGeom>
              <a:avLst/>
              <a:gdLst>
                <a:gd name="connsiteX0" fmla="*/ 10721 w 56542"/>
                <a:gd name="connsiteY0" fmla="*/ 66115 h 69050"/>
                <a:gd name="connsiteX1" fmla="*/ 22336 w 56542"/>
                <a:gd name="connsiteY1" fmla="*/ 69050 h 69050"/>
                <a:gd name="connsiteX2" fmla="*/ 35227 w 56542"/>
                <a:gd name="connsiteY2" fmla="*/ 65476 h 69050"/>
                <a:gd name="connsiteX3" fmla="*/ 42758 w 56542"/>
                <a:gd name="connsiteY3" fmla="*/ 56414 h 69050"/>
                <a:gd name="connsiteX4" fmla="*/ 43524 w 56542"/>
                <a:gd name="connsiteY4" fmla="*/ 56414 h 69050"/>
                <a:gd name="connsiteX5" fmla="*/ 43524 w 56542"/>
                <a:gd name="connsiteY5" fmla="*/ 68284 h 69050"/>
                <a:gd name="connsiteX6" fmla="*/ 56542 w 56542"/>
                <a:gd name="connsiteY6" fmla="*/ 68284 h 69050"/>
                <a:gd name="connsiteX7" fmla="*/ 56542 w 56542"/>
                <a:gd name="connsiteY7" fmla="*/ 0 h 69050"/>
                <a:gd name="connsiteX8" fmla="*/ 43140 w 56542"/>
                <a:gd name="connsiteY8" fmla="*/ 0 h 69050"/>
                <a:gd name="connsiteX9" fmla="*/ 43140 w 56542"/>
                <a:gd name="connsiteY9" fmla="*/ 39949 h 69050"/>
                <a:gd name="connsiteX10" fmla="*/ 40716 w 56542"/>
                <a:gd name="connsiteY10" fmla="*/ 49522 h 69050"/>
                <a:gd name="connsiteX11" fmla="*/ 34589 w 56542"/>
                <a:gd name="connsiteY11" fmla="*/ 55138 h 69050"/>
                <a:gd name="connsiteX12" fmla="*/ 27186 w 56542"/>
                <a:gd name="connsiteY12" fmla="*/ 57052 h 69050"/>
                <a:gd name="connsiteX13" fmla="*/ 17103 w 56542"/>
                <a:gd name="connsiteY13" fmla="*/ 52968 h 69050"/>
                <a:gd name="connsiteX14" fmla="*/ 13274 w 56542"/>
                <a:gd name="connsiteY14" fmla="*/ 41864 h 69050"/>
                <a:gd name="connsiteX15" fmla="*/ 13274 w 56542"/>
                <a:gd name="connsiteY15" fmla="*/ 0 h 69050"/>
                <a:gd name="connsiteX16" fmla="*/ 0 w 56542"/>
                <a:gd name="connsiteY16" fmla="*/ 0 h 69050"/>
                <a:gd name="connsiteX17" fmla="*/ 0 w 56542"/>
                <a:gd name="connsiteY17" fmla="*/ 43523 h 69050"/>
                <a:gd name="connsiteX18" fmla="*/ 2808 w 56542"/>
                <a:gd name="connsiteY18" fmla="*/ 57691 h 69050"/>
                <a:gd name="connsiteX19" fmla="*/ 10721 w 56542"/>
                <a:gd name="connsiteY19" fmla="*/ 66370 h 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542" h="69050">
                  <a:moveTo>
                    <a:pt x="10721" y="66115"/>
                  </a:moveTo>
                  <a:cubicBezTo>
                    <a:pt x="14040" y="68029"/>
                    <a:pt x="17997" y="69050"/>
                    <a:pt x="22336" y="69050"/>
                  </a:cubicBezTo>
                  <a:cubicBezTo>
                    <a:pt x="27441" y="69050"/>
                    <a:pt x="31781" y="67902"/>
                    <a:pt x="35227" y="65476"/>
                  </a:cubicBezTo>
                  <a:cubicBezTo>
                    <a:pt x="38673" y="63051"/>
                    <a:pt x="41226" y="59988"/>
                    <a:pt x="42758" y="56414"/>
                  </a:cubicBezTo>
                  <a:lnTo>
                    <a:pt x="43524" y="56414"/>
                  </a:lnTo>
                  <a:lnTo>
                    <a:pt x="43524" y="68284"/>
                  </a:lnTo>
                  <a:lnTo>
                    <a:pt x="56542" y="68284"/>
                  </a:lnTo>
                  <a:lnTo>
                    <a:pt x="56542" y="0"/>
                  </a:lnTo>
                  <a:lnTo>
                    <a:pt x="43140" y="0"/>
                  </a:lnTo>
                  <a:lnTo>
                    <a:pt x="43140" y="39949"/>
                  </a:lnTo>
                  <a:cubicBezTo>
                    <a:pt x="43140" y="43779"/>
                    <a:pt x="42375" y="47097"/>
                    <a:pt x="40716" y="49522"/>
                  </a:cubicBezTo>
                  <a:cubicBezTo>
                    <a:pt x="39056" y="52075"/>
                    <a:pt x="37014" y="53862"/>
                    <a:pt x="34589" y="55138"/>
                  </a:cubicBezTo>
                  <a:cubicBezTo>
                    <a:pt x="32164" y="56414"/>
                    <a:pt x="29611" y="57052"/>
                    <a:pt x="27186" y="57052"/>
                  </a:cubicBezTo>
                  <a:cubicBezTo>
                    <a:pt x="23102" y="57052"/>
                    <a:pt x="19656" y="55649"/>
                    <a:pt x="17103" y="52968"/>
                  </a:cubicBezTo>
                  <a:cubicBezTo>
                    <a:pt x="14550" y="50160"/>
                    <a:pt x="13274" y="46459"/>
                    <a:pt x="13274" y="41864"/>
                  </a:cubicBezTo>
                  <a:lnTo>
                    <a:pt x="13274" y="0"/>
                  </a:lnTo>
                  <a:lnTo>
                    <a:pt x="0" y="0"/>
                  </a:lnTo>
                  <a:lnTo>
                    <a:pt x="0" y="43523"/>
                  </a:lnTo>
                  <a:cubicBezTo>
                    <a:pt x="0" y="49139"/>
                    <a:pt x="893" y="53862"/>
                    <a:pt x="2808" y="57691"/>
                  </a:cubicBezTo>
                  <a:cubicBezTo>
                    <a:pt x="4722" y="61520"/>
                    <a:pt x="7403" y="64456"/>
                    <a:pt x="10721" y="66370"/>
                  </a:cubicBezTo>
                  <a:close/>
                </a:path>
              </a:pathLst>
            </a:custGeom>
            <a:solidFill>
              <a:srgbClr val="14336A"/>
            </a:solidFill>
            <a:ln w="0" cap="flat">
              <a:noFill/>
              <a:prstDash val="solid"/>
              <a:miter/>
            </a:ln>
          </p:spPr>
          <p:txBody>
            <a:bodyPr rtlCol="0" anchor="ctr"/>
            <a:lstStyle/>
            <a:p>
              <a:endParaRPr lang="en-GB" sz="1013"/>
            </a:p>
          </p:txBody>
        </p:sp>
        <p:sp>
          <p:nvSpPr>
            <p:cNvPr id="22" name="Freeform 21">
              <a:extLst>
                <a:ext uri="{FF2B5EF4-FFF2-40B4-BE49-F238E27FC236}">
                  <a16:creationId xmlns:a16="http://schemas.microsoft.com/office/drawing/2014/main" id="{D98EA9D3-48AC-0ADF-C778-CAAF85F1F74F}"/>
                </a:ext>
              </a:extLst>
            </p:cNvPr>
            <p:cNvSpPr/>
            <p:nvPr/>
          </p:nvSpPr>
          <p:spPr>
            <a:xfrm>
              <a:off x="2319383" y="6299297"/>
              <a:ext cx="36631" cy="69305"/>
            </a:xfrm>
            <a:custGeom>
              <a:avLst/>
              <a:gdLst>
                <a:gd name="connsiteX0" fmla="*/ 13402 w 36631"/>
                <a:gd name="connsiteY0" fmla="*/ 27697 h 69305"/>
                <a:gd name="connsiteX1" fmla="*/ 15571 w 36631"/>
                <a:gd name="connsiteY1" fmla="*/ 19783 h 69305"/>
                <a:gd name="connsiteX2" fmla="*/ 21315 w 36631"/>
                <a:gd name="connsiteY2" fmla="*/ 14295 h 69305"/>
                <a:gd name="connsiteX3" fmla="*/ 29739 w 36631"/>
                <a:gd name="connsiteY3" fmla="*/ 12253 h 69305"/>
                <a:gd name="connsiteX4" fmla="*/ 33823 w 36631"/>
                <a:gd name="connsiteY4" fmla="*/ 12508 h 69305"/>
                <a:gd name="connsiteX5" fmla="*/ 36631 w 36631"/>
                <a:gd name="connsiteY5" fmla="*/ 13019 h 69305"/>
                <a:gd name="connsiteX6" fmla="*/ 36631 w 36631"/>
                <a:gd name="connsiteY6" fmla="*/ 255 h 69305"/>
                <a:gd name="connsiteX7" fmla="*/ 33951 w 36631"/>
                <a:gd name="connsiteY7" fmla="*/ 0 h 69305"/>
                <a:gd name="connsiteX8" fmla="*/ 31015 w 36631"/>
                <a:gd name="connsiteY8" fmla="*/ 0 h 69305"/>
                <a:gd name="connsiteX9" fmla="*/ 20294 w 36631"/>
                <a:gd name="connsiteY9" fmla="*/ 3191 h 69305"/>
                <a:gd name="connsiteX10" fmla="*/ 13657 w 36631"/>
                <a:gd name="connsiteY10" fmla="*/ 11870 h 69305"/>
                <a:gd name="connsiteX11" fmla="*/ 12891 w 36631"/>
                <a:gd name="connsiteY11" fmla="*/ 11870 h 69305"/>
                <a:gd name="connsiteX12" fmla="*/ 12891 w 36631"/>
                <a:gd name="connsiteY12" fmla="*/ 1021 h 69305"/>
                <a:gd name="connsiteX13" fmla="*/ 0 w 36631"/>
                <a:gd name="connsiteY13" fmla="*/ 1021 h 69305"/>
                <a:gd name="connsiteX14" fmla="*/ 0 w 36631"/>
                <a:gd name="connsiteY14" fmla="*/ 69306 h 69305"/>
                <a:gd name="connsiteX15" fmla="*/ 13274 w 36631"/>
                <a:gd name="connsiteY15" fmla="*/ 69306 h 69305"/>
                <a:gd name="connsiteX16" fmla="*/ 13274 w 36631"/>
                <a:gd name="connsiteY16" fmla="*/ 27569 h 6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31" h="69305">
                  <a:moveTo>
                    <a:pt x="13402" y="27697"/>
                  </a:moveTo>
                  <a:cubicBezTo>
                    <a:pt x="13402" y="24761"/>
                    <a:pt x="14167" y="22081"/>
                    <a:pt x="15571" y="19783"/>
                  </a:cubicBezTo>
                  <a:cubicBezTo>
                    <a:pt x="16975" y="17486"/>
                    <a:pt x="18890" y="15571"/>
                    <a:pt x="21315" y="14295"/>
                  </a:cubicBezTo>
                  <a:cubicBezTo>
                    <a:pt x="23740" y="13019"/>
                    <a:pt x="26548" y="12253"/>
                    <a:pt x="29739" y="12253"/>
                  </a:cubicBezTo>
                  <a:cubicBezTo>
                    <a:pt x="31143" y="12253"/>
                    <a:pt x="32419" y="12253"/>
                    <a:pt x="33823" y="12508"/>
                  </a:cubicBezTo>
                  <a:cubicBezTo>
                    <a:pt x="35227" y="12764"/>
                    <a:pt x="36121" y="12891"/>
                    <a:pt x="36631" y="13019"/>
                  </a:cubicBezTo>
                  <a:lnTo>
                    <a:pt x="36631" y="255"/>
                  </a:lnTo>
                  <a:cubicBezTo>
                    <a:pt x="35993" y="255"/>
                    <a:pt x="35100" y="127"/>
                    <a:pt x="33951" y="0"/>
                  </a:cubicBezTo>
                  <a:cubicBezTo>
                    <a:pt x="32802" y="0"/>
                    <a:pt x="31781" y="0"/>
                    <a:pt x="31015" y="0"/>
                  </a:cubicBezTo>
                  <a:cubicBezTo>
                    <a:pt x="27059" y="0"/>
                    <a:pt x="23485" y="1021"/>
                    <a:pt x="20294" y="3191"/>
                  </a:cubicBezTo>
                  <a:cubicBezTo>
                    <a:pt x="17103" y="5360"/>
                    <a:pt x="14933" y="8168"/>
                    <a:pt x="13657" y="11870"/>
                  </a:cubicBezTo>
                  <a:lnTo>
                    <a:pt x="12891" y="11870"/>
                  </a:lnTo>
                  <a:lnTo>
                    <a:pt x="12891" y="1021"/>
                  </a:lnTo>
                  <a:lnTo>
                    <a:pt x="0" y="1021"/>
                  </a:lnTo>
                  <a:lnTo>
                    <a:pt x="0" y="69306"/>
                  </a:lnTo>
                  <a:lnTo>
                    <a:pt x="13274" y="69306"/>
                  </a:lnTo>
                  <a:lnTo>
                    <a:pt x="13274" y="27569"/>
                  </a:lnTo>
                  <a:close/>
                </a:path>
              </a:pathLst>
            </a:custGeom>
            <a:solidFill>
              <a:srgbClr val="14336A"/>
            </a:solidFill>
            <a:ln w="0" cap="flat">
              <a:noFill/>
              <a:prstDash val="solid"/>
              <a:miter/>
            </a:ln>
          </p:spPr>
          <p:txBody>
            <a:bodyPr rtlCol="0" anchor="ctr"/>
            <a:lstStyle/>
            <a:p>
              <a:endParaRPr lang="en-GB" sz="1013"/>
            </a:p>
          </p:txBody>
        </p:sp>
        <p:sp>
          <p:nvSpPr>
            <p:cNvPr id="23" name="Freeform 22">
              <a:extLst>
                <a:ext uri="{FF2B5EF4-FFF2-40B4-BE49-F238E27FC236}">
                  <a16:creationId xmlns:a16="http://schemas.microsoft.com/office/drawing/2014/main" id="{E1965400-C5A8-2E0A-18CC-D94F1323DFC9}"/>
                </a:ext>
              </a:extLst>
            </p:cNvPr>
            <p:cNvSpPr/>
            <p:nvPr/>
          </p:nvSpPr>
          <p:spPr>
            <a:xfrm>
              <a:off x="2365331" y="6299553"/>
              <a:ext cx="63562" cy="70454"/>
            </a:xfrm>
            <a:custGeom>
              <a:avLst/>
              <a:gdLst>
                <a:gd name="connsiteX0" fmla="*/ 48501 w 63562"/>
                <a:gd name="connsiteY0" fmla="*/ 66115 h 70454"/>
                <a:gd name="connsiteX1" fmla="*/ 59606 w 63562"/>
                <a:gd name="connsiteY1" fmla="*/ 53862 h 70454"/>
                <a:gd name="connsiteX2" fmla="*/ 63562 w 63562"/>
                <a:gd name="connsiteY2" fmla="*/ 35355 h 70454"/>
                <a:gd name="connsiteX3" fmla="*/ 59606 w 63562"/>
                <a:gd name="connsiteY3" fmla="*/ 16720 h 70454"/>
                <a:gd name="connsiteX4" fmla="*/ 48501 w 63562"/>
                <a:gd name="connsiteY4" fmla="*/ 4340 h 70454"/>
                <a:gd name="connsiteX5" fmla="*/ 31781 w 63562"/>
                <a:gd name="connsiteY5" fmla="*/ 0 h 70454"/>
                <a:gd name="connsiteX6" fmla="*/ 15061 w 63562"/>
                <a:gd name="connsiteY6" fmla="*/ 4340 h 70454"/>
                <a:gd name="connsiteX7" fmla="*/ 3957 w 63562"/>
                <a:gd name="connsiteY7" fmla="*/ 16720 h 70454"/>
                <a:gd name="connsiteX8" fmla="*/ 0 w 63562"/>
                <a:gd name="connsiteY8" fmla="*/ 35355 h 70454"/>
                <a:gd name="connsiteX9" fmla="*/ 3957 w 63562"/>
                <a:gd name="connsiteY9" fmla="*/ 53862 h 70454"/>
                <a:gd name="connsiteX10" fmla="*/ 15061 w 63562"/>
                <a:gd name="connsiteY10" fmla="*/ 66115 h 70454"/>
                <a:gd name="connsiteX11" fmla="*/ 31781 w 63562"/>
                <a:gd name="connsiteY11" fmla="*/ 70454 h 70454"/>
                <a:gd name="connsiteX12" fmla="*/ 48501 w 63562"/>
                <a:gd name="connsiteY12" fmla="*/ 66115 h 70454"/>
                <a:gd name="connsiteX13" fmla="*/ 15316 w 63562"/>
                <a:gd name="connsiteY13" fmla="*/ 47225 h 70454"/>
                <a:gd name="connsiteX14" fmla="*/ 13274 w 63562"/>
                <a:gd name="connsiteY14" fmla="*/ 35227 h 70454"/>
                <a:gd name="connsiteX15" fmla="*/ 15316 w 63562"/>
                <a:gd name="connsiteY15" fmla="*/ 23230 h 70454"/>
                <a:gd name="connsiteX16" fmla="*/ 21443 w 63562"/>
                <a:gd name="connsiteY16" fmla="*/ 14423 h 70454"/>
                <a:gd name="connsiteX17" fmla="*/ 31781 w 63562"/>
                <a:gd name="connsiteY17" fmla="*/ 11104 h 70454"/>
                <a:gd name="connsiteX18" fmla="*/ 42119 w 63562"/>
                <a:gd name="connsiteY18" fmla="*/ 14423 h 70454"/>
                <a:gd name="connsiteX19" fmla="*/ 48246 w 63562"/>
                <a:gd name="connsiteY19" fmla="*/ 23230 h 70454"/>
                <a:gd name="connsiteX20" fmla="*/ 50288 w 63562"/>
                <a:gd name="connsiteY20" fmla="*/ 35227 h 70454"/>
                <a:gd name="connsiteX21" fmla="*/ 48246 w 63562"/>
                <a:gd name="connsiteY21" fmla="*/ 47225 h 70454"/>
                <a:gd name="connsiteX22" fmla="*/ 42119 w 63562"/>
                <a:gd name="connsiteY22" fmla="*/ 56032 h 70454"/>
                <a:gd name="connsiteX23" fmla="*/ 31781 w 63562"/>
                <a:gd name="connsiteY23" fmla="*/ 59350 h 70454"/>
                <a:gd name="connsiteX24" fmla="*/ 21443 w 63562"/>
                <a:gd name="connsiteY24" fmla="*/ 56032 h 70454"/>
                <a:gd name="connsiteX25" fmla="*/ 15316 w 63562"/>
                <a:gd name="connsiteY25" fmla="*/ 47225 h 7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62" h="70454">
                  <a:moveTo>
                    <a:pt x="48501" y="66115"/>
                  </a:moveTo>
                  <a:cubicBezTo>
                    <a:pt x="53224" y="63179"/>
                    <a:pt x="56925" y="59095"/>
                    <a:pt x="59606" y="53862"/>
                  </a:cubicBezTo>
                  <a:cubicBezTo>
                    <a:pt x="62286" y="48629"/>
                    <a:pt x="63562" y="42375"/>
                    <a:pt x="63562" y="35355"/>
                  </a:cubicBezTo>
                  <a:cubicBezTo>
                    <a:pt x="63562" y="28335"/>
                    <a:pt x="62286" y="22081"/>
                    <a:pt x="59606" y="16720"/>
                  </a:cubicBezTo>
                  <a:cubicBezTo>
                    <a:pt x="56925" y="11360"/>
                    <a:pt x="53224" y="7275"/>
                    <a:pt x="48501" y="4340"/>
                  </a:cubicBezTo>
                  <a:cubicBezTo>
                    <a:pt x="43779" y="1404"/>
                    <a:pt x="38163" y="0"/>
                    <a:pt x="31781" y="0"/>
                  </a:cubicBezTo>
                  <a:cubicBezTo>
                    <a:pt x="25399" y="0"/>
                    <a:pt x="19783" y="1404"/>
                    <a:pt x="15061" y="4340"/>
                  </a:cubicBezTo>
                  <a:cubicBezTo>
                    <a:pt x="10338" y="7275"/>
                    <a:pt x="6637" y="11360"/>
                    <a:pt x="3957" y="16720"/>
                  </a:cubicBezTo>
                  <a:cubicBezTo>
                    <a:pt x="1276" y="22081"/>
                    <a:pt x="0" y="28207"/>
                    <a:pt x="0" y="35355"/>
                  </a:cubicBezTo>
                  <a:cubicBezTo>
                    <a:pt x="0" y="42503"/>
                    <a:pt x="1276" y="48629"/>
                    <a:pt x="3957" y="53862"/>
                  </a:cubicBezTo>
                  <a:cubicBezTo>
                    <a:pt x="6637" y="59095"/>
                    <a:pt x="10338" y="63179"/>
                    <a:pt x="15061" y="66115"/>
                  </a:cubicBezTo>
                  <a:cubicBezTo>
                    <a:pt x="19783" y="69051"/>
                    <a:pt x="25399" y="70454"/>
                    <a:pt x="31781" y="70454"/>
                  </a:cubicBezTo>
                  <a:cubicBezTo>
                    <a:pt x="38163" y="70454"/>
                    <a:pt x="43779" y="69051"/>
                    <a:pt x="48501" y="66115"/>
                  </a:cubicBezTo>
                  <a:close/>
                  <a:moveTo>
                    <a:pt x="15316" y="47225"/>
                  </a:moveTo>
                  <a:cubicBezTo>
                    <a:pt x="14040" y="43524"/>
                    <a:pt x="13274" y="39567"/>
                    <a:pt x="13274" y="35227"/>
                  </a:cubicBezTo>
                  <a:cubicBezTo>
                    <a:pt x="13274" y="30888"/>
                    <a:pt x="13912" y="26803"/>
                    <a:pt x="15316" y="23230"/>
                  </a:cubicBezTo>
                  <a:cubicBezTo>
                    <a:pt x="16592" y="19528"/>
                    <a:pt x="18635" y="16592"/>
                    <a:pt x="21443" y="14423"/>
                  </a:cubicBezTo>
                  <a:cubicBezTo>
                    <a:pt x="24123" y="12253"/>
                    <a:pt x="27697" y="11104"/>
                    <a:pt x="31781" y="11104"/>
                  </a:cubicBezTo>
                  <a:cubicBezTo>
                    <a:pt x="35865" y="11104"/>
                    <a:pt x="39311" y="12253"/>
                    <a:pt x="42119" y="14423"/>
                  </a:cubicBezTo>
                  <a:cubicBezTo>
                    <a:pt x="44800" y="16592"/>
                    <a:pt x="46842" y="19656"/>
                    <a:pt x="48246" y="23230"/>
                  </a:cubicBezTo>
                  <a:cubicBezTo>
                    <a:pt x="49522" y="26931"/>
                    <a:pt x="50288" y="30888"/>
                    <a:pt x="50288" y="35227"/>
                  </a:cubicBezTo>
                  <a:cubicBezTo>
                    <a:pt x="50288" y="39567"/>
                    <a:pt x="49650" y="43651"/>
                    <a:pt x="48246" y="47225"/>
                  </a:cubicBezTo>
                  <a:cubicBezTo>
                    <a:pt x="46970" y="50926"/>
                    <a:pt x="44927" y="53734"/>
                    <a:pt x="42119" y="56032"/>
                  </a:cubicBezTo>
                  <a:cubicBezTo>
                    <a:pt x="39439" y="58202"/>
                    <a:pt x="35993" y="59350"/>
                    <a:pt x="31781" y="59350"/>
                  </a:cubicBezTo>
                  <a:cubicBezTo>
                    <a:pt x="27569" y="59350"/>
                    <a:pt x="24123" y="58202"/>
                    <a:pt x="21443" y="56032"/>
                  </a:cubicBezTo>
                  <a:cubicBezTo>
                    <a:pt x="18635" y="53862"/>
                    <a:pt x="16720" y="50926"/>
                    <a:pt x="15316" y="47225"/>
                  </a:cubicBezTo>
                  <a:close/>
                </a:path>
              </a:pathLst>
            </a:custGeom>
            <a:solidFill>
              <a:srgbClr val="14336A"/>
            </a:solidFill>
            <a:ln w="0" cap="flat">
              <a:noFill/>
              <a:prstDash val="solid"/>
              <a:miter/>
            </a:ln>
          </p:spPr>
          <p:txBody>
            <a:bodyPr rtlCol="0" anchor="ctr"/>
            <a:lstStyle/>
            <a:p>
              <a:endParaRPr lang="en-GB" sz="1013"/>
            </a:p>
          </p:txBody>
        </p:sp>
        <p:sp>
          <p:nvSpPr>
            <p:cNvPr id="24" name="Freeform 23">
              <a:extLst>
                <a:ext uri="{FF2B5EF4-FFF2-40B4-BE49-F238E27FC236}">
                  <a16:creationId xmlns:a16="http://schemas.microsoft.com/office/drawing/2014/main" id="{B4BA6345-4B67-BB17-E152-8D9CADDEA352}"/>
                </a:ext>
              </a:extLst>
            </p:cNvPr>
            <p:cNvSpPr/>
            <p:nvPr/>
          </p:nvSpPr>
          <p:spPr>
            <a:xfrm>
              <a:off x="2446762" y="6299553"/>
              <a:ext cx="62413" cy="94960"/>
            </a:xfrm>
            <a:custGeom>
              <a:avLst/>
              <a:gdLst>
                <a:gd name="connsiteX0" fmla="*/ 33951 w 62413"/>
                <a:gd name="connsiteY0" fmla="*/ 70454 h 94960"/>
                <a:gd name="connsiteX1" fmla="*/ 48629 w 62413"/>
                <a:gd name="connsiteY1" fmla="*/ 66243 h 94960"/>
                <a:gd name="connsiteX2" fmla="*/ 58712 w 62413"/>
                <a:gd name="connsiteY2" fmla="*/ 54117 h 94960"/>
                <a:gd name="connsiteX3" fmla="*/ 62414 w 62413"/>
                <a:gd name="connsiteY3" fmla="*/ 35100 h 94960"/>
                <a:gd name="connsiteX4" fmla="*/ 58712 w 62413"/>
                <a:gd name="connsiteY4" fmla="*/ 16210 h 94960"/>
                <a:gd name="connsiteX5" fmla="*/ 48501 w 62413"/>
                <a:gd name="connsiteY5" fmla="*/ 4212 h 94960"/>
                <a:gd name="connsiteX6" fmla="*/ 33696 w 62413"/>
                <a:gd name="connsiteY6" fmla="*/ 0 h 94960"/>
                <a:gd name="connsiteX7" fmla="*/ 23485 w 62413"/>
                <a:gd name="connsiteY7" fmla="*/ 2170 h 94960"/>
                <a:gd name="connsiteX8" fmla="*/ 17486 w 62413"/>
                <a:gd name="connsiteY8" fmla="*/ 7148 h 94960"/>
                <a:gd name="connsiteX9" fmla="*/ 14167 w 62413"/>
                <a:gd name="connsiteY9" fmla="*/ 12125 h 94960"/>
                <a:gd name="connsiteX10" fmla="*/ 13019 w 62413"/>
                <a:gd name="connsiteY10" fmla="*/ 12125 h 94960"/>
                <a:gd name="connsiteX11" fmla="*/ 13019 w 62413"/>
                <a:gd name="connsiteY11" fmla="*/ 1021 h 94960"/>
                <a:gd name="connsiteX12" fmla="*/ 0 w 62413"/>
                <a:gd name="connsiteY12" fmla="*/ 1021 h 94960"/>
                <a:gd name="connsiteX13" fmla="*/ 0 w 62413"/>
                <a:gd name="connsiteY13" fmla="*/ 94960 h 94960"/>
                <a:gd name="connsiteX14" fmla="*/ 13274 w 62413"/>
                <a:gd name="connsiteY14" fmla="*/ 94960 h 94960"/>
                <a:gd name="connsiteX15" fmla="*/ 13274 w 62413"/>
                <a:gd name="connsiteY15" fmla="*/ 58712 h 94960"/>
                <a:gd name="connsiteX16" fmla="*/ 14040 w 62413"/>
                <a:gd name="connsiteY16" fmla="*/ 58712 h 94960"/>
                <a:gd name="connsiteX17" fmla="*/ 17486 w 62413"/>
                <a:gd name="connsiteY17" fmla="*/ 63690 h 94960"/>
                <a:gd name="connsiteX18" fmla="*/ 23613 w 62413"/>
                <a:gd name="connsiteY18" fmla="*/ 68540 h 94960"/>
                <a:gd name="connsiteX19" fmla="*/ 33823 w 62413"/>
                <a:gd name="connsiteY19" fmla="*/ 70582 h 94960"/>
                <a:gd name="connsiteX20" fmla="*/ 15189 w 62413"/>
                <a:gd name="connsiteY20" fmla="*/ 47608 h 94960"/>
                <a:gd name="connsiteX21" fmla="*/ 13146 w 62413"/>
                <a:gd name="connsiteY21" fmla="*/ 34972 h 94960"/>
                <a:gd name="connsiteX22" fmla="*/ 15189 w 62413"/>
                <a:gd name="connsiteY22" fmla="*/ 22464 h 94960"/>
                <a:gd name="connsiteX23" fmla="*/ 21187 w 62413"/>
                <a:gd name="connsiteY23" fmla="*/ 14168 h 94960"/>
                <a:gd name="connsiteX24" fmla="*/ 31015 w 62413"/>
                <a:gd name="connsiteY24" fmla="*/ 11232 h 94960"/>
                <a:gd name="connsiteX25" fmla="*/ 41098 w 62413"/>
                <a:gd name="connsiteY25" fmla="*/ 14295 h 94960"/>
                <a:gd name="connsiteX26" fmla="*/ 47097 w 62413"/>
                <a:gd name="connsiteY26" fmla="*/ 22847 h 94960"/>
                <a:gd name="connsiteX27" fmla="*/ 49140 w 62413"/>
                <a:gd name="connsiteY27" fmla="*/ 34972 h 94960"/>
                <a:gd name="connsiteX28" fmla="*/ 47097 w 62413"/>
                <a:gd name="connsiteY28" fmla="*/ 47352 h 94960"/>
                <a:gd name="connsiteX29" fmla="*/ 40971 w 62413"/>
                <a:gd name="connsiteY29" fmla="*/ 56032 h 94960"/>
                <a:gd name="connsiteX30" fmla="*/ 31015 w 62413"/>
                <a:gd name="connsiteY30" fmla="*/ 59223 h 94960"/>
                <a:gd name="connsiteX31" fmla="*/ 21315 w 62413"/>
                <a:gd name="connsiteY31" fmla="*/ 56159 h 94960"/>
                <a:gd name="connsiteX32" fmla="*/ 15316 w 62413"/>
                <a:gd name="connsiteY32" fmla="*/ 47735 h 9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413" h="94960">
                  <a:moveTo>
                    <a:pt x="33951" y="70454"/>
                  </a:moveTo>
                  <a:cubicBezTo>
                    <a:pt x="39439" y="70454"/>
                    <a:pt x="44417" y="69051"/>
                    <a:pt x="48629" y="66243"/>
                  </a:cubicBezTo>
                  <a:cubicBezTo>
                    <a:pt x="52969" y="63435"/>
                    <a:pt x="56287" y="59350"/>
                    <a:pt x="58712" y="54117"/>
                  </a:cubicBezTo>
                  <a:cubicBezTo>
                    <a:pt x="61137" y="48884"/>
                    <a:pt x="62414" y="42503"/>
                    <a:pt x="62414" y="35100"/>
                  </a:cubicBezTo>
                  <a:cubicBezTo>
                    <a:pt x="62414" y="27697"/>
                    <a:pt x="61137" y="21443"/>
                    <a:pt x="58712" y="16210"/>
                  </a:cubicBezTo>
                  <a:cubicBezTo>
                    <a:pt x="56287" y="10977"/>
                    <a:pt x="52841" y="6892"/>
                    <a:pt x="48501" y="4212"/>
                  </a:cubicBezTo>
                  <a:cubicBezTo>
                    <a:pt x="44162" y="1404"/>
                    <a:pt x="39184" y="0"/>
                    <a:pt x="33696" y="0"/>
                  </a:cubicBezTo>
                  <a:cubicBezTo>
                    <a:pt x="29484" y="0"/>
                    <a:pt x="26038" y="766"/>
                    <a:pt x="23485" y="2170"/>
                  </a:cubicBezTo>
                  <a:cubicBezTo>
                    <a:pt x="20932" y="3574"/>
                    <a:pt x="18890" y="5233"/>
                    <a:pt x="17486" y="7148"/>
                  </a:cubicBezTo>
                  <a:cubicBezTo>
                    <a:pt x="16082" y="9062"/>
                    <a:pt x="14933" y="10594"/>
                    <a:pt x="14167" y="12125"/>
                  </a:cubicBezTo>
                  <a:lnTo>
                    <a:pt x="13019" y="12125"/>
                  </a:lnTo>
                  <a:lnTo>
                    <a:pt x="13019" y="1021"/>
                  </a:lnTo>
                  <a:lnTo>
                    <a:pt x="0" y="1021"/>
                  </a:lnTo>
                  <a:lnTo>
                    <a:pt x="0" y="94960"/>
                  </a:lnTo>
                  <a:lnTo>
                    <a:pt x="13274" y="94960"/>
                  </a:lnTo>
                  <a:lnTo>
                    <a:pt x="13274" y="58712"/>
                  </a:lnTo>
                  <a:lnTo>
                    <a:pt x="14040" y="58712"/>
                  </a:lnTo>
                  <a:cubicBezTo>
                    <a:pt x="14806" y="60116"/>
                    <a:pt x="15954" y="61775"/>
                    <a:pt x="17486" y="63690"/>
                  </a:cubicBezTo>
                  <a:cubicBezTo>
                    <a:pt x="19018" y="65605"/>
                    <a:pt x="21060" y="67136"/>
                    <a:pt x="23613" y="68540"/>
                  </a:cubicBezTo>
                  <a:cubicBezTo>
                    <a:pt x="26293" y="69944"/>
                    <a:pt x="29611" y="70582"/>
                    <a:pt x="33823" y="70582"/>
                  </a:cubicBezTo>
                  <a:close/>
                  <a:moveTo>
                    <a:pt x="15189" y="47608"/>
                  </a:moveTo>
                  <a:cubicBezTo>
                    <a:pt x="13785" y="44034"/>
                    <a:pt x="13146" y="39822"/>
                    <a:pt x="13146" y="34972"/>
                  </a:cubicBezTo>
                  <a:cubicBezTo>
                    <a:pt x="13146" y="30122"/>
                    <a:pt x="13785" y="26038"/>
                    <a:pt x="15189" y="22464"/>
                  </a:cubicBezTo>
                  <a:cubicBezTo>
                    <a:pt x="16593" y="18890"/>
                    <a:pt x="18507" y="16082"/>
                    <a:pt x="21187" y="14168"/>
                  </a:cubicBezTo>
                  <a:cubicBezTo>
                    <a:pt x="23868" y="12125"/>
                    <a:pt x="27059" y="11232"/>
                    <a:pt x="31015" y="11232"/>
                  </a:cubicBezTo>
                  <a:cubicBezTo>
                    <a:pt x="34972" y="11232"/>
                    <a:pt x="38418" y="12253"/>
                    <a:pt x="41098" y="14295"/>
                  </a:cubicBezTo>
                  <a:cubicBezTo>
                    <a:pt x="43779" y="16337"/>
                    <a:pt x="45821" y="19145"/>
                    <a:pt x="47097" y="22847"/>
                  </a:cubicBezTo>
                  <a:cubicBezTo>
                    <a:pt x="48501" y="26421"/>
                    <a:pt x="49140" y="30505"/>
                    <a:pt x="49140" y="34972"/>
                  </a:cubicBezTo>
                  <a:cubicBezTo>
                    <a:pt x="49140" y="39439"/>
                    <a:pt x="48501" y="43651"/>
                    <a:pt x="47097" y="47352"/>
                  </a:cubicBezTo>
                  <a:cubicBezTo>
                    <a:pt x="45693" y="51054"/>
                    <a:pt x="43651" y="53862"/>
                    <a:pt x="40971" y="56032"/>
                  </a:cubicBezTo>
                  <a:cubicBezTo>
                    <a:pt x="38291" y="58202"/>
                    <a:pt x="34972" y="59223"/>
                    <a:pt x="31015" y="59223"/>
                  </a:cubicBezTo>
                  <a:cubicBezTo>
                    <a:pt x="27059" y="59223"/>
                    <a:pt x="23995" y="58202"/>
                    <a:pt x="21315" y="56159"/>
                  </a:cubicBezTo>
                  <a:cubicBezTo>
                    <a:pt x="18635" y="54117"/>
                    <a:pt x="16720" y="51309"/>
                    <a:pt x="15316" y="47735"/>
                  </a:cubicBezTo>
                  <a:close/>
                </a:path>
              </a:pathLst>
            </a:custGeom>
            <a:solidFill>
              <a:srgbClr val="14336A"/>
            </a:solidFill>
            <a:ln w="0" cap="flat">
              <a:noFill/>
              <a:prstDash val="solid"/>
              <a:miter/>
            </a:ln>
          </p:spPr>
          <p:txBody>
            <a:bodyPr rtlCol="0" anchor="ctr"/>
            <a:lstStyle/>
            <a:p>
              <a:endParaRPr lang="en-GB" sz="1013"/>
            </a:p>
          </p:txBody>
        </p:sp>
        <p:sp>
          <p:nvSpPr>
            <p:cNvPr id="25" name="Freeform 24">
              <a:extLst>
                <a:ext uri="{FF2B5EF4-FFF2-40B4-BE49-F238E27FC236}">
                  <a16:creationId xmlns:a16="http://schemas.microsoft.com/office/drawing/2014/main" id="{AE01C4B9-D3A0-EA12-23C9-24FB8FCFCCB8}"/>
                </a:ext>
              </a:extLst>
            </p:cNvPr>
            <p:cNvSpPr/>
            <p:nvPr/>
          </p:nvSpPr>
          <p:spPr>
            <a:xfrm>
              <a:off x="2524365" y="6299425"/>
              <a:ext cx="61775" cy="70582"/>
            </a:xfrm>
            <a:custGeom>
              <a:avLst/>
              <a:gdLst>
                <a:gd name="connsiteX0" fmla="*/ 52458 w 61775"/>
                <a:gd name="connsiteY0" fmla="*/ 7914 h 70582"/>
                <a:gd name="connsiteX1" fmla="*/ 42758 w 61775"/>
                <a:gd name="connsiteY1" fmla="*/ 1915 h 70582"/>
                <a:gd name="connsiteX2" fmla="*/ 31526 w 61775"/>
                <a:gd name="connsiteY2" fmla="*/ 0 h 70582"/>
                <a:gd name="connsiteX3" fmla="*/ 14933 w 61775"/>
                <a:gd name="connsiteY3" fmla="*/ 4467 h 70582"/>
                <a:gd name="connsiteX4" fmla="*/ 3957 w 61775"/>
                <a:gd name="connsiteY4" fmla="*/ 16976 h 70582"/>
                <a:gd name="connsiteX5" fmla="*/ 0 w 61775"/>
                <a:gd name="connsiteY5" fmla="*/ 35483 h 70582"/>
                <a:gd name="connsiteX6" fmla="*/ 3957 w 61775"/>
                <a:gd name="connsiteY6" fmla="*/ 53990 h 70582"/>
                <a:gd name="connsiteX7" fmla="*/ 15189 w 61775"/>
                <a:gd name="connsiteY7" fmla="*/ 66243 h 70582"/>
                <a:gd name="connsiteX8" fmla="*/ 32547 w 61775"/>
                <a:gd name="connsiteY8" fmla="*/ 70582 h 70582"/>
                <a:gd name="connsiteX9" fmla="*/ 45821 w 61775"/>
                <a:gd name="connsiteY9" fmla="*/ 68285 h 70582"/>
                <a:gd name="connsiteX10" fmla="*/ 55521 w 61775"/>
                <a:gd name="connsiteY10" fmla="*/ 61776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5 h 70582"/>
                <a:gd name="connsiteX25" fmla="*/ 21698 w 61775"/>
                <a:gd name="connsiteY25" fmla="*/ 13657 h 70582"/>
                <a:gd name="connsiteX26" fmla="*/ 31526 w 61775"/>
                <a:gd name="connsiteY26" fmla="*/ 10977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4"/>
                  </a:moveTo>
                  <a:cubicBezTo>
                    <a:pt x="49522" y="5233"/>
                    <a:pt x="46332" y="3191"/>
                    <a:pt x="42758" y="1915"/>
                  </a:cubicBezTo>
                  <a:cubicBezTo>
                    <a:pt x="39184" y="638"/>
                    <a:pt x="35355" y="0"/>
                    <a:pt x="31526" y="0"/>
                  </a:cubicBezTo>
                  <a:cubicBezTo>
                    <a:pt x="25144" y="0"/>
                    <a:pt x="19656" y="1532"/>
                    <a:pt x="14933" y="4467"/>
                  </a:cubicBezTo>
                  <a:cubicBezTo>
                    <a:pt x="10211" y="7403"/>
                    <a:pt x="6509" y="11615"/>
                    <a:pt x="3957" y="16976"/>
                  </a:cubicBezTo>
                  <a:cubicBezTo>
                    <a:pt x="1276" y="22336"/>
                    <a:pt x="0" y="28463"/>
                    <a:pt x="0" y="35483"/>
                  </a:cubicBezTo>
                  <a:cubicBezTo>
                    <a:pt x="0" y="42503"/>
                    <a:pt x="1276" y="48757"/>
                    <a:pt x="3957" y="53990"/>
                  </a:cubicBezTo>
                  <a:cubicBezTo>
                    <a:pt x="6637" y="59223"/>
                    <a:pt x="10338" y="63307"/>
                    <a:pt x="15189" y="66243"/>
                  </a:cubicBezTo>
                  <a:cubicBezTo>
                    <a:pt x="20039" y="69178"/>
                    <a:pt x="25782" y="70582"/>
                    <a:pt x="32547" y="70582"/>
                  </a:cubicBezTo>
                  <a:cubicBezTo>
                    <a:pt x="37525" y="70582"/>
                    <a:pt x="41992" y="69816"/>
                    <a:pt x="45821" y="68285"/>
                  </a:cubicBezTo>
                  <a:cubicBezTo>
                    <a:pt x="49778" y="66753"/>
                    <a:pt x="52968" y="64583"/>
                    <a:pt x="55521" y="61776"/>
                  </a:cubicBezTo>
                  <a:cubicBezTo>
                    <a:pt x="58074" y="58968"/>
                    <a:pt x="59861" y="55777"/>
                    <a:pt x="60882" y="52075"/>
                  </a:cubicBezTo>
                  <a:lnTo>
                    <a:pt x="48246" y="49778"/>
                  </a:lnTo>
                  <a:cubicBezTo>
                    <a:pt x="47480" y="51948"/>
                    <a:pt x="46332" y="53735"/>
                    <a:pt x="44800" y="55138"/>
                  </a:cubicBezTo>
                  <a:cubicBezTo>
                    <a:pt x="43268" y="56543"/>
                    <a:pt x="41481" y="57691"/>
                    <a:pt x="39439" y="58457"/>
                  </a:cubicBezTo>
                  <a:cubicBezTo>
                    <a:pt x="37397" y="59223"/>
                    <a:pt x="35100" y="59478"/>
                    <a:pt x="32547" y="59478"/>
                  </a:cubicBezTo>
                  <a:cubicBezTo>
                    <a:pt x="28718" y="59478"/>
                    <a:pt x="25272" y="58585"/>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5"/>
                  </a:cubicBezTo>
                  <a:cubicBezTo>
                    <a:pt x="16848" y="17869"/>
                    <a:pt x="18890" y="15444"/>
                    <a:pt x="21698" y="13657"/>
                  </a:cubicBezTo>
                  <a:cubicBezTo>
                    <a:pt x="24506" y="11870"/>
                    <a:pt x="27697" y="10977"/>
                    <a:pt x="31526" y="10977"/>
                  </a:cubicBezTo>
                  <a:cubicBezTo>
                    <a:pt x="34972" y="10977"/>
                    <a:pt x="37908" y="11743"/>
                    <a:pt x="40588" y="13274"/>
                  </a:cubicBezTo>
                  <a:cubicBezTo>
                    <a:pt x="43141" y="14806"/>
                    <a:pt x="45183" y="16976"/>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6" name="Freeform 25">
              <a:extLst>
                <a:ext uri="{FF2B5EF4-FFF2-40B4-BE49-F238E27FC236}">
                  <a16:creationId xmlns:a16="http://schemas.microsoft.com/office/drawing/2014/main" id="{2FD8F0A8-2AFC-3A4E-8F50-D19DB109C723}"/>
                </a:ext>
              </a:extLst>
            </p:cNvPr>
            <p:cNvSpPr/>
            <p:nvPr/>
          </p:nvSpPr>
          <p:spPr>
            <a:xfrm>
              <a:off x="2600818" y="6299425"/>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5 h 70709"/>
                <a:gd name="connsiteX8" fmla="*/ 30505 w 56797"/>
                <a:gd name="connsiteY8" fmla="*/ 10849 h 70709"/>
                <a:gd name="connsiteX9" fmla="*/ 40205 w 56797"/>
                <a:gd name="connsiteY9" fmla="*/ 14040 h 70709"/>
                <a:gd name="connsiteX10" fmla="*/ 43523 w 56797"/>
                <a:gd name="connsiteY10" fmla="*/ 23102 h 70709"/>
                <a:gd name="connsiteX11" fmla="*/ 43523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2 h 70709"/>
                <a:gd name="connsiteX17" fmla="*/ 2170 w 56797"/>
                <a:gd name="connsiteY17" fmla="*/ 40333 h 70709"/>
                <a:gd name="connsiteX18" fmla="*/ 0 w 56797"/>
                <a:gd name="connsiteY18" fmla="*/ 49905 h 70709"/>
                <a:gd name="connsiteX19" fmla="*/ 3063 w 56797"/>
                <a:gd name="connsiteY19" fmla="*/ 61265 h 70709"/>
                <a:gd name="connsiteX20" fmla="*/ 11360 w 56797"/>
                <a:gd name="connsiteY20" fmla="*/ 68285 h 70709"/>
                <a:gd name="connsiteX21" fmla="*/ 23102 w 56797"/>
                <a:gd name="connsiteY21" fmla="*/ 70710 h 70709"/>
                <a:gd name="connsiteX22" fmla="*/ 32802 w 56797"/>
                <a:gd name="connsiteY22" fmla="*/ 69051 h 70709"/>
                <a:gd name="connsiteX23" fmla="*/ 39439 w 56797"/>
                <a:gd name="connsiteY23" fmla="*/ 64967 h 70709"/>
                <a:gd name="connsiteX24" fmla="*/ 43268 w 56797"/>
                <a:gd name="connsiteY24" fmla="*/ 59861 h 70709"/>
                <a:gd name="connsiteX25" fmla="*/ 43779 w 56797"/>
                <a:gd name="connsiteY25" fmla="*/ 59861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3 h 70709"/>
                <a:gd name="connsiteX30" fmla="*/ 47608 w 56797"/>
                <a:gd name="connsiteY30" fmla="*/ 4467 h 70709"/>
                <a:gd name="connsiteX31" fmla="*/ 43523 w 56797"/>
                <a:gd name="connsiteY31" fmla="*/ 44672 h 70709"/>
                <a:gd name="connsiteX32" fmla="*/ 41481 w 56797"/>
                <a:gd name="connsiteY32" fmla="*/ 52203 h 70709"/>
                <a:gd name="connsiteX33" fmla="*/ 35483 w 56797"/>
                <a:gd name="connsiteY33" fmla="*/ 57946 h 70709"/>
                <a:gd name="connsiteX34" fmla="*/ 26037 w 56797"/>
                <a:gd name="connsiteY34" fmla="*/ 60116 h 70709"/>
                <a:gd name="connsiteX35" fmla="*/ 16720 w 56797"/>
                <a:gd name="connsiteY35" fmla="*/ 57564 h 70709"/>
                <a:gd name="connsiteX36" fmla="*/ 13019 w 56797"/>
                <a:gd name="connsiteY36" fmla="*/ 50161 h 70709"/>
                <a:gd name="connsiteX37" fmla="*/ 14933 w 56797"/>
                <a:gd name="connsiteY37" fmla="*/ 44417 h 70709"/>
                <a:gd name="connsiteX38" fmla="*/ 20039 w 56797"/>
                <a:gd name="connsiteY38" fmla="*/ 41098 h 70709"/>
                <a:gd name="connsiteX39" fmla="*/ 27059 w 56797"/>
                <a:gd name="connsiteY39" fmla="*/ 39440 h 70709"/>
                <a:gd name="connsiteX40" fmla="*/ 31143 w 56797"/>
                <a:gd name="connsiteY40" fmla="*/ 38929 h 70709"/>
                <a:gd name="connsiteX41" fmla="*/ 36121 w 56797"/>
                <a:gd name="connsiteY41" fmla="*/ 38163 h 70709"/>
                <a:gd name="connsiteX42" fmla="*/ 40716 w 56797"/>
                <a:gd name="connsiteY42" fmla="*/ 37142 h 70709"/>
                <a:gd name="connsiteX43" fmla="*/ 43396 w 56797"/>
                <a:gd name="connsiteY43" fmla="*/ 35865 h 70709"/>
                <a:gd name="connsiteX44" fmla="*/ 43396 w 56797"/>
                <a:gd name="connsiteY44" fmla="*/ 44672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7" y="2808"/>
                    <a:pt x="41992" y="1659"/>
                    <a:pt x="38929" y="1021"/>
                  </a:cubicBezTo>
                  <a:cubicBezTo>
                    <a:pt x="35865" y="383"/>
                    <a:pt x="32930" y="0"/>
                    <a:pt x="30249" y="0"/>
                  </a:cubicBezTo>
                  <a:cubicBezTo>
                    <a:pt x="26165" y="0"/>
                    <a:pt x="22208" y="638"/>
                    <a:pt x="18507" y="1787"/>
                  </a:cubicBezTo>
                  <a:cubicBezTo>
                    <a:pt x="14806" y="2936"/>
                    <a:pt x="11487" y="4850"/>
                    <a:pt x="8552" y="7403"/>
                  </a:cubicBezTo>
                  <a:cubicBezTo>
                    <a:pt x="5744" y="9956"/>
                    <a:pt x="3574" y="13274"/>
                    <a:pt x="2042" y="17486"/>
                  </a:cubicBezTo>
                  <a:lnTo>
                    <a:pt x="14550" y="20294"/>
                  </a:lnTo>
                  <a:cubicBezTo>
                    <a:pt x="15571" y="17869"/>
                    <a:pt x="17358" y="15699"/>
                    <a:pt x="19911" y="13785"/>
                  </a:cubicBezTo>
                  <a:cubicBezTo>
                    <a:pt x="22464" y="11870"/>
                    <a:pt x="26037" y="10849"/>
                    <a:pt x="30505" y="10849"/>
                  </a:cubicBezTo>
                  <a:cubicBezTo>
                    <a:pt x="34972" y="10849"/>
                    <a:pt x="38035" y="11870"/>
                    <a:pt x="40205" y="14040"/>
                  </a:cubicBezTo>
                  <a:cubicBezTo>
                    <a:pt x="42375" y="16210"/>
                    <a:pt x="43523" y="19145"/>
                    <a:pt x="43523" y="23102"/>
                  </a:cubicBezTo>
                  <a:lnTo>
                    <a:pt x="43523" y="23357"/>
                  </a:lnTo>
                  <a:cubicBezTo>
                    <a:pt x="43523" y="25017"/>
                    <a:pt x="42885" y="26165"/>
                    <a:pt x="41737" y="26803"/>
                  </a:cubicBezTo>
                  <a:cubicBezTo>
                    <a:pt x="40588" y="27569"/>
                    <a:pt x="38673" y="28080"/>
                    <a:pt x="36121" y="28335"/>
                  </a:cubicBezTo>
                  <a:cubicBezTo>
                    <a:pt x="33568" y="28591"/>
                    <a:pt x="30249" y="28973"/>
                    <a:pt x="26165" y="29484"/>
                  </a:cubicBezTo>
                  <a:cubicBezTo>
                    <a:pt x="22974" y="29867"/>
                    <a:pt x="19783" y="30377"/>
                    <a:pt x="16593" y="31143"/>
                  </a:cubicBezTo>
                  <a:cubicBezTo>
                    <a:pt x="13529" y="31909"/>
                    <a:pt x="10721" y="32930"/>
                    <a:pt x="8169" y="34462"/>
                  </a:cubicBezTo>
                  <a:cubicBezTo>
                    <a:pt x="5616" y="35865"/>
                    <a:pt x="3701" y="37908"/>
                    <a:pt x="2170" y="40333"/>
                  </a:cubicBezTo>
                  <a:cubicBezTo>
                    <a:pt x="638" y="42886"/>
                    <a:pt x="0" y="45949"/>
                    <a:pt x="0" y="49905"/>
                  </a:cubicBezTo>
                  <a:cubicBezTo>
                    <a:pt x="0" y="54373"/>
                    <a:pt x="1021" y="58202"/>
                    <a:pt x="3063" y="61265"/>
                  </a:cubicBezTo>
                  <a:cubicBezTo>
                    <a:pt x="5105" y="64328"/>
                    <a:pt x="7913" y="66753"/>
                    <a:pt x="11360" y="68285"/>
                  </a:cubicBezTo>
                  <a:cubicBezTo>
                    <a:pt x="14806" y="69944"/>
                    <a:pt x="18762" y="70710"/>
                    <a:pt x="23102" y="70710"/>
                  </a:cubicBezTo>
                  <a:cubicBezTo>
                    <a:pt x="26931" y="70710"/>
                    <a:pt x="30122" y="70199"/>
                    <a:pt x="32802" y="69051"/>
                  </a:cubicBezTo>
                  <a:cubicBezTo>
                    <a:pt x="35483" y="67902"/>
                    <a:pt x="37652" y="66625"/>
                    <a:pt x="39439" y="64967"/>
                  </a:cubicBezTo>
                  <a:cubicBezTo>
                    <a:pt x="41098" y="63307"/>
                    <a:pt x="42502" y="61648"/>
                    <a:pt x="43268" y="59861"/>
                  </a:cubicBezTo>
                  <a:lnTo>
                    <a:pt x="43779" y="59861"/>
                  </a:lnTo>
                  <a:lnTo>
                    <a:pt x="43779" y="69178"/>
                  </a:lnTo>
                  <a:lnTo>
                    <a:pt x="56798" y="69178"/>
                  </a:lnTo>
                  <a:lnTo>
                    <a:pt x="56798" y="23868"/>
                  </a:lnTo>
                  <a:cubicBezTo>
                    <a:pt x="56798" y="18890"/>
                    <a:pt x="55904" y="14806"/>
                    <a:pt x="54245" y="11743"/>
                  </a:cubicBezTo>
                  <a:cubicBezTo>
                    <a:pt x="52586" y="8552"/>
                    <a:pt x="50288" y="6254"/>
                    <a:pt x="47608" y="4467"/>
                  </a:cubicBezTo>
                  <a:close/>
                  <a:moveTo>
                    <a:pt x="43523" y="44672"/>
                  </a:moveTo>
                  <a:cubicBezTo>
                    <a:pt x="43523" y="47353"/>
                    <a:pt x="42885" y="49905"/>
                    <a:pt x="41481" y="52203"/>
                  </a:cubicBezTo>
                  <a:cubicBezTo>
                    <a:pt x="40077" y="54500"/>
                    <a:pt x="38163" y="56415"/>
                    <a:pt x="35483" y="57946"/>
                  </a:cubicBezTo>
                  <a:cubicBezTo>
                    <a:pt x="32802" y="59351"/>
                    <a:pt x="29739" y="60116"/>
                    <a:pt x="26037" y="60116"/>
                  </a:cubicBezTo>
                  <a:cubicBezTo>
                    <a:pt x="22336" y="60116"/>
                    <a:pt x="19145" y="59223"/>
                    <a:pt x="16720" y="57564"/>
                  </a:cubicBezTo>
                  <a:cubicBezTo>
                    <a:pt x="14295" y="55904"/>
                    <a:pt x="13019" y="53352"/>
                    <a:pt x="13019" y="50161"/>
                  </a:cubicBezTo>
                  <a:cubicBezTo>
                    <a:pt x="13019" y="47736"/>
                    <a:pt x="13657" y="45949"/>
                    <a:pt x="14933" y="44417"/>
                  </a:cubicBezTo>
                  <a:cubicBezTo>
                    <a:pt x="16210" y="43013"/>
                    <a:pt x="17869" y="41864"/>
                    <a:pt x="20039" y="41098"/>
                  </a:cubicBezTo>
                  <a:cubicBezTo>
                    <a:pt x="22208" y="40333"/>
                    <a:pt x="24506" y="39822"/>
                    <a:pt x="27059" y="39440"/>
                  </a:cubicBezTo>
                  <a:cubicBezTo>
                    <a:pt x="28207" y="39312"/>
                    <a:pt x="29484" y="39056"/>
                    <a:pt x="31143" y="38929"/>
                  </a:cubicBezTo>
                  <a:cubicBezTo>
                    <a:pt x="32802" y="38673"/>
                    <a:pt x="34461" y="38418"/>
                    <a:pt x="36121" y="38163"/>
                  </a:cubicBezTo>
                  <a:cubicBezTo>
                    <a:pt x="37780" y="37908"/>
                    <a:pt x="39439" y="37525"/>
                    <a:pt x="40716" y="37142"/>
                  </a:cubicBezTo>
                  <a:cubicBezTo>
                    <a:pt x="42120" y="36759"/>
                    <a:pt x="43013" y="36249"/>
                    <a:pt x="43396" y="35865"/>
                  </a:cubicBezTo>
                  <a:lnTo>
                    <a:pt x="43396" y="44672"/>
                  </a:lnTo>
                  <a:close/>
                </a:path>
              </a:pathLst>
            </a:custGeom>
            <a:solidFill>
              <a:srgbClr val="14336A"/>
            </a:solidFill>
            <a:ln w="0" cap="flat">
              <a:noFill/>
              <a:prstDash val="solid"/>
              <a:miter/>
            </a:ln>
          </p:spPr>
          <p:txBody>
            <a:bodyPr rtlCol="0" anchor="ctr"/>
            <a:lstStyle/>
            <a:p>
              <a:endParaRPr lang="en-GB" sz="1013"/>
            </a:p>
          </p:txBody>
        </p:sp>
        <p:sp>
          <p:nvSpPr>
            <p:cNvPr id="27" name="Freeform 26">
              <a:extLst>
                <a:ext uri="{FF2B5EF4-FFF2-40B4-BE49-F238E27FC236}">
                  <a16:creationId xmlns:a16="http://schemas.microsoft.com/office/drawing/2014/main" id="{D81B0D04-DA2A-65E5-FB38-90FEA996384A}"/>
                </a:ext>
              </a:extLst>
            </p:cNvPr>
            <p:cNvSpPr/>
            <p:nvPr/>
          </p:nvSpPr>
          <p:spPr>
            <a:xfrm>
              <a:off x="2678420" y="6299425"/>
              <a:ext cx="56797" cy="69178"/>
            </a:xfrm>
            <a:custGeom>
              <a:avLst/>
              <a:gdLst>
                <a:gd name="connsiteX0" fmla="*/ 46076 w 56797"/>
                <a:gd name="connsiteY0" fmla="*/ 2936 h 69178"/>
                <a:gd name="connsiteX1" fmla="*/ 33823 w 56797"/>
                <a:gd name="connsiteY1" fmla="*/ 0 h 69178"/>
                <a:gd name="connsiteX2" fmla="*/ 21060 w 56797"/>
                <a:gd name="connsiteY2" fmla="*/ 3319 h 69178"/>
                <a:gd name="connsiteX3" fmla="*/ 13657 w 56797"/>
                <a:gd name="connsiteY3" fmla="*/ 11998 h 69178"/>
                <a:gd name="connsiteX4" fmla="*/ 12764 w 56797"/>
                <a:gd name="connsiteY4" fmla="*/ 11998 h 69178"/>
                <a:gd name="connsiteX5" fmla="*/ 12764 w 56797"/>
                <a:gd name="connsiteY5" fmla="*/ 894 h 69178"/>
                <a:gd name="connsiteX6" fmla="*/ 0 w 56797"/>
                <a:gd name="connsiteY6" fmla="*/ 894 h 69178"/>
                <a:gd name="connsiteX7" fmla="*/ 0 w 56797"/>
                <a:gd name="connsiteY7" fmla="*/ 69178 h 69178"/>
                <a:gd name="connsiteX8" fmla="*/ 13274 w 56797"/>
                <a:gd name="connsiteY8" fmla="*/ 69178 h 69178"/>
                <a:gd name="connsiteX9" fmla="*/ 13274 w 56797"/>
                <a:gd name="connsiteY9" fmla="*/ 28591 h 69178"/>
                <a:gd name="connsiteX10" fmla="*/ 15316 w 56797"/>
                <a:gd name="connsiteY10" fmla="*/ 19273 h 69178"/>
                <a:gd name="connsiteX11" fmla="*/ 20932 w 56797"/>
                <a:gd name="connsiteY11" fmla="*/ 13402 h 69178"/>
                <a:gd name="connsiteX12" fmla="*/ 29101 w 56797"/>
                <a:gd name="connsiteY12" fmla="*/ 11360 h 69178"/>
                <a:gd name="connsiteX13" fmla="*/ 39694 w 56797"/>
                <a:gd name="connsiteY13" fmla="*/ 15571 h 69178"/>
                <a:gd name="connsiteX14" fmla="*/ 43523 w 56797"/>
                <a:gd name="connsiteY14" fmla="*/ 27186 h 69178"/>
                <a:gd name="connsiteX15" fmla="*/ 43523 w 56797"/>
                <a:gd name="connsiteY15" fmla="*/ 69051 h 69178"/>
                <a:gd name="connsiteX16" fmla="*/ 56798 w 56797"/>
                <a:gd name="connsiteY16" fmla="*/ 69051 h 69178"/>
                <a:gd name="connsiteX17" fmla="*/ 56798 w 56797"/>
                <a:gd name="connsiteY17" fmla="*/ 25655 h 69178"/>
                <a:gd name="connsiteX18" fmla="*/ 53862 w 56797"/>
                <a:gd name="connsiteY18" fmla="*/ 11487 h 69178"/>
                <a:gd name="connsiteX19" fmla="*/ 45693 w 56797"/>
                <a:gd name="connsiteY19" fmla="*/ 2808 h 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8">
                  <a:moveTo>
                    <a:pt x="46076" y="2936"/>
                  </a:moveTo>
                  <a:cubicBezTo>
                    <a:pt x="42630" y="1021"/>
                    <a:pt x="38546" y="0"/>
                    <a:pt x="33823" y="0"/>
                  </a:cubicBezTo>
                  <a:cubicBezTo>
                    <a:pt x="28718" y="0"/>
                    <a:pt x="24506" y="1149"/>
                    <a:pt x="21060" y="3319"/>
                  </a:cubicBezTo>
                  <a:cubicBezTo>
                    <a:pt x="17741" y="5489"/>
                    <a:pt x="15188" y="8424"/>
                    <a:pt x="13657" y="11998"/>
                  </a:cubicBezTo>
                  <a:lnTo>
                    <a:pt x="12764" y="11998"/>
                  </a:lnTo>
                  <a:lnTo>
                    <a:pt x="12764" y="894"/>
                  </a:lnTo>
                  <a:lnTo>
                    <a:pt x="0" y="894"/>
                  </a:lnTo>
                  <a:lnTo>
                    <a:pt x="0" y="69178"/>
                  </a:lnTo>
                  <a:lnTo>
                    <a:pt x="13274" y="69178"/>
                  </a:lnTo>
                  <a:lnTo>
                    <a:pt x="13274" y="28591"/>
                  </a:lnTo>
                  <a:cubicBezTo>
                    <a:pt x="13274" y="25017"/>
                    <a:pt x="13912" y="21826"/>
                    <a:pt x="15316" y="19273"/>
                  </a:cubicBezTo>
                  <a:cubicBezTo>
                    <a:pt x="16720" y="16720"/>
                    <a:pt x="18635" y="14806"/>
                    <a:pt x="20932" y="13402"/>
                  </a:cubicBezTo>
                  <a:cubicBezTo>
                    <a:pt x="23357" y="12125"/>
                    <a:pt x="26037" y="11360"/>
                    <a:pt x="29101" y="11360"/>
                  </a:cubicBezTo>
                  <a:cubicBezTo>
                    <a:pt x="33568" y="11360"/>
                    <a:pt x="37142" y="12764"/>
                    <a:pt x="39694" y="15571"/>
                  </a:cubicBezTo>
                  <a:cubicBezTo>
                    <a:pt x="42247" y="18379"/>
                    <a:pt x="43523" y="22209"/>
                    <a:pt x="43523" y="27186"/>
                  </a:cubicBezTo>
                  <a:lnTo>
                    <a:pt x="43523" y="69051"/>
                  </a:lnTo>
                  <a:lnTo>
                    <a:pt x="56798" y="69051"/>
                  </a:lnTo>
                  <a:lnTo>
                    <a:pt x="56798" y="25655"/>
                  </a:lnTo>
                  <a:cubicBezTo>
                    <a:pt x="56798" y="20039"/>
                    <a:pt x="55776" y="15316"/>
                    <a:pt x="53862" y="11487"/>
                  </a:cubicBezTo>
                  <a:cubicBezTo>
                    <a:pt x="51947" y="7658"/>
                    <a:pt x="49267" y="4723"/>
                    <a:pt x="45693" y="2808"/>
                  </a:cubicBezTo>
                  <a:close/>
                </a:path>
              </a:pathLst>
            </a:custGeom>
            <a:solidFill>
              <a:srgbClr val="14336A"/>
            </a:solidFill>
            <a:ln w="0" cap="flat">
              <a:noFill/>
              <a:prstDash val="solid"/>
              <a:miter/>
            </a:ln>
          </p:spPr>
          <p:txBody>
            <a:bodyPr rtlCol="0" anchor="ctr"/>
            <a:lstStyle/>
            <a:p>
              <a:endParaRPr lang="en-GB" sz="1013"/>
            </a:p>
          </p:txBody>
        </p:sp>
        <p:sp>
          <p:nvSpPr>
            <p:cNvPr id="28" name="Freeform 27">
              <a:extLst>
                <a:ext uri="{FF2B5EF4-FFF2-40B4-BE49-F238E27FC236}">
                  <a16:creationId xmlns:a16="http://schemas.microsoft.com/office/drawing/2014/main" id="{80CDAE28-9DE5-5449-AC87-AEBB827DF612}"/>
                </a:ext>
              </a:extLst>
            </p:cNvPr>
            <p:cNvSpPr/>
            <p:nvPr/>
          </p:nvSpPr>
          <p:spPr>
            <a:xfrm>
              <a:off x="2164306" y="6435101"/>
              <a:ext cx="67518" cy="91258"/>
            </a:xfrm>
            <a:custGeom>
              <a:avLst/>
              <a:gdLst>
                <a:gd name="connsiteX0" fmla="*/ 50033 w 67518"/>
                <a:gd name="connsiteY0" fmla="*/ 53096 h 91258"/>
                <a:gd name="connsiteX1" fmla="*/ 60499 w 67518"/>
                <a:gd name="connsiteY1" fmla="*/ 43268 h 91258"/>
                <a:gd name="connsiteX2" fmla="*/ 63945 w 67518"/>
                <a:gd name="connsiteY2" fmla="*/ 28591 h 91258"/>
                <a:gd name="connsiteX3" fmla="*/ 60499 w 67518"/>
                <a:gd name="connsiteY3" fmla="*/ 13785 h 91258"/>
                <a:gd name="connsiteX4" fmla="*/ 50033 w 67518"/>
                <a:gd name="connsiteY4" fmla="*/ 3702 h 91258"/>
                <a:gd name="connsiteX5" fmla="*/ 32419 w 67518"/>
                <a:gd name="connsiteY5" fmla="*/ 0 h 91258"/>
                <a:gd name="connsiteX6" fmla="*/ 0 w 67518"/>
                <a:gd name="connsiteY6" fmla="*/ 0 h 91258"/>
                <a:gd name="connsiteX7" fmla="*/ 0 w 67518"/>
                <a:gd name="connsiteY7" fmla="*/ 91132 h 91258"/>
                <a:gd name="connsiteX8" fmla="*/ 13784 w 67518"/>
                <a:gd name="connsiteY8" fmla="*/ 91132 h 91258"/>
                <a:gd name="connsiteX9" fmla="*/ 13784 w 67518"/>
                <a:gd name="connsiteY9" fmla="*/ 56670 h 91258"/>
                <a:gd name="connsiteX10" fmla="*/ 32419 w 67518"/>
                <a:gd name="connsiteY10" fmla="*/ 56670 h 91258"/>
                <a:gd name="connsiteX11" fmla="*/ 33313 w 67518"/>
                <a:gd name="connsiteY11" fmla="*/ 56670 h 91258"/>
                <a:gd name="connsiteX12" fmla="*/ 51820 w 67518"/>
                <a:gd name="connsiteY12" fmla="*/ 91259 h 91258"/>
                <a:gd name="connsiteX13" fmla="*/ 67519 w 67518"/>
                <a:gd name="connsiteY13" fmla="*/ 91259 h 91258"/>
                <a:gd name="connsiteX14" fmla="*/ 47225 w 67518"/>
                <a:gd name="connsiteY14" fmla="*/ 54245 h 91258"/>
                <a:gd name="connsiteX15" fmla="*/ 50033 w 67518"/>
                <a:gd name="connsiteY15" fmla="*/ 53351 h 91258"/>
                <a:gd name="connsiteX16" fmla="*/ 13784 w 67518"/>
                <a:gd name="connsiteY16" fmla="*/ 11743 h 91258"/>
                <a:gd name="connsiteX17" fmla="*/ 31015 w 67518"/>
                <a:gd name="connsiteY17" fmla="*/ 11743 h 91258"/>
                <a:gd name="connsiteX18" fmla="*/ 41992 w 67518"/>
                <a:gd name="connsiteY18" fmla="*/ 13785 h 91258"/>
                <a:gd name="connsiteX19" fmla="*/ 48118 w 67518"/>
                <a:gd name="connsiteY19" fmla="*/ 19656 h 91258"/>
                <a:gd name="connsiteX20" fmla="*/ 50160 w 67518"/>
                <a:gd name="connsiteY20" fmla="*/ 28591 h 91258"/>
                <a:gd name="connsiteX21" fmla="*/ 48246 w 67518"/>
                <a:gd name="connsiteY21" fmla="*/ 37397 h 91258"/>
                <a:gd name="connsiteX22" fmla="*/ 42119 w 67518"/>
                <a:gd name="connsiteY22" fmla="*/ 43013 h 91258"/>
                <a:gd name="connsiteX23" fmla="*/ 31271 w 67518"/>
                <a:gd name="connsiteY23" fmla="*/ 44928 h 91258"/>
                <a:gd name="connsiteX24" fmla="*/ 13784 w 67518"/>
                <a:gd name="connsiteY24" fmla="*/ 44928 h 91258"/>
                <a:gd name="connsiteX25" fmla="*/ 13784 w 67518"/>
                <a:gd name="connsiteY25" fmla="*/ 11870 h 9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518" h="91258">
                  <a:moveTo>
                    <a:pt x="50033" y="53096"/>
                  </a:moveTo>
                  <a:cubicBezTo>
                    <a:pt x="54755" y="50799"/>
                    <a:pt x="58202" y="47480"/>
                    <a:pt x="60499" y="43268"/>
                  </a:cubicBezTo>
                  <a:cubicBezTo>
                    <a:pt x="62796" y="39056"/>
                    <a:pt x="63945" y="34079"/>
                    <a:pt x="63945" y="28591"/>
                  </a:cubicBezTo>
                  <a:cubicBezTo>
                    <a:pt x="63945" y="23102"/>
                    <a:pt x="62796" y="17997"/>
                    <a:pt x="60499" y="13785"/>
                  </a:cubicBezTo>
                  <a:cubicBezTo>
                    <a:pt x="58202" y="9445"/>
                    <a:pt x="54755" y="6127"/>
                    <a:pt x="50033" y="3702"/>
                  </a:cubicBezTo>
                  <a:cubicBezTo>
                    <a:pt x="45310" y="1276"/>
                    <a:pt x="39439" y="0"/>
                    <a:pt x="32419" y="0"/>
                  </a:cubicBezTo>
                  <a:lnTo>
                    <a:pt x="0" y="0"/>
                  </a:lnTo>
                  <a:lnTo>
                    <a:pt x="0" y="91132"/>
                  </a:lnTo>
                  <a:lnTo>
                    <a:pt x="13784" y="91132"/>
                  </a:lnTo>
                  <a:lnTo>
                    <a:pt x="13784" y="56670"/>
                  </a:lnTo>
                  <a:lnTo>
                    <a:pt x="32419" y="56670"/>
                  </a:lnTo>
                  <a:cubicBezTo>
                    <a:pt x="32419" y="56670"/>
                    <a:pt x="32930" y="56670"/>
                    <a:pt x="33313" y="56670"/>
                  </a:cubicBezTo>
                  <a:lnTo>
                    <a:pt x="51820" y="91259"/>
                  </a:lnTo>
                  <a:lnTo>
                    <a:pt x="67519" y="91259"/>
                  </a:lnTo>
                  <a:lnTo>
                    <a:pt x="47225" y="54245"/>
                  </a:lnTo>
                  <a:cubicBezTo>
                    <a:pt x="48118" y="53862"/>
                    <a:pt x="49267" y="53735"/>
                    <a:pt x="50033" y="53351"/>
                  </a:cubicBezTo>
                  <a:close/>
                  <a:moveTo>
                    <a:pt x="13784" y="11743"/>
                  </a:moveTo>
                  <a:lnTo>
                    <a:pt x="31015" y="11743"/>
                  </a:lnTo>
                  <a:cubicBezTo>
                    <a:pt x="35610" y="11743"/>
                    <a:pt x="39184" y="12381"/>
                    <a:pt x="41992" y="13785"/>
                  </a:cubicBezTo>
                  <a:cubicBezTo>
                    <a:pt x="44800" y="15189"/>
                    <a:pt x="46842" y="17103"/>
                    <a:pt x="48118" y="19656"/>
                  </a:cubicBezTo>
                  <a:cubicBezTo>
                    <a:pt x="49395" y="22209"/>
                    <a:pt x="50160" y="25144"/>
                    <a:pt x="50160" y="28591"/>
                  </a:cubicBezTo>
                  <a:cubicBezTo>
                    <a:pt x="50160" y="32037"/>
                    <a:pt x="49522" y="34972"/>
                    <a:pt x="48246" y="37397"/>
                  </a:cubicBezTo>
                  <a:cubicBezTo>
                    <a:pt x="46970" y="39822"/>
                    <a:pt x="44927" y="41737"/>
                    <a:pt x="42119" y="43013"/>
                  </a:cubicBezTo>
                  <a:cubicBezTo>
                    <a:pt x="39311" y="44289"/>
                    <a:pt x="35738" y="44928"/>
                    <a:pt x="31271" y="44928"/>
                  </a:cubicBezTo>
                  <a:lnTo>
                    <a:pt x="13784" y="44928"/>
                  </a:lnTo>
                  <a:lnTo>
                    <a:pt x="13784" y="11870"/>
                  </a:lnTo>
                  <a:close/>
                </a:path>
              </a:pathLst>
            </a:custGeom>
            <a:solidFill>
              <a:srgbClr val="14336A"/>
            </a:solidFill>
            <a:ln w="0" cap="flat">
              <a:noFill/>
              <a:prstDash val="solid"/>
              <a:miter/>
            </a:ln>
          </p:spPr>
          <p:txBody>
            <a:bodyPr rtlCol="0" anchor="ctr"/>
            <a:lstStyle/>
            <a:p>
              <a:endParaRPr lang="en-GB" sz="1013"/>
            </a:p>
          </p:txBody>
        </p:sp>
        <p:sp>
          <p:nvSpPr>
            <p:cNvPr id="29" name="Freeform 28">
              <a:extLst>
                <a:ext uri="{FF2B5EF4-FFF2-40B4-BE49-F238E27FC236}">
                  <a16:creationId xmlns:a16="http://schemas.microsoft.com/office/drawing/2014/main" id="{E9B08B0B-0B41-9594-F657-E546DBCB758F}"/>
                </a:ext>
              </a:extLst>
            </p:cNvPr>
            <p:cNvSpPr/>
            <p:nvPr/>
          </p:nvSpPr>
          <p:spPr>
            <a:xfrm>
              <a:off x="2243312"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350 w 61775"/>
                <a:gd name="connsiteY21" fmla="*/ 18379 h 70582"/>
                <a:gd name="connsiteX22" fmla="*/ 52586 w 61775"/>
                <a:gd name="connsiteY22" fmla="*/ 7786 h 70582"/>
                <a:gd name="connsiteX23" fmla="*/ 13402 w 61775"/>
                <a:gd name="connsiteY23" fmla="*/ 29101 h 70582"/>
                <a:gd name="connsiteX24" fmla="*/ 15444 w 61775"/>
                <a:gd name="connsiteY24" fmla="*/ 20804 h 70582"/>
                <a:gd name="connsiteX25" fmla="*/ 21826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10" y="11614"/>
                    <a:pt x="3957" y="16975"/>
                  </a:cubicBezTo>
                  <a:cubicBezTo>
                    <a:pt x="1276" y="22336"/>
                    <a:pt x="0" y="28462"/>
                    <a:pt x="0" y="35483"/>
                  </a:cubicBezTo>
                  <a:cubicBezTo>
                    <a:pt x="0" y="42502"/>
                    <a:pt x="1276" y="48756"/>
                    <a:pt x="3957" y="53989"/>
                  </a:cubicBezTo>
                  <a:cubicBezTo>
                    <a:pt x="6637" y="59222"/>
                    <a:pt x="10339" y="63307"/>
                    <a:pt x="15189" y="66242"/>
                  </a:cubicBezTo>
                  <a:cubicBezTo>
                    <a:pt x="20039" y="69178"/>
                    <a:pt x="25782" y="70582"/>
                    <a:pt x="32547" y="70582"/>
                  </a:cubicBezTo>
                  <a:cubicBezTo>
                    <a:pt x="37525" y="70582"/>
                    <a:pt x="41992" y="69816"/>
                    <a:pt x="45821" y="68284"/>
                  </a:cubicBezTo>
                  <a:cubicBezTo>
                    <a:pt x="49778" y="66753"/>
                    <a:pt x="52969"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350" y="18379"/>
                  </a:cubicBezTo>
                  <a:cubicBezTo>
                    <a:pt x="57691" y="14040"/>
                    <a:pt x="55394" y="10466"/>
                    <a:pt x="52586" y="7786"/>
                  </a:cubicBezTo>
                  <a:close/>
                  <a:moveTo>
                    <a:pt x="13402" y="29101"/>
                  </a:moveTo>
                  <a:cubicBezTo>
                    <a:pt x="13529" y="26165"/>
                    <a:pt x="14167" y="23357"/>
                    <a:pt x="15444" y="20804"/>
                  </a:cubicBezTo>
                  <a:cubicBezTo>
                    <a:pt x="16975" y="17869"/>
                    <a:pt x="19018" y="15444"/>
                    <a:pt x="21826" y="13657"/>
                  </a:cubicBezTo>
                  <a:cubicBezTo>
                    <a:pt x="24634" y="11870"/>
                    <a:pt x="27825"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30" name="Freeform 29">
              <a:extLst>
                <a:ext uri="{FF2B5EF4-FFF2-40B4-BE49-F238E27FC236}">
                  <a16:creationId xmlns:a16="http://schemas.microsoft.com/office/drawing/2014/main" id="{5B85DB29-AB15-08B9-E04B-6763D81F584B}"/>
                </a:ext>
              </a:extLst>
            </p:cNvPr>
            <p:cNvSpPr/>
            <p:nvPr/>
          </p:nvSpPr>
          <p:spPr>
            <a:xfrm>
              <a:off x="2320021" y="6456927"/>
              <a:ext cx="55648" cy="70582"/>
            </a:xfrm>
            <a:custGeom>
              <a:avLst/>
              <a:gdLst>
                <a:gd name="connsiteX0" fmla="*/ 36887 w 55648"/>
                <a:gd name="connsiteY0" fmla="*/ 31015 h 70582"/>
                <a:gd name="connsiteX1" fmla="*/ 26037 w 55648"/>
                <a:gd name="connsiteY1" fmla="*/ 28590 h 70582"/>
                <a:gd name="connsiteX2" fmla="*/ 17869 w 55648"/>
                <a:gd name="connsiteY2" fmla="*/ 25144 h 70582"/>
                <a:gd name="connsiteX3" fmla="*/ 15316 w 55648"/>
                <a:gd name="connsiteY3" fmla="*/ 19656 h 70582"/>
                <a:gd name="connsiteX4" fmla="*/ 19145 w 55648"/>
                <a:gd name="connsiteY4" fmla="*/ 13146 h 70582"/>
                <a:gd name="connsiteX5" fmla="*/ 28590 w 55648"/>
                <a:gd name="connsiteY5" fmla="*/ 10594 h 70582"/>
                <a:gd name="connsiteX6" fmla="*/ 35483 w 55648"/>
                <a:gd name="connsiteY6" fmla="*/ 11870 h 70582"/>
                <a:gd name="connsiteX7" fmla="*/ 39822 w 55648"/>
                <a:gd name="connsiteY7" fmla="*/ 15316 h 70582"/>
                <a:gd name="connsiteX8" fmla="*/ 42247 w 55648"/>
                <a:gd name="connsiteY8" fmla="*/ 19656 h 70582"/>
                <a:gd name="connsiteX9" fmla="*/ 54245 w 55648"/>
                <a:gd name="connsiteY9" fmla="*/ 17486 h 70582"/>
                <a:gd name="connsiteX10" fmla="*/ 45821 w 55648"/>
                <a:gd name="connsiteY10" fmla="*/ 4722 h 70582"/>
                <a:gd name="connsiteX11" fmla="*/ 28335 w 55648"/>
                <a:gd name="connsiteY11" fmla="*/ 0 h 70582"/>
                <a:gd name="connsiteX12" fmla="*/ 14678 w 55648"/>
                <a:gd name="connsiteY12" fmla="*/ 2552 h 70582"/>
                <a:gd name="connsiteX13" fmla="*/ 5361 w 55648"/>
                <a:gd name="connsiteY13" fmla="*/ 9700 h 70582"/>
                <a:gd name="connsiteX14" fmla="*/ 1914 w 55648"/>
                <a:gd name="connsiteY14" fmla="*/ 20294 h 70582"/>
                <a:gd name="connsiteX15" fmla="*/ 6509 w 55648"/>
                <a:gd name="connsiteY15" fmla="*/ 32292 h 70582"/>
                <a:gd name="connsiteX16" fmla="*/ 20677 w 55648"/>
                <a:gd name="connsiteY16" fmla="*/ 39184 h 70582"/>
                <a:gd name="connsiteX17" fmla="*/ 32292 w 55648"/>
                <a:gd name="connsiteY17" fmla="*/ 41737 h 70582"/>
                <a:gd name="connsiteX18" fmla="*/ 39567 w 55648"/>
                <a:gd name="connsiteY18" fmla="*/ 45055 h 70582"/>
                <a:gd name="connsiteX19" fmla="*/ 41992 w 55648"/>
                <a:gd name="connsiteY19" fmla="*/ 50416 h 70582"/>
                <a:gd name="connsiteX20" fmla="*/ 38035 w 55648"/>
                <a:gd name="connsiteY20" fmla="*/ 57052 h 70582"/>
                <a:gd name="connsiteX21" fmla="*/ 27569 w 55648"/>
                <a:gd name="connsiteY21" fmla="*/ 59733 h 70582"/>
                <a:gd name="connsiteX22" fmla="*/ 17869 w 55648"/>
                <a:gd name="connsiteY22" fmla="*/ 57180 h 70582"/>
                <a:gd name="connsiteX23" fmla="*/ 12891 w 55648"/>
                <a:gd name="connsiteY23" fmla="*/ 49650 h 70582"/>
                <a:gd name="connsiteX24" fmla="*/ 0 w 55648"/>
                <a:gd name="connsiteY24" fmla="*/ 51564 h 70582"/>
                <a:gd name="connsiteX25" fmla="*/ 8934 w 55648"/>
                <a:gd name="connsiteY25" fmla="*/ 65604 h 70582"/>
                <a:gd name="connsiteX26" fmla="*/ 27697 w 55648"/>
                <a:gd name="connsiteY26" fmla="*/ 70582 h 70582"/>
                <a:gd name="connsiteX27" fmla="*/ 42247 w 55648"/>
                <a:gd name="connsiteY27" fmla="*/ 67902 h 70582"/>
                <a:gd name="connsiteX28" fmla="*/ 52075 w 55648"/>
                <a:gd name="connsiteY28" fmla="*/ 60371 h 70582"/>
                <a:gd name="connsiteX29" fmla="*/ 55649 w 55648"/>
                <a:gd name="connsiteY29" fmla="*/ 49395 h 70582"/>
                <a:gd name="connsiteX30" fmla="*/ 51054 w 55648"/>
                <a:gd name="connsiteY30" fmla="*/ 37652 h 70582"/>
                <a:gd name="connsiteX31" fmla="*/ 37014 w 55648"/>
                <a:gd name="connsiteY31" fmla="*/ 30887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648" h="70582">
                  <a:moveTo>
                    <a:pt x="36887" y="31015"/>
                  </a:moveTo>
                  <a:lnTo>
                    <a:pt x="26037" y="28590"/>
                  </a:lnTo>
                  <a:cubicBezTo>
                    <a:pt x="22336" y="27697"/>
                    <a:pt x="19528" y="26548"/>
                    <a:pt x="17869" y="25144"/>
                  </a:cubicBezTo>
                  <a:cubicBezTo>
                    <a:pt x="16210" y="23740"/>
                    <a:pt x="15316" y="21953"/>
                    <a:pt x="15316" y="19656"/>
                  </a:cubicBezTo>
                  <a:cubicBezTo>
                    <a:pt x="15316" y="16975"/>
                    <a:pt x="16593" y="14805"/>
                    <a:pt x="19145" y="13146"/>
                  </a:cubicBezTo>
                  <a:cubicBezTo>
                    <a:pt x="21698" y="11487"/>
                    <a:pt x="24761" y="10594"/>
                    <a:pt x="28590" y="10594"/>
                  </a:cubicBezTo>
                  <a:cubicBezTo>
                    <a:pt x="31398" y="10594"/>
                    <a:pt x="33696" y="11104"/>
                    <a:pt x="35483" y="11870"/>
                  </a:cubicBezTo>
                  <a:cubicBezTo>
                    <a:pt x="37269" y="12764"/>
                    <a:pt x="38801" y="13912"/>
                    <a:pt x="39822" y="15316"/>
                  </a:cubicBezTo>
                  <a:cubicBezTo>
                    <a:pt x="40843" y="16720"/>
                    <a:pt x="41737" y="18124"/>
                    <a:pt x="42247" y="19656"/>
                  </a:cubicBezTo>
                  <a:lnTo>
                    <a:pt x="54245" y="17486"/>
                  </a:lnTo>
                  <a:cubicBezTo>
                    <a:pt x="52841" y="12125"/>
                    <a:pt x="50033" y="7913"/>
                    <a:pt x="45821" y="4722"/>
                  </a:cubicBezTo>
                  <a:cubicBezTo>
                    <a:pt x="41609" y="1532"/>
                    <a:pt x="35738" y="0"/>
                    <a:pt x="28335" y="0"/>
                  </a:cubicBezTo>
                  <a:cubicBezTo>
                    <a:pt x="23229" y="0"/>
                    <a:pt x="18635" y="893"/>
                    <a:pt x="14678" y="2552"/>
                  </a:cubicBezTo>
                  <a:cubicBezTo>
                    <a:pt x="10721" y="4212"/>
                    <a:pt x="7530" y="6637"/>
                    <a:pt x="5361" y="9700"/>
                  </a:cubicBezTo>
                  <a:cubicBezTo>
                    <a:pt x="3063" y="12764"/>
                    <a:pt x="1914" y="16210"/>
                    <a:pt x="1914" y="20294"/>
                  </a:cubicBezTo>
                  <a:cubicBezTo>
                    <a:pt x="1914" y="25144"/>
                    <a:pt x="3446" y="29228"/>
                    <a:pt x="6509" y="32292"/>
                  </a:cubicBezTo>
                  <a:cubicBezTo>
                    <a:pt x="9573" y="35483"/>
                    <a:pt x="14295" y="37780"/>
                    <a:pt x="20677" y="39184"/>
                  </a:cubicBezTo>
                  <a:lnTo>
                    <a:pt x="32292" y="41737"/>
                  </a:lnTo>
                  <a:cubicBezTo>
                    <a:pt x="35610" y="42502"/>
                    <a:pt x="38035" y="43523"/>
                    <a:pt x="39567" y="45055"/>
                  </a:cubicBezTo>
                  <a:cubicBezTo>
                    <a:pt x="41098" y="46459"/>
                    <a:pt x="41992" y="48246"/>
                    <a:pt x="41992" y="50416"/>
                  </a:cubicBezTo>
                  <a:cubicBezTo>
                    <a:pt x="41992" y="53096"/>
                    <a:pt x="40716" y="55266"/>
                    <a:pt x="38035" y="57052"/>
                  </a:cubicBezTo>
                  <a:cubicBezTo>
                    <a:pt x="35483" y="58840"/>
                    <a:pt x="31909" y="59733"/>
                    <a:pt x="27569" y="59733"/>
                  </a:cubicBezTo>
                  <a:cubicBezTo>
                    <a:pt x="23612" y="59733"/>
                    <a:pt x="20294" y="58840"/>
                    <a:pt x="17869" y="57180"/>
                  </a:cubicBezTo>
                  <a:cubicBezTo>
                    <a:pt x="15316" y="55521"/>
                    <a:pt x="13785" y="52968"/>
                    <a:pt x="12891" y="49650"/>
                  </a:cubicBezTo>
                  <a:lnTo>
                    <a:pt x="0" y="51564"/>
                  </a:lnTo>
                  <a:cubicBezTo>
                    <a:pt x="1149" y="57563"/>
                    <a:pt x="4084" y="62286"/>
                    <a:pt x="8934" y="65604"/>
                  </a:cubicBezTo>
                  <a:cubicBezTo>
                    <a:pt x="13785" y="68923"/>
                    <a:pt x="20039" y="70582"/>
                    <a:pt x="27697" y="70582"/>
                  </a:cubicBezTo>
                  <a:cubicBezTo>
                    <a:pt x="33185" y="70582"/>
                    <a:pt x="38035" y="69689"/>
                    <a:pt x="42247" y="67902"/>
                  </a:cubicBezTo>
                  <a:cubicBezTo>
                    <a:pt x="46459" y="66115"/>
                    <a:pt x="49778" y="63562"/>
                    <a:pt x="52075" y="60371"/>
                  </a:cubicBezTo>
                  <a:cubicBezTo>
                    <a:pt x="54372" y="57180"/>
                    <a:pt x="55649" y="53479"/>
                    <a:pt x="55649" y="49395"/>
                  </a:cubicBezTo>
                  <a:cubicBezTo>
                    <a:pt x="55649" y="44544"/>
                    <a:pt x="54117" y="40588"/>
                    <a:pt x="51054" y="37652"/>
                  </a:cubicBezTo>
                  <a:cubicBezTo>
                    <a:pt x="47991" y="34716"/>
                    <a:pt x="43268" y="32419"/>
                    <a:pt x="37014" y="30887"/>
                  </a:cubicBezTo>
                  <a:close/>
                </a:path>
              </a:pathLst>
            </a:custGeom>
            <a:solidFill>
              <a:srgbClr val="14336A"/>
            </a:solidFill>
            <a:ln w="0" cap="flat">
              <a:noFill/>
              <a:prstDash val="solid"/>
              <a:miter/>
            </a:ln>
          </p:spPr>
          <p:txBody>
            <a:bodyPr rtlCol="0" anchor="ctr"/>
            <a:lstStyle/>
            <a:p>
              <a:endParaRPr lang="en-GB" sz="1013"/>
            </a:p>
          </p:txBody>
        </p:sp>
        <p:sp>
          <p:nvSpPr>
            <p:cNvPr id="31" name="Freeform 30">
              <a:extLst>
                <a:ext uri="{FF2B5EF4-FFF2-40B4-BE49-F238E27FC236}">
                  <a16:creationId xmlns:a16="http://schemas.microsoft.com/office/drawing/2014/main" id="{A474C2A5-089F-835A-1363-E81344046779}"/>
                </a:ext>
              </a:extLst>
            </p:cNvPr>
            <p:cNvSpPr/>
            <p:nvPr/>
          </p:nvSpPr>
          <p:spPr>
            <a:xfrm>
              <a:off x="2390348"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4 h 70582"/>
                <a:gd name="connsiteX25" fmla="*/ 21698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4"/>
                  </a:cubicBezTo>
                  <a:cubicBezTo>
                    <a:pt x="16848" y="17869"/>
                    <a:pt x="18890" y="15444"/>
                    <a:pt x="21698" y="13657"/>
                  </a:cubicBezTo>
                  <a:cubicBezTo>
                    <a:pt x="24506" y="11870"/>
                    <a:pt x="27697"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32" name="Freeform 31">
              <a:extLst>
                <a:ext uri="{FF2B5EF4-FFF2-40B4-BE49-F238E27FC236}">
                  <a16:creationId xmlns:a16="http://schemas.microsoft.com/office/drawing/2014/main" id="{72130504-66CE-02A9-D350-98E0F6BEB13B}"/>
                </a:ext>
              </a:extLst>
            </p:cNvPr>
            <p:cNvSpPr/>
            <p:nvPr/>
          </p:nvSpPr>
          <p:spPr>
            <a:xfrm>
              <a:off x="2466929" y="6456927"/>
              <a:ext cx="56797" cy="70709"/>
            </a:xfrm>
            <a:custGeom>
              <a:avLst/>
              <a:gdLst>
                <a:gd name="connsiteX0" fmla="*/ 47480 w 56797"/>
                <a:gd name="connsiteY0" fmla="*/ 4467 h 70709"/>
                <a:gd name="connsiteX1" fmla="*/ 38801 w 56797"/>
                <a:gd name="connsiteY1" fmla="*/ 1021 h 70709"/>
                <a:gd name="connsiteX2" fmla="*/ 30122 w 56797"/>
                <a:gd name="connsiteY2" fmla="*/ 0 h 70709"/>
                <a:gd name="connsiteX3" fmla="*/ 18379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396 w 56797"/>
                <a:gd name="connsiteY31" fmla="*/ 44544 h 70709"/>
                <a:gd name="connsiteX32" fmla="*/ 41354 w 56797"/>
                <a:gd name="connsiteY32" fmla="*/ 52075 h 70709"/>
                <a:gd name="connsiteX33" fmla="*/ 35355 w 56797"/>
                <a:gd name="connsiteY33" fmla="*/ 57819 h 70709"/>
                <a:gd name="connsiteX34" fmla="*/ 25910 w 56797"/>
                <a:gd name="connsiteY34" fmla="*/ 59988 h 70709"/>
                <a:gd name="connsiteX35" fmla="*/ 16593 w 56797"/>
                <a:gd name="connsiteY35" fmla="*/ 57436 h 70709"/>
                <a:gd name="connsiteX36" fmla="*/ 12891 w 56797"/>
                <a:gd name="connsiteY36" fmla="*/ 50033 h 70709"/>
                <a:gd name="connsiteX37" fmla="*/ 14806 w 56797"/>
                <a:gd name="connsiteY37" fmla="*/ 44289 h 70709"/>
                <a:gd name="connsiteX38" fmla="*/ 19911 w 56797"/>
                <a:gd name="connsiteY38" fmla="*/ 40971 h 70709"/>
                <a:gd name="connsiteX39" fmla="*/ 26931 w 56797"/>
                <a:gd name="connsiteY39" fmla="*/ 39311 h 70709"/>
                <a:gd name="connsiteX40" fmla="*/ 31015 w 56797"/>
                <a:gd name="connsiteY40" fmla="*/ 38801 h 70709"/>
                <a:gd name="connsiteX41" fmla="*/ 35993 w 56797"/>
                <a:gd name="connsiteY41" fmla="*/ 38035 h 70709"/>
                <a:gd name="connsiteX42" fmla="*/ 40588 w 56797"/>
                <a:gd name="connsiteY42" fmla="*/ 37014 h 70709"/>
                <a:gd name="connsiteX43" fmla="*/ 43268 w 56797"/>
                <a:gd name="connsiteY43" fmla="*/ 35738 h 70709"/>
                <a:gd name="connsiteX44" fmla="*/ 43268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480" y="4467"/>
                  </a:moveTo>
                  <a:cubicBezTo>
                    <a:pt x="44800" y="2808"/>
                    <a:pt x="41864" y="1659"/>
                    <a:pt x="38801" y="1021"/>
                  </a:cubicBezTo>
                  <a:cubicBezTo>
                    <a:pt x="35738" y="383"/>
                    <a:pt x="32802" y="0"/>
                    <a:pt x="30122" y="0"/>
                  </a:cubicBezTo>
                  <a:cubicBezTo>
                    <a:pt x="26038" y="0"/>
                    <a:pt x="22081" y="638"/>
                    <a:pt x="18379" y="1787"/>
                  </a:cubicBezTo>
                  <a:cubicBezTo>
                    <a:pt x="14678" y="2935"/>
                    <a:pt x="11360"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3013"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5"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396" y="44544"/>
                  </a:moveTo>
                  <a:cubicBezTo>
                    <a:pt x="43396" y="47225"/>
                    <a:pt x="42758" y="49778"/>
                    <a:pt x="41354" y="52075"/>
                  </a:cubicBezTo>
                  <a:cubicBezTo>
                    <a:pt x="39950" y="54372"/>
                    <a:pt x="38035" y="56287"/>
                    <a:pt x="35355" y="57819"/>
                  </a:cubicBezTo>
                  <a:cubicBezTo>
                    <a:pt x="32675" y="59222"/>
                    <a:pt x="29611" y="59988"/>
                    <a:pt x="25910" y="59988"/>
                  </a:cubicBezTo>
                  <a:cubicBezTo>
                    <a:pt x="22209" y="59988"/>
                    <a:pt x="19018" y="59095"/>
                    <a:pt x="16593" y="57436"/>
                  </a:cubicBezTo>
                  <a:cubicBezTo>
                    <a:pt x="14167" y="55776"/>
                    <a:pt x="12891" y="53224"/>
                    <a:pt x="12891" y="50033"/>
                  </a:cubicBezTo>
                  <a:cubicBezTo>
                    <a:pt x="12891" y="47608"/>
                    <a:pt x="13529" y="45821"/>
                    <a:pt x="14806" y="44289"/>
                  </a:cubicBezTo>
                  <a:cubicBezTo>
                    <a:pt x="16082" y="42885"/>
                    <a:pt x="17741" y="41737"/>
                    <a:pt x="19911" y="40971"/>
                  </a:cubicBezTo>
                  <a:cubicBezTo>
                    <a:pt x="22081" y="40205"/>
                    <a:pt x="24378" y="39694"/>
                    <a:pt x="26931" y="39311"/>
                  </a:cubicBezTo>
                  <a:cubicBezTo>
                    <a:pt x="28080" y="39184"/>
                    <a:pt x="29356" y="38929"/>
                    <a:pt x="31015" y="38801"/>
                  </a:cubicBezTo>
                  <a:cubicBezTo>
                    <a:pt x="32675" y="38546"/>
                    <a:pt x="34334" y="38291"/>
                    <a:pt x="35993" y="38035"/>
                  </a:cubicBezTo>
                  <a:cubicBezTo>
                    <a:pt x="37652" y="37780"/>
                    <a:pt x="39184" y="37397"/>
                    <a:pt x="40588" y="37014"/>
                  </a:cubicBezTo>
                  <a:cubicBezTo>
                    <a:pt x="41992" y="36631"/>
                    <a:pt x="42885" y="36121"/>
                    <a:pt x="43268" y="35738"/>
                  </a:cubicBezTo>
                  <a:lnTo>
                    <a:pt x="43268" y="44544"/>
                  </a:lnTo>
                  <a:close/>
                </a:path>
              </a:pathLst>
            </a:custGeom>
            <a:solidFill>
              <a:srgbClr val="14336A"/>
            </a:solidFill>
            <a:ln w="0" cap="flat">
              <a:noFill/>
              <a:prstDash val="solid"/>
              <a:miter/>
            </a:ln>
          </p:spPr>
          <p:txBody>
            <a:bodyPr rtlCol="0" anchor="ctr"/>
            <a:lstStyle/>
            <a:p>
              <a:endParaRPr lang="en-GB" sz="1013"/>
            </a:p>
          </p:txBody>
        </p:sp>
        <p:sp>
          <p:nvSpPr>
            <p:cNvPr id="33" name="Freeform 32">
              <a:extLst>
                <a:ext uri="{FF2B5EF4-FFF2-40B4-BE49-F238E27FC236}">
                  <a16:creationId xmlns:a16="http://schemas.microsoft.com/office/drawing/2014/main" id="{57517A64-DB88-721E-B5EC-DA611B71C242}"/>
                </a:ext>
              </a:extLst>
            </p:cNvPr>
            <p:cNvSpPr/>
            <p:nvPr/>
          </p:nvSpPr>
          <p:spPr>
            <a:xfrm>
              <a:off x="2544403" y="6456671"/>
              <a:ext cx="36503" cy="69433"/>
            </a:xfrm>
            <a:custGeom>
              <a:avLst/>
              <a:gdLst>
                <a:gd name="connsiteX0" fmla="*/ 31015 w 36503"/>
                <a:gd name="connsiteY0" fmla="*/ 128 h 69433"/>
                <a:gd name="connsiteX1" fmla="*/ 20294 w 36503"/>
                <a:gd name="connsiteY1" fmla="*/ 3319 h 69433"/>
                <a:gd name="connsiteX2" fmla="*/ 13657 w 36503"/>
                <a:gd name="connsiteY2" fmla="*/ 11998 h 69433"/>
                <a:gd name="connsiteX3" fmla="*/ 12891 w 36503"/>
                <a:gd name="connsiteY3" fmla="*/ 11998 h 69433"/>
                <a:gd name="connsiteX4" fmla="*/ 12891 w 36503"/>
                <a:gd name="connsiteY4" fmla="*/ 1149 h 69433"/>
                <a:gd name="connsiteX5" fmla="*/ 0 w 36503"/>
                <a:gd name="connsiteY5" fmla="*/ 1149 h 69433"/>
                <a:gd name="connsiteX6" fmla="*/ 0 w 36503"/>
                <a:gd name="connsiteY6" fmla="*/ 69433 h 69433"/>
                <a:gd name="connsiteX7" fmla="*/ 13274 w 36503"/>
                <a:gd name="connsiteY7" fmla="*/ 69433 h 69433"/>
                <a:gd name="connsiteX8" fmla="*/ 13274 w 36503"/>
                <a:gd name="connsiteY8" fmla="*/ 27697 h 69433"/>
                <a:gd name="connsiteX9" fmla="*/ 15444 w 36503"/>
                <a:gd name="connsiteY9" fmla="*/ 19784 h 69433"/>
                <a:gd name="connsiteX10" fmla="*/ 21187 w 36503"/>
                <a:gd name="connsiteY10" fmla="*/ 14295 h 69433"/>
                <a:gd name="connsiteX11" fmla="*/ 29611 w 36503"/>
                <a:gd name="connsiteY11" fmla="*/ 12253 h 69433"/>
                <a:gd name="connsiteX12" fmla="*/ 33696 w 36503"/>
                <a:gd name="connsiteY12" fmla="*/ 12508 h 69433"/>
                <a:gd name="connsiteX13" fmla="*/ 36504 w 36503"/>
                <a:gd name="connsiteY13" fmla="*/ 13019 h 69433"/>
                <a:gd name="connsiteX14" fmla="*/ 36504 w 36503"/>
                <a:gd name="connsiteY14" fmla="*/ 256 h 69433"/>
                <a:gd name="connsiteX15" fmla="*/ 33823 w 36503"/>
                <a:gd name="connsiteY15" fmla="*/ 0 h 69433"/>
                <a:gd name="connsiteX16" fmla="*/ 30888 w 36503"/>
                <a:gd name="connsiteY16" fmla="*/ 0 h 6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03" h="69433">
                  <a:moveTo>
                    <a:pt x="31015" y="128"/>
                  </a:moveTo>
                  <a:cubicBezTo>
                    <a:pt x="27059" y="128"/>
                    <a:pt x="23485" y="1149"/>
                    <a:pt x="20294" y="3319"/>
                  </a:cubicBezTo>
                  <a:cubicBezTo>
                    <a:pt x="17103" y="5488"/>
                    <a:pt x="14933" y="8296"/>
                    <a:pt x="13657" y="11998"/>
                  </a:cubicBezTo>
                  <a:lnTo>
                    <a:pt x="12891" y="11998"/>
                  </a:lnTo>
                  <a:lnTo>
                    <a:pt x="12891" y="1149"/>
                  </a:lnTo>
                  <a:lnTo>
                    <a:pt x="0" y="1149"/>
                  </a:lnTo>
                  <a:lnTo>
                    <a:pt x="0" y="69433"/>
                  </a:lnTo>
                  <a:lnTo>
                    <a:pt x="13274" y="69433"/>
                  </a:lnTo>
                  <a:lnTo>
                    <a:pt x="13274" y="27697"/>
                  </a:lnTo>
                  <a:cubicBezTo>
                    <a:pt x="13274" y="24761"/>
                    <a:pt x="14040" y="22081"/>
                    <a:pt x="15444" y="19784"/>
                  </a:cubicBezTo>
                  <a:cubicBezTo>
                    <a:pt x="16848" y="17486"/>
                    <a:pt x="18762" y="15571"/>
                    <a:pt x="21187" y="14295"/>
                  </a:cubicBezTo>
                  <a:cubicBezTo>
                    <a:pt x="23612" y="13019"/>
                    <a:pt x="26420" y="12253"/>
                    <a:pt x="29611" y="12253"/>
                  </a:cubicBezTo>
                  <a:cubicBezTo>
                    <a:pt x="31015" y="12253"/>
                    <a:pt x="32292" y="12253"/>
                    <a:pt x="33696" y="12508"/>
                  </a:cubicBezTo>
                  <a:cubicBezTo>
                    <a:pt x="35100" y="12764"/>
                    <a:pt x="35993" y="12891"/>
                    <a:pt x="36504" y="13019"/>
                  </a:cubicBezTo>
                  <a:lnTo>
                    <a:pt x="36504" y="256"/>
                  </a:lnTo>
                  <a:cubicBezTo>
                    <a:pt x="35865" y="256"/>
                    <a:pt x="34972" y="128"/>
                    <a:pt x="33823" y="0"/>
                  </a:cubicBezTo>
                  <a:cubicBezTo>
                    <a:pt x="32675" y="0"/>
                    <a:pt x="31653" y="0"/>
                    <a:pt x="30888" y="0"/>
                  </a:cubicBezTo>
                  <a:close/>
                </a:path>
              </a:pathLst>
            </a:custGeom>
            <a:solidFill>
              <a:srgbClr val="14336A"/>
            </a:solidFill>
            <a:ln w="0" cap="flat">
              <a:noFill/>
              <a:prstDash val="solid"/>
              <a:miter/>
            </a:ln>
          </p:spPr>
          <p:txBody>
            <a:bodyPr rtlCol="0" anchor="ctr"/>
            <a:lstStyle/>
            <a:p>
              <a:endParaRPr lang="en-GB" sz="1013"/>
            </a:p>
          </p:txBody>
        </p:sp>
        <p:sp>
          <p:nvSpPr>
            <p:cNvPr id="34" name="Freeform 33">
              <a:extLst>
                <a:ext uri="{FF2B5EF4-FFF2-40B4-BE49-F238E27FC236}">
                  <a16:creationId xmlns:a16="http://schemas.microsoft.com/office/drawing/2014/main" id="{CD272A52-5514-1CA6-C0A0-52BB9D102AD7}"/>
                </a:ext>
              </a:extLst>
            </p:cNvPr>
            <p:cNvSpPr/>
            <p:nvPr/>
          </p:nvSpPr>
          <p:spPr>
            <a:xfrm>
              <a:off x="2590096"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70" y="70582"/>
                    <a:pt x="41992" y="69561"/>
                    <a:pt x="46076" y="67646"/>
                  </a:cubicBezTo>
                  <a:cubicBezTo>
                    <a:pt x="50161" y="65732"/>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335"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35" name="Freeform 34">
              <a:extLst>
                <a:ext uri="{FF2B5EF4-FFF2-40B4-BE49-F238E27FC236}">
                  <a16:creationId xmlns:a16="http://schemas.microsoft.com/office/drawing/2014/main" id="{85F6366A-5D61-0D1C-7B67-1E5BA23BD00C}"/>
                </a:ext>
              </a:extLst>
            </p:cNvPr>
            <p:cNvSpPr/>
            <p:nvPr/>
          </p:nvSpPr>
          <p:spPr>
            <a:xfrm>
              <a:off x="2667571" y="6434973"/>
              <a:ext cx="57563" cy="91131"/>
            </a:xfrm>
            <a:custGeom>
              <a:avLst/>
              <a:gdLst>
                <a:gd name="connsiteX0" fmla="*/ 46459 w 57563"/>
                <a:gd name="connsiteY0" fmla="*/ 24889 h 91131"/>
                <a:gd name="connsiteX1" fmla="*/ 34206 w 57563"/>
                <a:gd name="connsiteY1" fmla="*/ 21953 h 91131"/>
                <a:gd name="connsiteX2" fmla="*/ 21315 w 57563"/>
                <a:gd name="connsiteY2" fmla="*/ 25144 h 91131"/>
                <a:gd name="connsiteX3" fmla="*/ 14040 w 57563"/>
                <a:gd name="connsiteY3" fmla="*/ 33951 h 91131"/>
                <a:gd name="connsiteX4" fmla="*/ 13146 w 57563"/>
                <a:gd name="connsiteY4" fmla="*/ 33951 h 91131"/>
                <a:gd name="connsiteX5" fmla="*/ 13146 w 57563"/>
                <a:gd name="connsiteY5" fmla="*/ 0 h 91131"/>
                <a:gd name="connsiteX6" fmla="*/ 0 w 57563"/>
                <a:gd name="connsiteY6" fmla="*/ 0 h 91131"/>
                <a:gd name="connsiteX7" fmla="*/ 0 w 57563"/>
                <a:gd name="connsiteY7" fmla="*/ 91131 h 91131"/>
                <a:gd name="connsiteX8" fmla="*/ 13274 w 57563"/>
                <a:gd name="connsiteY8" fmla="*/ 91131 h 91131"/>
                <a:gd name="connsiteX9" fmla="*/ 13274 w 57563"/>
                <a:gd name="connsiteY9" fmla="*/ 50543 h 91131"/>
                <a:gd name="connsiteX10" fmla="*/ 15444 w 57563"/>
                <a:gd name="connsiteY10" fmla="*/ 41226 h 91131"/>
                <a:gd name="connsiteX11" fmla="*/ 21315 w 57563"/>
                <a:gd name="connsiteY11" fmla="*/ 35355 h 91131"/>
                <a:gd name="connsiteX12" fmla="*/ 29739 w 57563"/>
                <a:gd name="connsiteY12" fmla="*/ 33313 h 91131"/>
                <a:gd name="connsiteX13" fmla="*/ 40460 w 57563"/>
                <a:gd name="connsiteY13" fmla="*/ 37524 h 91131"/>
                <a:gd name="connsiteX14" fmla="*/ 44289 w 57563"/>
                <a:gd name="connsiteY14" fmla="*/ 49267 h 91131"/>
                <a:gd name="connsiteX15" fmla="*/ 44289 w 57563"/>
                <a:gd name="connsiteY15" fmla="*/ 91131 h 91131"/>
                <a:gd name="connsiteX16" fmla="*/ 57563 w 57563"/>
                <a:gd name="connsiteY16" fmla="*/ 91131 h 91131"/>
                <a:gd name="connsiteX17" fmla="*/ 57563 w 57563"/>
                <a:gd name="connsiteY17" fmla="*/ 47735 h 91131"/>
                <a:gd name="connsiteX18" fmla="*/ 54628 w 57563"/>
                <a:gd name="connsiteY18" fmla="*/ 33440 h 91131"/>
                <a:gd name="connsiteX19" fmla="*/ 46459 w 57563"/>
                <a:gd name="connsiteY19" fmla="*/ 24889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63" h="91131">
                  <a:moveTo>
                    <a:pt x="46459" y="24889"/>
                  </a:moveTo>
                  <a:cubicBezTo>
                    <a:pt x="42885" y="22974"/>
                    <a:pt x="38801" y="21953"/>
                    <a:pt x="34206" y="21953"/>
                  </a:cubicBezTo>
                  <a:cubicBezTo>
                    <a:pt x="28845" y="21953"/>
                    <a:pt x="24633" y="22974"/>
                    <a:pt x="21315" y="25144"/>
                  </a:cubicBezTo>
                  <a:cubicBezTo>
                    <a:pt x="17997" y="27314"/>
                    <a:pt x="15571" y="30249"/>
                    <a:pt x="14040" y="33951"/>
                  </a:cubicBezTo>
                  <a:lnTo>
                    <a:pt x="13146" y="33951"/>
                  </a:lnTo>
                  <a:lnTo>
                    <a:pt x="13146" y="0"/>
                  </a:lnTo>
                  <a:lnTo>
                    <a:pt x="0" y="0"/>
                  </a:lnTo>
                  <a:lnTo>
                    <a:pt x="0" y="91131"/>
                  </a:lnTo>
                  <a:lnTo>
                    <a:pt x="13274" y="91131"/>
                  </a:lnTo>
                  <a:lnTo>
                    <a:pt x="13274" y="50543"/>
                  </a:lnTo>
                  <a:cubicBezTo>
                    <a:pt x="13274" y="46970"/>
                    <a:pt x="13912" y="43779"/>
                    <a:pt x="15444" y="41226"/>
                  </a:cubicBezTo>
                  <a:cubicBezTo>
                    <a:pt x="16848" y="38673"/>
                    <a:pt x="18762" y="36759"/>
                    <a:pt x="21315" y="35355"/>
                  </a:cubicBezTo>
                  <a:cubicBezTo>
                    <a:pt x="23740" y="34078"/>
                    <a:pt x="26548" y="33313"/>
                    <a:pt x="29739" y="33313"/>
                  </a:cubicBezTo>
                  <a:cubicBezTo>
                    <a:pt x="34334" y="33313"/>
                    <a:pt x="37908" y="34717"/>
                    <a:pt x="40460" y="37524"/>
                  </a:cubicBezTo>
                  <a:cubicBezTo>
                    <a:pt x="43013" y="40332"/>
                    <a:pt x="44289" y="44162"/>
                    <a:pt x="44289" y="49267"/>
                  </a:cubicBezTo>
                  <a:lnTo>
                    <a:pt x="44289" y="91131"/>
                  </a:lnTo>
                  <a:lnTo>
                    <a:pt x="57563" y="91131"/>
                  </a:lnTo>
                  <a:lnTo>
                    <a:pt x="57563" y="47735"/>
                  </a:lnTo>
                  <a:cubicBezTo>
                    <a:pt x="57563" y="41992"/>
                    <a:pt x="56542" y="37269"/>
                    <a:pt x="54628" y="33440"/>
                  </a:cubicBezTo>
                  <a:cubicBezTo>
                    <a:pt x="52713" y="29611"/>
                    <a:pt x="49905" y="26803"/>
                    <a:pt x="46459" y="24889"/>
                  </a:cubicBezTo>
                  <a:close/>
                </a:path>
              </a:pathLst>
            </a:custGeom>
            <a:solidFill>
              <a:srgbClr val="14336A"/>
            </a:solidFill>
            <a:ln w="0" cap="flat">
              <a:noFill/>
              <a:prstDash val="solid"/>
              <a:miter/>
            </a:ln>
          </p:spPr>
          <p:txBody>
            <a:bodyPr rtlCol="0" anchor="ctr"/>
            <a:lstStyle/>
            <a:p>
              <a:endParaRPr lang="en-GB" sz="1013"/>
            </a:p>
          </p:txBody>
        </p:sp>
        <p:sp>
          <p:nvSpPr>
            <p:cNvPr id="36" name="Freeform 35">
              <a:extLst>
                <a:ext uri="{FF2B5EF4-FFF2-40B4-BE49-F238E27FC236}">
                  <a16:creationId xmlns:a16="http://schemas.microsoft.com/office/drawing/2014/main" id="{C479E708-003E-D3CD-3D9C-D5C8B5CFC2E2}"/>
                </a:ext>
              </a:extLst>
            </p:cNvPr>
            <p:cNvSpPr/>
            <p:nvPr/>
          </p:nvSpPr>
          <p:spPr>
            <a:xfrm>
              <a:off x="2776444" y="6435101"/>
              <a:ext cx="81303" cy="91131"/>
            </a:xfrm>
            <a:custGeom>
              <a:avLst/>
              <a:gdLst>
                <a:gd name="connsiteX0" fmla="*/ 32802 w 81303"/>
                <a:gd name="connsiteY0" fmla="*/ 0 h 91131"/>
                <a:gd name="connsiteX1" fmla="*/ 0 w 81303"/>
                <a:gd name="connsiteY1" fmla="*/ 91132 h 91131"/>
                <a:gd name="connsiteX2" fmla="*/ 14550 w 81303"/>
                <a:gd name="connsiteY2" fmla="*/ 91132 h 91131"/>
                <a:gd name="connsiteX3" fmla="*/ 22847 w 81303"/>
                <a:gd name="connsiteY3" fmla="*/ 67008 h 91131"/>
                <a:gd name="connsiteX4" fmla="*/ 58457 w 81303"/>
                <a:gd name="connsiteY4" fmla="*/ 67008 h 91131"/>
                <a:gd name="connsiteX5" fmla="*/ 66753 w 81303"/>
                <a:gd name="connsiteY5" fmla="*/ 91132 h 91131"/>
                <a:gd name="connsiteX6" fmla="*/ 81303 w 81303"/>
                <a:gd name="connsiteY6" fmla="*/ 91132 h 91131"/>
                <a:gd name="connsiteX7" fmla="*/ 48501 w 81303"/>
                <a:gd name="connsiteY7" fmla="*/ 0 h 91131"/>
                <a:gd name="connsiteX8" fmla="*/ 32675 w 81303"/>
                <a:gd name="connsiteY8" fmla="*/ 0 h 91131"/>
                <a:gd name="connsiteX9" fmla="*/ 26931 w 81303"/>
                <a:gd name="connsiteY9" fmla="*/ 55394 h 91131"/>
                <a:gd name="connsiteX10" fmla="*/ 40333 w 81303"/>
                <a:gd name="connsiteY10" fmla="*/ 16465 h 91131"/>
                <a:gd name="connsiteX11" fmla="*/ 41098 w 81303"/>
                <a:gd name="connsiteY11" fmla="*/ 16465 h 91131"/>
                <a:gd name="connsiteX12" fmla="*/ 54500 w 81303"/>
                <a:gd name="connsiteY12" fmla="*/ 55394 h 91131"/>
                <a:gd name="connsiteX13" fmla="*/ 26931 w 81303"/>
                <a:gd name="connsiteY13" fmla="*/ 55394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303" h="91131">
                  <a:moveTo>
                    <a:pt x="32802" y="0"/>
                  </a:moveTo>
                  <a:lnTo>
                    <a:pt x="0" y="91132"/>
                  </a:lnTo>
                  <a:lnTo>
                    <a:pt x="14550" y="91132"/>
                  </a:lnTo>
                  <a:lnTo>
                    <a:pt x="22847" y="67008"/>
                  </a:lnTo>
                  <a:lnTo>
                    <a:pt x="58457" y="67008"/>
                  </a:lnTo>
                  <a:lnTo>
                    <a:pt x="66753" y="91132"/>
                  </a:lnTo>
                  <a:lnTo>
                    <a:pt x="81303" y="91132"/>
                  </a:lnTo>
                  <a:lnTo>
                    <a:pt x="48501" y="0"/>
                  </a:lnTo>
                  <a:lnTo>
                    <a:pt x="32675" y="0"/>
                  </a:lnTo>
                  <a:close/>
                  <a:moveTo>
                    <a:pt x="26931" y="55394"/>
                  </a:moveTo>
                  <a:lnTo>
                    <a:pt x="40333" y="16465"/>
                  </a:lnTo>
                  <a:lnTo>
                    <a:pt x="41098" y="16465"/>
                  </a:lnTo>
                  <a:lnTo>
                    <a:pt x="54500" y="55394"/>
                  </a:lnTo>
                  <a:lnTo>
                    <a:pt x="26931" y="55394"/>
                  </a:lnTo>
                  <a:close/>
                </a:path>
              </a:pathLst>
            </a:custGeom>
            <a:solidFill>
              <a:srgbClr val="14336A"/>
            </a:solidFill>
            <a:ln w="0" cap="flat">
              <a:noFill/>
              <a:prstDash val="solid"/>
              <a:miter/>
            </a:ln>
          </p:spPr>
          <p:txBody>
            <a:bodyPr rtlCol="0" anchor="ctr"/>
            <a:lstStyle/>
            <a:p>
              <a:endParaRPr lang="en-GB" sz="1013"/>
            </a:p>
          </p:txBody>
        </p:sp>
        <p:sp>
          <p:nvSpPr>
            <p:cNvPr id="37" name="Freeform 36">
              <a:extLst>
                <a:ext uri="{FF2B5EF4-FFF2-40B4-BE49-F238E27FC236}">
                  <a16:creationId xmlns:a16="http://schemas.microsoft.com/office/drawing/2014/main" id="{CDE9B5F8-2A40-AEE0-723D-E86D1747295B}"/>
                </a:ext>
              </a:extLst>
            </p:cNvPr>
            <p:cNvSpPr/>
            <p:nvPr/>
          </p:nvSpPr>
          <p:spPr>
            <a:xfrm>
              <a:off x="2873063"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38" name="Freeform 37">
              <a:extLst>
                <a:ext uri="{FF2B5EF4-FFF2-40B4-BE49-F238E27FC236}">
                  <a16:creationId xmlns:a16="http://schemas.microsoft.com/office/drawing/2014/main" id="{FB5C68A3-FF63-9860-F26A-5EE24921F7D6}"/>
                </a:ext>
              </a:extLst>
            </p:cNvPr>
            <p:cNvSpPr/>
            <p:nvPr/>
          </p:nvSpPr>
          <p:spPr>
            <a:xfrm>
              <a:off x="2907397"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39" name="Freeform 38">
              <a:extLst>
                <a:ext uri="{FF2B5EF4-FFF2-40B4-BE49-F238E27FC236}">
                  <a16:creationId xmlns:a16="http://schemas.microsoft.com/office/drawing/2014/main" id="{8B005B5D-ABA8-7F13-3026-5FFF242F521C}"/>
                </a:ext>
              </a:extLst>
            </p:cNvPr>
            <p:cNvSpPr/>
            <p:nvPr/>
          </p:nvSpPr>
          <p:spPr>
            <a:xfrm>
              <a:off x="2940072" y="6431400"/>
              <a:ext cx="16847" cy="15826"/>
            </a:xfrm>
            <a:custGeom>
              <a:avLst/>
              <a:gdLst>
                <a:gd name="connsiteX0" fmla="*/ 8424 w 16847"/>
                <a:gd name="connsiteY0" fmla="*/ 0 h 15826"/>
                <a:gd name="connsiteX1" fmla="*/ 2425 w 16847"/>
                <a:gd name="connsiteY1" fmla="*/ 2297 h 15826"/>
                <a:gd name="connsiteX2" fmla="*/ 0 w 16847"/>
                <a:gd name="connsiteY2" fmla="*/ 7913 h 15826"/>
                <a:gd name="connsiteX3" fmla="*/ 2425 w 16847"/>
                <a:gd name="connsiteY3" fmla="*/ 13529 h 15826"/>
                <a:gd name="connsiteX4" fmla="*/ 8424 w 16847"/>
                <a:gd name="connsiteY4" fmla="*/ 15827 h 15826"/>
                <a:gd name="connsiteX5" fmla="*/ 14423 w 16847"/>
                <a:gd name="connsiteY5" fmla="*/ 13529 h 15826"/>
                <a:gd name="connsiteX6" fmla="*/ 16848 w 16847"/>
                <a:gd name="connsiteY6" fmla="*/ 7913 h 15826"/>
                <a:gd name="connsiteX7" fmla="*/ 14423 w 16847"/>
                <a:gd name="connsiteY7" fmla="*/ 2297 h 15826"/>
                <a:gd name="connsiteX8" fmla="*/ 8424 w 16847"/>
                <a:gd name="connsiteY8" fmla="*/ 0 h 1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7" h="15826">
                  <a:moveTo>
                    <a:pt x="8424" y="0"/>
                  </a:moveTo>
                  <a:cubicBezTo>
                    <a:pt x="6126" y="0"/>
                    <a:pt x="4084" y="766"/>
                    <a:pt x="2425" y="2297"/>
                  </a:cubicBezTo>
                  <a:cubicBezTo>
                    <a:pt x="766" y="3829"/>
                    <a:pt x="0" y="5743"/>
                    <a:pt x="0" y="7913"/>
                  </a:cubicBezTo>
                  <a:cubicBezTo>
                    <a:pt x="0" y="10083"/>
                    <a:pt x="766" y="11870"/>
                    <a:pt x="2425" y="13529"/>
                  </a:cubicBezTo>
                  <a:cubicBezTo>
                    <a:pt x="4084" y="15061"/>
                    <a:pt x="5999" y="15827"/>
                    <a:pt x="8424" y="15827"/>
                  </a:cubicBezTo>
                  <a:cubicBezTo>
                    <a:pt x="10849" y="15827"/>
                    <a:pt x="12764" y="15061"/>
                    <a:pt x="14423" y="13529"/>
                  </a:cubicBezTo>
                  <a:cubicBezTo>
                    <a:pt x="16082" y="11997"/>
                    <a:pt x="16848" y="10083"/>
                    <a:pt x="16848" y="7913"/>
                  </a:cubicBezTo>
                  <a:cubicBezTo>
                    <a:pt x="16848" y="5743"/>
                    <a:pt x="16082" y="3829"/>
                    <a:pt x="14423" y="2297"/>
                  </a:cubicBezTo>
                  <a:cubicBezTo>
                    <a:pt x="12764" y="766"/>
                    <a:pt x="10849" y="0"/>
                    <a:pt x="8424" y="0"/>
                  </a:cubicBezTo>
                  <a:close/>
                </a:path>
              </a:pathLst>
            </a:custGeom>
            <a:solidFill>
              <a:srgbClr val="14336A"/>
            </a:solidFill>
            <a:ln w="0" cap="flat">
              <a:noFill/>
              <a:prstDash val="solid"/>
              <a:miter/>
            </a:ln>
          </p:spPr>
          <p:txBody>
            <a:bodyPr rtlCol="0" anchor="ctr"/>
            <a:lstStyle/>
            <a:p>
              <a:endParaRPr lang="en-GB" sz="1013"/>
            </a:p>
          </p:txBody>
        </p:sp>
        <p:sp>
          <p:nvSpPr>
            <p:cNvPr id="40" name="Freeform 39">
              <a:extLst>
                <a:ext uri="{FF2B5EF4-FFF2-40B4-BE49-F238E27FC236}">
                  <a16:creationId xmlns:a16="http://schemas.microsoft.com/office/drawing/2014/main" id="{E10870B6-75A5-F43A-6431-55716A4EF23E}"/>
                </a:ext>
              </a:extLst>
            </p:cNvPr>
            <p:cNvSpPr/>
            <p:nvPr/>
          </p:nvSpPr>
          <p:spPr>
            <a:xfrm>
              <a:off x="2941731" y="6457820"/>
              <a:ext cx="13274" cy="68284"/>
            </a:xfrm>
            <a:custGeom>
              <a:avLst/>
              <a:gdLst>
                <a:gd name="connsiteX0" fmla="*/ 0 w 13274"/>
                <a:gd name="connsiteY0" fmla="*/ 0 h 68284"/>
                <a:gd name="connsiteX1" fmla="*/ 13274 w 13274"/>
                <a:gd name="connsiteY1" fmla="*/ 0 h 68284"/>
                <a:gd name="connsiteX2" fmla="*/ 13274 w 13274"/>
                <a:gd name="connsiteY2" fmla="*/ 68285 h 68284"/>
                <a:gd name="connsiteX3" fmla="*/ 0 w 13274"/>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3274" h="68284">
                  <a:moveTo>
                    <a:pt x="0" y="0"/>
                  </a:moveTo>
                  <a:lnTo>
                    <a:pt x="13274" y="0"/>
                  </a:lnTo>
                  <a:lnTo>
                    <a:pt x="13274" y="68285"/>
                  </a:lnTo>
                  <a:lnTo>
                    <a:pt x="0" y="68285"/>
                  </a:lnTo>
                  <a:close/>
                </a:path>
              </a:pathLst>
            </a:custGeom>
            <a:solidFill>
              <a:srgbClr val="14336A"/>
            </a:solidFill>
            <a:ln w="0" cap="flat">
              <a:noFill/>
              <a:prstDash val="solid"/>
              <a:miter/>
            </a:ln>
          </p:spPr>
          <p:txBody>
            <a:bodyPr rtlCol="0" anchor="ctr"/>
            <a:lstStyle/>
            <a:p>
              <a:endParaRPr lang="en-GB" sz="1013"/>
            </a:p>
          </p:txBody>
        </p:sp>
        <p:sp>
          <p:nvSpPr>
            <p:cNvPr id="41" name="Freeform 40">
              <a:extLst>
                <a:ext uri="{FF2B5EF4-FFF2-40B4-BE49-F238E27FC236}">
                  <a16:creationId xmlns:a16="http://schemas.microsoft.com/office/drawing/2014/main" id="{4AFA86CA-1B81-206F-79F4-9228FC97BFFA}"/>
                </a:ext>
              </a:extLst>
            </p:cNvPr>
            <p:cNvSpPr/>
            <p:nvPr/>
          </p:nvSpPr>
          <p:spPr>
            <a:xfrm>
              <a:off x="2972874" y="6456927"/>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524 w 56797"/>
                <a:gd name="connsiteY31" fmla="*/ 44544 h 70709"/>
                <a:gd name="connsiteX32" fmla="*/ 41481 w 56797"/>
                <a:gd name="connsiteY32" fmla="*/ 52075 h 70709"/>
                <a:gd name="connsiteX33" fmla="*/ 35483 w 56797"/>
                <a:gd name="connsiteY33" fmla="*/ 57819 h 70709"/>
                <a:gd name="connsiteX34" fmla="*/ 26038 w 56797"/>
                <a:gd name="connsiteY34" fmla="*/ 59988 h 70709"/>
                <a:gd name="connsiteX35" fmla="*/ 16720 w 56797"/>
                <a:gd name="connsiteY35" fmla="*/ 57436 h 70709"/>
                <a:gd name="connsiteX36" fmla="*/ 13019 w 56797"/>
                <a:gd name="connsiteY36" fmla="*/ 50033 h 70709"/>
                <a:gd name="connsiteX37" fmla="*/ 14933 w 56797"/>
                <a:gd name="connsiteY37" fmla="*/ 44289 h 70709"/>
                <a:gd name="connsiteX38" fmla="*/ 20039 w 56797"/>
                <a:gd name="connsiteY38" fmla="*/ 40971 h 70709"/>
                <a:gd name="connsiteX39" fmla="*/ 27059 w 56797"/>
                <a:gd name="connsiteY39" fmla="*/ 39311 h 70709"/>
                <a:gd name="connsiteX40" fmla="*/ 31143 w 56797"/>
                <a:gd name="connsiteY40" fmla="*/ 38801 h 70709"/>
                <a:gd name="connsiteX41" fmla="*/ 36121 w 56797"/>
                <a:gd name="connsiteY41" fmla="*/ 38035 h 70709"/>
                <a:gd name="connsiteX42" fmla="*/ 40716 w 56797"/>
                <a:gd name="connsiteY42" fmla="*/ 37014 h 70709"/>
                <a:gd name="connsiteX43" fmla="*/ 43396 w 56797"/>
                <a:gd name="connsiteY43" fmla="*/ 35738 h 70709"/>
                <a:gd name="connsiteX44" fmla="*/ 43396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8" y="2808"/>
                    <a:pt x="41992" y="1659"/>
                    <a:pt x="38929" y="1021"/>
                  </a:cubicBezTo>
                  <a:cubicBezTo>
                    <a:pt x="35865" y="383"/>
                    <a:pt x="32930" y="0"/>
                    <a:pt x="30249" y="0"/>
                  </a:cubicBezTo>
                  <a:cubicBezTo>
                    <a:pt x="26165" y="0"/>
                    <a:pt x="22209" y="638"/>
                    <a:pt x="18507" y="1787"/>
                  </a:cubicBezTo>
                  <a:cubicBezTo>
                    <a:pt x="14806" y="2935"/>
                    <a:pt x="11487"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2885"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6"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524" y="44544"/>
                  </a:moveTo>
                  <a:cubicBezTo>
                    <a:pt x="43524" y="47225"/>
                    <a:pt x="42885" y="49778"/>
                    <a:pt x="41481" y="52075"/>
                  </a:cubicBezTo>
                  <a:cubicBezTo>
                    <a:pt x="40077" y="54372"/>
                    <a:pt x="38163" y="56287"/>
                    <a:pt x="35483" y="57819"/>
                  </a:cubicBezTo>
                  <a:cubicBezTo>
                    <a:pt x="32802" y="59222"/>
                    <a:pt x="29739" y="59988"/>
                    <a:pt x="26038" y="59988"/>
                  </a:cubicBezTo>
                  <a:cubicBezTo>
                    <a:pt x="22336" y="59988"/>
                    <a:pt x="19145" y="59095"/>
                    <a:pt x="16720" y="57436"/>
                  </a:cubicBezTo>
                  <a:cubicBezTo>
                    <a:pt x="14295" y="55776"/>
                    <a:pt x="13019" y="53224"/>
                    <a:pt x="13019" y="50033"/>
                  </a:cubicBezTo>
                  <a:cubicBezTo>
                    <a:pt x="13019" y="47608"/>
                    <a:pt x="13657" y="45821"/>
                    <a:pt x="14933" y="44289"/>
                  </a:cubicBezTo>
                  <a:cubicBezTo>
                    <a:pt x="16210" y="42885"/>
                    <a:pt x="17869" y="41737"/>
                    <a:pt x="20039" y="40971"/>
                  </a:cubicBezTo>
                  <a:cubicBezTo>
                    <a:pt x="22209" y="40205"/>
                    <a:pt x="24506" y="39694"/>
                    <a:pt x="27059" y="39311"/>
                  </a:cubicBezTo>
                  <a:cubicBezTo>
                    <a:pt x="28207" y="39184"/>
                    <a:pt x="29484" y="38929"/>
                    <a:pt x="31143" y="38801"/>
                  </a:cubicBezTo>
                  <a:cubicBezTo>
                    <a:pt x="32802" y="38546"/>
                    <a:pt x="34461" y="38291"/>
                    <a:pt x="36121" y="38035"/>
                  </a:cubicBezTo>
                  <a:cubicBezTo>
                    <a:pt x="37780" y="37780"/>
                    <a:pt x="39439" y="37397"/>
                    <a:pt x="40716" y="37014"/>
                  </a:cubicBezTo>
                  <a:cubicBezTo>
                    <a:pt x="42120" y="36631"/>
                    <a:pt x="43013" y="36121"/>
                    <a:pt x="43396" y="35738"/>
                  </a:cubicBezTo>
                  <a:lnTo>
                    <a:pt x="43396" y="44544"/>
                  </a:lnTo>
                  <a:close/>
                </a:path>
              </a:pathLst>
            </a:custGeom>
            <a:solidFill>
              <a:srgbClr val="14336A"/>
            </a:solidFill>
            <a:ln w="0" cap="flat">
              <a:noFill/>
              <a:prstDash val="solid"/>
              <a:miter/>
            </a:ln>
          </p:spPr>
          <p:txBody>
            <a:bodyPr rtlCol="0" anchor="ctr"/>
            <a:lstStyle/>
            <a:p>
              <a:endParaRPr lang="en-GB" sz="1013"/>
            </a:p>
          </p:txBody>
        </p:sp>
        <p:sp>
          <p:nvSpPr>
            <p:cNvPr id="42" name="Freeform 41">
              <a:extLst>
                <a:ext uri="{FF2B5EF4-FFF2-40B4-BE49-F238E27FC236}">
                  <a16:creationId xmlns:a16="http://schemas.microsoft.com/office/drawing/2014/main" id="{8CEABDDE-C466-F7AD-3C80-9122D4AEE0E2}"/>
                </a:ext>
              </a:extLst>
            </p:cNvPr>
            <p:cNvSpPr/>
            <p:nvPr/>
          </p:nvSpPr>
          <p:spPr>
            <a:xfrm>
              <a:off x="3050348" y="6456927"/>
              <a:ext cx="56797" cy="69177"/>
            </a:xfrm>
            <a:custGeom>
              <a:avLst/>
              <a:gdLst>
                <a:gd name="connsiteX0" fmla="*/ 46076 w 56797"/>
                <a:gd name="connsiteY0" fmla="*/ 2935 h 69177"/>
                <a:gd name="connsiteX1" fmla="*/ 33823 w 56797"/>
                <a:gd name="connsiteY1" fmla="*/ 0 h 69177"/>
                <a:gd name="connsiteX2" fmla="*/ 21060 w 56797"/>
                <a:gd name="connsiteY2" fmla="*/ 3318 h 69177"/>
                <a:gd name="connsiteX3" fmla="*/ 13657 w 56797"/>
                <a:gd name="connsiteY3" fmla="*/ 11997 h 69177"/>
                <a:gd name="connsiteX4" fmla="*/ 12764 w 56797"/>
                <a:gd name="connsiteY4" fmla="*/ 11997 h 69177"/>
                <a:gd name="connsiteX5" fmla="*/ 12764 w 56797"/>
                <a:gd name="connsiteY5" fmla="*/ 893 h 69177"/>
                <a:gd name="connsiteX6" fmla="*/ 0 w 56797"/>
                <a:gd name="connsiteY6" fmla="*/ 893 h 69177"/>
                <a:gd name="connsiteX7" fmla="*/ 0 w 56797"/>
                <a:gd name="connsiteY7" fmla="*/ 69178 h 69177"/>
                <a:gd name="connsiteX8" fmla="*/ 13274 w 56797"/>
                <a:gd name="connsiteY8" fmla="*/ 69178 h 69177"/>
                <a:gd name="connsiteX9" fmla="*/ 13274 w 56797"/>
                <a:gd name="connsiteY9" fmla="*/ 28590 h 69177"/>
                <a:gd name="connsiteX10" fmla="*/ 15316 w 56797"/>
                <a:gd name="connsiteY10" fmla="*/ 19273 h 69177"/>
                <a:gd name="connsiteX11" fmla="*/ 20932 w 56797"/>
                <a:gd name="connsiteY11" fmla="*/ 13402 h 69177"/>
                <a:gd name="connsiteX12" fmla="*/ 29101 w 56797"/>
                <a:gd name="connsiteY12" fmla="*/ 11359 h 69177"/>
                <a:gd name="connsiteX13" fmla="*/ 39694 w 56797"/>
                <a:gd name="connsiteY13" fmla="*/ 15571 h 69177"/>
                <a:gd name="connsiteX14" fmla="*/ 43523 w 56797"/>
                <a:gd name="connsiteY14" fmla="*/ 27186 h 69177"/>
                <a:gd name="connsiteX15" fmla="*/ 43523 w 56797"/>
                <a:gd name="connsiteY15" fmla="*/ 69050 h 69177"/>
                <a:gd name="connsiteX16" fmla="*/ 56798 w 56797"/>
                <a:gd name="connsiteY16" fmla="*/ 69050 h 69177"/>
                <a:gd name="connsiteX17" fmla="*/ 56798 w 56797"/>
                <a:gd name="connsiteY17" fmla="*/ 25654 h 69177"/>
                <a:gd name="connsiteX18" fmla="*/ 53862 w 56797"/>
                <a:gd name="connsiteY18" fmla="*/ 11487 h 69177"/>
                <a:gd name="connsiteX19" fmla="*/ 45693 w 56797"/>
                <a:gd name="connsiteY19" fmla="*/ 2808 h 6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7">
                  <a:moveTo>
                    <a:pt x="46076" y="2935"/>
                  </a:moveTo>
                  <a:cubicBezTo>
                    <a:pt x="42630" y="1021"/>
                    <a:pt x="38546" y="0"/>
                    <a:pt x="33823" y="0"/>
                  </a:cubicBezTo>
                  <a:cubicBezTo>
                    <a:pt x="28718" y="0"/>
                    <a:pt x="24378" y="1149"/>
                    <a:pt x="21060" y="3318"/>
                  </a:cubicBezTo>
                  <a:cubicBezTo>
                    <a:pt x="17741" y="5488"/>
                    <a:pt x="15188" y="8424"/>
                    <a:pt x="13657" y="11997"/>
                  </a:cubicBezTo>
                  <a:lnTo>
                    <a:pt x="12764" y="11997"/>
                  </a:lnTo>
                  <a:lnTo>
                    <a:pt x="12764" y="893"/>
                  </a:lnTo>
                  <a:lnTo>
                    <a:pt x="0" y="893"/>
                  </a:lnTo>
                  <a:lnTo>
                    <a:pt x="0" y="69178"/>
                  </a:lnTo>
                  <a:lnTo>
                    <a:pt x="13274" y="69178"/>
                  </a:lnTo>
                  <a:lnTo>
                    <a:pt x="13274" y="28590"/>
                  </a:lnTo>
                  <a:cubicBezTo>
                    <a:pt x="13274" y="25016"/>
                    <a:pt x="13912" y="21825"/>
                    <a:pt x="15316" y="19273"/>
                  </a:cubicBezTo>
                  <a:cubicBezTo>
                    <a:pt x="16720" y="16720"/>
                    <a:pt x="18635" y="14805"/>
                    <a:pt x="20932" y="13402"/>
                  </a:cubicBezTo>
                  <a:cubicBezTo>
                    <a:pt x="23357" y="12125"/>
                    <a:pt x="26037" y="11359"/>
                    <a:pt x="29101" y="11359"/>
                  </a:cubicBezTo>
                  <a:cubicBezTo>
                    <a:pt x="33568" y="11359"/>
                    <a:pt x="37142" y="12764"/>
                    <a:pt x="39694" y="15571"/>
                  </a:cubicBezTo>
                  <a:cubicBezTo>
                    <a:pt x="42247" y="18379"/>
                    <a:pt x="43523" y="22208"/>
                    <a:pt x="43523" y="27186"/>
                  </a:cubicBezTo>
                  <a:lnTo>
                    <a:pt x="43523" y="69050"/>
                  </a:lnTo>
                  <a:lnTo>
                    <a:pt x="56798" y="69050"/>
                  </a:lnTo>
                  <a:lnTo>
                    <a:pt x="56798" y="25654"/>
                  </a:lnTo>
                  <a:cubicBezTo>
                    <a:pt x="56798" y="20038"/>
                    <a:pt x="55776" y="15316"/>
                    <a:pt x="53862" y="11487"/>
                  </a:cubicBezTo>
                  <a:cubicBezTo>
                    <a:pt x="51947" y="7658"/>
                    <a:pt x="49267" y="4722"/>
                    <a:pt x="45693" y="2808"/>
                  </a:cubicBezTo>
                  <a:close/>
                </a:path>
              </a:pathLst>
            </a:custGeom>
            <a:solidFill>
              <a:srgbClr val="14336A"/>
            </a:solidFill>
            <a:ln w="0" cap="flat">
              <a:noFill/>
              <a:prstDash val="solid"/>
              <a:miter/>
            </a:ln>
          </p:spPr>
          <p:txBody>
            <a:bodyPr rtlCol="0" anchor="ctr"/>
            <a:lstStyle/>
            <a:p>
              <a:endParaRPr lang="en-GB" sz="1013"/>
            </a:p>
          </p:txBody>
        </p:sp>
        <p:sp>
          <p:nvSpPr>
            <p:cNvPr id="43" name="Freeform 42">
              <a:extLst>
                <a:ext uri="{FF2B5EF4-FFF2-40B4-BE49-F238E27FC236}">
                  <a16:creationId xmlns:a16="http://schemas.microsoft.com/office/drawing/2014/main" id="{1E9EA99B-B24D-BBC8-8A67-30B5C8114FA1}"/>
                </a:ext>
              </a:extLst>
            </p:cNvPr>
            <p:cNvSpPr/>
            <p:nvPr/>
          </p:nvSpPr>
          <p:spPr>
            <a:xfrm>
              <a:off x="3125398"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69" y="70582"/>
                    <a:pt x="41992" y="69561"/>
                    <a:pt x="46076" y="67646"/>
                  </a:cubicBezTo>
                  <a:cubicBezTo>
                    <a:pt x="50033" y="65604"/>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207"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44" name="Freeform 43">
              <a:extLst>
                <a:ext uri="{FF2B5EF4-FFF2-40B4-BE49-F238E27FC236}">
                  <a16:creationId xmlns:a16="http://schemas.microsoft.com/office/drawing/2014/main" id="{4943E5C6-2A7C-94C0-623B-B1EE4018EE66}"/>
                </a:ext>
              </a:extLst>
            </p:cNvPr>
            <p:cNvSpPr/>
            <p:nvPr/>
          </p:nvSpPr>
          <p:spPr>
            <a:xfrm>
              <a:off x="3199681" y="6456927"/>
              <a:ext cx="61775" cy="70582"/>
            </a:xfrm>
            <a:custGeom>
              <a:avLst/>
              <a:gdLst>
                <a:gd name="connsiteX0" fmla="*/ 61775 w 61775"/>
                <a:gd name="connsiteY0" fmla="*/ 34333 h 70582"/>
                <a:gd name="connsiteX1" fmla="*/ 59223 w 61775"/>
                <a:gd name="connsiteY1" fmla="*/ 18507 h 70582"/>
                <a:gd name="connsiteX2" fmla="*/ 52458 w 61775"/>
                <a:gd name="connsiteY2" fmla="*/ 7913 h 70582"/>
                <a:gd name="connsiteX3" fmla="*/ 42758 w 61775"/>
                <a:gd name="connsiteY3" fmla="*/ 1914 h 70582"/>
                <a:gd name="connsiteX4" fmla="*/ 31526 w 61775"/>
                <a:gd name="connsiteY4" fmla="*/ 0 h 70582"/>
                <a:gd name="connsiteX5" fmla="*/ 14933 w 61775"/>
                <a:gd name="connsiteY5" fmla="*/ 4467 h 70582"/>
                <a:gd name="connsiteX6" fmla="*/ 3957 w 61775"/>
                <a:gd name="connsiteY6" fmla="*/ 16975 h 70582"/>
                <a:gd name="connsiteX7" fmla="*/ 0 w 61775"/>
                <a:gd name="connsiteY7" fmla="*/ 35483 h 70582"/>
                <a:gd name="connsiteX8" fmla="*/ 3957 w 61775"/>
                <a:gd name="connsiteY8" fmla="*/ 53989 h 70582"/>
                <a:gd name="connsiteX9" fmla="*/ 15189 w 61775"/>
                <a:gd name="connsiteY9" fmla="*/ 66242 h 70582"/>
                <a:gd name="connsiteX10" fmla="*/ 32547 w 61775"/>
                <a:gd name="connsiteY10" fmla="*/ 70582 h 70582"/>
                <a:gd name="connsiteX11" fmla="*/ 45821 w 61775"/>
                <a:gd name="connsiteY11" fmla="*/ 68284 h 70582"/>
                <a:gd name="connsiteX12" fmla="*/ 55521 w 61775"/>
                <a:gd name="connsiteY12" fmla="*/ 61775 h 70582"/>
                <a:gd name="connsiteX13" fmla="*/ 60882 w 61775"/>
                <a:gd name="connsiteY13" fmla="*/ 52075 h 70582"/>
                <a:gd name="connsiteX14" fmla="*/ 48246 w 61775"/>
                <a:gd name="connsiteY14" fmla="*/ 49778 h 70582"/>
                <a:gd name="connsiteX15" fmla="*/ 44800 w 61775"/>
                <a:gd name="connsiteY15" fmla="*/ 55138 h 70582"/>
                <a:gd name="connsiteX16" fmla="*/ 39439 w 61775"/>
                <a:gd name="connsiteY16" fmla="*/ 58457 h 70582"/>
                <a:gd name="connsiteX17" fmla="*/ 32547 w 61775"/>
                <a:gd name="connsiteY17" fmla="*/ 59478 h 70582"/>
                <a:gd name="connsiteX18" fmla="*/ 22336 w 61775"/>
                <a:gd name="connsiteY18" fmla="*/ 56925 h 70582"/>
                <a:gd name="connsiteX19" fmla="*/ 15571 w 61775"/>
                <a:gd name="connsiteY19" fmla="*/ 49650 h 70582"/>
                <a:gd name="connsiteX20" fmla="*/ 13274 w 61775"/>
                <a:gd name="connsiteY20" fmla="*/ 38929 h 70582"/>
                <a:gd name="connsiteX21" fmla="*/ 61775 w 61775"/>
                <a:gd name="connsiteY21" fmla="*/ 38929 h 70582"/>
                <a:gd name="connsiteX22" fmla="*/ 61775 w 61775"/>
                <a:gd name="connsiteY22" fmla="*/ 34206 h 70582"/>
                <a:gd name="connsiteX23" fmla="*/ 13274 w 61775"/>
                <a:gd name="connsiteY23" fmla="*/ 29101 h 70582"/>
                <a:gd name="connsiteX24" fmla="*/ 15444 w 61775"/>
                <a:gd name="connsiteY24" fmla="*/ 20804 h 70582"/>
                <a:gd name="connsiteX25" fmla="*/ 21825 w 61775"/>
                <a:gd name="connsiteY25" fmla="*/ 13657 h 70582"/>
                <a:gd name="connsiteX26" fmla="*/ 31653 w 61775"/>
                <a:gd name="connsiteY26" fmla="*/ 10976 h 70582"/>
                <a:gd name="connsiteX27" fmla="*/ 40716 w 61775"/>
                <a:gd name="connsiteY27" fmla="*/ 13274 h 70582"/>
                <a:gd name="connsiteX28" fmla="*/ 46714 w 61775"/>
                <a:gd name="connsiteY28" fmla="*/ 19656 h 70582"/>
                <a:gd name="connsiteX29" fmla="*/ 48884 w 61775"/>
                <a:gd name="connsiteY29" fmla="*/ 28973 h 70582"/>
                <a:gd name="connsiteX30" fmla="*/ 13529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61775" y="34333"/>
                  </a:moveTo>
                  <a:cubicBezTo>
                    <a:pt x="61775" y="28079"/>
                    <a:pt x="61010" y="22846"/>
                    <a:pt x="59223" y="18507"/>
                  </a:cubicBezTo>
                  <a:cubicBezTo>
                    <a:pt x="57563" y="14167"/>
                    <a:pt x="55266" y="10594"/>
                    <a:pt x="52458" y="7913"/>
                  </a:cubicBez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103" y="52841"/>
                    <a:pt x="15571" y="49650"/>
                  </a:cubicBezTo>
                  <a:cubicBezTo>
                    <a:pt x="14040" y="46714"/>
                    <a:pt x="13402" y="43013"/>
                    <a:pt x="13274" y="38929"/>
                  </a:cubicBezTo>
                  <a:lnTo>
                    <a:pt x="61775" y="38929"/>
                  </a:lnTo>
                  <a:lnTo>
                    <a:pt x="61775" y="34206"/>
                  </a:lnTo>
                  <a:close/>
                  <a:moveTo>
                    <a:pt x="13274" y="29101"/>
                  </a:moveTo>
                  <a:cubicBezTo>
                    <a:pt x="13402" y="26165"/>
                    <a:pt x="14040" y="23357"/>
                    <a:pt x="15444" y="20804"/>
                  </a:cubicBezTo>
                  <a:cubicBezTo>
                    <a:pt x="16975" y="17869"/>
                    <a:pt x="19017" y="15444"/>
                    <a:pt x="21825" y="13657"/>
                  </a:cubicBezTo>
                  <a:cubicBezTo>
                    <a:pt x="24633" y="11870"/>
                    <a:pt x="27824" y="10976"/>
                    <a:pt x="31653" y="10976"/>
                  </a:cubicBezTo>
                  <a:cubicBezTo>
                    <a:pt x="35100" y="10976"/>
                    <a:pt x="38035" y="11742"/>
                    <a:pt x="40716" y="13274"/>
                  </a:cubicBezTo>
                  <a:cubicBezTo>
                    <a:pt x="43268" y="14805"/>
                    <a:pt x="45310" y="16975"/>
                    <a:pt x="46714" y="19656"/>
                  </a:cubicBezTo>
                  <a:cubicBezTo>
                    <a:pt x="48118" y="22336"/>
                    <a:pt x="48884" y="25527"/>
                    <a:pt x="48884" y="28973"/>
                  </a:cubicBezTo>
                  <a:lnTo>
                    <a:pt x="13529" y="28973"/>
                  </a:lnTo>
                  <a:close/>
                </a:path>
              </a:pathLst>
            </a:custGeom>
            <a:solidFill>
              <a:srgbClr val="14336A"/>
            </a:solidFill>
            <a:ln w="0" cap="flat">
              <a:noFill/>
              <a:prstDash val="solid"/>
              <a:miter/>
            </a:ln>
          </p:spPr>
          <p:txBody>
            <a:bodyPr rtlCol="0" anchor="ctr"/>
            <a:lstStyle/>
            <a:p>
              <a:endParaRPr lang="en-GB" sz="1013"/>
            </a:p>
          </p:txBody>
        </p:sp>
        <p:sp>
          <p:nvSpPr>
            <p:cNvPr id="45" name="Freeform 44">
              <a:extLst>
                <a:ext uri="{FF2B5EF4-FFF2-40B4-BE49-F238E27FC236}">
                  <a16:creationId xmlns:a16="http://schemas.microsoft.com/office/drawing/2014/main" id="{81EEDC94-FFC8-CB8D-4E57-E86955ABDEFE}"/>
                </a:ext>
              </a:extLst>
            </p:cNvPr>
            <p:cNvSpPr/>
            <p:nvPr/>
          </p:nvSpPr>
          <p:spPr>
            <a:xfrm>
              <a:off x="638302" y="6272622"/>
              <a:ext cx="184560" cy="255014"/>
            </a:xfrm>
            <a:custGeom>
              <a:avLst/>
              <a:gdLst>
                <a:gd name="connsiteX0" fmla="*/ 0 w 184560"/>
                <a:gd name="connsiteY0" fmla="*/ 255014 h 255014"/>
                <a:gd name="connsiteX1" fmla="*/ 0 w 184560"/>
                <a:gd name="connsiteY1" fmla="*/ 0 h 255014"/>
                <a:gd name="connsiteX2" fmla="*/ 182901 w 184560"/>
                <a:gd name="connsiteY2" fmla="*/ 0 h 255014"/>
                <a:gd name="connsiteX3" fmla="*/ 182901 w 184560"/>
                <a:gd name="connsiteY3" fmla="*/ 58967 h 255014"/>
                <a:gd name="connsiteX4" fmla="*/ 67391 w 184560"/>
                <a:gd name="connsiteY4" fmla="*/ 58967 h 255014"/>
                <a:gd name="connsiteX5" fmla="*/ 67391 w 184560"/>
                <a:gd name="connsiteY5" fmla="*/ 98024 h 255014"/>
                <a:gd name="connsiteX6" fmla="*/ 165926 w 184560"/>
                <a:gd name="connsiteY6" fmla="*/ 98024 h 255014"/>
                <a:gd name="connsiteX7" fmla="*/ 165926 w 184560"/>
                <a:gd name="connsiteY7" fmla="*/ 153289 h 255014"/>
                <a:gd name="connsiteX8" fmla="*/ 67391 w 184560"/>
                <a:gd name="connsiteY8" fmla="*/ 153289 h 255014"/>
                <a:gd name="connsiteX9" fmla="*/ 67391 w 184560"/>
                <a:gd name="connsiteY9" fmla="*/ 195792 h 255014"/>
                <a:gd name="connsiteX10" fmla="*/ 184560 w 184560"/>
                <a:gd name="connsiteY10" fmla="*/ 195792 h 255014"/>
                <a:gd name="connsiteX11" fmla="*/ 184560 w 184560"/>
                <a:gd name="connsiteY11" fmla="*/ 255014 h 255014"/>
                <a:gd name="connsiteX12" fmla="*/ 0 w 184560"/>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560" h="255014">
                  <a:moveTo>
                    <a:pt x="0" y="255014"/>
                  </a:moveTo>
                  <a:lnTo>
                    <a:pt x="0" y="0"/>
                  </a:lnTo>
                  <a:lnTo>
                    <a:pt x="182901" y="0"/>
                  </a:lnTo>
                  <a:lnTo>
                    <a:pt x="182901" y="58967"/>
                  </a:lnTo>
                  <a:lnTo>
                    <a:pt x="67391" y="58967"/>
                  </a:lnTo>
                  <a:lnTo>
                    <a:pt x="67391" y="98024"/>
                  </a:lnTo>
                  <a:lnTo>
                    <a:pt x="165926" y="98024"/>
                  </a:lnTo>
                  <a:lnTo>
                    <a:pt x="165926" y="153289"/>
                  </a:lnTo>
                  <a:lnTo>
                    <a:pt x="67391" y="153289"/>
                  </a:lnTo>
                  <a:lnTo>
                    <a:pt x="67391" y="195792"/>
                  </a:lnTo>
                  <a:lnTo>
                    <a:pt x="184560" y="195792"/>
                  </a:lnTo>
                  <a:lnTo>
                    <a:pt x="184560"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46" name="Freeform 45">
              <a:extLst>
                <a:ext uri="{FF2B5EF4-FFF2-40B4-BE49-F238E27FC236}">
                  <a16:creationId xmlns:a16="http://schemas.microsoft.com/office/drawing/2014/main" id="{0A7106F8-812C-6745-1ED3-918B42320002}"/>
                </a:ext>
              </a:extLst>
            </p:cNvPr>
            <p:cNvSpPr/>
            <p:nvPr/>
          </p:nvSpPr>
          <p:spPr>
            <a:xfrm>
              <a:off x="1372714" y="6272622"/>
              <a:ext cx="184687" cy="255014"/>
            </a:xfrm>
            <a:custGeom>
              <a:avLst/>
              <a:gdLst>
                <a:gd name="connsiteX0" fmla="*/ 0 w 184687"/>
                <a:gd name="connsiteY0" fmla="*/ 255014 h 255014"/>
                <a:gd name="connsiteX1" fmla="*/ 0 w 184687"/>
                <a:gd name="connsiteY1" fmla="*/ 0 h 255014"/>
                <a:gd name="connsiteX2" fmla="*/ 183029 w 184687"/>
                <a:gd name="connsiteY2" fmla="*/ 0 h 255014"/>
                <a:gd name="connsiteX3" fmla="*/ 183029 w 184687"/>
                <a:gd name="connsiteY3" fmla="*/ 58967 h 255014"/>
                <a:gd name="connsiteX4" fmla="*/ 67519 w 184687"/>
                <a:gd name="connsiteY4" fmla="*/ 58967 h 255014"/>
                <a:gd name="connsiteX5" fmla="*/ 67519 w 184687"/>
                <a:gd name="connsiteY5" fmla="*/ 98024 h 255014"/>
                <a:gd name="connsiteX6" fmla="*/ 166053 w 184687"/>
                <a:gd name="connsiteY6" fmla="*/ 98024 h 255014"/>
                <a:gd name="connsiteX7" fmla="*/ 166053 w 184687"/>
                <a:gd name="connsiteY7" fmla="*/ 153289 h 255014"/>
                <a:gd name="connsiteX8" fmla="*/ 67519 w 184687"/>
                <a:gd name="connsiteY8" fmla="*/ 153289 h 255014"/>
                <a:gd name="connsiteX9" fmla="*/ 67519 w 184687"/>
                <a:gd name="connsiteY9" fmla="*/ 195792 h 255014"/>
                <a:gd name="connsiteX10" fmla="*/ 184688 w 184687"/>
                <a:gd name="connsiteY10" fmla="*/ 195792 h 255014"/>
                <a:gd name="connsiteX11" fmla="*/ 184688 w 184687"/>
                <a:gd name="connsiteY11" fmla="*/ 255014 h 255014"/>
                <a:gd name="connsiteX12" fmla="*/ 0 w 184687"/>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87" h="255014">
                  <a:moveTo>
                    <a:pt x="0" y="255014"/>
                  </a:moveTo>
                  <a:lnTo>
                    <a:pt x="0" y="0"/>
                  </a:lnTo>
                  <a:lnTo>
                    <a:pt x="183029" y="0"/>
                  </a:lnTo>
                  <a:lnTo>
                    <a:pt x="183029" y="58967"/>
                  </a:lnTo>
                  <a:lnTo>
                    <a:pt x="67519" y="58967"/>
                  </a:lnTo>
                  <a:lnTo>
                    <a:pt x="67519" y="98024"/>
                  </a:lnTo>
                  <a:lnTo>
                    <a:pt x="166053" y="98024"/>
                  </a:lnTo>
                  <a:lnTo>
                    <a:pt x="166053" y="153289"/>
                  </a:lnTo>
                  <a:lnTo>
                    <a:pt x="67519" y="153289"/>
                  </a:lnTo>
                  <a:lnTo>
                    <a:pt x="67519" y="195792"/>
                  </a:lnTo>
                  <a:lnTo>
                    <a:pt x="184688" y="195792"/>
                  </a:lnTo>
                  <a:lnTo>
                    <a:pt x="184688"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47" name="Freeform 46">
              <a:extLst>
                <a:ext uri="{FF2B5EF4-FFF2-40B4-BE49-F238E27FC236}">
                  <a16:creationId xmlns:a16="http://schemas.microsoft.com/office/drawing/2014/main" id="{42244B34-9286-E3D2-6E7F-0706D6D94536}"/>
                </a:ext>
              </a:extLst>
            </p:cNvPr>
            <p:cNvSpPr/>
            <p:nvPr/>
          </p:nvSpPr>
          <p:spPr>
            <a:xfrm>
              <a:off x="1598628" y="6272366"/>
              <a:ext cx="495989" cy="255525"/>
            </a:xfrm>
            <a:custGeom>
              <a:avLst/>
              <a:gdLst>
                <a:gd name="connsiteX0" fmla="*/ 392733 w 495989"/>
                <a:gd name="connsiteY0" fmla="*/ 0 h 255525"/>
                <a:gd name="connsiteX1" fmla="*/ 328533 w 495989"/>
                <a:gd name="connsiteY1" fmla="*/ 0 h 255525"/>
                <a:gd name="connsiteX2" fmla="*/ 247740 w 495989"/>
                <a:gd name="connsiteY2" fmla="*/ 199876 h 255525"/>
                <a:gd name="connsiteX3" fmla="*/ 235231 w 495989"/>
                <a:gd name="connsiteY3" fmla="*/ 199876 h 255525"/>
                <a:gd name="connsiteX4" fmla="*/ 209832 w 495989"/>
                <a:gd name="connsiteY4" fmla="*/ 196686 h 255525"/>
                <a:gd name="connsiteX5" fmla="*/ 192474 w 495989"/>
                <a:gd name="connsiteY5" fmla="*/ 186475 h 255525"/>
                <a:gd name="connsiteX6" fmla="*/ 179710 w 495989"/>
                <a:gd name="connsiteY6" fmla="*/ 168095 h 255525"/>
                <a:gd name="connsiteX7" fmla="*/ 178689 w 495989"/>
                <a:gd name="connsiteY7" fmla="*/ 166181 h 255525"/>
                <a:gd name="connsiteX8" fmla="*/ 180603 w 495989"/>
                <a:gd name="connsiteY8" fmla="*/ 165160 h 255525"/>
                <a:gd name="connsiteX9" fmla="*/ 222978 w 495989"/>
                <a:gd name="connsiteY9" fmla="*/ 88068 h 255525"/>
                <a:gd name="connsiteX10" fmla="*/ 210853 w 495989"/>
                <a:gd name="connsiteY10" fmla="*/ 42503 h 255525"/>
                <a:gd name="connsiteX11" fmla="*/ 177413 w 495989"/>
                <a:gd name="connsiteY11" fmla="*/ 11615 h 255525"/>
                <a:gd name="connsiteX12" fmla="*/ 128401 w 495989"/>
                <a:gd name="connsiteY12" fmla="*/ 511 h 255525"/>
                <a:gd name="connsiteX13" fmla="*/ 0 w 495989"/>
                <a:gd name="connsiteY13" fmla="*/ 511 h 255525"/>
                <a:gd name="connsiteX14" fmla="*/ 0 w 495989"/>
                <a:gd name="connsiteY14" fmla="*/ 255526 h 255525"/>
                <a:gd name="connsiteX15" fmla="*/ 67519 w 495989"/>
                <a:gd name="connsiteY15" fmla="*/ 255526 h 255525"/>
                <a:gd name="connsiteX16" fmla="*/ 67519 w 495989"/>
                <a:gd name="connsiteY16" fmla="*/ 182773 h 255525"/>
                <a:gd name="connsiteX17" fmla="*/ 80793 w 495989"/>
                <a:gd name="connsiteY17" fmla="*/ 182773 h 255525"/>
                <a:gd name="connsiteX18" fmla="*/ 111808 w 495989"/>
                <a:gd name="connsiteY18" fmla="*/ 182391 h 255525"/>
                <a:gd name="connsiteX19" fmla="*/ 113340 w 495989"/>
                <a:gd name="connsiteY19" fmla="*/ 182391 h 255525"/>
                <a:gd name="connsiteX20" fmla="*/ 113978 w 495989"/>
                <a:gd name="connsiteY20" fmla="*/ 183794 h 255525"/>
                <a:gd name="connsiteX21" fmla="*/ 158012 w 495989"/>
                <a:gd name="connsiteY21" fmla="*/ 239443 h 255525"/>
                <a:gd name="connsiteX22" fmla="*/ 217235 w 495989"/>
                <a:gd name="connsiteY22" fmla="*/ 255526 h 255525"/>
                <a:gd name="connsiteX23" fmla="*/ 296624 w 495989"/>
                <a:gd name="connsiteY23" fmla="*/ 255526 h 255525"/>
                <a:gd name="connsiteX24" fmla="*/ 310025 w 495989"/>
                <a:gd name="connsiteY24" fmla="*/ 220426 h 255525"/>
                <a:gd name="connsiteX25" fmla="*/ 411368 w 495989"/>
                <a:gd name="connsiteY25" fmla="*/ 220426 h 255525"/>
                <a:gd name="connsiteX26" fmla="*/ 424897 w 495989"/>
                <a:gd name="connsiteY26" fmla="*/ 255526 h 255525"/>
                <a:gd name="connsiteX27" fmla="*/ 495990 w 495989"/>
                <a:gd name="connsiteY27" fmla="*/ 255526 h 255525"/>
                <a:gd name="connsiteX28" fmla="*/ 392861 w 495989"/>
                <a:gd name="connsiteY28" fmla="*/ 256 h 255525"/>
                <a:gd name="connsiteX29" fmla="*/ 150609 w 495989"/>
                <a:gd name="connsiteY29" fmla="*/ 107213 h 255525"/>
                <a:gd name="connsiteX30" fmla="*/ 139633 w 495989"/>
                <a:gd name="connsiteY30" fmla="*/ 119467 h 255525"/>
                <a:gd name="connsiteX31" fmla="*/ 124317 w 495989"/>
                <a:gd name="connsiteY31" fmla="*/ 124061 h 255525"/>
                <a:gd name="connsiteX32" fmla="*/ 67391 w 495989"/>
                <a:gd name="connsiteY32" fmla="*/ 124061 h 255525"/>
                <a:gd name="connsiteX33" fmla="*/ 67391 w 495989"/>
                <a:gd name="connsiteY33" fmla="*/ 59478 h 255525"/>
                <a:gd name="connsiteX34" fmla="*/ 124572 w 495989"/>
                <a:gd name="connsiteY34" fmla="*/ 59478 h 255525"/>
                <a:gd name="connsiteX35" fmla="*/ 139505 w 495989"/>
                <a:gd name="connsiteY35" fmla="*/ 64200 h 255525"/>
                <a:gd name="connsiteX36" fmla="*/ 150482 w 495989"/>
                <a:gd name="connsiteY36" fmla="*/ 75815 h 255525"/>
                <a:gd name="connsiteX37" fmla="*/ 154566 w 495989"/>
                <a:gd name="connsiteY37" fmla="*/ 90238 h 255525"/>
                <a:gd name="connsiteX38" fmla="*/ 150482 w 495989"/>
                <a:gd name="connsiteY38" fmla="*/ 107341 h 255525"/>
                <a:gd name="connsiteX39" fmla="*/ 330957 w 495989"/>
                <a:gd name="connsiteY39" fmla="*/ 165287 h 255525"/>
                <a:gd name="connsiteX40" fmla="*/ 356102 w 495989"/>
                <a:gd name="connsiteY40" fmla="*/ 99938 h 255525"/>
                <a:gd name="connsiteX41" fmla="*/ 358527 w 495989"/>
                <a:gd name="connsiteY41" fmla="*/ 88579 h 255525"/>
                <a:gd name="connsiteX42" fmla="*/ 362994 w 495989"/>
                <a:gd name="connsiteY42" fmla="*/ 88579 h 255525"/>
                <a:gd name="connsiteX43" fmla="*/ 365164 w 495989"/>
                <a:gd name="connsiteY43" fmla="*/ 99556 h 255525"/>
                <a:gd name="connsiteX44" fmla="*/ 390435 w 495989"/>
                <a:gd name="connsiteY44" fmla="*/ 165160 h 255525"/>
                <a:gd name="connsiteX45" fmla="*/ 331085 w 495989"/>
                <a:gd name="connsiteY45" fmla="*/ 165160 h 2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5989" h="255525">
                  <a:moveTo>
                    <a:pt x="392733" y="0"/>
                  </a:moveTo>
                  <a:lnTo>
                    <a:pt x="328533" y="0"/>
                  </a:lnTo>
                  <a:lnTo>
                    <a:pt x="247740" y="199876"/>
                  </a:lnTo>
                  <a:lnTo>
                    <a:pt x="235231" y="199876"/>
                  </a:lnTo>
                  <a:cubicBezTo>
                    <a:pt x="225148" y="199876"/>
                    <a:pt x="216597" y="198728"/>
                    <a:pt x="209832" y="196686"/>
                  </a:cubicBezTo>
                  <a:cubicBezTo>
                    <a:pt x="202940" y="194516"/>
                    <a:pt x="197068" y="191070"/>
                    <a:pt x="192474" y="186475"/>
                  </a:cubicBezTo>
                  <a:cubicBezTo>
                    <a:pt x="187879" y="181880"/>
                    <a:pt x="183539" y="175754"/>
                    <a:pt x="179710" y="168095"/>
                  </a:cubicBezTo>
                  <a:lnTo>
                    <a:pt x="178689" y="166181"/>
                  </a:lnTo>
                  <a:lnTo>
                    <a:pt x="180603" y="165160"/>
                  </a:lnTo>
                  <a:cubicBezTo>
                    <a:pt x="208683" y="149588"/>
                    <a:pt x="222978" y="123678"/>
                    <a:pt x="222978" y="88068"/>
                  </a:cubicBezTo>
                  <a:cubicBezTo>
                    <a:pt x="222978" y="70965"/>
                    <a:pt x="218894" y="55649"/>
                    <a:pt x="210853" y="42503"/>
                  </a:cubicBezTo>
                  <a:cubicBezTo>
                    <a:pt x="202812" y="29356"/>
                    <a:pt x="191580" y="18890"/>
                    <a:pt x="177413" y="11615"/>
                  </a:cubicBezTo>
                  <a:cubicBezTo>
                    <a:pt x="163118" y="4212"/>
                    <a:pt x="146653" y="511"/>
                    <a:pt x="128401" y="511"/>
                  </a:cubicBezTo>
                  <a:lnTo>
                    <a:pt x="0" y="511"/>
                  </a:lnTo>
                  <a:lnTo>
                    <a:pt x="0" y="255526"/>
                  </a:lnTo>
                  <a:lnTo>
                    <a:pt x="67519" y="255526"/>
                  </a:lnTo>
                  <a:lnTo>
                    <a:pt x="67519" y="182773"/>
                  </a:lnTo>
                  <a:lnTo>
                    <a:pt x="80793" y="182773"/>
                  </a:lnTo>
                  <a:cubicBezTo>
                    <a:pt x="84239" y="182773"/>
                    <a:pt x="104916" y="182773"/>
                    <a:pt x="111808" y="182391"/>
                  </a:cubicBezTo>
                  <a:lnTo>
                    <a:pt x="113340" y="182391"/>
                  </a:lnTo>
                  <a:cubicBezTo>
                    <a:pt x="113340" y="182391"/>
                    <a:pt x="113978" y="183794"/>
                    <a:pt x="113978" y="183794"/>
                  </a:cubicBezTo>
                  <a:cubicBezTo>
                    <a:pt x="124955" y="210087"/>
                    <a:pt x="139760" y="228722"/>
                    <a:pt x="158012" y="239443"/>
                  </a:cubicBezTo>
                  <a:cubicBezTo>
                    <a:pt x="176392" y="250165"/>
                    <a:pt x="196303" y="255526"/>
                    <a:pt x="217235" y="255526"/>
                  </a:cubicBezTo>
                  <a:lnTo>
                    <a:pt x="296624" y="255526"/>
                  </a:lnTo>
                  <a:lnTo>
                    <a:pt x="310025" y="220426"/>
                  </a:lnTo>
                  <a:lnTo>
                    <a:pt x="411368" y="220426"/>
                  </a:lnTo>
                  <a:lnTo>
                    <a:pt x="424897" y="255526"/>
                  </a:lnTo>
                  <a:lnTo>
                    <a:pt x="495990" y="255526"/>
                  </a:lnTo>
                  <a:lnTo>
                    <a:pt x="392861" y="256"/>
                  </a:lnTo>
                  <a:close/>
                  <a:moveTo>
                    <a:pt x="150609" y="107213"/>
                  </a:moveTo>
                  <a:cubicBezTo>
                    <a:pt x="147929" y="112319"/>
                    <a:pt x="144228" y="116531"/>
                    <a:pt x="139633" y="119467"/>
                  </a:cubicBezTo>
                  <a:cubicBezTo>
                    <a:pt x="135038" y="122530"/>
                    <a:pt x="129932" y="124061"/>
                    <a:pt x="124317" y="124061"/>
                  </a:cubicBezTo>
                  <a:lnTo>
                    <a:pt x="67391" y="124061"/>
                  </a:lnTo>
                  <a:lnTo>
                    <a:pt x="67391" y="59478"/>
                  </a:lnTo>
                  <a:lnTo>
                    <a:pt x="124572" y="59478"/>
                  </a:lnTo>
                  <a:cubicBezTo>
                    <a:pt x="129805" y="59478"/>
                    <a:pt x="134910" y="61010"/>
                    <a:pt x="139505" y="64200"/>
                  </a:cubicBezTo>
                  <a:cubicBezTo>
                    <a:pt x="144100" y="67264"/>
                    <a:pt x="147801" y="71093"/>
                    <a:pt x="150482" y="75815"/>
                  </a:cubicBezTo>
                  <a:cubicBezTo>
                    <a:pt x="153162" y="80538"/>
                    <a:pt x="154566" y="85388"/>
                    <a:pt x="154566" y="90238"/>
                  </a:cubicBezTo>
                  <a:cubicBezTo>
                    <a:pt x="154566" y="96492"/>
                    <a:pt x="153162" y="102236"/>
                    <a:pt x="150482" y="107341"/>
                  </a:cubicBezTo>
                  <a:close/>
                  <a:moveTo>
                    <a:pt x="330957" y="165287"/>
                  </a:moveTo>
                  <a:lnTo>
                    <a:pt x="356102" y="99938"/>
                  </a:lnTo>
                  <a:lnTo>
                    <a:pt x="358527" y="88579"/>
                  </a:lnTo>
                  <a:lnTo>
                    <a:pt x="362994" y="88579"/>
                  </a:lnTo>
                  <a:lnTo>
                    <a:pt x="365164" y="99556"/>
                  </a:lnTo>
                  <a:lnTo>
                    <a:pt x="390435" y="165160"/>
                  </a:lnTo>
                  <a:lnTo>
                    <a:pt x="331085" y="165160"/>
                  </a:lnTo>
                  <a:close/>
                </a:path>
              </a:pathLst>
            </a:custGeom>
            <a:solidFill>
              <a:srgbClr val="14336A"/>
            </a:solidFill>
            <a:ln w="0" cap="flat">
              <a:noFill/>
              <a:prstDash val="solid"/>
              <a:miter/>
            </a:ln>
          </p:spPr>
          <p:txBody>
            <a:bodyPr rtlCol="0" anchor="ctr"/>
            <a:lstStyle/>
            <a:p>
              <a:endParaRPr lang="en-GB" sz="1013"/>
            </a:p>
          </p:txBody>
        </p:sp>
        <p:sp>
          <p:nvSpPr>
            <p:cNvPr id="48" name="Freeform 47">
              <a:extLst>
                <a:ext uri="{FF2B5EF4-FFF2-40B4-BE49-F238E27FC236}">
                  <a16:creationId xmlns:a16="http://schemas.microsoft.com/office/drawing/2014/main" id="{6742CC96-FDCF-06D1-7EF0-96F7DA7E0EE7}"/>
                </a:ext>
              </a:extLst>
            </p:cNvPr>
            <p:cNvSpPr/>
            <p:nvPr/>
          </p:nvSpPr>
          <p:spPr>
            <a:xfrm>
              <a:off x="899443" y="6332483"/>
              <a:ext cx="126996" cy="59477"/>
            </a:xfrm>
            <a:custGeom>
              <a:avLst/>
              <a:gdLst>
                <a:gd name="connsiteX0" fmla="*/ 113850 w 126996"/>
                <a:gd name="connsiteY0" fmla="*/ 4084 h 59477"/>
                <a:gd name="connsiteX1" fmla="*/ 101342 w 126996"/>
                <a:gd name="connsiteY1" fmla="*/ 0 h 59477"/>
                <a:gd name="connsiteX2" fmla="*/ 0 w 126996"/>
                <a:gd name="connsiteY2" fmla="*/ 0 h 59477"/>
                <a:gd name="connsiteX3" fmla="*/ 0 w 126996"/>
                <a:gd name="connsiteY3" fmla="*/ 59478 h 59477"/>
                <a:gd name="connsiteX4" fmla="*/ 101215 w 126996"/>
                <a:gd name="connsiteY4" fmla="*/ 59478 h 59477"/>
                <a:gd name="connsiteX5" fmla="*/ 113978 w 126996"/>
                <a:gd name="connsiteY5" fmla="*/ 55649 h 59477"/>
                <a:gd name="connsiteX6" fmla="*/ 123423 w 126996"/>
                <a:gd name="connsiteY6" fmla="*/ 45055 h 59477"/>
                <a:gd name="connsiteX7" fmla="*/ 126997 w 126996"/>
                <a:gd name="connsiteY7" fmla="*/ 30122 h 59477"/>
                <a:gd name="connsiteX8" fmla="*/ 123423 w 126996"/>
                <a:gd name="connsiteY8" fmla="*/ 15316 h 59477"/>
                <a:gd name="connsiteX9" fmla="*/ 113978 w 126996"/>
                <a:gd name="connsiteY9" fmla="*/ 4212 h 5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996" h="59477">
                  <a:moveTo>
                    <a:pt x="113850" y="4084"/>
                  </a:moveTo>
                  <a:cubicBezTo>
                    <a:pt x="110021" y="1404"/>
                    <a:pt x="105809" y="0"/>
                    <a:pt x="101342" y="0"/>
                  </a:cubicBezTo>
                  <a:lnTo>
                    <a:pt x="0" y="0"/>
                  </a:lnTo>
                  <a:lnTo>
                    <a:pt x="0" y="59478"/>
                  </a:lnTo>
                  <a:lnTo>
                    <a:pt x="101215" y="59478"/>
                  </a:lnTo>
                  <a:cubicBezTo>
                    <a:pt x="105809" y="59478"/>
                    <a:pt x="110149" y="58202"/>
                    <a:pt x="113978" y="55649"/>
                  </a:cubicBezTo>
                  <a:cubicBezTo>
                    <a:pt x="117935" y="53096"/>
                    <a:pt x="121126" y="49522"/>
                    <a:pt x="123423" y="45055"/>
                  </a:cubicBezTo>
                  <a:cubicBezTo>
                    <a:pt x="125720" y="40588"/>
                    <a:pt x="126997" y="35483"/>
                    <a:pt x="126997" y="30122"/>
                  </a:cubicBezTo>
                  <a:cubicBezTo>
                    <a:pt x="126997" y="24761"/>
                    <a:pt x="125848" y="19911"/>
                    <a:pt x="123423" y="15316"/>
                  </a:cubicBezTo>
                  <a:cubicBezTo>
                    <a:pt x="120998" y="10721"/>
                    <a:pt x="117807" y="7020"/>
                    <a:pt x="113978" y="4212"/>
                  </a:cubicBezTo>
                  <a:close/>
                </a:path>
              </a:pathLst>
            </a:custGeom>
            <a:solidFill>
              <a:srgbClr val="EC607E"/>
            </a:solidFill>
            <a:ln w="0" cap="flat">
              <a:noFill/>
              <a:prstDash val="solid"/>
              <a:miter/>
            </a:ln>
          </p:spPr>
          <p:txBody>
            <a:bodyPr rtlCol="0" anchor="ctr"/>
            <a:lstStyle/>
            <a:p>
              <a:endParaRPr lang="en-GB" sz="1013"/>
            </a:p>
          </p:txBody>
        </p:sp>
        <p:sp>
          <p:nvSpPr>
            <p:cNvPr id="49" name="Freeform 48">
              <a:extLst>
                <a:ext uri="{FF2B5EF4-FFF2-40B4-BE49-F238E27FC236}">
                  <a16:creationId xmlns:a16="http://schemas.microsoft.com/office/drawing/2014/main" id="{4677D6F5-0627-0F15-573E-55DDBEFF1C4E}"/>
                </a:ext>
              </a:extLst>
            </p:cNvPr>
            <p:cNvSpPr/>
            <p:nvPr/>
          </p:nvSpPr>
          <p:spPr>
            <a:xfrm>
              <a:off x="899316" y="6456416"/>
              <a:ext cx="123040" cy="71220"/>
            </a:xfrm>
            <a:custGeom>
              <a:avLst/>
              <a:gdLst>
                <a:gd name="connsiteX0" fmla="*/ 0 w 123040"/>
                <a:gd name="connsiteY0" fmla="*/ 0 h 71220"/>
                <a:gd name="connsiteX1" fmla="*/ 0 w 123040"/>
                <a:gd name="connsiteY1" fmla="*/ 71220 h 71220"/>
                <a:gd name="connsiteX2" fmla="*/ 123040 w 123040"/>
                <a:gd name="connsiteY2" fmla="*/ 71220 h 71220"/>
                <a:gd name="connsiteX3" fmla="*/ 83729 w 123040"/>
                <a:gd name="connsiteY3" fmla="*/ 0 h 71220"/>
                <a:gd name="connsiteX4" fmla="*/ 0 w 123040"/>
                <a:gd name="connsiteY4" fmla="*/ 0 h 7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0" h="71220">
                  <a:moveTo>
                    <a:pt x="0" y="0"/>
                  </a:moveTo>
                  <a:lnTo>
                    <a:pt x="0" y="71220"/>
                  </a:lnTo>
                  <a:lnTo>
                    <a:pt x="123040" y="71220"/>
                  </a:lnTo>
                  <a:lnTo>
                    <a:pt x="83729" y="0"/>
                  </a:lnTo>
                  <a:lnTo>
                    <a:pt x="0" y="0"/>
                  </a:lnTo>
                  <a:close/>
                </a:path>
              </a:pathLst>
            </a:custGeom>
            <a:solidFill>
              <a:srgbClr val="EC607E"/>
            </a:solidFill>
            <a:ln w="0" cap="flat">
              <a:noFill/>
              <a:prstDash val="solid"/>
              <a:miter/>
            </a:ln>
          </p:spPr>
          <p:txBody>
            <a:bodyPr rtlCol="0" anchor="ctr"/>
            <a:lstStyle/>
            <a:p>
              <a:endParaRPr lang="en-GB" sz="1013"/>
            </a:p>
          </p:txBody>
        </p:sp>
        <p:sp>
          <p:nvSpPr>
            <p:cNvPr id="50" name="Freeform 49">
              <a:extLst>
                <a:ext uri="{FF2B5EF4-FFF2-40B4-BE49-F238E27FC236}">
                  <a16:creationId xmlns:a16="http://schemas.microsoft.com/office/drawing/2014/main" id="{5788BE6D-B8FC-98BB-58AA-4146FA11273A}"/>
                </a:ext>
              </a:extLst>
            </p:cNvPr>
            <p:cNvSpPr/>
            <p:nvPr/>
          </p:nvSpPr>
          <p:spPr>
            <a:xfrm>
              <a:off x="1036140" y="6272622"/>
              <a:ext cx="307855" cy="255142"/>
            </a:xfrm>
            <a:custGeom>
              <a:avLst/>
              <a:gdLst>
                <a:gd name="connsiteX0" fmla="*/ 290497 w 307855"/>
                <a:gd name="connsiteY0" fmla="*/ 60754 h 255142"/>
                <a:gd name="connsiteX1" fmla="*/ 242251 w 307855"/>
                <a:gd name="connsiteY1" fmla="*/ 15954 h 255142"/>
                <a:gd name="connsiteX2" fmla="*/ 170010 w 307855"/>
                <a:gd name="connsiteY2" fmla="*/ 0 h 255142"/>
                <a:gd name="connsiteX3" fmla="*/ 0 w 307855"/>
                <a:gd name="connsiteY3" fmla="*/ 0 h 255142"/>
                <a:gd name="connsiteX4" fmla="*/ 18635 w 307855"/>
                <a:gd name="connsiteY4" fmla="*/ 7658 h 255142"/>
                <a:gd name="connsiteX5" fmla="*/ 53990 w 307855"/>
                <a:gd name="connsiteY5" fmla="*/ 41481 h 255142"/>
                <a:gd name="connsiteX6" fmla="*/ 66753 w 307855"/>
                <a:gd name="connsiteY6" fmla="*/ 89983 h 255142"/>
                <a:gd name="connsiteX7" fmla="*/ 54245 w 307855"/>
                <a:gd name="connsiteY7" fmla="*/ 138484 h 255142"/>
                <a:gd name="connsiteX8" fmla="*/ 21826 w 307855"/>
                <a:gd name="connsiteY8" fmla="*/ 170648 h 255142"/>
                <a:gd name="connsiteX9" fmla="*/ 73645 w 307855"/>
                <a:gd name="connsiteY9" fmla="*/ 255142 h 255142"/>
                <a:gd name="connsiteX10" fmla="*/ 170776 w 307855"/>
                <a:gd name="connsiteY10" fmla="*/ 255142 h 255142"/>
                <a:gd name="connsiteX11" fmla="*/ 242762 w 307855"/>
                <a:gd name="connsiteY11" fmla="*/ 239188 h 255142"/>
                <a:gd name="connsiteX12" fmla="*/ 290753 w 307855"/>
                <a:gd name="connsiteY12" fmla="*/ 194388 h 255142"/>
                <a:gd name="connsiteX13" fmla="*/ 307856 w 307855"/>
                <a:gd name="connsiteY13" fmla="*/ 127507 h 255142"/>
                <a:gd name="connsiteX14" fmla="*/ 290753 w 307855"/>
                <a:gd name="connsiteY14" fmla="*/ 60882 h 255142"/>
                <a:gd name="connsiteX15" fmla="*/ 216852 w 307855"/>
                <a:gd name="connsiteY15" fmla="*/ 173711 h 255142"/>
                <a:gd name="connsiteX16" fmla="*/ 168095 w 307855"/>
                <a:gd name="connsiteY16" fmla="*/ 189793 h 255142"/>
                <a:gd name="connsiteX17" fmla="*/ 129167 w 307855"/>
                <a:gd name="connsiteY17" fmla="*/ 189793 h 255142"/>
                <a:gd name="connsiteX18" fmla="*/ 129167 w 307855"/>
                <a:gd name="connsiteY18" fmla="*/ 65221 h 255142"/>
                <a:gd name="connsiteX19" fmla="*/ 168095 w 307855"/>
                <a:gd name="connsiteY19" fmla="*/ 65221 h 255142"/>
                <a:gd name="connsiteX20" fmla="*/ 217235 w 307855"/>
                <a:gd name="connsiteY20" fmla="*/ 81941 h 255142"/>
                <a:gd name="connsiteX21" fmla="*/ 233827 w 307855"/>
                <a:gd name="connsiteY21" fmla="*/ 128145 h 255142"/>
                <a:gd name="connsiteX22" fmla="*/ 216980 w 307855"/>
                <a:gd name="connsiteY22" fmla="*/ 173711 h 2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7855" h="255142">
                  <a:moveTo>
                    <a:pt x="290497" y="60754"/>
                  </a:moveTo>
                  <a:cubicBezTo>
                    <a:pt x="279138" y="41609"/>
                    <a:pt x="262928" y="26548"/>
                    <a:pt x="242251" y="15954"/>
                  </a:cubicBezTo>
                  <a:cubicBezTo>
                    <a:pt x="221574" y="5360"/>
                    <a:pt x="197196" y="0"/>
                    <a:pt x="170010" y="0"/>
                  </a:cubicBezTo>
                  <a:lnTo>
                    <a:pt x="0" y="0"/>
                  </a:lnTo>
                  <a:cubicBezTo>
                    <a:pt x="6509" y="1914"/>
                    <a:pt x="12764" y="4467"/>
                    <a:pt x="18635" y="7658"/>
                  </a:cubicBezTo>
                  <a:cubicBezTo>
                    <a:pt x="33696" y="15699"/>
                    <a:pt x="45566" y="27059"/>
                    <a:pt x="53990" y="41481"/>
                  </a:cubicBezTo>
                  <a:cubicBezTo>
                    <a:pt x="62414" y="55776"/>
                    <a:pt x="66753" y="72114"/>
                    <a:pt x="66753" y="89983"/>
                  </a:cubicBezTo>
                  <a:cubicBezTo>
                    <a:pt x="66753" y="107851"/>
                    <a:pt x="62541" y="124316"/>
                    <a:pt x="54245" y="138484"/>
                  </a:cubicBezTo>
                  <a:cubicBezTo>
                    <a:pt x="46331" y="152013"/>
                    <a:pt x="35483" y="162735"/>
                    <a:pt x="21826" y="170648"/>
                  </a:cubicBezTo>
                  <a:lnTo>
                    <a:pt x="73645" y="255142"/>
                  </a:lnTo>
                  <a:lnTo>
                    <a:pt x="170776" y="255142"/>
                  </a:lnTo>
                  <a:cubicBezTo>
                    <a:pt x="197834" y="255142"/>
                    <a:pt x="222085" y="249781"/>
                    <a:pt x="242762" y="239188"/>
                  </a:cubicBezTo>
                  <a:cubicBezTo>
                    <a:pt x="263311" y="228594"/>
                    <a:pt x="279521" y="213533"/>
                    <a:pt x="290753" y="194388"/>
                  </a:cubicBezTo>
                  <a:cubicBezTo>
                    <a:pt x="302112" y="175115"/>
                    <a:pt x="307856" y="152651"/>
                    <a:pt x="307856" y="127507"/>
                  </a:cubicBezTo>
                  <a:cubicBezTo>
                    <a:pt x="307856" y="102363"/>
                    <a:pt x="302112" y="80027"/>
                    <a:pt x="290753" y="60882"/>
                  </a:cubicBezTo>
                  <a:close/>
                  <a:moveTo>
                    <a:pt x="216852" y="173711"/>
                  </a:moveTo>
                  <a:cubicBezTo>
                    <a:pt x="205620" y="184432"/>
                    <a:pt x="189155" y="189793"/>
                    <a:pt x="168095" y="189793"/>
                  </a:cubicBezTo>
                  <a:lnTo>
                    <a:pt x="129167" y="189793"/>
                  </a:lnTo>
                  <a:lnTo>
                    <a:pt x="129167" y="65221"/>
                  </a:lnTo>
                  <a:lnTo>
                    <a:pt x="168095" y="65221"/>
                  </a:lnTo>
                  <a:cubicBezTo>
                    <a:pt x="189666" y="65221"/>
                    <a:pt x="206258" y="70837"/>
                    <a:pt x="217235" y="81941"/>
                  </a:cubicBezTo>
                  <a:cubicBezTo>
                    <a:pt x="228211" y="93046"/>
                    <a:pt x="233827" y="108490"/>
                    <a:pt x="233827" y="128145"/>
                  </a:cubicBezTo>
                  <a:cubicBezTo>
                    <a:pt x="233827" y="147801"/>
                    <a:pt x="228084" y="163118"/>
                    <a:pt x="216980" y="173711"/>
                  </a:cubicBezTo>
                  <a:close/>
                </a:path>
              </a:pathLst>
            </a:custGeom>
            <a:solidFill>
              <a:srgbClr val="EC607E"/>
            </a:solidFill>
            <a:ln w="0" cap="flat">
              <a:noFill/>
              <a:prstDash val="solid"/>
              <a:miter/>
            </a:ln>
          </p:spPr>
          <p:txBody>
            <a:bodyPr rtlCol="0" anchor="ctr"/>
            <a:lstStyle/>
            <a:p>
              <a:endParaRPr lang="en-GB" sz="1013"/>
            </a:p>
          </p:txBody>
        </p:sp>
      </p:grpSp>
    </p:spTree>
    <p:extLst>
      <p:ext uri="{BB962C8B-B14F-4D97-AF65-F5344CB8AC3E}">
        <p14:creationId xmlns:p14="http://schemas.microsoft.com/office/powerpoint/2010/main" val="2770246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icture left">
    <p:bg>
      <p:bgPr>
        <a:solidFill>
          <a:schemeClr val="bg1"/>
        </a:solidFill>
        <a:effectLst/>
      </p:bgPr>
    </p:bg>
    <p:spTree>
      <p:nvGrpSpPr>
        <p:cNvPr id="1" name=""/>
        <p:cNvGrpSpPr/>
        <p:nvPr/>
      </p:nvGrpSpPr>
      <p:grpSpPr>
        <a:xfrm>
          <a:off x="0" y="0"/>
          <a:ext cx="0" cy="0"/>
          <a:chOff x="0" y="0"/>
          <a:chExt cx="0" cy="0"/>
        </a:xfrm>
      </p:grpSpPr>
      <p:sp>
        <p:nvSpPr>
          <p:cNvPr id="2" name="Picture Placeholder 13">
            <a:extLst>
              <a:ext uri="{FF2B5EF4-FFF2-40B4-BE49-F238E27FC236}">
                <a16:creationId xmlns:a16="http://schemas.microsoft.com/office/drawing/2014/main" id="{667754FC-2D3B-5DDE-7CC3-F1276402D3C4}"/>
              </a:ext>
            </a:extLst>
          </p:cNvPr>
          <p:cNvSpPr>
            <a:spLocks noGrp="1"/>
          </p:cNvSpPr>
          <p:nvPr>
            <p:ph type="pic" sz="quarter" idx="13" hasCustomPrompt="1"/>
          </p:nvPr>
        </p:nvSpPr>
        <p:spPr>
          <a:xfrm>
            <a:off x="-1" y="-1"/>
            <a:ext cx="3600000" cy="4351335"/>
          </a:xfrm>
          <a:prstGeom prst="rect">
            <a:avLst/>
          </a:prstGeom>
          <a:solidFill>
            <a:schemeClr val="bg2"/>
          </a:solidFill>
        </p:spPr>
        <p:txBody>
          <a:bodyPr anchor="ctr">
            <a:normAutofit/>
          </a:bodyPr>
          <a:lstStyle>
            <a:lvl1pPr marL="0" indent="0" algn="ctr">
              <a:buNone/>
              <a:defRPr sz="1200">
                <a:solidFill>
                  <a:schemeClr val="accent1"/>
                </a:solidFill>
              </a:defRPr>
            </a:lvl1pPr>
          </a:lstStyle>
          <a:p>
            <a:r>
              <a:rPr lang="en-US" dirty="0"/>
              <a:t>Click to insert picture</a:t>
            </a:r>
          </a:p>
        </p:txBody>
      </p:sp>
      <p:sp>
        <p:nvSpPr>
          <p:cNvPr id="7" name="Freeform 6">
            <a:extLst>
              <a:ext uri="{FF2B5EF4-FFF2-40B4-BE49-F238E27FC236}">
                <a16:creationId xmlns:a16="http://schemas.microsoft.com/office/drawing/2014/main" id="{A2552232-D55C-96E3-4056-6A99251C61C7}"/>
              </a:ext>
            </a:extLst>
          </p:cNvPr>
          <p:cNvSpPr/>
          <p:nvPr/>
        </p:nvSpPr>
        <p:spPr>
          <a:xfrm>
            <a:off x="0" y="4352386"/>
            <a:ext cx="9144000" cy="793953"/>
          </a:xfrm>
          <a:custGeom>
            <a:avLst/>
            <a:gdLst>
              <a:gd name="connsiteX0" fmla="*/ 0 w 12252832"/>
              <a:gd name="connsiteY0" fmla="*/ 0 h 1058604"/>
              <a:gd name="connsiteX1" fmla="*/ 12252832 w 12252832"/>
              <a:gd name="connsiteY1" fmla="*/ 0 h 1058604"/>
              <a:gd name="connsiteX2" fmla="*/ 12252832 w 12252832"/>
              <a:gd name="connsiteY2" fmla="*/ 1058605 h 1058604"/>
              <a:gd name="connsiteX3" fmla="*/ 0 w 12252832"/>
              <a:gd name="connsiteY3" fmla="*/ 1058605 h 1058604"/>
            </a:gdLst>
            <a:ahLst/>
            <a:cxnLst>
              <a:cxn ang="0">
                <a:pos x="connsiteX0" y="connsiteY0"/>
              </a:cxn>
              <a:cxn ang="0">
                <a:pos x="connsiteX1" y="connsiteY1"/>
              </a:cxn>
              <a:cxn ang="0">
                <a:pos x="connsiteX2" y="connsiteY2"/>
              </a:cxn>
              <a:cxn ang="0">
                <a:pos x="connsiteX3" y="connsiteY3"/>
              </a:cxn>
            </a:cxnLst>
            <a:rect l="l" t="t" r="r" b="b"/>
            <a:pathLst>
              <a:path w="12252832" h="1058604">
                <a:moveTo>
                  <a:pt x="0" y="0"/>
                </a:moveTo>
                <a:lnTo>
                  <a:pt x="12252832" y="0"/>
                </a:lnTo>
                <a:lnTo>
                  <a:pt x="12252832" y="1058605"/>
                </a:lnTo>
                <a:lnTo>
                  <a:pt x="0" y="1058605"/>
                </a:lnTo>
                <a:close/>
              </a:path>
            </a:pathLst>
          </a:custGeom>
          <a:solidFill>
            <a:schemeClr val="bg2">
              <a:alpha val="30000"/>
            </a:schemeClr>
          </a:solidFill>
          <a:ln w="0" cap="flat">
            <a:noFill/>
            <a:prstDash val="solid"/>
            <a:miter/>
          </a:ln>
        </p:spPr>
        <p:txBody>
          <a:bodyPr rtlCol="0" anchor="ctr"/>
          <a:lstStyle/>
          <a:p>
            <a:endParaRPr lang="en-GB" sz="1013"/>
          </a:p>
        </p:txBody>
      </p:sp>
      <p:sp>
        <p:nvSpPr>
          <p:cNvPr id="8" name="Title 7">
            <a:extLst>
              <a:ext uri="{FF2B5EF4-FFF2-40B4-BE49-F238E27FC236}">
                <a16:creationId xmlns:a16="http://schemas.microsoft.com/office/drawing/2014/main" id="{05AD0F12-7976-6C5B-65AC-9964CE3AB066}"/>
              </a:ext>
            </a:extLst>
          </p:cNvPr>
          <p:cNvSpPr>
            <a:spLocks noGrp="1"/>
          </p:cNvSpPr>
          <p:nvPr>
            <p:ph type="title" hasCustomPrompt="1"/>
          </p:nvPr>
        </p:nvSpPr>
        <p:spPr>
          <a:xfrm>
            <a:off x="4114800" y="405000"/>
            <a:ext cx="4495801" cy="369332"/>
          </a:xfrm>
        </p:spPr>
        <p:txBody>
          <a:bodyPr>
            <a:noAutofit/>
          </a:bodyPr>
          <a:lstStyle/>
          <a:p>
            <a:r>
              <a:rPr lang="en-GB"/>
              <a:t>Click to edit title</a:t>
            </a:r>
          </a:p>
        </p:txBody>
      </p:sp>
      <p:sp>
        <p:nvSpPr>
          <p:cNvPr id="42" name="Text Placeholder 41">
            <a:extLst>
              <a:ext uri="{FF2B5EF4-FFF2-40B4-BE49-F238E27FC236}">
                <a16:creationId xmlns:a16="http://schemas.microsoft.com/office/drawing/2014/main" id="{19766B1C-F22B-CBA5-6B7D-4510285FDEC0}"/>
              </a:ext>
            </a:extLst>
          </p:cNvPr>
          <p:cNvSpPr>
            <a:spLocks noGrp="1"/>
          </p:cNvSpPr>
          <p:nvPr>
            <p:ph type="body" sz="quarter" idx="10"/>
          </p:nvPr>
        </p:nvSpPr>
        <p:spPr>
          <a:xfrm>
            <a:off x="4114800" y="1065796"/>
            <a:ext cx="4495801" cy="3147743"/>
          </a:xfrm>
        </p:spPr>
        <p:txBody>
          <a:bodyPr>
            <a:noAutofit/>
          </a:bodyPr>
          <a:lstStyle>
            <a:lvl1pPr marL="126000" indent="-126000">
              <a:defRPr/>
            </a:lvl1pPr>
            <a:lvl2pPr marL="252000" indent="-126000">
              <a:defRPr/>
            </a:lvl2pPr>
            <a:lvl3pPr marL="378000" indent="-126000">
              <a:defRPr/>
            </a:lvl3pPr>
            <a:lvl4pPr marL="504000" indent="-126000">
              <a:defRPr/>
            </a:lvl4pPr>
            <a:lvl5pPr marL="630000" indent="-126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47" name="Graphic 4">
            <a:extLst>
              <a:ext uri="{FF2B5EF4-FFF2-40B4-BE49-F238E27FC236}">
                <a16:creationId xmlns:a16="http://schemas.microsoft.com/office/drawing/2014/main" id="{7764F58A-CDBB-B01A-7692-DC58CEA0E5FC}"/>
              </a:ext>
            </a:extLst>
          </p:cNvPr>
          <p:cNvGrpSpPr>
            <a:grpSpLocks noChangeAspect="1"/>
          </p:cNvGrpSpPr>
          <p:nvPr/>
        </p:nvGrpSpPr>
        <p:grpSpPr>
          <a:xfrm>
            <a:off x="540000" y="4632363"/>
            <a:ext cx="2787779" cy="234000"/>
            <a:chOff x="638302" y="6272366"/>
            <a:chExt cx="3044222" cy="255525"/>
          </a:xfrm>
        </p:grpSpPr>
        <p:sp>
          <p:nvSpPr>
            <p:cNvPr id="144" name="Freeform 143">
              <a:extLst>
                <a:ext uri="{FF2B5EF4-FFF2-40B4-BE49-F238E27FC236}">
                  <a16:creationId xmlns:a16="http://schemas.microsoft.com/office/drawing/2014/main" id="{FC85296C-3641-0DBE-BB2E-0B52CF067094}"/>
                </a:ext>
              </a:extLst>
            </p:cNvPr>
            <p:cNvSpPr/>
            <p:nvPr/>
          </p:nvSpPr>
          <p:spPr>
            <a:xfrm>
              <a:off x="2791760" y="6277599"/>
              <a:ext cx="71858" cy="91131"/>
            </a:xfrm>
            <a:custGeom>
              <a:avLst/>
              <a:gdLst>
                <a:gd name="connsiteX0" fmla="*/ 53352 w 71858"/>
                <a:gd name="connsiteY0" fmla="*/ 55266 h 91131"/>
                <a:gd name="connsiteX1" fmla="*/ 64711 w 71858"/>
                <a:gd name="connsiteY1" fmla="*/ 45311 h 91131"/>
                <a:gd name="connsiteX2" fmla="*/ 68668 w 71858"/>
                <a:gd name="connsiteY2" fmla="*/ 29739 h 91131"/>
                <a:gd name="connsiteX3" fmla="*/ 64839 w 71858"/>
                <a:gd name="connsiteY3" fmla="*/ 14040 h 91131"/>
                <a:gd name="connsiteX4" fmla="*/ 53607 w 71858"/>
                <a:gd name="connsiteY4" fmla="*/ 3702 h 91131"/>
                <a:gd name="connsiteX5" fmla="*/ 35993 w 71858"/>
                <a:gd name="connsiteY5" fmla="*/ 0 h 91131"/>
                <a:gd name="connsiteX6" fmla="*/ 0 w 71858"/>
                <a:gd name="connsiteY6" fmla="*/ 0 h 91131"/>
                <a:gd name="connsiteX7" fmla="*/ 0 w 71858"/>
                <a:gd name="connsiteY7" fmla="*/ 91132 h 91131"/>
                <a:gd name="connsiteX8" fmla="*/ 19273 w 71858"/>
                <a:gd name="connsiteY8" fmla="*/ 91132 h 91131"/>
                <a:gd name="connsiteX9" fmla="*/ 19273 w 71858"/>
                <a:gd name="connsiteY9" fmla="*/ 58840 h 91131"/>
                <a:gd name="connsiteX10" fmla="*/ 33313 w 71858"/>
                <a:gd name="connsiteY10" fmla="*/ 58840 h 91131"/>
                <a:gd name="connsiteX11" fmla="*/ 50544 w 71858"/>
                <a:gd name="connsiteY11" fmla="*/ 91132 h 91131"/>
                <a:gd name="connsiteX12" fmla="*/ 71859 w 71858"/>
                <a:gd name="connsiteY12" fmla="*/ 91132 h 91131"/>
                <a:gd name="connsiteX13" fmla="*/ 52458 w 71858"/>
                <a:gd name="connsiteY13" fmla="*/ 55649 h 91131"/>
                <a:gd name="connsiteX14" fmla="*/ 53352 w 71858"/>
                <a:gd name="connsiteY14" fmla="*/ 55394 h 91131"/>
                <a:gd name="connsiteX15" fmla="*/ 19145 w 71858"/>
                <a:gd name="connsiteY15" fmla="*/ 15699 h 91131"/>
                <a:gd name="connsiteX16" fmla="*/ 32164 w 71858"/>
                <a:gd name="connsiteY16" fmla="*/ 15699 h 91131"/>
                <a:gd name="connsiteX17" fmla="*/ 41354 w 71858"/>
                <a:gd name="connsiteY17" fmla="*/ 17359 h 91131"/>
                <a:gd name="connsiteX18" fmla="*/ 46842 w 71858"/>
                <a:gd name="connsiteY18" fmla="*/ 22081 h 91131"/>
                <a:gd name="connsiteX19" fmla="*/ 48629 w 71858"/>
                <a:gd name="connsiteY19" fmla="*/ 29739 h 91131"/>
                <a:gd name="connsiteX20" fmla="*/ 46842 w 71858"/>
                <a:gd name="connsiteY20" fmla="*/ 37270 h 91131"/>
                <a:gd name="connsiteX21" fmla="*/ 41354 w 71858"/>
                <a:gd name="connsiteY21" fmla="*/ 41864 h 91131"/>
                <a:gd name="connsiteX22" fmla="*/ 32164 w 71858"/>
                <a:gd name="connsiteY22" fmla="*/ 43396 h 91131"/>
                <a:gd name="connsiteX23" fmla="*/ 19145 w 71858"/>
                <a:gd name="connsiteY23" fmla="*/ 43396 h 91131"/>
                <a:gd name="connsiteX24" fmla="*/ 19145 w 71858"/>
                <a:gd name="connsiteY24" fmla="*/ 15827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858" h="91131">
                  <a:moveTo>
                    <a:pt x="53352" y="55266"/>
                  </a:moveTo>
                  <a:cubicBezTo>
                    <a:pt x="58329" y="52968"/>
                    <a:pt x="62031" y="49650"/>
                    <a:pt x="64711" y="45311"/>
                  </a:cubicBezTo>
                  <a:cubicBezTo>
                    <a:pt x="67264" y="40971"/>
                    <a:pt x="68668" y="35738"/>
                    <a:pt x="68668" y="29739"/>
                  </a:cubicBezTo>
                  <a:cubicBezTo>
                    <a:pt x="68668" y="23740"/>
                    <a:pt x="67391" y="18507"/>
                    <a:pt x="64839" y="14040"/>
                  </a:cubicBezTo>
                  <a:cubicBezTo>
                    <a:pt x="62286" y="9573"/>
                    <a:pt x="58585" y="6127"/>
                    <a:pt x="53607" y="3702"/>
                  </a:cubicBezTo>
                  <a:cubicBezTo>
                    <a:pt x="48757" y="1276"/>
                    <a:pt x="42885" y="0"/>
                    <a:pt x="35993" y="0"/>
                  </a:cubicBezTo>
                  <a:lnTo>
                    <a:pt x="0" y="0"/>
                  </a:lnTo>
                  <a:lnTo>
                    <a:pt x="0" y="91132"/>
                  </a:lnTo>
                  <a:lnTo>
                    <a:pt x="19273" y="91132"/>
                  </a:lnTo>
                  <a:lnTo>
                    <a:pt x="19273" y="58840"/>
                  </a:lnTo>
                  <a:lnTo>
                    <a:pt x="33313" y="58840"/>
                  </a:lnTo>
                  <a:lnTo>
                    <a:pt x="50544" y="91132"/>
                  </a:lnTo>
                  <a:lnTo>
                    <a:pt x="71859" y="91132"/>
                  </a:lnTo>
                  <a:lnTo>
                    <a:pt x="52458" y="55649"/>
                  </a:lnTo>
                  <a:cubicBezTo>
                    <a:pt x="52458" y="55649"/>
                    <a:pt x="53096" y="55521"/>
                    <a:pt x="53352" y="55394"/>
                  </a:cubicBezTo>
                  <a:close/>
                  <a:moveTo>
                    <a:pt x="19145" y="15699"/>
                  </a:moveTo>
                  <a:lnTo>
                    <a:pt x="32164" y="15699"/>
                  </a:lnTo>
                  <a:cubicBezTo>
                    <a:pt x="35865" y="15699"/>
                    <a:pt x="38929" y="16210"/>
                    <a:pt x="41354" y="17359"/>
                  </a:cubicBezTo>
                  <a:cubicBezTo>
                    <a:pt x="43779" y="18379"/>
                    <a:pt x="45566" y="20039"/>
                    <a:pt x="46842" y="22081"/>
                  </a:cubicBezTo>
                  <a:cubicBezTo>
                    <a:pt x="47991" y="24123"/>
                    <a:pt x="48629" y="26676"/>
                    <a:pt x="48629" y="29739"/>
                  </a:cubicBezTo>
                  <a:cubicBezTo>
                    <a:pt x="48629" y="32802"/>
                    <a:pt x="47991" y="35227"/>
                    <a:pt x="46842" y="37270"/>
                  </a:cubicBezTo>
                  <a:cubicBezTo>
                    <a:pt x="45693" y="39312"/>
                    <a:pt x="43779" y="40843"/>
                    <a:pt x="41354" y="41864"/>
                  </a:cubicBezTo>
                  <a:cubicBezTo>
                    <a:pt x="38929" y="42886"/>
                    <a:pt x="35865" y="43396"/>
                    <a:pt x="32164" y="43396"/>
                  </a:cubicBezTo>
                  <a:lnTo>
                    <a:pt x="19145" y="43396"/>
                  </a:lnTo>
                  <a:lnTo>
                    <a:pt x="19145" y="15827"/>
                  </a:lnTo>
                  <a:close/>
                </a:path>
              </a:pathLst>
            </a:custGeom>
            <a:solidFill>
              <a:srgbClr val="EC607E"/>
            </a:solidFill>
            <a:ln w="0" cap="flat">
              <a:noFill/>
              <a:prstDash val="solid"/>
              <a:miter/>
            </a:ln>
          </p:spPr>
          <p:txBody>
            <a:bodyPr rtlCol="0" anchor="ctr"/>
            <a:lstStyle/>
            <a:p>
              <a:endParaRPr lang="en-GB" sz="1013"/>
            </a:p>
          </p:txBody>
        </p:sp>
        <p:sp>
          <p:nvSpPr>
            <p:cNvPr id="145" name="Freeform 144">
              <a:extLst>
                <a:ext uri="{FF2B5EF4-FFF2-40B4-BE49-F238E27FC236}">
                  <a16:creationId xmlns:a16="http://schemas.microsoft.com/office/drawing/2014/main" id="{FD7F7730-CDDF-62A6-B1AB-183231A44008}"/>
                </a:ext>
              </a:extLst>
            </p:cNvPr>
            <p:cNvSpPr/>
            <p:nvPr/>
          </p:nvSpPr>
          <p:spPr>
            <a:xfrm>
              <a:off x="2873574" y="6299553"/>
              <a:ext cx="61009" cy="70327"/>
            </a:xfrm>
            <a:custGeom>
              <a:avLst/>
              <a:gdLst>
                <a:gd name="connsiteX0" fmla="*/ 52330 w 61009"/>
                <a:gd name="connsiteY0" fmla="*/ 5361 h 70327"/>
                <a:gd name="connsiteX1" fmla="*/ 43013 w 61009"/>
                <a:gd name="connsiteY1" fmla="*/ 1276 h 70327"/>
                <a:gd name="connsiteX2" fmla="*/ 32036 w 61009"/>
                <a:gd name="connsiteY2" fmla="*/ 0 h 70327"/>
                <a:gd name="connsiteX3" fmla="*/ 17614 w 61009"/>
                <a:gd name="connsiteY3" fmla="*/ 2425 h 70327"/>
                <a:gd name="connsiteX4" fmla="*/ 7530 w 61009"/>
                <a:gd name="connsiteY4" fmla="*/ 9445 h 70327"/>
                <a:gd name="connsiteX5" fmla="*/ 2298 w 61009"/>
                <a:gd name="connsiteY5" fmla="*/ 20294 h 70327"/>
                <a:gd name="connsiteX6" fmla="*/ 19783 w 61009"/>
                <a:gd name="connsiteY6" fmla="*/ 21698 h 70327"/>
                <a:gd name="connsiteX7" fmla="*/ 23740 w 61009"/>
                <a:gd name="connsiteY7" fmla="*/ 16082 h 70327"/>
                <a:gd name="connsiteX8" fmla="*/ 31909 w 61009"/>
                <a:gd name="connsiteY8" fmla="*/ 13785 h 70327"/>
                <a:gd name="connsiteX9" fmla="*/ 39439 w 61009"/>
                <a:gd name="connsiteY9" fmla="*/ 16082 h 70327"/>
                <a:gd name="connsiteX10" fmla="*/ 42120 w 61009"/>
                <a:gd name="connsiteY10" fmla="*/ 22591 h 70327"/>
                <a:gd name="connsiteX11" fmla="*/ 42120 w 61009"/>
                <a:gd name="connsiteY11" fmla="*/ 22847 h 70327"/>
                <a:gd name="connsiteX12" fmla="*/ 40460 w 61009"/>
                <a:gd name="connsiteY12" fmla="*/ 26165 h 70327"/>
                <a:gd name="connsiteX13" fmla="*/ 35227 w 61009"/>
                <a:gd name="connsiteY13" fmla="*/ 27824 h 70327"/>
                <a:gd name="connsiteX14" fmla="*/ 25655 w 61009"/>
                <a:gd name="connsiteY14" fmla="*/ 28973 h 70327"/>
                <a:gd name="connsiteX15" fmla="*/ 15954 w 61009"/>
                <a:gd name="connsiteY15" fmla="*/ 30632 h 70327"/>
                <a:gd name="connsiteX16" fmla="*/ 7786 w 61009"/>
                <a:gd name="connsiteY16" fmla="*/ 34206 h 70327"/>
                <a:gd name="connsiteX17" fmla="*/ 2042 w 61009"/>
                <a:gd name="connsiteY17" fmla="*/ 40460 h 70327"/>
                <a:gd name="connsiteX18" fmla="*/ 0 w 61009"/>
                <a:gd name="connsiteY18" fmla="*/ 50033 h 70327"/>
                <a:gd name="connsiteX19" fmla="*/ 2936 w 61009"/>
                <a:gd name="connsiteY19" fmla="*/ 61265 h 70327"/>
                <a:gd name="connsiteX20" fmla="*/ 10977 w 61009"/>
                <a:gd name="connsiteY20" fmla="*/ 68030 h 70327"/>
                <a:gd name="connsiteX21" fmla="*/ 22591 w 61009"/>
                <a:gd name="connsiteY21" fmla="*/ 70327 h 70327"/>
                <a:gd name="connsiteX22" fmla="*/ 31526 w 61009"/>
                <a:gd name="connsiteY22" fmla="*/ 68923 h 70327"/>
                <a:gd name="connsiteX23" fmla="*/ 38163 w 61009"/>
                <a:gd name="connsiteY23" fmla="*/ 65094 h 70327"/>
                <a:gd name="connsiteX24" fmla="*/ 42502 w 61009"/>
                <a:gd name="connsiteY24" fmla="*/ 59478 h 70327"/>
                <a:gd name="connsiteX25" fmla="*/ 43013 w 61009"/>
                <a:gd name="connsiteY25" fmla="*/ 59478 h 70327"/>
                <a:gd name="connsiteX26" fmla="*/ 43013 w 61009"/>
                <a:gd name="connsiteY26" fmla="*/ 68923 h 70327"/>
                <a:gd name="connsiteX27" fmla="*/ 61010 w 61009"/>
                <a:gd name="connsiteY27" fmla="*/ 68923 h 70327"/>
                <a:gd name="connsiteX28" fmla="*/ 61010 w 61009"/>
                <a:gd name="connsiteY28" fmla="*/ 22847 h 70327"/>
                <a:gd name="connsiteX29" fmla="*/ 58712 w 61009"/>
                <a:gd name="connsiteY29" fmla="*/ 12381 h 70327"/>
                <a:gd name="connsiteX30" fmla="*/ 52330 w 61009"/>
                <a:gd name="connsiteY30" fmla="*/ 5233 h 70327"/>
                <a:gd name="connsiteX31" fmla="*/ 42247 w 61009"/>
                <a:gd name="connsiteY31" fmla="*/ 44672 h 70327"/>
                <a:gd name="connsiteX32" fmla="*/ 40460 w 61009"/>
                <a:gd name="connsiteY32" fmla="*/ 51182 h 70327"/>
                <a:gd name="connsiteX33" fmla="*/ 35483 w 61009"/>
                <a:gd name="connsiteY33" fmla="*/ 55649 h 70327"/>
                <a:gd name="connsiteX34" fmla="*/ 28080 w 61009"/>
                <a:gd name="connsiteY34" fmla="*/ 57308 h 70327"/>
                <a:gd name="connsiteX35" fmla="*/ 20932 w 61009"/>
                <a:gd name="connsiteY35" fmla="*/ 55266 h 70327"/>
                <a:gd name="connsiteX36" fmla="*/ 18124 w 61009"/>
                <a:gd name="connsiteY36" fmla="*/ 49395 h 70327"/>
                <a:gd name="connsiteX37" fmla="*/ 19528 w 61009"/>
                <a:gd name="connsiteY37" fmla="*/ 44927 h 70327"/>
                <a:gd name="connsiteX38" fmla="*/ 23357 w 61009"/>
                <a:gd name="connsiteY38" fmla="*/ 42119 h 70327"/>
                <a:gd name="connsiteX39" fmla="*/ 29228 w 61009"/>
                <a:gd name="connsiteY39" fmla="*/ 40588 h 70327"/>
                <a:gd name="connsiteX40" fmla="*/ 32675 w 61009"/>
                <a:gd name="connsiteY40" fmla="*/ 40078 h 70327"/>
                <a:gd name="connsiteX41" fmla="*/ 36504 w 61009"/>
                <a:gd name="connsiteY41" fmla="*/ 39439 h 70327"/>
                <a:gd name="connsiteX42" fmla="*/ 39950 w 61009"/>
                <a:gd name="connsiteY42" fmla="*/ 38546 h 70327"/>
                <a:gd name="connsiteX43" fmla="*/ 42375 w 61009"/>
                <a:gd name="connsiteY43" fmla="*/ 37525 h 70327"/>
                <a:gd name="connsiteX44" fmla="*/ 42375 w 61009"/>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09" h="70327">
                  <a:moveTo>
                    <a:pt x="52330" y="5361"/>
                  </a:moveTo>
                  <a:cubicBezTo>
                    <a:pt x="49650" y="3446"/>
                    <a:pt x="46459" y="2170"/>
                    <a:pt x="43013" y="1276"/>
                  </a:cubicBezTo>
                  <a:cubicBezTo>
                    <a:pt x="39567" y="383"/>
                    <a:pt x="35865" y="0"/>
                    <a:pt x="32036" y="0"/>
                  </a:cubicBezTo>
                  <a:cubicBezTo>
                    <a:pt x="26548" y="0"/>
                    <a:pt x="21826" y="766"/>
                    <a:pt x="17614" y="2425"/>
                  </a:cubicBezTo>
                  <a:cubicBezTo>
                    <a:pt x="13529" y="4084"/>
                    <a:pt x="10083" y="6382"/>
                    <a:pt x="7530" y="9445"/>
                  </a:cubicBezTo>
                  <a:cubicBezTo>
                    <a:pt x="4978" y="12508"/>
                    <a:pt x="3191" y="16082"/>
                    <a:pt x="2298" y="20294"/>
                  </a:cubicBezTo>
                  <a:lnTo>
                    <a:pt x="19783" y="21698"/>
                  </a:lnTo>
                  <a:cubicBezTo>
                    <a:pt x="20422" y="19400"/>
                    <a:pt x="21826" y="17614"/>
                    <a:pt x="23740" y="16082"/>
                  </a:cubicBezTo>
                  <a:cubicBezTo>
                    <a:pt x="25782" y="14551"/>
                    <a:pt x="28463" y="13785"/>
                    <a:pt x="31909" y="13785"/>
                  </a:cubicBezTo>
                  <a:cubicBezTo>
                    <a:pt x="35100" y="13785"/>
                    <a:pt x="37652" y="14551"/>
                    <a:pt x="39439" y="16082"/>
                  </a:cubicBezTo>
                  <a:cubicBezTo>
                    <a:pt x="41226" y="17614"/>
                    <a:pt x="42120" y="19783"/>
                    <a:pt x="42120" y="22591"/>
                  </a:cubicBezTo>
                  <a:lnTo>
                    <a:pt x="42120" y="22847"/>
                  </a:lnTo>
                  <a:cubicBezTo>
                    <a:pt x="42120" y="24251"/>
                    <a:pt x="41609" y="25399"/>
                    <a:pt x="40460" y="26165"/>
                  </a:cubicBezTo>
                  <a:cubicBezTo>
                    <a:pt x="39312" y="26931"/>
                    <a:pt x="37652" y="27441"/>
                    <a:pt x="35227" y="27824"/>
                  </a:cubicBezTo>
                  <a:cubicBezTo>
                    <a:pt x="32802" y="28207"/>
                    <a:pt x="29611" y="28590"/>
                    <a:pt x="25655" y="28973"/>
                  </a:cubicBezTo>
                  <a:cubicBezTo>
                    <a:pt x="22336" y="29356"/>
                    <a:pt x="19018" y="29867"/>
                    <a:pt x="15954" y="30632"/>
                  </a:cubicBezTo>
                  <a:cubicBezTo>
                    <a:pt x="12891" y="31398"/>
                    <a:pt x="10211" y="32675"/>
                    <a:pt x="7786" y="34206"/>
                  </a:cubicBezTo>
                  <a:cubicBezTo>
                    <a:pt x="5361" y="35738"/>
                    <a:pt x="3446" y="37908"/>
                    <a:pt x="2042" y="40460"/>
                  </a:cubicBezTo>
                  <a:cubicBezTo>
                    <a:pt x="638" y="43013"/>
                    <a:pt x="0" y="46204"/>
                    <a:pt x="0" y="50033"/>
                  </a:cubicBezTo>
                  <a:cubicBezTo>
                    <a:pt x="0" y="54500"/>
                    <a:pt x="1021" y="58329"/>
                    <a:pt x="2936" y="61265"/>
                  </a:cubicBezTo>
                  <a:cubicBezTo>
                    <a:pt x="4850" y="64328"/>
                    <a:pt x="7658" y="66498"/>
                    <a:pt x="10977" y="68030"/>
                  </a:cubicBezTo>
                  <a:cubicBezTo>
                    <a:pt x="14423" y="69561"/>
                    <a:pt x="18252" y="70327"/>
                    <a:pt x="22591" y="70327"/>
                  </a:cubicBezTo>
                  <a:cubicBezTo>
                    <a:pt x="25910" y="70327"/>
                    <a:pt x="28973" y="69816"/>
                    <a:pt x="31526" y="68923"/>
                  </a:cubicBezTo>
                  <a:cubicBezTo>
                    <a:pt x="34079" y="68030"/>
                    <a:pt x="36376" y="66753"/>
                    <a:pt x="38163" y="65094"/>
                  </a:cubicBezTo>
                  <a:cubicBezTo>
                    <a:pt x="39950" y="63435"/>
                    <a:pt x="41481" y="61648"/>
                    <a:pt x="42502" y="59478"/>
                  </a:cubicBezTo>
                  <a:lnTo>
                    <a:pt x="43013" y="59478"/>
                  </a:lnTo>
                  <a:lnTo>
                    <a:pt x="43013" y="68923"/>
                  </a:lnTo>
                  <a:lnTo>
                    <a:pt x="61010" y="68923"/>
                  </a:lnTo>
                  <a:lnTo>
                    <a:pt x="61010" y="22847"/>
                  </a:lnTo>
                  <a:cubicBezTo>
                    <a:pt x="61010" y="18762"/>
                    <a:pt x="60244"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8" y="57308"/>
                    <a:pt x="28080" y="57308"/>
                  </a:cubicBezTo>
                  <a:cubicBezTo>
                    <a:pt x="25272" y="57308"/>
                    <a:pt x="22719" y="56670"/>
                    <a:pt x="20932" y="55266"/>
                  </a:cubicBezTo>
                  <a:cubicBezTo>
                    <a:pt x="19018" y="53862"/>
                    <a:pt x="18124" y="51948"/>
                    <a:pt x="18124" y="49395"/>
                  </a:cubicBezTo>
                  <a:cubicBezTo>
                    <a:pt x="18124" y="47608"/>
                    <a:pt x="18635" y="46076"/>
                    <a:pt x="19528" y="44927"/>
                  </a:cubicBezTo>
                  <a:cubicBezTo>
                    <a:pt x="20422" y="43779"/>
                    <a:pt x="21698" y="42758"/>
                    <a:pt x="23357" y="42119"/>
                  </a:cubicBezTo>
                  <a:cubicBezTo>
                    <a:pt x="25017" y="41354"/>
                    <a:pt x="26931" y="40843"/>
                    <a:pt x="29228" y="40588"/>
                  </a:cubicBezTo>
                  <a:cubicBezTo>
                    <a:pt x="30249" y="40460"/>
                    <a:pt x="31398" y="40333"/>
                    <a:pt x="32675" y="40078"/>
                  </a:cubicBezTo>
                  <a:cubicBezTo>
                    <a:pt x="33951" y="39822"/>
                    <a:pt x="35227" y="39695"/>
                    <a:pt x="36504"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146" name="Freeform 145">
              <a:extLst>
                <a:ext uri="{FF2B5EF4-FFF2-40B4-BE49-F238E27FC236}">
                  <a16:creationId xmlns:a16="http://schemas.microsoft.com/office/drawing/2014/main" id="{336603F5-DCCC-94DD-9D06-8DA8EEA2C017}"/>
                </a:ext>
              </a:extLst>
            </p:cNvPr>
            <p:cNvSpPr/>
            <p:nvPr/>
          </p:nvSpPr>
          <p:spPr>
            <a:xfrm>
              <a:off x="2952452" y="6299425"/>
              <a:ext cx="41353" cy="69306"/>
            </a:xfrm>
            <a:custGeom>
              <a:avLst/>
              <a:gdLst>
                <a:gd name="connsiteX0" fmla="*/ 35483 w 41353"/>
                <a:gd name="connsiteY0" fmla="*/ 0 h 69306"/>
                <a:gd name="connsiteX1" fmla="*/ 25399 w 41353"/>
                <a:gd name="connsiteY1" fmla="*/ 3319 h 69306"/>
                <a:gd name="connsiteX2" fmla="*/ 19145 w 41353"/>
                <a:gd name="connsiteY2" fmla="*/ 12891 h 69306"/>
                <a:gd name="connsiteX3" fmla="*/ 18379 w 41353"/>
                <a:gd name="connsiteY3" fmla="*/ 12891 h 69306"/>
                <a:gd name="connsiteX4" fmla="*/ 18379 w 41353"/>
                <a:gd name="connsiteY4" fmla="*/ 1021 h 69306"/>
                <a:gd name="connsiteX5" fmla="*/ 0 w 41353"/>
                <a:gd name="connsiteY5" fmla="*/ 1021 h 69306"/>
                <a:gd name="connsiteX6" fmla="*/ 0 w 41353"/>
                <a:gd name="connsiteY6" fmla="*/ 69306 h 69306"/>
                <a:gd name="connsiteX7" fmla="*/ 18890 w 41353"/>
                <a:gd name="connsiteY7" fmla="*/ 69306 h 69306"/>
                <a:gd name="connsiteX8" fmla="*/ 18890 w 41353"/>
                <a:gd name="connsiteY8" fmla="*/ 30633 h 69306"/>
                <a:gd name="connsiteX9" fmla="*/ 20804 w 41353"/>
                <a:gd name="connsiteY9" fmla="*/ 23230 h 69306"/>
                <a:gd name="connsiteX10" fmla="*/ 25910 w 41353"/>
                <a:gd name="connsiteY10" fmla="*/ 18252 h 69306"/>
                <a:gd name="connsiteX11" fmla="*/ 33313 w 41353"/>
                <a:gd name="connsiteY11" fmla="*/ 16465 h 69306"/>
                <a:gd name="connsiteX12" fmla="*/ 37652 w 41353"/>
                <a:gd name="connsiteY12" fmla="*/ 16720 h 69306"/>
                <a:gd name="connsiteX13" fmla="*/ 41354 w 41353"/>
                <a:gd name="connsiteY13" fmla="*/ 17486 h 69306"/>
                <a:gd name="connsiteX14" fmla="*/ 41354 w 41353"/>
                <a:gd name="connsiteY14" fmla="*/ 638 h 69306"/>
                <a:gd name="connsiteX15" fmla="*/ 38418 w 41353"/>
                <a:gd name="connsiteY15" fmla="*/ 128 h 69306"/>
                <a:gd name="connsiteX16" fmla="*/ 35355 w 41353"/>
                <a:gd name="connsiteY16" fmla="*/ 0 h 6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353" h="69306">
                  <a:moveTo>
                    <a:pt x="35483" y="0"/>
                  </a:moveTo>
                  <a:cubicBezTo>
                    <a:pt x="31653" y="0"/>
                    <a:pt x="28335" y="1149"/>
                    <a:pt x="25399" y="3319"/>
                  </a:cubicBezTo>
                  <a:cubicBezTo>
                    <a:pt x="22464" y="5489"/>
                    <a:pt x="20421" y="8679"/>
                    <a:pt x="19145" y="12891"/>
                  </a:cubicBezTo>
                  <a:lnTo>
                    <a:pt x="18379" y="12891"/>
                  </a:lnTo>
                  <a:lnTo>
                    <a:pt x="18379" y="1021"/>
                  </a:lnTo>
                  <a:lnTo>
                    <a:pt x="0" y="1021"/>
                  </a:lnTo>
                  <a:lnTo>
                    <a:pt x="0" y="69306"/>
                  </a:lnTo>
                  <a:lnTo>
                    <a:pt x="18890" y="69306"/>
                  </a:lnTo>
                  <a:lnTo>
                    <a:pt x="18890" y="30633"/>
                  </a:lnTo>
                  <a:cubicBezTo>
                    <a:pt x="18890" y="27825"/>
                    <a:pt x="19528" y="25400"/>
                    <a:pt x="20804" y="23230"/>
                  </a:cubicBezTo>
                  <a:cubicBezTo>
                    <a:pt x="22081" y="21060"/>
                    <a:pt x="23740" y="19401"/>
                    <a:pt x="25910" y="18252"/>
                  </a:cubicBezTo>
                  <a:cubicBezTo>
                    <a:pt x="28080" y="17103"/>
                    <a:pt x="30632" y="16465"/>
                    <a:pt x="33313" y="16465"/>
                  </a:cubicBezTo>
                  <a:cubicBezTo>
                    <a:pt x="34589" y="16465"/>
                    <a:pt x="35993" y="16465"/>
                    <a:pt x="37652" y="16720"/>
                  </a:cubicBezTo>
                  <a:cubicBezTo>
                    <a:pt x="39184" y="16976"/>
                    <a:pt x="40460" y="17103"/>
                    <a:pt x="41354" y="17486"/>
                  </a:cubicBezTo>
                  <a:lnTo>
                    <a:pt x="41354" y="638"/>
                  </a:lnTo>
                  <a:cubicBezTo>
                    <a:pt x="40588" y="383"/>
                    <a:pt x="39567" y="256"/>
                    <a:pt x="38418" y="128"/>
                  </a:cubicBezTo>
                  <a:cubicBezTo>
                    <a:pt x="37269" y="128"/>
                    <a:pt x="36248" y="0"/>
                    <a:pt x="35355" y="0"/>
                  </a:cubicBezTo>
                  <a:close/>
                </a:path>
              </a:pathLst>
            </a:custGeom>
            <a:solidFill>
              <a:srgbClr val="EC607E"/>
            </a:solidFill>
            <a:ln w="0" cap="flat">
              <a:noFill/>
              <a:prstDash val="solid"/>
              <a:miter/>
            </a:ln>
          </p:spPr>
          <p:txBody>
            <a:bodyPr rtlCol="0" anchor="ctr"/>
            <a:lstStyle/>
            <a:p>
              <a:endParaRPr lang="en-GB" sz="1013"/>
            </a:p>
          </p:txBody>
        </p:sp>
        <p:sp>
          <p:nvSpPr>
            <p:cNvPr id="147" name="Freeform 146">
              <a:extLst>
                <a:ext uri="{FF2B5EF4-FFF2-40B4-BE49-F238E27FC236}">
                  <a16:creationId xmlns:a16="http://schemas.microsoft.com/office/drawing/2014/main" id="{574216C8-AA62-72F9-663F-DE58A7FF500E}"/>
                </a:ext>
              </a:extLst>
            </p:cNvPr>
            <p:cNvSpPr/>
            <p:nvPr/>
          </p:nvSpPr>
          <p:spPr>
            <a:xfrm>
              <a:off x="3000954" y="6299425"/>
              <a:ext cx="65476" cy="70709"/>
            </a:xfrm>
            <a:custGeom>
              <a:avLst/>
              <a:gdLst>
                <a:gd name="connsiteX0" fmla="*/ 55904 w 65476"/>
                <a:gd name="connsiteY0" fmla="*/ 8679 h 70709"/>
                <a:gd name="connsiteX1" fmla="*/ 45693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3 w 65476"/>
                <a:gd name="connsiteY8" fmla="*/ 70710 h 70709"/>
                <a:gd name="connsiteX9" fmla="*/ 48757 w 65476"/>
                <a:gd name="connsiteY9" fmla="*/ 68157 h 70709"/>
                <a:gd name="connsiteX10" fmla="*/ 59350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7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287 w 65476"/>
                <a:gd name="connsiteY23" fmla="*/ 8807 h 70709"/>
                <a:gd name="connsiteX24" fmla="*/ 18762 w 65476"/>
                <a:gd name="connsiteY24" fmla="*/ 28208 h 70709"/>
                <a:gd name="connsiteX25" fmla="*/ 20549 w 65476"/>
                <a:gd name="connsiteY25" fmla="*/ 21443 h 70709"/>
                <a:gd name="connsiteX26" fmla="*/ 25782 w 65476"/>
                <a:gd name="connsiteY26" fmla="*/ 16210 h 70709"/>
                <a:gd name="connsiteX27" fmla="*/ 33441 w 65476"/>
                <a:gd name="connsiteY27" fmla="*/ 14168 h 70709"/>
                <a:gd name="connsiteX28" fmla="*/ 40716 w 65476"/>
                <a:gd name="connsiteY28" fmla="*/ 15954 h 70709"/>
                <a:gd name="connsiteX29" fmla="*/ 45693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3" y="2170"/>
                  </a:cubicBezTo>
                  <a:cubicBezTo>
                    <a:pt x="41737" y="766"/>
                    <a:pt x="37525" y="0"/>
                    <a:pt x="33058" y="0"/>
                  </a:cubicBezTo>
                  <a:cubicBezTo>
                    <a:pt x="26421"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1" y="63435"/>
                    <a:pt x="15699" y="66370"/>
                  </a:cubicBezTo>
                  <a:cubicBezTo>
                    <a:pt x="20805" y="69178"/>
                    <a:pt x="26803" y="70710"/>
                    <a:pt x="33823" y="70710"/>
                  </a:cubicBezTo>
                  <a:cubicBezTo>
                    <a:pt x="39439" y="70710"/>
                    <a:pt x="44417" y="69816"/>
                    <a:pt x="48757" y="68157"/>
                  </a:cubicBezTo>
                  <a:cubicBezTo>
                    <a:pt x="53096" y="66370"/>
                    <a:pt x="56542" y="63945"/>
                    <a:pt x="59350" y="60882"/>
                  </a:cubicBezTo>
                  <a:cubicBezTo>
                    <a:pt x="62158" y="57691"/>
                    <a:pt x="63945" y="54118"/>
                    <a:pt x="64839" y="49905"/>
                  </a:cubicBezTo>
                  <a:lnTo>
                    <a:pt x="47353" y="48757"/>
                  </a:lnTo>
                  <a:cubicBezTo>
                    <a:pt x="46714" y="50416"/>
                    <a:pt x="45693" y="51948"/>
                    <a:pt x="44545" y="53096"/>
                  </a:cubicBezTo>
                  <a:cubicBezTo>
                    <a:pt x="43268" y="54245"/>
                    <a:pt x="41864" y="55138"/>
                    <a:pt x="40077" y="55777"/>
                  </a:cubicBezTo>
                  <a:cubicBezTo>
                    <a:pt x="38291" y="56415"/>
                    <a:pt x="36376" y="56670"/>
                    <a:pt x="34334" y="56670"/>
                  </a:cubicBezTo>
                  <a:cubicBezTo>
                    <a:pt x="31143" y="56670"/>
                    <a:pt x="28463" y="56032"/>
                    <a:pt x="26165" y="54628"/>
                  </a:cubicBezTo>
                  <a:cubicBezTo>
                    <a:pt x="23868" y="53224"/>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287" y="8807"/>
                  </a:cubicBezTo>
                  <a:close/>
                  <a:moveTo>
                    <a:pt x="18762" y="28208"/>
                  </a:moveTo>
                  <a:cubicBezTo>
                    <a:pt x="18762" y="25783"/>
                    <a:pt x="19401" y="23485"/>
                    <a:pt x="20549" y="21443"/>
                  </a:cubicBezTo>
                  <a:cubicBezTo>
                    <a:pt x="21826" y="19273"/>
                    <a:pt x="23485" y="17486"/>
                    <a:pt x="25782" y="16210"/>
                  </a:cubicBezTo>
                  <a:cubicBezTo>
                    <a:pt x="28080" y="14933"/>
                    <a:pt x="30505" y="14168"/>
                    <a:pt x="33441" y="14168"/>
                  </a:cubicBezTo>
                  <a:cubicBezTo>
                    <a:pt x="36376" y="14168"/>
                    <a:pt x="38673" y="14806"/>
                    <a:pt x="40716" y="15954"/>
                  </a:cubicBezTo>
                  <a:cubicBezTo>
                    <a:pt x="42758" y="17103"/>
                    <a:pt x="44417" y="18762"/>
                    <a:pt x="45693"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149" name="Freeform 148">
              <a:extLst>
                <a:ext uri="{FF2B5EF4-FFF2-40B4-BE49-F238E27FC236}">
                  <a16:creationId xmlns:a16="http://schemas.microsoft.com/office/drawing/2014/main" id="{933701F2-CA42-DF3A-EE14-92A337739126}"/>
                </a:ext>
              </a:extLst>
            </p:cNvPr>
            <p:cNvSpPr/>
            <p:nvPr/>
          </p:nvSpPr>
          <p:spPr>
            <a:xfrm>
              <a:off x="3114166" y="6277599"/>
              <a:ext cx="76836" cy="91131"/>
            </a:xfrm>
            <a:custGeom>
              <a:avLst/>
              <a:gdLst>
                <a:gd name="connsiteX0" fmla="*/ 56159 w 76836"/>
                <a:gd name="connsiteY0" fmla="*/ 5488 h 91131"/>
                <a:gd name="connsiteX1" fmla="*/ 32547 w 76836"/>
                <a:gd name="connsiteY1" fmla="*/ 0 h 91131"/>
                <a:gd name="connsiteX2" fmla="*/ 0 w 76836"/>
                <a:gd name="connsiteY2" fmla="*/ 0 h 91131"/>
                <a:gd name="connsiteX3" fmla="*/ 0 w 76836"/>
                <a:gd name="connsiteY3" fmla="*/ 91132 h 91131"/>
                <a:gd name="connsiteX4" fmla="*/ 32292 w 76836"/>
                <a:gd name="connsiteY4" fmla="*/ 91132 h 91131"/>
                <a:gd name="connsiteX5" fmla="*/ 56159 w 76836"/>
                <a:gd name="connsiteY5" fmla="*/ 85643 h 91131"/>
                <a:gd name="connsiteX6" fmla="*/ 71475 w 76836"/>
                <a:gd name="connsiteY6" fmla="*/ 69944 h 91131"/>
                <a:gd name="connsiteX7" fmla="*/ 76836 w 76836"/>
                <a:gd name="connsiteY7" fmla="*/ 45438 h 91131"/>
                <a:gd name="connsiteX8" fmla="*/ 71475 w 76836"/>
                <a:gd name="connsiteY8" fmla="*/ 21060 h 91131"/>
                <a:gd name="connsiteX9" fmla="*/ 56159 w 76836"/>
                <a:gd name="connsiteY9" fmla="*/ 5488 h 91131"/>
                <a:gd name="connsiteX10" fmla="*/ 54628 w 76836"/>
                <a:gd name="connsiteY10" fmla="*/ 62031 h 91131"/>
                <a:gd name="connsiteX11" fmla="*/ 45821 w 76836"/>
                <a:gd name="connsiteY11" fmla="*/ 71476 h 91131"/>
                <a:gd name="connsiteX12" fmla="*/ 31398 w 76836"/>
                <a:gd name="connsiteY12" fmla="*/ 74539 h 91131"/>
                <a:gd name="connsiteX13" fmla="*/ 19145 w 76836"/>
                <a:gd name="connsiteY13" fmla="*/ 74539 h 91131"/>
                <a:gd name="connsiteX14" fmla="*/ 19145 w 76836"/>
                <a:gd name="connsiteY14" fmla="*/ 16465 h 91131"/>
                <a:gd name="connsiteX15" fmla="*/ 31398 w 76836"/>
                <a:gd name="connsiteY15" fmla="*/ 16465 h 91131"/>
                <a:gd name="connsiteX16" fmla="*/ 45821 w 76836"/>
                <a:gd name="connsiteY16" fmla="*/ 19528 h 91131"/>
                <a:gd name="connsiteX17" fmla="*/ 54628 w 76836"/>
                <a:gd name="connsiteY17" fmla="*/ 28973 h 91131"/>
                <a:gd name="connsiteX18" fmla="*/ 57563 w 76836"/>
                <a:gd name="connsiteY18" fmla="*/ 45438 h 91131"/>
                <a:gd name="connsiteX19" fmla="*/ 54628 w 76836"/>
                <a:gd name="connsiteY19" fmla="*/ 6203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836" h="91131">
                  <a:moveTo>
                    <a:pt x="56159" y="5488"/>
                  </a:moveTo>
                  <a:cubicBezTo>
                    <a:pt x="49522" y="1914"/>
                    <a:pt x="41609" y="0"/>
                    <a:pt x="32547" y="0"/>
                  </a:cubicBezTo>
                  <a:lnTo>
                    <a:pt x="0" y="0"/>
                  </a:lnTo>
                  <a:lnTo>
                    <a:pt x="0" y="91132"/>
                  </a:lnTo>
                  <a:lnTo>
                    <a:pt x="32292" y="91132"/>
                  </a:lnTo>
                  <a:cubicBezTo>
                    <a:pt x="41481" y="91132"/>
                    <a:pt x="49522" y="89345"/>
                    <a:pt x="56159" y="85643"/>
                  </a:cubicBezTo>
                  <a:cubicBezTo>
                    <a:pt x="62796" y="81942"/>
                    <a:pt x="67902" y="76709"/>
                    <a:pt x="71475" y="69944"/>
                  </a:cubicBezTo>
                  <a:cubicBezTo>
                    <a:pt x="75049" y="63179"/>
                    <a:pt x="76836" y="55011"/>
                    <a:pt x="76836" y="45438"/>
                  </a:cubicBezTo>
                  <a:cubicBezTo>
                    <a:pt x="76836" y="35865"/>
                    <a:pt x="75049" y="27824"/>
                    <a:pt x="71475" y="21060"/>
                  </a:cubicBezTo>
                  <a:cubicBezTo>
                    <a:pt x="67902" y="14295"/>
                    <a:pt x="62796" y="9062"/>
                    <a:pt x="56159" y="5488"/>
                  </a:cubicBezTo>
                  <a:close/>
                  <a:moveTo>
                    <a:pt x="54628" y="62031"/>
                  </a:moveTo>
                  <a:cubicBezTo>
                    <a:pt x="52713" y="66370"/>
                    <a:pt x="49778" y="69433"/>
                    <a:pt x="45821" y="71476"/>
                  </a:cubicBezTo>
                  <a:cubicBezTo>
                    <a:pt x="41864" y="73518"/>
                    <a:pt x="37142" y="74539"/>
                    <a:pt x="31398" y="74539"/>
                  </a:cubicBezTo>
                  <a:lnTo>
                    <a:pt x="19145" y="74539"/>
                  </a:lnTo>
                  <a:lnTo>
                    <a:pt x="19145" y="16465"/>
                  </a:lnTo>
                  <a:lnTo>
                    <a:pt x="31398" y="16465"/>
                  </a:lnTo>
                  <a:cubicBezTo>
                    <a:pt x="37142" y="16465"/>
                    <a:pt x="41864" y="17486"/>
                    <a:pt x="45821" y="19528"/>
                  </a:cubicBezTo>
                  <a:cubicBezTo>
                    <a:pt x="49650" y="21570"/>
                    <a:pt x="52586" y="24633"/>
                    <a:pt x="54628" y="28973"/>
                  </a:cubicBezTo>
                  <a:cubicBezTo>
                    <a:pt x="56542" y="33185"/>
                    <a:pt x="57563" y="38801"/>
                    <a:pt x="57563" y="45438"/>
                  </a:cubicBezTo>
                  <a:cubicBezTo>
                    <a:pt x="57563" y="52075"/>
                    <a:pt x="56542" y="57819"/>
                    <a:pt x="54628" y="62031"/>
                  </a:cubicBezTo>
                  <a:close/>
                </a:path>
              </a:pathLst>
            </a:custGeom>
            <a:solidFill>
              <a:srgbClr val="EC607E"/>
            </a:solidFill>
            <a:ln w="0" cap="flat">
              <a:noFill/>
              <a:prstDash val="solid"/>
              <a:miter/>
            </a:ln>
          </p:spPr>
          <p:txBody>
            <a:bodyPr rtlCol="0" anchor="ctr"/>
            <a:lstStyle/>
            <a:p>
              <a:endParaRPr lang="en-GB" sz="1013"/>
            </a:p>
          </p:txBody>
        </p:sp>
        <p:sp>
          <p:nvSpPr>
            <p:cNvPr id="150" name="Freeform 149">
              <a:extLst>
                <a:ext uri="{FF2B5EF4-FFF2-40B4-BE49-F238E27FC236}">
                  <a16:creationId xmlns:a16="http://schemas.microsoft.com/office/drawing/2014/main" id="{80212ED4-46C3-9E4F-3757-910E2D50DF79}"/>
                </a:ext>
              </a:extLst>
            </p:cNvPr>
            <p:cNvSpPr/>
            <p:nvPr/>
          </p:nvSpPr>
          <p:spPr>
            <a:xfrm>
              <a:off x="3207212" y="6272366"/>
              <a:ext cx="20549" cy="19145"/>
            </a:xfrm>
            <a:custGeom>
              <a:avLst/>
              <a:gdLst>
                <a:gd name="connsiteX0" fmla="*/ 10338 w 20549"/>
                <a:gd name="connsiteY0" fmla="*/ 0 h 19145"/>
                <a:gd name="connsiteX1" fmla="*/ 3063 w 20549"/>
                <a:gd name="connsiteY1" fmla="*/ 2808 h 19145"/>
                <a:gd name="connsiteX2" fmla="*/ 0 w 20549"/>
                <a:gd name="connsiteY2" fmla="*/ 9573 h 19145"/>
                <a:gd name="connsiteX3" fmla="*/ 3063 w 20549"/>
                <a:gd name="connsiteY3" fmla="*/ 16337 h 19145"/>
                <a:gd name="connsiteX4" fmla="*/ 10338 w 20549"/>
                <a:gd name="connsiteY4" fmla="*/ 19145 h 19145"/>
                <a:gd name="connsiteX5" fmla="*/ 17614 w 20549"/>
                <a:gd name="connsiteY5" fmla="*/ 16337 h 19145"/>
                <a:gd name="connsiteX6" fmla="*/ 20549 w 20549"/>
                <a:gd name="connsiteY6" fmla="*/ 9573 h 19145"/>
                <a:gd name="connsiteX7" fmla="*/ 17614 w 20549"/>
                <a:gd name="connsiteY7" fmla="*/ 2808 h 19145"/>
                <a:gd name="connsiteX8" fmla="*/ 10338 w 20549"/>
                <a:gd name="connsiteY8"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 h="19145">
                  <a:moveTo>
                    <a:pt x="10338" y="0"/>
                  </a:moveTo>
                  <a:cubicBezTo>
                    <a:pt x="7530" y="0"/>
                    <a:pt x="5105" y="894"/>
                    <a:pt x="3063" y="2808"/>
                  </a:cubicBezTo>
                  <a:cubicBezTo>
                    <a:pt x="1021" y="4722"/>
                    <a:pt x="0" y="6892"/>
                    <a:pt x="0" y="9573"/>
                  </a:cubicBezTo>
                  <a:cubicBezTo>
                    <a:pt x="0" y="12253"/>
                    <a:pt x="1021" y="14423"/>
                    <a:pt x="3063" y="16337"/>
                  </a:cubicBezTo>
                  <a:cubicBezTo>
                    <a:pt x="5105" y="18252"/>
                    <a:pt x="7530" y="19145"/>
                    <a:pt x="10338" y="19145"/>
                  </a:cubicBezTo>
                  <a:cubicBezTo>
                    <a:pt x="13146" y="19145"/>
                    <a:pt x="15571" y="18252"/>
                    <a:pt x="17614" y="16337"/>
                  </a:cubicBezTo>
                  <a:cubicBezTo>
                    <a:pt x="19656" y="14423"/>
                    <a:pt x="20549" y="12253"/>
                    <a:pt x="20549" y="9573"/>
                  </a:cubicBezTo>
                  <a:cubicBezTo>
                    <a:pt x="20549" y="6892"/>
                    <a:pt x="19528" y="4722"/>
                    <a:pt x="17614" y="2808"/>
                  </a:cubicBezTo>
                  <a:cubicBezTo>
                    <a:pt x="15571" y="894"/>
                    <a:pt x="13146" y="0"/>
                    <a:pt x="10338" y="0"/>
                  </a:cubicBezTo>
                  <a:close/>
                </a:path>
              </a:pathLst>
            </a:custGeom>
            <a:solidFill>
              <a:srgbClr val="EC607E"/>
            </a:solidFill>
            <a:ln w="0" cap="flat">
              <a:noFill/>
              <a:prstDash val="solid"/>
              <a:miter/>
            </a:ln>
          </p:spPr>
          <p:txBody>
            <a:bodyPr rtlCol="0" anchor="ctr"/>
            <a:lstStyle/>
            <a:p>
              <a:endParaRPr lang="en-GB" sz="1013"/>
            </a:p>
          </p:txBody>
        </p:sp>
        <p:sp>
          <p:nvSpPr>
            <p:cNvPr id="151" name="Freeform 150">
              <a:extLst>
                <a:ext uri="{FF2B5EF4-FFF2-40B4-BE49-F238E27FC236}">
                  <a16:creationId xmlns:a16="http://schemas.microsoft.com/office/drawing/2014/main" id="{BC66A2F7-8DFB-4830-0E19-428661D9DB23}"/>
                </a:ext>
              </a:extLst>
            </p:cNvPr>
            <p:cNvSpPr/>
            <p:nvPr/>
          </p:nvSpPr>
          <p:spPr>
            <a:xfrm>
              <a:off x="3207978" y="6300318"/>
              <a:ext cx="18889" cy="68284"/>
            </a:xfrm>
            <a:custGeom>
              <a:avLst/>
              <a:gdLst>
                <a:gd name="connsiteX0" fmla="*/ 0 w 18889"/>
                <a:gd name="connsiteY0" fmla="*/ 0 h 68284"/>
                <a:gd name="connsiteX1" fmla="*/ 18890 w 18889"/>
                <a:gd name="connsiteY1" fmla="*/ 0 h 68284"/>
                <a:gd name="connsiteX2" fmla="*/ 18890 w 18889"/>
                <a:gd name="connsiteY2" fmla="*/ 68285 h 68284"/>
                <a:gd name="connsiteX3" fmla="*/ 0 w 18889"/>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8889" h="68284">
                  <a:moveTo>
                    <a:pt x="0" y="0"/>
                  </a:moveTo>
                  <a:lnTo>
                    <a:pt x="18890" y="0"/>
                  </a:lnTo>
                  <a:lnTo>
                    <a:pt x="18890" y="68285"/>
                  </a:lnTo>
                  <a:lnTo>
                    <a:pt x="0" y="68285"/>
                  </a:lnTo>
                  <a:close/>
                </a:path>
              </a:pathLst>
            </a:custGeom>
            <a:solidFill>
              <a:srgbClr val="EC607E"/>
            </a:solidFill>
            <a:ln w="0" cap="flat">
              <a:noFill/>
              <a:prstDash val="solid"/>
              <a:miter/>
            </a:ln>
          </p:spPr>
          <p:txBody>
            <a:bodyPr rtlCol="0" anchor="ctr"/>
            <a:lstStyle/>
            <a:p>
              <a:endParaRPr lang="en-GB" sz="1013"/>
            </a:p>
          </p:txBody>
        </p:sp>
        <p:sp>
          <p:nvSpPr>
            <p:cNvPr id="152" name="Freeform 151">
              <a:extLst>
                <a:ext uri="{FF2B5EF4-FFF2-40B4-BE49-F238E27FC236}">
                  <a16:creationId xmlns:a16="http://schemas.microsoft.com/office/drawing/2014/main" id="{1FF9B61D-D7FD-E88B-30EE-0847FCE409E1}"/>
                </a:ext>
              </a:extLst>
            </p:cNvPr>
            <p:cNvSpPr/>
            <p:nvPr/>
          </p:nvSpPr>
          <p:spPr>
            <a:xfrm>
              <a:off x="3242184" y="6299680"/>
              <a:ext cx="61392" cy="70326"/>
            </a:xfrm>
            <a:custGeom>
              <a:avLst/>
              <a:gdLst>
                <a:gd name="connsiteX0" fmla="*/ 41609 w 61392"/>
                <a:gd name="connsiteY0" fmla="*/ 29356 h 70326"/>
                <a:gd name="connsiteX1" fmla="*/ 29228 w 61392"/>
                <a:gd name="connsiteY1" fmla="*/ 26803 h 70326"/>
                <a:gd name="connsiteX2" fmla="*/ 22464 w 61392"/>
                <a:gd name="connsiteY2" fmla="*/ 24123 h 70326"/>
                <a:gd name="connsiteX3" fmla="*/ 20549 w 61392"/>
                <a:gd name="connsiteY3" fmla="*/ 20039 h 70326"/>
                <a:gd name="connsiteX4" fmla="*/ 23612 w 61392"/>
                <a:gd name="connsiteY4" fmla="*/ 15189 h 70326"/>
                <a:gd name="connsiteX5" fmla="*/ 31015 w 61392"/>
                <a:gd name="connsiteY5" fmla="*/ 13402 h 70326"/>
                <a:gd name="connsiteX6" fmla="*/ 36631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09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6 w 61392"/>
                <a:gd name="connsiteY20" fmla="*/ 54755 h 70326"/>
                <a:gd name="connsiteX21" fmla="*/ 31015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5 w 61392"/>
                <a:gd name="connsiteY26" fmla="*/ 70327 h 70326"/>
                <a:gd name="connsiteX27" fmla="*/ 46714 w 61392"/>
                <a:gd name="connsiteY27" fmla="*/ 67519 h 70326"/>
                <a:gd name="connsiteX28" fmla="*/ 57436 w 61392"/>
                <a:gd name="connsiteY28" fmla="*/ 59605 h 70326"/>
                <a:gd name="connsiteX29" fmla="*/ 61392 w 61392"/>
                <a:gd name="connsiteY29" fmla="*/ 47863 h 70326"/>
                <a:gd name="connsiteX30" fmla="*/ 56542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8" y="26803"/>
                  </a:lnTo>
                  <a:cubicBezTo>
                    <a:pt x="26037" y="26165"/>
                    <a:pt x="23868" y="25271"/>
                    <a:pt x="22464" y="24123"/>
                  </a:cubicBezTo>
                  <a:cubicBezTo>
                    <a:pt x="21187" y="22974"/>
                    <a:pt x="20549" y="21570"/>
                    <a:pt x="20549" y="20039"/>
                  </a:cubicBezTo>
                  <a:cubicBezTo>
                    <a:pt x="20549" y="17997"/>
                    <a:pt x="21570" y="16337"/>
                    <a:pt x="23612" y="15189"/>
                  </a:cubicBezTo>
                  <a:cubicBezTo>
                    <a:pt x="25655" y="13912"/>
                    <a:pt x="28080" y="13402"/>
                    <a:pt x="31015" y="13402"/>
                  </a:cubicBezTo>
                  <a:cubicBezTo>
                    <a:pt x="33185" y="13402"/>
                    <a:pt x="35099" y="13784"/>
                    <a:pt x="36631" y="14550"/>
                  </a:cubicBezTo>
                  <a:cubicBezTo>
                    <a:pt x="38163" y="15316"/>
                    <a:pt x="39439"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8" y="30505"/>
                    <a:pt x="6509"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5"/>
                  </a:cubicBezTo>
                  <a:cubicBezTo>
                    <a:pt x="37014" y="56032"/>
                    <a:pt x="34334" y="56670"/>
                    <a:pt x="31015" y="56670"/>
                  </a:cubicBezTo>
                  <a:cubicBezTo>
                    <a:pt x="27697" y="56670"/>
                    <a:pt x="24889" y="55904"/>
                    <a:pt x="22719" y="54500"/>
                  </a:cubicBezTo>
                  <a:cubicBezTo>
                    <a:pt x="20549" y="53096"/>
                    <a:pt x="19145" y="50926"/>
                    <a:pt x="18635" y="48246"/>
                  </a:cubicBezTo>
                  <a:lnTo>
                    <a:pt x="0" y="49267"/>
                  </a:lnTo>
                  <a:cubicBezTo>
                    <a:pt x="893" y="55776"/>
                    <a:pt x="4084" y="61010"/>
                    <a:pt x="9445" y="64711"/>
                  </a:cubicBezTo>
                  <a:cubicBezTo>
                    <a:pt x="14806" y="68540"/>
                    <a:pt x="21953" y="70327"/>
                    <a:pt x="31015" y="70327"/>
                  </a:cubicBezTo>
                  <a:cubicBezTo>
                    <a:pt x="36887" y="70327"/>
                    <a:pt x="42247" y="69433"/>
                    <a:pt x="46714" y="67519"/>
                  </a:cubicBezTo>
                  <a:cubicBezTo>
                    <a:pt x="51309" y="65604"/>
                    <a:pt x="54883" y="63052"/>
                    <a:pt x="57436" y="59605"/>
                  </a:cubicBezTo>
                  <a:cubicBezTo>
                    <a:pt x="60116" y="56287"/>
                    <a:pt x="61392" y="52330"/>
                    <a:pt x="61392" y="47863"/>
                  </a:cubicBezTo>
                  <a:cubicBezTo>
                    <a:pt x="61392" y="42885"/>
                    <a:pt x="59733" y="38929"/>
                    <a:pt x="56542"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153" name="Freeform 152">
              <a:extLst>
                <a:ext uri="{FF2B5EF4-FFF2-40B4-BE49-F238E27FC236}">
                  <a16:creationId xmlns:a16="http://schemas.microsoft.com/office/drawing/2014/main" id="{D77D7C04-91E3-2613-9535-8B32950A4716}"/>
                </a:ext>
              </a:extLst>
            </p:cNvPr>
            <p:cNvSpPr/>
            <p:nvPr/>
          </p:nvSpPr>
          <p:spPr>
            <a:xfrm>
              <a:off x="3315957"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566 w 65476"/>
                <a:gd name="connsiteY29" fmla="*/ 20932 h 70709"/>
                <a:gd name="connsiteX30" fmla="*/ 47353 w 65476"/>
                <a:gd name="connsiteY30" fmla="*/ 28208 h 70709"/>
                <a:gd name="connsiteX31" fmla="*/ 18762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864" y="638"/>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160" y="8807"/>
                  </a:cubicBezTo>
                  <a:close/>
                  <a:moveTo>
                    <a:pt x="18762" y="28208"/>
                  </a:moveTo>
                  <a:cubicBezTo>
                    <a:pt x="18762" y="25783"/>
                    <a:pt x="19401" y="23485"/>
                    <a:pt x="20549" y="21443"/>
                  </a:cubicBezTo>
                  <a:cubicBezTo>
                    <a:pt x="21826" y="19273"/>
                    <a:pt x="23485" y="17486"/>
                    <a:pt x="25783" y="16210"/>
                  </a:cubicBezTo>
                  <a:cubicBezTo>
                    <a:pt x="28080" y="14933"/>
                    <a:pt x="30505" y="14168"/>
                    <a:pt x="33441" y="14168"/>
                  </a:cubicBezTo>
                  <a:cubicBezTo>
                    <a:pt x="36376" y="14168"/>
                    <a:pt x="38673" y="14806"/>
                    <a:pt x="40716" y="15954"/>
                  </a:cubicBezTo>
                  <a:cubicBezTo>
                    <a:pt x="42758" y="17103"/>
                    <a:pt x="44417" y="18762"/>
                    <a:pt x="45566" y="20932"/>
                  </a:cubicBezTo>
                  <a:cubicBezTo>
                    <a:pt x="46714" y="22975"/>
                    <a:pt x="47353" y="25400"/>
                    <a:pt x="47353" y="28208"/>
                  </a:cubicBezTo>
                  <a:lnTo>
                    <a:pt x="18762" y="28208"/>
                  </a:lnTo>
                  <a:close/>
                </a:path>
              </a:pathLst>
            </a:custGeom>
            <a:solidFill>
              <a:srgbClr val="EC607E"/>
            </a:solidFill>
            <a:ln w="0" cap="flat">
              <a:noFill/>
              <a:prstDash val="solid"/>
              <a:miter/>
            </a:ln>
          </p:spPr>
          <p:txBody>
            <a:bodyPr rtlCol="0" anchor="ctr"/>
            <a:lstStyle/>
            <a:p>
              <a:endParaRPr lang="en-GB" sz="1013"/>
            </a:p>
          </p:txBody>
        </p:sp>
        <p:sp>
          <p:nvSpPr>
            <p:cNvPr id="154" name="Freeform 153">
              <a:extLst>
                <a:ext uri="{FF2B5EF4-FFF2-40B4-BE49-F238E27FC236}">
                  <a16:creationId xmlns:a16="http://schemas.microsoft.com/office/drawing/2014/main" id="{C42F0087-E529-2103-BA0F-2622ECB773CC}"/>
                </a:ext>
              </a:extLst>
            </p:cNvPr>
            <p:cNvSpPr/>
            <p:nvPr/>
          </p:nvSpPr>
          <p:spPr>
            <a:xfrm>
              <a:off x="3393559" y="6299553"/>
              <a:ext cx="61137" cy="70327"/>
            </a:xfrm>
            <a:custGeom>
              <a:avLst/>
              <a:gdLst>
                <a:gd name="connsiteX0" fmla="*/ 52330 w 61137"/>
                <a:gd name="connsiteY0" fmla="*/ 5361 h 70327"/>
                <a:gd name="connsiteX1" fmla="*/ 43013 w 61137"/>
                <a:gd name="connsiteY1" fmla="*/ 1276 h 70327"/>
                <a:gd name="connsiteX2" fmla="*/ 32037 w 61137"/>
                <a:gd name="connsiteY2" fmla="*/ 0 h 70327"/>
                <a:gd name="connsiteX3" fmla="*/ 17614 w 61137"/>
                <a:gd name="connsiteY3" fmla="*/ 2425 h 70327"/>
                <a:gd name="connsiteX4" fmla="*/ 7530 w 61137"/>
                <a:gd name="connsiteY4" fmla="*/ 9445 h 70327"/>
                <a:gd name="connsiteX5" fmla="*/ 2297 w 61137"/>
                <a:gd name="connsiteY5" fmla="*/ 20294 h 70327"/>
                <a:gd name="connsiteX6" fmla="*/ 19783 w 61137"/>
                <a:gd name="connsiteY6" fmla="*/ 21698 h 70327"/>
                <a:gd name="connsiteX7" fmla="*/ 23740 w 61137"/>
                <a:gd name="connsiteY7" fmla="*/ 16082 h 70327"/>
                <a:gd name="connsiteX8" fmla="*/ 31909 w 61137"/>
                <a:gd name="connsiteY8" fmla="*/ 13785 h 70327"/>
                <a:gd name="connsiteX9" fmla="*/ 39439 w 61137"/>
                <a:gd name="connsiteY9" fmla="*/ 16082 h 70327"/>
                <a:gd name="connsiteX10" fmla="*/ 42119 w 61137"/>
                <a:gd name="connsiteY10" fmla="*/ 22591 h 70327"/>
                <a:gd name="connsiteX11" fmla="*/ 42119 w 61137"/>
                <a:gd name="connsiteY11" fmla="*/ 22847 h 70327"/>
                <a:gd name="connsiteX12" fmla="*/ 40460 w 61137"/>
                <a:gd name="connsiteY12" fmla="*/ 26165 h 70327"/>
                <a:gd name="connsiteX13" fmla="*/ 35227 w 61137"/>
                <a:gd name="connsiteY13" fmla="*/ 27824 h 70327"/>
                <a:gd name="connsiteX14" fmla="*/ 25655 w 61137"/>
                <a:gd name="connsiteY14" fmla="*/ 28973 h 70327"/>
                <a:gd name="connsiteX15" fmla="*/ 15954 w 61137"/>
                <a:gd name="connsiteY15" fmla="*/ 30632 h 70327"/>
                <a:gd name="connsiteX16" fmla="*/ 7786 w 61137"/>
                <a:gd name="connsiteY16" fmla="*/ 34206 h 70327"/>
                <a:gd name="connsiteX17" fmla="*/ 2042 w 61137"/>
                <a:gd name="connsiteY17" fmla="*/ 40460 h 70327"/>
                <a:gd name="connsiteX18" fmla="*/ 0 w 61137"/>
                <a:gd name="connsiteY18" fmla="*/ 50033 h 70327"/>
                <a:gd name="connsiteX19" fmla="*/ 2935 w 61137"/>
                <a:gd name="connsiteY19" fmla="*/ 61265 h 70327"/>
                <a:gd name="connsiteX20" fmla="*/ 10976 w 61137"/>
                <a:gd name="connsiteY20" fmla="*/ 68030 h 70327"/>
                <a:gd name="connsiteX21" fmla="*/ 22591 w 61137"/>
                <a:gd name="connsiteY21" fmla="*/ 70327 h 70327"/>
                <a:gd name="connsiteX22" fmla="*/ 31526 w 61137"/>
                <a:gd name="connsiteY22" fmla="*/ 68923 h 70327"/>
                <a:gd name="connsiteX23" fmla="*/ 38163 w 61137"/>
                <a:gd name="connsiteY23" fmla="*/ 65094 h 70327"/>
                <a:gd name="connsiteX24" fmla="*/ 42630 w 61137"/>
                <a:gd name="connsiteY24" fmla="*/ 59478 h 70327"/>
                <a:gd name="connsiteX25" fmla="*/ 43141 w 61137"/>
                <a:gd name="connsiteY25" fmla="*/ 59478 h 70327"/>
                <a:gd name="connsiteX26" fmla="*/ 43141 w 61137"/>
                <a:gd name="connsiteY26" fmla="*/ 68923 h 70327"/>
                <a:gd name="connsiteX27" fmla="*/ 61137 w 61137"/>
                <a:gd name="connsiteY27" fmla="*/ 68923 h 70327"/>
                <a:gd name="connsiteX28" fmla="*/ 61137 w 61137"/>
                <a:gd name="connsiteY28" fmla="*/ 22847 h 70327"/>
                <a:gd name="connsiteX29" fmla="*/ 58712 w 61137"/>
                <a:gd name="connsiteY29" fmla="*/ 12381 h 70327"/>
                <a:gd name="connsiteX30" fmla="*/ 52330 w 61137"/>
                <a:gd name="connsiteY30" fmla="*/ 5233 h 70327"/>
                <a:gd name="connsiteX31" fmla="*/ 42247 w 61137"/>
                <a:gd name="connsiteY31" fmla="*/ 44672 h 70327"/>
                <a:gd name="connsiteX32" fmla="*/ 40460 w 61137"/>
                <a:gd name="connsiteY32" fmla="*/ 51182 h 70327"/>
                <a:gd name="connsiteX33" fmla="*/ 35483 w 61137"/>
                <a:gd name="connsiteY33" fmla="*/ 55649 h 70327"/>
                <a:gd name="connsiteX34" fmla="*/ 28079 w 61137"/>
                <a:gd name="connsiteY34" fmla="*/ 57308 h 70327"/>
                <a:gd name="connsiteX35" fmla="*/ 20932 w 61137"/>
                <a:gd name="connsiteY35" fmla="*/ 55266 h 70327"/>
                <a:gd name="connsiteX36" fmla="*/ 18124 w 61137"/>
                <a:gd name="connsiteY36" fmla="*/ 49395 h 70327"/>
                <a:gd name="connsiteX37" fmla="*/ 19528 w 61137"/>
                <a:gd name="connsiteY37" fmla="*/ 44927 h 70327"/>
                <a:gd name="connsiteX38" fmla="*/ 23357 w 61137"/>
                <a:gd name="connsiteY38" fmla="*/ 42119 h 70327"/>
                <a:gd name="connsiteX39" fmla="*/ 29229 w 61137"/>
                <a:gd name="connsiteY39" fmla="*/ 40588 h 70327"/>
                <a:gd name="connsiteX40" fmla="*/ 32675 w 61137"/>
                <a:gd name="connsiteY40" fmla="*/ 40078 h 70327"/>
                <a:gd name="connsiteX41" fmla="*/ 36503 w 61137"/>
                <a:gd name="connsiteY41" fmla="*/ 39439 h 70327"/>
                <a:gd name="connsiteX42" fmla="*/ 39950 w 61137"/>
                <a:gd name="connsiteY42" fmla="*/ 38546 h 70327"/>
                <a:gd name="connsiteX43" fmla="*/ 42375 w 61137"/>
                <a:gd name="connsiteY43" fmla="*/ 37525 h 70327"/>
                <a:gd name="connsiteX44" fmla="*/ 42375 w 61137"/>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137" h="70327">
                  <a:moveTo>
                    <a:pt x="52330" y="5361"/>
                  </a:moveTo>
                  <a:cubicBezTo>
                    <a:pt x="49650" y="3446"/>
                    <a:pt x="46459" y="2170"/>
                    <a:pt x="43013" y="1276"/>
                  </a:cubicBezTo>
                  <a:cubicBezTo>
                    <a:pt x="39567" y="383"/>
                    <a:pt x="35865" y="0"/>
                    <a:pt x="32037" y="0"/>
                  </a:cubicBezTo>
                  <a:cubicBezTo>
                    <a:pt x="26548" y="0"/>
                    <a:pt x="21825" y="766"/>
                    <a:pt x="17614" y="2425"/>
                  </a:cubicBezTo>
                  <a:cubicBezTo>
                    <a:pt x="13529" y="4084"/>
                    <a:pt x="10083" y="6382"/>
                    <a:pt x="7530" y="9445"/>
                  </a:cubicBezTo>
                  <a:cubicBezTo>
                    <a:pt x="4978" y="12508"/>
                    <a:pt x="3191" y="16082"/>
                    <a:pt x="2297" y="20294"/>
                  </a:cubicBezTo>
                  <a:lnTo>
                    <a:pt x="19783" y="21698"/>
                  </a:lnTo>
                  <a:cubicBezTo>
                    <a:pt x="20422" y="19400"/>
                    <a:pt x="21825" y="17614"/>
                    <a:pt x="23740" y="16082"/>
                  </a:cubicBezTo>
                  <a:cubicBezTo>
                    <a:pt x="25782" y="14551"/>
                    <a:pt x="28462" y="13785"/>
                    <a:pt x="31909" y="13785"/>
                  </a:cubicBezTo>
                  <a:cubicBezTo>
                    <a:pt x="35100" y="13785"/>
                    <a:pt x="37652" y="14551"/>
                    <a:pt x="39439" y="16082"/>
                  </a:cubicBezTo>
                  <a:cubicBezTo>
                    <a:pt x="41226" y="17614"/>
                    <a:pt x="42119" y="19783"/>
                    <a:pt x="42119" y="22591"/>
                  </a:cubicBezTo>
                  <a:lnTo>
                    <a:pt x="42119" y="22847"/>
                  </a:lnTo>
                  <a:cubicBezTo>
                    <a:pt x="42119" y="24251"/>
                    <a:pt x="41609" y="25399"/>
                    <a:pt x="40460" y="26165"/>
                  </a:cubicBezTo>
                  <a:cubicBezTo>
                    <a:pt x="39311" y="26931"/>
                    <a:pt x="37652" y="27441"/>
                    <a:pt x="35227" y="27824"/>
                  </a:cubicBezTo>
                  <a:cubicBezTo>
                    <a:pt x="32802" y="28207"/>
                    <a:pt x="29611" y="28590"/>
                    <a:pt x="25655" y="28973"/>
                  </a:cubicBezTo>
                  <a:cubicBezTo>
                    <a:pt x="22336" y="29356"/>
                    <a:pt x="19017" y="29867"/>
                    <a:pt x="15954" y="30632"/>
                  </a:cubicBezTo>
                  <a:cubicBezTo>
                    <a:pt x="12891" y="31398"/>
                    <a:pt x="10211" y="32675"/>
                    <a:pt x="7786" y="34206"/>
                  </a:cubicBezTo>
                  <a:cubicBezTo>
                    <a:pt x="5360" y="35738"/>
                    <a:pt x="3446" y="37908"/>
                    <a:pt x="2042" y="40460"/>
                  </a:cubicBezTo>
                  <a:cubicBezTo>
                    <a:pt x="638" y="43013"/>
                    <a:pt x="0" y="46204"/>
                    <a:pt x="0" y="50033"/>
                  </a:cubicBezTo>
                  <a:cubicBezTo>
                    <a:pt x="0" y="54500"/>
                    <a:pt x="1021" y="58329"/>
                    <a:pt x="2935" y="61265"/>
                  </a:cubicBezTo>
                  <a:cubicBezTo>
                    <a:pt x="4850" y="64328"/>
                    <a:pt x="7658" y="66498"/>
                    <a:pt x="10976" y="68030"/>
                  </a:cubicBezTo>
                  <a:cubicBezTo>
                    <a:pt x="14423" y="69561"/>
                    <a:pt x="18252" y="70327"/>
                    <a:pt x="22591" y="70327"/>
                  </a:cubicBezTo>
                  <a:cubicBezTo>
                    <a:pt x="26038" y="70327"/>
                    <a:pt x="28973" y="69816"/>
                    <a:pt x="31526" y="68923"/>
                  </a:cubicBezTo>
                  <a:cubicBezTo>
                    <a:pt x="34078" y="68030"/>
                    <a:pt x="36376" y="66753"/>
                    <a:pt x="38163" y="65094"/>
                  </a:cubicBezTo>
                  <a:cubicBezTo>
                    <a:pt x="39950" y="63435"/>
                    <a:pt x="41481" y="61648"/>
                    <a:pt x="42630" y="59478"/>
                  </a:cubicBezTo>
                  <a:lnTo>
                    <a:pt x="43141" y="59478"/>
                  </a:lnTo>
                  <a:lnTo>
                    <a:pt x="43141" y="68923"/>
                  </a:lnTo>
                  <a:lnTo>
                    <a:pt x="61137" y="68923"/>
                  </a:lnTo>
                  <a:lnTo>
                    <a:pt x="61137" y="22847"/>
                  </a:lnTo>
                  <a:cubicBezTo>
                    <a:pt x="61137" y="18762"/>
                    <a:pt x="60371"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7" y="57308"/>
                    <a:pt x="28079" y="57308"/>
                  </a:cubicBezTo>
                  <a:cubicBezTo>
                    <a:pt x="25271" y="57308"/>
                    <a:pt x="22719" y="56670"/>
                    <a:pt x="20932" y="55266"/>
                  </a:cubicBezTo>
                  <a:cubicBezTo>
                    <a:pt x="19017" y="53862"/>
                    <a:pt x="18124" y="51948"/>
                    <a:pt x="18124" y="49395"/>
                  </a:cubicBezTo>
                  <a:cubicBezTo>
                    <a:pt x="18124" y="47608"/>
                    <a:pt x="18635" y="46076"/>
                    <a:pt x="19528" y="44927"/>
                  </a:cubicBezTo>
                  <a:cubicBezTo>
                    <a:pt x="20422" y="43779"/>
                    <a:pt x="21698" y="42758"/>
                    <a:pt x="23357" y="42119"/>
                  </a:cubicBezTo>
                  <a:cubicBezTo>
                    <a:pt x="25016" y="41354"/>
                    <a:pt x="26931" y="40843"/>
                    <a:pt x="29229" y="40588"/>
                  </a:cubicBezTo>
                  <a:cubicBezTo>
                    <a:pt x="30249" y="40460"/>
                    <a:pt x="31398" y="40333"/>
                    <a:pt x="32675" y="40078"/>
                  </a:cubicBezTo>
                  <a:cubicBezTo>
                    <a:pt x="33951" y="39822"/>
                    <a:pt x="35227" y="39695"/>
                    <a:pt x="36503"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155" name="Freeform 154">
              <a:extLst>
                <a:ext uri="{FF2B5EF4-FFF2-40B4-BE49-F238E27FC236}">
                  <a16:creationId xmlns:a16="http://schemas.microsoft.com/office/drawing/2014/main" id="{67EC890F-EACA-10B3-232F-C5508ECD8870}"/>
                </a:ext>
              </a:extLst>
            </p:cNvPr>
            <p:cNvSpPr/>
            <p:nvPr/>
          </p:nvSpPr>
          <p:spPr>
            <a:xfrm>
              <a:off x="3469502" y="6299680"/>
              <a:ext cx="61392" cy="70326"/>
            </a:xfrm>
            <a:custGeom>
              <a:avLst/>
              <a:gdLst>
                <a:gd name="connsiteX0" fmla="*/ 41609 w 61392"/>
                <a:gd name="connsiteY0" fmla="*/ 29356 h 70326"/>
                <a:gd name="connsiteX1" fmla="*/ 29229 w 61392"/>
                <a:gd name="connsiteY1" fmla="*/ 26803 h 70326"/>
                <a:gd name="connsiteX2" fmla="*/ 22464 w 61392"/>
                <a:gd name="connsiteY2" fmla="*/ 24123 h 70326"/>
                <a:gd name="connsiteX3" fmla="*/ 20549 w 61392"/>
                <a:gd name="connsiteY3" fmla="*/ 20039 h 70326"/>
                <a:gd name="connsiteX4" fmla="*/ 23613 w 61392"/>
                <a:gd name="connsiteY4" fmla="*/ 15189 h 70326"/>
                <a:gd name="connsiteX5" fmla="*/ 31016 w 61392"/>
                <a:gd name="connsiteY5" fmla="*/ 13402 h 70326"/>
                <a:gd name="connsiteX6" fmla="*/ 36632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10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7 w 61392"/>
                <a:gd name="connsiteY20" fmla="*/ 54755 h 70326"/>
                <a:gd name="connsiteX21" fmla="*/ 31016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6 w 61392"/>
                <a:gd name="connsiteY26" fmla="*/ 70327 h 70326"/>
                <a:gd name="connsiteX27" fmla="*/ 46714 w 61392"/>
                <a:gd name="connsiteY27" fmla="*/ 67519 h 70326"/>
                <a:gd name="connsiteX28" fmla="*/ 57436 w 61392"/>
                <a:gd name="connsiteY28" fmla="*/ 59605 h 70326"/>
                <a:gd name="connsiteX29" fmla="*/ 61393 w 61392"/>
                <a:gd name="connsiteY29" fmla="*/ 47863 h 70326"/>
                <a:gd name="connsiteX30" fmla="*/ 56543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9" y="26803"/>
                  </a:lnTo>
                  <a:cubicBezTo>
                    <a:pt x="26038" y="26165"/>
                    <a:pt x="23868" y="25271"/>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4"/>
                    <a:pt x="36632" y="14550"/>
                  </a:cubicBezTo>
                  <a:cubicBezTo>
                    <a:pt x="38163" y="15316"/>
                    <a:pt x="39440"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9" y="43651"/>
                    <a:pt x="38418" y="44417"/>
                    <a:pt x="39950" y="45566"/>
                  </a:cubicBezTo>
                  <a:cubicBezTo>
                    <a:pt x="41354" y="46714"/>
                    <a:pt x="42120" y="48118"/>
                    <a:pt x="42120" y="49778"/>
                  </a:cubicBezTo>
                  <a:cubicBezTo>
                    <a:pt x="42120" y="51820"/>
                    <a:pt x="41098" y="53479"/>
                    <a:pt x="39057" y="54755"/>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8" y="69433"/>
                    <a:pt x="46714" y="67519"/>
                  </a:cubicBezTo>
                  <a:cubicBezTo>
                    <a:pt x="51310" y="65604"/>
                    <a:pt x="54883" y="63052"/>
                    <a:pt x="57436" y="59605"/>
                  </a:cubicBezTo>
                  <a:cubicBezTo>
                    <a:pt x="60116" y="56287"/>
                    <a:pt x="61393" y="52330"/>
                    <a:pt x="61393" y="47863"/>
                  </a:cubicBezTo>
                  <a:cubicBezTo>
                    <a:pt x="61393" y="42885"/>
                    <a:pt x="59733" y="38929"/>
                    <a:pt x="56543"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156" name="Freeform 155">
              <a:extLst>
                <a:ext uri="{FF2B5EF4-FFF2-40B4-BE49-F238E27FC236}">
                  <a16:creationId xmlns:a16="http://schemas.microsoft.com/office/drawing/2014/main" id="{5A8E9892-DF0E-1BF1-1D3C-858D7AEE3DE1}"/>
                </a:ext>
              </a:extLst>
            </p:cNvPr>
            <p:cNvSpPr/>
            <p:nvPr/>
          </p:nvSpPr>
          <p:spPr>
            <a:xfrm>
              <a:off x="3543275"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694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737" y="766"/>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9"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3" y="15316"/>
                    <a:pt x="59095" y="11743"/>
                    <a:pt x="56160" y="8807"/>
                  </a:cubicBezTo>
                  <a:close/>
                  <a:moveTo>
                    <a:pt x="18762" y="28208"/>
                  </a:moveTo>
                  <a:cubicBezTo>
                    <a:pt x="18762" y="25783"/>
                    <a:pt x="19401" y="23485"/>
                    <a:pt x="20549" y="21443"/>
                  </a:cubicBezTo>
                  <a:cubicBezTo>
                    <a:pt x="21826" y="19273"/>
                    <a:pt x="23485" y="17486"/>
                    <a:pt x="25783" y="16210"/>
                  </a:cubicBezTo>
                  <a:cubicBezTo>
                    <a:pt x="27952" y="14933"/>
                    <a:pt x="30505" y="14168"/>
                    <a:pt x="33441" y="14168"/>
                  </a:cubicBezTo>
                  <a:cubicBezTo>
                    <a:pt x="36376" y="14168"/>
                    <a:pt x="38674" y="14806"/>
                    <a:pt x="40716" y="15954"/>
                  </a:cubicBezTo>
                  <a:cubicBezTo>
                    <a:pt x="42758" y="17103"/>
                    <a:pt x="44417" y="18762"/>
                    <a:pt x="45694"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157" name="Freeform 156">
              <a:extLst>
                <a:ext uri="{FF2B5EF4-FFF2-40B4-BE49-F238E27FC236}">
                  <a16:creationId xmlns:a16="http://schemas.microsoft.com/office/drawing/2014/main" id="{7F92F442-AE60-0A82-9E2F-143763D5B0A3}"/>
                </a:ext>
              </a:extLst>
            </p:cNvPr>
            <p:cNvSpPr/>
            <p:nvPr/>
          </p:nvSpPr>
          <p:spPr>
            <a:xfrm>
              <a:off x="3621132" y="6299553"/>
              <a:ext cx="61392" cy="70327"/>
            </a:xfrm>
            <a:custGeom>
              <a:avLst/>
              <a:gdLst>
                <a:gd name="connsiteX0" fmla="*/ 56415 w 61392"/>
                <a:gd name="connsiteY0" fmla="*/ 35993 h 70327"/>
                <a:gd name="connsiteX1" fmla="*/ 41609 w 61392"/>
                <a:gd name="connsiteY1" fmla="*/ 29356 h 70327"/>
                <a:gd name="connsiteX2" fmla="*/ 29229 w 61392"/>
                <a:gd name="connsiteY2" fmla="*/ 26803 h 70327"/>
                <a:gd name="connsiteX3" fmla="*/ 22464 w 61392"/>
                <a:gd name="connsiteY3" fmla="*/ 24123 h 70327"/>
                <a:gd name="connsiteX4" fmla="*/ 20549 w 61392"/>
                <a:gd name="connsiteY4" fmla="*/ 20039 h 70327"/>
                <a:gd name="connsiteX5" fmla="*/ 23613 w 61392"/>
                <a:gd name="connsiteY5" fmla="*/ 15189 h 70327"/>
                <a:gd name="connsiteX6" fmla="*/ 31016 w 61392"/>
                <a:gd name="connsiteY6" fmla="*/ 13402 h 70327"/>
                <a:gd name="connsiteX7" fmla="*/ 36631 w 61392"/>
                <a:gd name="connsiteY7" fmla="*/ 14551 h 70327"/>
                <a:gd name="connsiteX8" fmla="*/ 40460 w 61392"/>
                <a:gd name="connsiteY8" fmla="*/ 17486 h 70327"/>
                <a:gd name="connsiteX9" fmla="*/ 42375 w 61392"/>
                <a:gd name="connsiteY9" fmla="*/ 21443 h 70327"/>
                <a:gd name="connsiteX10" fmla="*/ 59733 w 61392"/>
                <a:gd name="connsiteY10" fmla="*/ 20422 h 70327"/>
                <a:gd name="connsiteX11" fmla="*/ 51054 w 61392"/>
                <a:gd name="connsiteY11" fmla="*/ 5488 h 70327"/>
                <a:gd name="connsiteX12" fmla="*/ 30632 w 61392"/>
                <a:gd name="connsiteY12" fmla="*/ 0 h 70327"/>
                <a:gd name="connsiteX13" fmla="*/ 15316 w 61392"/>
                <a:gd name="connsiteY13" fmla="*/ 2553 h 70327"/>
                <a:gd name="connsiteX14" fmla="*/ 5233 w 61392"/>
                <a:gd name="connsiteY14" fmla="*/ 9828 h 70327"/>
                <a:gd name="connsiteX15" fmla="*/ 1659 w 61392"/>
                <a:gd name="connsiteY15" fmla="*/ 21187 h 70327"/>
                <a:gd name="connsiteX16" fmla="*/ 6510 w 61392"/>
                <a:gd name="connsiteY16" fmla="*/ 33823 h 70327"/>
                <a:gd name="connsiteX17" fmla="*/ 21443 w 61392"/>
                <a:gd name="connsiteY17" fmla="*/ 40716 h 70327"/>
                <a:gd name="connsiteX18" fmla="*/ 33313 w 61392"/>
                <a:gd name="connsiteY18" fmla="*/ 43013 h 70327"/>
                <a:gd name="connsiteX19" fmla="*/ 39950 w 61392"/>
                <a:gd name="connsiteY19" fmla="*/ 45566 h 70327"/>
                <a:gd name="connsiteX20" fmla="*/ 42120 w 61392"/>
                <a:gd name="connsiteY20" fmla="*/ 49778 h 70327"/>
                <a:gd name="connsiteX21" fmla="*/ 39056 w 61392"/>
                <a:gd name="connsiteY21" fmla="*/ 54756 h 70327"/>
                <a:gd name="connsiteX22" fmla="*/ 31016 w 61392"/>
                <a:gd name="connsiteY22" fmla="*/ 56670 h 70327"/>
                <a:gd name="connsiteX23" fmla="*/ 22719 w 61392"/>
                <a:gd name="connsiteY23" fmla="*/ 54500 h 70327"/>
                <a:gd name="connsiteX24" fmla="*/ 18635 w 61392"/>
                <a:gd name="connsiteY24" fmla="*/ 48246 h 70327"/>
                <a:gd name="connsiteX25" fmla="*/ 0 w 61392"/>
                <a:gd name="connsiteY25" fmla="*/ 49267 h 70327"/>
                <a:gd name="connsiteX26" fmla="*/ 9445 w 61392"/>
                <a:gd name="connsiteY26" fmla="*/ 64711 h 70327"/>
                <a:gd name="connsiteX27" fmla="*/ 31016 w 61392"/>
                <a:gd name="connsiteY27" fmla="*/ 70327 h 70327"/>
                <a:gd name="connsiteX28" fmla="*/ 46714 w 61392"/>
                <a:gd name="connsiteY28" fmla="*/ 67519 h 70327"/>
                <a:gd name="connsiteX29" fmla="*/ 57436 w 61392"/>
                <a:gd name="connsiteY29" fmla="*/ 59606 h 70327"/>
                <a:gd name="connsiteX30" fmla="*/ 61392 w 61392"/>
                <a:gd name="connsiteY30" fmla="*/ 47863 h 70327"/>
                <a:gd name="connsiteX31" fmla="*/ 56543 w 61392"/>
                <a:gd name="connsiteY31" fmla="*/ 35993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7">
                  <a:moveTo>
                    <a:pt x="56415" y="35993"/>
                  </a:moveTo>
                  <a:cubicBezTo>
                    <a:pt x="53096" y="32930"/>
                    <a:pt x="48246" y="30760"/>
                    <a:pt x="41609" y="29356"/>
                  </a:cubicBezTo>
                  <a:lnTo>
                    <a:pt x="29229" y="26803"/>
                  </a:lnTo>
                  <a:cubicBezTo>
                    <a:pt x="26038" y="26165"/>
                    <a:pt x="23868" y="25272"/>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5"/>
                    <a:pt x="36631" y="14551"/>
                  </a:cubicBezTo>
                  <a:cubicBezTo>
                    <a:pt x="38163" y="15316"/>
                    <a:pt x="39439" y="16210"/>
                    <a:pt x="40460" y="17486"/>
                  </a:cubicBezTo>
                  <a:cubicBezTo>
                    <a:pt x="41481" y="18635"/>
                    <a:pt x="42120" y="20039"/>
                    <a:pt x="42375" y="21443"/>
                  </a:cubicBezTo>
                  <a:lnTo>
                    <a:pt x="59733" y="20422"/>
                  </a:lnTo>
                  <a:cubicBezTo>
                    <a:pt x="58840" y="14168"/>
                    <a:pt x="56032" y="9190"/>
                    <a:pt x="51054" y="5488"/>
                  </a:cubicBezTo>
                  <a:cubicBezTo>
                    <a:pt x="46076" y="1787"/>
                    <a:pt x="39312" y="0"/>
                    <a:pt x="30632" y="0"/>
                  </a:cubicBezTo>
                  <a:cubicBezTo>
                    <a:pt x="24761" y="0"/>
                    <a:pt x="19656" y="894"/>
                    <a:pt x="15316" y="2553"/>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6"/>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7" y="69433"/>
                    <a:pt x="46714" y="67519"/>
                  </a:cubicBezTo>
                  <a:cubicBezTo>
                    <a:pt x="51310" y="65605"/>
                    <a:pt x="54883" y="63052"/>
                    <a:pt x="57436" y="59606"/>
                  </a:cubicBezTo>
                  <a:cubicBezTo>
                    <a:pt x="60116" y="56287"/>
                    <a:pt x="61392" y="52330"/>
                    <a:pt x="61392" y="47863"/>
                  </a:cubicBezTo>
                  <a:cubicBezTo>
                    <a:pt x="61392" y="42886"/>
                    <a:pt x="59733" y="38929"/>
                    <a:pt x="56543" y="35993"/>
                  </a:cubicBezTo>
                  <a:close/>
                </a:path>
              </a:pathLst>
            </a:custGeom>
            <a:solidFill>
              <a:srgbClr val="EC607E"/>
            </a:solidFill>
            <a:ln w="0" cap="flat">
              <a:noFill/>
              <a:prstDash val="solid"/>
              <a:miter/>
            </a:ln>
          </p:spPr>
          <p:txBody>
            <a:bodyPr rtlCol="0" anchor="ctr"/>
            <a:lstStyle/>
            <a:p>
              <a:endParaRPr lang="en-GB" sz="1013"/>
            </a:p>
          </p:txBody>
        </p:sp>
        <p:sp>
          <p:nvSpPr>
            <p:cNvPr id="158" name="Freeform 157">
              <a:extLst>
                <a:ext uri="{FF2B5EF4-FFF2-40B4-BE49-F238E27FC236}">
                  <a16:creationId xmlns:a16="http://schemas.microsoft.com/office/drawing/2014/main" id="{B2925D5D-DD61-5409-B1FA-843E0B6D7597}"/>
                </a:ext>
              </a:extLst>
            </p:cNvPr>
            <p:cNvSpPr/>
            <p:nvPr/>
          </p:nvSpPr>
          <p:spPr>
            <a:xfrm>
              <a:off x="2164306" y="6277599"/>
              <a:ext cx="57690" cy="91131"/>
            </a:xfrm>
            <a:custGeom>
              <a:avLst/>
              <a:gdLst>
                <a:gd name="connsiteX0" fmla="*/ 57691 w 57690"/>
                <a:gd name="connsiteY0" fmla="*/ 79261 h 91131"/>
                <a:gd name="connsiteX1" fmla="*/ 13784 w 57690"/>
                <a:gd name="connsiteY1" fmla="*/ 79261 h 91131"/>
                <a:gd name="connsiteX2" fmla="*/ 13784 w 57690"/>
                <a:gd name="connsiteY2" fmla="*/ 51309 h 91131"/>
                <a:gd name="connsiteX3" fmla="*/ 54245 w 57690"/>
                <a:gd name="connsiteY3" fmla="*/ 51309 h 91131"/>
                <a:gd name="connsiteX4" fmla="*/ 54245 w 57690"/>
                <a:gd name="connsiteY4" fmla="*/ 39567 h 91131"/>
                <a:gd name="connsiteX5" fmla="*/ 13784 w 57690"/>
                <a:gd name="connsiteY5" fmla="*/ 39567 h 91131"/>
                <a:gd name="connsiteX6" fmla="*/ 13784 w 57690"/>
                <a:gd name="connsiteY6" fmla="*/ 11870 h 91131"/>
                <a:gd name="connsiteX7" fmla="*/ 57180 w 57690"/>
                <a:gd name="connsiteY7" fmla="*/ 11870 h 91131"/>
                <a:gd name="connsiteX8" fmla="*/ 57180 w 57690"/>
                <a:gd name="connsiteY8" fmla="*/ 0 h 91131"/>
                <a:gd name="connsiteX9" fmla="*/ 0 w 57690"/>
                <a:gd name="connsiteY9" fmla="*/ 0 h 91131"/>
                <a:gd name="connsiteX10" fmla="*/ 0 w 57690"/>
                <a:gd name="connsiteY10" fmla="*/ 91132 h 91131"/>
                <a:gd name="connsiteX11" fmla="*/ 57691 w 57690"/>
                <a:gd name="connsiteY11" fmla="*/ 91132 h 91131"/>
                <a:gd name="connsiteX12" fmla="*/ 57691 w 57690"/>
                <a:gd name="connsiteY12" fmla="*/ 7926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90" h="91131">
                  <a:moveTo>
                    <a:pt x="57691" y="79261"/>
                  </a:moveTo>
                  <a:lnTo>
                    <a:pt x="13784" y="79261"/>
                  </a:lnTo>
                  <a:lnTo>
                    <a:pt x="13784" y="51309"/>
                  </a:lnTo>
                  <a:lnTo>
                    <a:pt x="54245" y="51309"/>
                  </a:lnTo>
                  <a:lnTo>
                    <a:pt x="54245" y="39567"/>
                  </a:lnTo>
                  <a:lnTo>
                    <a:pt x="13784" y="39567"/>
                  </a:lnTo>
                  <a:lnTo>
                    <a:pt x="13784" y="11870"/>
                  </a:lnTo>
                  <a:lnTo>
                    <a:pt x="57180" y="11870"/>
                  </a:lnTo>
                  <a:lnTo>
                    <a:pt x="57180" y="0"/>
                  </a:lnTo>
                  <a:lnTo>
                    <a:pt x="0" y="0"/>
                  </a:lnTo>
                  <a:lnTo>
                    <a:pt x="0" y="91132"/>
                  </a:lnTo>
                  <a:lnTo>
                    <a:pt x="57691" y="91132"/>
                  </a:lnTo>
                  <a:lnTo>
                    <a:pt x="57691" y="79261"/>
                  </a:lnTo>
                  <a:close/>
                </a:path>
              </a:pathLst>
            </a:custGeom>
            <a:solidFill>
              <a:srgbClr val="14336A"/>
            </a:solidFill>
            <a:ln w="0" cap="flat">
              <a:noFill/>
              <a:prstDash val="solid"/>
              <a:miter/>
            </a:ln>
          </p:spPr>
          <p:txBody>
            <a:bodyPr rtlCol="0" anchor="ctr"/>
            <a:lstStyle/>
            <a:p>
              <a:endParaRPr lang="en-GB" sz="1013"/>
            </a:p>
          </p:txBody>
        </p:sp>
        <p:sp>
          <p:nvSpPr>
            <p:cNvPr id="159" name="Freeform 158">
              <a:extLst>
                <a:ext uri="{FF2B5EF4-FFF2-40B4-BE49-F238E27FC236}">
                  <a16:creationId xmlns:a16="http://schemas.microsoft.com/office/drawing/2014/main" id="{D531A82E-2647-4E36-51B6-A13689A0ABDB}"/>
                </a:ext>
              </a:extLst>
            </p:cNvPr>
            <p:cNvSpPr/>
            <p:nvPr/>
          </p:nvSpPr>
          <p:spPr>
            <a:xfrm>
              <a:off x="2242036" y="6300574"/>
              <a:ext cx="56542" cy="69050"/>
            </a:xfrm>
            <a:custGeom>
              <a:avLst/>
              <a:gdLst>
                <a:gd name="connsiteX0" fmla="*/ 10721 w 56542"/>
                <a:gd name="connsiteY0" fmla="*/ 66115 h 69050"/>
                <a:gd name="connsiteX1" fmla="*/ 22336 w 56542"/>
                <a:gd name="connsiteY1" fmla="*/ 69050 h 69050"/>
                <a:gd name="connsiteX2" fmla="*/ 35227 w 56542"/>
                <a:gd name="connsiteY2" fmla="*/ 65476 h 69050"/>
                <a:gd name="connsiteX3" fmla="*/ 42758 w 56542"/>
                <a:gd name="connsiteY3" fmla="*/ 56414 h 69050"/>
                <a:gd name="connsiteX4" fmla="*/ 43524 w 56542"/>
                <a:gd name="connsiteY4" fmla="*/ 56414 h 69050"/>
                <a:gd name="connsiteX5" fmla="*/ 43524 w 56542"/>
                <a:gd name="connsiteY5" fmla="*/ 68284 h 69050"/>
                <a:gd name="connsiteX6" fmla="*/ 56542 w 56542"/>
                <a:gd name="connsiteY6" fmla="*/ 68284 h 69050"/>
                <a:gd name="connsiteX7" fmla="*/ 56542 w 56542"/>
                <a:gd name="connsiteY7" fmla="*/ 0 h 69050"/>
                <a:gd name="connsiteX8" fmla="*/ 43140 w 56542"/>
                <a:gd name="connsiteY8" fmla="*/ 0 h 69050"/>
                <a:gd name="connsiteX9" fmla="*/ 43140 w 56542"/>
                <a:gd name="connsiteY9" fmla="*/ 39949 h 69050"/>
                <a:gd name="connsiteX10" fmla="*/ 40716 w 56542"/>
                <a:gd name="connsiteY10" fmla="*/ 49522 h 69050"/>
                <a:gd name="connsiteX11" fmla="*/ 34589 w 56542"/>
                <a:gd name="connsiteY11" fmla="*/ 55138 h 69050"/>
                <a:gd name="connsiteX12" fmla="*/ 27186 w 56542"/>
                <a:gd name="connsiteY12" fmla="*/ 57052 h 69050"/>
                <a:gd name="connsiteX13" fmla="*/ 17103 w 56542"/>
                <a:gd name="connsiteY13" fmla="*/ 52968 h 69050"/>
                <a:gd name="connsiteX14" fmla="*/ 13274 w 56542"/>
                <a:gd name="connsiteY14" fmla="*/ 41864 h 69050"/>
                <a:gd name="connsiteX15" fmla="*/ 13274 w 56542"/>
                <a:gd name="connsiteY15" fmla="*/ 0 h 69050"/>
                <a:gd name="connsiteX16" fmla="*/ 0 w 56542"/>
                <a:gd name="connsiteY16" fmla="*/ 0 h 69050"/>
                <a:gd name="connsiteX17" fmla="*/ 0 w 56542"/>
                <a:gd name="connsiteY17" fmla="*/ 43523 h 69050"/>
                <a:gd name="connsiteX18" fmla="*/ 2808 w 56542"/>
                <a:gd name="connsiteY18" fmla="*/ 57691 h 69050"/>
                <a:gd name="connsiteX19" fmla="*/ 10721 w 56542"/>
                <a:gd name="connsiteY19" fmla="*/ 66370 h 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542" h="69050">
                  <a:moveTo>
                    <a:pt x="10721" y="66115"/>
                  </a:moveTo>
                  <a:cubicBezTo>
                    <a:pt x="14040" y="68029"/>
                    <a:pt x="17997" y="69050"/>
                    <a:pt x="22336" y="69050"/>
                  </a:cubicBezTo>
                  <a:cubicBezTo>
                    <a:pt x="27441" y="69050"/>
                    <a:pt x="31781" y="67902"/>
                    <a:pt x="35227" y="65476"/>
                  </a:cubicBezTo>
                  <a:cubicBezTo>
                    <a:pt x="38673" y="63051"/>
                    <a:pt x="41226" y="59988"/>
                    <a:pt x="42758" y="56414"/>
                  </a:cubicBezTo>
                  <a:lnTo>
                    <a:pt x="43524" y="56414"/>
                  </a:lnTo>
                  <a:lnTo>
                    <a:pt x="43524" y="68284"/>
                  </a:lnTo>
                  <a:lnTo>
                    <a:pt x="56542" y="68284"/>
                  </a:lnTo>
                  <a:lnTo>
                    <a:pt x="56542" y="0"/>
                  </a:lnTo>
                  <a:lnTo>
                    <a:pt x="43140" y="0"/>
                  </a:lnTo>
                  <a:lnTo>
                    <a:pt x="43140" y="39949"/>
                  </a:lnTo>
                  <a:cubicBezTo>
                    <a:pt x="43140" y="43779"/>
                    <a:pt x="42375" y="47097"/>
                    <a:pt x="40716" y="49522"/>
                  </a:cubicBezTo>
                  <a:cubicBezTo>
                    <a:pt x="39056" y="52075"/>
                    <a:pt x="37014" y="53862"/>
                    <a:pt x="34589" y="55138"/>
                  </a:cubicBezTo>
                  <a:cubicBezTo>
                    <a:pt x="32164" y="56414"/>
                    <a:pt x="29611" y="57052"/>
                    <a:pt x="27186" y="57052"/>
                  </a:cubicBezTo>
                  <a:cubicBezTo>
                    <a:pt x="23102" y="57052"/>
                    <a:pt x="19656" y="55649"/>
                    <a:pt x="17103" y="52968"/>
                  </a:cubicBezTo>
                  <a:cubicBezTo>
                    <a:pt x="14550" y="50160"/>
                    <a:pt x="13274" y="46459"/>
                    <a:pt x="13274" y="41864"/>
                  </a:cubicBezTo>
                  <a:lnTo>
                    <a:pt x="13274" y="0"/>
                  </a:lnTo>
                  <a:lnTo>
                    <a:pt x="0" y="0"/>
                  </a:lnTo>
                  <a:lnTo>
                    <a:pt x="0" y="43523"/>
                  </a:lnTo>
                  <a:cubicBezTo>
                    <a:pt x="0" y="49139"/>
                    <a:pt x="893" y="53862"/>
                    <a:pt x="2808" y="57691"/>
                  </a:cubicBezTo>
                  <a:cubicBezTo>
                    <a:pt x="4722" y="61520"/>
                    <a:pt x="7403" y="64456"/>
                    <a:pt x="10721" y="66370"/>
                  </a:cubicBezTo>
                  <a:close/>
                </a:path>
              </a:pathLst>
            </a:custGeom>
            <a:solidFill>
              <a:srgbClr val="14336A"/>
            </a:solidFill>
            <a:ln w="0" cap="flat">
              <a:noFill/>
              <a:prstDash val="solid"/>
              <a:miter/>
            </a:ln>
          </p:spPr>
          <p:txBody>
            <a:bodyPr rtlCol="0" anchor="ctr"/>
            <a:lstStyle/>
            <a:p>
              <a:endParaRPr lang="en-GB" sz="1013"/>
            </a:p>
          </p:txBody>
        </p:sp>
        <p:sp>
          <p:nvSpPr>
            <p:cNvPr id="160" name="Freeform 159">
              <a:extLst>
                <a:ext uri="{FF2B5EF4-FFF2-40B4-BE49-F238E27FC236}">
                  <a16:creationId xmlns:a16="http://schemas.microsoft.com/office/drawing/2014/main" id="{72F00041-B9B1-56DF-0AA5-3702CA4FBE2D}"/>
                </a:ext>
              </a:extLst>
            </p:cNvPr>
            <p:cNvSpPr/>
            <p:nvPr/>
          </p:nvSpPr>
          <p:spPr>
            <a:xfrm>
              <a:off x="2319383" y="6299297"/>
              <a:ext cx="36631" cy="69305"/>
            </a:xfrm>
            <a:custGeom>
              <a:avLst/>
              <a:gdLst>
                <a:gd name="connsiteX0" fmla="*/ 13402 w 36631"/>
                <a:gd name="connsiteY0" fmla="*/ 27697 h 69305"/>
                <a:gd name="connsiteX1" fmla="*/ 15571 w 36631"/>
                <a:gd name="connsiteY1" fmla="*/ 19783 h 69305"/>
                <a:gd name="connsiteX2" fmla="*/ 21315 w 36631"/>
                <a:gd name="connsiteY2" fmla="*/ 14295 h 69305"/>
                <a:gd name="connsiteX3" fmla="*/ 29739 w 36631"/>
                <a:gd name="connsiteY3" fmla="*/ 12253 h 69305"/>
                <a:gd name="connsiteX4" fmla="*/ 33823 w 36631"/>
                <a:gd name="connsiteY4" fmla="*/ 12508 h 69305"/>
                <a:gd name="connsiteX5" fmla="*/ 36631 w 36631"/>
                <a:gd name="connsiteY5" fmla="*/ 13019 h 69305"/>
                <a:gd name="connsiteX6" fmla="*/ 36631 w 36631"/>
                <a:gd name="connsiteY6" fmla="*/ 255 h 69305"/>
                <a:gd name="connsiteX7" fmla="*/ 33951 w 36631"/>
                <a:gd name="connsiteY7" fmla="*/ 0 h 69305"/>
                <a:gd name="connsiteX8" fmla="*/ 31015 w 36631"/>
                <a:gd name="connsiteY8" fmla="*/ 0 h 69305"/>
                <a:gd name="connsiteX9" fmla="*/ 20294 w 36631"/>
                <a:gd name="connsiteY9" fmla="*/ 3191 h 69305"/>
                <a:gd name="connsiteX10" fmla="*/ 13657 w 36631"/>
                <a:gd name="connsiteY10" fmla="*/ 11870 h 69305"/>
                <a:gd name="connsiteX11" fmla="*/ 12891 w 36631"/>
                <a:gd name="connsiteY11" fmla="*/ 11870 h 69305"/>
                <a:gd name="connsiteX12" fmla="*/ 12891 w 36631"/>
                <a:gd name="connsiteY12" fmla="*/ 1021 h 69305"/>
                <a:gd name="connsiteX13" fmla="*/ 0 w 36631"/>
                <a:gd name="connsiteY13" fmla="*/ 1021 h 69305"/>
                <a:gd name="connsiteX14" fmla="*/ 0 w 36631"/>
                <a:gd name="connsiteY14" fmla="*/ 69306 h 69305"/>
                <a:gd name="connsiteX15" fmla="*/ 13274 w 36631"/>
                <a:gd name="connsiteY15" fmla="*/ 69306 h 69305"/>
                <a:gd name="connsiteX16" fmla="*/ 13274 w 36631"/>
                <a:gd name="connsiteY16" fmla="*/ 27569 h 6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31" h="69305">
                  <a:moveTo>
                    <a:pt x="13402" y="27697"/>
                  </a:moveTo>
                  <a:cubicBezTo>
                    <a:pt x="13402" y="24761"/>
                    <a:pt x="14167" y="22081"/>
                    <a:pt x="15571" y="19783"/>
                  </a:cubicBezTo>
                  <a:cubicBezTo>
                    <a:pt x="16975" y="17486"/>
                    <a:pt x="18890" y="15571"/>
                    <a:pt x="21315" y="14295"/>
                  </a:cubicBezTo>
                  <a:cubicBezTo>
                    <a:pt x="23740" y="13019"/>
                    <a:pt x="26548" y="12253"/>
                    <a:pt x="29739" y="12253"/>
                  </a:cubicBezTo>
                  <a:cubicBezTo>
                    <a:pt x="31143" y="12253"/>
                    <a:pt x="32419" y="12253"/>
                    <a:pt x="33823" y="12508"/>
                  </a:cubicBezTo>
                  <a:cubicBezTo>
                    <a:pt x="35227" y="12764"/>
                    <a:pt x="36121" y="12891"/>
                    <a:pt x="36631" y="13019"/>
                  </a:cubicBezTo>
                  <a:lnTo>
                    <a:pt x="36631" y="255"/>
                  </a:lnTo>
                  <a:cubicBezTo>
                    <a:pt x="35993" y="255"/>
                    <a:pt x="35100" y="127"/>
                    <a:pt x="33951" y="0"/>
                  </a:cubicBezTo>
                  <a:cubicBezTo>
                    <a:pt x="32802" y="0"/>
                    <a:pt x="31781" y="0"/>
                    <a:pt x="31015" y="0"/>
                  </a:cubicBezTo>
                  <a:cubicBezTo>
                    <a:pt x="27059" y="0"/>
                    <a:pt x="23485" y="1021"/>
                    <a:pt x="20294" y="3191"/>
                  </a:cubicBezTo>
                  <a:cubicBezTo>
                    <a:pt x="17103" y="5360"/>
                    <a:pt x="14933" y="8168"/>
                    <a:pt x="13657" y="11870"/>
                  </a:cubicBezTo>
                  <a:lnTo>
                    <a:pt x="12891" y="11870"/>
                  </a:lnTo>
                  <a:lnTo>
                    <a:pt x="12891" y="1021"/>
                  </a:lnTo>
                  <a:lnTo>
                    <a:pt x="0" y="1021"/>
                  </a:lnTo>
                  <a:lnTo>
                    <a:pt x="0" y="69306"/>
                  </a:lnTo>
                  <a:lnTo>
                    <a:pt x="13274" y="69306"/>
                  </a:lnTo>
                  <a:lnTo>
                    <a:pt x="13274" y="27569"/>
                  </a:lnTo>
                  <a:close/>
                </a:path>
              </a:pathLst>
            </a:custGeom>
            <a:solidFill>
              <a:srgbClr val="14336A"/>
            </a:solidFill>
            <a:ln w="0" cap="flat">
              <a:noFill/>
              <a:prstDash val="solid"/>
              <a:miter/>
            </a:ln>
          </p:spPr>
          <p:txBody>
            <a:bodyPr rtlCol="0" anchor="ctr"/>
            <a:lstStyle/>
            <a:p>
              <a:endParaRPr lang="en-GB" sz="1013"/>
            </a:p>
          </p:txBody>
        </p:sp>
        <p:sp>
          <p:nvSpPr>
            <p:cNvPr id="161" name="Freeform 160">
              <a:extLst>
                <a:ext uri="{FF2B5EF4-FFF2-40B4-BE49-F238E27FC236}">
                  <a16:creationId xmlns:a16="http://schemas.microsoft.com/office/drawing/2014/main" id="{A257976F-AA57-7258-003E-6D2BDD6840C1}"/>
                </a:ext>
              </a:extLst>
            </p:cNvPr>
            <p:cNvSpPr/>
            <p:nvPr/>
          </p:nvSpPr>
          <p:spPr>
            <a:xfrm>
              <a:off x="2365331" y="6299553"/>
              <a:ext cx="63562" cy="70454"/>
            </a:xfrm>
            <a:custGeom>
              <a:avLst/>
              <a:gdLst>
                <a:gd name="connsiteX0" fmla="*/ 48501 w 63562"/>
                <a:gd name="connsiteY0" fmla="*/ 66115 h 70454"/>
                <a:gd name="connsiteX1" fmla="*/ 59606 w 63562"/>
                <a:gd name="connsiteY1" fmla="*/ 53862 h 70454"/>
                <a:gd name="connsiteX2" fmla="*/ 63562 w 63562"/>
                <a:gd name="connsiteY2" fmla="*/ 35355 h 70454"/>
                <a:gd name="connsiteX3" fmla="*/ 59606 w 63562"/>
                <a:gd name="connsiteY3" fmla="*/ 16720 h 70454"/>
                <a:gd name="connsiteX4" fmla="*/ 48501 w 63562"/>
                <a:gd name="connsiteY4" fmla="*/ 4340 h 70454"/>
                <a:gd name="connsiteX5" fmla="*/ 31781 w 63562"/>
                <a:gd name="connsiteY5" fmla="*/ 0 h 70454"/>
                <a:gd name="connsiteX6" fmla="*/ 15061 w 63562"/>
                <a:gd name="connsiteY6" fmla="*/ 4340 h 70454"/>
                <a:gd name="connsiteX7" fmla="*/ 3957 w 63562"/>
                <a:gd name="connsiteY7" fmla="*/ 16720 h 70454"/>
                <a:gd name="connsiteX8" fmla="*/ 0 w 63562"/>
                <a:gd name="connsiteY8" fmla="*/ 35355 h 70454"/>
                <a:gd name="connsiteX9" fmla="*/ 3957 w 63562"/>
                <a:gd name="connsiteY9" fmla="*/ 53862 h 70454"/>
                <a:gd name="connsiteX10" fmla="*/ 15061 w 63562"/>
                <a:gd name="connsiteY10" fmla="*/ 66115 h 70454"/>
                <a:gd name="connsiteX11" fmla="*/ 31781 w 63562"/>
                <a:gd name="connsiteY11" fmla="*/ 70454 h 70454"/>
                <a:gd name="connsiteX12" fmla="*/ 48501 w 63562"/>
                <a:gd name="connsiteY12" fmla="*/ 66115 h 70454"/>
                <a:gd name="connsiteX13" fmla="*/ 15316 w 63562"/>
                <a:gd name="connsiteY13" fmla="*/ 47225 h 70454"/>
                <a:gd name="connsiteX14" fmla="*/ 13274 w 63562"/>
                <a:gd name="connsiteY14" fmla="*/ 35227 h 70454"/>
                <a:gd name="connsiteX15" fmla="*/ 15316 w 63562"/>
                <a:gd name="connsiteY15" fmla="*/ 23230 h 70454"/>
                <a:gd name="connsiteX16" fmla="*/ 21443 w 63562"/>
                <a:gd name="connsiteY16" fmla="*/ 14423 h 70454"/>
                <a:gd name="connsiteX17" fmla="*/ 31781 w 63562"/>
                <a:gd name="connsiteY17" fmla="*/ 11104 h 70454"/>
                <a:gd name="connsiteX18" fmla="*/ 42119 w 63562"/>
                <a:gd name="connsiteY18" fmla="*/ 14423 h 70454"/>
                <a:gd name="connsiteX19" fmla="*/ 48246 w 63562"/>
                <a:gd name="connsiteY19" fmla="*/ 23230 h 70454"/>
                <a:gd name="connsiteX20" fmla="*/ 50288 w 63562"/>
                <a:gd name="connsiteY20" fmla="*/ 35227 h 70454"/>
                <a:gd name="connsiteX21" fmla="*/ 48246 w 63562"/>
                <a:gd name="connsiteY21" fmla="*/ 47225 h 70454"/>
                <a:gd name="connsiteX22" fmla="*/ 42119 w 63562"/>
                <a:gd name="connsiteY22" fmla="*/ 56032 h 70454"/>
                <a:gd name="connsiteX23" fmla="*/ 31781 w 63562"/>
                <a:gd name="connsiteY23" fmla="*/ 59350 h 70454"/>
                <a:gd name="connsiteX24" fmla="*/ 21443 w 63562"/>
                <a:gd name="connsiteY24" fmla="*/ 56032 h 70454"/>
                <a:gd name="connsiteX25" fmla="*/ 15316 w 63562"/>
                <a:gd name="connsiteY25" fmla="*/ 47225 h 7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62" h="70454">
                  <a:moveTo>
                    <a:pt x="48501" y="66115"/>
                  </a:moveTo>
                  <a:cubicBezTo>
                    <a:pt x="53224" y="63179"/>
                    <a:pt x="56925" y="59095"/>
                    <a:pt x="59606" y="53862"/>
                  </a:cubicBezTo>
                  <a:cubicBezTo>
                    <a:pt x="62286" y="48629"/>
                    <a:pt x="63562" y="42375"/>
                    <a:pt x="63562" y="35355"/>
                  </a:cubicBezTo>
                  <a:cubicBezTo>
                    <a:pt x="63562" y="28335"/>
                    <a:pt x="62286" y="22081"/>
                    <a:pt x="59606" y="16720"/>
                  </a:cubicBezTo>
                  <a:cubicBezTo>
                    <a:pt x="56925" y="11360"/>
                    <a:pt x="53224" y="7275"/>
                    <a:pt x="48501" y="4340"/>
                  </a:cubicBezTo>
                  <a:cubicBezTo>
                    <a:pt x="43779" y="1404"/>
                    <a:pt x="38163" y="0"/>
                    <a:pt x="31781" y="0"/>
                  </a:cubicBezTo>
                  <a:cubicBezTo>
                    <a:pt x="25399" y="0"/>
                    <a:pt x="19783" y="1404"/>
                    <a:pt x="15061" y="4340"/>
                  </a:cubicBezTo>
                  <a:cubicBezTo>
                    <a:pt x="10338" y="7275"/>
                    <a:pt x="6637" y="11360"/>
                    <a:pt x="3957" y="16720"/>
                  </a:cubicBezTo>
                  <a:cubicBezTo>
                    <a:pt x="1276" y="22081"/>
                    <a:pt x="0" y="28207"/>
                    <a:pt x="0" y="35355"/>
                  </a:cubicBezTo>
                  <a:cubicBezTo>
                    <a:pt x="0" y="42503"/>
                    <a:pt x="1276" y="48629"/>
                    <a:pt x="3957" y="53862"/>
                  </a:cubicBezTo>
                  <a:cubicBezTo>
                    <a:pt x="6637" y="59095"/>
                    <a:pt x="10338" y="63179"/>
                    <a:pt x="15061" y="66115"/>
                  </a:cubicBezTo>
                  <a:cubicBezTo>
                    <a:pt x="19783" y="69051"/>
                    <a:pt x="25399" y="70454"/>
                    <a:pt x="31781" y="70454"/>
                  </a:cubicBezTo>
                  <a:cubicBezTo>
                    <a:pt x="38163" y="70454"/>
                    <a:pt x="43779" y="69051"/>
                    <a:pt x="48501" y="66115"/>
                  </a:cubicBezTo>
                  <a:close/>
                  <a:moveTo>
                    <a:pt x="15316" y="47225"/>
                  </a:moveTo>
                  <a:cubicBezTo>
                    <a:pt x="14040" y="43524"/>
                    <a:pt x="13274" y="39567"/>
                    <a:pt x="13274" y="35227"/>
                  </a:cubicBezTo>
                  <a:cubicBezTo>
                    <a:pt x="13274" y="30888"/>
                    <a:pt x="13912" y="26803"/>
                    <a:pt x="15316" y="23230"/>
                  </a:cubicBezTo>
                  <a:cubicBezTo>
                    <a:pt x="16592" y="19528"/>
                    <a:pt x="18635" y="16592"/>
                    <a:pt x="21443" y="14423"/>
                  </a:cubicBezTo>
                  <a:cubicBezTo>
                    <a:pt x="24123" y="12253"/>
                    <a:pt x="27697" y="11104"/>
                    <a:pt x="31781" y="11104"/>
                  </a:cubicBezTo>
                  <a:cubicBezTo>
                    <a:pt x="35865" y="11104"/>
                    <a:pt x="39311" y="12253"/>
                    <a:pt x="42119" y="14423"/>
                  </a:cubicBezTo>
                  <a:cubicBezTo>
                    <a:pt x="44800" y="16592"/>
                    <a:pt x="46842" y="19656"/>
                    <a:pt x="48246" y="23230"/>
                  </a:cubicBezTo>
                  <a:cubicBezTo>
                    <a:pt x="49522" y="26931"/>
                    <a:pt x="50288" y="30888"/>
                    <a:pt x="50288" y="35227"/>
                  </a:cubicBezTo>
                  <a:cubicBezTo>
                    <a:pt x="50288" y="39567"/>
                    <a:pt x="49650" y="43651"/>
                    <a:pt x="48246" y="47225"/>
                  </a:cubicBezTo>
                  <a:cubicBezTo>
                    <a:pt x="46970" y="50926"/>
                    <a:pt x="44927" y="53734"/>
                    <a:pt x="42119" y="56032"/>
                  </a:cubicBezTo>
                  <a:cubicBezTo>
                    <a:pt x="39439" y="58202"/>
                    <a:pt x="35993" y="59350"/>
                    <a:pt x="31781" y="59350"/>
                  </a:cubicBezTo>
                  <a:cubicBezTo>
                    <a:pt x="27569" y="59350"/>
                    <a:pt x="24123" y="58202"/>
                    <a:pt x="21443" y="56032"/>
                  </a:cubicBezTo>
                  <a:cubicBezTo>
                    <a:pt x="18635" y="53862"/>
                    <a:pt x="16720" y="50926"/>
                    <a:pt x="15316" y="47225"/>
                  </a:cubicBezTo>
                  <a:close/>
                </a:path>
              </a:pathLst>
            </a:custGeom>
            <a:solidFill>
              <a:srgbClr val="14336A"/>
            </a:solidFill>
            <a:ln w="0" cap="flat">
              <a:noFill/>
              <a:prstDash val="solid"/>
              <a:miter/>
            </a:ln>
          </p:spPr>
          <p:txBody>
            <a:bodyPr rtlCol="0" anchor="ctr"/>
            <a:lstStyle/>
            <a:p>
              <a:endParaRPr lang="en-GB" sz="1013"/>
            </a:p>
          </p:txBody>
        </p:sp>
        <p:sp>
          <p:nvSpPr>
            <p:cNvPr id="162" name="Freeform 161">
              <a:extLst>
                <a:ext uri="{FF2B5EF4-FFF2-40B4-BE49-F238E27FC236}">
                  <a16:creationId xmlns:a16="http://schemas.microsoft.com/office/drawing/2014/main" id="{6EE4C0B0-E66E-3595-929B-508ED2393BDA}"/>
                </a:ext>
              </a:extLst>
            </p:cNvPr>
            <p:cNvSpPr/>
            <p:nvPr/>
          </p:nvSpPr>
          <p:spPr>
            <a:xfrm>
              <a:off x="2446762" y="6299553"/>
              <a:ext cx="62413" cy="94960"/>
            </a:xfrm>
            <a:custGeom>
              <a:avLst/>
              <a:gdLst>
                <a:gd name="connsiteX0" fmla="*/ 33951 w 62413"/>
                <a:gd name="connsiteY0" fmla="*/ 70454 h 94960"/>
                <a:gd name="connsiteX1" fmla="*/ 48629 w 62413"/>
                <a:gd name="connsiteY1" fmla="*/ 66243 h 94960"/>
                <a:gd name="connsiteX2" fmla="*/ 58712 w 62413"/>
                <a:gd name="connsiteY2" fmla="*/ 54117 h 94960"/>
                <a:gd name="connsiteX3" fmla="*/ 62414 w 62413"/>
                <a:gd name="connsiteY3" fmla="*/ 35100 h 94960"/>
                <a:gd name="connsiteX4" fmla="*/ 58712 w 62413"/>
                <a:gd name="connsiteY4" fmla="*/ 16210 h 94960"/>
                <a:gd name="connsiteX5" fmla="*/ 48501 w 62413"/>
                <a:gd name="connsiteY5" fmla="*/ 4212 h 94960"/>
                <a:gd name="connsiteX6" fmla="*/ 33696 w 62413"/>
                <a:gd name="connsiteY6" fmla="*/ 0 h 94960"/>
                <a:gd name="connsiteX7" fmla="*/ 23485 w 62413"/>
                <a:gd name="connsiteY7" fmla="*/ 2170 h 94960"/>
                <a:gd name="connsiteX8" fmla="*/ 17486 w 62413"/>
                <a:gd name="connsiteY8" fmla="*/ 7148 h 94960"/>
                <a:gd name="connsiteX9" fmla="*/ 14167 w 62413"/>
                <a:gd name="connsiteY9" fmla="*/ 12125 h 94960"/>
                <a:gd name="connsiteX10" fmla="*/ 13019 w 62413"/>
                <a:gd name="connsiteY10" fmla="*/ 12125 h 94960"/>
                <a:gd name="connsiteX11" fmla="*/ 13019 w 62413"/>
                <a:gd name="connsiteY11" fmla="*/ 1021 h 94960"/>
                <a:gd name="connsiteX12" fmla="*/ 0 w 62413"/>
                <a:gd name="connsiteY12" fmla="*/ 1021 h 94960"/>
                <a:gd name="connsiteX13" fmla="*/ 0 w 62413"/>
                <a:gd name="connsiteY13" fmla="*/ 94960 h 94960"/>
                <a:gd name="connsiteX14" fmla="*/ 13274 w 62413"/>
                <a:gd name="connsiteY14" fmla="*/ 94960 h 94960"/>
                <a:gd name="connsiteX15" fmla="*/ 13274 w 62413"/>
                <a:gd name="connsiteY15" fmla="*/ 58712 h 94960"/>
                <a:gd name="connsiteX16" fmla="*/ 14040 w 62413"/>
                <a:gd name="connsiteY16" fmla="*/ 58712 h 94960"/>
                <a:gd name="connsiteX17" fmla="*/ 17486 w 62413"/>
                <a:gd name="connsiteY17" fmla="*/ 63690 h 94960"/>
                <a:gd name="connsiteX18" fmla="*/ 23613 w 62413"/>
                <a:gd name="connsiteY18" fmla="*/ 68540 h 94960"/>
                <a:gd name="connsiteX19" fmla="*/ 33823 w 62413"/>
                <a:gd name="connsiteY19" fmla="*/ 70582 h 94960"/>
                <a:gd name="connsiteX20" fmla="*/ 15189 w 62413"/>
                <a:gd name="connsiteY20" fmla="*/ 47608 h 94960"/>
                <a:gd name="connsiteX21" fmla="*/ 13146 w 62413"/>
                <a:gd name="connsiteY21" fmla="*/ 34972 h 94960"/>
                <a:gd name="connsiteX22" fmla="*/ 15189 w 62413"/>
                <a:gd name="connsiteY22" fmla="*/ 22464 h 94960"/>
                <a:gd name="connsiteX23" fmla="*/ 21187 w 62413"/>
                <a:gd name="connsiteY23" fmla="*/ 14168 h 94960"/>
                <a:gd name="connsiteX24" fmla="*/ 31015 w 62413"/>
                <a:gd name="connsiteY24" fmla="*/ 11232 h 94960"/>
                <a:gd name="connsiteX25" fmla="*/ 41098 w 62413"/>
                <a:gd name="connsiteY25" fmla="*/ 14295 h 94960"/>
                <a:gd name="connsiteX26" fmla="*/ 47097 w 62413"/>
                <a:gd name="connsiteY26" fmla="*/ 22847 h 94960"/>
                <a:gd name="connsiteX27" fmla="*/ 49140 w 62413"/>
                <a:gd name="connsiteY27" fmla="*/ 34972 h 94960"/>
                <a:gd name="connsiteX28" fmla="*/ 47097 w 62413"/>
                <a:gd name="connsiteY28" fmla="*/ 47352 h 94960"/>
                <a:gd name="connsiteX29" fmla="*/ 40971 w 62413"/>
                <a:gd name="connsiteY29" fmla="*/ 56032 h 94960"/>
                <a:gd name="connsiteX30" fmla="*/ 31015 w 62413"/>
                <a:gd name="connsiteY30" fmla="*/ 59223 h 94960"/>
                <a:gd name="connsiteX31" fmla="*/ 21315 w 62413"/>
                <a:gd name="connsiteY31" fmla="*/ 56159 h 94960"/>
                <a:gd name="connsiteX32" fmla="*/ 15316 w 62413"/>
                <a:gd name="connsiteY32" fmla="*/ 47735 h 9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413" h="94960">
                  <a:moveTo>
                    <a:pt x="33951" y="70454"/>
                  </a:moveTo>
                  <a:cubicBezTo>
                    <a:pt x="39439" y="70454"/>
                    <a:pt x="44417" y="69051"/>
                    <a:pt x="48629" y="66243"/>
                  </a:cubicBezTo>
                  <a:cubicBezTo>
                    <a:pt x="52969" y="63435"/>
                    <a:pt x="56287" y="59350"/>
                    <a:pt x="58712" y="54117"/>
                  </a:cubicBezTo>
                  <a:cubicBezTo>
                    <a:pt x="61137" y="48884"/>
                    <a:pt x="62414" y="42503"/>
                    <a:pt x="62414" y="35100"/>
                  </a:cubicBezTo>
                  <a:cubicBezTo>
                    <a:pt x="62414" y="27697"/>
                    <a:pt x="61137" y="21443"/>
                    <a:pt x="58712" y="16210"/>
                  </a:cubicBezTo>
                  <a:cubicBezTo>
                    <a:pt x="56287" y="10977"/>
                    <a:pt x="52841" y="6892"/>
                    <a:pt x="48501" y="4212"/>
                  </a:cubicBezTo>
                  <a:cubicBezTo>
                    <a:pt x="44162" y="1404"/>
                    <a:pt x="39184" y="0"/>
                    <a:pt x="33696" y="0"/>
                  </a:cubicBezTo>
                  <a:cubicBezTo>
                    <a:pt x="29484" y="0"/>
                    <a:pt x="26038" y="766"/>
                    <a:pt x="23485" y="2170"/>
                  </a:cubicBezTo>
                  <a:cubicBezTo>
                    <a:pt x="20932" y="3574"/>
                    <a:pt x="18890" y="5233"/>
                    <a:pt x="17486" y="7148"/>
                  </a:cubicBezTo>
                  <a:cubicBezTo>
                    <a:pt x="16082" y="9062"/>
                    <a:pt x="14933" y="10594"/>
                    <a:pt x="14167" y="12125"/>
                  </a:cubicBezTo>
                  <a:lnTo>
                    <a:pt x="13019" y="12125"/>
                  </a:lnTo>
                  <a:lnTo>
                    <a:pt x="13019" y="1021"/>
                  </a:lnTo>
                  <a:lnTo>
                    <a:pt x="0" y="1021"/>
                  </a:lnTo>
                  <a:lnTo>
                    <a:pt x="0" y="94960"/>
                  </a:lnTo>
                  <a:lnTo>
                    <a:pt x="13274" y="94960"/>
                  </a:lnTo>
                  <a:lnTo>
                    <a:pt x="13274" y="58712"/>
                  </a:lnTo>
                  <a:lnTo>
                    <a:pt x="14040" y="58712"/>
                  </a:lnTo>
                  <a:cubicBezTo>
                    <a:pt x="14806" y="60116"/>
                    <a:pt x="15954" y="61775"/>
                    <a:pt x="17486" y="63690"/>
                  </a:cubicBezTo>
                  <a:cubicBezTo>
                    <a:pt x="19018" y="65605"/>
                    <a:pt x="21060" y="67136"/>
                    <a:pt x="23613" y="68540"/>
                  </a:cubicBezTo>
                  <a:cubicBezTo>
                    <a:pt x="26293" y="69944"/>
                    <a:pt x="29611" y="70582"/>
                    <a:pt x="33823" y="70582"/>
                  </a:cubicBezTo>
                  <a:close/>
                  <a:moveTo>
                    <a:pt x="15189" y="47608"/>
                  </a:moveTo>
                  <a:cubicBezTo>
                    <a:pt x="13785" y="44034"/>
                    <a:pt x="13146" y="39822"/>
                    <a:pt x="13146" y="34972"/>
                  </a:cubicBezTo>
                  <a:cubicBezTo>
                    <a:pt x="13146" y="30122"/>
                    <a:pt x="13785" y="26038"/>
                    <a:pt x="15189" y="22464"/>
                  </a:cubicBezTo>
                  <a:cubicBezTo>
                    <a:pt x="16593" y="18890"/>
                    <a:pt x="18507" y="16082"/>
                    <a:pt x="21187" y="14168"/>
                  </a:cubicBezTo>
                  <a:cubicBezTo>
                    <a:pt x="23868" y="12125"/>
                    <a:pt x="27059" y="11232"/>
                    <a:pt x="31015" y="11232"/>
                  </a:cubicBezTo>
                  <a:cubicBezTo>
                    <a:pt x="34972" y="11232"/>
                    <a:pt x="38418" y="12253"/>
                    <a:pt x="41098" y="14295"/>
                  </a:cubicBezTo>
                  <a:cubicBezTo>
                    <a:pt x="43779" y="16337"/>
                    <a:pt x="45821" y="19145"/>
                    <a:pt x="47097" y="22847"/>
                  </a:cubicBezTo>
                  <a:cubicBezTo>
                    <a:pt x="48501" y="26421"/>
                    <a:pt x="49140" y="30505"/>
                    <a:pt x="49140" y="34972"/>
                  </a:cubicBezTo>
                  <a:cubicBezTo>
                    <a:pt x="49140" y="39439"/>
                    <a:pt x="48501" y="43651"/>
                    <a:pt x="47097" y="47352"/>
                  </a:cubicBezTo>
                  <a:cubicBezTo>
                    <a:pt x="45693" y="51054"/>
                    <a:pt x="43651" y="53862"/>
                    <a:pt x="40971" y="56032"/>
                  </a:cubicBezTo>
                  <a:cubicBezTo>
                    <a:pt x="38291" y="58202"/>
                    <a:pt x="34972" y="59223"/>
                    <a:pt x="31015" y="59223"/>
                  </a:cubicBezTo>
                  <a:cubicBezTo>
                    <a:pt x="27059" y="59223"/>
                    <a:pt x="23995" y="58202"/>
                    <a:pt x="21315" y="56159"/>
                  </a:cubicBezTo>
                  <a:cubicBezTo>
                    <a:pt x="18635" y="54117"/>
                    <a:pt x="16720" y="51309"/>
                    <a:pt x="15316" y="47735"/>
                  </a:cubicBezTo>
                  <a:close/>
                </a:path>
              </a:pathLst>
            </a:custGeom>
            <a:solidFill>
              <a:srgbClr val="14336A"/>
            </a:solidFill>
            <a:ln w="0" cap="flat">
              <a:noFill/>
              <a:prstDash val="solid"/>
              <a:miter/>
            </a:ln>
          </p:spPr>
          <p:txBody>
            <a:bodyPr rtlCol="0" anchor="ctr"/>
            <a:lstStyle/>
            <a:p>
              <a:endParaRPr lang="en-GB" sz="1013"/>
            </a:p>
          </p:txBody>
        </p:sp>
        <p:sp>
          <p:nvSpPr>
            <p:cNvPr id="163" name="Freeform 162">
              <a:extLst>
                <a:ext uri="{FF2B5EF4-FFF2-40B4-BE49-F238E27FC236}">
                  <a16:creationId xmlns:a16="http://schemas.microsoft.com/office/drawing/2014/main" id="{1ACBD0FE-567D-64DF-9511-23060D55BDCC}"/>
                </a:ext>
              </a:extLst>
            </p:cNvPr>
            <p:cNvSpPr/>
            <p:nvPr/>
          </p:nvSpPr>
          <p:spPr>
            <a:xfrm>
              <a:off x="2524365" y="6299425"/>
              <a:ext cx="61775" cy="70582"/>
            </a:xfrm>
            <a:custGeom>
              <a:avLst/>
              <a:gdLst>
                <a:gd name="connsiteX0" fmla="*/ 52458 w 61775"/>
                <a:gd name="connsiteY0" fmla="*/ 7914 h 70582"/>
                <a:gd name="connsiteX1" fmla="*/ 42758 w 61775"/>
                <a:gd name="connsiteY1" fmla="*/ 1915 h 70582"/>
                <a:gd name="connsiteX2" fmla="*/ 31526 w 61775"/>
                <a:gd name="connsiteY2" fmla="*/ 0 h 70582"/>
                <a:gd name="connsiteX3" fmla="*/ 14933 w 61775"/>
                <a:gd name="connsiteY3" fmla="*/ 4467 h 70582"/>
                <a:gd name="connsiteX4" fmla="*/ 3957 w 61775"/>
                <a:gd name="connsiteY4" fmla="*/ 16976 h 70582"/>
                <a:gd name="connsiteX5" fmla="*/ 0 w 61775"/>
                <a:gd name="connsiteY5" fmla="*/ 35483 h 70582"/>
                <a:gd name="connsiteX6" fmla="*/ 3957 w 61775"/>
                <a:gd name="connsiteY6" fmla="*/ 53990 h 70582"/>
                <a:gd name="connsiteX7" fmla="*/ 15189 w 61775"/>
                <a:gd name="connsiteY7" fmla="*/ 66243 h 70582"/>
                <a:gd name="connsiteX8" fmla="*/ 32547 w 61775"/>
                <a:gd name="connsiteY8" fmla="*/ 70582 h 70582"/>
                <a:gd name="connsiteX9" fmla="*/ 45821 w 61775"/>
                <a:gd name="connsiteY9" fmla="*/ 68285 h 70582"/>
                <a:gd name="connsiteX10" fmla="*/ 55521 w 61775"/>
                <a:gd name="connsiteY10" fmla="*/ 61776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5 h 70582"/>
                <a:gd name="connsiteX25" fmla="*/ 21698 w 61775"/>
                <a:gd name="connsiteY25" fmla="*/ 13657 h 70582"/>
                <a:gd name="connsiteX26" fmla="*/ 31526 w 61775"/>
                <a:gd name="connsiteY26" fmla="*/ 10977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4"/>
                  </a:moveTo>
                  <a:cubicBezTo>
                    <a:pt x="49522" y="5233"/>
                    <a:pt x="46332" y="3191"/>
                    <a:pt x="42758" y="1915"/>
                  </a:cubicBezTo>
                  <a:cubicBezTo>
                    <a:pt x="39184" y="638"/>
                    <a:pt x="35355" y="0"/>
                    <a:pt x="31526" y="0"/>
                  </a:cubicBezTo>
                  <a:cubicBezTo>
                    <a:pt x="25144" y="0"/>
                    <a:pt x="19656" y="1532"/>
                    <a:pt x="14933" y="4467"/>
                  </a:cubicBezTo>
                  <a:cubicBezTo>
                    <a:pt x="10211" y="7403"/>
                    <a:pt x="6509" y="11615"/>
                    <a:pt x="3957" y="16976"/>
                  </a:cubicBezTo>
                  <a:cubicBezTo>
                    <a:pt x="1276" y="22336"/>
                    <a:pt x="0" y="28463"/>
                    <a:pt x="0" y="35483"/>
                  </a:cubicBezTo>
                  <a:cubicBezTo>
                    <a:pt x="0" y="42503"/>
                    <a:pt x="1276" y="48757"/>
                    <a:pt x="3957" y="53990"/>
                  </a:cubicBezTo>
                  <a:cubicBezTo>
                    <a:pt x="6637" y="59223"/>
                    <a:pt x="10338" y="63307"/>
                    <a:pt x="15189" y="66243"/>
                  </a:cubicBezTo>
                  <a:cubicBezTo>
                    <a:pt x="20039" y="69178"/>
                    <a:pt x="25782" y="70582"/>
                    <a:pt x="32547" y="70582"/>
                  </a:cubicBezTo>
                  <a:cubicBezTo>
                    <a:pt x="37525" y="70582"/>
                    <a:pt x="41992" y="69816"/>
                    <a:pt x="45821" y="68285"/>
                  </a:cubicBezTo>
                  <a:cubicBezTo>
                    <a:pt x="49778" y="66753"/>
                    <a:pt x="52968" y="64583"/>
                    <a:pt x="55521" y="61776"/>
                  </a:cubicBezTo>
                  <a:cubicBezTo>
                    <a:pt x="58074" y="58968"/>
                    <a:pt x="59861" y="55777"/>
                    <a:pt x="60882" y="52075"/>
                  </a:cubicBezTo>
                  <a:lnTo>
                    <a:pt x="48246" y="49778"/>
                  </a:lnTo>
                  <a:cubicBezTo>
                    <a:pt x="47480" y="51948"/>
                    <a:pt x="46332" y="53735"/>
                    <a:pt x="44800" y="55138"/>
                  </a:cubicBezTo>
                  <a:cubicBezTo>
                    <a:pt x="43268" y="56543"/>
                    <a:pt x="41481" y="57691"/>
                    <a:pt x="39439" y="58457"/>
                  </a:cubicBezTo>
                  <a:cubicBezTo>
                    <a:pt x="37397" y="59223"/>
                    <a:pt x="35100" y="59478"/>
                    <a:pt x="32547" y="59478"/>
                  </a:cubicBezTo>
                  <a:cubicBezTo>
                    <a:pt x="28718" y="59478"/>
                    <a:pt x="25272" y="58585"/>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5"/>
                  </a:cubicBezTo>
                  <a:cubicBezTo>
                    <a:pt x="16848" y="17869"/>
                    <a:pt x="18890" y="15444"/>
                    <a:pt x="21698" y="13657"/>
                  </a:cubicBezTo>
                  <a:cubicBezTo>
                    <a:pt x="24506" y="11870"/>
                    <a:pt x="27697" y="10977"/>
                    <a:pt x="31526" y="10977"/>
                  </a:cubicBezTo>
                  <a:cubicBezTo>
                    <a:pt x="34972" y="10977"/>
                    <a:pt x="37908" y="11743"/>
                    <a:pt x="40588" y="13274"/>
                  </a:cubicBezTo>
                  <a:cubicBezTo>
                    <a:pt x="43141" y="14806"/>
                    <a:pt x="45183" y="16976"/>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164" name="Freeform 163">
              <a:extLst>
                <a:ext uri="{FF2B5EF4-FFF2-40B4-BE49-F238E27FC236}">
                  <a16:creationId xmlns:a16="http://schemas.microsoft.com/office/drawing/2014/main" id="{63DA2613-1CE2-23AC-41CA-FBEBD8EE404B}"/>
                </a:ext>
              </a:extLst>
            </p:cNvPr>
            <p:cNvSpPr/>
            <p:nvPr/>
          </p:nvSpPr>
          <p:spPr>
            <a:xfrm>
              <a:off x="2600818" y="6299425"/>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5 h 70709"/>
                <a:gd name="connsiteX8" fmla="*/ 30505 w 56797"/>
                <a:gd name="connsiteY8" fmla="*/ 10849 h 70709"/>
                <a:gd name="connsiteX9" fmla="*/ 40205 w 56797"/>
                <a:gd name="connsiteY9" fmla="*/ 14040 h 70709"/>
                <a:gd name="connsiteX10" fmla="*/ 43523 w 56797"/>
                <a:gd name="connsiteY10" fmla="*/ 23102 h 70709"/>
                <a:gd name="connsiteX11" fmla="*/ 43523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2 h 70709"/>
                <a:gd name="connsiteX17" fmla="*/ 2170 w 56797"/>
                <a:gd name="connsiteY17" fmla="*/ 40333 h 70709"/>
                <a:gd name="connsiteX18" fmla="*/ 0 w 56797"/>
                <a:gd name="connsiteY18" fmla="*/ 49905 h 70709"/>
                <a:gd name="connsiteX19" fmla="*/ 3063 w 56797"/>
                <a:gd name="connsiteY19" fmla="*/ 61265 h 70709"/>
                <a:gd name="connsiteX20" fmla="*/ 11360 w 56797"/>
                <a:gd name="connsiteY20" fmla="*/ 68285 h 70709"/>
                <a:gd name="connsiteX21" fmla="*/ 23102 w 56797"/>
                <a:gd name="connsiteY21" fmla="*/ 70710 h 70709"/>
                <a:gd name="connsiteX22" fmla="*/ 32802 w 56797"/>
                <a:gd name="connsiteY22" fmla="*/ 69051 h 70709"/>
                <a:gd name="connsiteX23" fmla="*/ 39439 w 56797"/>
                <a:gd name="connsiteY23" fmla="*/ 64967 h 70709"/>
                <a:gd name="connsiteX24" fmla="*/ 43268 w 56797"/>
                <a:gd name="connsiteY24" fmla="*/ 59861 h 70709"/>
                <a:gd name="connsiteX25" fmla="*/ 43779 w 56797"/>
                <a:gd name="connsiteY25" fmla="*/ 59861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3 h 70709"/>
                <a:gd name="connsiteX30" fmla="*/ 47608 w 56797"/>
                <a:gd name="connsiteY30" fmla="*/ 4467 h 70709"/>
                <a:gd name="connsiteX31" fmla="*/ 43523 w 56797"/>
                <a:gd name="connsiteY31" fmla="*/ 44672 h 70709"/>
                <a:gd name="connsiteX32" fmla="*/ 41481 w 56797"/>
                <a:gd name="connsiteY32" fmla="*/ 52203 h 70709"/>
                <a:gd name="connsiteX33" fmla="*/ 35483 w 56797"/>
                <a:gd name="connsiteY33" fmla="*/ 57946 h 70709"/>
                <a:gd name="connsiteX34" fmla="*/ 26037 w 56797"/>
                <a:gd name="connsiteY34" fmla="*/ 60116 h 70709"/>
                <a:gd name="connsiteX35" fmla="*/ 16720 w 56797"/>
                <a:gd name="connsiteY35" fmla="*/ 57564 h 70709"/>
                <a:gd name="connsiteX36" fmla="*/ 13019 w 56797"/>
                <a:gd name="connsiteY36" fmla="*/ 50161 h 70709"/>
                <a:gd name="connsiteX37" fmla="*/ 14933 w 56797"/>
                <a:gd name="connsiteY37" fmla="*/ 44417 h 70709"/>
                <a:gd name="connsiteX38" fmla="*/ 20039 w 56797"/>
                <a:gd name="connsiteY38" fmla="*/ 41098 h 70709"/>
                <a:gd name="connsiteX39" fmla="*/ 27059 w 56797"/>
                <a:gd name="connsiteY39" fmla="*/ 39440 h 70709"/>
                <a:gd name="connsiteX40" fmla="*/ 31143 w 56797"/>
                <a:gd name="connsiteY40" fmla="*/ 38929 h 70709"/>
                <a:gd name="connsiteX41" fmla="*/ 36121 w 56797"/>
                <a:gd name="connsiteY41" fmla="*/ 38163 h 70709"/>
                <a:gd name="connsiteX42" fmla="*/ 40716 w 56797"/>
                <a:gd name="connsiteY42" fmla="*/ 37142 h 70709"/>
                <a:gd name="connsiteX43" fmla="*/ 43396 w 56797"/>
                <a:gd name="connsiteY43" fmla="*/ 35865 h 70709"/>
                <a:gd name="connsiteX44" fmla="*/ 43396 w 56797"/>
                <a:gd name="connsiteY44" fmla="*/ 44672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7" y="2808"/>
                    <a:pt x="41992" y="1659"/>
                    <a:pt x="38929" y="1021"/>
                  </a:cubicBezTo>
                  <a:cubicBezTo>
                    <a:pt x="35865" y="383"/>
                    <a:pt x="32930" y="0"/>
                    <a:pt x="30249" y="0"/>
                  </a:cubicBezTo>
                  <a:cubicBezTo>
                    <a:pt x="26165" y="0"/>
                    <a:pt x="22208" y="638"/>
                    <a:pt x="18507" y="1787"/>
                  </a:cubicBezTo>
                  <a:cubicBezTo>
                    <a:pt x="14806" y="2936"/>
                    <a:pt x="11487" y="4850"/>
                    <a:pt x="8552" y="7403"/>
                  </a:cubicBezTo>
                  <a:cubicBezTo>
                    <a:pt x="5744" y="9956"/>
                    <a:pt x="3574" y="13274"/>
                    <a:pt x="2042" y="17486"/>
                  </a:cubicBezTo>
                  <a:lnTo>
                    <a:pt x="14550" y="20294"/>
                  </a:lnTo>
                  <a:cubicBezTo>
                    <a:pt x="15571" y="17869"/>
                    <a:pt x="17358" y="15699"/>
                    <a:pt x="19911" y="13785"/>
                  </a:cubicBezTo>
                  <a:cubicBezTo>
                    <a:pt x="22464" y="11870"/>
                    <a:pt x="26037" y="10849"/>
                    <a:pt x="30505" y="10849"/>
                  </a:cubicBezTo>
                  <a:cubicBezTo>
                    <a:pt x="34972" y="10849"/>
                    <a:pt x="38035" y="11870"/>
                    <a:pt x="40205" y="14040"/>
                  </a:cubicBezTo>
                  <a:cubicBezTo>
                    <a:pt x="42375" y="16210"/>
                    <a:pt x="43523" y="19145"/>
                    <a:pt x="43523" y="23102"/>
                  </a:cubicBezTo>
                  <a:lnTo>
                    <a:pt x="43523" y="23357"/>
                  </a:lnTo>
                  <a:cubicBezTo>
                    <a:pt x="43523" y="25017"/>
                    <a:pt x="42885" y="26165"/>
                    <a:pt x="41737" y="26803"/>
                  </a:cubicBezTo>
                  <a:cubicBezTo>
                    <a:pt x="40588" y="27569"/>
                    <a:pt x="38673" y="28080"/>
                    <a:pt x="36121" y="28335"/>
                  </a:cubicBezTo>
                  <a:cubicBezTo>
                    <a:pt x="33568" y="28591"/>
                    <a:pt x="30249" y="28973"/>
                    <a:pt x="26165" y="29484"/>
                  </a:cubicBezTo>
                  <a:cubicBezTo>
                    <a:pt x="22974" y="29867"/>
                    <a:pt x="19783" y="30377"/>
                    <a:pt x="16593" y="31143"/>
                  </a:cubicBezTo>
                  <a:cubicBezTo>
                    <a:pt x="13529" y="31909"/>
                    <a:pt x="10721" y="32930"/>
                    <a:pt x="8169" y="34462"/>
                  </a:cubicBezTo>
                  <a:cubicBezTo>
                    <a:pt x="5616" y="35865"/>
                    <a:pt x="3701" y="37908"/>
                    <a:pt x="2170" y="40333"/>
                  </a:cubicBezTo>
                  <a:cubicBezTo>
                    <a:pt x="638" y="42886"/>
                    <a:pt x="0" y="45949"/>
                    <a:pt x="0" y="49905"/>
                  </a:cubicBezTo>
                  <a:cubicBezTo>
                    <a:pt x="0" y="54373"/>
                    <a:pt x="1021" y="58202"/>
                    <a:pt x="3063" y="61265"/>
                  </a:cubicBezTo>
                  <a:cubicBezTo>
                    <a:pt x="5105" y="64328"/>
                    <a:pt x="7913" y="66753"/>
                    <a:pt x="11360" y="68285"/>
                  </a:cubicBezTo>
                  <a:cubicBezTo>
                    <a:pt x="14806" y="69944"/>
                    <a:pt x="18762" y="70710"/>
                    <a:pt x="23102" y="70710"/>
                  </a:cubicBezTo>
                  <a:cubicBezTo>
                    <a:pt x="26931" y="70710"/>
                    <a:pt x="30122" y="70199"/>
                    <a:pt x="32802" y="69051"/>
                  </a:cubicBezTo>
                  <a:cubicBezTo>
                    <a:pt x="35483" y="67902"/>
                    <a:pt x="37652" y="66625"/>
                    <a:pt x="39439" y="64967"/>
                  </a:cubicBezTo>
                  <a:cubicBezTo>
                    <a:pt x="41098" y="63307"/>
                    <a:pt x="42502" y="61648"/>
                    <a:pt x="43268" y="59861"/>
                  </a:cubicBezTo>
                  <a:lnTo>
                    <a:pt x="43779" y="59861"/>
                  </a:lnTo>
                  <a:lnTo>
                    <a:pt x="43779" y="69178"/>
                  </a:lnTo>
                  <a:lnTo>
                    <a:pt x="56798" y="69178"/>
                  </a:lnTo>
                  <a:lnTo>
                    <a:pt x="56798" y="23868"/>
                  </a:lnTo>
                  <a:cubicBezTo>
                    <a:pt x="56798" y="18890"/>
                    <a:pt x="55904" y="14806"/>
                    <a:pt x="54245" y="11743"/>
                  </a:cubicBezTo>
                  <a:cubicBezTo>
                    <a:pt x="52586" y="8552"/>
                    <a:pt x="50288" y="6254"/>
                    <a:pt x="47608" y="4467"/>
                  </a:cubicBezTo>
                  <a:close/>
                  <a:moveTo>
                    <a:pt x="43523" y="44672"/>
                  </a:moveTo>
                  <a:cubicBezTo>
                    <a:pt x="43523" y="47353"/>
                    <a:pt x="42885" y="49905"/>
                    <a:pt x="41481" y="52203"/>
                  </a:cubicBezTo>
                  <a:cubicBezTo>
                    <a:pt x="40077" y="54500"/>
                    <a:pt x="38163" y="56415"/>
                    <a:pt x="35483" y="57946"/>
                  </a:cubicBezTo>
                  <a:cubicBezTo>
                    <a:pt x="32802" y="59351"/>
                    <a:pt x="29739" y="60116"/>
                    <a:pt x="26037" y="60116"/>
                  </a:cubicBezTo>
                  <a:cubicBezTo>
                    <a:pt x="22336" y="60116"/>
                    <a:pt x="19145" y="59223"/>
                    <a:pt x="16720" y="57564"/>
                  </a:cubicBezTo>
                  <a:cubicBezTo>
                    <a:pt x="14295" y="55904"/>
                    <a:pt x="13019" y="53352"/>
                    <a:pt x="13019" y="50161"/>
                  </a:cubicBezTo>
                  <a:cubicBezTo>
                    <a:pt x="13019" y="47736"/>
                    <a:pt x="13657" y="45949"/>
                    <a:pt x="14933" y="44417"/>
                  </a:cubicBezTo>
                  <a:cubicBezTo>
                    <a:pt x="16210" y="43013"/>
                    <a:pt x="17869" y="41864"/>
                    <a:pt x="20039" y="41098"/>
                  </a:cubicBezTo>
                  <a:cubicBezTo>
                    <a:pt x="22208" y="40333"/>
                    <a:pt x="24506" y="39822"/>
                    <a:pt x="27059" y="39440"/>
                  </a:cubicBezTo>
                  <a:cubicBezTo>
                    <a:pt x="28207" y="39312"/>
                    <a:pt x="29484" y="39056"/>
                    <a:pt x="31143" y="38929"/>
                  </a:cubicBezTo>
                  <a:cubicBezTo>
                    <a:pt x="32802" y="38673"/>
                    <a:pt x="34461" y="38418"/>
                    <a:pt x="36121" y="38163"/>
                  </a:cubicBezTo>
                  <a:cubicBezTo>
                    <a:pt x="37780" y="37908"/>
                    <a:pt x="39439" y="37525"/>
                    <a:pt x="40716" y="37142"/>
                  </a:cubicBezTo>
                  <a:cubicBezTo>
                    <a:pt x="42120" y="36759"/>
                    <a:pt x="43013" y="36249"/>
                    <a:pt x="43396" y="35865"/>
                  </a:cubicBezTo>
                  <a:lnTo>
                    <a:pt x="43396" y="44672"/>
                  </a:lnTo>
                  <a:close/>
                </a:path>
              </a:pathLst>
            </a:custGeom>
            <a:solidFill>
              <a:srgbClr val="14336A"/>
            </a:solidFill>
            <a:ln w="0" cap="flat">
              <a:noFill/>
              <a:prstDash val="solid"/>
              <a:miter/>
            </a:ln>
          </p:spPr>
          <p:txBody>
            <a:bodyPr rtlCol="0" anchor="ctr"/>
            <a:lstStyle/>
            <a:p>
              <a:endParaRPr lang="en-GB" sz="1013"/>
            </a:p>
          </p:txBody>
        </p:sp>
        <p:sp>
          <p:nvSpPr>
            <p:cNvPr id="165" name="Freeform 164">
              <a:extLst>
                <a:ext uri="{FF2B5EF4-FFF2-40B4-BE49-F238E27FC236}">
                  <a16:creationId xmlns:a16="http://schemas.microsoft.com/office/drawing/2014/main" id="{7A763EDE-79A7-3BB4-F8BD-97F83D5DE75B}"/>
                </a:ext>
              </a:extLst>
            </p:cNvPr>
            <p:cNvSpPr/>
            <p:nvPr/>
          </p:nvSpPr>
          <p:spPr>
            <a:xfrm>
              <a:off x="2678420" y="6299425"/>
              <a:ext cx="56797" cy="69178"/>
            </a:xfrm>
            <a:custGeom>
              <a:avLst/>
              <a:gdLst>
                <a:gd name="connsiteX0" fmla="*/ 46076 w 56797"/>
                <a:gd name="connsiteY0" fmla="*/ 2936 h 69178"/>
                <a:gd name="connsiteX1" fmla="*/ 33823 w 56797"/>
                <a:gd name="connsiteY1" fmla="*/ 0 h 69178"/>
                <a:gd name="connsiteX2" fmla="*/ 21060 w 56797"/>
                <a:gd name="connsiteY2" fmla="*/ 3319 h 69178"/>
                <a:gd name="connsiteX3" fmla="*/ 13657 w 56797"/>
                <a:gd name="connsiteY3" fmla="*/ 11998 h 69178"/>
                <a:gd name="connsiteX4" fmla="*/ 12764 w 56797"/>
                <a:gd name="connsiteY4" fmla="*/ 11998 h 69178"/>
                <a:gd name="connsiteX5" fmla="*/ 12764 w 56797"/>
                <a:gd name="connsiteY5" fmla="*/ 894 h 69178"/>
                <a:gd name="connsiteX6" fmla="*/ 0 w 56797"/>
                <a:gd name="connsiteY6" fmla="*/ 894 h 69178"/>
                <a:gd name="connsiteX7" fmla="*/ 0 w 56797"/>
                <a:gd name="connsiteY7" fmla="*/ 69178 h 69178"/>
                <a:gd name="connsiteX8" fmla="*/ 13274 w 56797"/>
                <a:gd name="connsiteY8" fmla="*/ 69178 h 69178"/>
                <a:gd name="connsiteX9" fmla="*/ 13274 w 56797"/>
                <a:gd name="connsiteY9" fmla="*/ 28591 h 69178"/>
                <a:gd name="connsiteX10" fmla="*/ 15316 w 56797"/>
                <a:gd name="connsiteY10" fmla="*/ 19273 h 69178"/>
                <a:gd name="connsiteX11" fmla="*/ 20932 w 56797"/>
                <a:gd name="connsiteY11" fmla="*/ 13402 h 69178"/>
                <a:gd name="connsiteX12" fmla="*/ 29101 w 56797"/>
                <a:gd name="connsiteY12" fmla="*/ 11360 h 69178"/>
                <a:gd name="connsiteX13" fmla="*/ 39694 w 56797"/>
                <a:gd name="connsiteY13" fmla="*/ 15571 h 69178"/>
                <a:gd name="connsiteX14" fmla="*/ 43523 w 56797"/>
                <a:gd name="connsiteY14" fmla="*/ 27186 h 69178"/>
                <a:gd name="connsiteX15" fmla="*/ 43523 w 56797"/>
                <a:gd name="connsiteY15" fmla="*/ 69051 h 69178"/>
                <a:gd name="connsiteX16" fmla="*/ 56798 w 56797"/>
                <a:gd name="connsiteY16" fmla="*/ 69051 h 69178"/>
                <a:gd name="connsiteX17" fmla="*/ 56798 w 56797"/>
                <a:gd name="connsiteY17" fmla="*/ 25655 h 69178"/>
                <a:gd name="connsiteX18" fmla="*/ 53862 w 56797"/>
                <a:gd name="connsiteY18" fmla="*/ 11487 h 69178"/>
                <a:gd name="connsiteX19" fmla="*/ 45693 w 56797"/>
                <a:gd name="connsiteY19" fmla="*/ 2808 h 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8">
                  <a:moveTo>
                    <a:pt x="46076" y="2936"/>
                  </a:moveTo>
                  <a:cubicBezTo>
                    <a:pt x="42630" y="1021"/>
                    <a:pt x="38546" y="0"/>
                    <a:pt x="33823" y="0"/>
                  </a:cubicBezTo>
                  <a:cubicBezTo>
                    <a:pt x="28718" y="0"/>
                    <a:pt x="24506" y="1149"/>
                    <a:pt x="21060" y="3319"/>
                  </a:cubicBezTo>
                  <a:cubicBezTo>
                    <a:pt x="17741" y="5489"/>
                    <a:pt x="15188" y="8424"/>
                    <a:pt x="13657" y="11998"/>
                  </a:cubicBezTo>
                  <a:lnTo>
                    <a:pt x="12764" y="11998"/>
                  </a:lnTo>
                  <a:lnTo>
                    <a:pt x="12764" y="894"/>
                  </a:lnTo>
                  <a:lnTo>
                    <a:pt x="0" y="894"/>
                  </a:lnTo>
                  <a:lnTo>
                    <a:pt x="0" y="69178"/>
                  </a:lnTo>
                  <a:lnTo>
                    <a:pt x="13274" y="69178"/>
                  </a:lnTo>
                  <a:lnTo>
                    <a:pt x="13274" y="28591"/>
                  </a:lnTo>
                  <a:cubicBezTo>
                    <a:pt x="13274" y="25017"/>
                    <a:pt x="13912" y="21826"/>
                    <a:pt x="15316" y="19273"/>
                  </a:cubicBezTo>
                  <a:cubicBezTo>
                    <a:pt x="16720" y="16720"/>
                    <a:pt x="18635" y="14806"/>
                    <a:pt x="20932" y="13402"/>
                  </a:cubicBezTo>
                  <a:cubicBezTo>
                    <a:pt x="23357" y="12125"/>
                    <a:pt x="26037" y="11360"/>
                    <a:pt x="29101" y="11360"/>
                  </a:cubicBezTo>
                  <a:cubicBezTo>
                    <a:pt x="33568" y="11360"/>
                    <a:pt x="37142" y="12764"/>
                    <a:pt x="39694" y="15571"/>
                  </a:cubicBezTo>
                  <a:cubicBezTo>
                    <a:pt x="42247" y="18379"/>
                    <a:pt x="43523" y="22209"/>
                    <a:pt x="43523" y="27186"/>
                  </a:cubicBezTo>
                  <a:lnTo>
                    <a:pt x="43523" y="69051"/>
                  </a:lnTo>
                  <a:lnTo>
                    <a:pt x="56798" y="69051"/>
                  </a:lnTo>
                  <a:lnTo>
                    <a:pt x="56798" y="25655"/>
                  </a:lnTo>
                  <a:cubicBezTo>
                    <a:pt x="56798" y="20039"/>
                    <a:pt x="55776" y="15316"/>
                    <a:pt x="53862" y="11487"/>
                  </a:cubicBezTo>
                  <a:cubicBezTo>
                    <a:pt x="51947" y="7658"/>
                    <a:pt x="49267" y="4723"/>
                    <a:pt x="45693" y="2808"/>
                  </a:cubicBezTo>
                  <a:close/>
                </a:path>
              </a:pathLst>
            </a:custGeom>
            <a:solidFill>
              <a:srgbClr val="14336A"/>
            </a:solidFill>
            <a:ln w="0" cap="flat">
              <a:noFill/>
              <a:prstDash val="solid"/>
              <a:miter/>
            </a:ln>
          </p:spPr>
          <p:txBody>
            <a:bodyPr rtlCol="0" anchor="ctr"/>
            <a:lstStyle/>
            <a:p>
              <a:endParaRPr lang="en-GB" sz="1013"/>
            </a:p>
          </p:txBody>
        </p:sp>
        <p:sp>
          <p:nvSpPr>
            <p:cNvPr id="166" name="Freeform 165">
              <a:extLst>
                <a:ext uri="{FF2B5EF4-FFF2-40B4-BE49-F238E27FC236}">
                  <a16:creationId xmlns:a16="http://schemas.microsoft.com/office/drawing/2014/main" id="{401EE7E1-945A-AC86-F67B-0E62BA2303E0}"/>
                </a:ext>
              </a:extLst>
            </p:cNvPr>
            <p:cNvSpPr/>
            <p:nvPr/>
          </p:nvSpPr>
          <p:spPr>
            <a:xfrm>
              <a:off x="2164306" y="6435101"/>
              <a:ext cx="67518" cy="91258"/>
            </a:xfrm>
            <a:custGeom>
              <a:avLst/>
              <a:gdLst>
                <a:gd name="connsiteX0" fmla="*/ 50033 w 67518"/>
                <a:gd name="connsiteY0" fmla="*/ 53096 h 91258"/>
                <a:gd name="connsiteX1" fmla="*/ 60499 w 67518"/>
                <a:gd name="connsiteY1" fmla="*/ 43268 h 91258"/>
                <a:gd name="connsiteX2" fmla="*/ 63945 w 67518"/>
                <a:gd name="connsiteY2" fmla="*/ 28591 h 91258"/>
                <a:gd name="connsiteX3" fmla="*/ 60499 w 67518"/>
                <a:gd name="connsiteY3" fmla="*/ 13785 h 91258"/>
                <a:gd name="connsiteX4" fmla="*/ 50033 w 67518"/>
                <a:gd name="connsiteY4" fmla="*/ 3702 h 91258"/>
                <a:gd name="connsiteX5" fmla="*/ 32419 w 67518"/>
                <a:gd name="connsiteY5" fmla="*/ 0 h 91258"/>
                <a:gd name="connsiteX6" fmla="*/ 0 w 67518"/>
                <a:gd name="connsiteY6" fmla="*/ 0 h 91258"/>
                <a:gd name="connsiteX7" fmla="*/ 0 w 67518"/>
                <a:gd name="connsiteY7" fmla="*/ 91132 h 91258"/>
                <a:gd name="connsiteX8" fmla="*/ 13784 w 67518"/>
                <a:gd name="connsiteY8" fmla="*/ 91132 h 91258"/>
                <a:gd name="connsiteX9" fmla="*/ 13784 w 67518"/>
                <a:gd name="connsiteY9" fmla="*/ 56670 h 91258"/>
                <a:gd name="connsiteX10" fmla="*/ 32419 w 67518"/>
                <a:gd name="connsiteY10" fmla="*/ 56670 h 91258"/>
                <a:gd name="connsiteX11" fmla="*/ 33313 w 67518"/>
                <a:gd name="connsiteY11" fmla="*/ 56670 h 91258"/>
                <a:gd name="connsiteX12" fmla="*/ 51820 w 67518"/>
                <a:gd name="connsiteY12" fmla="*/ 91259 h 91258"/>
                <a:gd name="connsiteX13" fmla="*/ 67519 w 67518"/>
                <a:gd name="connsiteY13" fmla="*/ 91259 h 91258"/>
                <a:gd name="connsiteX14" fmla="*/ 47225 w 67518"/>
                <a:gd name="connsiteY14" fmla="*/ 54245 h 91258"/>
                <a:gd name="connsiteX15" fmla="*/ 50033 w 67518"/>
                <a:gd name="connsiteY15" fmla="*/ 53351 h 91258"/>
                <a:gd name="connsiteX16" fmla="*/ 13784 w 67518"/>
                <a:gd name="connsiteY16" fmla="*/ 11743 h 91258"/>
                <a:gd name="connsiteX17" fmla="*/ 31015 w 67518"/>
                <a:gd name="connsiteY17" fmla="*/ 11743 h 91258"/>
                <a:gd name="connsiteX18" fmla="*/ 41992 w 67518"/>
                <a:gd name="connsiteY18" fmla="*/ 13785 h 91258"/>
                <a:gd name="connsiteX19" fmla="*/ 48118 w 67518"/>
                <a:gd name="connsiteY19" fmla="*/ 19656 h 91258"/>
                <a:gd name="connsiteX20" fmla="*/ 50160 w 67518"/>
                <a:gd name="connsiteY20" fmla="*/ 28591 h 91258"/>
                <a:gd name="connsiteX21" fmla="*/ 48246 w 67518"/>
                <a:gd name="connsiteY21" fmla="*/ 37397 h 91258"/>
                <a:gd name="connsiteX22" fmla="*/ 42119 w 67518"/>
                <a:gd name="connsiteY22" fmla="*/ 43013 h 91258"/>
                <a:gd name="connsiteX23" fmla="*/ 31271 w 67518"/>
                <a:gd name="connsiteY23" fmla="*/ 44928 h 91258"/>
                <a:gd name="connsiteX24" fmla="*/ 13784 w 67518"/>
                <a:gd name="connsiteY24" fmla="*/ 44928 h 91258"/>
                <a:gd name="connsiteX25" fmla="*/ 13784 w 67518"/>
                <a:gd name="connsiteY25" fmla="*/ 11870 h 9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518" h="91258">
                  <a:moveTo>
                    <a:pt x="50033" y="53096"/>
                  </a:moveTo>
                  <a:cubicBezTo>
                    <a:pt x="54755" y="50799"/>
                    <a:pt x="58202" y="47480"/>
                    <a:pt x="60499" y="43268"/>
                  </a:cubicBezTo>
                  <a:cubicBezTo>
                    <a:pt x="62796" y="39056"/>
                    <a:pt x="63945" y="34079"/>
                    <a:pt x="63945" y="28591"/>
                  </a:cubicBezTo>
                  <a:cubicBezTo>
                    <a:pt x="63945" y="23102"/>
                    <a:pt x="62796" y="17997"/>
                    <a:pt x="60499" y="13785"/>
                  </a:cubicBezTo>
                  <a:cubicBezTo>
                    <a:pt x="58202" y="9445"/>
                    <a:pt x="54755" y="6127"/>
                    <a:pt x="50033" y="3702"/>
                  </a:cubicBezTo>
                  <a:cubicBezTo>
                    <a:pt x="45310" y="1276"/>
                    <a:pt x="39439" y="0"/>
                    <a:pt x="32419" y="0"/>
                  </a:cubicBezTo>
                  <a:lnTo>
                    <a:pt x="0" y="0"/>
                  </a:lnTo>
                  <a:lnTo>
                    <a:pt x="0" y="91132"/>
                  </a:lnTo>
                  <a:lnTo>
                    <a:pt x="13784" y="91132"/>
                  </a:lnTo>
                  <a:lnTo>
                    <a:pt x="13784" y="56670"/>
                  </a:lnTo>
                  <a:lnTo>
                    <a:pt x="32419" y="56670"/>
                  </a:lnTo>
                  <a:cubicBezTo>
                    <a:pt x="32419" y="56670"/>
                    <a:pt x="32930" y="56670"/>
                    <a:pt x="33313" y="56670"/>
                  </a:cubicBezTo>
                  <a:lnTo>
                    <a:pt x="51820" y="91259"/>
                  </a:lnTo>
                  <a:lnTo>
                    <a:pt x="67519" y="91259"/>
                  </a:lnTo>
                  <a:lnTo>
                    <a:pt x="47225" y="54245"/>
                  </a:lnTo>
                  <a:cubicBezTo>
                    <a:pt x="48118" y="53862"/>
                    <a:pt x="49267" y="53735"/>
                    <a:pt x="50033" y="53351"/>
                  </a:cubicBezTo>
                  <a:close/>
                  <a:moveTo>
                    <a:pt x="13784" y="11743"/>
                  </a:moveTo>
                  <a:lnTo>
                    <a:pt x="31015" y="11743"/>
                  </a:lnTo>
                  <a:cubicBezTo>
                    <a:pt x="35610" y="11743"/>
                    <a:pt x="39184" y="12381"/>
                    <a:pt x="41992" y="13785"/>
                  </a:cubicBezTo>
                  <a:cubicBezTo>
                    <a:pt x="44800" y="15189"/>
                    <a:pt x="46842" y="17103"/>
                    <a:pt x="48118" y="19656"/>
                  </a:cubicBezTo>
                  <a:cubicBezTo>
                    <a:pt x="49395" y="22209"/>
                    <a:pt x="50160" y="25144"/>
                    <a:pt x="50160" y="28591"/>
                  </a:cubicBezTo>
                  <a:cubicBezTo>
                    <a:pt x="50160" y="32037"/>
                    <a:pt x="49522" y="34972"/>
                    <a:pt x="48246" y="37397"/>
                  </a:cubicBezTo>
                  <a:cubicBezTo>
                    <a:pt x="46970" y="39822"/>
                    <a:pt x="44927" y="41737"/>
                    <a:pt x="42119" y="43013"/>
                  </a:cubicBezTo>
                  <a:cubicBezTo>
                    <a:pt x="39311" y="44289"/>
                    <a:pt x="35738" y="44928"/>
                    <a:pt x="31271" y="44928"/>
                  </a:cubicBezTo>
                  <a:lnTo>
                    <a:pt x="13784" y="44928"/>
                  </a:lnTo>
                  <a:lnTo>
                    <a:pt x="13784" y="11870"/>
                  </a:lnTo>
                  <a:close/>
                </a:path>
              </a:pathLst>
            </a:custGeom>
            <a:solidFill>
              <a:srgbClr val="14336A"/>
            </a:solidFill>
            <a:ln w="0" cap="flat">
              <a:noFill/>
              <a:prstDash val="solid"/>
              <a:miter/>
            </a:ln>
          </p:spPr>
          <p:txBody>
            <a:bodyPr rtlCol="0" anchor="ctr"/>
            <a:lstStyle/>
            <a:p>
              <a:endParaRPr lang="en-GB" sz="1013"/>
            </a:p>
          </p:txBody>
        </p:sp>
        <p:sp>
          <p:nvSpPr>
            <p:cNvPr id="167" name="Freeform 166">
              <a:extLst>
                <a:ext uri="{FF2B5EF4-FFF2-40B4-BE49-F238E27FC236}">
                  <a16:creationId xmlns:a16="http://schemas.microsoft.com/office/drawing/2014/main" id="{38B10012-CB27-16A4-8B33-3CCBAC42EE0E}"/>
                </a:ext>
              </a:extLst>
            </p:cNvPr>
            <p:cNvSpPr/>
            <p:nvPr/>
          </p:nvSpPr>
          <p:spPr>
            <a:xfrm>
              <a:off x="2243312"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350 w 61775"/>
                <a:gd name="connsiteY21" fmla="*/ 18379 h 70582"/>
                <a:gd name="connsiteX22" fmla="*/ 52586 w 61775"/>
                <a:gd name="connsiteY22" fmla="*/ 7786 h 70582"/>
                <a:gd name="connsiteX23" fmla="*/ 13402 w 61775"/>
                <a:gd name="connsiteY23" fmla="*/ 29101 h 70582"/>
                <a:gd name="connsiteX24" fmla="*/ 15444 w 61775"/>
                <a:gd name="connsiteY24" fmla="*/ 20804 h 70582"/>
                <a:gd name="connsiteX25" fmla="*/ 21826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10" y="11614"/>
                    <a:pt x="3957" y="16975"/>
                  </a:cubicBezTo>
                  <a:cubicBezTo>
                    <a:pt x="1276" y="22336"/>
                    <a:pt x="0" y="28462"/>
                    <a:pt x="0" y="35483"/>
                  </a:cubicBezTo>
                  <a:cubicBezTo>
                    <a:pt x="0" y="42502"/>
                    <a:pt x="1276" y="48756"/>
                    <a:pt x="3957" y="53989"/>
                  </a:cubicBezTo>
                  <a:cubicBezTo>
                    <a:pt x="6637" y="59222"/>
                    <a:pt x="10339" y="63307"/>
                    <a:pt x="15189" y="66242"/>
                  </a:cubicBezTo>
                  <a:cubicBezTo>
                    <a:pt x="20039" y="69178"/>
                    <a:pt x="25782" y="70582"/>
                    <a:pt x="32547" y="70582"/>
                  </a:cubicBezTo>
                  <a:cubicBezTo>
                    <a:pt x="37525" y="70582"/>
                    <a:pt x="41992" y="69816"/>
                    <a:pt x="45821" y="68284"/>
                  </a:cubicBezTo>
                  <a:cubicBezTo>
                    <a:pt x="49778" y="66753"/>
                    <a:pt x="52969"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350" y="18379"/>
                  </a:cubicBezTo>
                  <a:cubicBezTo>
                    <a:pt x="57691" y="14040"/>
                    <a:pt x="55394" y="10466"/>
                    <a:pt x="52586" y="7786"/>
                  </a:cubicBezTo>
                  <a:close/>
                  <a:moveTo>
                    <a:pt x="13402" y="29101"/>
                  </a:moveTo>
                  <a:cubicBezTo>
                    <a:pt x="13529" y="26165"/>
                    <a:pt x="14167" y="23357"/>
                    <a:pt x="15444" y="20804"/>
                  </a:cubicBezTo>
                  <a:cubicBezTo>
                    <a:pt x="16975" y="17869"/>
                    <a:pt x="19018" y="15444"/>
                    <a:pt x="21826" y="13657"/>
                  </a:cubicBezTo>
                  <a:cubicBezTo>
                    <a:pt x="24634" y="11870"/>
                    <a:pt x="27825"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168" name="Freeform 167">
              <a:extLst>
                <a:ext uri="{FF2B5EF4-FFF2-40B4-BE49-F238E27FC236}">
                  <a16:creationId xmlns:a16="http://schemas.microsoft.com/office/drawing/2014/main" id="{4F24907A-FC7A-17BB-1061-69B16DE85554}"/>
                </a:ext>
              </a:extLst>
            </p:cNvPr>
            <p:cNvSpPr/>
            <p:nvPr/>
          </p:nvSpPr>
          <p:spPr>
            <a:xfrm>
              <a:off x="2320021" y="6456927"/>
              <a:ext cx="55648" cy="70582"/>
            </a:xfrm>
            <a:custGeom>
              <a:avLst/>
              <a:gdLst>
                <a:gd name="connsiteX0" fmla="*/ 36887 w 55648"/>
                <a:gd name="connsiteY0" fmla="*/ 31015 h 70582"/>
                <a:gd name="connsiteX1" fmla="*/ 26037 w 55648"/>
                <a:gd name="connsiteY1" fmla="*/ 28590 h 70582"/>
                <a:gd name="connsiteX2" fmla="*/ 17869 w 55648"/>
                <a:gd name="connsiteY2" fmla="*/ 25144 h 70582"/>
                <a:gd name="connsiteX3" fmla="*/ 15316 w 55648"/>
                <a:gd name="connsiteY3" fmla="*/ 19656 h 70582"/>
                <a:gd name="connsiteX4" fmla="*/ 19145 w 55648"/>
                <a:gd name="connsiteY4" fmla="*/ 13146 h 70582"/>
                <a:gd name="connsiteX5" fmla="*/ 28590 w 55648"/>
                <a:gd name="connsiteY5" fmla="*/ 10594 h 70582"/>
                <a:gd name="connsiteX6" fmla="*/ 35483 w 55648"/>
                <a:gd name="connsiteY6" fmla="*/ 11870 h 70582"/>
                <a:gd name="connsiteX7" fmla="*/ 39822 w 55648"/>
                <a:gd name="connsiteY7" fmla="*/ 15316 h 70582"/>
                <a:gd name="connsiteX8" fmla="*/ 42247 w 55648"/>
                <a:gd name="connsiteY8" fmla="*/ 19656 h 70582"/>
                <a:gd name="connsiteX9" fmla="*/ 54245 w 55648"/>
                <a:gd name="connsiteY9" fmla="*/ 17486 h 70582"/>
                <a:gd name="connsiteX10" fmla="*/ 45821 w 55648"/>
                <a:gd name="connsiteY10" fmla="*/ 4722 h 70582"/>
                <a:gd name="connsiteX11" fmla="*/ 28335 w 55648"/>
                <a:gd name="connsiteY11" fmla="*/ 0 h 70582"/>
                <a:gd name="connsiteX12" fmla="*/ 14678 w 55648"/>
                <a:gd name="connsiteY12" fmla="*/ 2552 h 70582"/>
                <a:gd name="connsiteX13" fmla="*/ 5361 w 55648"/>
                <a:gd name="connsiteY13" fmla="*/ 9700 h 70582"/>
                <a:gd name="connsiteX14" fmla="*/ 1914 w 55648"/>
                <a:gd name="connsiteY14" fmla="*/ 20294 h 70582"/>
                <a:gd name="connsiteX15" fmla="*/ 6509 w 55648"/>
                <a:gd name="connsiteY15" fmla="*/ 32292 h 70582"/>
                <a:gd name="connsiteX16" fmla="*/ 20677 w 55648"/>
                <a:gd name="connsiteY16" fmla="*/ 39184 h 70582"/>
                <a:gd name="connsiteX17" fmla="*/ 32292 w 55648"/>
                <a:gd name="connsiteY17" fmla="*/ 41737 h 70582"/>
                <a:gd name="connsiteX18" fmla="*/ 39567 w 55648"/>
                <a:gd name="connsiteY18" fmla="*/ 45055 h 70582"/>
                <a:gd name="connsiteX19" fmla="*/ 41992 w 55648"/>
                <a:gd name="connsiteY19" fmla="*/ 50416 h 70582"/>
                <a:gd name="connsiteX20" fmla="*/ 38035 w 55648"/>
                <a:gd name="connsiteY20" fmla="*/ 57052 h 70582"/>
                <a:gd name="connsiteX21" fmla="*/ 27569 w 55648"/>
                <a:gd name="connsiteY21" fmla="*/ 59733 h 70582"/>
                <a:gd name="connsiteX22" fmla="*/ 17869 w 55648"/>
                <a:gd name="connsiteY22" fmla="*/ 57180 h 70582"/>
                <a:gd name="connsiteX23" fmla="*/ 12891 w 55648"/>
                <a:gd name="connsiteY23" fmla="*/ 49650 h 70582"/>
                <a:gd name="connsiteX24" fmla="*/ 0 w 55648"/>
                <a:gd name="connsiteY24" fmla="*/ 51564 h 70582"/>
                <a:gd name="connsiteX25" fmla="*/ 8934 w 55648"/>
                <a:gd name="connsiteY25" fmla="*/ 65604 h 70582"/>
                <a:gd name="connsiteX26" fmla="*/ 27697 w 55648"/>
                <a:gd name="connsiteY26" fmla="*/ 70582 h 70582"/>
                <a:gd name="connsiteX27" fmla="*/ 42247 w 55648"/>
                <a:gd name="connsiteY27" fmla="*/ 67902 h 70582"/>
                <a:gd name="connsiteX28" fmla="*/ 52075 w 55648"/>
                <a:gd name="connsiteY28" fmla="*/ 60371 h 70582"/>
                <a:gd name="connsiteX29" fmla="*/ 55649 w 55648"/>
                <a:gd name="connsiteY29" fmla="*/ 49395 h 70582"/>
                <a:gd name="connsiteX30" fmla="*/ 51054 w 55648"/>
                <a:gd name="connsiteY30" fmla="*/ 37652 h 70582"/>
                <a:gd name="connsiteX31" fmla="*/ 37014 w 55648"/>
                <a:gd name="connsiteY31" fmla="*/ 30887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648" h="70582">
                  <a:moveTo>
                    <a:pt x="36887" y="31015"/>
                  </a:moveTo>
                  <a:lnTo>
                    <a:pt x="26037" y="28590"/>
                  </a:lnTo>
                  <a:cubicBezTo>
                    <a:pt x="22336" y="27697"/>
                    <a:pt x="19528" y="26548"/>
                    <a:pt x="17869" y="25144"/>
                  </a:cubicBezTo>
                  <a:cubicBezTo>
                    <a:pt x="16210" y="23740"/>
                    <a:pt x="15316" y="21953"/>
                    <a:pt x="15316" y="19656"/>
                  </a:cubicBezTo>
                  <a:cubicBezTo>
                    <a:pt x="15316" y="16975"/>
                    <a:pt x="16593" y="14805"/>
                    <a:pt x="19145" y="13146"/>
                  </a:cubicBezTo>
                  <a:cubicBezTo>
                    <a:pt x="21698" y="11487"/>
                    <a:pt x="24761" y="10594"/>
                    <a:pt x="28590" y="10594"/>
                  </a:cubicBezTo>
                  <a:cubicBezTo>
                    <a:pt x="31398" y="10594"/>
                    <a:pt x="33696" y="11104"/>
                    <a:pt x="35483" y="11870"/>
                  </a:cubicBezTo>
                  <a:cubicBezTo>
                    <a:pt x="37269" y="12764"/>
                    <a:pt x="38801" y="13912"/>
                    <a:pt x="39822" y="15316"/>
                  </a:cubicBezTo>
                  <a:cubicBezTo>
                    <a:pt x="40843" y="16720"/>
                    <a:pt x="41737" y="18124"/>
                    <a:pt x="42247" y="19656"/>
                  </a:cubicBezTo>
                  <a:lnTo>
                    <a:pt x="54245" y="17486"/>
                  </a:lnTo>
                  <a:cubicBezTo>
                    <a:pt x="52841" y="12125"/>
                    <a:pt x="50033" y="7913"/>
                    <a:pt x="45821" y="4722"/>
                  </a:cubicBezTo>
                  <a:cubicBezTo>
                    <a:pt x="41609" y="1532"/>
                    <a:pt x="35738" y="0"/>
                    <a:pt x="28335" y="0"/>
                  </a:cubicBezTo>
                  <a:cubicBezTo>
                    <a:pt x="23229" y="0"/>
                    <a:pt x="18635" y="893"/>
                    <a:pt x="14678" y="2552"/>
                  </a:cubicBezTo>
                  <a:cubicBezTo>
                    <a:pt x="10721" y="4212"/>
                    <a:pt x="7530" y="6637"/>
                    <a:pt x="5361" y="9700"/>
                  </a:cubicBezTo>
                  <a:cubicBezTo>
                    <a:pt x="3063" y="12764"/>
                    <a:pt x="1914" y="16210"/>
                    <a:pt x="1914" y="20294"/>
                  </a:cubicBezTo>
                  <a:cubicBezTo>
                    <a:pt x="1914" y="25144"/>
                    <a:pt x="3446" y="29228"/>
                    <a:pt x="6509" y="32292"/>
                  </a:cubicBezTo>
                  <a:cubicBezTo>
                    <a:pt x="9573" y="35483"/>
                    <a:pt x="14295" y="37780"/>
                    <a:pt x="20677" y="39184"/>
                  </a:cubicBezTo>
                  <a:lnTo>
                    <a:pt x="32292" y="41737"/>
                  </a:lnTo>
                  <a:cubicBezTo>
                    <a:pt x="35610" y="42502"/>
                    <a:pt x="38035" y="43523"/>
                    <a:pt x="39567" y="45055"/>
                  </a:cubicBezTo>
                  <a:cubicBezTo>
                    <a:pt x="41098" y="46459"/>
                    <a:pt x="41992" y="48246"/>
                    <a:pt x="41992" y="50416"/>
                  </a:cubicBezTo>
                  <a:cubicBezTo>
                    <a:pt x="41992" y="53096"/>
                    <a:pt x="40716" y="55266"/>
                    <a:pt x="38035" y="57052"/>
                  </a:cubicBezTo>
                  <a:cubicBezTo>
                    <a:pt x="35483" y="58840"/>
                    <a:pt x="31909" y="59733"/>
                    <a:pt x="27569" y="59733"/>
                  </a:cubicBezTo>
                  <a:cubicBezTo>
                    <a:pt x="23612" y="59733"/>
                    <a:pt x="20294" y="58840"/>
                    <a:pt x="17869" y="57180"/>
                  </a:cubicBezTo>
                  <a:cubicBezTo>
                    <a:pt x="15316" y="55521"/>
                    <a:pt x="13785" y="52968"/>
                    <a:pt x="12891" y="49650"/>
                  </a:cubicBezTo>
                  <a:lnTo>
                    <a:pt x="0" y="51564"/>
                  </a:lnTo>
                  <a:cubicBezTo>
                    <a:pt x="1149" y="57563"/>
                    <a:pt x="4084" y="62286"/>
                    <a:pt x="8934" y="65604"/>
                  </a:cubicBezTo>
                  <a:cubicBezTo>
                    <a:pt x="13785" y="68923"/>
                    <a:pt x="20039" y="70582"/>
                    <a:pt x="27697" y="70582"/>
                  </a:cubicBezTo>
                  <a:cubicBezTo>
                    <a:pt x="33185" y="70582"/>
                    <a:pt x="38035" y="69689"/>
                    <a:pt x="42247" y="67902"/>
                  </a:cubicBezTo>
                  <a:cubicBezTo>
                    <a:pt x="46459" y="66115"/>
                    <a:pt x="49778" y="63562"/>
                    <a:pt x="52075" y="60371"/>
                  </a:cubicBezTo>
                  <a:cubicBezTo>
                    <a:pt x="54372" y="57180"/>
                    <a:pt x="55649" y="53479"/>
                    <a:pt x="55649" y="49395"/>
                  </a:cubicBezTo>
                  <a:cubicBezTo>
                    <a:pt x="55649" y="44544"/>
                    <a:pt x="54117" y="40588"/>
                    <a:pt x="51054" y="37652"/>
                  </a:cubicBezTo>
                  <a:cubicBezTo>
                    <a:pt x="47991" y="34716"/>
                    <a:pt x="43268" y="32419"/>
                    <a:pt x="37014" y="30887"/>
                  </a:cubicBezTo>
                  <a:close/>
                </a:path>
              </a:pathLst>
            </a:custGeom>
            <a:solidFill>
              <a:srgbClr val="14336A"/>
            </a:solidFill>
            <a:ln w="0" cap="flat">
              <a:noFill/>
              <a:prstDash val="solid"/>
              <a:miter/>
            </a:ln>
          </p:spPr>
          <p:txBody>
            <a:bodyPr rtlCol="0" anchor="ctr"/>
            <a:lstStyle/>
            <a:p>
              <a:endParaRPr lang="en-GB" sz="1013"/>
            </a:p>
          </p:txBody>
        </p:sp>
        <p:sp>
          <p:nvSpPr>
            <p:cNvPr id="169" name="Freeform 168">
              <a:extLst>
                <a:ext uri="{FF2B5EF4-FFF2-40B4-BE49-F238E27FC236}">
                  <a16:creationId xmlns:a16="http://schemas.microsoft.com/office/drawing/2014/main" id="{342658AB-2256-FBC3-E40E-40FFAF9A64DF}"/>
                </a:ext>
              </a:extLst>
            </p:cNvPr>
            <p:cNvSpPr/>
            <p:nvPr/>
          </p:nvSpPr>
          <p:spPr>
            <a:xfrm>
              <a:off x="2390348"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4 h 70582"/>
                <a:gd name="connsiteX25" fmla="*/ 21698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4"/>
                  </a:cubicBezTo>
                  <a:cubicBezTo>
                    <a:pt x="16848" y="17869"/>
                    <a:pt x="18890" y="15444"/>
                    <a:pt x="21698" y="13657"/>
                  </a:cubicBezTo>
                  <a:cubicBezTo>
                    <a:pt x="24506" y="11870"/>
                    <a:pt x="27697"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170" name="Freeform 169">
              <a:extLst>
                <a:ext uri="{FF2B5EF4-FFF2-40B4-BE49-F238E27FC236}">
                  <a16:creationId xmlns:a16="http://schemas.microsoft.com/office/drawing/2014/main" id="{3DF60BF0-388D-E735-FF02-CB1873958AA5}"/>
                </a:ext>
              </a:extLst>
            </p:cNvPr>
            <p:cNvSpPr/>
            <p:nvPr/>
          </p:nvSpPr>
          <p:spPr>
            <a:xfrm>
              <a:off x="2466929" y="6456927"/>
              <a:ext cx="56797" cy="70709"/>
            </a:xfrm>
            <a:custGeom>
              <a:avLst/>
              <a:gdLst>
                <a:gd name="connsiteX0" fmla="*/ 47480 w 56797"/>
                <a:gd name="connsiteY0" fmla="*/ 4467 h 70709"/>
                <a:gd name="connsiteX1" fmla="*/ 38801 w 56797"/>
                <a:gd name="connsiteY1" fmla="*/ 1021 h 70709"/>
                <a:gd name="connsiteX2" fmla="*/ 30122 w 56797"/>
                <a:gd name="connsiteY2" fmla="*/ 0 h 70709"/>
                <a:gd name="connsiteX3" fmla="*/ 18379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396 w 56797"/>
                <a:gd name="connsiteY31" fmla="*/ 44544 h 70709"/>
                <a:gd name="connsiteX32" fmla="*/ 41354 w 56797"/>
                <a:gd name="connsiteY32" fmla="*/ 52075 h 70709"/>
                <a:gd name="connsiteX33" fmla="*/ 35355 w 56797"/>
                <a:gd name="connsiteY33" fmla="*/ 57819 h 70709"/>
                <a:gd name="connsiteX34" fmla="*/ 25910 w 56797"/>
                <a:gd name="connsiteY34" fmla="*/ 59988 h 70709"/>
                <a:gd name="connsiteX35" fmla="*/ 16593 w 56797"/>
                <a:gd name="connsiteY35" fmla="*/ 57436 h 70709"/>
                <a:gd name="connsiteX36" fmla="*/ 12891 w 56797"/>
                <a:gd name="connsiteY36" fmla="*/ 50033 h 70709"/>
                <a:gd name="connsiteX37" fmla="*/ 14806 w 56797"/>
                <a:gd name="connsiteY37" fmla="*/ 44289 h 70709"/>
                <a:gd name="connsiteX38" fmla="*/ 19911 w 56797"/>
                <a:gd name="connsiteY38" fmla="*/ 40971 h 70709"/>
                <a:gd name="connsiteX39" fmla="*/ 26931 w 56797"/>
                <a:gd name="connsiteY39" fmla="*/ 39311 h 70709"/>
                <a:gd name="connsiteX40" fmla="*/ 31015 w 56797"/>
                <a:gd name="connsiteY40" fmla="*/ 38801 h 70709"/>
                <a:gd name="connsiteX41" fmla="*/ 35993 w 56797"/>
                <a:gd name="connsiteY41" fmla="*/ 38035 h 70709"/>
                <a:gd name="connsiteX42" fmla="*/ 40588 w 56797"/>
                <a:gd name="connsiteY42" fmla="*/ 37014 h 70709"/>
                <a:gd name="connsiteX43" fmla="*/ 43268 w 56797"/>
                <a:gd name="connsiteY43" fmla="*/ 35738 h 70709"/>
                <a:gd name="connsiteX44" fmla="*/ 43268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480" y="4467"/>
                  </a:moveTo>
                  <a:cubicBezTo>
                    <a:pt x="44800" y="2808"/>
                    <a:pt x="41864" y="1659"/>
                    <a:pt x="38801" y="1021"/>
                  </a:cubicBezTo>
                  <a:cubicBezTo>
                    <a:pt x="35738" y="383"/>
                    <a:pt x="32802" y="0"/>
                    <a:pt x="30122" y="0"/>
                  </a:cubicBezTo>
                  <a:cubicBezTo>
                    <a:pt x="26038" y="0"/>
                    <a:pt x="22081" y="638"/>
                    <a:pt x="18379" y="1787"/>
                  </a:cubicBezTo>
                  <a:cubicBezTo>
                    <a:pt x="14678" y="2935"/>
                    <a:pt x="11360"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3013"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5"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396" y="44544"/>
                  </a:moveTo>
                  <a:cubicBezTo>
                    <a:pt x="43396" y="47225"/>
                    <a:pt x="42758" y="49778"/>
                    <a:pt x="41354" y="52075"/>
                  </a:cubicBezTo>
                  <a:cubicBezTo>
                    <a:pt x="39950" y="54372"/>
                    <a:pt x="38035" y="56287"/>
                    <a:pt x="35355" y="57819"/>
                  </a:cubicBezTo>
                  <a:cubicBezTo>
                    <a:pt x="32675" y="59222"/>
                    <a:pt x="29611" y="59988"/>
                    <a:pt x="25910" y="59988"/>
                  </a:cubicBezTo>
                  <a:cubicBezTo>
                    <a:pt x="22209" y="59988"/>
                    <a:pt x="19018" y="59095"/>
                    <a:pt x="16593" y="57436"/>
                  </a:cubicBezTo>
                  <a:cubicBezTo>
                    <a:pt x="14167" y="55776"/>
                    <a:pt x="12891" y="53224"/>
                    <a:pt x="12891" y="50033"/>
                  </a:cubicBezTo>
                  <a:cubicBezTo>
                    <a:pt x="12891" y="47608"/>
                    <a:pt x="13529" y="45821"/>
                    <a:pt x="14806" y="44289"/>
                  </a:cubicBezTo>
                  <a:cubicBezTo>
                    <a:pt x="16082" y="42885"/>
                    <a:pt x="17741" y="41737"/>
                    <a:pt x="19911" y="40971"/>
                  </a:cubicBezTo>
                  <a:cubicBezTo>
                    <a:pt x="22081" y="40205"/>
                    <a:pt x="24378" y="39694"/>
                    <a:pt x="26931" y="39311"/>
                  </a:cubicBezTo>
                  <a:cubicBezTo>
                    <a:pt x="28080" y="39184"/>
                    <a:pt x="29356" y="38929"/>
                    <a:pt x="31015" y="38801"/>
                  </a:cubicBezTo>
                  <a:cubicBezTo>
                    <a:pt x="32675" y="38546"/>
                    <a:pt x="34334" y="38291"/>
                    <a:pt x="35993" y="38035"/>
                  </a:cubicBezTo>
                  <a:cubicBezTo>
                    <a:pt x="37652" y="37780"/>
                    <a:pt x="39184" y="37397"/>
                    <a:pt x="40588" y="37014"/>
                  </a:cubicBezTo>
                  <a:cubicBezTo>
                    <a:pt x="41992" y="36631"/>
                    <a:pt x="42885" y="36121"/>
                    <a:pt x="43268" y="35738"/>
                  </a:cubicBezTo>
                  <a:lnTo>
                    <a:pt x="43268" y="44544"/>
                  </a:lnTo>
                  <a:close/>
                </a:path>
              </a:pathLst>
            </a:custGeom>
            <a:solidFill>
              <a:srgbClr val="14336A"/>
            </a:solidFill>
            <a:ln w="0" cap="flat">
              <a:noFill/>
              <a:prstDash val="solid"/>
              <a:miter/>
            </a:ln>
          </p:spPr>
          <p:txBody>
            <a:bodyPr rtlCol="0" anchor="ctr"/>
            <a:lstStyle/>
            <a:p>
              <a:endParaRPr lang="en-GB" sz="1013"/>
            </a:p>
          </p:txBody>
        </p:sp>
        <p:sp>
          <p:nvSpPr>
            <p:cNvPr id="171" name="Freeform 170">
              <a:extLst>
                <a:ext uri="{FF2B5EF4-FFF2-40B4-BE49-F238E27FC236}">
                  <a16:creationId xmlns:a16="http://schemas.microsoft.com/office/drawing/2014/main" id="{FE5DB8EC-AFCF-F2F2-ACBD-A5E949B417F9}"/>
                </a:ext>
              </a:extLst>
            </p:cNvPr>
            <p:cNvSpPr/>
            <p:nvPr/>
          </p:nvSpPr>
          <p:spPr>
            <a:xfrm>
              <a:off x="2544403" y="6456671"/>
              <a:ext cx="36503" cy="69433"/>
            </a:xfrm>
            <a:custGeom>
              <a:avLst/>
              <a:gdLst>
                <a:gd name="connsiteX0" fmla="*/ 31015 w 36503"/>
                <a:gd name="connsiteY0" fmla="*/ 128 h 69433"/>
                <a:gd name="connsiteX1" fmla="*/ 20294 w 36503"/>
                <a:gd name="connsiteY1" fmla="*/ 3319 h 69433"/>
                <a:gd name="connsiteX2" fmla="*/ 13657 w 36503"/>
                <a:gd name="connsiteY2" fmla="*/ 11998 h 69433"/>
                <a:gd name="connsiteX3" fmla="*/ 12891 w 36503"/>
                <a:gd name="connsiteY3" fmla="*/ 11998 h 69433"/>
                <a:gd name="connsiteX4" fmla="*/ 12891 w 36503"/>
                <a:gd name="connsiteY4" fmla="*/ 1149 h 69433"/>
                <a:gd name="connsiteX5" fmla="*/ 0 w 36503"/>
                <a:gd name="connsiteY5" fmla="*/ 1149 h 69433"/>
                <a:gd name="connsiteX6" fmla="*/ 0 w 36503"/>
                <a:gd name="connsiteY6" fmla="*/ 69433 h 69433"/>
                <a:gd name="connsiteX7" fmla="*/ 13274 w 36503"/>
                <a:gd name="connsiteY7" fmla="*/ 69433 h 69433"/>
                <a:gd name="connsiteX8" fmla="*/ 13274 w 36503"/>
                <a:gd name="connsiteY8" fmla="*/ 27697 h 69433"/>
                <a:gd name="connsiteX9" fmla="*/ 15444 w 36503"/>
                <a:gd name="connsiteY9" fmla="*/ 19784 h 69433"/>
                <a:gd name="connsiteX10" fmla="*/ 21187 w 36503"/>
                <a:gd name="connsiteY10" fmla="*/ 14295 h 69433"/>
                <a:gd name="connsiteX11" fmla="*/ 29611 w 36503"/>
                <a:gd name="connsiteY11" fmla="*/ 12253 h 69433"/>
                <a:gd name="connsiteX12" fmla="*/ 33696 w 36503"/>
                <a:gd name="connsiteY12" fmla="*/ 12508 h 69433"/>
                <a:gd name="connsiteX13" fmla="*/ 36504 w 36503"/>
                <a:gd name="connsiteY13" fmla="*/ 13019 h 69433"/>
                <a:gd name="connsiteX14" fmla="*/ 36504 w 36503"/>
                <a:gd name="connsiteY14" fmla="*/ 256 h 69433"/>
                <a:gd name="connsiteX15" fmla="*/ 33823 w 36503"/>
                <a:gd name="connsiteY15" fmla="*/ 0 h 69433"/>
                <a:gd name="connsiteX16" fmla="*/ 30888 w 36503"/>
                <a:gd name="connsiteY16" fmla="*/ 0 h 6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03" h="69433">
                  <a:moveTo>
                    <a:pt x="31015" y="128"/>
                  </a:moveTo>
                  <a:cubicBezTo>
                    <a:pt x="27059" y="128"/>
                    <a:pt x="23485" y="1149"/>
                    <a:pt x="20294" y="3319"/>
                  </a:cubicBezTo>
                  <a:cubicBezTo>
                    <a:pt x="17103" y="5488"/>
                    <a:pt x="14933" y="8296"/>
                    <a:pt x="13657" y="11998"/>
                  </a:cubicBezTo>
                  <a:lnTo>
                    <a:pt x="12891" y="11998"/>
                  </a:lnTo>
                  <a:lnTo>
                    <a:pt x="12891" y="1149"/>
                  </a:lnTo>
                  <a:lnTo>
                    <a:pt x="0" y="1149"/>
                  </a:lnTo>
                  <a:lnTo>
                    <a:pt x="0" y="69433"/>
                  </a:lnTo>
                  <a:lnTo>
                    <a:pt x="13274" y="69433"/>
                  </a:lnTo>
                  <a:lnTo>
                    <a:pt x="13274" y="27697"/>
                  </a:lnTo>
                  <a:cubicBezTo>
                    <a:pt x="13274" y="24761"/>
                    <a:pt x="14040" y="22081"/>
                    <a:pt x="15444" y="19784"/>
                  </a:cubicBezTo>
                  <a:cubicBezTo>
                    <a:pt x="16848" y="17486"/>
                    <a:pt x="18762" y="15571"/>
                    <a:pt x="21187" y="14295"/>
                  </a:cubicBezTo>
                  <a:cubicBezTo>
                    <a:pt x="23612" y="13019"/>
                    <a:pt x="26420" y="12253"/>
                    <a:pt x="29611" y="12253"/>
                  </a:cubicBezTo>
                  <a:cubicBezTo>
                    <a:pt x="31015" y="12253"/>
                    <a:pt x="32292" y="12253"/>
                    <a:pt x="33696" y="12508"/>
                  </a:cubicBezTo>
                  <a:cubicBezTo>
                    <a:pt x="35100" y="12764"/>
                    <a:pt x="35993" y="12891"/>
                    <a:pt x="36504" y="13019"/>
                  </a:cubicBezTo>
                  <a:lnTo>
                    <a:pt x="36504" y="256"/>
                  </a:lnTo>
                  <a:cubicBezTo>
                    <a:pt x="35865" y="256"/>
                    <a:pt x="34972" y="128"/>
                    <a:pt x="33823" y="0"/>
                  </a:cubicBezTo>
                  <a:cubicBezTo>
                    <a:pt x="32675" y="0"/>
                    <a:pt x="31653" y="0"/>
                    <a:pt x="30888" y="0"/>
                  </a:cubicBezTo>
                  <a:close/>
                </a:path>
              </a:pathLst>
            </a:custGeom>
            <a:solidFill>
              <a:srgbClr val="14336A"/>
            </a:solidFill>
            <a:ln w="0" cap="flat">
              <a:noFill/>
              <a:prstDash val="solid"/>
              <a:miter/>
            </a:ln>
          </p:spPr>
          <p:txBody>
            <a:bodyPr rtlCol="0" anchor="ctr"/>
            <a:lstStyle/>
            <a:p>
              <a:endParaRPr lang="en-GB" sz="1013"/>
            </a:p>
          </p:txBody>
        </p:sp>
        <p:sp>
          <p:nvSpPr>
            <p:cNvPr id="172" name="Freeform 171">
              <a:extLst>
                <a:ext uri="{FF2B5EF4-FFF2-40B4-BE49-F238E27FC236}">
                  <a16:creationId xmlns:a16="http://schemas.microsoft.com/office/drawing/2014/main" id="{448B0EF7-ECB3-EDD4-1DE3-7BA0B7BF7831}"/>
                </a:ext>
              </a:extLst>
            </p:cNvPr>
            <p:cNvSpPr/>
            <p:nvPr/>
          </p:nvSpPr>
          <p:spPr>
            <a:xfrm>
              <a:off x="2590096"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70" y="70582"/>
                    <a:pt x="41992" y="69561"/>
                    <a:pt x="46076" y="67646"/>
                  </a:cubicBezTo>
                  <a:cubicBezTo>
                    <a:pt x="50161" y="65732"/>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335"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173" name="Freeform 172">
              <a:extLst>
                <a:ext uri="{FF2B5EF4-FFF2-40B4-BE49-F238E27FC236}">
                  <a16:creationId xmlns:a16="http://schemas.microsoft.com/office/drawing/2014/main" id="{3DB9E795-6E3B-59BB-4699-73A346EA4C1E}"/>
                </a:ext>
              </a:extLst>
            </p:cNvPr>
            <p:cNvSpPr/>
            <p:nvPr/>
          </p:nvSpPr>
          <p:spPr>
            <a:xfrm>
              <a:off x="2667571" y="6434973"/>
              <a:ext cx="57563" cy="91131"/>
            </a:xfrm>
            <a:custGeom>
              <a:avLst/>
              <a:gdLst>
                <a:gd name="connsiteX0" fmla="*/ 46459 w 57563"/>
                <a:gd name="connsiteY0" fmla="*/ 24889 h 91131"/>
                <a:gd name="connsiteX1" fmla="*/ 34206 w 57563"/>
                <a:gd name="connsiteY1" fmla="*/ 21953 h 91131"/>
                <a:gd name="connsiteX2" fmla="*/ 21315 w 57563"/>
                <a:gd name="connsiteY2" fmla="*/ 25144 h 91131"/>
                <a:gd name="connsiteX3" fmla="*/ 14040 w 57563"/>
                <a:gd name="connsiteY3" fmla="*/ 33951 h 91131"/>
                <a:gd name="connsiteX4" fmla="*/ 13146 w 57563"/>
                <a:gd name="connsiteY4" fmla="*/ 33951 h 91131"/>
                <a:gd name="connsiteX5" fmla="*/ 13146 w 57563"/>
                <a:gd name="connsiteY5" fmla="*/ 0 h 91131"/>
                <a:gd name="connsiteX6" fmla="*/ 0 w 57563"/>
                <a:gd name="connsiteY6" fmla="*/ 0 h 91131"/>
                <a:gd name="connsiteX7" fmla="*/ 0 w 57563"/>
                <a:gd name="connsiteY7" fmla="*/ 91131 h 91131"/>
                <a:gd name="connsiteX8" fmla="*/ 13274 w 57563"/>
                <a:gd name="connsiteY8" fmla="*/ 91131 h 91131"/>
                <a:gd name="connsiteX9" fmla="*/ 13274 w 57563"/>
                <a:gd name="connsiteY9" fmla="*/ 50543 h 91131"/>
                <a:gd name="connsiteX10" fmla="*/ 15444 w 57563"/>
                <a:gd name="connsiteY10" fmla="*/ 41226 h 91131"/>
                <a:gd name="connsiteX11" fmla="*/ 21315 w 57563"/>
                <a:gd name="connsiteY11" fmla="*/ 35355 h 91131"/>
                <a:gd name="connsiteX12" fmla="*/ 29739 w 57563"/>
                <a:gd name="connsiteY12" fmla="*/ 33313 h 91131"/>
                <a:gd name="connsiteX13" fmla="*/ 40460 w 57563"/>
                <a:gd name="connsiteY13" fmla="*/ 37524 h 91131"/>
                <a:gd name="connsiteX14" fmla="*/ 44289 w 57563"/>
                <a:gd name="connsiteY14" fmla="*/ 49267 h 91131"/>
                <a:gd name="connsiteX15" fmla="*/ 44289 w 57563"/>
                <a:gd name="connsiteY15" fmla="*/ 91131 h 91131"/>
                <a:gd name="connsiteX16" fmla="*/ 57563 w 57563"/>
                <a:gd name="connsiteY16" fmla="*/ 91131 h 91131"/>
                <a:gd name="connsiteX17" fmla="*/ 57563 w 57563"/>
                <a:gd name="connsiteY17" fmla="*/ 47735 h 91131"/>
                <a:gd name="connsiteX18" fmla="*/ 54628 w 57563"/>
                <a:gd name="connsiteY18" fmla="*/ 33440 h 91131"/>
                <a:gd name="connsiteX19" fmla="*/ 46459 w 57563"/>
                <a:gd name="connsiteY19" fmla="*/ 24889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63" h="91131">
                  <a:moveTo>
                    <a:pt x="46459" y="24889"/>
                  </a:moveTo>
                  <a:cubicBezTo>
                    <a:pt x="42885" y="22974"/>
                    <a:pt x="38801" y="21953"/>
                    <a:pt x="34206" y="21953"/>
                  </a:cubicBezTo>
                  <a:cubicBezTo>
                    <a:pt x="28845" y="21953"/>
                    <a:pt x="24633" y="22974"/>
                    <a:pt x="21315" y="25144"/>
                  </a:cubicBezTo>
                  <a:cubicBezTo>
                    <a:pt x="17997" y="27314"/>
                    <a:pt x="15571" y="30249"/>
                    <a:pt x="14040" y="33951"/>
                  </a:cubicBezTo>
                  <a:lnTo>
                    <a:pt x="13146" y="33951"/>
                  </a:lnTo>
                  <a:lnTo>
                    <a:pt x="13146" y="0"/>
                  </a:lnTo>
                  <a:lnTo>
                    <a:pt x="0" y="0"/>
                  </a:lnTo>
                  <a:lnTo>
                    <a:pt x="0" y="91131"/>
                  </a:lnTo>
                  <a:lnTo>
                    <a:pt x="13274" y="91131"/>
                  </a:lnTo>
                  <a:lnTo>
                    <a:pt x="13274" y="50543"/>
                  </a:lnTo>
                  <a:cubicBezTo>
                    <a:pt x="13274" y="46970"/>
                    <a:pt x="13912" y="43779"/>
                    <a:pt x="15444" y="41226"/>
                  </a:cubicBezTo>
                  <a:cubicBezTo>
                    <a:pt x="16848" y="38673"/>
                    <a:pt x="18762" y="36759"/>
                    <a:pt x="21315" y="35355"/>
                  </a:cubicBezTo>
                  <a:cubicBezTo>
                    <a:pt x="23740" y="34078"/>
                    <a:pt x="26548" y="33313"/>
                    <a:pt x="29739" y="33313"/>
                  </a:cubicBezTo>
                  <a:cubicBezTo>
                    <a:pt x="34334" y="33313"/>
                    <a:pt x="37908" y="34717"/>
                    <a:pt x="40460" y="37524"/>
                  </a:cubicBezTo>
                  <a:cubicBezTo>
                    <a:pt x="43013" y="40332"/>
                    <a:pt x="44289" y="44162"/>
                    <a:pt x="44289" y="49267"/>
                  </a:cubicBezTo>
                  <a:lnTo>
                    <a:pt x="44289" y="91131"/>
                  </a:lnTo>
                  <a:lnTo>
                    <a:pt x="57563" y="91131"/>
                  </a:lnTo>
                  <a:lnTo>
                    <a:pt x="57563" y="47735"/>
                  </a:lnTo>
                  <a:cubicBezTo>
                    <a:pt x="57563" y="41992"/>
                    <a:pt x="56542" y="37269"/>
                    <a:pt x="54628" y="33440"/>
                  </a:cubicBezTo>
                  <a:cubicBezTo>
                    <a:pt x="52713" y="29611"/>
                    <a:pt x="49905" y="26803"/>
                    <a:pt x="46459" y="24889"/>
                  </a:cubicBezTo>
                  <a:close/>
                </a:path>
              </a:pathLst>
            </a:custGeom>
            <a:solidFill>
              <a:srgbClr val="14336A"/>
            </a:solidFill>
            <a:ln w="0" cap="flat">
              <a:noFill/>
              <a:prstDash val="solid"/>
              <a:miter/>
            </a:ln>
          </p:spPr>
          <p:txBody>
            <a:bodyPr rtlCol="0" anchor="ctr"/>
            <a:lstStyle/>
            <a:p>
              <a:endParaRPr lang="en-GB" sz="1013"/>
            </a:p>
          </p:txBody>
        </p:sp>
        <p:sp>
          <p:nvSpPr>
            <p:cNvPr id="174" name="Freeform 173">
              <a:extLst>
                <a:ext uri="{FF2B5EF4-FFF2-40B4-BE49-F238E27FC236}">
                  <a16:creationId xmlns:a16="http://schemas.microsoft.com/office/drawing/2014/main" id="{9117AD87-0031-38CC-BE63-1092EC5A7A49}"/>
                </a:ext>
              </a:extLst>
            </p:cNvPr>
            <p:cNvSpPr/>
            <p:nvPr/>
          </p:nvSpPr>
          <p:spPr>
            <a:xfrm>
              <a:off x="2776444" y="6435101"/>
              <a:ext cx="81303" cy="91131"/>
            </a:xfrm>
            <a:custGeom>
              <a:avLst/>
              <a:gdLst>
                <a:gd name="connsiteX0" fmla="*/ 32802 w 81303"/>
                <a:gd name="connsiteY0" fmla="*/ 0 h 91131"/>
                <a:gd name="connsiteX1" fmla="*/ 0 w 81303"/>
                <a:gd name="connsiteY1" fmla="*/ 91132 h 91131"/>
                <a:gd name="connsiteX2" fmla="*/ 14550 w 81303"/>
                <a:gd name="connsiteY2" fmla="*/ 91132 h 91131"/>
                <a:gd name="connsiteX3" fmla="*/ 22847 w 81303"/>
                <a:gd name="connsiteY3" fmla="*/ 67008 h 91131"/>
                <a:gd name="connsiteX4" fmla="*/ 58457 w 81303"/>
                <a:gd name="connsiteY4" fmla="*/ 67008 h 91131"/>
                <a:gd name="connsiteX5" fmla="*/ 66753 w 81303"/>
                <a:gd name="connsiteY5" fmla="*/ 91132 h 91131"/>
                <a:gd name="connsiteX6" fmla="*/ 81303 w 81303"/>
                <a:gd name="connsiteY6" fmla="*/ 91132 h 91131"/>
                <a:gd name="connsiteX7" fmla="*/ 48501 w 81303"/>
                <a:gd name="connsiteY7" fmla="*/ 0 h 91131"/>
                <a:gd name="connsiteX8" fmla="*/ 32675 w 81303"/>
                <a:gd name="connsiteY8" fmla="*/ 0 h 91131"/>
                <a:gd name="connsiteX9" fmla="*/ 26931 w 81303"/>
                <a:gd name="connsiteY9" fmla="*/ 55394 h 91131"/>
                <a:gd name="connsiteX10" fmla="*/ 40333 w 81303"/>
                <a:gd name="connsiteY10" fmla="*/ 16465 h 91131"/>
                <a:gd name="connsiteX11" fmla="*/ 41098 w 81303"/>
                <a:gd name="connsiteY11" fmla="*/ 16465 h 91131"/>
                <a:gd name="connsiteX12" fmla="*/ 54500 w 81303"/>
                <a:gd name="connsiteY12" fmla="*/ 55394 h 91131"/>
                <a:gd name="connsiteX13" fmla="*/ 26931 w 81303"/>
                <a:gd name="connsiteY13" fmla="*/ 55394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303" h="91131">
                  <a:moveTo>
                    <a:pt x="32802" y="0"/>
                  </a:moveTo>
                  <a:lnTo>
                    <a:pt x="0" y="91132"/>
                  </a:lnTo>
                  <a:lnTo>
                    <a:pt x="14550" y="91132"/>
                  </a:lnTo>
                  <a:lnTo>
                    <a:pt x="22847" y="67008"/>
                  </a:lnTo>
                  <a:lnTo>
                    <a:pt x="58457" y="67008"/>
                  </a:lnTo>
                  <a:lnTo>
                    <a:pt x="66753" y="91132"/>
                  </a:lnTo>
                  <a:lnTo>
                    <a:pt x="81303" y="91132"/>
                  </a:lnTo>
                  <a:lnTo>
                    <a:pt x="48501" y="0"/>
                  </a:lnTo>
                  <a:lnTo>
                    <a:pt x="32675" y="0"/>
                  </a:lnTo>
                  <a:close/>
                  <a:moveTo>
                    <a:pt x="26931" y="55394"/>
                  </a:moveTo>
                  <a:lnTo>
                    <a:pt x="40333" y="16465"/>
                  </a:lnTo>
                  <a:lnTo>
                    <a:pt x="41098" y="16465"/>
                  </a:lnTo>
                  <a:lnTo>
                    <a:pt x="54500" y="55394"/>
                  </a:lnTo>
                  <a:lnTo>
                    <a:pt x="26931" y="55394"/>
                  </a:lnTo>
                  <a:close/>
                </a:path>
              </a:pathLst>
            </a:custGeom>
            <a:solidFill>
              <a:srgbClr val="14336A"/>
            </a:solidFill>
            <a:ln w="0" cap="flat">
              <a:noFill/>
              <a:prstDash val="solid"/>
              <a:miter/>
            </a:ln>
          </p:spPr>
          <p:txBody>
            <a:bodyPr rtlCol="0" anchor="ctr"/>
            <a:lstStyle/>
            <a:p>
              <a:endParaRPr lang="en-GB" sz="1013"/>
            </a:p>
          </p:txBody>
        </p:sp>
        <p:sp>
          <p:nvSpPr>
            <p:cNvPr id="175" name="Freeform 174">
              <a:extLst>
                <a:ext uri="{FF2B5EF4-FFF2-40B4-BE49-F238E27FC236}">
                  <a16:creationId xmlns:a16="http://schemas.microsoft.com/office/drawing/2014/main" id="{4DE632F9-C0C7-30AB-E3C1-676B46F3698F}"/>
                </a:ext>
              </a:extLst>
            </p:cNvPr>
            <p:cNvSpPr/>
            <p:nvPr/>
          </p:nvSpPr>
          <p:spPr>
            <a:xfrm>
              <a:off x="2873063"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176" name="Freeform 175">
              <a:extLst>
                <a:ext uri="{FF2B5EF4-FFF2-40B4-BE49-F238E27FC236}">
                  <a16:creationId xmlns:a16="http://schemas.microsoft.com/office/drawing/2014/main" id="{425D571C-C9E9-12AF-9D34-F764A07C29CD}"/>
                </a:ext>
              </a:extLst>
            </p:cNvPr>
            <p:cNvSpPr/>
            <p:nvPr/>
          </p:nvSpPr>
          <p:spPr>
            <a:xfrm>
              <a:off x="2907397"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177" name="Freeform 176">
              <a:extLst>
                <a:ext uri="{FF2B5EF4-FFF2-40B4-BE49-F238E27FC236}">
                  <a16:creationId xmlns:a16="http://schemas.microsoft.com/office/drawing/2014/main" id="{52BED73B-7644-14B3-E696-1027204B0646}"/>
                </a:ext>
              </a:extLst>
            </p:cNvPr>
            <p:cNvSpPr/>
            <p:nvPr/>
          </p:nvSpPr>
          <p:spPr>
            <a:xfrm>
              <a:off x="2940072" y="6431400"/>
              <a:ext cx="16847" cy="15826"/>
            </a:xfrm>
            <a:custGeom>
              <a:avLst/>
              <a:gdLst>
                <a:gd name="connsiteX0" fmla="*/ 8424 w 16847"/>
                <a:gd name="connsiteY0" fmla="*/ 0 h 15826"/>
                <a:gd name="connsiteX1" fmla="*/ 2425 w 16847"/>
                <a:gd name="connsiteY1" fmla="*/ 2297 h 15826"/>
                <a:gd name="connsiteX2" fmla="*/ 0 w 16847"/>
                <a:gd name="connsiteY2" fmla="*/ 7913 h 15826"/>
                <a:gd name="connsiteX3" fmla="*/ 2425 w 16847"/>
                <a:gd name="connsiteY3" fmla="*/ 13529 h 15826"/>
                <a:gd name="connsiteX4" fmla="*/ 8424 w 16847"/>
                <a:gd name="connsiteY4" fmla="*/ 15827 h 15826"/>
                <a:gd name="connsiteX5" fmla="*/ 14423 w 16847"/>
                <a:gd name="connsiteY5" fmla="*/ 13529 h 15826"/>
                <a:gd name="connsiteX6" fmla="*/ 16848 w 16847"/>
                <a:gd name="connsiteY6" fmla="*/ 7913 h 15826"/>
                <a:gd name="connsiteX7" fmla="*/ 14423 w 16847"/>
                <a:gd name="connsiteY7" fmla="*/ 2297 h 15826"/>
                <a:gd name="connsiteX8" fmla="*/ 8424 w 16847"/>
                <a:gd name="connsiteY8" fmla="*/ 0 h 1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7" h="15826">
                  <a:moveTo>
                    <a:pt x="8424" y="0"/>
                  </a:moveTo>
                  <a:cubicBezTo>
                    <a:pt x="6126" y="0"/>
                    <a:pt x="4084" y="766"/>
                    <a:pt x="2425" y="2297"/>
                  </a:cubicBezTo>
                  <a:cubicBezTo>
                    <a:pt x="766" y="3829"/>
                    <a:pt x="0" y="5743"/>
                    <a:pt x="0" y="7913"/>
                  </a:cubicBezTo>
                  <a:cubicBezTo>
                    <a:pt x="0" y="10083"/>
                    <a:pt x="766" y="11870"/>
                    <a:pt x="2425" y="13529"/>
                  </a:cubicBezTo>
                  <a:cubicBezTo>
                    <a:pt x="4084" y="15061"/>
                    <a:pt x="5999" y="15827"/>
                    <a:pt x="8424" y="15827"/>
                  </a:cubicBezTo>
                  <a:cubicBezTo>
                    <a:pt x="10849" y="15827"/>
                    <a:pt x="12764" y="15061"/>
                    <a:pt x="14423" y="13529"/>
                  </a:cubicBezTo>
                  <a:cubicBezTo>
                    <a:pt x="16082" y="11997"/>
                    <a:pt x="16848" y="10083"/>
                    <a:pt x="16848" y="7913"/>
                  </a:cubicBezTo>
                  <a:cubicBezTo>
                    <a:pt x="16848" y="5743"/>
                    <a:pt x="16082" y="3829"/>
                    <a:pt x="14423" y="2297"/>
                  </a:cubicBezTo>
                  <a:cubicBezTo>
                    <a:pt x="12764" y="766"/>
                    <a:pt x="10849" y="0"/>
                    <a:pt x="8424" y="0"/>
                  </a:cubicBezTo>
                  <a:close/>
                </a:path>
              </a:pathLst>
            </a:custGeom>
            <a:solidFill>
              <a:srgbClr val="14336A"/>
            </a:solidFill>
            <a:ln w="0" cap="flat">
              <a:noFill/>
              <a:prstDash val="solid"/>
              <a:miter/>
            </a:ln>
          </p:spPr>
          <p:txBody>
            <a:bodyPr rtlCol="0" anchor="ctr"/>
            <a:lstStyle/>
            <a:p>
              <a:endParaRPr lang="en-GB" sz="1013"/>
            </a:p>
          </p:txBody>
        </p:sp>
        <p:sp>
          <p:nvSpPr>
            <p:cNvPr id="178" name="Freeform 177">
              <a:extLst>
                <a:ext uri="{FF2B5EF4-FFF2-40B4-BE49-F238E27FC236}">
                  <a16:creationId xmlns:a16="http://schemas.microsoft.com/office/drawing/2014/main" id="{8CC9546F-716B-4B94-A524-8EA73FFEAE6D}"/>
                </a:ext>
              </a:extLst>
            </p:cNvPr>
            <p:cNvSpPr/>
            <p:nvPr/>
          </p:nvSpPr>
          <p:spPr>
            <a:xfrm>
              <a:off x="2941731" y="6457820"/>
              <a:ext cx="13274" cy="68284"/>
            </a:xfrm>
            <a:custGeom>
              <a:avLst/>
              <a:gdLst>
                <a:gd name="connsiteX0" fmla="*/ 0 w 13274"/>
                <a:gd name="connsiteY0" fmla="*/ 0 h 68284"/>
                <a:gd name="connsiteX1" fmla="*/ 13274 w 13274"/>
                <a:gd name="connsiteY1" fmla="*/ 0 h 68284"/>
                <a:gd name="connsiteX2" fmla="*/ 13274 w 13274"/>
                <a:gd name="connsiteY2" fmla="*/ 68285 h 68284"/>
                <a:gd name="connsiteX3" fmla="*/ 0 w 13274"/>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3274" h="68284">
                  <a:moveTo>
                    <a:pt x="0" y="0"/>
                  </a:moveTo>
                  <a:lnTo>
                    <a:pt x="13274" y="0"/>
                  </a:lnTo>
                  <a:lnTo>
                    <a:pt x="13274" y="68285"/>
                  </a:lnTo>
                  <a:lnTo>
                    <a:pt x="0" y="68285"/>
                  </a:lnTo>
                  <a:close/>
                </a:path>
              </a:pathLst>
            </a:custGeom>
            <a:solidFill>
              <a:srgbClr val="14336A"/>
            </a:solidFill>
            <a:ln w="0" cap="flat">
              <a:noFill/>
              <a:prstDash val="solid"/>
              <a:miter/>
            </a:ln>
          </p:spPr>
          <p:txBody>
            <a:bodyPr rtlCol="0" anchor="ctr"/>
            <a:lstStyle/>
            <a:p>
              <a:endParaRPr lang="en-GB" sz="1013"/>
            </a:p>
          </p:txBody>
        </p:sp>
        <p:sp>
          <p:nvSpPr>
            <p:cNvPr id="179" name="Freeform 178">
              <a:extLst>
                <a:ext uri="{FF2B5EF4-FFF2-40B4-BE49-F238E27FC236}">
                  <a16:creationId xmlns:a16="http://schemas.microsoft.com/office/drawing/2014/main" id="{2ACB4540-01BC-7265-325E-21AA6C8B2EC0}"/>
                </a:ext>
              </a:extLst>
            </p:cNvPr>
            <p:cNvSpPr/>
            <p:nvPr/>
          </p:nvSpPr>
          <p:spPr>
            <a:xfrm>
              <a:off x="2972874" y="6456927"/>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524 w 56797"/>
                <a:gd name="connsiteY31" fmla="*/ 44544 h 70709"/>
                <a:gd name="connsiteX32" fmla="*/ 41481 w 56797"/>
                <a:gd name="connsiteY32" fmla="*/ 52075 h 70709"/>
                <a:gd name="connsiteX33" fmla="*/ 35483 w 56797"/>
                <a:gd name="connsiteY33" fmla="*/ 57819 h 70709"/>
                <a:gd name="connsiteX34" fmla="*/ 26038 w 56797"/>
                <a:gd name="connsiteY34" fmla="*/ 59988 h 70709"/>
                <a:gd name="connsiteX35" fmla="*/ 16720 w 56797"/>
                <a:gd name="connsiteY35" fmla="*/ 57436 h 70709"/>
                <a:gd name="connsiteX36" fmla="*/ 13019 w 56797"/>
                <a:gd name="connsiteY36" fmla="*/ 50033 h 70709"/>
                <a:gd name="connsiteX37" fmla="*/ 14933 w 56797"/>
                <a:gd name="connsiteY37" fmla="*/ 44289 h 70709"/>
                <a:gd name="connsiteX38" fmla="*/ 20039 w 56797"/>
                <a:gd name="connsiteY38" fmla="*/ 40971 h 70709"/>
                <a:gd name="connsiteX39" fmla="*/ 27059 w 56797"/>
                <a:gd name="connsiteY39" fmla="*/ 39311 h 70709"/>
                <a:gd name="connsiteX40" fmla="*/ 31143 w 56797"/>
                <a:gd name="connsiteY40" fmla="*/ 38801 h 70709"/>
                <a:gd name="connsiteX41" fmla="*/ 36121 w 56797"/>
                <a:gd name="connsiteY41" fmla="*/ 38035 h 70709"/>
                <a:gd name="connsiteX42" fmla="*/ 40716 w 56797"/>
                <a:gd name="connsiteY42" fmla="*/ 37014 h 70709"/>
                <a:gd name="connsiteX43" fmla="*/ 43396 w 56797"/>
                <a:gd name="connsiteY43" fmla="*/ 35738 h 70709"/>
                <a:gd name="connsiteX44" fmla="*/ 43396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8" y="2808"/>
                    <a:pt x="41992" y="1659"/>
                    <a:pt x="38929" y="1021"/>
                  </a:cubicBezTo>
                  <a:cubicBezTo>
                    <a:pt x="35865" y="383"/>
                    <a:pt x="32930" y="0"/>
                    <a:pt x="30249" y="0"/>
                  </a:cubicBezTo>
                  <a:cubicBezTo>
                    <a:pt x="26165" y="0"/>
                    <a:pt x="22209" y="638"/>
                    <a:pt x="18507" y="1787"/>
                  </a:cubicBezTo>
                  <a:cubicBezTo>
                    <a:pt x="14806" y="2935"/>
                    <a:pt x="11487"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2885"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6"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524" y="44544"/>
                  </a:moveTo>
                  <a:cubicBezTo>
                    <a:pt x="43524" y="47225"/>
                    <a:pt x="42885" y="49778"/>
                    <a:pt x="41481" y="52075"/>
                  </a:cubicBezTo>
                  <a:cubicBezTo>
                    <a:pt x="40077" y="54372"/>
                    <a:pt x="38163" y="56287"/>
                    <a:pt x="35483" y="57819"/>
                  </a:cubicBezTo>
                  <a:cubicBezTo>
                    <a:pt x="32802" y="59222"/>
                    <a:pt x="29739" y="59988"/>
                    <a:pt x="26038" y="59988"/>
                  </a:cubicBezTo>
                  <a:cubicBezTo>
                    <a:pt x="22336" y="59988"/>
                    <a:pt x="19145" y="59095"/>
                    <a:pt x="16720" y="57436"/>
                  </a:cubicBezTo>
                  <a:cubicBezTo>
                    <a:pt x="14295" y="55776"/>
                    <a:pt x="13019" y="53224"/>
                    <a:pt x="13019" y="50033"/>
                  </a:cubicBezTo>
                  <a:cubicBezTo>
                    <a:pt x="13019" y="47608"/>
                    <a:pt x="13657" y="45821"/>
                    <a:pt x="14933" y="44289"/>
                  </a:cubicBezTo>
                  <a:cubicBezTo>
                    <a:pt x="16210" y="42885"/>
                    <a:pt x="17869" y="41737"/>
                    <a:pt x="20039" y="40971"/>
                  </a:cubicBezTo>
                  <a:cubicBezTo>
                    <a:pt x="22209" y="40205"/>
                    <a:pt x="24506" y="39694"/>
                    <a:pt x="27059" y="39311"/>
                  </a:cubicBezTo>
                  <a:cubicBezTo>
                    <a:pt x="28207" y="39184"/>
                    <a:pt x="29484" y="38929"/>
                    <a:pt x="31143" y="38801"/>
                  </a:cubicBezTo>
                  <a:cubicBezTo>
                    <a:pt x="32802" y="38546"/>
                    <a:pt x="34461" y="38291"/>
                    <a:pt x="36121" y="38035"/>
                  </a:cubicBezTo>
                  <a:cubicBezTo>
                    <a:pt x="37780" y="37780"/>
                    <a:pt x="39439" y="37397"/>
                    <a:pt x="40716" y="37014"/>
                  </a:cubicBezTo>
                  <a:cubicBezTo>
                    <a:pt x="42120" y="36631"/>
                    <a:pt x="43013" y="36121"/>
                    <a:pt x="43396" y="35738"/>
                  </a:cubicBezTo>
                  <a:lnTo>
                    <a:pt x="43396" y="44544"/>
                  </a:lnTo>
                  <a:close/>
                </a:path>
              </a:pathLst>
            </a:custGeom>
            <a:solidFill>
              <a:srgbClr val="14336A"/>
            </a:solidFill>
            <a:ln w="0" cap="flat">
              <a:noFill/>
              <a:prstDash val="solid"/>
              <a:miter/>
            </a:ln>
          </p:spPr>
          <p:txBody>
            <a:bodyPr rtlCol="0" anchor="ctr"/>
            <a:lstStyle/>
            <a:p>
              <a:endParaRPr lang="en-GB" sz="1013"/>
            </a:p>
          </p:txBody>
        </p:sp>
        <p:sp>
          <p:nvSpPr>
            <p:cNvPr id="180" name="Freeform 179">
              <a:extLst>
                <a:ext uri="{FF2B5EF4-FFF2-40B4-BE49-F238E27FC236}">
                  <a16:creationId xmlns:a16="http://schemas.microsoft.com/office/drawing/2014/main" id="{551D98BD-9B88-00D2-6D73-310BDA9E26C9}"/>
                </a:ext>
              </a:extLst>
            </p:cNvPr>
            <p:cNvSpPr/>
            <p:nvPr/>
          </p:nvSpPr>
          <p:spPr>
            <a:xfrm>
              <a:off x="3050348" y="6456927"/>
              <a:ext cx="56797" cy="69177"/>
            </a:xfrm>
            <a:custGeom>
              <a:avLst/>
              <a:gdLst>
                <a:gd name="connsiteX0" fmla="*/ 46076 w 56797"/>
                <a:gd name="connsiteY0" fmla="*/ 2935 h 69177"/>
                <a:gd name="connsiteX1" fmla="*/ 33823 w 56797"/>
                <a:gd name="connsiteY1" fmla="*/ 0 h 69177"/>
                <a:gd name="connsiteX2" fmla="*/ 21060 w 56797"/>
                <a:gd name="connsiteY2" fmla="*/ 3318 h 69177"/>
                <a:gd name="connsiteX3" fmla="*/ 13657 w 56797"/>
                <a:gd name="connsiteY3" fmla="*/ 11997 h 69177"/>
                <a:gd name="connsiteX4" fmla="*/ 12764 w 56797"/>
                <a:gd name="connsiteY4" fmla="*/ 11997 h 69177"/>
                <a:gd name="connsiteX5" fmla="*/ 12764 w 56797"/>
                <a:gd name="connsiteY5" fmla="*/ 893 h 69177"/>
                <a:gd name="connsiteX6" fmla="*/ 0 w 56797"/>
                <a:gd name="connsiteY6" fmla="*/ 893 h 69177"/>
                <a:gd name="connsiteX7" fmla="*/ 0 w 56797"/>
                <a:gd name="connsiteY7" fmla="*/ 69178 h 69177"/>
                <a:gd name="connsiteX8" fmla="*/ 13274 w 56797"/>
                <a:gd name="connsiteY8" fmla="*/ 69178 h 69177"/>
                <a:gd name="connsiteX9" fmla="*/ 13274 w 56797"/>
                <a:gd name="connsiteY9" fmla="*/ 28590 h 69177"/>
                <a:gd name="connsiteX10" fmla="*/ 15316 w 56797"/>
                <a:gd name="connsiteY10" fmla="*/ 19273 h 69177"/>
                <a:gd name="connsiteX11" fmla="*/ 20932 w 56797"/>
                <a:gd name="connsiteY11" fmla="*/ 13402 h 69177"/>
                <a:gd name="connsiteX12" fmla="*/ 29101 w 56797"/>
                <a:gd name="connsiteY12" fmla="*/ 11359 h 69177"/>
                <a:gd name="connsiteX13" fmla="*/ 39694 w 56797"/>
                <a:gd name="connsiteY13" fmla="*/ 15571 h 69177"/>
                <a:gd name="connsiteX14" fmla="*/ 43523 w 56797"/>
                <a:gd name="connsiteY14" fmla="*/ 27186 h 69177"/>
                <a:gd name="connsiteX15" fmla="*/ 43523 w 56797"/>
                <a:gd name="connsiteY15" fmla="*/ 69050 h 69177"/>
                <a:gd name="connsiteX16" fmla="*/ 56798 w 56797"/>
                <a:gd name="connsiteY16" fmla="*/ 69050 h 69177"/>
                <a:gd name="connsiteX17" fmla="*/ 56798 w 56797"/>
                <a:gd name="connsiteY17" fmla="*/ 25654 h 69177"/>
                <a:gd name="connsiteX18" fmla="*/ 53862 w 56797"/>
                <a:gd name="connsiteY18" fmla="*/ 11487 h 69177"/>
                <a:gd name="connsiteX19" fmla="*/ 45693 w 56797"/>
                <a:gd name="connsiteY19" fmla="*/ 2808 h 6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7">
                  <a:moveTo>
                    <a:pt x="46076" y="2935"/>
                  </a:moveTo>
                  <a:cubicBezTo>
                    <a:pt x="42630" y="1021"/>
                    <a:pt x="38546" y="0"/>
                    <a:pt x="33823" y="0"/>
                  </a:cubicBezTo>
                  <a:cubicBezTo>
                    <a:pt x="28718" y="0"/>
                    <a:pt x="24378" y="1149"/>
                    <a:pt x="21060" y="3318"/>
                  </a:cubicBezTo>
                  <a:cubicBezTo>
                    <a:pt x="17741" y="5488"/>
                    <a:pt x="15188" y="8424"/>
                    <a:pt x="13657" y="11997"/>
                  </a:cubicBezTo>
                  <a:lnTo>
                    <a:pt x="12764" y="11997"/>
                  </a:lnTo>
                  <a:lnTo>
                    <a:pt x="12764" y="893"/>
                  </a:lnTo>
                  <a:lnTo>
                    <a:pt x="0" y="893"/>
                  </a:lnTo>
                  <a:lnTo>
                    <a:pt x="0" y="69178"/>
                  </a:lnTo>
                  <a:lnTo>
                    <a:pt x="13274" y="69178"/>
                  </a:lnTo>
                  <a:lnTo>
                    <a:pt x="13274" y="28590"/>
                  </a:lnTo>
                  <a:cubicBezTo>
                    <a:pt x="13274" y="25016"/>
                    <a:pt x="13912" y="21825"/>
                    <a:pt x="15316" y="19273"/>
                  </a:cubicBezTo>
                  <a:cubicBezTo>
                    <a:pt x="16720" y="16720"/>
                    <a:pt x="18635" y="14805"/>
                    <a:pt x="20932" y="13402"/>
                  </a:cubicBezTo>
                  <a:cubicBezTo>
                    <a:pt x="23357" y="12125"/>
                    <a:pt x="26037" y="11359"/>
                    <a:pt x="29101" y="11359"/>
                  </a:cubicBezTo>
                  <a:cubicBezTo>
                    <a:pt x="33568" y="11359"/>
                    <a:pt x="37142" y="12764"/>
                    <a:pt x="39694" y="15571"/>
                  </a:cubicBezTo>
                  <a:cubicBezTo>
                    <a:pt x="42247" y="18379"/>
                    <a:pt x="43523" y="22208"/>
                    <a:pt x="43523" y="27186"/>
                  </a:cubicBezTo>
                  <a:lnTo>
                    <a:pt x="43523" y="69050"/>
                  </a:lnTo>
                  <a:lnTo>
                    <a:pt x="56798" y="69050"/>
                  </a:lnTo>
                  <a:lnTo>
                    <a:pt x="56798" y="25654"/>
                  </a:lnTo>
                  <a:cubicBezTo>
                    <a:pt x="56798" y="20038"/>
                    <a:pt x="55776" y="15316"/>
                    <a:pt x="53862" y="11487"/>
                  </a:cubicBezTo>
                  <a:cubicBezTo>
                    <a:pt x="51947" y="7658"/>
                    <a:pt x="49267" y="4722"/>
                    <a:pt x="45693" y="2808"/>
                  </a:cubicBezTo>
                  <a:close/>
                </a:path>
              </a:pathLst>
            </a:custGeom>
            <a:solidFill>
              <a:srgbClr val="14336A"/>
            </a:solidFill>
            <a:ln w="0" cap="flat">
              <a:noFill/>
              <a:prstDash val="solid"/>
              <a:miter/>
            </a:ln>
          </p:spPr>
          <p:txBody>
            <a:bodyPr rtlCol="0" anchor="ctr"/>
            <a:lstStyle/>
            <a:p>
              <a:endParaRPr lang="en-GB" sz="1013"/>
            </a:p>
          </p:txBody>
        </p:sp>
        <p:sp>
          <p:nvSpPr>
            <p:cNvPr id="181" name="Freeform 180">
              <a:extLst>
                <a:ext uri="{FF2B5EF4-FFF2-40B4-BE49-F238E27FC236}">
                  <a16:creationId xmlns:a16="http://schemas.microsoft.com/office/drawing/2014/main" id="{A5EC1769-7E1A-974E-316C-AEC1EA803D71}"/>
                </a:ext>
              </a:extLst>
            </p:cNvPr>
            <p:cNvSpPr/>
            <p:nvPr/>
          </p:nvSpPr>
          <p:spPr>
            <a:xfrm>
              <a:off x="3125398"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69" y="70582"/>
                    <a:pt x="41992" y="69561"/>
                    <a:pt x="46076" y="67646"/>
                  </a:cubicBezTo>
                  <a:cubicBezTo>
                    <a:pt x="50033" y="65604"/>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207"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182" name="Freeform 181">
              <a:extLst>
                <a:ext uri="{FF2B5EF4-FFF2-40B4-BE49-F238E27FC236}">
                  <a16:creationId xmlns:a16="http://schemas.microsoft.com/office/drawing/2014/main" id="{0B51E402-8CC6-5FA3-8AEB-5C440F54EEAD}"/>
                </a:ext>
              </a:extLst>
            </p:cNvPr>
            <p:cNvSpPr/>
            <p:nvPr/>
          </p:nvSpPr>
          <p:spPr>
            <a:xfrm>
              <a:off x="3199681" y="6456927"/>
              <a:ext cx="61775" cy="70582"/>
            </a:xfrm>
            <a:custGeom>
              <a:avLst/>
              <a:gdLst>
                <a:gd name="connsiteX0" fmla="*/ 61775 w 61775"/>
                <a:gd name="connsiteY0" fmla="*/ 34333 h 70582"/>
                <a:gd name="connsiteX1" fmla="*/ 59223 w 61775"/>
                <a:gd name="connsiteY1" fmla="*/ 18507 h 70582"/>
                <a:gd name="connsiteX2" fmla="*/ 52458 w 61775"/>
                <a:gd name="connsiteY2" fmla="*/ 7913 h 70582"/>
                <a:gd name="connsiteX3" fmla="*/ 42758 w 61775"/>
                <a:gd name="connsiteY3" fmla="*/ 1914 h 70582"/>
                <a:gd name="connsiteX4" fmla="*/ 31526 w 61775"/>
                <a:gd name="connsiteY4" fmla="*/ 0 h 70582"/>
                <a:gd name="connsiteX5" fmla="*/ 14933 w 61775"/>
                <a:gd name="connsiteY5" fmla="*/ 4467 h 70582"/>
                <a:gd name="connsiteX6" fmla="*/ 3957 w 61775"/>
                <a:gd name="connsiteY6" fmla="*/ 16975 h 70582"/>
                <a:gd name="connsiteX7" fmla="*/ 0 w 61775"/>
                <a:gd name="connsiteY7" fmla="*/ 35483 h 70582"/>
                <a:gd name="connsiteX8" fmla="*/ 3957 w 61775"/>
                <a:gd name="connsiteY8" fmla="*/ 53989 h 70582"/>
                <a:gd name="connsiteX9" fmla="*/ 15189 w 61775"/>
                <a:gd name="connsiteY9" fmla="*/ 66242 h 70582"/>
                <a:gd name="connsiteX10" fmla="*/ 32547 w 61775"/>
                <a:gd name="connsiteY10" fmla="*/ 70582 h 70582"/>
                <a:gd name="connsiteX11" fmla="*/ 45821 w 61775"/>
                <a:gd name="connsiteY11" fmla="*/ 68284 h 70582"/>
                <a:gd name="connsiteX12" fmla="*/ 55521 w 61775"/>
                <a:gd name="connsiteY12" fmla="*/ 61775 h 70582"/>
                <a:gd name="connsiteX13" fmla="*/ 60882 w 61775"/>
                <a:gd name="connsiteY13" fmla="*/ 52075 h 70582"/>
                <a:gd name="connsiteX14" fmla="*/ 48246 w 61775"/>
                <a:gd name="connsiteY14" fmla="*/ 49778 h 70582"/>
                <a:gd name="connsiteX15" fmla="*/ 44800 w 61775"/>
                <a:gd name="connsiteY15" fmla="*/ 55138 h 70582"/>
                <a:gd name="connsiteX16" fmla="*/ 39439 w 61775"/>
                <a:gd name="connsiteY16" fmla="*/ 58457 h 70582"/>
                <a:gd name="connsiteX17" fmla="*/ 32547 w 61775"/>
                <a:gd name="connsiteY17" fmla="*/ 59478 h 70582"/>
                <a:gd name="connsiteX18" fmla="*/ 22336 w 61775"/>
                <a:gd name="connsiteY18" fmla="*/ 56925 h 70582"/>
                <a:gd name="connsiteX19" fmla="*/ 15571 w 61775"/>
                <a:gd name="connsiteY19" fmla="*/ 49650 h 70582"/>
                <a:gd name="connsiteX20" fmla="*/ 13274 w 61775"/>
                <a:gd name="connsiteY20" fmla="*/ 38929 h 70582"/>
                <a:gd name="connsiteX21" fmla="*/ 61775 w 61775"/>
                <a:gd name="connsiteY21" fmla="*/ 38929 h 70582"/>
                <a:gd name="connsiteX22" fmla="*/ 61775 w 61775"/>
                <a:gd name="connsiteY22" fmla="*/ 34206 h 70582"/>
                <a:gd name="connsiteX23" fmla="*/ 13274 w 61775"/>
                <a:gd name="connsiteY23" fmla="*/ 29101 h 70582"/>
                <a:gd name="connsiteX24" fmla="*/ 15444 w 61775"/>
                <a:gd name="connsiteY24" fmla="*/ 20804 h 70582"/>
                <a:gd name="connsiteX25" fmla="*/ 21825 w 61775"/>
                <a:gd name="connsiteY25" fmla="*/ 13657 h 70582"/>
                <a:gd name="connsiteX26" fmla="*/ 31653 w 61775"/>
                <a:gd name="connsiteY26" fmla="*/ 10976 h 70582"/>
                <a:gd name="connsiteX27" fmla="*/ 40716 w 61775"/>
                <a:gd name="connsiteY27" fmla="*/ 13274 h 70582"/>
                <a:gd name="connsiteX28" fmla="*/ 46714 w 61775"/>
                <a:gd name="connsiteY28" fmla="*/ 19656 h 70582"/>
                <a:gd name="connsiteX29" fmla="*/ 48884 w 61775"/>
                <a:gd name="connsiteY29" fmla="*/ 28973 h 70582"/>
                <a:gd name="connsiteX30" fmla="*/ 13529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61775" y="34333"/>
                  </a:moveTo>
                  <a:cubicBezTo>
                    <a:pt x="61775" y="28079"/>
                    <a:pt x="61010" y="22846"/>
                    <a:pt x="59223" y="18507"/>
                  </a:cubicBezTo>
                  <a:cubicBezTo>
                    <a:pt x="57563" y="14167"/>
                    <a:pt x="55266" y="10594"/>
                    <a:pt x="52458" y="7913"/>
                  </a:cubicBez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103" y="52841"/>
                    <a:pt x="15571" y="49650"/>
                  </a:cubicBezTo>
                  <a:cubicBezTo>
                    <a:pt x="14040" y="46714"/>
                    <a:pt x="13402" y="43013"/>
                    <a:pt x="13274" y="38929"/>
                  </a:cubicBezTo>
                  <a:lnTo>
                    <a:pt x="61775" y="38929"/>
                  </a:lnTo>
                  <a:lnTo>
                    <a:pt x="61775" y="34206"/>
                  </a:lnTo>
                  <a:close/>
                  <a:moveTo>
                    <a:pt x="13274" y="29101"/>
                  </a:moveTo>
                  <a:cubicBezTo>
                    <a:pt x="13402" y="26165"/>
                    <a:pt x="14040" y="23357"/>
                    <a:pt x="15444" y="20804"/>
                  </a:cubicBezTo>
                  <a:cubicBezTo>
                    <a:pt x="16975" y="17869"/>
                    <a:pt x="19017" y="15444"/>
                    <a:pt x="21825" y="13657"/>
                  </a:cubicBezTo>
                  <a:cubicBezTo>
                    <a:pt x="24633" y="11870"/>
                    <a:pt x="27824" y="10976"/>
                    <a:pt x="31653" y="10976"/>
                  </a:cubicBezTo>
                  <a:cubicBezTo>
                    <a:pt x="35100" y="10976"/>
                    <a:pt x="38035" y="11742"/>
                    <a:pt x="40716" y="13274"/>
                  </a:cubicBezTo>
                  <a:cubicBezTo>
                    <a:pt x="43268" y="14805"/>
                    <a:pt x="45310" y="16975"/>
                    <a:pt x="46714" y="19656"/>
                  </a:cubicBezTo>
                  <a:cubicBezTo>
                    <a:pt x="48118" y="22336"/>
                    <a:pt x="48884" y="25527"/>
                    <a:pt x="48884" y="28973"/>
                  </a:cubicBezTo>
                  <a:lnTo>
                    <a:pt x="13529" y="28973"/>
                  </a:lnTo>
                  <a:close/>
                </a:path>
              </a:pathLst>
            </a:custGeom>
            <a:solidFill>
              <a:srgbClr val="14336A"/>
            </a:solidFill>
            <a:ln w="0" cap="flat">
              <a:noFill/>
              <a:prstDash val="solid"/>
              <a:miter/>
            </a:ln>
          </p:spPr>
          <p:txBody>
            <a:bodyPr rtlCol="0" anchor="ctr"/>
            <a:lstStyle/>
            <a:p>
              <a:endParaRPr lang="en-GB" sz="1013"/>
            </a:p>
          </p:txBody>
        </p:sp>
        <p:sp>
          <p:nvSpPr>
            <p:cNvPr id="183" name="Freeform 182">
              <a:extLst>
                <a:ext uri="{FF2B5EF4-FFF2-40B4-BE49-F238E27FC236}">
                  <a16:creationId xmlns:a16="http://schemas.microsoft.com/office/drawing/2014/main" id="{B2122445-E32E-AADC-4F43-04621BD8B47B}"/>
                </a:ext>
              </a:extLst>
            </p:cNvPr>
            <p:cNvSpPr/>
            <p:nvPr/>
          </p:nvSpPr>
          <p:spPr>
            <a:xfrm>
              <a:off x="638302" y="6272622"/>
              <a:ext cx="184560" cy="255014"/>
            </a:xfrm>
            <a:custGeom>
              <a:avLst/>
              <a:gdLst>
                <a:gd name="connsiteX0" fmla="*/ 0 w 184560"/>
                <a:gd name="connsiteY0" fmla="*/ 255014 h 255014"/>
                <a:gd name="connsiteX1" fmla="*/ 0 w 184560"/>
                <a:gd name="connsiteY1" fmla="*/ 0 h 255014"/>
                <a:gd name="connsiteX2" fmla="*/ 182901 w 184560"/>
                <a:gd name="connsiteY2" fmla="*/ 0 h 255014"/>
                <a:gd name="connsiteX3" fmla="*/ 182901 w 184560"/>
                <a:gd name="connsiteY3" fmla="*/ 58967 h 255014"/>
                <a:gd name="connsiteX4" fmla="*/ 67391 w 184560"/>
                <a:gd name="connsiteY4" fmla="*/ 58967 h 255014"/>
                <a:gd name="connsiteX5" fmla="*/ 67391 w 184560"/>
                <a:gd name="connsiteY5" fmla="*/ 98024 h 255014"/>
                <a:gd name="connsiteX6" fmla="*/ 165926 w 184560"/>
                <a:gd name="connsiteY6" fmla="*/ 98024 h 255014"/>
                <a:gd name="connsiteX7" fmla="*/ 165926 w 184560"/>
                <a:gd name="connsiteY7" fmla="*/ 153289 h 255014"/>
                <a:gd name="connsiteX8" fmla="*/ 67391 w 184560"/>
                <a:gd name="connsiteY8" fmla="*/ 153289 h 255014"/>
                <a:gd name="connsiteX9" fmla="*/ 67391 w 184560"/>
                <a:gd name="connsiteY9" fmla="*/ 195792 h 255014"/>
                <a:gd name="connsiteX10" fmla="*/ 184560 w 184560"/>
                <a:gd name="connsiteY10" fmla="*/ 195792 h 255014"/>
                <a:gd name="connsiteX11" fmla="*/ 184560 w 184560"/>
                <a:gd name="connsiteY11" fmla="*/ 255014 h 255014"/>
                <a:gd name="connsiteX12" fmla="*/ 0 w 184560"/>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560" h="255014">
                  <a:moveTo>
                    <a:pt x="0" y="255014"/>
                  </a:moveTo>
                  <a:lnTo>
                    <a:pt x="0" y="0"/>
                  </a:lnTo>
                  <a:lnTo>
                    <a:pt x="182901" y="0"/>
                  </a:lnTo>
                  <a:lnTo>
                    <a:pt x="182901" y="58967"/>
                  </a:lnTo>
                  <a:lnTo>
                    <a:pt x="67391" y="58967"/>
                  </a:lnTo>
                  <a:lnTo>
                    <a:pt x="67391" y="98024"/>
                  </a:lnTo>
                  <a:lnTo>
                    <a:pt x="165926" y="98024"/>
                  </a:lnTo>
                  <a:lnTo>
                    <a:pt x="165926" y="153289"/>
                  </a:lnTo>
                  <a:lnTo>
                    <a:pt x="67391" y="153289"/>
                  </a:lnTo>
                  <a:lnTo>
                    <a:pt x="67391" y="195792"/>
                  </a:lnTo>
                  <a:lnTo>
                    <a:pt x="184560" y="195792"/>
                  </a:lnTo>
                  <a:lnTo>
                    <a:pt x="184560"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184" name="Freeform 183">
              <a:extLst>
                <a:ext uri="{FF2B5EF4-FFF2-40B4-BE49-F238E27FC236}">
                  <a16:creationId xmlns:a16="http://schemas.microsoft.com/office/drawing/2014/main" id="{FA8483D1-339D-0C27-57F4-57C4DEA02520}"/>
                </a:ext>
              </a:extLst>
            </p:cNvPr>
            <p:cNvSpPr/>
            <p:nvPr/>
          </p:nvSpPr>
          <p:spPr>
            <a:xfrm>
              <a:off x="1372714" y="6272622"/>
              <a:ext cx="184687" cy="255014"/>
            </a:xfrm>
            <a:custGeom>
              <a:avLst/>
              <a:gdLst>
                <a:gd name="connsiteX0" fmla="*/ 0 w 184687"/>
                <a:gd name="connsiteY0" fmla="*/ 255014 h 255014"/>
                <a:gd name="connsiteX1" fmla="*/ 0 w 184687"/>
                <a:gd name="connsiteY1" fmla="*/ 0 h 255014"/>
                <a:gd name="connsiteX2" fmla="*/ 183029 w 184687"/>
                <a:gd name="connsiteY2" fmla="*/ 0 h 255014"/>
                <a:gd name="connsiteX3" fmla="*/ 183029 w 184687"/>
                <a:gd name="connsiteY3" fmla="*/ 58967 h 255014"/>
                <a:gd name="connsiteX4" fmla="*/ 67519 w 184687"/>
                <a:gd name="connsiteY4" fmla="*/ 58967 h 255014"/>
                <a:gd name="connsiteX5" fmla="*/ 67519 w 184687"/>
                <a:gd name="connsiteY5" fmla="*/ 98024 h 255014"/>
                <a:gd name="connsiteX6" fmla="*/ 166053 w 184687"/>
                <a:gd name="connsiteY6" fmla="*/ 98024 h 255014"/>
                <a:gd name="connsiteX7" fmla="*/ 166053 w 184687"/>
                <a:gd name="connsiteY7" fmla="*/ 153289 h 255014"/>
                <a:gd name="connsiteX8" fmla="*/ 67519 w 184687"/>
                <a:gd name="connsiteY8" fmla="*/ 153289 h 255014"/>
                <a:gd name="connsiteX9" fmla="*/ 67519 w 184687"/>
                <a:gd name="connsiteY9" fmla="*/ 195792 h 255014"/>
                <a:gd name="connsiteX10" fmla="*/ 184688 w 184687"/>
                <a:gd name="connsiteY10" fmla="*/ 195792 h 255014"/>
                <a:gd name="connsiteX11" fmla="*/ 184688 w 184687"/>
                <a:gd name="connsiteY11" fmla="*/ 255014 h 255014"/>
                <a:gd name="connsiteX12" fmla="*/ 0 w 184687"/>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87" h="255014">
                  <a:moveTo>
                    <a:pt x="0" y="255014"/>
                  </a:moveTo>
                  <a:lnTo>
                    <a:pt x="0" y="0"/>
                  </a:lnTo>
                  <a:lnTo>
                    <a:pt x="183029" y="0"/>
                  </a:lnTo>
                  <a:lnTo>
                    <a:pt x="183029" y="58967"/>
                  </a:lnTo>
                  <a:lnTo>
                    <a:pt x="67519" y="58967"/>
                  </a:lnTo>
                  <a:lnTo>
                    <a:pt x="67519" y="98024"/>
                  </a:lnTo>
                  <a:lnTo>
                    <a:pt x="166053" y="98024"/>
                  </a:lnTo>
                  <a:lnTo>
                    <a:pt x="166053" y="153289"/>
                  </a:lnTo>
                  <a:lnTo>
                    <a:pt x="67519" y="153289"/>
                  </a:lnTo>
                  <a:lnTo>
                    <a:pt x="67519" y="195792"/>
                  </a:lnTo>
                  <a:lnTo>
                    <a:pt x="184688" y="195792"/>
                  </a:lnTo>
                  <a:lnTo>
                    <a:pt x="184688"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185" name="Freeform 184">
              <a:extLst>
                <a:ext uri="{FF2B5EF4-FFF2-40B4-BE49-F238E27FC236}">
                  <a16:creationId xmlns:a16="http://schemas.microsoft.com/office/drawing/2014/main" id="{0EEBF29A-BC08-B45B-C50B-7540F7605336}"/>
                </a:ext>
              </a:extLst>
            </p:cNvPr>
            <p:cNvSpPr/>
            <p:nvPr/>
          </p:nvSpPr>
          <p:spPr>
            <a:xfrm>
              <a:off x="1598628" y="6272366"/>
              <a:ext cx="495989" cy="255525"/>
            </a:xfrm>
            <a:custGeom>
              <a:avLst/>
              <a:gdLst>
                <a:gd name="connsiteX0" fmla="*/ 392733 w 495989"/>
                <a:gd name="connsiteY0" fmla="*/ 0 h 255525"/>
                <a:gd name="connsiteX1" fmla="*/ 328533 w 495989"/>
                <a:gd name="connsiteY1" fmla="*/ 0 h 255525"/>
                <a:gd name="connsiteX2" fmla="*/ 247740 w 495989"/>
                <a:gd name="connsiteY2" fmla="*/ 199876 h 255525"/>
                <a:gd name="connsiteX3" fmla="*/ 235231 w 495989"/>
                <a:gd name="connsiteY3" fmla="*/ 199876 h 255525"/>
                <a:gd name="connsiteX4" fmla="*/ 209832 w 495989"/>
                <a:gd name="connsiteY4" fmla="*/ 196686 h 255525"/>
                <a:gd name="connsiteX5" fmla="*/ 192474 w 495989"/>
                <a:gd name="connsiteY5" fmla="*/ 186475 h 255525"/>
                <a:gd name="connsiteX6" fmla="*/ 179710 w 495989"/>
                <a:gd name="connsiteY6" fmla="*/ 168095 h 255525"/>
                <a:gd name="connsiteX7" fmla="*/ 178689 w 495989"/>
                <a:gd name="connsiteY7" fmla="*/ 166181 h 255525"/>
                <a:gd name="connsiteX8" fmla="*/ 180603 w 495989"/>
                <a:gd name="connsiteY8" fmla="*/ 165160 h 255525"/>
                <a:gd name="connsiteX9" fmla="*/ 222978 w 495989"/>
                <a:gd name="connsiteY9" fmla="*/ 88068 h 255525"/>
                <a:gd name="connsiteX10" fmla="*/ 210853 w 495989"/>
                <a:gd name="connsiteY10" fmla="*/ 42503 h 255525"/>
                <a:gd name="connsiteX11" fmla="*/ 177413 w 495989"/>
                <a:gd name="connsiteY11" fmla="*/ 11615 h 255525"/>
                <a:gd name="connsiteX12" fmla="*/ 128401 w 495989"/>
                <a:gd name="connsiteY12" fmla="*/ 511 h 255525"/>
                <a:gd name="connsiteX13" fmla="*/ 0 w 495989"/>
                <a:gd name="connsiteY13" fmla="*/ 511 h 255525"/>
                <a:gd name="connsiteX14" fmla="*/ 0 w 495989"/>
                <a:gd name="connsiteY14" fmla="*/ 255526 h 255525"/>
                <a:gd name="connsiteX15" fmla="*/ 67519 w 495989"/>
                <a:gd name="connsiteY15" fmla="*/ 255526 h 255525"/>
                <a:gd name="connsiteX16" fmla="*/ 67519 w 495989"/>
                <a:gd name="connsiteY16" fmla="*/ 182773 h 255525"/>
                <a:gd name="connsiteX17" fmla="*/ 80793 w 495989"/>
                <a:gd name="connsiteY17" fmla="*/ 182773 h 255525"/>
                <a:gd name="connsiteX18" fmla="*/ 111808 w 495989"/>
                <a:gd name="connsiteY18" fmla="*/ 182391 h 255525"/>
                <a:gd name="connsiteX19" fmla="*/ 113340 w 495989"/>
                <a:gd name="connsiteY19" fmla="*/ 182391 h 255525"/>
                <a:gd name="connsiteX20" fmla="*/ 113978 w 495989"/>
                <a:gd name="connsiteY20" fmla="*/ 183794 h 255525"/>
                <a:gd name="connsiteX21" fmla="*/ 158012 w 495989"/>
                <a:gd name="connsiteY21" fmla="*/ 239443 h 255525"/>
                <a:gd name="connsiteX22" fmla="*/ 217235 w 495989"/>
                <a:gd name="connsiteY22" fmla="*/ 255526 h 255525"/>
                <a:gd name="connsiteX23" fmla="*/ 296624 w 495989"/>
                <a:gd name="connsiteY23" fmla="*/ 255526 h 255525"/>
                <a:gd name="connsiteX24" fmla="*/ 310025 w 495989"/>
                <a:gd name="connsiteY24" fmla="*/ 220426 h 255525"/>
                <a:gd name="connsiteX25" fmla="*/ 411368 w 495989"/>
                <a:gd name="connsiteY25" fmla="*/ 220426 h 255525"/>
                <a:gd name="connsiteX26" fmla="*/ 424897 w 495989"/>
                <a:gd name="connsiteY26" fmla="*/ 255526 h 255525"/>
                <a:gd name="connsiteX27" fmla="*/ 495990 w 495989"/>
                <a:gd name="connsiteY27" fmla="*/ 255526 h 255525"/>
                <a:gd name="connsiteX28" fmla="*/ 392861 w 495989"/>
                <a:gd name="connsiteY28" fmla="*/ 256 h 255525"/>
                <a:gd name="connsiteX29" fmla="*/ 150609 w 495989"/>
                <a:gd name="connsiteY29" fmla="*/ 107213 h 255525"/>
                <a:gd name="connsiteX30" fmla="*/ 139633 w 495989"/>
                <a:gd name="connsiteY30" fmla="*/ 119467 h 255525"/>
                <a:gd name="connsiteX31" fmla="*/ 124317 w 495989"/>
                <a:gd name="connsiteY31" fmla="*/ 124061 h 255525"/>
                <a:gd name="connsiteX32" fmla="*/ 67391 w 495989"/>
                <a:gd name="connsiteY32" fmla="*/ 124061 h 255525"/>
                <a:gd name="connsiteX33" fmla="*/ 67391 w 495989"/>
                <a:gd name="connsiteY33" fmla="*/ 59478 h 255525"/>
                <a:gd name="connsiteX34" fmla="*/ 124572 w 495989"/>
                <a:gd name="connsiteY34" fmla="*/ 59478 h 255525"/>
                <a:gd name="connsiteX35" fmla="*/ 139505 w 495989"/>
                <a:gd name="connsiteY35" fmla="*/ 64200 h 255525"/>
                <a:gd name="connsiteX36" fmla="*/ 150482 w 495989"/>
                <a:gd name="connsiteY36" fmla="*/ 75815 h 255525"/>
                <a:gd name="connsiteX37" fmla="*/ 154566 w 495989"/>
                <a:gd name="connsiteY37" fmla="*/ 90238 h 255525"/>
                <a:gd name="connsiteX38" fmla="*/ 150482 w 495989"/>
                <a:gd name="connsiteY38" fmla="*/ 107341 h 255525"/>
                <a:gd name="connsiteX39" fmla="*/ 330957 w 495989"/>
                <a:gd name="connsiteY39" fmla="*/ 165287 h 255525"/>
                <a:gd name="connsiteX40" fmla="*/ 356102 w 495989"/>
                <a:gd name="connsiteY40" fmla="*/ 99938 h 255525"/>
                <a:gd name="connsiteX41" fmla="*/ 358527 w 495989"/>
                <a:gd name="connsiteY41" fmla="*/ 88579 h 255525"/>
                <a:gd name="connsiteX42" fmla="*/ 362994 w 495989"/>
                <a:gd name="connsiteY42" fmla="*/ 88579 h 255525"/>
                <a:gd name="connsiteX43" fmla="*/ 365164 w 495989"/>
                <a:gd name="connsiteY43" fmla="*/ 99556 h 255525"/>
                <a:gd name="connsiteX44" fmla="*/ 390435 w 495989"/>
                <a:gd name="connsiteY44" fmla="*/ 165160 h 255525"/>
                <a:gd name="connsiteX45" fmla="*/ 331085 w 495989"/>
                <a:gd name="connsiteY45" fmla="*/ 165160 h 2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5989" h="255525">
                  <a:moveTo>
                    <a:pt x="392733" y="0"/>
                  </a:moveTo>
                  <a:lnTo>
                    <a:pt x="328533" y="0"/>
                  </a:lnTo>
                  <a:lnTo>
                    <a:pt x="247740" y="199876"/>
                  </a:lnTo>
                  <a:lnTo>
                    <a:pt x="235231" y="199876"/>
                  </a:lnTo>
                  <a:cubicBezTo>
                    <a:pt x="225148" y="199876"/>
                    <a:pt x="216597" y="198728"/>
                    <a:pt x="209832" y="196686"/>
                  </a:cubicBezTo>
                  <a:cubicBezTo>
                    <a:pt x="202940" y="194516"/>
                    <a:pt x="197068" y="191070"/>
                    <a:pt x="192474" y="186475"/>
                  </a:cubicBezTo>
                  <a:cubicBezTo>
                    <a:pt x="187879" y="181880"/>
                    <a:pt x="183539" y="175754"/>
                    <a:pt x="179710" y="168095"/>
                  </a:cubicBezTo>
                  <a:lnTo>
                    <a:pt x="178689" y="166181"/>
                  </a:lnTo>
                  <a:lnTo>
                    <a:pt x="180603" y="165160"/>
                  </a:lnTo>
                  <a:cubicBezTo>
                    <a:pt x="208683" y="149588"/>
                    <a:pt x="222978" y="123678"/>
                    <a:pt x="222978" y="88068"/>
                  </a:cubicBezTo>
                  <a:cubicBezTo>
                    <a:pt x="222978" y="70965"/>
                    <a:pt x="218894" y="55649"/>
                    <a:pt x="210853" y="42503"/>
                  </a:cubicBezTo>
                  <a:cubicBezTo>
                    <a:pt x="202812" y="29356"/>
                    <a:pt x="191580" y="18890"/>
                    <a:pt x="177413" y="11615"/>
                  </a:cubicBezTo>
                  <a:cubicBezTo>
                    <a:pt x="163118" y="4212"/>
                    <a:pt x="146653" y="511"/>
                    <a:pt x="128401" y="511"/>
                  </a:cubicBezTo>
                  <a:lnTo>
                    <a:pt x="0" y="511"/>
                  </a:lnTo>
                  <a:lnTo>
                    <a:pt x="0" y="255526"/>
                  </a:lnTo>
                  <a:lnTo>
                    <a:pt x="67519" y="255526"/>
                  </a:lnTo>
                  <a:lnTo>
                    <a:pt x="67519" y="182773"/>
                  </a:lnTo>
                  <a:lnTo>
                    <a:pt x="80793" y="182773"/>
                  </a:lnTo>
                  <a:cubicBezTo>
                    <a:pt x="84239" y="182773"/>
                    <a:pt x="104916" y="182773"/>
                    <a:pt x="111808" y="182391"/>
                  </a:cubicBezTo>
                  <a:lnTo>
                    <a:pt x="113340" y="182391"/>
                  </a:lnTo>
                  <a:cubicBezTo>
                    <a:pt x="113340" y="182391"/>
                    <a:pt x="113978" y="183794"/>
                    <a:pt x="113978" y="183794"/>
                  </a:cubicBezTo>
                  <a:cubicBezTo>
                    <a:pt x="124955" y="210087"/>
                    <a:pt x="139760" y="228722"/>
                    <a:pt x="158012" y="239443"/>
                  </a:cubicBezTo>
                  <a:cubicBezTo>
                    <a:pt x="176392" y="250165"/>
                    <a:pt x="196303" y="255526"/>
                    <a:pt x="217235" y="255526"/>
                  </a:cubicBezTo>
                  <a:lnTo>
                    <a:pt x="296624" y="255526"/>
                  </a:lnTo>
                  <a:lnTo>
                    <a:pt x="310025" y="220426"/>
                  </a:lnTo>
                  <a:lnTo>
                    <a:pt x="411368" y="220426"/>
                  </a:lnTo>
                  <a:lnTo>
                    <a:pt x="424897" y="255526"/>
                  </a:lnTo>
                  <a:lnTo>
                    <a:pt x="495990" y="255526"/>
                  </a:lnTo>
                  <a:lnTo>
                    <a:pt x="392861" y="256"/>
                  </a:lnTo>
                  <a:close/>
                  <a:moveTo>
                    <a:pt x="150609" y="107213"/>
                  </a:moveTo>
                  <a:cubicBezTo>
                    <a:pt x="147929" y="112319"/>
                    <a:pt x="144228" y="116531"/>
                    <a:pt x="139633" y="119467"/>
                  </a:cubicBezTo>
                  <a:cubicBezTo>
                    <a:pt x="135038" y="122530"/>
                    <a:pt x="129932" y="124061"/>
                    <a:pt x="124317" y="124061"/>
                  </a:cubicBezTo>
                  <a:lnTo>
                    <a:pt x="67391" y="124061"/>
                  </a:lnTo>
                  <a:lnTo>
                    <a:pt x="67391" y="59478"/>
                  </a:lnTo>
                  <a:lnTo>
                    <a:pt x="124572" y="59478"/>
                  </a:lnTo>
                  <a:cubicBezTo>
                    <a:pt x="129805" y="59478"/>
                    <a:pt x="134910" y="61010"/>
                    <a:pt x="139505" y="64200"/>
                  </a:cubicBezTo>
                  <a:cubicBezTo>
                    <a:pt x="144100" y="67264"/>
                    <a:pt x="147801" y="71093"/>
                    <a:pt x="150482" y="75815"/>
                  </a:cubicBezTo>
                  <a:cubicBezTo>
                    <a:pt x="153162" y="80538"/>
                    <a:pt x="154566" y="85388"/>
                    <a:pt x="154566" y="90238"/>
                  </a:cubicBezTo>
                  <a:cubicBezTo>
                    <a:pt x="154566" y="96492"/>
                    <a:pt x="153162" y="102236"/>
                    <a:pt x="150482" y="107341"/>
                  </a:cubicBezTo>
                  <a:close/>
                  <a:moveTo>
                    <a:pt x="330957" y="165287"/>
                  </a:moveTo>
                  <a:lnTo>
                    <a:pt x="356102" y="99938"/>
                  </a:lnTo>
                  <a:lnTo>
                    <a:pt x="358527" y="88579"/>
                  </a:lnTo>
                  <a:lnTo>
                    <a:pt x="362994" y="88579"/>
                  </a:lnTo>
                  <a:lnTo>
                    <a:pt x="365164" y="99556"/>
                  </a:lnTo>
                  <a:lnTo>
                    <a:pt x="390435" y="165160"/>
                  </a:lnTo>
                  <a:lnTo>
                    <a:pt x="331085" y="165160"/>
                  </a:lnTo>
                  <a:close/>
                </a:path>
              </a:pathLst>
            </a:custGeom>
            <a:solidFill>
              <a:srgbClr val="14336A"/>
            </a:solidFill>
            <a:ln w="0" cap="flat">
              <a:noFill/>
              <a:prstDash val="solid"/>
              <a:miter/>
            </a:ln>
          </p:spPr>
          <p:txBody>
            <a:bodyPr rtlCol="0" anchor="ctr"/>
            <a:lstStyle/>
            <a:p>
              <a:endParaRPr lang="en-GB" sz="1013"/>
            </a:p>
          </p:txBody>
        </p:sp>
        <p:sp>
          <p:nvSpPr>
            <p:cNvPr id="186" name="Freeform 185">
              <a:extLst>
                <a:ext uri="{FF2B5EF4-FFF2-40B4-BE49-F238E27FC236}">
                  <a16:creationId xmlns:a16="http://schemas.microsoft.com/office/drawing/2014/main" id="{A0092D7E-EAD3-9547-784E-8C4A5A359CDA}"/>
                </a:ext>
              </a:extLst>
            </p:cNvPr>
            <p:cNvSpPr/>
            <p:nvPr/>
          </p:nvSpPr>
          <p:spPr>
            <a:xfrm>
              <a:off x="899443" y="6332483"/>
              <a:ext cx="126996" cy="59477"/>
            </a:xfrm>
            <a:custGeom>
              <a:avLst/>
              <a:gdLst>
                <a:gd name="connsiteX0" fmla="*/ 113850 w 126996"/>
                <a:gd name="connsiteY0" fmla="*/ 4084 h 59477"/>
                <a:gd name="connsiteX1" fmla="*/ 101342 w 126996"/>
                <a:gd name="connsiteY1" fmla="*/ 0 h 59477"/>
                <a:gd name="connsiteX2" fmla="*/ 0 w 126996"/>
                <a:gd name="connsiteY2" fmla="*/ 0 h 59477"/>
                <a:gd name="connsiteX3" fmla="*/ 0 w 126996"/>
                <a:gd name="connsiteY3" fmla="*/ 59478 h 59477"/>
                <a:gd name="connsiteX4" fmla="*/ 101215 w 126996"/>
                <a:gd name="connsiteY4" fmla="*/ 59478 h 59477"/>
                <a:gd name="connsiteX5" fmla="*/ 113978 w 126996"/>
                <a:gd name="connsiteY5" fmla="*/ 55649 h 59477"/>
                <a:gd name="connsiteX6" fmla="*/ 123423 w 126996"/>
                <a:gd name="connsiteY6" fmla="*/ 45055 h 59477"/>
                <a:gd name="connsiteX7" fmla="*/ 126997 w 126996"/>
                <a:gd name="connsiteY7" fmla="*/ 30122 h 59477"/>
                <a:gd name="connsiteX8" fmla="*/ 123423 w 126996"/>
                <a:gd name="connsiteY8" fmla="*/ 15316 h 59477"/>
                <a:gd name="connsiteX9" fmla="*/ 113978 w 126996"/>
                <a:gd name="connsiteY9" fmla="*/ 4212 h 5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996" h="59477">
                  <a:moveTo>
                    <a:pt x="113850" y="4084"/>
                  </a:moveTo>
                  <a:cubicBezTo>
                    <a:pt x="110021" y="1404"/>
                    <a:pt x="105809" y="0"/>
                    <a:pt x="101342" y="0"/>
                  </a:cubicBezTo>
                  <a:lnTo>
                    <a:pt x="0" y="0"/>
                  </a:lnTo>
                  <a:lnTo>
                    <a:pt x="0" y="59478"/>
                  </a:lnTo>
                  <a:lnTo>
                    <a:pt x="101215" y="59478"/>
                  </a:lnTo>
                  <a:cubicBezTo>
                    <a:pt x="105809" y="59478"/>
                    <a:pt x="110149" y="58202"/>
                    <a:pt x="113978" y="55649"/>
                  </a:cubicBezTo>
                  <a:cubicBezTo>
                    <a:pt x="117935" y="53096"/>
                    <a:pt x="121126" y="49522"/>
                    <a:pt x="123423" y="45055"/>
                  </a:cubicBezTo>
                  <a:cubicBezTo>
                    <a:pt x="125720" y="40588"/>
                    <a:pt x="126997" y="35483"/>
                    <a:pt x="126997" y="30122"/>
                  </a:cubicBezTo>
                  <a:cubicBezTo>
                    <a:pt x="126997" y="24761"/>
                    <a:pt x="125848" y="19911"/>
                    <a:pt x="123423" y="15316"/>
                  </a:cubicBezTo>
                  <a:cubicBezTo>
                    <a:pt x="120998" y="10721"/>
                    <a:pt x="117807" y="7020"/>
                    <a:pt x="113978" y="4212"/>
                  </a:cubicBezTo>
                  <a:close/>
                </a:path>
              </a:pathLst>
            </a:custGeom>
            <a:solidFill>
              <a:srgbClr val="EC607E"/>
            </a:solidFill>
            <a:ln w="0" cap="flat">
              <a:noFill/>
              <a:prstDash val="solid"/>
              <a:miter/>
            </a:ln>
          </p:spPr>
          <p:txBody>
            <a:bodyPr rtlCol="0" anchor="ctr"/>
            <a:lstStyle/>
            <a:p>
              <a:endParaRPr lang="en-GB" sz="1013"/>
            </a:p>
          </p:txBody>
        </p:sp>
        <p:sp>
          <p:nvSpPr>
            <p:cNvPr id="187" name="Freeform 186">
              <a:extLst>
                <a:ext uri="{FF2B5EF4-FFF2-40B4-BE49-F238E27FC236}">
                  <a16:creationId xmlns:a16="http://schemas.microsoft.com/office/drawing/2014/main" id="{76B007A5-37E3-9E05-486B-8013F36304AF}"/>
                </a:ext>
              </a:extLst>
            </p:cNvPr>
            <p:cNvSpPr/>
            <p:nvPr/>
          </p:nvSpPr>
          <p:spPr>
            <a:xfrm>
              <a:off x="899316" y="6456416"/>
              <a:ext cx="123040" cy="71220"/>
            </a:xfrm>
            <a:custGeom>
              <a:avLst/>
              <a:gdLst>
                <a:gd name="connsiteX0" fmla="*/ 0 w 123040"/>
                <a:gd name="connsiteY0" fmla="*/ 0 h 71220"/>
                <a:gd name="connsiteX1" fmla="*/ 0 w 123040"/>
                <a:gd name="connsiteY1" fmla="*/ 71220 h 71220"/>
                <a:gd name="connsiteX2" fmla="*/ 123040 w 123040"/>
                <a:gd name="connsiteY2" fmla="*/ 71220 h 71220"/>
                <a:gd name="connsiteX3" fmla="*/ 83729 w 123040"/>
                <a:gd name="connsiteY3" fmla="*/ 0 h 71220"/>
                <a:gd name="connsiteX4" fmla="*/ 0 w 123040"/>
                <a:gd name="connsiteY4" fmla="*/ 0 h 7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0" h="71220">
                  <a:moveTo>
                    <a:pt x="0" y="0"/>
                  </a:moveTo>
                  <a:lnTo>
                    <a:pt x="0" y="71220"/>
                  </a:lnTo>
                  <a:lnTo>
                    <a:pt x="123040" y="71220"/>
                  </a:lnTo>
                  <a:lnTo>
                    <a:pt x="83729" y="0"/>
                  </a:lnTo>
                  <a:lnTo>
                    <a:pt x="0" y="0"/>
                  </a:lnTo>
                  <a:close/>
                </a:path>
              </a:pathLst>
            </a:custGeom>
            <a:solidFill>
              <a:srgbClr val="EC607E"/>
            </a:solidFill>
            <a:ln w="0" cap="flat">
              <a:noFill/>
              <a:prstDash val="solid"/>
              <a:miter/>
            </a:ln>
          </p:spPr>
          <p:txBody>
            <a:bodyPr rtlCol="0" anchor="ctr"/>
            <a:lstStyle/>
            <a:p>
              <a:endParaRPr lang="en-GB" sz="1013"/>
            </a:p>
          </p:txBody>
        </p:sp>
        <p:sp>
          <p:nvSpPr>
            <p:cNvPr id="188" name="Freeform 187">
              <a:extLst>
                <a:ext uri="{FF2B5EF4-FFF2-40B4-BE49-F238E27FC236}">
                  <a16:creationId xmlns:a16="http://schemas.microsoft.com/office/drawing/2014/main" id="{14EA54D4-0DF6-B4A1-5E2C-E557AEBF841F}"/>
                </a:ext>
              </a:extLst>
            </p:cNvPr>
            <p:cNvSpPr/>
            <p:nvPr/>
          </p:nvSpPr>
          <p:spPr>
            <a:xfrm>
              <a:off x="1036140" y="6272622"/>
              <a:ext cx="307855" cy="255142"/>
            </a:xfrm>
            <a:custGeom>
              <a:avLst/>
              <a:gdLst>
                <a:gd name="connsiteX0" fmla="*/ 290497 w 307855"/>
                <a:gd name="connsiteY0" fmla="*/ 60754 h 255142"/>
                <a:gd name="connsiteX1" fmla="*/ 242251 w 307855"/>
                <a:gd name="connsiteY1" fmla="*/ 15954 h 255142"/>
                <a:gd name="connsiteX2" fmla="*/ 170010 w 307855"/>
                <a:gd name="connsiteY2" fmla="*/ 0 h 255142"/>
                <a:gd name="connsiteX3" fmla="*/ 0 w 307855"/>
                <a:gd name="connsiteY3" fmla="*/ 0 h 255142"/>
                <a:gd name="connsiteX4" fmla="*/ 18635 w 307855"/>
                <a:gd name="connsiteY4" fmla="*/ 7658 h 255142"/>
                <a:gd name="connsiteX5" fmla="*/ 53990 w 307855"/>
                <a:gd name="connsiteY5" fmla="*/ 41481 h 255142"/>
                <a:gd name="connsiteX6" fmla="*/ 66753 w 307855"/>
                <a:gd name="connsiteY6" fmla="*/ 89983 h 255142"/>
                <a:gd name="connsiteX7" fmla="*/ 54245 w 307855"/>
                <a:gd name="connsiteY7" fmla="*/ 138484 h 255142"/>
                <a:gd name="connsiteX8" fmla="*/ 21826 w 307855"/>
                <a:gd name="connsiteY8" fmla="*/ 170648 h 255142"/>
                <a:gd name="connsiteX9" fmla="*/ 73645 w 307855"/>
                <a:gd name="connsiteY9" fmla="*/ 255142 h 255142"/>
                <a:gd name="connsiteX10" fmla="*/ 170776 w 307855"/>
                <a:gd name="connsiteY10" fmla="*/ 255142 h 255142"/>
                <a:gd name="connsiteX11" fmla="*/ 242762 w 307855"/>
                <a:gd name="connsiteY11" fmla="*/ 239188 h 255142"/>
                <a:gd name="connsiteX12" fmla="*/ 290753 w 307855"/>
                <a:gd name="connsiteY12" fmla="*/ 194388 h 255142"/>
                <a:gd name="connsiteX13" fmla="*/ 307856 w 307855"/>
                <a:gd name="connsiteY13" fmla="*/ 127507 h 255142"/>
                <a:gd name="connsiteX14" fmla="*/ 290753 w 307855"/>
                <a:gd name="connsiteY14" fmla="*/ 60882 h 255142"/>
                <a:gd name="connsiteX15" fmla="*/ 216852 w 307855"/>
                <a:gd name="connsiteY15" fmla="*/ 173711 h 255142"/>
                <a:gd name="connsiteX16" fmla="*/ 168095 w 307855"/>
                <a:gd name="connsiteY16" fmla="*/ 189793 h 255142"/>
                <a:gd name="connsiteX17" fmla="*/ 129167 w 307855"/>
                <a:gd name="connsiteY17" fmla="*/ 189793 h 255142"/>
                <a:gd name="connsiteX18" fmla="*/ 129167 w 307855"/>
                <a:gd name="connsiteY18" fmla="*/ 65221 h 255142"/>
                <a:gd name="connsiteX19" fmla="*/ 168095 w 307855"/>
                <a:gd name="connsiteY19" fmla="*/ 65221 h 255142"/>
                <a:gd name="connsiteX20" fmla="*/ 217235 w 307855"/>
                <a:gd name="connsiteY20" fmla="*/ 81941 h 255142"/>
                <a:gd name="connsiteX21" fmla="*/ 233827 w 307855"/>
                <a:gd name="connsiteY21" fmla="*/ 128145 h 255142"/>
                <a:gd name="connsiteX22" fmla="*/ 216980 w 307855"/>
                <a:gd name="connsiteY22" fmla="*/ 173711 h 2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7855" h="255142">
                  <a:moveTo>
                    <a:pt x="290497" y="60754"/>
                  </a:moveTo>
                  <a:cubicBezTo>
                    <a:pt x="279138" y="41609"/>
                    <a:pt x="262928" y="26548"/>
                    <a:pt x="242251" y="15954"/>
                  </a:cubicBezTo>
                  <a:cubicBezTo>
                    <a:pt x="221574" y="5360"/>
                    <a:pt x="197196" y="0"/>
                    <a:pt x="170010" y="0"/>
                  </a:cubicBezTo>
                  <a:lnTo>
                    <a:pt x="0" y="0"/>
                  </a:lnTo>
                  <a:cubicBezTo>
                    <a:pt x="6509" y="1914"/>
                    <a:pt x="12764" y="4467"/>
                    <a:pt x="18635" y="7658"/>
                  </a:cubicBezTo>
                  <a:cubicBezTo>
                    <a:pt x="33696" y="15699"/>
                    <a:pt x="45566" y="27059"/>
                    <a:pt x="53990" y="41481"/>
                  </a:cubicBezTo>
                  <a:cubicBezTo>
                    <a:pt x="62414" y="55776"/>
                    <a:pt x="66753" y="72114"/>
                    <a:pt x="66753" y="89983"/>
                  </a:cubicBezTo>
                  <a:cubicBezTo>
                    <a:pt x="66753" y="107851"/>
                    <a:pt x="62541" y="124316"/>
                    <a:pt x="54245" y="138484"/>
                  </a:cubicBezTo>
                  <a:cubicBezTo>
                    <a:pt x="46331" y="152013"/>
                    <a:pt x="35483" y="162735"/>
                    <a:pt x="21826" y="170648"/>
                  </a:cubicBezTo>
                  <a:lnTo>
                    <a:pt x="73645" y="255142"/>
                  </a:lnTo>
                  <a:lnTo>
                    <a:pt x="170776" y="255142"/>
                  </a:lnTo>
                  <a:cubicBezTo>
                    <a:pt x="197834" y="255142"/>
                    <a:pt x="222085" y="249781"/>
                    <a:pt x="242762" y="239188"/>
                  </a:cubicBezTo>
                  <a:cubicBezTo>
                    <a:pt x="263311" y="228594"/>
                    <a:pt x="279521" y="213533"/>
                    <a:pt x="290753" y="194388"/>
                  </a:cubicBezTo>
                  <a:cubicBezTo>
                    <a:pt x="302112" y="175115"/>
                    <a:pt x="307856" y="152651"/>
                    <a:pt x="307856" y="127507"/>
                  </a:cubicBezTo>
                  <a:cubicBezTo>
                    <a:pt x="307856" y="102363"/>
                    <a:pt x="302112" y="80027"/>
                    <a:pt x="290753" y="60882"/>
                  </a:cubicBezTo>
                  <a:close/>
                  <a:moveTo>
                    <a:pt x="216852" y="173711"/>
                  </a:moveTo>
                  <a:cubicBezTo>
                    <a:pt x="205620" y="184432"/>
                    <a:pt x="189155" y="189793"/>
                    <a:pt x="168095" y="189793"/>
                  </a:cubicBezTo>
                  <a:lnTo>
                    <a:pt x="129167" y="189793"/>
                  </a:lnTo>
                  <a:lnTo>
                    <a:pt x="129167" y="65221"/>
                  </a:lnTo>
                  <a:lnTo>
                    <a:pt x="168095" y="65221"/>
                  </a:lnTo>
                  <a:cubicBezTo>
                    <a:pt x="189666" y="65221"/>
                    <a:pt x="206258" y="70837"/>
                    <a:pt x="217235" y="81941"/>
                  </a:cubicBezTo>
                  <a:cubicBezTo>
                    <a:pt x="228211" y="93046"/>
                    <a:pt x="233827" y="108490"/>
                    <a:pt x="233827" y="128145"/>
                  </a:cubicBezTo>
                  <a:cubicBezTo>
                    <a:pt x="233827" y="147801"/>
                    <a:pt x="228084" y="163118"/>
                    <a:pt x="216980" y="173711"/>
                  </a:cubicBezTo>
                  <a:close/>
                </a:path>
              </a:pathLst>
            </a:custGeom>
            <a:solidFill>
              <a:srgbClr val="EC607E"/>
            </a:solidFill>
            <a:ln w="0" cap="flat">
              <a:noFill/>
              <a:prstDash val="solid"/>
              <a:miter/>
            </a:ln>
          </p:spPr>
          <p:txBody>
            <a:bodyPr rtlCol="0" anchor="ctr"/>
            <a:lstStyle/>
            <a:p>
              <a:endParaRPr lang="en-GB" sz="1013"/>
            </a:p>
          </p:txBody>
        </p:sp>
      </p:grpSp>
      <p:sp>
        <p:nvSpPr>
          <p:cNvPr id="3" name="Slide Number Placeholder 2">
            <a:extLst>
              <a:ext uri="{FF2B5EF4-FFF2-40B4-BE49-F238E27FC236}">
                <a16:creationId xmlns:a16="http://schemas.microsoft.com/office/drawing/2014/main" id="{AD1CD997-94AA-E579-10B8-5051D3DC11D1}"/>
              </a:ext>
            </a:extLst>
          </p:cNvPr>
          <p:cNvSpPr>
            <a:spLocks noGrp="1"/>
          </p:cNvSpPr>
          <p:nvPr>
            <p:ph type="sldNum" sz="quarter" idx="14"/>
          </p:nvPr>
        </p:nvSpPr>
        <p:spPr/>
        <p:txBody>
          <a:bodyPr/>
          <a:lstStyle/>
          <a:p>
            <a:fld id="{33DC2AB1-3121-DC42-81EB-8FDD8A73E93A}" type="slidenum">
              <a:rPr lang="en-GB"/>
              <a:pPr/>
              <a:t>‹#›</a:t>
            </a:fld>
            <a:endParaRPr lang="en-GB"/>
          </a:p>
        </p:txBody>
      </p:sp>
      <p:sp>
        <p:nvSpPr>
          <p:cNvPr id="4" name="Freeform 3">
            <a:extLst>
              <a:ext uri="{FF2B5EF4-FFF2-40B4-BE49-F238E27FC236}">
                <a16:creationId xmlns:a16="http://schemas.microsoft.com/office/drawing/2014/main" id="{CD906B70-1C08-742C-4BCD-2EA2FC912EA9}"/>
              </a:ext>
            </a:extLst>
          </p:cNvPr>
          <p:cNvSpPr/>
          <p:nvPr userDrawn="1"/>
        </p:nvSpPr>
        <p:spPr>
          <a:xfrm>
            <a:off x="0" y="4352386"/>
            <a:ext cx="9144000" cy="793953"/>
          </a:xfrm>
          <a:custGeom>
            <a:avLst/>
            <a:gdLst>
              <a:gd name="connsiteX0" fmla="*/ 0 w 12252832"/>
              <a:gd name="connsiteY0" fmla="*/ 0 h 1058604"/>
              <a:gd name="connsiteX1" fmla="*/ 12252832 w 12252832"/>
              <a:gd name="connsiteY1" fmla="*/ 0 h 1058604"/>
              <a:gd name="connsiteX2" fmla="*/ 12252832 w 12252832"/>
              <a:gd name="connsiteY2" fmla="*/ 1058605 h 1058604"/>
              <a:gd name="connsiteX3" fmla="*/ 0 w 12252832"/>
              <a:gd name="connsiteY3" fmla="*/ 1058605 h 1058604"/>
            </a:gdLst>
            <a:ahLst/>
            <a:cxnLst>
              <a:cxn ang="0">
                <a:pos x="connsiteX0" y="connsiteY0"/>
              </a:cxn>
              <a:cxn ang="0">
                <a:pos x="connsiteX1" y="connsiteY1"/>
              </a:cxn>
              <a:cxn ang="0">
                <a:pos x="connsiteX2" y="connsiteY2"/>
              </a:cxn>
              <a:cxn ang="0">
                <a:pos x="connsiteX3" y="connsiteY3"/>
              </a:cxn>
            </a:cxnLst>
            <a:rect l="l" t="t" r="r" b="b"/>
            <a:pathLst>
              <a:path w="12252832" h="1058604">
                <a:moveTo>
                  <a:pt x="0" y="0"/>
                </a:moveTo>
                <a:lnTo>
                  <a:pt x="12252832" y="0"/>
                </a:lnTo>
                <a:lnTo>
                  <a:pt x="12252832" y="1058605"/>
                </a:lnTo>
                <a:lnTo>
                  <a:pt x="0" y="1058605"/>
                </a:lnTo>
                <a:close/>
              </a:path>
            </a:pathLst>
          </a:custGeom>
          <a:solidFill>
            <a:schemeClr val="bg2">
              <a:alpha val="30000"/>
            </a:schemeClr>
          </a:solidFill>
          <a:ln w="0" cap="flat">
            <a:noFill/>
            <a:prstDash val="solid"/>
            <a:miter/>
          </a:ln>
        </p:spPr>
        <p:txBody>
          <a:bodyPr rtlCol="0" anchor="ctr"/>
          <a:lstStyle/>
          <a:p>
            <a:endParaRPr lang="en-GB" sz="1013"/>
          </a:p>
        </p:txBody>
      </p:sp>
      <p:grpSp>
        <p:nvGrpSpPr>
          <p:cNvPr id="5" name="Graphic 4">
            <a:extLst>
              <a:ext uri="{FF2B5EF4-FFF2-40B4-BE49-F238E27FC236}">
                <a16:creationId xmlns:a16="http://schemas.microsoft.com/office/drawing/2014/main" id="{312FB515-F5B3-2D3B-8FF4-243588B9F9D6}"/>
              </a:ext>
            </a:extLst>
          </p:cNvPr>
          <p:cNvGrpSpPr>
            <a:grpSpLocks noChangeAspect="1"/>
          </p:cNvGrpSpPr>
          <p:nvPr userDrawn="1"/>
        </p:nvGrpSpPr>
        <p:grpSpPr>
          <a:xfrm>
            <a:off x="540000" y="4632363"/>
            <a:ext cx="2787779" cy="234000"/>
            <a:chOff x="638302" y="6272366"/>
            <a:chExt cx="3044222" cy="255525"/>
          </a:xfrm>
        </p:grpSpPr>
        <p:sp>
          <p:nvSpPr>
            <p:cNvPr id="6" name="Freeform 5">
              <a:extLst>
                <a:ext uri="{FF2B5EF4-FFF2-40B4-BE49-F238E27FC236}">
                  <a16:creationId xmlns:a16="http://schemas.microsoft.com/office/drawing/2014/main" id="{BFBFAEB4-065D-68F5-0142-EAA9956E4A45}"/>
                </a:ext>
              </a:extLst>
            </p:cNvPr>
            <p:cNvSpPr/>
            <p:nvPr/>
          </p:nvSpPr>
          <p:spPr>
            <a:xfrm>
              <a:off x="2791760" y="6277599"/>
              <a:ext cx="71858" cy="91131"/>
            </a:xfrm>
            <a:custGeom>
              <a:avLst/>
              <a:gdLst>
                <a:gd name="connsiteX0" fmla="*/ 53352 w 71858"/>
                <a:gd name="connsiteY0" fmla="*/ 55266 h 91131"/>
                <a:gd name="connsiteX1" fmla="*/ 64711 w 71858"/>
                <a:gd name="connsiteY1" fmla="*/ 45311 h 91131"/>
                <a:gd name="connsiteX2" fmla="*/ 68668 w 71858"/>
                <a:gd name="connsiteY2" fmla="*/ 29739 h 91131"/>
                <a:gd name="connsiteX3" fmla="*/ 64839 w 71858"/>
                <a:gd name="connsiteY3" fmla="*/ 14040 h 91131"/>
                <a:gd name="connsiteX4" fmla="*/ 53607 w 71858"/>
                <a:gd name="connsiteY4" fmla="*/ 3702 h 91131"/>
                <a:gd name="connsiteX5" fmla="*/ 35993 w 71858"/>
                <a:gd name="connsiteY5" fmla="*/ 0 h 91131"/>
                <a:gd name="connsiteX6" fmla="*/ 0 w 71858"/>
                <a:gd name="connsiteY6" fmla="*/ 0 h 91131"/>
                <a:gd name="connsiteX7" fmla="*/ 0 w 71858"/>
                <a:gd name="connsiteY7" fmla="*/ 91132 h 91131"/>
                <a:gd name="connsiteX8" fmla="*/ 19273 w 71858"/>
                <a:gd name="connsiteY8" fmla="*/ 91132 h 91131"/>
                <a:gd name="connsiteX9" fmla="*/ 19273 w 71858"/>
                <a:gd name="connsiteY9" fmla="*/ 58840 h 91131"/>
                <a:gd name="connsiteX10" fmla="*/ 33313 w 71858"/>
                <a:gd name="connsiteY10" fmla="*/ 58840 h 91131"/>
                <a:gd name="connsiteX11" fmla="*/ 50544 w 71858"/>
                <a:gd name="connsiteY11" fmla="*/ 91132 h 91131"/>
                <a:gd name="connsiteX12" fmla="*/ 71859 w 71858"/>
                <a:gd name="connsiteY12" fmla="*/ 91132 h 91131"/>
                <a:gd name="connsiteX13" fmla="*/ 52458 w 71858"/>
                <a:gd name="connsiteY13" fmla="*/ 55649 h 91131"/>
                <a:gd name="connsiteX14" fmla="*/ 53352 w 71858"/>
                <a:gd name="connsiteY14" fmla="*/ 55394 h 91131"/>
                <a:gd name="connsiteX15" fmla="*/ 19145 w 71858"/>
                <a:gd name="connsiteY15" fmla="*/ 15699 h 91131"/>
                <a:gd name="connsiteX16" fmla="*/ 32164 w 71858"/>
                <a:gd name="connsiteY16" fmla="*/ 15699 h 91131"/>
                <a:gd name="connsiteX17" fmla="*/ 41354 w 71858"/>
                <a:gd name="connsiteY17" fmla="*/ 17359 h 91131"/>
                <a:gd name="connsiteX18" fmla="*/ 46842 w 71858"/>
                <a:gd name="connsiteY18" fmla="*/ 22081 h 91131"/>
                <a:gd name="connsiteX19" fmla="*/ 48629 w 71858"/>
                <a:gd name="connsiteY19" fmla="*/ 29739 h 91131"/>
                <a:gd name="connsiteX20" fmla="*/ 46842 w 71858"/>
                <a:gd name="connsiteY20" fmla="*/ 37270 h 91131"/>
                <a:gd name="connsiteX21" fmla="*/ 41354 w 71858"/>
                <a:gd name="connsiteY21" fmla="*/ 41864 h 91131"/>
                <a:gd name="connsiteX22" fmla="*/ 32164 w 71858"/>
                <a:gd name="connsiteY22" fmla="*/ 43396 h 91131"/>
                <a:gd name="connsiteX23" fmla="*/ 19145 w 71858"/>
                <a:gd name="connsiteY23" fmla="*/ 43396 h 91131"/>
                <a:gd name="connsiteX24" fmla="*/ 19145 w 71858"/>
                <a:gd name="connsiteY24" fmla="*/ 15827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858" h="91131">
                  <a:moveTo>
                    <a:pt x="53352" y="55266"/>
                  </a:moveTo>
                  <a:cubicBezTo>
                    <a:pt x="58329" y="52968"/>
                    <a:pt x="62031" y="49650"/>
                    <a:pt x="64711" y="45311"/>
                  </a:cubicBezTo>
                  <a:cubicBezTo>
                    <a:pt x="67264" y="40971"/>
                    <a:pt x="68668" y="35738"/>
                    <a:pt x="68668" y="29739"/>
                  </a:cubicBezTo>
                  <a:cubicBezTo>
                    <a:pt x="68668" y="23740"/>
                    <a:pt x="67391" y="18507"/>
                    <a:pt x="64839" y="14040"/>
                  </a:cubicBezTo>
                  <a:cubicBezTo>
                    <a:pt x="62286" y="9573"/>
                    <a:pt x="58585" y="6127"/>
                    <a:pt x="53607" y="3702"/>
                  </a:cubicBezTo>
                  <a:cubicBezTo>
                    <a:pt x="48757" y="1276"/>
                    <a:pt x="42885" y="0"/>
                    <a:pt x="35993" y="0"/>
                  </a:cubicBezTo>
                  <a:lnTo>
                    <a:pt x="0" y="0"/>
                  </a:lnTo>
                  <a:lnTo>
                    <a:pt x="0" y="91132"/>
                  </a:lnTo>
                  <a:lnTo>
                    <a:pt x="19273" y="91132"/>
                  </a:lnTo>
                  <a:lnTo>
                    <a:pt x="19273" y="58840"/>
                  </a:lnTo>
                  <a:lnTo>
                    <a:pt x="33313" y="58840"/>
                  </a:lnTo>
                  <a:lnTo>
                    <a:pt x="50544" y="91132"/>
                  </a:lnTo>
                  <a:lnTo>
                    <a:pt x="71859" y="91132"/>
                  </a:lnTo>
                  <a:lnTo>
                    <a:pt x="52458" y="55649"/>
                  </a:lnTo>
                  <a:cubicBezTo>
                    <a:pt x="52458" y="55649"/>
                    <a:pt x="53096" y="55521"/>
                    <a:pt x="53352" y="55394"/>
                  </a:cubicBezTo>
                  <a:close/>
                  <a:moveTo>
                    <a:pt x="19145" y="15699"/>
                  </a:moveTo>
                  <a:lnTo>
                    <a:pt x="32164" y="15699"/>
                  </a:lnTo>
                  <a:cubicBezTo>
                    <a:pt x="35865" y="15699"/>
                    <a:pt x="38929" y="16210"/>
                    <a:pt x="41354" y="17359"/>
                  </a:cubicBezTo>
                  <a:cubicBezTo>
                    <a:pt x="43779" y="18379"/>
                    <a:pt x="45566" y="20039"/>
                    <a:pt x="46842" y="22081"/>
                  </a:cubicBezTo>
                  <a:cubicBezTo>
                    <a:pt x="47991" y="24123"/>
                    <a:pt x="48629" y="26676"/>
                    <a:pt x="48629" y="29739"/>
                  </a:cubicBezTo>
                  <a:cubicBezTo>
                    <a:pt x="48629" y="32802"/>
                    <a:pt x="47991" y="35227"/>
                    <a:pt x="46842" y="37270"/>
                  </a:cubicBezTo>
                  <a:cubicBezTo>
                    <a:pt x="45693" y="39312"/>
                    <a:pt x="43779" y="40843"/>
                    <a:pt x="41354" y="41864"/>
                  </a:cubicBezTo>
                  <a:cubicBezTo>
                    <a:pt x="38929" y="42886"/>
                    <a:pt x="35865" y="43396"/>
                    <a:pt x="32164" y="43396"/>
                  </a:cubicBezTo>
                  <a:lnTo>
                    <a:pt x="19145" y="43396"/>
                  </a:lnTo>
                  <a:lnTo>
                    <a:pt x="19145" y="15827"/>
                  </a:lnTo>
                  <a:close/>
                </a:path>
              </a:pathLst>
            </a:custGeom>
            <a:solidFill>
              <a:srgbClr val="EC607E"/>
            </a:solidFill>
            <a:ln w="0" cap="flat">
              <a:noFill/>
              <a:prstDash val="solid"/>
              <a:miter/>
            </a:ln>
          </p:spPr>
          <p:txBody>
            <a:bodyPr rtlCol="0" anchor="ctr"/>
            <a:lstStyle/>
            <a:p>
              <a:endParaRPr lang="en-GB" sz="1013"/>
            </a:p>
          </p:txBody>
        </p:sp>
        <p:sp>
          <p:nvSpPr>
            <p:cNvPr id="9" name="Freeform 8">
              <a:extLst>
                <a:ext uri="{FF2B5EF4-FFF2-40B4-BE49-F238E27FC236}">
                  <a16:creationId xmlns:a16="http://schemas.microsoft.com/office/drawing/2014/main" id="{11D49B90-21B6-D1E9-051C-8B13BD466ECE}"/>
                </a:ext>
              </a:extLst>
            </p:cNvPr>
            <p:cNvSpPr/>
            <p:nvPr/>
          </p:nvSpPr>
          <p:spPr>
            <a:xfrm>
              <a:off x="2873574" y="6299553"/>
              <a:ext cx="61009" cy="70327"/>
            </a:xfrm>
            <a:custGeom>
              <a:avLst/>
              <a:gdLst>
                <a:gd name="connsiteX0" fmla="*/ 52330 w 61009"/>
                <a:gd name="connsiteY0" fmla="*/ 5361 h 70327"/>
                <a:gd name="connsiteX1" fmla="*/ 43013 w 61009"/>
                <a:gd name="connsiteY1" fmla="*/ 1276 h 70327"/>
                <a:gd name="connsiteX2" fmla="*/ 32036 w 61009"/>
                <a:gd name="connsiteY2" fmla="*/ 0 h 70327"/>
                <a:gd name="connsiteX3" fmla="*/ 17614 w 61009"/>
                <a:gd name="connsiteY3" fmla="*/ 2425 h 70327"/>
                <a:gd name="connsiteX4" fmla="*/ 7530 w 61009"/>
                <a:gd name="connsiteY4" fmla="*/ 9445 h 70327"/>
                <a:gd name="connsiteX5" fmla="*/ 2298 w 61009"/>
                <a:gd name="connsiteY5" fmla="*/ 20294 h 70327"/>
                <a:gd name="connsiteX6" fmla="*/ 19783 w 61009"/>
                <a:gd name="connsiteY6" fmla="*/ 21698 h 70327"/>
                <a:gd name="connsiteX7" fmla="*/ 23740 w 61009"/>
                <a:gd name="connsiteY7" fmla="*/ 16082 h 70327"/>
                <a:gd name="connsiteX8" fmla="*/ 31909 w 61009"/>
                <a:gd name="connsiteY8" fmla="*/ 13785 h 70327"/>
                <a:gd name="connsiteX9" fmla="*/ 39439 w 61009"/>
                <a:gd name="connsiteY9" fmla="*/ 16082 h 70327"/>
                <a:gd name="connsiteX10" fmla="*/ 42120 w 61009"/>
                <a:gd name="connsiteY10" fmla="*/ 22591 h 70327"/>
                <a:gd name="connsiteX11" fmla="*/ 42120 w 61009"/>
                <a:gd name="connsiteY11" fmla="*/ 22847 h 70327"/>
                <a:gd name="connsiteX12" fmla="*/ 40460 w 61009"/>
                <a:gd name="connsiteY12" fmla="*/ 26165 h 70327"/>
                <a:gd name="connsiteX13" fmla="*/ 35227 w 61009"/>
                <a:gd name="connsiteY13" fmla="*/ 27824 h 70327"/>
                <a:gd name="connsiteX14" fmla="*/ 25655 w 61009"/>
                <a:gd name="connsiteY14" fmla="*/ 28973 h 70327"/>
                <a:gd name="connsiteX15" fmla="*/ 15954 w 61009"/>
                <a:gd name="connsiteY15" fmla="*/ 30632 h 70327"/>
                <a:gd name="connsiteX16" fmla="*/ 7786 w 61009"/>
                <a:gd name="connsiteY16" fmla="*/ 34206 h 70327"/>
                <a:gd name="connsiteX17" fmla="*/ 2042 w 61009"/>
                <a:gd name="connsiteY17" fmla="*/ 40460 h 70327"/>
                <a:gd name="connsiteX18" fmla="*/ 0 w 61009"/>
                <a:gd name="connsiteY18" fmla="*/ 50033 h 70327"/>
                <a:gd name="connsiteX19" fmla="*/ 2936 w 61009"/>
                <a:gd name="connsiteY19" fmla="*/ 61265 h 70327"/>
                <a:gd name="connsiteX20" fmla="*/ 10977 w 61009"/>
                <a:gd name="connsiteY20" fmla="*/ 68030 h 70327"/>
                <a:gd name="connsiteX21" fmla="*/ 22591 w 61009"/>
                <a:gd name="connsiteY21" fmla="*/ 70327 h 70327"/>
                <a:gd name="connsiteX22" fmla="*/ 31526 w 61009"/>
                <a:gd name="connsiteY22" fmla="*/ 68923 h 70327"/>
                <a:gd name="connsiteX23" fmla="*/ 38163 w 61009"/>
                <a:gd name="connsiteY23" fmla="*/ 65094 h 70327"/>
                <a:gd name="connsiteX24" fmla="*/ 42502 w 61009"/>
                <a:gd name="connsiteY24" fmla="*/ 59478 h 70327"/>
                <a:gd name="connsiteX25" fmla="*/ 43013 w 61009"/>
                <a:gd name="connsiteY25" fmla="*/ 59478 h 70327"/>
                <a:gd name="connsiteX26" fmla="*/ 43013 w 61009"/>
                <a:gd name="connsiteY26" fmla="*/ 68923 h 70327"/>
                <a:gd name="connsiteX27" fmla="*/ 61010 w 61009"/>
                <a:gd name="connsiteY27" fmla="*/ 68923 h 70327"/>
                <a:gd name="connsiteX28" fmla="*/ 61010 w 61009"/>
                <a:gd name="connsiteY28" fmla="*/ 22847 h 70327"/>
                <a:gd name="connsiteX29" fmla="*/ 58712 w 61009"/>
                <a:gd name="connsiteY29" fmla="*/ 12381 h 70327"/>
                <a:gd name="connsiteX30" fmla="*/ 52330 w 61009"/>
                <a:gd name="connsiteY30" fmla="*/ 5233 h 70327"/>
                <a:gd name="connsiteX31" fmla="*/ 42247 w 61009"/>
                <a:gd name="connsiteY31" fmla="*/ 44672 h 70327"/>
                <a:gd name="connsiteX32" fmla="*/ 40460 w 61009"/>
                <a:gd name="connsiteY32" fmla="*/ 51182 h 70327"/>
                <a:gd name="connsiteX33" fmla="*/ 35483 w 61009"/>
                <a:gd name="connsiteY33" fmla="*/ 55649 h 70327"/>
                <a:gd name="connsiteX34" fmla="*/ 28080 w 61009"/>
                <a:gd name="connsiteY34" fmla="*/ 57308 h 70327"/>
                <a:gd name="connsiteX35" fmla="*/ 20932 w 61009"/>
                <a:gd name="connsiteY35" fmla="*/ 55266 h 70327"/>
                <a:gd name="connsiteX36" fmla="*/ 18124 w 61009"/>
                <a:gd name="connsiteY36" fmla="*/ 49395 h 70327"/>
                <a:gd name="connsiteX37" fmla="*/ 19528 w 61009"/>
                <a:gd name="connsiteY37" fmla="*/ 44927 h 70327"/>
                <a:gd name="connsiteX38" fmla="*/ 23357 w 61009"/>
                <a:gd name="connsiteY38" fmla="*/ 42119 h 70327"/>
                <a:gd name="connsiteX39" fmla="*/ 29228 w 61009"/>
                <a:gd name="connsiteY39" fmla="*/ 40588 h 70327"/>
                <a:gd name="connsiteX40" fmla="*/ 32675 w 61009"/>
                <a:gd name="connsiteY40" fmla="*/ 40078 h 70327"/>
                <a:gd name="connsiteX41" fmla="*/ 36504 w 61009"/>
                <a:gd name="connsiteY41" fmla="*/ 39439 h 70327"/>
                <a:gd name="connsiteX42" fmla="*/ 39950 w 61009"/>
                <a:gd name="connsiteY42" fmla="*/ 38546 h 70327"/>
                <a:gd name="connsiteX43" fmla="*/ 42375 w 61009"/>
                <a:gd name="connsiteY43" fmla="*/ 37525 h 70327"/>
                <a:gd name="connsiteX44" fmla="*/ 42375 w 61009"/>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09" h="70327">
                  <a:moveTo>
                    <a:pt x="52330" y="5361"/>
                  </a:moveTo>
                  <a:cubicBezTo>
                    <a:pt x="49650" y="3446"/>
                    <a:pt x="46459" y="2170"/>
                    <a:pt x="43013" y="1276"/>
                  </a:cubicBezTo>
                  <a:cubicBezTo>
                    <a:pt x="39567" y="383"/>
                    <a:pt x="35865" y="0"/>
                    <a:pt x="32036" y="0"/>
                  </a:cubicBezTo>
                  <a:cubicBezTo>
                    <a:pt x="26548" y="0"/>
                    <a:pt x="21826" y="766"/>
                    <a:pt x="17614" y="2425"/>
                  </a:cubicBezTo>
                  <a:cubicBezTo>
                    <a:pt x="13529" y="4084"/>
                    <a:pt x="10083" y="6382"/>
                    <a:pt x="7530" y="9445"/>
                  </a:cubicBezTo>
                  <a:cubicBezTo>
                    <a:pt x="4978" y="12508"/>
                    <a:pt x="3191" y="16082"/>
                    <a:pt x="2298" y="20294"/>
                  </a:cubicBezTo>
                  <a:lnTo>
                    <a:pt x="19783" y="21698"/>
                  </a:lnTo>
                  <a:cubicBezTo>
                    <a:pt x="20422" y="19400"/>
                    <a:pt x="21826" y="17614"/>
                    <a:pt x="23740" y="16082"/>
                  </a:cubicBezTo>
                  <a:cubicBezTo>
                    <a:pt x="25782" y="14551"/>
                    <a:pt x="28463" y="13785"/>
                    <a:pt x="31909" y="13785"/>
                  </a:cubicBezTo>
                  <a:cubicBezTo>
                    <a:pt x="35100" y="13785"/>
                    <a:pt x="37652" y="14551"/>
                    <a:pt x="39439" y="16082"/>
                  </a:cubicBezTo>
                  <a:cubicBezTo>
                    <a:pt x="41226" y="17614"/>
                    <a:pt x="42120" y="19783"/>
                    <a:pt x="42120" y="22591"/>
                  </a:cubicBezTo>
                  <a:lnTo>
                    <a:pt x="42120" y="22847"/>
                  </a:lnTo>
                  <a:cubicBezTo>
                    <a:pt x="42120" y="24251"/>
                    <a:pt x="41609" y="25399"/>
                    <a:pt x="40460" y="26165"/>
                  </a:cubicBezTo>
                  <a:cubicBezTo>
                    <a:pt x="39312" y="26931"/>
                    <a:pt x="37652" y="27441"/>
                    <a:pt x="35227" y="27824"/>
                  </a:cubicBezTo>
                  <a:cubicBezTo>
                    <a:pt x="32802" y="28207"/>
                    <a:pt x="29611" y="28590"/>
                    <a:pt x="25655" y="28973"/>
                  </a:cubicBezTo>
                  <a:cubicBezTo>
                    <a:pt x="22336" y="29356"/>
                    <a:pt x="19018" y="29867"/>
                    <a:pt x="15954" y="30632"/>
                  </a:cubicBezTo>
                  <a:cubicBezTo>
                    <a:pt x="12891" y="31398"/>
                    <a:pt x="10211" y="32675"/>
                    <a:pt x="7786" y="34206"/>
                  </a:cubicBezTo>
                  <a:cubicBezTo>
                    <a:pt x="5361" y="35738"/>
                    <a:pt x="3446" y="37908"/>
                    <a:pt x="2042" y="40460"/>
                  </a:cubicBezTo>
                  <a:cubicBezTo>
                    <a:pt x="638" y="43013"/>
                    <a:pt x="0" y="46204"/>
                    <a:pt x="0" y="50033"/>
                  </a:cubicBezTo>
                  <a:cubicBezTo>
                    <a:pt x="0" y="54500"/>
                    <a:pt x="1021" y="58329"/>
                    <a:pt x="2936" y="61265"/>
                  </a:cubicBezTo>
                  <a:cubicBezTo>
                    <a:pt x="4850" y="64328"/>
                    <a:pt x="7658" y="66498"/>
                    <a:pt x="10977" y="68030"/>
                  </a:cubicBezTo>
                  <a:cubicBezTo>
                    <a:pt x="14423" y="69561"/>
                    <a:pt x="18252" y="70327"/>
                    <a:pt x="22591" y="70327"/>
                  </a:cubicBezTo>
                  <a:cubicBezTo>
                    <a:pt x="25910" y="70327"/>
                    <a:pt x="28973" y="69816"/>
                    <a:pt x="31526" y="68923"/>
                  </a:cubicBezTo>
                  <a:cubicBezTo>
                    <a:pt x="34079" y="68030"/>
                    <a:pt x="36376" y="66753"/>
                    <a:pt x="38163" y="65094"/>
                  </a:cubicBezTo>
                  <a:cubicBezTo>
                    <a:pt x="39950" y="63435"/>
                    <a:pt x="41481" y="61648"/>
                    <a:pt x="42502" y="59478"/>
                  </a:cubicBezTo>
                  <a:lnTo>
                    <a:pt x="43013" y="59478"/>
                  </a:lnTo>
                  <a:lnTo>
                    <a:pt x="43013" y="68923"/>
                  </a:lnTo>
                  <a:lnTo>
                    <a:pt x="61010" y="68923"/>
                  </a:lnTo>
                  <a:lnTo>
                    <a:pt x="61010" y="22847"/>
                  </a:lnTo>
                  <a:cubicBezTo>
                    <a:pt x="61010" y="18762"/>
                    <a:pt x="60244"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8" y="57308"/>
                    <a:pt x="28080" y="57308"/>
                  </a:cubicBezTo>
                  <a:cubicBezTo>
                    <a:pt x="25272" y="57308"/>
                    <a:pt x="22719" y="56670"/>
                    <a:pt x="20932" y="55266"/>
                  </a:cubicBezTo>
                  <a:cubicBezTo>
                    <a:pt x="19018" y="53862"/>
                    <a:pt x="18124" y="51948"/>
                    <a:pt x="18124" y="49395"/>
                  </a:cubicBezTo>
                  <a:cubicBezTo>
                    <a:pt x="18124" y="47608"/>
                    <a:pt x="18635" y="46076"/>
                    <a:pt x="19528" y="44927"/>
                  </a:cubicBezTo>
                  <a:cubicBezTo>
                    <a:pt x="20422" y="43779"/>
                    <a:pt x="21698" y="42758"/>
                    <a:pt x="23357" y="42119"/>
                  </a:cubicBezTo>
                  <a:cubicBezTo>
                    <a:pt x="25017" y="41354"/>
                    <a:pt x="26931" y="40843"/>
                    <a:pt x="29228" y="40588"/>
                  </a:cubicBezTo>
                  <a:cubicBezTo>
                    <a:pt x="30249" y="40460"/>
                    <a:pt x="31398" y="40333"/>
                    <a:pt x="32675" y="40078"/>
                  </a:cubicBezTo>
                  <a:cubicBezTo>
                    <a:pt x="33951" y="39822"/>
                    <a:pt x="35227" y="39695"/>
                    <a:pt x="36504"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10" name="Freeform 9">
              <a:extLst>
                <a:ext uri="{FF2B5EF4-FFF2-40B4-BE49-F238E27FC236}">
                  <a16:creationId xmlns:a16="http://schemas.microsoft.com/office/drawing/2014/main" id="{A825BEAA-DC15-A893-549F-AB29FCF23055}"/>
                </a:ext>
              </a:extLst>
            </p:cNvPr>
            <p:cNvSpPr/>
            <p:nvPr/>
          </p:nvSpPr>
          <p:spPr>
            <a:xfrm>
              <a:off x="2952452" y="6299425"/>
              <a:ext cx="41353" cy="69306"/>
            </a:xfrm>
            <a:custGeom>
              <a:avLst/>
              <a:gdLst>
                <a:gd name="connsiteX0" fmla="*/ 35483 w 41353"/>
                <a:gd name="connsiteY0" fmla="*/ 0 h 69306"/>
                <a:gd name="connsiteX1" fmla="*/ 25399 w 41353"/>
                <a:gd name="connsiteY1" fmla="*/ 3319 h 69306"/>
                <a:gd name="connsiteX2" fmla="*/ 19145 w 41353"/>
                <a:gd name="connsiteY2" fmla="*/ 12891 h 69306"/>
                <a:gd name="connsiteX3" fmla="*/ 18379 w 41353"/>
                <a:gd name="connsiteY3" fmla="*/ 12891 h 69306"/>
                <a:gd name="connsiteX4" fmla="*/ 18379 w 41353"/>
                <a:gd name="connsiteY4" fmla="*/ 1021 h 69306"/>
                <a:gd name="connsiteX5" fmla="*/ 0 w 41353"/>
                <a:gd name="connsiteY5" fmla="*/ 1021 h 69306"/>
                <a:gd name="connsiteX6" fmla="*/ 0 w 41353"/>
                <a:gd name="connsiteY6" fmla="*/ 69306 h 69306"/>
                <a:gd name="connsiteX7" fmla="*/ 18890 w 41353"/>
                <a:gd name="connsiteY7" fmla="*/ 69306 h 69306"/>
                <a:gd name="connsiteX8" fmla="*/ 18890 w 41353"/>
                <a:gd name="connsiteY8" fmla="*/ 30633 h 69306"/>
                <a:gd name="connsiteX9" fmla="*/ 20804 w 41353"/>
                <a:gd name="connsiteY9" fmla="*/ 23230 h 69306"/>
                <a:gd name="connsiteX10" fmla="*/ 25910 w 41353"/>
                <a:gd name="connsiteY10" fmla="*/ 18252 h 69306"/>
                <a:gd name="connsiteX11" fmla="*/ 33313 w 41353"/>
                <a:gd name="connsiteY11" fmla="*/ 16465 h 69306"/>
                <a:gd name="connsiteX12" fmla="*/ 37652 w 41353"/>
                <a:gd name="connsiteY12" fmla="*/ 16720 h 69306"/>
                <a:gd name="connsiteX13" fmla="*/ 41354 w 41353"/>
                <a:gd name="connsiteY13" fmla="*/ 17486 h 69306"/>
                <a:gd name="connsiteX14" fmla="*/ 41354 w 41353"/>
                <a:gd name="connsiteY14" fmla="*/ 638 h 69306"/>
                <a:gd name="connsiteX15" fmla="*/ 38418 w 41353"/>
                <a:gd name="connsiteY15" fmla="*/ 128 h 69306"/>
                <a:gd name="connsiteX16" fmla="*/ 35355 w 41353"/>
                <a:gd name="connsiteY16" fmla="*/ 0 h 6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353" h="69306">
                  <a:moveTo>
                    <a:pt x="35483" y="0"/>
                  </a:moveTo>
                  <a:cubicBezTo>
                    <a:pt x="31653" y="0"/>
                    <a:pt x="28335" y="1149"/>
                    <a:pt x="25399" y="3319"/>
                  </a:cubicBezTo>
                  <a:cubicBezTo>
                    <a:pt x="22464" y="5489"/>
                    <a:pt x="20421" y="8679"/>
                    <a:pt x="19145" y="12891"/>
                  </a:cubicBezTo>
                  <a:lnTo>
                    <a:pt x="18379" y="12891"/>
                  </a:lnTo>
                  <a:lnTo>
                    <a:pt x="18379" y="1021"/>
                  </a:lnTo>
                  <a:lnTo>
                    <a:pt x="0" y="1021"/>
                  </a:lnTo>
                  <a:lnTo>
                    <a:pt x="0" y="69306"/>
                  </a:lnTo>
                  <a:lnTo>
                    <a:pt x="18890" y="69306"/>
                  </a:lnTo>
                  <a:lnTo>
                    <a:pt x="18890" y="30633"/>
                  </a:lnTo>
                  <a:cubicBezTo>
                    <a:pt x="18890" y="27825"/>
                    <a:pt x="19528" y="25400"/>
                    <a:pt x="20804" y="23230"/>
                  </a:cubicBezTo>
                  <a:cubicBezTo>
                    <a:pt x="22081" y="21060"/>
                    <a:pt x="23740" y="19401"/>
                    <a:pt x="25910" y="18252"/>
                  </a:cubicBezTo>
                  <a:cubicBezTo>
                    <a:pt x="28080" y="17103"/>
                    <a:pt x="30632" y="16465"/>
                    <a:pt x="33313" y="16465"/>
                  </a:cubicBezTo>
                  <a:cubicBezTo>
                    <a:pt x="34589" y="16465"/>
                    <a:pt x="35993" y="16465"/>
                    <a:pt x="37652" y="16720"/>
                  </a:cubicBezTo>
                  <a:cubicBezTo>
                    <a:pt x="39184" y="16976"/>
                    <a:pt x="40460" y="17103"/>
                    <a:pt x="41354" y="17486"/>
                  </a:cubicBezTo>
                  <a:lnTo>
                    <a:pt x="41354" y="638"/>
                  </a:lnTo>
                  <a:cubicBezTo>
                    <a:pt x="40588" y="383"/>
                    <a:pt x="39567" y="256"/>
                    <a:pt x="38418" y="128"/>
                  </a:cubicBezTo>
                  <a:cubicBezTo>
                    <a:pt x="37269" y="128"/>
                    <a:pt x="36248" y="0"/>
                    <a:pt x="35355" y="0"/>
                  </a:cubicBezTo>
                  <a:close/>
                </a:path>
              </a:pathLst>
            </a:custGeom>
            <a:solidFill>
              <a:srgbClr val="EC607E"/>
            </a:solidFill>
            <a:ln w="0" cap="flat">
              <a:noFill/>
              <a:prstDash val="solid"/>
              <a:miter/>
            </a:ln>
          </p:spPr>
          <p:txBody>
            <a:bodyPr rtlCol="0" anchor="ctr"/>
            <a:lstStyle/>
            <a:p>
              <a:endParaRPr lang="en-GB" sz="1013"/>
            </a:p>
          </p:txBody>
        </p:sp>
        <p:sp>
          <p:nvSpPr>
            <p:cNvPr id="11" name="Freeform 10">
              <a:extLst>
                <a:ext uri="{FF2B5EF4-FFF2-40B4-BE49-F238E27FC236}">
                  <a16:creationId xmlns:a16="http://schemas.microsoft.com/office/drawing/2014/main" id="{2EF3920F-26CC-5A82-D39B-2F3B9FAFE153}"/>
                </a:ext>
              </a:extLst>
            </p:cNvPr>
            <p:cNvSpPr/>
            <p:nvPr/>
          </p:nvSpPr>
          <p:spPr>
            <a:xfrm>
              <a:off x="3000954" y="6299425"/>
              <a:ext cx="65476" cy="70709"/>
            </a:xfrm>
            <a:custGeom>
              <a:avLst/>
              <a:gdLst>
                <a:gd name="connsiteX0" fmla="*/ 55904 w 65476"/>
                <a:gd name="connsiteY0" fmla="*/ 8679 h 70709"/>
                <a:gd name="connsiteX1" fmla="*/ 45693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3 w 65476"/>
                <a:gd name="connsiteY8" fmla="*/ 70710 h 70709"/>
                <a:gd name="connsiteX9" fmla="*/ 48757 w 65476"/>
                <a:gd name="connsiteY9" fmla="*/ 68157 h 70709"/>
                <a:gd name="connsiteX10" fmla="*/ 59350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7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287 w 65476"/>
                <a:gd name="connsiteY23" fmla="*/ 8807 h 70709"/>
                <a:gd name="connsiteX24" fmla="*/ 18762 w 65476"/>
                <a:gd name="connsiteY24" fmla="*/ 28208 h 70709"/>
                <a:gd name="connsiteX25" fmla="*/ 20549 w 65476"/>
                <a:gd name="connsiteY25" fmla="*/ 21443 h 70709"/>
                <a:gd name="connsiteX26" fmla="*/ 25782 w 65476"/>
                <a:gd name="connsiteY26" fmla="*/ 16210 h 70709"/>
                <a:gd name="connsiteX27" fmla="*/ 33441 w 65476"/>
                <a:gd name="connsiteY27" fmla="*/ 14168 h 70709"/>
                <a:gd name="connsiteX28" fmla="*/ 40716 w 65476"/>
                <a:gd name="connsiteY28" fmla="*/ 15954 h 70709"/>
                <a:gd name="connsiteX29" fmla="*/ 45693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3" y="2170"/>
                  </a:cubicBezTo>
                  <a:cubicBezTo>
                    <a:pt x="41737" y="766"/>
                    <a:pt x="37525" y="0"/>
                    <a:pt x="33058" y="0"/>
                  </a:cubicBezTo>
                  <a:cubicBezTo>
                    <a:pt x="26421"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1" y="63435"/>
                    <a:pt x="15699" y="66370"/>
                  </a:cubicBezTo>
                  <a:cubicBezTo>
                    <a:pt x="20805" y="69178"/>
                    <a:pt x="26803" y="70710"/>
                    <a:pt x="33823" y="70710"/>
                  </a:cubicBezTo>
                  <a:cubicBezTo>
                    <a:pt x="39439" y="70710"/>
                    <a:pt x="44417" y="69816"/>
                    <a:pt x="48757" y="68157"/>
                  </a:cubicBezTo>
                  <a:cubicBezTo>
                    <a:pt x="53096" y="66370"/>
                    <a:pt x="56542" y="63945"/>
                    <a:pt x="59350" y="60882"/>
                  </a:cubicBezTo>
                  <a:cubicBezTo>
                    <a:pt x="62158" y="57691"/>
                    <a:pt x="63945" y="54118"/>
                    <a:pt x="64839" y="49905"/>
                  </a:cubicBezTo>
                  <a:lnTo>
                    <a:pt x="47353" y="48757"/>
                  </a:lnTo>
                  <a:cubicBezTo>
                    <a:pt x="46714" y="50416"/>
                    <a:pt x="45693" y="51948"/>
                    <a:pt x="44545" y="53096"/>
                  </a:cubicBezTo>
                  <a:cubicBezTo>
                    <a:pt x="43268" y="54245"/>
                    <a:pt x="41864" y="55138"/>
                    <a:pt x="40077" y="55777"/>
                  </a:cubicBezTo>
                  <a:cubicBezTo>
                    <a:pt x="38291" y="56415"/>
                    <a:pt x="36376" y="56670"/>
                    <a:pt x="34334" y="56670"/>
                  </a:cubicBezTo>
                  <a:cubicBezTo>
                    <a:pt x="31143" y="56670"/>
                    <a:pt x="28463" y="56032"/>
                    <a:pt x="26165" y="54628"/>
                  </a:cubicBezTo>
                  <a:cubicBezTo>
                    <a:pt x="23868" y="53224"/>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287" y="8807"/>
                  </a:cubicBezTo>
                  <a:close/>
                  <a:moveTo>
                    <a:pt x="18762" y="28208"/>
                  </a:moveTo>
                  <a:cubicBezTo>
                    <a:pt x="18762" y="25783"/>
                    <a:pt x="19401" y="23485"/>
                    <a:pt x="20549" y="21443"/>
                  </a:cubicBezTo>
                  <a:cubicBezTo>
                    <a:pt x="21826" y="19273"/>
                    <a:pt x="23485" y="17486"/>
                    <a:pt x="25782" y="16210"/>
                  </a:cubicBezTo>
                  <a:cubicBezTo>
                    <a:pt x="28080" y="14933"/>
                    <a:pt x="30505" y="14168"/>
                    <a:pt x="33441" y="14168"/>
                  </a:cubicBezTo>
                  <a:cubicBezTo>
                    <a:pt x="36376" y="14168"/>
                    <a:pt x="38673" y="14806"/>
                    <a:pt x="40716" y="15954"/>
                  </a:cubicBezTo>
                  <a:cubicBezTo>
                    <a:pt x="42758" y="17103"/>
                    <a:pt x="44417" y="18762"/>
                    <a:pt x="45693"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12" name="Freeform 11">
              <a:extLst>
                <a:ext uri="{FF2B5EF4-FFF2-40B4-BE49-F238E27FC236}">
                  <a16:creationId xmlns:a16="http://schemas.microsoft.com/office/drawing/2014/main" id="{1DDEE1A5-C657-3D5A-F855-0A82C7BE7982}"/>
                </a:ext>
              </a:extLst>
            </p:cNvPr>
            <p:cNvSpPr/>
            <p:nvPr/>
          </p:nvSpPr>
          <p:spPr>
            <a:xfrm>
              <a:off x="3114166" y="6277599"/>
              <a:ext cx="76836" cy="91131"/>
            </a:xfrm>
            <a:custGeom>
              <a:avLst/>
              <a:gdLst>
                <a:gd name="connsiteX0" fmla="*/ 56159 w 76836"/>
                <a:gd name="connsiteY0" fmla="*/ 5488 h 91131"/>
                <a:gd name="connsiteX1" fmla="*/ 32547 w 76836"/>
                <a:gd name="connsiteY1" fmla="*/ 0 h 91131"/>
                <a:gd name="connsiteX2" fmla="*/ 0 w 76836"/>
                <a:gd name="connsiteY2" fmla="*/ 0 h 91131"/>
                <a:gd name="connsiteX3" fmla="*/ 0 w 76836"/>
                <a:gd name="connsiteY3" fmla="*/ 91132 h 91131"/>
                <a:gd name="connsiteX4" fmla="*/ 32292 w 76836"/>
                <a:gd name="connsiteY4" fmla="*/ 91132 h 91131"/>
                <a:gd name="connsiteX5" fmla="*/ 56159 w 76836"/>
                <a:gd name="connsiteY5" fmla="*/ 85643 h 91131"/>
                <a:gd name="connsiteX6" fmla="*/ 71475 w 76836"/>
                <a:gd name="connsiteY6" fmla="*/ 69944 h 91131"/>
                <a:gd name="connsiteX7" fmla="*/ 76836 w 76836"/>
                <a:gd name="connsiteY7" fmla="*/ 45438 h 91131"/>
                <a:gd name="connsiteX8" fmla="*/ 71475 w 76836"/>
                <a:gd name="connsiteY8" fmla="*/ 21060 h 91131"/>
                <a:gd name="connsiteX9" fmla="*/ 56159 w 76836"/>
                <a:gd name="connsiteY9" fmla="*/ 5488 h 91131"/>
                <a:gd name="connsiteX10" fmla="*/ 54628 w 76836"/>
                <a:gd name="connsiteY10" fmla="*/ 62031 h 91131"/>
                <a:gd name="connsiteX11" fmla="*/ 45821 w 76836"/>
                <a:gd name="connsiteY11" fmla="*/ 71476 h 91131"/>
                <a:gd name="connsiteX12" fmla="*/ 31398 w 76836"/>
                <a:gd name="connsiteY12" fmla="*/ 74539 h 91131"/>
                <a:gd name="connsiteX13" fmla="*/ 19145 w 76836"/>
                <a:gd name="connsiteY13" fmla="*/ 74539 h 91131"/>
                <a:gd name="connsiteX14" fmla="*/ 19145 w 76836"/>
                <a:gd name="connsiteY14" fmla="*/ 16465 h 91131"/>
                <a:gd name="connsiteX15" fmla="*/ 31398 w 76836"/>
                <a:gd name="connsiteY15" fmla="*/ 16465 h 91131"/>
                <a:gd name="connsiteX16" fmla="*/ 45821 w 76836"/>
                <a:gd name="connsiteY16" fmla="*/ 19528 h 91131"/>
                <a:gd name="connsiteX17" fmla="*/ 54628 w 76836"/>
                <a:gd name="connsiteY17" fmla="*/ 28973 h 91131"/>
                <a:gd name="connsiteX18" fmla="*/ 57563 w 76836"/>
                <a:gd name="connsiteY18" fmla="*/ 45438 h 91131"/>
                <a:gd name="connsiteX19" fmla="*/ 54628 w 76836"/>
                <a:gd name="connsiteY19" fmla="*/ 6203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836" h="91131">
                  <a:moveTo>
                    <a:pt x="56159" y="5488"/>
                  </a:moveTo>
                  <a:cubicBezTo>
                    <a:pt x="49522" y="1914"/>
                    <a:pt x="41609" y="0"/>
                    <a:pt x="32547" y="0"/>
                  </a:cubicBezTo>
                  <a:lnTo>
                    <a:pt x="0" y="0"/>
                  </a:lnTo>
                  <a:lnTo>
                    <a:pt x="0" y="91132"/>
                  </a:lnTo>
                  <a:lnTo>
                    <a:pt x="32292" y="91132"/>
                  </a:lnTo>
                  <a:cubicBezTo>
                    <a:pt x="41481" y="91132"/>
                    <a:pt x="49522" y="89345"/>
                    <a:pt x="56159" y="85643"/>
                  </a:cubicBezTo>
                  <a:cubicBezTo>
                    <a:pt x="62796" y="81942"/>
                    <a:pt x="67902" y="76709"/>
                    <a:pt x="71475" y="69944"/>
                  </a:cubicBezTo>
                  <a:cubicBezTo>
                    <a:pt x="75049" y="63179"/>
                    <a:pt x="76836" y="55011"/>
                    <a:pt x="76836" y="45438"/>
                  </a:cubicBezTo>
                  <a:cubicBezTo>
                    <a:pt x="76836" y="35865"/>
                    <a:pt x="75049" y="27824"/>
                    <a:pt x="71475" y="21060"/>
                  </a:cubicBezTo>
                  <a:cubicBezTo>
                    <a:pt x="67902" y="14295"/>
                    <a:pt x="62796" y="9062"/>
                    <a:pt x="56159" y="5488"/>
                  </a:cubicBezTo>
                  <a:close/>
                  <a:moveTo>
                    <a:pt x="54628" y="62031"/>
                  </a:moveTo>
                  <a:cubicBezTo>
                    <a:pt x="52713" y="66370"/>
                    <a:pt x="49778" y="69433"/>
                    <a:pt x="45821" y="71476"/>
                  </a:cubicBezTo>
                  <a:cubicBezTo>
                    <a:pt x="41864" y="73518"/>
                    <a:pt x="37142" y="74539"/>
                    <a:pt x="31398" y="74539"/>
                  </a:cubicBezTo>
                  <a:lnTo>
                    <a:pt x="19145" y="74539"/>
                  </a:lnTo>
                  <a:lnTo>
                    <a:pt x="19145" y="16465"/>
                  </a:lnTo>
                  <a:lnTo>
                    <a:pt x="31398" y="16465"/>
                  </a:lnTo>
                  <a:cubicBezTo>
                    <a:pt x="37142" y="16465"/>
                    <a:pt x="41864" y="17486"/>
                    <a:pt x="45821" y="19528"/>
                  </a:cubicBezTo>
                  <a:cubicBezTo>
                    <a:pt x="49650" y="21570"/>
                    <a:pt x="52586" y="24633"/>
                    <a:pt x="54628" y="28973"/>
                  </a:cubicBezTo>
                  <a:cubicBezTo>
                    <a:pt x="56542" y="33185"/>
                    <a:pt x="57563" y="38801"/>
                    <a:pt x="57563" y="45438"/>
                  </a:cubicBezTo>
                  <a:cubicBezTo>
                    <a:pt x="57563" y="52075"/>
                    <a:pt x="56542" y="57819"/>
                    <a:pt x="54628" y="62031"/>
                  </a:cubicBezTo>
                  <a:close/>
                </a:path>
              </a:pathLst>
            </a:custGeom>
            <a:solidFill>
              <a:srgbClr val="EC607E"/>
            </a:solidFill>
            <a:ln w="0" cap="flat">
              <a:noFill/>
              <a:prstDash val="solid"/>
              <a:miter/>
            </a:ln>
          </p:spPr>
          <p:txBody>
            <a:bodyPr rtlCol="0" anchor="ctr"/>
            <a:lstStyle/>
            <a:p>
              <a:endParaRPr lang="en-GB" sz="1013"/>
            </a:p>
          </p:txBody>
        </p:sp>
        <p:sp>
          <p:nvSpPr>
            <p:cNvPr id="13" name="Freeform 12">
              <a:extLst>
                <a:ext uri="{FF2B5EF4-FFF2-40B4-BE49-F238E27FC236}">
                  <a16:creationId xmlns:a16="http://schemas.microsoft.com/office/drawing/2014/main" id="{B6E90BC3-636C-0932-2D57-C7F46BAADC88}"/>
                </a:ext>
              </a:extLst>
            </p:cNvPr>
            <p:cNvSpPr/>
            <p:nvPr/>
          </p:nvSpPr>
          <p:spPr>
            <a:xfrm>
              <a:off x="3207212" y="6272366"/>
              <a:ext cx="20549" cy="19145"/>
            </a:xfrm>
            <a:custGeom>
              <a:avLst/>
              <a:gdLst>
                <a:gd name="connsiteX0" fmla="*/ 10338 w 20549"/>
                <a:gd name="connsiteY0" fmla="*/ 0 h 19145"/>
                <a:gd name="connsiteX1" fmla="*/ 3063 w 20549"/>
                <a:gd name="connsiteY1" fmla="*/ 2808 h 19145"/>
                <a:gd name="connsiteX2" fmla="*/ 0 w 20549"/>
                <a:gd name="connsiteY2" fmla="*/ 9573 h 19145"/>
                <a:gd name="connsiteX3" fmla="*/ 3063 w 20549"/>
                <a:gd name="connsiteY3" fmla="*/ 16337 h 19145"/>
                <a:gd name="connsiteX4" fmla="*/ 10338 w 20549"/>
                <a:gd name="connsiteY4" fmla="*/ 19145 h 19145"/>
                <a:gd name="connsiteX5" fmla="*/ 17614 w 20549"/>
                <a:gd name="connsiteY5" fmla="*/ 16337 h 19145"/>
                <a:gd name="connsiteX6" fmla="*/ 20549 w 20549"/>
                <a:gd name="connsiteY6" fmla="*/ 9573 h 19145"/>
                <a:gd name="connsiteX7" fmla="*/ 17614 w 20549"/>
                <a:gd name="connsiteY7" fmla="*/ 2808 h 19145"/>
                <a:gd name="connsiteX8" fmla="*/ 10338 w 20549"/>
                <a:gd name="connsiteY8"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 h="19145">
                  <a:moveTo>
                    <a:pt x="10338" y="0"/>
                  </a:moveTo>
                  <a:cubicBezTo>
                    <a:pt x="7530" y="0"/>
                    <a:pt x="5105" y="894"/>
                    <a:pt x="3063" y="2808"/>
                  </a:cubicBezTo>
                  <a:cubicBezTo>
                    <a:pt x="1021" y="4722"/>
                    <a:pt x="0" y="6892"/>
                    <a:pt x="0" y="9573"/>
                  </a:cubicBezTo>
                  <a:cubicBezTo>
                    <a:pt x="0" y="12253"/>
                    <a:pt x="1021" y="14423"/>
                    <a:pt x="3063" y="16337"/>
                  </a:cubicBezTo>
                  <a:cubicBezTo>
                    <a:pt x="5105" y="18252"/>
                    <a:pt x="7530" y="19145"/>
                    <a:pt x="10338" y="19145"/>
                  </a:cubicBezTo>
                  <a:cubicBezTo>
                    <a:pt x="13146" y="19145"/>
                    <a:pt x="15571" y="18252"/>
                    <a:pt x="17614" y="16337"/>
                  </a:cubicBezTo>
                  <a:cubicBezTo>
                    <a:pt x="19656" y="14423"/>
                    <a:pt x="20549" y="12253"/>
                    <a:pt x="20549" y="9573"/>
                  </a:cubicBezTo>
                  <a:cubicBezTo>
                    <a:pt x="20549" y="6892"/>
                    <a:pt x="19528" y="4722"/>
                    <a:pt x="17614" y="2808"/>
                  </a:cubicBezTo>
                  <a:cubicBezTo>
                    <a:pt x="15571" y="894"/>
                    <a:pt x="13146" y="0"/>
                    <a:pt x="10338" y="0"/>
                  </a:cubicBezTo>
                  <a:close/>
                </a:path>
              </a:pathLst>
            </a:custGeom>
            <a:solidFill>
              <a:srgbClr val="EC607E"/>
            </a:solidFill>
            <a:ln w="0" cap="flat">
              <a:noFill/>
              <a:prstDash val="solid"/>
              <a:miter/>
            </a:ln>
          </p:spPr>
          <p:txBody>
            <a:bodyPr rtlCol="0" anchor="ctr"/>
            <a:lstStyle/>
            <a:p>
              <a:endParaRPr lang="en-GB" sz="1013"/>
            </a:p>
          </p:txBody>
        </p:sp>
        <p:sp>
          <p:nvSpPr>
            <p:cNvPr id="14" name="Freeform 13">
              <a:extLst>
                <a:ext uri="{FF2B5EF4-FFF2-40B4-BE49-F238E27FC236}">
                  <a16:creationId xmlns:a16="http://schemas.microsoft.com/office/drawing/2014/main" id="{7AE966CC-89CB-43D5-872D-AC70E31FA72F}"/>
                </a:ext>
              </a:extLst>
            </p:cNvPr>
            <p:cNvSpPr/>
            <p:nvPr/>
          </p:nvSpPr>
          <p:spPr>
            <a:xfrm>
              <a:off x="3207978" y="6300318"/>
              <a:ext cx="18889" cy="68284"/>
            </a:xfrm>
            <a:custGeom>
              <a:avLst/>
              <a:gdLst>
                <a:gd name="connsiteX0" fmla="*/ 0 w 18889"/>
                <a:gd name="connsiteY0" fmla="*/ 0 h 68284"/>
                <a:gd name="connsiteX1" fmla="*/ 18890 w 18889"/>
                <a:gd name="connsiteY1" fmla="*/ 0 h 68284"/>
                <a:gd name="connsiteX2" fmla="*/ 18890 w 18889"/>
                <a:gd name="connsiteY2" fmla="*/ 68285 h 68284"/>
                <a:gd name="connsiteX3" fmla="*/ 0 w 18889"/>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8889" h="68284">
                  <a:moveTo>
                    <a:pt x="0" y="0"/>
                  </a:moveTo>
                  <a:lnTo>
                    <a:pt x="18890" y="0"/>
                  </a:lnTo>
                  <a:lnTo>
                    <a:pt x="18890" y="68285"/>
                  </a:lnTo>
                  <a:lnTo>
                    <a:pt x="0" y="68285"/>
                  </a:lnTo>
                  <a:close/>
                </a:path>
              </a:pathLst>
            </a:custGeom>
            <a:solidFill>
              <a:srgbClr val="EC607E"/>
            </a:solidFill>
            <a:ln w="0" cap="flat">
              <a:noFill/>
              <a:prstDash val="solid"/>
              <a:miter/>
            </a:ln>
          </p:spPr>
          <p:txBody>
            <a:bodyPr rtlCol="0" anchor="ctr"/>
            <a:lstStyle/>
            <a:p>
              <a:endParaRPr lang="en-GB" sz="1013"/>
            </a:p>
          </p:txBody>
        </p:sp>
        <p:sp>
          <p:nvSpPr>
            <p:cNvPr id="15" name="Freeform 14">
              <a:extLst>
                <a:ext uri="{FF2B5EF4-FFF2-40B4-BE49-F238E27FC236}">
                  <a16:creationId xmlns:a16="http://schemas.microsoft.com/office/drawing/2014/main" id="{9D0F71EF-92E8-2FAA-61F9-63DDDBA3252E}"/>
                </a:ext>
              </a:extLst>
            </p:cNvPr>
            <p:cNvSpPr/>
            <p:nvPr/>
          </p:nvSpPr>
          <p:spPr>
            <a:xfrm>
              <a:off x="3242184" y="6299680"/>
              <a:ext cx="61392" cy="70326"/>
            </a:xfrm>
            <a:custGeom>
              <a:avLst/>
              <a:gdLst>
                <a:gd name="connsiteX0" fmla="*/ 41609 w 61392"/>
                <a:gd name="connsiteY0" fmla="*/ 29356 h 70326"/>
                <a:gd name="connsiteX1" fmla="*/ 29228 w 61392"/>
                <a:gd name="connsiteY1" fmla="*/ 26803 h 70326"/>
                <a:gd name="connsiteX2" fmla="*/ 22464 w 61392"/>
                <a:gd name="connsiteY2" fmla="*/ 24123 h 70326"/>
                <a:gd name="connsiteX3" fmla="*/ 20549 w 61392"/>
                <a:gd name="connsiteY3" fmla="*/ 20039 h 70326"/>
                <a:gd name="connsiteX4" fmla="*/ 23612 w 61392"/>
                <a:gd name="connsiteY4" fmla="*/ 15189 h 70326"/>
                <a:gd name="connsiteX5" fmla="*/ 31015 w 61392"/>
                <a:gd name="connsiteY5" fmla="*/ 13402 h 70326"/>
                <a:gd name="connsiteX6" fmla="*/ 36631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09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6 w 61392"/>
                <a:gd name="connsiteY20" fmla="*/ 54755 h 70326"/>
                <a:gd name="connsiteX21" fmla="*/ 31015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5 w 61392"/>
                <a:gd name="connsiteY26" fmla="*/ 70327 h 70326"/>
                <a:gd name="connsiteX27" fmla="*/ 46714 w 61392"/>
                <a:gd name="connsiteY27" fmla="*/ 67519 h 70326"/>
                <a:gd name="connsiteX28" fmla="*/ 57436 w 61392"/>
                <a:gd name="connsiteY28" fmla="*/ 59605 h 70326"/>
                <a:gd name="connsiteX29" fmla="*/ 61392 w 61392"/>
                <a:gd name="connsiteY29" fmla="*/ 47863 h 70326"/>
                <a:gd name="connsiteX30" fmla="*/ 56542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8" y="26803"/>
                  </a:lnTo>
                  <a:cubicBezTo>
                    <a:pt x="26037" y="26165"/>
                    <a:pt x="23868" y="25271"/>
                    <a:pt x="22464" y="24123"/>
                  </a:cubicBezTo>
                  <a:cubicBezTo>
                    <a:pt x="21187" y="22974"/>
                    <a:pt x="20549" y="21570"/>
                    <a:pt x="20549" y="20039"/>
                  </a:cubicBezTo>
                  <a:cubicBezTo>
                    <a:pt x="20549" y="17997"/>
                    <a:pt x="21570" y="16337"/>
                    <a:pt x="23612" y="15189"/>
                  </a:cubicBezTo>
                  <a:cubicBezTo>
                    <a:pt x="25655" y="13912"/>
                    <a:pt x="28080" y="13402"/>
                    <a:pt x="31015" y="13402"/>
                  </a:cubicBezTo>
                  <a:cubicBezTo>
                    <a:pt x="33185" y="13402"/>
                    <a:pt x="35099" y="13784"/>
                    <a:pt x="36631" y="14550"/>
                  </a:cubicBezTo>
                  <a:cubicBezTo>
                    <a:pt x="38163" y="15316"/>
                    <a:pt x="39439"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8" y="30505"/>
                    <a:pt x="6509"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5"/>
                  </a:cubicBezTo>
                  <a:cubicBezTo>
                    <a:pt x="37014" y="56032"/>
                    <a:pt x="34334" y="56670"/>
                    <a:pt x="31015" y="56670"/>
                  </a:cubicBezTo>
                  <a:cubicBezTo>
                    <a:pt x="27697" y="56670"/>
                    <a:pt x="24889" y="55904"/>
                    <a:pt x="22719" y="54500"/>
                  </a:cubicBezTo>
                  <a:cubicBezTo>
                    <a:pt x="20549" y="53096"/>
                    <a:pt x="19145" y="50926"/>
                    <a:pt x="18635" y="48246"/>
                  </a:cubicBezTo>
                  <a:lnTo>
                    <a:pt x="0" y="49267"/>
                  </a:lnTo>
                  <a:cubicBezTo>
                    <a:pt x="893" y="55776"/>
                    <a:pt x="4084" y="61010"/>
                    <a:pt x="9445" y="64711"/>
                  </a:cubicBezTo>
                  <a:cubicBezTo>
                    <a:pt x="14806" y="68540"/>
                    <a:pt x="21953" y="70327"/>
                    <a:pt x="31015" y="70327"/>
                  </a:cubicBezTo>
                  <a:cubicBezTo>
                    <a:pt x="36887" y="70327"/>
                    <a:pt x="42247" y="69433"/>
                    <a:pt x="46714" y="67519"/>
                  </a:cubicBezTo>
                  <a:cubicBezTo>
                    <a:pt x="51309" y="65604"/>
                    <a:pt x="54883" y="63052"/>
                    <a:pt x="57436" y="59605"/>
                  </a:cubicBezTo>
                  <a:cubicBezTo>
                    <a:pt x="60116" y="56287"/>
                    <a:pt x="61392" y="52330"/>
                    <a:pt x="61392" y="47863"/>
                  </a:cubicBezTo>
                  <a:cubicBezTo>
                    <a:pt x="61392" y="42885"/>
                    <a:pt x="59733" y="38929"/>
                    <a:pt x="56542"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16" name="Freeform 15">
              <a:extLst>
                <a:ext uri="{FF2B5EF4-FFF2-40B4-BE49-F238E27FC236}">
                  <a16:creationId xmlns:a16="http://schemas.microsoft.com/office/drawing/2014/main" id="{552AD3CD-D445-0159-B3B1-9F8E58FCF811}"/>
                </a:ext>
              </a:extLst>
            </p:cNvPr>
            <p:cNvSpPr/>
            <p:nvPr/>
          </p:nvSpPr>
          <p:spPr>
            <a:xfrm>
              <a:off x="3315957"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566 w 65476"/>
                <a:gd name="connsiteY29" fmla="*/ 20932 h 70709"/>
                <a:gd name="connsiteX30" fmla="*/ 47353 w 65476"/>
                <a:gd name="connsiteY30" fmla="*/ 28208 h 70709"/>
                <a:gd name="connsiteX31" fmla="*/ 18762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864" y="638"/>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160" y="8807"/>
                  </a:cubicBezTo>
                  <a:close/>
                  <a:moveTo>
                    <a:pt x="18762" y="28208"/>
                  </a:moveTo>
                  <a:cubicBezTo>
                    <a:pt x="18762" y="25783"/>
                    <a:pt x="19401" y="23485"/>
                    <a:pt x="20549" y="21443"/>
                  </a:cubicBezTo>
                  <a:cubicBezTo>
                    <a:pt x="21826" y="19273"/>
                    <a:pt x="23485" y="17486"/>
                    <a:pt x="25783" y="16210"/>
                  </a:cubicBezTo>
                  <a:cubicBezTo>
                    <a:pt x="28080" y="14933"/>
                    <a:pt x="30505" y="14168"/>
                    <a:pt x="33441" y="14168"/>
                  </a:cubicBezTo>
                  <a:cubicBezTo>
                    <a:pt x="36376" y="14168"/>
                    <a:pt x="38673" y="14806"/>
                    <a:pt x="40716" y="15954"/>
                  </a:cubicBezTo>
                  <a:cubicBezTo>
                    <a:pt x="42758" y="17103"/>
                    <a:pt x="44417" y="18762"/>
                    <a:pt x="45566" y="20932"/>
                  </a:cubicBezTo>
                  <a:cubicBezTo>
                    <a:pt x="46714" y="22975"/>
                    <a:pt x="47353" y="25400"/>
                    <a:pt x="47353" y="28208"/>
                  </a:cubicBezTo>
                  <a:lnTo>
                    <a:pt x="18762" y="28208"/>
                  </a:lnTo>
                  <a:close/>
                </a:path>
              </a:pathLst>
            </a:custGeom>
            <a:solidFill>
              <a:srgbClr val="EC607E"/>
            </a:solidFill>
            <a:ln w="0" cap="flat">
              <a:noFill/>
              <a:prstDash val="solid"/>
              <a:miter/>
            </a:ln>
          </p:spPr>
          <p:txBody>
            <a:bodyPr rtlCol="0" anchor="ctr"/>
            <a:lstStyle/>
            <a:p>
              <a:endParaRPr lang="en-GB" sz="1013"/>
            </a:p>
          </p:txBody>
        </p:sp>
        <p:sp>
          <p:nvSpPr>
            <p:cNvPr id="17" name="Freeform 16">
              <a:extLst>
                <a:ext uri="{FF2B5EF4-FFF2-40B4-BE49-F238E27FC236}">
                  <a16:creationId xmlns:a16="http://schemas.microsoft.com/office/drawing/2014/main" id="{87300DB6-F233-CCCB-E20B-A8EC623728F4}"/>
                </a:ext>
              </a:extLst>
            </p:cNvPr>
            <p:cNvSpPr/>
            <p:nvPr/>
          </p:nvSpPr>
          <p:spPr>
            <a:xfrm>
              <a:off x="3393559" y="6299553"/>
              <a:ext cx="61137" cy="70327"/>
            </a:xfrm>
            <a:custGeom>
              <a:avLst/>
              <a:gdLst>
                <a:gd name="connsiteX0" fmla="*/ 52330 w 61137"/>
                <a:gd name="connsiteY0" fmla="*/ 5361 h 70327"/>
                <a:gd name="connsiteX1" fmla="*/ 43013 w 61137"/>
                <a:gd name="connsiteY1" fmla="*/ 1276 h 70327"/>
                <a:gd name="connsiteX2" fmla="*/ 32037 w 61137"/>
                <a:gd name="connsiteY2" fmla="*/ 0 h 70327"/>
                <a:gd name="connsiteX3" fmla="*/ 17614 w 61137"/>
                <a:gd name="connsiteY3" fmla="*/ 2425 h 70327"/>
                <a:gd name="connsiteX4" fmla="*/ 7530 w 61137"/>
                <a:gd name="connsiteY4" fmla="*/ 9445 h 70327"/>
                <a:gd name="connsiteX5" fmla="*/ 2297 w 61137"/>
                <a:gd name="connsiteY5" fmla="*/ 20294 h 70327"/>
                <a:gd name="connsiteX6" fmla="*/ 19783 w 61137"/>
                <a:gd name="connsiteY6" fmla="*/ 21698 h 70327"/>
                <a:gd name="connsiteX7" fmla="*/ 23740 w 61137"/>
                <a:gd name="connsiteY7" fmla="*/ 16082 h 70327"/>
                <a:gd name="connsiteX8" fmla="*/ 31909 w 61137"/>
                <a:gd name="connsiteY8" fmla="*/ 13785 h 70327"/>
                <a:gd name="connsiteX9" fmla="*/ 39439 w 61137"/>
                <a:gd name="connsiteY9" fmla="*/ 16082 h 70327"/>
                <a:gd name="connsiteX10" fmla="*/ 42119 w 61137"/>
                <a:gd name="connsiteY10" fmla="*/ 22591 h 70327"/>
                <a:gd name="connsiteX11" fmla="*/ 42119 w 61137"/>
                <a:gd name="connsiteY11" fmla="*/ 22847 h 70327"/>
                <a:gd name="connsiteX12" fmla="*/ 40460 w 61137"/>
                <a:gd name="connsiteY12" fmla="*/ 26165 h 70327"/>
                <a:gd name="connsiteX13" fmla="*/ 35227 w 61137"/>
                <a:gd name="connsiteY13" fmla="*/ 27824 h 70327"/>
                <a:gd name="connsiteX14" fmla="*/ 25655 w 61137"/>
                <a:gd name="connsiteY14" fmla="*/ 28973 h 70327"/>
                <a:gd name="connsiteX15" fmla="*/ 15954 w 61137"/>
                <a:gd name="connsiteY15" fmla="*/ 30632 h 70327"/>
                <a:gd name="connsiteX16" fmla="*/ 7786 w 61137"/>
                <a:gd name="connsiteY16" fmla="*/ 34206 h 70327"/>
                <a:gd name="connsiteX17" fmla="*/ 2042 w 61137"/>
                <a:gd name="connsiteY17" fmla="*/ 40460 h 70327"/>
                <a:gd name="connsiteX18" fmla="*/ 0 w 61137"/>
                <a:gd name="connsiteY18" fmla="*/ 50033 h 70327"/>
                <a:gd name="connsiteX19" fmla="*/ 2935 w 61137"/>
                <a:gd name="connsiteY19" fmla="*/ 61265 h 70327"/>
                <a:gd name="connsiteX20" fmla="*/ 10976 w 61137"/>
                <a:gd name="connsiteY20" fmla="*/ 68030 h 70327"/>
                <a:gd name="connsiteX21" fmla="*/ 22591 w 61137"/>
                <a:gd name="connsiteY21" fmla="*/ 70327 h 70327"/>
                <a:gd name="connsiteX22" fmla="*/ 31526 w 61137"/>
                <a:gd name="connsiteY22" fmla="*/ 68923 h 70327"/>
                <a:gd name="connsiteX23" fmla="*/ 38163 w 61137"/>
                <a:gd name="connsiteY23" fmla="*/ 65094 h 70327"/>
                <a:gd name="connsiteX24" fmla="*/ 42630 w 61137"/>
                <a:gd name="connsiteY24" fmla="*/ 59478 h 70327"/>
                <a:gd name="connsiteX25" fmla="*/ 43141 w 61137"/>
                <a:gd name="connsiteY25" fmla="*/ 59478 h 70327"/>
                <a:gd name="connsiteX26" fmla="*/ 43141 w 61137"/>
                <a:gd name="connsiteY26" fmla="*/ 68923 h 70327"/>
                <a:gd name="connsiteX27" fmla="*/ 61137 w 61137"/>
                <a:gd name="connsiteY27" fmla="*/ 68923 h 70327"/>
                <a:gd name="connsiteX28" fmla="*/ 61137 w 61137"/>
                <a:gd name="connsiteY28" fmla="*/ 22847 h 70327"/>
                <a:gd name="connsiteX29" fmla="*/ 58712 w 61137"/>
                <a:gd name="connsiteY29" fmla="*/ 12381 h 70327"/>
                <a:gd name="connsiteX30" fmla="*/ 52330 w 61137"/>
                <a:gd name="connsiteY30" fmla="*/ 5233 h 70327"/>
                <a:gd name="connsiteX31" fmla="*/ 42247 w 61137"/>
                <a:gd name="connsiteY31" fmla="*/ 44672 h 70327"/>
                <a:gd name="connsiteX32" fmla="*/ 40460 w 61137"/>
                <a:gd name="connsiteY32" fmla="*/ 51182 h 70327"/>
                <a:gd name="connsiteX33" fmla="*/ 35483 w 61137"/>
                <a:gd name="connsiteY33" fmla="*/ 55649 h 70327"/>
                <a:gd name="connsiteX34" fmla="*/ 28079 w 61137"/>
                <a:gd name="connsiteY34" fmla="*/ 57308 h 70327"/>
                <a:gd name="connsiteX35" fmla="*/ 20932 w 61137"/>
                <a:gd name="connsiteY35" fmla="*/ 55266 h 70327"/>
                <a:gd name="connsiteX36" fmla="*/ 18124 w 61137"/>
                <a:gd name="connsiteY36" fmla="*/ 49395 h 70327"/>
                <a:gd name="connsiteX37" fmla="*/ 19528 w 61137"/>
                <a:gd name="connsiteY37" fmla="*/ 44927 h 70327"/>
                <a:gd name="connsiteX38" fmla="*/ 23357 w 61137"/>
                <a:gd name="connsiteY38" fmla="*/ 42119 h 70327"/>
                <a:gd name="connsiteX39" fmla="*/ 29229 w 61137"/>
                <a:gd name="connsiteY39" fmla="*/ 40588 h 70327"/>
                <a:gd name="connsiteX40" fmla="*/ 32675 w 61137"/>
                <a:gd name="connsiteY40" fmla="*/ 40078 h 70327"/>
                <a:gd name="connsiteX41" fmla="*/ 36503 w 61137"/>
                <a:gd name="connsiteY41" fmla="*/ 39439 h 70327"/>
                <a:gd name="connsiteX42" fmla="*/ 39950 w 61137"/>
                <a:gd name="connsiteY42" fmla="*/ 38546 h 70327"/>
                <a:gd name="connsiteX43" fmla="*/ 42375 w 61137"/>
                <a:gd name="connsiteY43" fmla="*/ 37525 h 70327"/>
                <a:gd name="connsiteX44" fmla="*/ 42375 w 61137"/>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137" h="70327">
                  <a:moveTo>
                    <a:pt x="52330" y="5361"/>
                  </a:moveTo>
                  <a:cubicBezTo>
                    <a:pt x="49650" y="3446"/>
                    <a:pt x="46459" y="2170"/>
                    <a:pt x="43013" y="1276"/>
                  </a:cubicBezTo>
                  <a:cubicBezTo>
                    <a:pt x="39567" y="383"/>
                    <a:pt x="35865" y="0"/>
                    <a:pt x="32037" y="0"/>
                  </a:cubicBezTo>
                  <a:cubicBezTo>
                    <a:pt x="26548" y="0"/>
                    <a:pt x="21825" y="766"/>
                    <a:pt x="17614" y="2425"/>
                  </a:cubicBezTo>
                  <a:cubicBezTo>
                    <a:pt x="13529" y="4084"/>
                    <a:pt x="10083" y="6382"/>
                    <a:pt x="7530" y="9445"/>
                  </a:cubicBezTo>
                  <a:cubicBezTo>
                    <a:pt x="4978" y="12508"/>
                    <a:pt x="3191" y="16082"/>
                    <a:pt x="2297" y="20294"/>
                  </a:cubicBezTo>
                  <a:lnTo>
                    <a:pt x="19783" y="21698"/>
                  </a:lnTo>
                  <a:cubicBezTo>
                    <a:pt x="20422" y="19400"/>
                    <a:pt x="21825" y="17614"/>
                    <a:pt x="23740" y="16082"/>
                  </a:cubicBezTo>
                  <a:cubicBezTo>
                    <a:pt x="25782" y="14551"/>
                    <a:pt x="28462" y="13785"/>
                    <a:pt x="31909" y="13785"/>
                  </a:cubicBezTo>
                  <a:cubicBezTo>
                    <a:pt x="35100" y="13785"/>
                    <a:pt x="37652" y="14551"/>
                    <a:pt x="39439" y="16082"/>
                  </a:cubicBezTo>
                  <a:cubicBezTo>
                    <a:pt x="41226" y="17614"/>
                    <a:pt x="42119" y="19783"/>
                    <a:pt x="42119" y="22591"/>
                  </a:cubicBezTo>
                  <a:lnTo>
                    <a:pt x="42119" y="22847"/>
                  </a:lnTo>
                  <a:cubicBezTo>
                    <a:pt x="42119" y="24251"/>
                    <a:pt x="41609" y="25399"/>
                    <a:pt x="40460" y="26165"/>
                  </a:cubicBezTo>
                  <a:cubicBezTo>
                    <a:pt x="39311" y="26931"/>
                    <a:pt x="37652" y="27441"/>
                    <a:pt x="35227" y="27824"/>
                  </a:cubicBezTo>
                  <a:cubicBezTo>
                    <a:pt x="32802" y="28207"/>
                    <a:pt x="29611" y="28590"/>
                    <a:pt x="25655" y="28973"/>
                  </a:cubicBezTo>
                  <a:cubicBezTo>
                    <a:pt x="22336" y="29356"/>
                    <a:pt x="19017" y="29867"/>
                    <a:pt x="15954" y="30632"/>
                  </a:cubicBezTo>
                  <a:cubicBezTo>
                    <a:pt x="12891" y="31398"/>
                    <a:pt x="10211" y="32675"/>
                    <a:pt x="7786" y="34206"/>
                  </a:cubicBezTo>
                  <a:cubicBezTo>
                    <a:pt x="5360" y="35738"/>
                    <a:pt x="3446" y="37908"/>
                    <a:pt x="2042" y="40460"/>
                  </a:cubicBezTo>
                  <a:cubicBezTo>
                    <a:pt x="638" y="43013"/>
                    <a:pt x="0" y="46204"/>
                    <a:pt x="0" y="50033"/>
                  </a:cubicBezTo>
                  <a:cubicBezTo>
                    <a:pt x="0" y="54500"/>
                    <a:pt x="1021" y="58329"/>
                    <a:pt x="2935" y="61265"/>
                  </a:cubicBezTo>
                  <a:cubicBezTo>
                    <a:pt x="4850" y="64328"/>
                    <a:pt x="7658" y="66498"/>
                    <a:pt x="10976" y="68030"/>
                  </a:cubicBezTo>
                  <a:cubicBezTo>
                    <a:pt x="14423" y="69561"/>
                    <a:pt x="18252" y="70327"/>
                    <a:pt x="22591" y="70327"/>
                  </a:cubicBezTo>
                  <a:cubicBezTo>
                    <a:pt x="26038" y="70327"/>
                    <a:pt x="28973" y="69816"/>
                    <a:pt x="31526" y="68923"/>
                  </a:cubicBezTo>
                  <a:cubicBezTo>
                    <a:pt x="34078" y="68030"/>
                    <a:pt x="36376" y="66753"/>
                    <a:pt x="38163" y="65094"/>
                  </a:cubicBezTo>
                  <a:cubicBezTo>
                    <a:pt x="39950" y="63435"/>
                    <a:pt x="41481" y="61648"/>
                    <a:pt x="42630" y="59478"/>
                  </a:cubicBezTo>
                  <a:lnTo>
                    <a:pt x="43141" y="59478"/>
                  </a:lnTo>
                  <a:lnTo>
                    <a:pt x="43141" y="68923"/>
                  </a:lnTo>
                  <a:lnTo>
                    <a:pt x="61137" y="68923"/>
                  </a:lnTo>
                  <a:lnTo>
                    <a:pt x="61137" y="22847"/>
                  </a:lnTo>
                  <a:cubicBezTo>
                    <a:pt x="61137" y="18762"/>
                    <a:pt x="60371"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7" y="57308"/>
                    <a:pt x="28079" y="57308"/>
                  </a:cubicBezTo>
                  <a:cubicBezTo>
                    <a:pt x="25271" y="57308"/>
                    <a:pt x="22719" y="56670"/>
                    <a:pt x="20932" y="55266"/>
                  </a:cubicBezTo>
                  <a:cubicBezTo>
                    <a:pt x="19017" y="53862"/>
                    <a:pt x="18124" y="51948"/>
                    <a:pt x="18124" y="49395"/>
                  </a:cubicBezTo>
                  <a:cubicBezTo>
                    <a:pt x="18124" y="47608"/>
                    <a:pt x="18635" y="46076"/>
                    <a:pt x="19528" y="44927"/>
                  </a:cubicBezTo>
                  <a:cubicBezTo>
                    <a:pt x="20422" y="43779"/>
                    <a:pt x="21698" y="42758"/>
                    <a:pt x="23357" y="42119"/>
                  </a:cubicBezTo>
                  <a:cubicBezTo>
                    <a:pt x="25016" y="41354"/>
                    <a:pt x="26931" y="40843"/>
                    <a:pt x="29229" y="40588"/>
                  </a:cubicBezTo>
                  <a:cubicBezTo>
                    <a:pt x="30249" y="40460"/>
                    <a:pt x="31398" y="40333"/>
                    <a:pt x="32675" y="40078"/>
                  </a:cubicBezTo>
                  <a:cubicBezTo>
                    <a:pt x="33951" y="39822"/>
                    <a:pt x="35227" y="39695"/>
                    <a:pt x="36503"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18" name="Freeform 17">
              <a:extLst>
                <a:ext uri="{FF2B5EF4-FFF2-40B4-BE49-F238E27FC236}">
                  <a16:creationId xmlns:a16="http://schemas.microsoft.com/office/drawing/2014/main" id="{309F2ACE-598B-2249-E96E-8F6720E5ACF7}"/>
                </a:ext>
              </a:extLst>
            </p:cNvPr>
            <p:cNvSpPr/>
            <p:nvPr/>
          </p:nvSpPr>
          <p:spPr>
            <a:xfrm>
              <a:off x="3469502" y="6299680"/>
              <a:ext cx="61392" cy="70326"/>
            </a:xfrm>
            <a:custGeom>
              <a:avLst/>
              <a:gdLst>
                <a:gd name="connsiteX0" fmla="*/ 41609 w 61392"/>
                <a:gd name="connsiteY0" fmla="*/ 29356 h 70326"/>
                <a:gd name="connsiteX1" fmla="*/ 29229 w 61392"/>
                <a:gd name="connsiteY1" fmla="*/ 26803 h 70326"/>
                <a:gd name="connsiteX2" fmla="*/ 22464 w 61392"/>
                <a:gd name="connsiteY2" fmla="*/ 24123 h 70326"/>
                <a:gd name="connsiteX3" fmla="*/ 20549 w 61392"/>
                <a:gd name="connsiteY3" fmla="*/ 20039 h 70326"/>
                <a:gd name="connsiteX4" fmla="*/ 23613 w 61392"/>
                <a:gd name="connsiteY4" fmla="*/ 15189 h 70326"/>
                <a:gd name="connsiteX5" fmla="*/ 31016 w 61392"/>
                <a:gd name="connsiteY5" fmla="*/ 13402 h 70326"/>
                <a:gd name="connsiteX6" fmla="*/ 36632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10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7 w 61392"/>
                <a:gd name="connsiteY20" fmla="*/ 54755 h 70326"/>
                <a:gd name="connsiteX21" fmla="*/ 31016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6 w 61392"/>
                <a:gd name="connsiteY26" fmla="*/ 70327 h 70326"/>
                <a:gd name="connsiteX27" fmla="*/ 46714 w 61392"/>
                <a:gd name="connsiteY27" fmla="*/ 67519 h 70326"/>
                <a:gd name="connsiteX28" fmla="*/ 57436 w 61392"/>
                <a:gd name="connsiteY28" fmla="*/ 59605 h 70326"/>
                <a:gd name="connsiteX29" fmla="*/ 61393 w 61392"/>
                <a:gd name="connsiteY29" fmla="*/ 47863 h 70326"/>
                <a:gd name="connsiteX30" fmla="*/ 56543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9" y="26803"/>
                  </a:lnTo>
                  <a:cubicBezTo>
                    <a:pt x="26038" y="26165"/>
                    <a:pt x="23868" y="25271"/>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4"/>
                    <a:pt x="36632" y="14550"/>
                  </a:cubicBezTo>
                  <a:cubicBezTo>
                    <a:pt x="38163" y="15316"/>
                    <a:pt x="39440"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9" y="43651"/>
                    <a:pt x="38418" y="44417"/>
                    <a:pt x="39950" y="45566"/>
                  </a:cubicBezTo>
                  <a:cubicBezTo>
                    <a:pt x="41354" y="46714"/>
                    <a:pt x="42120" y="48118"/>
                    <a:pt x="42120" y="49778"/>
                  </a:cubicBezTo>
                  <a:cubicBezTo>
                    <a:pt x="42120" y="51820"/>
                    <a:pt x="41098" y="53479"/>
                    <a:pt x="39057" y="54755"/>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8" y="69433"/>
                    <a:pt x="46714" y="67519"/>
                  </a:cubicBezTo>
                  <a:cubicBezTo>
                    <a:pt x="51310" y="65604"/>
                    <a:pt x="54883" y="63052"/>
                    <a:pt x="57436" y="59605"/>
                  </a:cubicBezTo>
                  <a:cubicBezTo>
                    <a:pt x="60116" y="56287"/>
                    <a:pt x="61393" y="52330"/>
                    <a:pt x="61393" y="47863"/>
                  </a:cubicBezTo>
                  <a:cubicBezTo>
                    <a:pt x="61393" y="42885"/>
                    <a:pt x="59733" y="38929"/>
                    <a:pt x="56543"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19" name="Freeform 18">
              <a:extLst>
                <a:ext uri="{FF2B5EF4-FFF2-40B4-BE49-F238E27FC236}">
                  <a16:creationId xmlns:a16="http://schemas.microsoft.com/office/drawing/2014/main" id="{1C4C7B46-08CA-0B56-C28E-663CC070510F}"/>
                </a:ext>
              </a:extLst>
            </p:cNvPr>
            <p:cNvSpPr/>
            <p:nvPr/>
          </p:nvSpPr>
          <p:spPr>
            <a:xfrm>
              <a:off x="3543275"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694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737" y="766"/>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9"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3" y="15316"/>
                    <a:pt x="59095" y="11743"/>
                    <a:pt x="56160" y="8807"/>
                  </a:cubicBezTo>
                  <a:close/>
                  <a:moveTo>
                    <a:pt x="18762" y="28208"/>
                  </a:moveTo>
                  <a:cubicBezTo>
                    <a:pt x="18762" y="25783"/>
                    <a:pt x="19401" y="23485"/>
                    <a:pt x="20549" y="21443"/>
                  </a:cubicBezTo>
                  <a:cubicBezTo>
                    <a:pt x="21826" y="19273"/>
                    <a:pt x="23485" y="17486"/>
                    <a:pt x="25783" y="16210"/>
                  </a:cubicBezTo>
                  <a:cubicBezTo>
                    <a:pt x="27952" y="14933"/>
                    <a:pt x="30505" y="14168"/>
                    <a:pt x="33441" y="14168"/>
                  </a:cubicBezTo>
                  <a:cubicBezTo>
                    <a:pt x="36376" y="14168"/>
                    <a:pt x="38674" y="14806"/>
                    <a:pt x="40716" y="15954"/>
                  </a:cubicBezTo>
                  <a:cubicBezTo>
                    <a:pt x="42758" y="17103"/>
                    <a:pt x="44417" y="18762"/>
                    <a:pt x="45694"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20" name="Freeform 19">
              <a:extLst>
                <a:ext uri="{FF2B5EF4-FFF2-40B4-BE49-F238E27FC236}">
                  <a16:creationId xmlns:a16="http://schemas.microsoft.com/office/drawing/2014/main" id="{F4242BF1-8D10-088D-210A-0CC74F779ABD}"/>
                </a:ext>
              </a:extLst>
            </p:cNvPr>
            <p:cNvSpPr/>
            <p:nvPr/>
          </p:nvSpPr>
          <p:spPr>
            <a:xfrm>
              <a:off x="3621132" y="6299553"/>
              <a:ext cx="61392" cy="70327"/>
            </a:xfrm>
            <a:custGeom>
              <a:avLst/>
              <a:gdLst>
                <a:gd name="connsiteX0" fmla="*/ 56415 w 61392"/>
                <a:gd name="connsiteY0" fmla="*/ 35993 h 70327"/>
                <a:gd name="connsiteX1" fmla="*/ 41609 w 61392"/>
                <a:gd name="connsiteY1" fmla="*/ 29356 h 70327"/>
                <a:gd name="connsiteX2" fmla="*/ 29229 w 61392"/>
                <a:gd name="connsiteY2" fmla="*/ 26803 h 70327"/>
                <a:gd name="connsiteX3" fmla="*/ 22464 w 61392"/>
                <a:gd name="connsiteY3" fmla="*/ 24123 h 70327"/>
                <a:gd name="connsiteX4" fmla="*/ 20549 w 61392"/>
                <a:gd name="connsiteY4" fmla="*/ 20039 h 70327"/>
                <a:gd name="connsiteX5" fmla="*/ 23613 w 61392"/>
                <a:gd name="connsiteY5" fmla="*/ 15189 h 70327"/>
                <a:gd name="connsiteX6" fmla="*/ 31016 w 61392"/>
                <a:gd name="connsiteY6" fmla="*/ 13402 h 70327"/>
                <a:gd name="connsiteX7" fmla="*/ 36631 w 61392"/>
                <a:gd name="connsiteY7" fmla="*/ 14551 h 70327"/>
                <a:gd name="connsiteX8" fmla="*/ 40460 w 61392"/>
                <a:gd name="connsiteY8" fmla="*/ 17486 h 70327"/>
                <a:gd name="connsiteX9" fmla="*/ 42375 w 61392"/>
                <a:gd name="connsiteY9" fmla="*/ 21443 h 70327"/>
                <a:gd name="connsiteX10" fmla="*/ 59733 w 61392"/>
                <a:gd name="connsiteY10" fmla="*/ 20422 h 70327"/>
                <a:gd name="connsiteX11" fmla="*/ 51054 w 61392"/>
                <a:gd name="connsiteY11" fmla="*/ 5488 h 70327"/>
                <a:gd name="connsiteX12" fmla="*/ 30632 w 61392"/>
                <a:gd name="connsiteY12" fmla="*/ 0 h 70327"/>
                <a:gd name="connsiteX13" fmla="*/ 15316 w 61392"/>
                <a:gd name="connsiteY13" fmla="*/ 2553 h 70327"/>
                <a:gd name="connsiteX14" fmla="*/ 5233 w 61392"/>
                <a:gd name="connsiteY14" fmla="*/ 9828 h 70327"/>
                <a:gd name="connsiteX15" fmla="*/ 1659 w 61392"/>
                <a:gd name="connsiteY15" fmla="*/ 21187 h 70327"/>
                <a:gd name="connsiteX16" fmla="*/ 6510 w 61392"/>
                <a:gd name="connsiteY16" fmla="*/ 33823 h 70327"/>
                <a:gd name="connsiteX17" fmla="*/ 21443 w 61392"/>
                <a:gd name="connsiteY17" fmla="*/ 40716 h 70327"/>
                <a:gd name="connsiteX18" fmla="*/ 33313 w 61392"/>
                <a:gd name="connsiteY18" fmla="*/ 43013 h 70327"/>
                <a:gd name="connsiteX19" fmla="*/ 39950 w 61392"/>
                <a:gd name="connsiteY19" fmla="*/ 45566 h 70327"/>
                <a:gd name="connsiteX20" fmla="*/ 42120 w 61392"/>
                <a:gd name="connsiteY20" fmla="*/ 49778 h 70327"/>
                <a:gd name="connsiteX21" fmla="*/ 39056 w 61392"/>
                <a:gd name="connsiteY21" fmla="*/ 54756 h 70327"/>
                <a:gd name="connsiteX22" fmla="*/ 31016 w 61392"/>
                <a:gd name="connsiteY22" fmla="*/ 56670 h 70327"/>
                <a:gd name="connsiteX23" fmla="*/ 22719 w 61392"/>
                <a:gd name="connsiteY23" fmla="*/ 54500 h 70327"/>
                <a:gd name="connsiteX24" fmla="*/ 18635 w 61392"/>
                <a:gd name="connsiteY24" fmla="*/ 48246 h 70327"/>
                <a:gd name="connsiteX25" fmla="*/ 0 w 61392"/>
                <a:gd name="connsiteY25" fmla="*/ 49267 h 70327"/>
                <a:gd name="connsiteX26" fmla="*/ 9445 w 61392"/>
                <a:gd name="connsiteY26" fmla="*/ 64711 h 70327"/>
                <a:gd name="connsiteX27" fmla="*/ 31016 w 61392"/>
                <a:gd name="connsiteY27" fmla="*/ 70327 h 70327"/>
                <a:gd name="connsiteX28" fmla="*/ 46714 w 61392"/>
                <a:gd name="connsiteY28" fmla="*/ 67519 h 70327"/>
                <a:gd name="connsiteX29" fmla="*/ 57436 w 61392"/>
                <a:gd name="connsiteY29" fmla="*/ 59606 h 70327"/>
                <a:gd name="connsiteX30" fmla="*/ 61392 w 61392"/>
                <a:gd name="connsiteY30" fmla="*/ 47863 h 70327"/>
                <a:gd name="connsiteX31" fmla="*/ 56543 w 61392"/>
                <a:gd name="connsiteY31" fmla="*/ 35993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7">
                  <a:moveTo>
                    <a:pt x="56415" y="35993"/>
                  </a:moveTo>
                  <a:cubicBezTo>
                    <a:pt x="53096" y="32930"/>
                    <a:pt x="48246" y="30760"/>
                    <a:pt x="41609" y="29356"/>
                  </a:cubicBezTo>
                  <a:lnTo>
                    <a:pt x="29229" y="26803"/>
                  </a:lnTo>
                  <a:cubicBezTo>
                    <a:pt x="26038" y="26165"/>
                    <a:pt x="23868" y="25272"/>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5"/>
                    <a:pt x="36631" y="14551"/>
                  </a:cubicBezTo>
                  <a:cubicBezTo>
                    <a:pt x="38163" y="15316"/>
                    <a:pt x="39439" y="16210"/>
                    <a:pt x="40460" y="17486"/>
                  </a:cubicBezTo>
                  <a:cubicBezTo>
                    <a:pt x="41481" y="18635"/>
                    <a:pt x="42120" y="20039"/>
                    <a:pt x="42375" y="21443"/>
                  </a:cubicBezTo>
                  <a:lnTo>
                    <a:pt x="59733" y="20422"/>
                  </a:lnTo>
                  <a:cubicBezTo>
                    <a:pt x="58840" y="14168"/>
                    <a:pt x="56032" y="9190"/>
                    <a:pt x="51054" y="5488"/>
                  </a:cubicBezTo>
                  <a:cubicBezTo>
                    <a:pt x="46076" y="1787"/>
                    <a:pt x="39312" y="0"/>
                    <a:pt x="30632" y="0"/>
                  </a:cubicBezTo>
                  <a:cubicBezTo>
                    <a:pt x="24761" y="0"/>
                    <a:pt x="19656" y="894"/>
                    <a:pt x="15316" y="2553"/>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6"/>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7" y="69433"/>
                    <a:pt x="46714" y="67519"/>
                  </a:cubicBezTo>
                  <a:cubicBezTo>
                    <a:pt x="51310" y="65605"/>
                    <a:pt x="54883" y="63052"/>
                    <a:pt x="57436" y="59606"/>
                  </a:cubicBezTo>
                  <a:cubicBezTo>
                    <a:pt x="60116" y="56287"/>
                    <a:pt x="61392" y="52330"/>
                    <a:pt x="61392" y="47863"/>
                  </a:cubicBezTo>
                  <a:cubicBezTo>
                    <a:pt x="61392" y="42886"/>
                    <a:pt x="59733" y="38929"/>
                    <a:pt x="56543" y="35993"/>
                  </a:cubicBezTo>
                  <a:close/>
                </a:path>
              </a:pathLst>
            </a:custGeom>
            <a:solidFill>
              <a:srgbClr val="EC607E"/>
            </a:solidFill>
            <a:ln w="0" cap="flat">
              <a:noFill/>
              <a:prstDash val="solid"/>
              <a:miter/>
            </a:ln>
          </p:spPr>
          <p:txBody>
            <a:bodyPr rtlCol="0" anchor="ctr"/>
            <a:lstStyle/>
            <a:p>
              <a:endParaRPr lang="en-GB" sz="1013"/>
            </a:p>
          </p:txBody>
        </p:sp>
        <p:sp>
          <p:nvSpPr>
            <p:cNvPr id="21" name="Freeform 20">
              <a:extLst>
                <a:ext uri="{FF2B5EF4-FFF2-40B4-BE49-F238E27FC236}">
                  <a16:creationId xmlns:a16="http://schemas.microsoft.com/office/drawing/2014/main" id="{0D0A8A85-D61B-1B9D-BB61-B7A3E45BFD28}"/>
                </a:ext>
              </a:extLst>
            </p:cNvPr>
            <p:cNvSpPr/>
            <p:nvPr/>
          </p:nvSpPr>
          <p:spPr>
            <a:xfrm>
              <a:off x="2164306" y="6277599"/>
              <a:ext cx="57690" cy="91131"/>
            </a:xfrm>
            <a:custGeom>
              <a:avLst/>
              <a:gdLst>
                <a:gd name="connsiteX0" fmla="*/ 57691 w 57690"/>
                <a:gd name="connsiteY0" fmla="*/ 79261 h 91131"/>
                <a:gd name="connsiteX1" fmla="*/ 13784 w 57690"/>
                <a:gd name="connsiteY1" fmla="*/ 79261 h 91131"/>
                <a:gd name="connsiteX2" fmla="*/ 13784 w 57690"/>
                <a:gd name="connsiteY2" fmla="*/ 51309 h 91131"/>
                <a:gd name="connsiteX3" fmla="*/ 54245 w 57690"/>
                <a:gd name="connsiteY3" fmla="*/ 51309 h 91131"/>
                <a:gd name="connsiteX4" fmla="*/ 54245 w 57690"/>
                <a:gd name="connsiteY4" fmla="*/ 39567 h 91131"/>
                <a:gd name="connsiteX5" fmla="*/ 13784 w 57690"/>
                <a:gd name="connsiteY5" fmla="*/ 39567 h 91131"/>
                <a:gd name="connsiteX6" fmla="*/ 13784 w 57690"/>
                <a:gd name="connsiteY6" fmla="*/ 11870 h 91131"/>
                <a:gd name="connsiteX7" fmla="*/ 57180 w 57690"/>
                <a:gd name="connsiteY7" fmla="*/ 11870 h 91131"/>
                <a:gd name="connsiteX8" fmla="*/ 57180 w 57690"/>
                <a:gd name="connsiteY8" fmla="*/ 0 h 91131"/>
                <a:gd name="connsiteX9" fmla="*/ 0 w 57690"/>
                <a:gd name="connsiteY9" fmla="*/ 0 h 91131"/>
                <a:gd name="connsiteX10" fmla="*/ 0 w 57690"/>
                <a:gd name="connsiteY10" fmla="*/ 91132 h 91131"/>
                <a:gd name="connsiteX11" fmla="*/ 57691 w 57690"/>
                <a:gd name="connsiteY11" fmla="*/ 91132 h 91131"/>
                <a:gd name="connsiteX12" fmla="*/ 57691 w 57690"/>
                <a:gd name="connsiteY12" fmla="*/ 7926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90" h="91131">
                  <a:moveTo>
                    <a:pt x="57691" y="79261"/>
                  </a:moveTo>
                  <a:lnTo>
                    <a:pt x="13784" y="79261"/>
                  </a:lnTo>
                  <a:lnTo>
                    <a:pt x="13784" y="51309"/>
                  </a:lnTo>
                  <a:lnTo>
                    <a:pt x="54245" y="51309"/>
                  </a:lnTo>
                  <a:lnTo>
                    <a:pt x="54245" y="39567"/>
                  </a:lnTo>
                  <a:lnTo>
                    <a:pt x="13784" y="39567"/>
                  </a:lnTo>
                  <a:lnTo>
                    <a:pt x="13784" y="11870"/>
                  </a:lnTo>
                  <a:lnTo>
                    <a:pt x="57180" y="11870"/>
                  </a:lnTo>
                  <a:lnTo>
                    <a:pt x="57180" y="0"/>
                  </a:lnTo>
                  <a:lnTo>
                    <a:pt x="0" y="0"/>
                  </a:lnTo>
                  <a:lnTo>
                    <a:pt x="0" y="91132"/>
                  </a:lnTo>
                  <a:lnTo>
                    <a:pt x="57691" y="91132"/>
                  </a:lnTo>
                  <a:lnTo>
                    <a:pt x="57691" y="79261"/>
                  </a:lnTo>
                  <a:close/>
                </a:path>
              </a:pathLst>
            </a:custGeom>
            <a:solidFill>
              <a:srgbClr val="14336A"/>
            </a:solidFill>
            <a:ln w="0" cap="flat">
              <a:noFill/>
              <a:prstDash val="solid"/>
              <a:miter/>
            </a:ln>
          </p:spPr>
          <p:txBody>
            <a:bodyPr rtlCol="0" anchor="ctr"/>
            <a:lstStyle/>
            <a:p>
              <a:endParaRPr lang="en-GB" sz="1013"/>
            </a:p>
          </p:txBody>
        </p:sp>
        <p:sp>
          <p:nvSpPr>
            <p:cNvPr id="22" name="Freeform 21">
              <a:extLst>
                <a:ext uri="{FF2B5EF4-FFF2-40B4-BE49-F238E27FC236}">
                  <a16:creationId xmlns:a16="http://schemas.microsoft.com/office/drawing/2014/main" id="{4B8E8F74-B71F-A3A5-5819-D76EF1A77C58}"/>
                </a:ext>
              </a:extLst>
            </p:cNvPr>
            <p:cNvSpPr/>
            <p:nvPr/>
          </p:nvSpPr>
          <p:spPr>
            <a:xfrm>
              <a:off x="2242036" y="6300574"/>
              <a:ext cx="56542" cy="69050"/>
            </a:xfrm>
            <a:custGeom>
              <a:avLst/>
              <a:gdLst>
                <a:gd name="connsiteX0" fmla="*/ 10721 w 56542"/>
                <a:gd name="connsiteY0" fmla="*/ 66115 h 69050"/>
                <a:gd name="connsiteX1" fmla="*/ 22336 w 56542"/>
                <a:gd name="connsiteY1" fmla="*/ 69050 h 69050"/>
                <a:gd name="connsiteX2" fmla="*/ 35227 w 56542"/>
                <a:gd name="connsiteY2" fmla="*/ 65476 h 69050"/>
                <a:gd name="connsiteX3" fmla="*/ 42758 w 56542"/>
                <a:gd name="connsiteY3" fmla="*/ 56414 h 69050"/>
                <a:gd name="connsiteX4" fmla="*/ 43524 w 56542"/>
                <a:gd name="connsiteY4" fmla="*/ 56414 h 69050"/>
                <a:gd name="connsiteX5" fmla="*/ 43524 w 56542"/>
                <a:gd name="connsiteY5" fmla="*/ 68284 h 69050"/>
                <a:gd name="connsiteX6" fmla="*/ 56542 w 56542"/>
                <a:gd name="connsiteY6" fmla="*/ 68284 h 69050"/>
                <a:gd name="connsiteX7" fmla="*/ 56542 w 56542"/>
                <a:gd name="connsiteY7" fmla="*/ 0 h 69050"/>
                <a:gd name="connsiteX8" fmla="*/ 43140 w 56542"/>
                <a:gd name="connsiteY8" fmla="*/ 0 h 69050"/>
                <a:gd name="connsiteX9" fmla="*/ 43140 w 56542"/>
                <a:gd name="connsiteY9" fmla="*/ 39949 h 69050"/>
                <a:gd name="connsiteX10" fmla="*/ 40716 w 56542"/>
                <a:gd name="connsiteY10" fmla="*/ 49522 h 69050"/>
                <a:gd name="connsiteX11" fmla="*/ 34589 w 56542"/>
                <a:gd name="connsiteY11" fmla="*/ 55138 h 69050"/>
                <a:gd name="connsiteX12" fmla="*/ 27186 w 56542"/>
                <a:gd name="connsiteY12" fmla="*/ 57052 h 69050"/>
                <a:gd name="connsiteX13" fmla="*/ 17103 w 56542"/>
                <a:gd name="connsiteY13" fmla="*/ 52968 h 69050"/>
                <a:gd name="connsiteX14" fmla="*/ 13274 w 56542"/>
                <a:gd name="connsiteY14" fmla="*/ 41864 h 69050"/>
                <a:gd name="connsiteX15" fmla="*/ 13274 w 56542"/>
                <a:gd name="connsiteY15" fmla="*/ 0 h 69050"/>
                <a:gd name="connsiteX16" fmla="*/ 0 w 56542"/>
                <a:gd name="connsiteY16" fmla="*/ 0 h 69050"/>
                <a:gd name="connsiteX17" fmla="*/ 0 w 56542"/>
                <a:gd name="connsiteY17" fmla="*/ 43523 h 69050"/>
                <a:gd name="connsiteX18" fmla="*/ 2808 w 56542"/>
                <a:gd name="connsiteY18" fmla="*/ 57691 h 69050"/>
                <a:gd name="connsiteX19" fmla="*/ 10721 w 56542"/>
                <a:gd name="connsiteY19" fmla="*/ 66370 h 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542" h="69050">
                  <a:moveTo>
                    <a:pt x="10721" y="66115"/>
                  </a:moveTo>
                  <a:cubicBezTo>
                    <a:pt x="14040" y="68029"/>
                    <a:pt x="17997" y="69050"/>
                    <a:pt x="22336" y="69050"/>
                  </a:cubicBezTo>
                  <a:cubicBezTo>
                    <a:pt x="27441" y="69050"/>
                    <a:pt x="31781" y="67902"/>
                    <a:pt x="35227" y="65476"/>
                  </a:cubicBezTo>
                  <a:cubicBezTo>
                    <a:pt x="38673" y="63051"/>
                    <a:pt x="41226" y="59988"/>
                    <a:pt x="42758" y="56414"/>
                  </a:cubicBezTo>
                  <a:lnTo>
                    <a:pt x="43524" y="56414"/>
                  </a:lnTo>
                  <a:lnTo>
                    <a:pt x="43524" y="68284"/>
                  </a:lnTo>
                  <a:lnTo>
                    <a:pt x="56542" y="68284"/>
                  </a:lnTo>
                  <a:lnTo>
                    <a:pt x="56542" y="0"/>
                  </a:lnTo>
                  <a:lnTo>
                    <a:pt x="43140" y="0"/>
                  </a:lnTo>
                  <a:lnTo>
                    <a:pt x="43140" y="39949"/>
                  </a:lnTo>
                  <a:cubicBezTo>
                    <a:pt x="43140" y="43779"/>
                    <a:pt x="42375" y="47097"/>
                    <a:pt x="40716" y="49522"/>
                  </a:cubicBezTo>
                  <a:cubicBezTo>
                    <a:pt x="39056" y="52075"/>
                    <a:pt x="37014" y="53862"/>
                    <a:pt x="34589" y="55138"/>
                  </a:cubicBezTo>
                  <a:cubicBezTo>
                    <a:pt x="32164" y="56414"/>
                    <a:pt x="29611" y="57052"/>
                    <a:pt x="27186" y="57052"/>
                  </a:cubicBezTo>
                  <a:cubicBezTo>
                    <a:pt x="23102" y="57052"/>
                    <a:pt x="19656" y="55649"/>
                    <a:pt x="17103" y="52968"/>
                  </a:cubicBezTo>
                  <a:cubicBezTo>
                    <a:pt x="14550" y="50160"/>
                    <a:pt x="13274" y="46459"/>
                    <a:pt x="13274" y="41864"/>
                  </a:cubicBezTo>
                  <a:lnTo>
                    <a:pt x="13274" y="0"/>
                  </a:lnTo>
                  <a:lnTo>
                    <a:pt x="0" y="0"/>
                  </a:lnTo>
                  <a:lnTo>
                    <a:pt x="0" y="43523"/>
                  </a:lnTo>
                  <a:cubicBezTo>
                    <a:pt x="0" y="49139"/>
                    <a:pt x="893" y="53862"/>
                    <a:pt x="2808" y="57691"/>
                  </a:cubicBezTo>
                  <a:cubicBezTo>
                    <a:pt x="4722" y="61520"/>
                    <a:pt x="7403" y="64456"/>
                    <a:pt x="10721" y="66370"/>
                  </a:cubicBezTo>
                  <a:close/>
                </a:path>
              </a:pathLst>
            </a:custGeom>
            <a:solidFill>
              <a:srgbClr val="14336A"/>
            </a:solidFill>
            <a:ln w="0" cap="flat">
              <a:noFill/>
              <a:prstDash val="solid"/>
              <a:miter/>
            </a:ln>
          </p:spPr>
          <p:txBody>
            <a:bodyPr rtlCol="0" anchor="ctr"/>
            <a:lstStyle/>
            <a:p>
              <a:endParaRPr lang="en-GB" sz="1013"/>
            </a:p>
          </p:txBody>
        </p:sp>
        <p:sp>
          <p:nvSpPr>
            <p:cNvPr id="23" name="Freeform 22">
              <a:extLst>
                <a:ext uri="{FF2B5EF4-FFF2-40B4-BE49-F238E27FC236}">
                  <a16:creationId xmlns:a16="http://schemas.microsoft.com/office/drawing/2014/main" id="{98BD919A-054F-F4EC-7DE8-727FF5C49490}"/>
                </a:ext>
              </a:extLst>
            </p:cNvPr>
            <p:cNvSpPr/>
            <p:nvPr/>
          </p:nvSpPr>
          <p:spPr>
            <a:xfrm>
              <a:off x="2319383" y="6299297"/>
              <a:ext cx="36631" cy="69305"/>
            </a:xfrm>
            <a:custGeom>
              <a:avLst/>
              <a:gdLst>
                <a:gd name="connsiteX0" fmla="*/ 13402 w 36631"/>
                <a:gd name="connsiteY0" fmla="*/ 27697 h 69305"/>
                <a:gd name="connsiteX1" fmla="*/ 15571 w 36631"/>
                <a:gd name="connsiteY1" fmla="*/ 19783 h 69305"/>
                <a:gd name="connsiteX2" fmla="*/ 21315 w 36631"/>
                <a:gd name="connsiteY2" fmla="*/ 14295 h 69305"/>
                <a:gd name="connsiteX3" fmla="*/ 29739 w 36631"/>
                <a:gd name="connsiteY3" fmla="*/ 12253 h 69305"/>
                <a:gd name="connsiteX4" fmla="*/ 33823 w 36631"/>
                <a:gd name="connsiteY4" fmla="*/ 12508 h 69305"/>
                <a:gd name="connsiteX5" fmla="*/ 36631 w 36631"/>
                <a:gd name="connsiteY5" fmla="*/ 13019 h 69305"/>
                <a:gd name="connsiteX6" fmla="*/ 36631 w 36631"/>
                <a:gd name="connsiteY6" fmla="*/ 255 h 69305"/>
                <a:gd name="connsiteX7" fmla="*/ 33951 w 36631"/>
                <a:gd name="connsiteY7" fmla="*/ 0 h 69305"/>
                <a:gd name="connsiteX8" fmla="*/ 31015 w 36631"/>
                <a:gd name="connsiteY8" fmla="*/ 0 h 69305"/>
                <a:gd name="connsiteX9" fmla="*/ 20294 w 36631"/>
                <a:gd name="connsiteY9" fmla="*/ 3191 h 69305"/>
                <a:gd name="connsiteX10" fmla="*/ 13657 w 36631"/>
                <a:gd name="connsiteY10" fmla="*/ 11870 h 69305"/>
                <a:gd name="connsiteX11" fmla="*/ 12891 w 36631"/>
                <a:gd name="connsiteY11" fmla="*/ 11870 h 69305"/>
                <a:gd name="connsiteX12" fmla="*/ 12891 w 36631"/>
                <a:gd name="connsiteY12" fmla="*/ 1021 h 69305"/>
                <a:gd name="connsiteX13" fmla="*/ 0 w 36631"/>
                <a:gd name="connsiteY13" fmla="*/ 1021 h 69305"/>
                <a:gd name="connsiteX14" fmla="*/ 0 w 36631"/>
                <a:gd name="connsiteY14" fmla="*/ 69306 h 69305"/>
                <a:gd name="connsiteX15" fmla="*/ 13274 w 36631"/>
                <a:gd name="connsiteY15" fmla="*/ 69306 h 69305"/>
                <a:gd name="connsiteX16" fmla="*/ 13274 w 36631"/>
                <a:gd name="connsiteY16" fmla="*/ 27569 h 6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31" h="69305">
                  <a:moveTo>
                    <a:pt x="13402" y="27697"/>
                  </a:moveTo>
                  <a:cubicBezTo>
                    <a:pt x="13402" y="24761"/>
                    <a:pt x="14167" y="22081"/>
                    <a:pt x="15571" y="19783"/>
                  </a:cubicBezTo>
                  <a:cubicBezTo>
                    <a:pt x="16975" y="17486"/>
                    <a:pt x="18890" y="15571"/>
                    <a:pt x="21315" y="14295"/>
                  </a:cubicBezTo>
                  <a:cubicBezTo>
                    <a:pt x="23740" y="13019"/>
                    <a:pt x="26548" y="12253"/>
                    <a:pt x="29739" y="12253"/>
                  </a:cubicBezTo>
                  <a:cubicBezTo>
                    <a:pt x="31143" y="12253"/>
                    <a:pt x="32419" y="12253"/>
                    <a:pt x="33823" y="12508"/>
                  </a:cubicBezTo>
                  <a:cubicBezTo>
                    <a:pt x="35227" y="12764"/>
                    <a:pt x="36121" y="12891"/>
                    <a:pt x="36631" y="13019"/>
                  </a:cubicBezTo>
                  <a:lnTo>
                    <a:pt x="36631" y="255"/>
                  </a:lnTo>
                  <a:cubicBezTo>
                    <a:pt x="35993" y="255"/>
                    <a:pt x="35100" y="127"/>
                    <a:pt x="33951" y="0"/>
                  </a:cubicBezTo>
                  <a:cubicBezTo>
                    <a:pt x="32802" y="0"/>
                    <a:pt x="31781" y="0"/>
                    <a:pt x="31015" y="0"/>
                  </a:cubicBezTo>
                  <a:cubicBezTo>
                    <a:pt x="27059" y="0"/>
                    <a:pt x="23485" y="1021"/>
                    <a:pt x="20294" y="3191"/>
                  </a:cubicBezTo>
                  <a:cubicBezTo>
                    <a:pt x="17103" y="5360"/>
                    <a:pt x="14933" y="8168"/>
                    <a:pt x="13657" y="11870"/>
                  </a:cubicBezTo>
                  <a:lnTo>
                    <a:pt x="12891" y="11870"/>
                  </a:lnTo>
                  <a:lnTo>
                    <a:pt x="12891" y="1021"/>
                  </a:lnTo>
                  <a:lnTo>
                    <a:pt x="0" y="1021"/>
                  </a:lnTo>
                  <a:lnTo>
                    <a:pt x="0" y="69306"/>
                  </a:lnTo>
                  <a:lnTo>
                    <a:pt x="13274" y="69306"/>
                  </a:lnTo>
                  <a:lnTo>
                    <a:pt x="13274" y="27569"/>
                  </a:lnTo>
                  <a:close/>
                </a:path>
              </a:pathLst>
            </a:custGeom>
            <a:solidFill>
              <a:srgbClr val="14336A"/>
            </a:solidFill>
            <a:ln w="0" cap="flat">
              <a:noFill/>
              <a:prstDash val="solid"/>
              <a:miter/>
            </a:ln>
          </p:spPr>
          <p:txBody>
            <a:bodyPr rtlCol="0" anchor="ctr"/>
            <a:lstStyle/>
            <a:p>
              <a:endParaRPr lang="en-GB" sz="1013"/>
            </a:p>
          </p:txBody>
        </p:sp>
        <p:sp>
          <p:nvSpPr>
            <p:cNvPr id="24" name="Freeform 23">
              <a:extLst>
                <a:ext uri="{FF2B5EF4-FFF2-40B4-BE49-F238E27FC236}">
                  <a16:creationId xmlns:a16="http://schemas.microsoft.com/office/drawing/2014/main" id="{87656121-BB5E-85D0-0A70-7228D6925CF1}"/>
                </a:ext>
              </a:extLst>
            </p:cNvPr>
            <p:cNvSpPr/>
            <p:nvPr/>
          </p:nvSpPr>
          <p:spPr>
            <a:xfrm>
              <a:off x="2365331" y="6299553"/>
              <a:ext cx="63562" cy="70454"/>
            </a:xfrm>
            <a:custGeom>
              <a:avLst/>
              <a:gdLst>
                <a:gd name="connsiteX0" fmla="*/ 48501 w 63562"/>
                <a:gd name="connsiteY0" fmla="*/ 66115 h 70454"/>
                <a:gd name="connsiteX1" fmla="*/ 59606 w 63562"/>
                <a:gd name="connsiteY1" fmla="*/ 53862 h 70454"/>
                <a:gd name="connsiteX2" fmla="*/ 63562 w 63562"/>
                <a:gd name="connsiteY2" fmla="*/ 35355 h 70454"/>
                <a:gd name="connsiteX3" fmla="*/ 59606 w 63562"/>
                <a:gd name="connsiteY3" fmla="*/ 16720 h 70454"/>
                <a:gd name="connsiteX4" fmla="*/ 48501 w 63562"/>
                <a:gd name="connsiteY4" fmla="*/ 4340 h 70454"/>
                <a:gd name="connsiteX5" fmla="*/ 31781 w 63562"/>
                <a:gd name="connsiteY5" fmla="*/ 0 h 70454"/>
                <a:gd name="connsiteX6" fmla="*/ 15061 w 63562"/>
                <a:gd name="connsiteY6" fmla="*/ 4340 h 70454"/>
                <a:gd name="connsiteX7" fmla="*/ 3957 w 63562"/>
                <a:gd name="connsiteY7" fmla="*/ 16720 h 70454"/>
                <a:gd name="connsiteX8" fmla="*/ 0 w 63562"/>
                <a:gd name="connsiteY8" fmla="*/ 35355 h 70454"/>
                <a:gd name="connsiteX9" fmla="*/ 3957 w 63562"/>
                <a:gd name="connsiteY9" fmla="*/ 53862 h 70454"/>
                <a:gd name="connsiteX10" fmla="*/ 15061 w 63562"/>
                <a:gd name="connsiteY10" fmla="*/ 66115 h 70454"/>
                <a:gd name="connsiteX11" fmla="*/ 31781 w 63562"/>
                <a:gd name="connsiteY11" fmla="*/ 70454 h 70454"/>
                <a:gd name="connsiteX12" fmla="*/ 48501 w 63562"/>
                <a:gd name="connsiteY12" fmla="*/ 66115 h 70454"/>
                <a:gd name="connsiteX13" fmla="*/ 15316 w 63562"/>
                <a:gd name="connsiteY13" fmla="*/ 47225 h 70454"/>
                <a:gd name="connsiteX14" fmla="*/ 13274 w 63562"/>
                <a:gd name="connsiteY14" fmla="*/ 35227 h 70454"/>
                <a:gd name="connsiteX15" fmla="*/ 15316 w 63562"/>
                <a:gd name="connsiteY15" fmla="*/ 23230 h 70454"/>
                <a:gd name="connsiteX16" fmla="*/ 21443 w 63562"/>
                <a:gd name="connsiteY16" fmla="*/ 14423 h 70454"/>
                <a:gd name="connsiteX17" fmla="*/ 31781 w 63562"/>
                <a:gd name="connsiteY17" fmla="*/ 11104 h 70454"/>
                <a:gd name="connsiteX18" fmla="*/ 42119 w 63562"/>
                <a:gd name="connsiteY18" fmla="*/ 14423 h 70454"/>
                <a:gd name="connsiteX19" fmla="*/ 48246 w 63562"/>
                <a:gd name="connsiteY19" fmla="*/ 23230 h 70454"/>
                <a:gd name="connsiteX20" fmla="*/ 50288 w 63562"/>
                <a:gd name="connsiteY20" fmla="*/ 35227 h 70454"/>
                <a:gd name="connsiteX21" fmla="*/ 48246 w 63562"/>
                <a:gd name="connsiteY21" fmla="*/ 47225 h 70454"/>
                <a:gd name="connsiteX22" fmla="*/ 42119 w 63562"/>
                <a:gd name="connsiteY22" fmla="*/ 56032 h 70454"/>
                <a:gd name="connsiteX23" fmla="*/ 31781 w 63562"/>
                <a:gd name="connsiteY23" fmla="*/ 59350 h 70454"/>
                <a:gd name="connsiteX24" fmla="*/ 21443 w 63562"/>
                <a:gd name="connsiteY24" fmla="*/ 56032 h 70454"/>
                <a:gd name="connsiteX25" fmla="*/ 15316 w 63562"/>
                <a:gd name="connsiteY25" fmla="*/ 47225 h 7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62" h="70454">
                  <a:moveTo>
                    <a:pt x="48501" y="66115"/>
                  </a:moveTo>
                  <a:cubicBezTo>
                    <a:pt x="53224" y="63179"/>
                    <a:pt x="56925" y="59095"/>
                    <a:pt x="59606" y="53862"/>
                  </a:cubicBezTo>
                  <a:cubicBezTo>
                    <a:pt x="62286" y="48629"/>
                    <a:pt x="63562" y="42375"/>
                    <a:pt x="63562" y="35355"/>
                  </a:cubicBezTo>
                  <a:cubicBezTo>
                    <a:pt x="63562" y="28335"/>
                    <a:pt x="62286" y="22081"/>
                    <a:pt x="59606" y="16720"/>
                  </a:cubicBezTo>
                  <a:cubicBezTo>
                    <a:pt x="56925" y="11360"/>
                    <a:pt x="53224" y="7275"/>
                    <a:pt x="48501" y="4340"/>
                  </a:cubicBezTo>
                  <a:cubicBezTo>
                    <a:pt x="43779" y="1404"/>
                    <a:pt x="38163" y="0"/>
                    <a:pt x="31781" y="0"/>
                  </a:cubicBezTo>
                  <a:cubicBezTo>
                    <a:pt x="25399" y="0"/>
                    <a:pt x="19783" y="1404"/>
                    <a:pt x="15061" y="4340"/>
                  </a:cubicBezTo>
                  <a:cubicBezTo>
                    <a:pt x="10338" y="7275"/>
                    <a:pt x="6637" y="11360"/>
                    <a:pt x="3957" y="16720"/>
                  </a:cubicBezTo>
                  <a:cubicBezTo>
                    <a:pt x="1276" y="22081"/>
                    <a:pt x="0" y="28207"/>
                    <a:pt x="0" y="35355"/>
                  </a:cubicBezTo>
                  <a:cubicBezTo>
                    <a:pt x="0" y="42503"/>
                    <a:pt x="1276" y="48629"/>
                    <a:pt x="3957" y="53862"/>
                  </a:cubicBezTo>
                  <a:cubicBezTo>
                    <a:pt x="6637" y="59095"/>
                    <a:pt x="10338" y="63179"/>
                    <a:pt x="15061" y="66115"/>
                  </a:cubicBezTo>
                  <a:cubicBezTo>
                    <a:pt x="19783" y="69051"/>
                    <a:pt x="25399" y="70454"/>
                    <a:pt x="31781" y="70454"/>
                  </a:cubicBezTo>
                  <a:cubicBezTo>
                    <a:pt x="38163" y="70454"/>
                    <a:pt x="43779" y="69051"/>
                    <a:pt x="48501" y="66115"/>
                  </a:cubicBezTo>
                  <a:close/>
                  <a:moveTo>
                    <a:pt x="15316" y="47225"/>
                  </a:moveTo>
                  <a:cubicBezTo>
                    <a:pt x="14040" y="43524"/>
                    <a:pt x="13274" y="39567"/>
                    <a:pt x="13274" y="35227"/>
                  </a:cubicBezTo>
                  <a:cubicBezTo>
                    <a:pt x="13274" y="30888"/>
                    <a:pt x="13912" y="26803"/>
                    <a:pt x="15316" y="23230"/>
                  </a:cubicBezTo>
                  <a:cubicBezTo>
                    <a:pt x="16592" y="19528"/>
                    <a:pt x="18635" y="16592"/>
                    <a:pt x="21443" y="14423"/>
                  </a:cubicBezTo>
                  <a:cubicBezTo>
                    <a:pt x="24123" y="12253"/>
                    <a:pt x="27697" y="11104"/>
                    <a:pt x="31781" y="11104"/>
                  </a:cubicBezTo>
                  <a:cubicBezTo>
                    <a:pt x="35865" y="11104"/>
                    <a:pt x="39311" y="12253"/>
                    <a:pt x="42119" y="14423"/>
                  </a:cubicBezTo>
                  <a:cubicBezTo>
                    <a:pt x="44800" y="16592"/>
                    <a:pt x="46842" y="19656"/>
                    <a:pt x="48246" y="23230"/>
                  </a:cubicBezTo>
                  <a:cubicBezTo>
                    <a:pt x="49522" y="26931"/>
                    <a:pt x="50288" y="30888"/>
                    <a:pt x="50288" y="35227"/>
                  </a:cubicBezTo>
                  <a:cubicBezTo>
                    <a:pt x="50288" y="39567"/>
                    <a:pt x="49650" y="43651"/>
                    <a:pt x="48246" y="47225"/>
                  </a:cubicBezTo>
                  <a:cubicBezTo>
                    <a:pt x="46970" y="50926"/>
                    <a:pt x="44927" y="53734"/>
                    <a:pt x="42119" y="56032"/>
                  </a:cubicBezTo>
                  <a:cubicBezTo>
                    <a:pt x="39439" y="58202"/>
                    <a:pt x="35993" y="59350"/>
                    <a:pt x="31781" y="59350"/>
                  </a:cubicBezTo>
                  <a:cubicBezTo>
                    <a:pt x="27569" y="59350"/>
                    <a:pt x="24123" y="58202"/>
                    <a:pt x="21443" y="56032"/>
                  </a:cubicBezTo>
                  <a:cubicBezTo>
                    <a:pt x="18635" y="53862"/>
                    <a:pt x="16720" y="50926"/>
                    <a:pt x="15316" y="47225"/>
                  </a:cubicBezTo>
                  <a:close/>
                </a:path>
              </a:pathLst>
            </a:custGeom>
            <a:solidFill>
              <a:srgbClr val="14336A"/>
            </a:solidFill>
            <a:ln w="0" cap="flat">
              <a:noFill/>
              <a:prstDash val="solid"/>
              <a:miter/>
            </a:ln>
          </p:spPr>
          <p:txBody>
            <a:bodyPr rtlCol="0" anchor="ctr"/>
            <a:lstStyle/>
            <a:p>
              <a:endParaRPr lang="en-GB" sz="1013"/>
            </a:p>
          </p:txBody>
        </p:sp>
        <p:sp>
          <p:nvSpPr>
            <p:cNvPr id="25" name="Freeform 24">
              <a:extLst>
                <a:ext uri="{FF2B5EF4-FFF2-40B4-BE49-F238E27FC236}">
                  <a16:creationId xmlns:a16="http://schemas.microsoft.com/office/drawing/2014/main" id="{3FA85A0F-79F7-FBBC-9226-4D46745BD70C}"/>
                </a:ext>
              </a:extLst>
            </p:cNvPr>
            <p:cNvSpPr/>
            <p:nvPr/>
          </p:nvSpPr>
          <p:spPr>
            <a:xfrm>
              <a:off x="2446762" y="6299553"/>
              <a:ext cx="62413" cy="94960"/>
            </a:xfrm>
            <a:custGeom>
              <a:avLst/>
              <a:gdLst>
                <a:gd name="connsiteX0" fmla="*/ 33951 w 62413"/>
                <a:gd name="connsiteY0" fmla="*/ 70454 h 94960"/>
                <a:gd name="connsiteX1" fmla="*/ 48629 w 62413"/>
                <a:gd name="connsiteY1" fmla="*/ 66243 h 94960"/>
                <a:gd name="connsiteX2" fmla="*/ 58712 w 62413"/>
                <a:gd name="connsiteY2" fmla="*/ 54117 h 94960"/>
                <a:gd name="connsiteX3" fmla="*/ 62414 w 62413"/>
                <a:gd name="connsiteY3" fmla="*/ 35100 h 94960"/>
                <a:gd name="connsiteX4" fmla="*/ 58712 w 62413"/>
                <a:gd name="connsiteY4" fmla="*/ 16210 h 94960"/>
                <a:gd name="connsiteX5" fmla="*/ 48501 w 62413"/>
                <a:gd name="connsiteY5" fmla="*/ 4212 h 94960"/>
                <a:gd name="connsiteX6" fmla="*/ 33696 w 62413"/>
                <a:gd name="connsiteY6" fmla="*/ 0 h 94960"/>
                <a:gd name="connsiteX7" fmla="*/ 23485 w 62413"/>
                <a:gd name="connsiteY7" fmla="*/ 2170 h 94960"/>
                <a:gd name="connsiteX8" fmla="*/ 17486 w 62413"/>
                <a:gd name="connsiteY8" fmla="*/ 7148 h 94960"/>
                <a:gd name="connsiteX9" fmla="*/ 14167 w 62413"/>
                <a:gd name="connsiteY9" fmla="*/ 12125 h 94960"/>
                <a:gd name="connsiteX10" fmla="*/ 13019 w 62413"/>
                <a:gd name="connsiteY10" fmla="*/ 12125 h 94960"/>
                <a:gd name="connsiteX11" fmla="*/ 13019 w 62413"/>
                <a:gd name="connsiteY11" fmla="*/ 1021 h 94960"/>
                <a:gd name="connsiteX12" fmla="*/ 0 w 62413"/>
                <a:gd name="connsiteY12" fmla="*/ 1021 h 94960"/>
                <a:gd name="connsiteX13" fmla="*/ 0 w 62413"/>
                <a:gd name="connsiteY13" fmla="*/ 94960 h 94960"/>
                <a:gd name="connsiteX14" fmla="*/ 13274 w 62413"/>
                <a:gd name="connsiteY14" fmla="*/ 94960 h 94960"/>
                <a:gd name="connsiteX15" fmla="*/ 13274 w 62413"/>
                <a:gd name="connsiteY15" fmla="*/ 58712 h 94960"/>
                <a:gd name="connsiteX16" fmla="*/ 14040 w 62413"/>
                <a:gd name="connsiteY16" fmla="*/ 58712 h 94960"/>
                <a:gd name="connsiteX17" fmla="*/ 17486 w 62413"/>
                <a:gd name="connsiteY17" fmla="*/ 63690 h 94960"/>
                <a:gd name="connsiteX18" fmla="*/ 23613 w 62413"/>
                <a:gd name="connsiteY18" fmla="*/ 68540 h 94960"/>
                <a:gd name="connsiteX19" fmla="*/ 33823 w 62413"/>
                <a:gd name="connsiteY19" fmla="*/ 70582 h 94960"/>
                <a:gd name="connsiteX20" fmla="*/ 15189 w 62413"/>
                <a:gd name="connsiteY20" fmla="*/ 47608 h 94960"/>
                <a:gd name="connsiteX21" fmla="*/ 13146 w 62413"/>
                <a:gd name="connsiteY21" fmla="*/ 34972 h 94960"/>
                <a:gd name="connsiteX22" fmla="*/ 15189 w 62413"/>
                <a:gd name="connsiteY22" fmla="*/ 22464 h 94960"/>
                <a:gd name="connsiteX23" fmla="*/ 21187 w 62413"/>
                <a:gd name="connsiteY23" fmla="*/ 14168 h 94960"/>
                <a:gd name="connsiteX24" fmla="*/ 31015 w 62413"/>
                <a:gd name="connsiteY24" fmla="*/ 11232 h 94960"/>
                <a:gd name="connsiteX25" fmla="*/ 41098 w 62413"/>
                <a:gd name="connsiteY25" fmla="*/ 14295 h 94960"/>
                <a:gd name="connsiteX26" fmla="*/ 47097 w 62413"/>
                <a:gd name="connsiteY26" fmla="*/ 22847 h 94960"/>
                <a:gd name="connsiteX27" fmla="*/ 49140 w 62413"/>
                <a:gd name="connsiteY27" fmla="*/ 34972 h 94960"/>
                <a:gd name="connsiteX28" fmla="*/ 47097 w 62413"/>
                <a:gd name="connsiteY28" fmla="*/ 47352 h 94960"/>
                <a:gd name="connsiteX29" fmla="*/ 40971 w 62413"/>
                <a:gd name="connsiteY29" fmla="*/ 56032 h 94960"/>
                <a:gd name="connsiteX30" fmla="*/ 31015 w 62413"/>
                <a:gd name="connsiteY30" fmla="*/ 59223 h 94960"/>
                <a:gd name="connsiteX31" fmla="*/ 21315 w 62413"/>
                <a:gd name="connsiteY31" fmla="*/ 56159 h 94960"/>
                <a:gd name="connsiteX32" fmla="*/ 15316 w 62413"/>
                <a:gd name="connsiteY32" fmla="*/ 47735 h 9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413" h="94960">
                  <a:moveTo>
                    <a:pt x="33951" y="70454"/>
                  </a:moveTo>
                  <a:cubicBezTo>
                    <a:pt x="39439" y="70454"/>
                    <a:pt x="44417" y="69051"/>
                    <a:pt x="48629" y="66243"/>
                  </a:cubicBezTo>
                  <a:cubicBezTo>
                    <a:pt x="52969" y="63435"/>
                    <a:pt x="56287" y="59350"/>
                    <a:pt x="58712" y="54117"/>
                  </a:cubicBezTo>
                  <a:cubicBezTo>
                    <a:pt x="61137" y="48884"/>
                    <a:pt x="62414" y="42503"/>
                    <a:pt x="62414" y="35100"/>
                  </a:cubicBezTo>
                  <a:cubicBezTo>
                    <a:pt x="62414" y="27697"/>
                    <a:pt x="61137" y="21443"/>
                    <a:pt x="58712" y="16210"/>
                  </a:cubicBezTo>
                  <a:cubicBezTo>
                    <a:pt x="56287" y="10977"/>
                    <a:pt x="52841" y="6892"/>
                    <a:pt x="48501" y="4212"/>
                  </a:cubicBezTo>
                  <a:cubicBezTo>
                    <a:pt x="44162" y="1404"/>
                    <a:pt x="39184" y="0"/>
                    <a:pt x="33696" y="0"/>
                  </a:cubicBezTo>
                  <a:cubicBezTo>
                    <a:pt x="29484" y="0"/>
                    <a:pt x="26038" y="766"/>
                    <a:pt x="23485" y="2170"/>
                  </a:cubicBezTo>
                  <a:cubicBezTo>
                    <a:pt x="20932" y="3574"/>
                    <a:pt x="18890" y="5233"/>
                    <a:pt x="17486" y="7148"/>
                  </a:cubicBezTo>
                  <a:cubicBezTo>
                    <a:pt x="16082" y="9062"/>
                    <a:pt x="14933" y="10594"/>
                    <a:pt x="14167" y="12125"/>
                  </a:cubicBezTo>
                  <a:lnTo>
                    <a:pt x="13019" y="12125"/>
                  </a:lnTo>
                  <a:lnTo>
                    <a:pt x="13019" y="1021"/>
                  </a:lnTo>
                  <a:lnTo>
                    <a:pt x="0" y="1021"/>
                  </a:lnTo>
                  <a:lnTo>
                    <a:pt x="0" y="94960"/>
                  </a:lnTo>
                  <a:lnTo>
                    <a:pt x="13274" y="94960"/>
                  </a:lnTo>
                  <a:lnTo>
                    <a:pt x="13274" y="58712"/>
                  </a:lnTo>
                  <a:lnTo>
                    <a:pt x="14040" y="58712"/>
                  </a:lnTo>
                  <a:cubicBezTo>
                    <a:pt x="14806" y="60116"/>
                    <a:pt x="15954" y="61775"/>
                    <a:pt x="17486" y="63690"/>
                  </a:cubicBezTo>
                  <a:cubicBezTo>
                    <a:pt x="19018" y="65605"/>
                    <a:pt x="21060" y="67136"/>
                    <a:pt x="23613" y="68540"/>
                  </a:cubicBezTo>
                  <a:cubicBezTo>
                    <a:pt x="26293" y="69944"/>
                    <a:pt x="29611" y="70582"/>
                    <a:pt x="33823" y="70582"/>
                  </a:cubicBezTo>
                  <a:close/>
                  <a:moveTo>
                    <a:pt x="15189" y="47608"/>
                  </a:moveTo>
                  <a:cubicBezTo>
                    <a:pt x="13785" y="44034"/>
                    <a:pt x="13146" y="39822"/>
                    <a:pt x="13146" y="34972"/>
                  </a:cubicBezTo>
                  <a:cubicBezTo>
                    <a:pt x="13146" y="30122"/>
                    <a:pt x="13785" y="26038"/>
                    <a:pt x="15189" y="22464"/>
                  </a:cubicBezTo>
                  <a:cubicBezTo>
                    <a:pt x="16593" y="18890"/>
                    <a:pt x="18507" y="16082"/>
                    <a:pt x="21187" y="14168"/>
                  </a:cubicBezTo>
                  <a:cubicBezTo>
                    <a:pt x="23868" y="12125"/>
                    <a:pt x="27059" y="11232"/>
                    <a:pt x="31015" y="11232"/>
                  </a:cubicBezTo>
                  <a:cubicBezTo>
                    <a:pt x="34972" y="11232"/>
                    <a:pt x="38418" y="12253"/>
                    <a:pt x="41098" y="14295"/>
                  </a:cubicBezTo>
                  <a:cubicBezTo>
                    <a:pt x="43779" y="16337"/>
                    <a:pt x="45821" y="19145"/>
                    <a:pt x="47097" y="22847"/>
                  </a:cubicBezTo>
                  <a:cubicBezTo>
                    <a:pt x="48501" y="26421"/>
                    <a:pt x="49140" y="30505"/>
                    <a:pt x="49140" y="34972"/>
                  </a:cubicBezTo>
                  <a:cubicBezTo>
                    <a:pt x="49140" y="39439"/>
                    <a:pt x="48501" y="43651"/>
                    <a:pt x="47097" y="47352"/>
                  </a:cubicBezTo>
                  <a:cubicBezTo>
                    <a:pt x="45693" y="51054"/>
                    <a:pt x="43651" y="53862"/>
                    <a:pt x="40971" y="56032"/>
                  </a:cubicBezTo>
                  <a:cubicBezTo>
                    <a:pt x="38291" y="58202"/>
                    <a:pt x="34972" y="59223"/>
                    <a:pt x="31015" y="59223"/>
                  </a:cubicBezTo>
                  <a:cubicBezTo>
                    <a:pt x="27059" y="59223"/>
                    <a:pt x="23995" y="58202"/>
                    <a:pt x="21315" y="56159"/>
                  </a:cubicBezTo>
                  <a:cubicBezTo>
                    <a:pt x="18635" y="54117"/>
                    <a:pt x="16720" y="51309"/>
                    <a:pt x="15316" y="47735"/>
                  </a:cubicBezTo>
                  <a:close/>
                </a:path>
              </a:pathLst>
            </a:custGeom>
            <a:solidFill>
              <a:srgbClr val="14336A"/>
            </a:solidFill>
            <a:ln w="0" cap="flat">
              <a:noFill/>
              <a:prstDash val="solid"/>
              <a:miter/>
            </a:ln>
          </p:spPr>
          <p:txBody>
            <a:bodyPr rtlCol="0" anchor="ctr"/>
            <a:lstStyle/>
            <a:p>
              <a:endParaRPr lang="en-GB" sz="1013"/>
            </a:p>
          </p:txBody>
        </p:sp>
        <p:sp>
          <p:nvSpPr>
            <p:cNvPr id="26" name="Freeform 25">
              <a:extLst>
                <a:ext uri="{FF2B5EF4-FFF2-40B4-BE49-F238E27FC236}">
                  <a16:creationId xmlns:a16="http://schemas.microsoft.com/office/drawing/2014/main" id="{5A5BECF1-5599-F498-336B-95A00D3AD81D}"/>
                </a:ext>
              </a:extLst>
            </p:cNvPr>
            <p:cNvSpPr/>
            <p:nvPr/>
          </p:nvSpPr>
          <p:spPr>
            <a:xfrm>
              <a:off x="2524365" y="6299425"/>
              <a:ext cx="61775" cy="70582"/>
            </a:xfrm>
            <a:custGeom>
              <a:avLst/>
              <a:gdLst>
                <a:gd name="connsiteX0" fmla="*/ 52458 w 61775"/>
                <a:gd name="connsiteY0" fmla="*/ 7914 h 70582"/>
                <a:gd name="connsiteX1" fmla="*/ 42758 w 61775"/>
                <a:gd name="connsiteY1" fmla="*/ 1915 h 70582"/>
                <a:gd name="connsiteX2" fmla="*/ 31526 w 61775"/>
                <a:gd name="connsiteY2" fmla="*/ 0 h 70582"/>
                <a:gd name="connsiteX3" fmla="*/ 14933 w 61775"/>
                <a:gd name="connsiteY3" fmla="*/ 4467 h 70582"/>
                <a:gd name="connsiteX4" fmla="*/ 3957 w 61775"/>
                <a:gd name="connsiteY4" fmla="*/ 16976 h 70582"/>
                <a:gd name="connsiteX5" fmla="*/ 0 w 61775"/>
                <a:gd name="connsiteY5" fmla="*/ 35483 h 70582"/>
                <a:gd name="connsiteX6" fmla="*/ 3957 w 61775"/>
                <a:gd name="connsiteY6" fmla="*/ 53990 h 70582"/>
                <a:gd name="connsiteX7" fmla="*/ 15189 w 61775"/>
                <a:gd name="connsiteY7" fmla="*/ 66243 h 70582"/>
                <a:gd name="connsiteX8" fmla="*/ 32547 w 61775"/>
                <a:gd name="connsiteY8" fmla="*/ 70582 h 70582"/>
                <a:gd name="connsiteX9" fmla="*/ 45821 w 61775"/>
                <a:gd name="connsiteY9" fmla="*/ 68285 h 70582"/>
                <a:gd name="connsiteX10" fmla="*/ 55521 w 61775"/>
                <a:gd name="connsiteY10" fmla="*/ 61776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5 h 70582"/>
                <a:gd name="connsiteX25" fmla="*/ 21698 w 61775"/>
                <a:gd name="connsiteY25" fmla="*/ 13657 h 70582"/>
                <a:gd name="connsiteX26" fmla="*/ 31526 w 61775"/>
                <a:gd name="connsiteY26" fmla="*/ 10977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4"/>
                  </a:moveTo>
                  <a:cubicBezTo>
                    <a:pt x="49522" y="5233"/>
                    <a:pt x="46332" y="3191"/>
                    <a:pt x="42758" y="1915"/>
                  </a:cubicBezTo>
                  <a:cubicBezTo>
                    <a:pt x="39184" y="638"/>
                    <a:pt x="35355" y="0"/>
                    <a:pt x="31526" y="0"/>
                  </a:cubicBezTo>
                  <a:cubicBezTo>
                    <a:pt x="25144" y="0"/>
                    <a:pt x="19656" y="1532"/>
                    <a:pt x="14933" y="4467"/>
                  </a:cubicBezTo>
                  <a:cubicBezTo>
                    <a:pt x="10211" y="7403"/>
                    <a:pt x="6509" y="11615"/>
                    <a:pt x="3957" y="16976"/>
                  </a:cubicBezTo>
                  <a:cubicBezTo>
                    <a:pt x="1276" y="22336"/>
                    <a:pt x="0" y="28463"/>
                    <a:pt x="0" y="35483"/>
                  </a:cubicBezTo>
                  <a:cubicBezTo>
                    <a:pt x="0" y="42503"/>
                    <a:pt x="1276" y="48757"/>
                    <a:pt x="3957" y="53990"/>
                  </a:cubicBezTo>
                  <a:cubicBezTo>
                    <a:pt x="6637" y="59223"/>
                    <a:pt x="10338" y="63307"/>
                    <a:pt x="15189" y="66243"/>
                  </a:cubicBezTo>
                  <a:cubicBezTo>
                    <a:pt x="20039" y="69178"/>
                    <a:pt x="25782" y="70582"/>
                    <a:pt x="32547" y="70582"/>
                  </a:cubicBezTo>
                  <a:cubicBezTo>
                    <a:pt x="37525" y="70582"/>
                    <a:pt x="41992" y="69816"/>
                    <a:pt x="45821" y="68285"/>
                  </a:cubicBezTo>
                  <a:cubicBezTo>
                    <a:pt x="49778" y="66753"/>
                    <a:pt x="52968" y="64583"/>
                    <a:pt x="55521" y="61776"/>
                  </a:cubicBezTo>
                  <a:cubicBezTo>
                    <a:pt x="58074" y="58968"/>
                    <a:pt x="59861" y="55777"/>
                    <a:pt x="60882" y="52075"/>
                  </a:cubicBezTo>
                  <a:lnTo>
                    <a:pt x="48246" y="49778"/>
                  </a:lnTo>
                  <a:cubicBezTo>
                    <a:pt x="47480" y="51948"/>
                    <a:pt x="46332" y="53735"/>
                    <a:pt x="44800" y="55138"/>
                  </a:cubicBezTo>
                  <a:cubicBezTo>
                    <a:pt x="43268" y="56543"/>
                    <a:pt x="41481" y="57691"/>
                    <a:pt x="39439" y="58457"/>
                  </a:cubicBezTo>
                  <a:cubicBezTo>
                    <a:pt x="37397" y="59223"/>
                    <a:pt x="35100" y="59478"/>
                    <a:pt x="32547" y="59478"/>
                  </a:cubicBezTo>
                  <a:cubicBezTo>
                    <a:pt x="28718" y="59478"/>
                    <a:pt x="25272" y="58585"/>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5"/>
                  </a:cubicBezTo>
                  <a:cubicBezTo>
                    <a:pt x="16848" y="17869"/>
                    <a:pt x="18890" y="15444"/>
                    <a:pt x="21698" y="13657"/>
                  </a:cubicBezTo>
                  <a:cubicBezTo>
                    <a:pt x="24506" y="11870"/>
                    <a:pt x="27697" y="10977"/>
                    <a:pt x="31526" y="10977"/>
                  </a:cubicBezTo>
                  <a:cubicBezTo>
                    <a:pt x="34972" y="10977"/>
                    <a:pt x="37908" y="11743"/>
                    <a:pt x="40588" y="13274"/>
                  </a:cubicBezTo>
                  <a:cubicBezTo>
                    <a:pt x="43141" y="14806"/>
                    <a:pt x="45183" y="16976"/>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7" name="Freeform 26">
              <a:extLst>
                <a:ext uri="{FF2B5EF4-FFF2-40B4-BE49-F238E27FC236}">
                  <a16:creationId xmlns:a16="http://schemas.microsoft.com/office/drawing/2014/main" id="{03B1A178-7082-D64D-5B0B-3003F073EF50}"/>
                </a:ext>
              </a:extLst>
            </p:cNvPr>
            <p:cNvSpPr/>
            <p:nvPr/>
          </p:nvSpPr>
          <p:spPr>
            <a:xfrm>
              <a:off x="2600818" y="6299425"/>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5 h 70709"/>
                <a:gd name="connsiteX8" fmla="*/ 30505 w 56797"/>
                <a:gd name="connsiteY8" fmla="*/ 10849 h 70709"/>
                <a:gd name="connsiteX9" fmla="*/ 40205 w 56797"/>
                <a:gd name="connsiteY9" fmla="*/ 14040 h 70709"/>
                <a:gd name="connsiteX10" fmla="*/ 43523 w 56797"/>
                <a:gd name="connsiteY10" fmla="*/ 23102 h 70709"/>
                <a:gd name="connsiteX11" fmla="*/ 43523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2 h 70709"/>
                <a:gd name="connsiteX17" fmla="*/ 2170 w 56797"/>
                <a:gd name="connsiteY17" fmla="*/ 40333 h 70709"/>
                <a:gd name="connsiteX18" fmla="*/ 0 w 56797"/>
                <a:gd name="connsiteY18" fmla="*/ 49905 h 70709"/>
                <a:gd name="connsiteX19" fmla="*/ 3063 w 56797"/>
                <a:gd name="connsiteY19" fmla="*/ 61265 h 70709"/>
                <a:gd name="connsiteX20" fmla="*/ 11360 w 56797"/>
                <a:gd name="connsiteY20" fmla="*/ 68285 h 70709"/>
                <a:gd name="connsiteX21" fmla="*/ 23102 w 56797"/>
                <a:gd name="connsiteY21" fmla="*/ 70710 h 70709"/>
                <a:gd name="connsiteX22" fmla="*/ 32802 w 56797"/>
                <a:gd name="connsiteY22" fmla="*/ 69051 h 70709"/>
                <a:gd name="connsiteX23" fmla="*/ 39439 w 56797"/>
                <a:gd name="connsiteY23" fmla="*/ 64967 h 70709"/>
                <a:gd name="connsiteX24" fmla="*/ 43268 w 56797"/>
                <a:gd name="connsiteY24" fmla="*/ 59861 h 70709"/>
                <a:gd name="connsiteX25" fmla="*/ 43779 w 56797"/>
                <a:gd name="connsiteY25" fmla="*/ 59861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3 h 70709"/>
                <a:gd name="connsiteX30" fmla="*/ 47608 w 56797"/>
                <a:gd name="connsiteY30" fmla="*/ 4467 h 70709"/>
                <a:gd name="connsiteX31" fmla="*/ 43523 w 56797"/>
                <a:gd name="connsiteY31" fmla="*/ 44672 h 70709"/>
                <a:gd name="connsiteX32" fmla="*/ 41481 w 56797"/>
                <a:gd name="connsiteY32" fmla="*/ 52203 h 70709"/>
                <a:gd name="connsiteX33" fmla="*/ 35483 w 56797"/>
                <a:gd name="connsiteY33" fmla="*/ 57946 h 70709"/>
                <a:gd name="connsiteX34" fmla="*/ 26037 w 56797"/>
                <a:gd name="connsiteY34" fmla="*/ 60116 h 70709"/>
                <a:gd name="connsiteX35" fmla="*/ 16720 w 56797"/>
                <a:gd name="connsiteY35" fmla="*/ 57564 h 70709"/>
                <a:gd name="connsiteX36" fmla="*/ 13019 w 56797"/>
                <a:gd name="connsiteY36" fmla="*/ 50161 h 70709"/>
                <a:gd name="connsiteX37" fmla="*/ 14933 w 56797"/>
                <a:gd name="connsiteY37" fmla="*/ 44417 h 70709"/>
                <a:gd name="connsiteX38" fmla="*/ 20039 w 56797"/>
                <a:gd name="connsiteY38" fmla="*/ 41098 h 70709"/>
                <a:gd name="connsiteX39" fmla="*/ 27059 w 56797"/>
                <a:gd name="connsiteY39" fmla="*/ 39440 h 70709"/>
                <a:gd name="connsiteX40" fmla="*/ 31143 w 56797"/>
                <a:gd name="connsiteY40" fmla="*/ 38929 h 70709"/>
                <a:gd name="connsiteX41" fmla="*/ 36121 w 56797"/>
                <a:gd name="connsiteY41" fmla="*/ 38163 h 70709"/>
                <a:gd name="connsiteX42" fmla="*/ 40716 w 56797"/>
                <a:gd name="connsiteY42" fmla="*/ 37142 h 70709"/>
                <a:gd name="connsiteX43" fmla="*/ 43396 w 56797"/>
                <a:gd name="connsiteY43" fmla="*/ 35865 h 70709"/>
                <a:gd name="connsiteX44" fmla="*/ 43396 w 56797"/>
                <a:gd name="connsiteY44" fmla="*/ 44672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7" y="2808"/>
                    <a:pt x="41992" y="1659"/>
                    <a:pt x="38929" y="1021"/>
                  </a:cubicBezTo>
                  <a:cubicBezTo>
                    <a:pt x="35865" y="383"/>
                    <a:pt x="32930" y="0"/>
                    <a:pt x="30249" y="0"/>
                  </a:cubicBezTo>
                  <a:cubicBezTo>
                    <a:pt x="26165" y="0"/>
                    <a:pt x="22208" y="638"/>
                    <a:pt x="18507" y="1787"/>
                  </a:cubicBezTo>
                  <a:cubicBezTo>
                    <a:pt x="14806" y="2936"/>
                    <a:pt x="11487" y="4850"/>
                    <a:pt x="8552" y="7403"/>
                  </a:cubicBezTo>
                  <a:cubicBezTo>
                    <a:pt x="5744" y="9956"/>
                    <a:pt x="3574" y="13274"/>
                    <a:pt x="2042" y="17486"/>
                  </a:cubicBezTo>
                  <a:lnTo>
                    <a:pt x="14550" y="20294"/>
                  </a:lnTo>
                  <a:cubicBezTo>
                    <a:pt x="15571" y="17869"/>
                    <a:pt x="17358" y="15699"/>
                    <a:pt x="19911" y="13785"/>
                  </a:cubicBezTo>
                  <a:cubicBezTo>
                    <a:pt x="22464" y="11870"/>
                    <a:pt x="26037" y="10849"/>
                    <a:pt x="30505" y="10849"/>
                  </a:cubicBezTo>
                  <a:cubicBezTo>
                    <a:pt x="34972" y="10849"/>
                    <a:pt x="38035" y="11870"/>
                    <a:pt x="40205" y="14040"/>
                  </a:cubicBezTo>
                  <a:cubicBezTo>
                    <a:pt x="42375" y="16210"/>
                    <a:pt x="43523" y="19145"/>
                    <a:pt x="43523" y="23102"/>
                  </a:cubicBezTo>
                  <a:lnTo>
                    <a:pt x="43523" y="23357"/>
                  </a:lnTo>
                  <a:cubicBezTo>
                    <a:pt x="43523" y="25017"/>
                    <a:pt x="42885" y="26165"/>
                    <a:pt x="41737" y="26803"/>
                  </a:cubicBezTo>
                  <a:cubicBezTo>
                    <a:pt x="40588" y="27569"/>
                    <a:pt x="38673" y="28080"/>
                    <a:pt x="36121" y="28335"/>
                  </a:cubicBezTo>
                  <a:cubicBezTo>
                    <a:pt x="33568" y="28591"/>
                    <a:pt x="30249" y="28973"/>
                    <a:pt x="26165" y="29484"/>
                  </a:cubicBezTo>
                  <a:cubicBezTo>
                    <a:pt x="22974" y="29867"/>
                    <a:pt x="19783" y="30377"/>
                    <a:pt x="16593" y="31143"/>
                  </a:cubicBezTo>
                  <a:cubicBezTo>
                    <a:pt x="13529" y="31909"/>
                    <a:pt x="10721" y="32930"/>
                    <a:pt x="8169" y="34462"/>
                  </a:cubicBezTo>
                  <a:cubicBezTo>
                    <a:pt x="5616" y="35865"/>
                    <a:pt x="3701" y="37908"/>
                    <a:pt x="2170" y="40333"/>
                  </a:cubicBezTo>
                  <a:cubicBezTo>
                    <a:pt x="638" y="42886"/>
                    <a:pt x="0" y="45949"/>
                    <a:pt x="0" y="49905"/>
                  </a:cubicBezTo>
                  <a:cubicBezTo>
                    <a:pt x="0" y="54373"/>
                    <a:pt x="1021" y="58202"/>
                    <a:pt x="3063" y="61265"/>
                  </a:cubicBezTo>
                  <a:cubicBezTo>
                    <a:pt x="5105" y="64328"/>
                    <a:pt x="7913" y="66753"/>
                    <a:pt x="11360" y="68285"/>
                  </a:cubicBezTo>
                  <a:cubicBezTo>
                    <a:pt x="14806" y="69944"/>
                    <a:pt x="18762" y="70710"/>
                    <a:pt x="23102" y="70710"/>
                  </a:cubicBezTo>
                  <a:cubicBezTo>
                    <a:pt x="26931" y="70710"/>
                    <a:pt x="30122" y="70199"/>
                    <a:pt x="32802" y="69051"/>
                  </a:cubicBezTo>
                  <a:cubicBezTo>
                    <a:pt x="35483" y="67902"/>
                    <a:pt x="37652" y="66625"/>
                    <a:pt x="39439" y="64967"/>
                  </a:cubicBezTo>
                  <a:cubicBezTo>
                    <a:pt x="41098" y="63307"/>
                    <a:pt x="42502" y="61648"/>
                    <a:pt x="43268" y="59861"/>
                  </a:cubicBezTo>
                  <a:lnTo>
                    <a:pt x="43779" y="59861"/>
                  </a:lnTo>
                  <a:lnTo>
                    <a:pt x="43779" y="69178"/>
                  </a:lnTo>
                  <a:lnTo>
                    <a:pt x="56798" y="69178"/>
                  </a:lnTo>
                  <a:lnTo>
                    <a:pt x="56798" y="23868"/>
                  </a:lnTo>
                  <a:cubicBezTo>
                    <a:pt x="56798" y="18890"/>
                    <a:pt x="55904" y="14806"/>
                    <a:pt x="54245" y="11743"/>
                  </a:cubicBezTo>
                  <a:cubicBezTo>
                    <a:pt x="52586" y="8552"/>
                    <a:pt x="50288" y="6254"/>
                    <a:pt x="47608" y="4467"/>
                  </a:cubicBezTo>
                  <a:close/>
                  <a:moveTo>
                    <a:pt x="43523" y="44672"/>
                  </a:moveTo>
                  <a:cubicBezTo>
                    <a:pt x="43523" y="47353"/>
                    <a:pt x="42885" y="49905"/>
                    <a:pt x="41481" y="52203"/>
                  </a:cubicBezTo>
                  <a:cubicBezTo>
                    <a:pt x="40077" y="54500"/>
                    <a:pt x="38163" y="56415"/>
                    <a:pt x="35483" y="57946"/>
                  </a:cubicBezTo>
                  <a:cubicBezTo>
                    <a:pt x="32802" y="59351"/>
                    <a:pt x="29739" y="60116"/>
                    <a:pt x="26037" y="60116"/>
                  </a:cubicBezTo>
                  <a:cubicBezTo>
                    <a:pt x="22336" y="60116"/>
                    <a:pt x="19145" y="59223"/>
                    <a:pt x="16720" y="57564"/>
                  </a:cubicBezTo>
                  <a:cubicBezTo>
                    <a:pt x="14295" y="55904"/>
                    <a:pt x="13019" y="53352"/>
                    <a:pt x="13019" y="50161"/>
                  </a:cubicBezTo>
                  <a:cubicBezTo>
                    <a:pt x="13019" y="47736"/>
                    <a:pt x="13657" y="45949"/>
                    <a:pt x="14933" y="44417"/>
                  </a:cubicBezTo>
                  <a:cubicBezTo>
                    <a:pt x="16210" y="43013"/>
                    <a:pt x="17869" y="41864"/>
                    <a:pt x="20039" y="41098"/>
                  </a:cubicBezTo>
                  <a:cubicBezTo>
                    <a:pt x="22208" y="40333"/>
                    <a:pt x="24506" y="39822"/>
                    <a:pt x="27059" y="39440"/>
                  </a:cubicBezTo>
                  <a:cubicBezTo>
                    <a:pt x="28207" y="39312"/>
                    <a:pt x="29484" y="39056"/>
                    <a:pt x="31143" y="38929"/>
                  </a:cubicBezTo>
                  <a:cubicBezTo>
                    <a:pt x="32802" y="38673"/>
                    <a:pt x="34461" y="38418"/>
                    <a:pt x="36121" y="38163"/>
                  </a:cubicBezTo>
                  <a:cubicBezTo>
                    <a:pt x="37780" y="37908"/>
                    <a:pt x="39439" y="37525"/>
                    <a:pt x="40716" y="37142"/>
                  </a:cubicBezTo>
                  <a:cubicBezTo>
                    <a:pt x="42120" y="36759"/>
                    <a:pt x="43013" y="36249"/>
                    <a:pt x="43396" y="35865"/>
                  </a:cubicBezTo>
                  <a:lnTo>
                    <a:pt x="43396" y="44672"/>
                  </a:lnTo>
                  <a:close/>
                </a:path>
              </a:pathLst>
            </a:custGeom>
            <a:solidFill>
              <a:srgbClr val="14336A"/>
            </a:solidFill>
            <a:ln w="0" cap="flat">
              <a:noFill/>
              <a:prstDash val="solid"/>
              <a:miter/>
            </a:ln>
          </p:spPr>
          <p:txBody>
            <a:bodyPr rtlCol="0" anchor="ctr"/>
            <a:lstStyle/>
            <a:p>
              <a:endParaRPr lang="en-GB" sz="1013"/>
            </a:p>
          </p:txBody>
        </p:sp>
        <p:sp>
          <p:nvSpPr>
            <p:cNvPr id="28" name="Freeform 27">
              <a:extLst>
                <a:ext uri="{FF2B5EF4-FFF2-40B4-BE49-F238E27FC236}">
                  <a16:creationId xmlns:a16="http://schemas.microsoft.com/office/drawing/2014/main" id="{05981F15-1C14-B69A-019B-AD35355A54E4}"/>
                </a:ext>
              </a:extLst>
            </p:cNvPr>
            <p:cNvSpPr/>
            <p:nvPr/>
          </p:nvSpPr>
          <p:spPr>
            <a:xfrm>
              <a:off x="2678420" y="6299425"/>
              <a:ext cx="56797" cy="69178"/>
            </a:xfrm>
            <a:custGeom>
              <a:avLst/>
              <a:gdLst>
                <a:gd name="connsiteX0" fmla="*/ 46076 w 56797"/>
                <a:gd name="connsiteY0" fmla="*/ 2936 h 69178"/>
                <a:gd name="connsiteX1" fmla="*/ 33823 w 56797"/>
                <a:gd name="connsiteY1" fmla="*/ 0 h 69178"/>
                <a:gd name="connsiteX2" fmla="*/ 21060 w 56797"/>
                <a:gd name="connsiteY2" fmla="*/ 3319 h 69178"/>
                <a:gd name="connsiteX3" fmla="*/ 13657 w 56797"/>
                <a:gd name="connsiteY3" fmla="*/ 11998 h 69178"/>
                <a:gd name="connsiteX4" fmla="*/ 12764 w 56797"/>
                <a:gd name="connsiteY4" fmla="*/ 11998 h 69178"/>
                <a:gd name="connsiteX5" fmla="*/ 12764 w 56797"/>
                <a:gd name="connsiteY5" fmla="*/ 894 h 69178"/>
                <a:gd name="connsiteX6" fmla="*/ 0 w 56797"/>
                <a:gd name="connsiteY6" fmla="*/ 894 h 69178"/>
                <a:gd name="connsiteX7" fmla="*/ 0 w 56797"/>
                <a:gd name="connsiteY7" fmla="*/ 69178 h 69178"/>
                <a:gd name="connsiteX8" fmla="*/ 13274 w 56797"/>
                <a:gd name="connsiteY8" fmla="*/ 69178 h 69178"/>
                <a:gd name="connsiteX9" fmla="*/ 13274 w 56797"/>
                <a:gd name="connsiteY9" fmla="*/ 28591 h 69178"/>
                <a:gd name="connsiteX10" fmla="*/ 15316 w 56797"/>
                <a:gd name="connsiteY10" fmla="*/ 19273 h 69178"/>
                <a:gd name="connsiteX11" fmla="*/ 20932 w 56797"/>
                <a:gd name="connsiteY11" fmla="*/ 13402 h 69178"/>
                <a:gd name="connsiteX12" fmla="*/ 29101 w 56797"/>
                <a:gd name="connsiteY12" fmla="*/ 11360 h 69178"/>
                <a:gd name="connsiteX13" fmla="*/ 39694 w 56797"/>
                <a:gd name="connsiteY13" fmla="*/ 15571 h 69178"/>
                <a:gd name="connsiteX14" fmla="*/ 43523 w 56797"/>
                <a:gd name="connsiteY14" fmla="*/ 27186 h 69178"/>
                <a:gd name="connsiteX15" fmla="*/ 43523 w 56797"/>
                <a:gd name="connsiteY15" fmla="*/ 69051 h 69178"/>
                <a:gd name="connsiteX16" fmla="*/ 56798 w 56797"/>
                <a:gd name="connsiteY16" fmla="*/ 69051 h 69178"/>
                <a:gd name="connsiteX17" fmla="*/ 56798 w 56797"/>
                <a:gd name="connsiteY17" fmla="*/ 25655 h 69178"/>
                <a:gd name="connsiteX18" fmla="*/ 53862 w 56797"/>
                <a:gd name="connsiteY18" fmla="*/ 11487 h 69178"/>
                <a:gd name="connsiteX19" fmla="*/ 45693 w 56797"/>
                <a:gd name="connsiteY19" fmla="*/ 2808 h 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8">
                  <a:moveTo>
                    <a:pt x="46076" y="2936"/>
                  </a:moveTo>
                  <a:cubicBezTo>
                    <a:pt x="42630" y="1021"/>
                    <a:pt x="38546" y="0"/>
                    <a:pt x="33823" y="0"/>
                  </a:cubicBezTo>
                  <a:cubicBezTo>
                    <a:pt x="28718" y="0"/>
                    <a:pt x="24506" y="1149"/>
                    <a:pt x="21060" y="3319"/>
                  </a:cubicBezTo>
                  <a:cubicBezTo>
                    <a:pt x="17741" y="5489"/>
                    <a:pt x="15188" y="8424"/>
                    <a:pt x="13657" y="11998"/>
                  </a:cubicBezTo>
                  <a:lnTo>
                    <a:pt x="12764" y="11998"/>
                  </a:lnTo>
                  <a:lnTo>
                    <a:pt x="12764" y="894"/>
                  </a:lnTo>
                  <a:lnTo>
                    <a:pt x="0" y="894"/>
                  </a:lnTo>
                  <a:lnTo>
                    <a:pt x="0" y="69178"/>
                  </a:lnTo>
                  <a:lnTo>
                    <a:pt x="13274" y="69178"/>
                  </a:lnTo>
                  <a:lnTo>
                    <a:pt x="13274" y="28591"/>
                  </a:lnTo>
                  <a:cubicBezTo>
                    <a:pt x="13274" y="25017"/>
                    <a:pt x="13912" y="21826"/>
                    <a:pt x="15316" y="19273"/>
                  </a:cubicBezTo>
                  <a:cubicBezTo>
                    <a:pt x="16720" y="16720"/>
                    <a:pt x="18635" y="14806"/>
                    <a:pt x="20932" y="13402"/>
                  </a:cubicBezTo>
                  <a:cubicBezTo>
                    <a:pt x="23357" y="12125"/>
                    <a:pt x="26037" y="11360"/>
                    <a:pt x="29101" y="11360"/>
                  </a:cubicBezTo>
                  <a:cubicBezTo>
                    <a:pt x="33568" y="11360"/>
                    <a:pt x="37142" y="12764"/>
                    <a:pt x="39694" y="15571"/>
                  </a:cubicBezTo>
                  <a:cubicBezTo>
                    <a:pt x="42247" y="18379"/>
                    <a:pt x="43523" y="22209"/>
                    <a:pt x="43523" y="27186"/>
                  </a:cubicBezTo>
                  <a:lnTo>
                    <a:pt x="43523" y="69051"/>
                  </a:lnTo>
                  <a:lnTo>
                    <a:pt x="56798" y="69051"/>
                  </a:lnTo>
                  <a:lnTo>
                    <a:pt x="56798" y="25655"/>
                  </a:lnTo>
                  <a:cubicBezTo>
                    <a:pt x="56798" y="20039"/>
                    <a:pt x="55776" y="15316"/>
                    <a:pt x="53862" y="11487"/>
                  </a:cubicBezTo>
                  <a:cubicBezTo>
                    <a:pt x="51947" y="7658"/>
                    <a:pt x="49267" y="4723"/>
                    <a:pt x="45693" y="2808"/>
                  </a:cubicBezTo>
                  <a:close/>
                </a:path>
              </a:pathLst>
            </a:custGeom>
            <a:solidFill>
              <a:srgbClr val="14336A"/>
            </a:solidFill>
            <a:ln w="0" cap="flat">
              <a:noFill/>
              <a:prstDash val="solid"/>
              <a:miter/>
            </a:ln>
          </p:spPr>
          <p:txBody>
            <a:bodyPr rtlCol="0" anchor="ctr"/>
            <a:lstStyle/>
            <a:p>
              <a:endParaRPr lang="en-GB" sz="1013"/>
            </a:p>
          </p:txBody>
        </p:sp>
        <p:sp>
          <p:nvSpPr>
            <p:cNvPr id="29" name="Freeform 28">
              <a:extLst>
                <a:ext uri="{FF2B5EF4-FFF2-40B4-BE49-F238E27FC236}">
                  <a16:creationId xmlns:a16="http://schemas.microsoft.com/office/drawing/2014/main" id="{6238ED6B-EB59-E971-CD6E-D80287D14BC6}"/>
                </a:ext>
              </a:extLst>
            </p:cNvPr>
            <p:cNvSpPr/>
            <p:nvPr/>
          </p:nvSpPr>
          <p:spPr>
            <a:xfrm>
              <a:off x="2164306" y="6435101"/>
              <a:ext cx="67518" cy="91258"/>
            </a:xfrm>
            <a:custGeom>
              <a:avLst/>
              <a:gdLst>
                <a:gd name="connsiteX0" fmla="*/ 50033 w 67518"/>
                <a:gd name="connsiteY0" fmla="*/ 53096 h 91258"/>
                <a:gd name="connsiteX1" fmla="*/ 60499 w 67518"/>
                <a:gd name="connsiteY1" fmla="*/ 43268 h 91258"/>
                <a:gd name="connsiteX2" fmla="*/ 63945 w 67518"/>
                <a:gd name="connsiteY2" fmla="*/ 28591 h 91258"/>
                <a:gd name="connsiteX3" fmla="*/ 60499 w 67518"/>
                <a:gd name="connsiteY3" fmla="*/ 13785 h 91258"/>
                <a:gd name="connsiteX4" fmla="*/ 50033 w 67518"/>
                <a:gd name="connsiteY4" fmla="*/ 3702 h 91258"/>
                <a:gd name="connsiteX5" fmla="*/ 32419 w 67518"/>
                <a:gd name="connsiteY5" fmla="*/ 0 h 91258"/>
                <a:gd name="connsiteX6" fmla="*/ 0 w 67518"/>
                <a:gd name="connsiteY6" fmla="*/ 0 h 91258"/>
                <a:gd name="connsiteX7" fmla="*/ 0 w 67518"/>
                <a:gd name="connsiteY7" fmla="*/ 91132 h 91258"/>
                <a:gd name="connsiteX8" fmla="*/ 13784 w 67518"/>
                <a:gd name="connsiteY8" fmla="*/ 91132 h 91258"/>
                <a:gd name="connsiteX9" fmla="*/ 13784 w 67518"/>
                <a:gd name="connsiteY9" fmla="*/ 56670 h 91258"/>
                <a:gd name="connsiteX10" fmla="*/ 32419 w 67518"/>
                <a:gd name="connsiteY10" fmla="*/ 56670 h 91258"/>
                <a:gd name="connsiteX11" fmla="*/ 33313 w 67518"/>
                <a:gd name="connsiteY11" fmla="*/ 56670 h 91258"/>
                <a:gd name="connsiteX12" fmla="*/ 51820 w 67518"/>
                <a:gd name="connsiteY12" fmla="*/ 91259 h 91258"/>
                <a:gd name="connsiteX13" fmla="*/ 67519 w 67518"/>
                <a:gd name="connsiteY13" fmla="*/ 91259 h 91258"/>
                <a:gd name="connsiteX14" fmla="*/ 47225 w 67518"/>
                <a:gd name="connsiteY14" fmla="*/ 54245 h 91258"/>
                <a:gd name="connsiteX15" fmla="*/ 50033 w 67518"/>
                <a:gd name="connsiteY15" fmla="*/ 53351 h 91258"/>
                <a:gd name="connsiteX16" fmla="*/ 13784 w 67518"/>
                <a:gd name="connsiteY16" fmla="*/ 11743 h 91258"/>
                <a:gd name="connsiteX17" fmla="*/ 31015 w 67518"/>
                <a:gd name="connsiteY17" fmla="*/ 11743 h 91258"/>
                <a:gd name="connsiteX18" fmla="*/ 41992 w 67518"/>
                <a:gd name="connsiteY18" fmla="*/ 13785 h 91258"/>
                <a:gd name="connsiteX19" fmla="*/ 48118 w 67518"/>
                <a:gd name="connsiteY19" fmla="*/ 19656 h 91258"/>
                <a:gd name="connsiteX20" fmla="*/ 50160 w 67518"/>
                <a:gd name="connsiteY20" fmla="*/ 28591 h 91258"/>
                <a:gd name="connsiteX21" fmla="*/ 48246 w 67518"/>
                <a:gd name="connsiteY21" fmla="*/ 37397 h 91258"/>
                <a:gd name="connsiteX22" fmla="*/ 42119 w 67518"/>
                <a:gd name="connsiteY22" fmla="*/ 43013 h 91258"/>
                <a:gd name="connsiteX23" fmla="*/ 31271 w 67518"/>
                <a:gd name="connsiteY23" fmla="*/ 44928 h 91258"/>
                <a:gd name="connsiteX24" fmla="*/ 13784 w 67518"/>
                <a:gd name="connsiteY24" fmla="*/ 44928 h 91258"/>
                <a:gd name="connsiteX25" fmla="*/ 13784 w 67518"/>
                <a:gd name="connsiteY25" fmla="*/ 11870 h 9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518" h="91258">
                  <a:moveTo>
                    <a:pt x="50033" y="53096"/>
                  </a:moveTo>
                  <a:cubicBezTo>
                    <a:pt x="54755" y="50799"/>
                    <a:pt x="58202" y="47480"/>
                    <a:pt x="60499" y="43268"/>
                  </a:cubicBezTo>
                  <a:cubicBezTo>
                    <a:pt x="62796" y="39056"/>
                    <a:pt x="63945" y="34079"/>
                    <a:pt x="63945" y="28591"/>
                  </a:cubicBezTo>
                  <a:cubicBezTo>
                    <a:pt x="63945" y="23102"/>
                    <a:pt x="62796" y="17997"/>
                    <a:pt x="60499" y="13785"/>
                  </a:cubicBezTo>
                  <a:cubicBezTo>
                    <a:pt x="58202" y="9445"/>
                    <a:pt x="54755" y="6127"/>
                    <a:pt x="50033" y="3702"/>
                  </a:cubicBezTo>
                  <a:cubicBezTo>
                    <a:pt x="45310" y="1276"/>
                    <a:pt x="39439" y="0"/>
                    <a:pt x="32419" y="0"/>
                  </a:cubicBezTo>
                  <a:lnTo>
                    <a:pt x="0" y="0"/>
                  </a:lnTo>
                  <a:lnTo>
                    <a:pt x="0" y="91132"/>
                  </a:lnTo>
                  <a:lnTo>
                    <a:pt x="13784" y="91132"/>
                  </a:lnTo>
                  <a:lnTo>
                    <a:pt x="13784" y="56670"/>
                  </a:lnTo>
                  <a:lnTo>
                    <a:pt x="32419" y="56670"/>
                  </a:lnTo>
                  <a:cubicBezTo>
                    <a:pt x="32419" y="56670"/>
                    <a:pt x="32930" y="56670"/>
                    <a:pt x="33313" y="56670"/>
                  </a:cubicBezTo>
                  <a:lnTo>
                    <a:pt x="51820" y="91259"/>
                  </a:lnTo>
                  <a:lnTo>
                    <a:pt x="67519" y="91259"/>
                  </a:lnTo>
                  <a:lnTo>
                    <a:pt x="47225" y="54245"/>
                  </a:lnTo>
                  <a:cubicBezTo>
                    <a:pt x="48118" y="53862"/>
                    <a:pt x="49267" y="53735"/>
                    <a:pt x="50033" y="53351"/>
                  </a:cubicBezTo>
                  <a:close/>
                  <a:moveTo>
                    <a:pt x="13784" y="11743"/>
                  </a:moveTo>
                  <a:lnTo>
                    <a:pt x="31015" y="11743"/>
                  </a:lnTo>
                  <a:cubicBezTo>
                    <a:pt x="35610" y="11743"/>
                    <a:pt x="39184" y="12381"/>
                    <a:pt x="41992" y="13785"/>
                  </a:cubicBezTo>
                  <a:cubicBezTo>
                    <a:pt x="44800" y="15189"/>
                    <a:pt x="46842" y="17103"/>
                    <a:pt x="48118" y="19656"/>
                  </a:cubicBezTo>
                  <a:cubicBezTo>
                    <a:pt x="49395" y="22209"/>
                    <a:pt x="50160" y="25144"/>
                    <a:pt x="50160" y="28591"/>
                  </a:cubicBezTo>
                  <a:cubicBezTo>
                    <a:pt x="50160" y="32037"/>
                    <a:pt x="49522" y="34972"/>
                    <a:pt x="48246" y="37397"/>
                  </a:cubicBezTo>
                  <a:cubicBezTo>
                    <a:pt x="46970" y="39822"/>
                    <a:pt x="44927" y="41737"/>
                    <a:pt x="42119" y="43013"/>
                  </a:cubicBezTo>
                  <a:cubicBezTo>
                    <a:pt x="39311" y="44289"/>
                    <a:pt x="35738" y="44928"/>
                    <a:pt x="31271" y="44928"/>
                  </a:cubicBezTo>
                  <a:lnTo>
                    <a:pt x="13784" y="44928"/>
                  </a:lnTo>
                  <a:lnTo>
                    <a:pt x="13784" y="11870"/>
                  </a:lnTo>
                  <a:close/>
                </a:path>
              </a:pathLst>
            </a:custGeom>
            <a:solidFill>
              <a:srgbClr val="14336A"/>
            </a:solidFill>
            <a:ln w="0" cap="flat">
              <a:noFill/>
              <a:prstDash val="solid"/>
              <a:miter/>
            </a:ln>
          </p:spPr>
          <p:txBody>
            <a:bodyPr rtlCol="0" anchor="ctr"/>
            <a:lstStyle/>
            <a:p>
              <a:endParaRPr lang="en-GB" sz="1013"/>
            </a:p>
          </p:txBody>
        </p:sp>
        <p:sp>
          <p:nvSpPr>
            <p:cNvPr id="30" name="Freeform 29">
              <a:extLst>
                <a:ext uri="{FF2B5EF4-FFF2-40B4-BE49-F238E27FC236}">
                  <a16:creationId xmlns:a16="http://schemas.microsoft.com/office/drawing/2014/main" id="{E58C0EE9-4C5D-6F6E-DC6C-00726069FFBB}"/>
                </a:ext>
              </a:extLst>
            </p:cNvPr>
            <p:cNvSpPr/>
            <p:nvPr/>
          </p:nvSpPr>
          <p:spPr>
            <a:xfrm>
              <a:off x="2243312"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350 w 61775"/>
                <a:gd name="connsiteY21" fmla="*/ 18379 h 70582"/>
                <a:gd name="connsiteX22" fmla="*/ 52586 w 61775"/>
                <a:gd name="connsiteY22" fmla="*/ 7786 h 70582"/>
                <a:gd name="connsiteX23" fmla="*/ 13402 w 61775"/>
                <a:gd name="connsiteY23" fmla="*/ 29101 h 70582"/>
                <a:gd name="connsiteX24" fmla="*/ 15444 w 61775"/>
                <a:gd name="connsiteY24" fmla="*/ 20804 h 70582"/>
                <a:gd name="connsiteX25" fmla="*/ 21826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10" y="11614"/>
                    <a:pt x="3957" y="16975"/>
                  </a:cubicBezTo>
                  <a:cubicBezTo>
                    <a:pt x="1276" y="22336"/>
                    <a:pt x="0" y="28462"/>
                    <a:pt x="0" y="35483"/>
                  </a:cubicBezTo>
                  <a:cubicBezTo>
                    <a:pt x="0" y="42502"/>
                    <a:pt x="1276" y="48756"/>
                    <a:pt x="3957" y="53989"/>
                  </a:cubicBezTo>
                  <a:cubicBezTo>
                    <a:pt x="6637" y="59222"/>
                    <a:pt x="10339" y="63307"/>
                    <a:pt x="15189" y="66242"/>
                  </a:cubicBezTo>
                  <a:cubicBezTo>
                    <a:pt x="20039" y="69178"/>
                    <a:pt x="25782" y="70582"/>
                    <a:pt x="32547" y="70582"/>
                  </a:cubicBezTo>
                  <a:cubicBezTo>
                    <a:pt x="37525" y="70582"/>
                    <a:pt x="41992" y="69816"/>
                    <a:pt x="45821" y="68284"/>
                  </a:cubicBezTo>
                  <a:cubicBezTo>
                    <a:pt x="49778" y="66753"/>
                    <a:pt x="52969"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350" y="18379"/>
                  </a:cubicBezTo>
                  <a:cubicBezTo>
                    <a:pt x="57691" y="14040"/>
                    <a:pt x="55394" y="10466"/>
                    <a:pt x="52586" y="7786"/>
                  </a:cubicBezTo>
                  <a:close/>
                  <a:moveTo>
                    <a:pt x="13402" y="29101"/>
                  </a:moveTo>
                  <a:cubicBezTo>
                    <a:pt x="13529" y="26165"/>
                    <a:pt x="14167" y="23357"/>
                    <a:pt x="15444" y="20804"/>
                  </a:cubicBezTo>
                  <a:cubicBezTo>
                    <a:pt x="16975" y="17869"/>
                    <a:pt x="19018" y="15444"/>
                    <a:pt x="21826" y="13657"/>
                  </a:cubicBezTo>
                  <a:cubicBezTo>
                    <a:pt x="24634" y="11870"/>
                    <a:pt x="27825"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31" name="Freeform 30">
              <a:extLst>
                <a:ext uri="{FF2B5EF4-FFF2-40B4-BE49-F238E27FC236}">
                  <a16:creationId xmlns:a16="http://schemas.microsoft.com/office/drawing/2014/main" id="{B7AD4592-947C-9875-13C3-7C6E67E79118}"/>
                </a:ext>
              </a:extLst>
            </p:cNvPr>
            <p:cNvSpPr/>
            <p:nvPr/>
          </p:nvSpPr>
          <p:spPr>
            <a:xfrm>
              <a:off x="2320021" y="6456927"/>
              <a:ext cx="55648" cy="70582"/>
            </a:xfrm>
            <a:custGeom>
              <a:avLst/>
              <a:gdLst>
                <a:gd name="connsiteX0" fmla="*/ 36887 w 55648"/>
                <a:gd name="connsiteY0" fmla="*/ 31015 h 70582"/>
                <a:gd name="connsiteX1" fmla="*/ 26037 w 55648"/>
                <a:gd name="connsiteY1" fmla="*/ 28590 h 70582"/>
                <a:gd name="connsiteX2" fmla="*/ 17869 w 55648"/>
                <a:gd name="connsiteY2" fmla="*/ 25144 h 70582"/>
                <a:gd name="connsiteX3" fmla="*/ 15316 w 55648"/>
                <a:gd name="connsiteY3" fmla="*/ 19656 h 70582"/>
                <a:gd name="connsiteX4" fmla="*/ 19145 w 55648"/>
                <a:gd name="connsiteY4" fmla="*/ 13146 h 70582"/>
                <a:gd name="connsiteX5" fmla="*/ 28590 w 55648"/>
                <a:gd name="connsiteY5" fmla="*/ 10594 h 70582"/>
                <a:gd name="connsiteX6" fmla="*/ 35483 w 55648"/>
                <a:gd name="connsiteY6" fmla="*/ 11870 h 70582"/>
                <a:gd name="connsiteX7" fmla="*/ 39822 w 55648"/>
                <a:gd name="connsiteY7" fmla="*/ 15316 h 70582"/>
                <a:gd name="connsiteX8" fmla="*/ 42247 w 55648"/>
                <a:gd name="connsiteY8" fmla="*/ 19656 h 70582"/>
                <a:gd name="connsiteX9" fmla="*/ 54245 w 55648"/>
                <a:gd name="connsiteY9" fmla="*/ 17486 h 70582"/>
                <a:gd name="connsiteX10" fmla="*/ 45821 w 55648"/>
                <a:gd name="connsiteY10" fmla="*/ 4722 h 70582"/>
                <a:gd name="connsiteX11" fmla="*/ 28335 w 55648"/>
                <a:gd name="connsiteY11" fmla="*/ 0 h 70582"/>
                <a:gd name="connsiteX12" fmla="*/ 14678 w 55648"/>
                <a:gd name="connsiteY12" fmla="*/ 2552 h 70582"/>
                <a:gd name="connsiteX13" fmla="*/ 5361 w 55648"/>
                <a:gd name="connsiteY13" fmla="*/ 9700 h 70582"/>
                <a:gd name="connsiteX14" fmla="*/ 1914 w 55648"/>
                <a:gd name="connsiteY14" fmla="*/ 20294 h 70582"/>
                <a:gd name="connsiteX15" fmla="*/ 6509 w 55648"/>
                <a:gd name="connsiteY15" fmla="*/ 32292 h 70582"/>
                <a:gd name="connsiteX16" fmla="*/ 20677 w 55648"/>
                <a:gd name="connsiteY16" fmla="*/ 39184 h 70582"/>
                <a:gd name="connsiteX17" fmla="*/ 32292 w 55648"/>
                <a:gd name="connsiteY17" fmla="*/ 41737 h 70582"/>
                <a:gd name="connsiteX18" fmla="*/ 39567 w 55648"/>
                <a:gd name="connsiteY18" fmla="*/ 45055 h 70582"/>
                <a:gd name="connsiteX19" fmla="*/ 41992 w 55648"/>
                <a:gd name="connsiteY19" fmla="*/ 50416 h 70582"/>
                <a:gd name="connsiteX20" fmla="*/ 38035 w 55648"/>
                <a:gd name="connsiteY20" fmla="*/ 57052 h 70582"/>
                <a:gd name="connsiteX21" fmla="*/ 27569 w 55648"/>
                <a:gd name="connsiteY21" fmla="*/ 59733 h 70582"/>
                <a:gd name="connsiteX22" fmla="*/ 17869 w 55648"/>
                <a:gd name="connsiteY22" fmla="*/ 57180 h 70582"/>
                <a:gd name="connsiteX23" fmla="*/ 12891 w 55648"/>
                <a:gd name="connsiteY23" fmla="*/ 49650 h 70582"/>
                <a:gd name="connsiteX24" fmla="*/ 0 w 55648"/>
                <a:gd name="connsiteY24" fmla="*/ 51564 h 70582"/>
                <a:gd name="connsiteX25" fmla="*/ 8934 w 55648"/>
                <a:gd name="connsiteY25" fmla="*/ 65604 h 70582"/>
                <a:gd name="connsiteX26" fmla="*/ 27697 w 55648"/>
                <a:gd name="connsiteY26" fmla="*/ 70582 h 70582"/>
                <a:gd name="connsiteX27" fmla="*/ 42247 w 55648"/>
                <a:gd name="connsiteY27" fmla="*/ 67902 h 70582"/>
                <a:gd name="connsiteX28" fmla="*/ 52075 w 55648"/>
                <a:gd name="connsiteY28" fmla="*/ 60371 h 70582"/>
                <a:gd name="connsiteX29" fmla="*/ 55649 w 55648"/>
                <a:gd name="connsiteY29" fmla="*/ 49395 h 70582"/>
                <a:gd name="connsiteX30" fmla="*/ 51054 w 55648"/>
                <a:gd name="connsiteY30" fmla="*/ 37652 h 70582"/>
                <a:gd name="connsiteX31" fmla="*/ 37014 w 55648"/>
                <a:gd name="connsiteY31" fmla="*/ 30887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648" h="70582">
                  <a:moveTo>
                    <a:pt x="36887" y="31015"/>
                  </a:moveTo>
                  <a:lnTo>
                    <a:pt x="26037" y="28590"/>
                  </a:lnTo>
                  <a:cubicBezTo>
                    <a:pt x="22336" y="27697"/>
                    <a:pt x="19528" y="26548"/>
                    <a:pt x="17869" y="25144"/>
                  </a:cubicBezTo>
                  <a:cubicBezTo>
                    <a:pt x="16210" y="23740"/>
                    <a:pt x="15316" y="21953"/>
                    <a:pt x="15316" y="19656"/>
                  </a:cubicBezTo>
                  <a:cubicBezTo>
                    <a:pt x="15316" y="16975"/>
                    <a:pt x="16593" y="14805"/>
                    <a:pt x="19145" y="13146"/>
                  </a:cubicBezTo>
                  <a:cubicBezTo>
                    <a:pt x="21698" y="11487"/>
                    <a:pt x="24761" y="10594"/>
                    <a:pt x="28590" y="10594"/>
                  </a:cubicBezTo>
                  <a:cubicBezTo>
                    <a:pt x="31398" y="10594"/>
                    <a:pt x="33696" y="11104"/>
                    <a:pt x="35483" y="11870"/>
                  </a:cubicBezTo>
                  <a:cubicBezTo>
                    <a:pt x="37269" y="12764"/>
                    <a:pt x="38801" y="13912"/>
                    <a:pt x="39822" y="15316"/>
                  </a:cubicBezTo>
                  <a:cubicBezTo>
                    <a:pt x="40843" y="16720"/>
                    <a:pt x="41737" y="18124"/>
                    <a:pt x="42247" y="19656"/>
                  </a:cubicBezTo>
                  <a:lnTo>
                    <a:pt x="54245" y="17486"/>
                  </a:lnTo>
                  <a:cubicBezTo>
                    <a:pt x="52841" y="12125"/>
                    <a:pt x="50033" y="7913"/>
                    <a:pt x="45821" y="4722"/>
                  </a:cubicBezTo>
                  <a:cubicBezTo>
                    <a:pt x="41609" y="1532"/>
                    <a:pt x="35738" y="0"/>
                    <a:pt x="28335" y="0"/>
                  </a:cubicBezTo>
                  <a:cubicBezTo>
                    <a:pt x="23229" y="0"/>
                    <a:pt x="18635" y="893"/>
                    <a:pt x="14678" y="2552"/>
                  </a:cubicBezTo>
                  <a:cubicBezTo>
                    <a:pt x="10721" y="4212"/>
                    <a:pt x="7530" y="6637"/>
                    <a:pt x="5361" y="9700"/>
                  </a:cubicBezTo>
                  <a:cubicBezTo>
                    <a:pt x="3063" y="12764"/>
                    <a:pt x="1914" y="16210"/>
                    <a:pt x="1914" y="20294"/>
                  </a:cubicBezTo>
                  <a:cubicBezTo>
                    <a:pt x="1914" y="25144"/>
                    <a:pt x="3446" y="29228"/>
                    <a:pt x="6509" y="32292"/>
                  </a:cubicBezTo>
                  <a:cubicBezTo>
                    <a:pt x="9573" y="35483"/>
                    <a:pt x="14295" y="37780"/>
                    <a:pt x="20677" y="39184"/>
                  </a:cubicBezTo>
                  <a:lnTo>
                    <a:pt x="32292" y="41737"/>
                  </a:lnTo>
                  <a:cubicBezTo>
                    <a:pt x="35610" y="42502"/>
                    <a:pt x="38035" y="43523"/>
                    <a:pt x="39567" y="45055"/>
                  </a:cubicBezTo>
                  <a:cubicBezTo>
                    <a:pt x="41098" y="46459"/>
                    <a:pt x="41992" y="48246"/>
                    <a:pt x="41992" y="50416"/>
                  </a:cubicBezTo>
                  <a:cubicBezTo>
                    <a:pt x="41992" y="53096"/>
                    <a:pt x="40716" y="55266"/>
                    <a:pt x="38035" y="57052"/>
                  </a:cubicBezTo>
                  <a:cubicBezTo>
                    <a:pt x="35483" y="58840"/>
                    <a:pt x="31909" y="59733"/>
                    <a:pt x="27569" y="59733"/>
                  </a:cubicBezTo>
                  <a:cubicBezTo>
                    <a:pt x="23612" y="59733"/>
                    <a:pt x="20294" y="58840"/>
                    <a:pt x="17869" y="57180"/>
                  </a:cubicBezTo>
                  <a:cubicBezTo>
                    <a:pt x="15316" y="55521"/>
                    <a:pt x="13785" y="52968"/>
                    <a:pt x="12891" y="49650"/>
                  </a:cubicBezTo>
                  <a:lnTo>
                    <a:pt x="0" y="51564"/>
                  </a:lnTo>
                  <a:cubicBezTo>
                    <a:pt x="1149" y="57563"/>
                    <a:pt x="4084" y="62286"/>
                    <a:pt x="8934" y="65604"/>
                  </a:cubicBezTo>
                  <a:cubicBezTo>
                    <a:pt x="13785" y="68923"/>
                    <a:pt x="20039" y="70582"/>
                    <a:pt x="27697" y="70582"/>
                  </a:cubicBezTo>
                  <a:cubicBezTo>
                    <a:pt x="33185" y="70582"/>
                    <a:pt x="38035" y="69689"/>
                    <a:pt x="42247" y="67902"/>
                  </a:cubicBezTo>
                  <a:cubicBezTo>
                    <a:pt x="46459" y="66115"/>
                    <a:pt x="49778" y="63562"/>
                    <a:pt x="52075" y="60371"/>
                  </a:cubicBezTo>
                  <a:cubicBezTo>
                    <a:pt x="54372" y="57180"/>
                    <a:pt x="55649" y="53479"/>
                    <a:pt x="55649" y="49395"/>
                  </a:cubicBezTo>
                  <a:cubicBezTo>
                    <a:pt x="55649" y="44544"/>
                    <a:pt x="54117" y="40588"/>
                    <a:pt x="51054" y="37652"/>
                  </a:cubicBezTo>
                  <a:cubicBezTo>
                    <a:pt x="47991" y="34716"/>
                    <a:pt x="43268" y="32419"/>
                    <a:pt x="37014" y="30887"/>
                  </a:cubicBezTo>
                  <a:close/>
                </a:path>
              </a:pathLst>
            </a:custGeom>
            <a:solidFill>
              <a:srgbClr val="14336A"/>
            </a:solidFill>
            <a:ln w="0" cap="flat">
              <a:noFill/>
              <a:prstDash val="solid"/>
              <a:miter/>
            </a:ln>
          </p:spPr>
          <p:txBody>
            <a:bodyPr rtlCol="0" anchor="ctr"/>
            <a:lstStyle/>
            <a:p>
              <a:endParaRPr lang="en-GB" sz="1013"/>
            </a:p>
          </p:txBody>
        </p:sp>
        <p:sp>
          <p:nvSpPr>
            <p:cNvPr id="32" name="Freeform 31">
              <a:extLst>
                <a:ext uri="{FF2B5EF4-FFF2-40B4-BE49-F238E27FC236}">
                  <a16:creationId xmlns:a16="http://schemas.microsoft.com/office/drawing/2014/main" id="{4ADD203A-92A8-2E2F-8F8A-6876C574FE26}"/>
                </a:ext>
              </a:extLst>
            </p:cNvPr>
            <p:cNvSpPr/>
            <p:nvPr/>
          </p:nvSpPr>
          <p:spPr>
            <a:xfrm>
              <a:off x="2390348"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4 h 70582"/>
                <a:gd name="connsiteX25" fmla="*/ 21698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4"/>
                  </a:cubicBezTo>
                  <a:cubicBezTo>
                    <a:pt x="16848" y="17869"/>
                    <a:pt x="18890" y="15444"/>
                    <a:pt x="21698" y="13657"/>
                  </a:cubicBezTo>
                  <a:cubicBezTo>
                    <a:pt x="24506" y="11870"/>
                    <a:pt x="27697"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33" name="Freeform 32">
              <a:extLst>
                <a:ext uri="{FF2B5EF4-FFF2-40B4-BE49-F238E27FC236}">
                  <a16:creationId xmlns:a16="http://schemas.microsoft.com/office/drawing/2014/main" id="{7FAEAEFC-8CA0-6B97-8884-52C272F88689}"/>
                </a:ext>
              </a:extLst>
            </p:cNvPr>
            <p:cNvSpPr/>
            <p:nvPr/>
          </p:nvSpPr>
          <p:spPr>
            <a:xfrm>
              <a:off x="2466929" y="6456927"/>
              <a:ext cx="56797" cy="70709"/>
            </a:xfrm>
            <a:custGeom>
              <a:avLst/>
              <a:gdLst>
                <a:gd name="connsiteX0" fmla="*/ 47480 w 56797"/>
                <a:gd name="connsiteY0" fmla="*/ 4467 h 70709"/>
                <a:gd name="connsiteX1" fmla="*/ 38801 w 56797"/>
                <a:gd name="connsiteY1" fmla="*/ 1021 h 70709"/>
                <a:gd name="connsiteX2" fmla="*/ 30122 w 56797"/>
                <a:gd name="connsiteY2" fmla="*/ 0 h 70709"/>
                <a:gd name="connsiteX3" fmla="*/ 18379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396 w 56797"/>
                <a:gd name="connsiteY31" fmla="*/ 44544 h 70709"/>
                <a:gd name="connsiteX32" fmla="*/ 41354 w 56797"/>
                <a:gd name="connsiteY32" fmla="*/ 52075 h 70709"/>
                <a:gd name="connsiteX33" fmla="*/ 35355 w 56797"/>
                <a:gd name="connsiteY33" fmla="*/ 57819 h 70709"/>
                <a:gd name="connsiteX34" fmla="*/ 25910 w 56797"/>
                <a:gd name="connsiteY34" fmla="*/ 59988 h 70709"/>
                <a:gd name="connsiteX35" fmla="*/ 16593 w 56797"/>
                <a:gd name="connsiteY35" fmla="*/ 57436 h 70709"/>
                <a:gd name="connsiteX36" fmla="*/ 12891 w 56797"/>
                <a:gd name="connsiteY36" fmla="*/ 50033 h 70709"/>
                <a:gd name="connsiteX37" fmla="*/ 14806 w 56797"/>
                <a:gd name="connsiteY37" fmla="*/ 44289 h 70709"/>
                <a:gd name="connsiteX38" fmla="*/ 19911 w 56797"/>
                <a:gd name="connsiteY38" fmla="*/ 40971 h 70709"/>
                <a:gd name="connsiteX39" fmla="*/ 26931 w 56797"/>
                <a:gd name="connsiteY39" fmla="*/ 39311 h 70709"/>
                <a:gd name="connsiteX40" fmla="*/ 31015 w 56797"/>
                <a:gd name="connsiteY40" fmla="*/ 38801 h 70709"/>
                <a:gd name="connsiteX41" fmla="*/ 35993 w 56797"/>
                <a:gd name="connsiteY41" fmla="*/ 38035 h 70709"/>
                <a:gd name="connsiteX42" fmla="*/ 40588 w 56797"/>
                <a:gd name="connsiteY42" fmla="*/ 37014 h 70709"/>
                <a:gd name="connsiteX43" fmla="*/ 43268 w 56797"/>
                <a:gd name="connsiteY43" fmla="*/ 35738 h 70709"/>
                <a:gd name="connsiteX44" fmla="*/ 43268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480" y="4467"/>
                  </a:moveTo>
                  <a:cubicBezTo>
                    <a:pt x="44800" y="2808"/>
                    <a:pt x="41864" y="1659"/>
                    <a:pt x="38801" y="1021"/>
                  </a:cubicBezTo>
                  <a:cubicBezTo>
                    <a:pt x="35738" y="383"/>
                    <a:pt x="32802" y="0"/>
                    <a:pt x="30122" y="0"/>
                  </a:cubicBezTo>
                  <a:cubicBezTo>
                    <a:pt x="26038" y="0"/>
                    <a:pt x="22081" y="638"/>
                    <a:pt x="18379" y="1787"/>
                  </a:cubicBezTo>
                  <a:cubicBezTo>
                    <a:pt x="14678" y="2935"/>
                    <a:pt x="11360"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3013"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5"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396" y="44544"/>
                  </a:moveTo>
                  <a:cubicBezTo>
                    <a:pt x="43396" y="47225"/>
                    <a:pt x="42758" y="49778"/>
                    <a:pt x="41354" y="52075"/>
                  </a:cubicBezTo>
                  <a:cubicBezTo>
                    <a:pt x="39950" y="54372"/>
                    <a:pt x="38035" y="56287"/>
                    <a:pt x="35355" y="57819"/>
                  </a:cubicBezTo>
                  <a:cubicBezTo>
                    <a:pt x="32675" y="59222"/>
                    <a:pt x="29611" y="59988"/>
                    <a:pt x="25910" y="59988"/>
                  </a:cubicBezTo>
                  <a:cubicBezTo>
                    <a:pt x="22209" y="59988"/>
                    <a:pt x="19018" y="59095"/>
                    <a:pt x="16593" y="57436"/>
                  </a:cubicBezTo>
                  <a:cubicBezTo>
                    <a:pt x="14167" y="55776"/>
                    <a:pt x="12891" y="53224"/>
                    <a:pt x="12891" y="50033"/>
                  </a:cubicBezTo>
                  <a:cubicBezTo>
                    <a:pt x="12891" y="47608"/>
                    <a:pt x="13529" y="45821"/>
                    <a:pt x="14806" y="44289"/>
                  </a:cubicBezTo>
                  <a:cubicBezTo>
                    <a:pt x="16082" y="42885"/>
                    <a:pt x="17741" y="41737"/>
                    <a:pt x="19911" y="40971"/>
                  </a:cubicBezTo>
                  <a:cubicBezTo>
                    <a:pt x="22081" y="40205"/>
                    <a:pt x="24378" y="39694"/>
                    <a:pt x="26931" y="39311"/>
                  </a:cubicBezTo>
                  <a:cubicBezTo>
                    <a:pt x="28080" y="39184"/>
                    <a:pt x="29356" y="38929"/>
                    <a:pt x="31015" y="38801"/>
                  </a:cubicBezTo>
                  <a:cubicBezTo>
                    <a:pt x="32675" y="38546"/>
                    <a:pt x="34334" y="38291"/>
                    <a:pt x="35993" y="38035"/>
                  </a:cubicBezTo>
                  <a:cubicBezTo>
                    <a:pt x="37652" y="37780"/>
                    <a:pt x="39184" y="37397"/>
                    <a:pt x="40588" y="37014"/>
                  </a:cubicBezTo>
                  <a:cubicBezTo>
                    <a:pt x="41992" y="36631"/>
                    <a:pt x="42885" y="36121"/>
                    <a:pt x="43268" y="35738"/>
                  </a:cubicBezTo>
                  <a:lnTo>
                    <a:pt x="43268" y="44544"/>
                  </a:lnTo>
                  <a:close/>
                </a:path>
              </a:pathLst>
            </a:custGeom>
            <a:solidFill>
              <a:srgbClr val="14336A"/>
            </a:solidFill>
            <a:ln w="0" cap="flat">
              <a:noFill/>
              <a:prstDash val="solid"/>
              <a:miter/>
            </a:ln>
          </p:spPr>
          <p:txBody>
            <a:bodyPr rtlCol="0" anchor="ctr"/>
            <a:lstStyle/>
            <a:p>
              <a:endParaRPr lang="en-GB" sz="1013"/>
            </a:p>
          </p:txBody>
        </p:sp>
        <p:sp>
          <p:nvSpPr>
            <p:cNvPr id="34" name="Freeform 33">
              <a:extLst>
                <a:ext uri="{FF2B5EF4-FFF2-40B4-BE49-F238E27FC236}">
                  <a16:creationId xmlns:a16="http://schemas.microsoft.com/office/drawing/2014/main" id="{4DF05A78-151C-1A30-8A19-664A34D892A7}"/>
                </a:ext>
              </a:extLst>
            </p:cNvPr>
            <p:cNvSpPr/>
            <p:nvPr/>
          </p:nvSpPr>
          <p:spPr>
            <a:xfrm>
              <a:off x="2544403" y="6456671"/>
              <a:ext cx="36503" cy="69433"/>
            </a:xfrm>
            <a:custGeom>
              <a:avLst/>
              <a:gdLst>
                <a:gd name="connsiteX0" fmla="*/ 31015 w 36503"/>
                <a:gd name="connsiteY0" fmla="*/ 128 h 69433"/>
                <a:gd name="connsiteX1" fmla="*/ 20294 w 36503"/>
                <a:gd name="connsiteY1" fmla="*/ 3319 h 69433"/>
                <a:gd name="connsiteX2" fmla="*/ 13657 w 36503"/>
                <a:gd name="connsiteY2" fmla="*/ 11998 h 69433"/>
                <a:gd name="connsiteX3" fmla="*/ 12891 w 36503"/>
                <a:gd name="connsiteY3" fmla="*/ 11998 h 69433"/>
                <a:gd name="connsiteX4" fmla="*/ 12891 w 36503"/>
                <a:gd name="connsiteY4" fmla="*/ 1149 h 69433"/>
                <a:gd name="connsiteX5" fmla="*/ 0 w 36503"/>
                <a:gd name="connsiteY5" fmla="*/ 1149 h 69433"/>
                <a:gd name="connsiteX6" fmla="*/ 0 w 36503"/>
                <a:gd name="connsiteY6" fmla="*/ 69433 h 69433"/>
                <a:gd name="connsiteX7" fmla="*/ 13274 w 36503"/>
                <a:gd name="connsiteY7" fmla="*/ 69433 h 69433"/>
                <a:gd name="connsiteX8" fmla="*/ 13274 w 36503"/>
                <a:gd name="connsiteY8" fmla="*/ 27697 h 69433"/>
                <a:gd name="connsiteX9" fmla="*/ 15444 w 36503"/>
                <a:gd name="connsiteY9" fmla="*/ 19784 h 69433"/>
                <a:gd name="connsiteX10" fmla="*/ 21187 w 36503"/>
                <a:gd name="connsiteY10" fmla="*/ 14295 h 69433"/>
                <a:gd name="connsiteX11" fmla="*/ 29611 w 36503"/>
                <a:gd name="connsiteY11" fmla="*/ 12253 h 69433"/>
                <a:gd name="connsiteX12" fmla="*/ 33696 w 36503"/>
                <a:gd name="connsiteY12" fmla="*/ 12508 h 69433"/>
                <a:gd name="connsiteX13" fmla="*/ 36504 w 36503"/>
                <a:gd name="connsiteY13" fmla="*/ 13019 h 69433"/>
                <a:gd name="connsiteX14" fmla="*/ 36504 w 36503"/>
                <a:gd name="connsiteY14" fmla="*/ 256 h 69433"/>
                <a:gd name="connsiteX15" fmla="*/ 33823 w 36503"/>
                <a:gd name="connsiteY15" fmla="*/ 0 h 69433"/>
                <a:gd name="connsiteX16" fmla="*/ 30888 w 36503"/>
                <a:gd name="connsiteY16" fmla="*/ 0 h 6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03" h="69433">
                  <a:moveTo>
                    <a:pt x="31015" y="128"/>
                  </a:moveTo>
                  <a:cubicBezTo>
                    <a:pt x="27059" y="128"/>
                    <a:pt x="23485" y="1149"/>
                    <a:pt x="20294" y="3319"/>
                  </a:cubicBezTo>
                  <a:cubicBezTo>
                    <a:pt x="17103" y="5488"/>
                    <a:pt x="14933" y="8296"/>
                    <a:pt x="13657" y="11998"/>
                  </a:cubicBezTo>
                  <a:lnTo>
                    <a:pt x="12891" y="11998"/>
                  </a:lnTo>
                  <a:lnTo>
                    <a:pt x="12891" y="1149"/>
                  </a:lnTo>
                  <a:lnTo>
                    <a:pt x="0" y="1149"/>
                  </a:lnTo>
                  <a:lnTo>
                    <a:pt x="0" y="69433"/>
                  </a:lnTo>
                  <a:lnTo>
                    <a:pt x="13274" y="69433"/>
                  </a:lnTo>
                  <a:lnTo>
                    <a:pt x="13274" y="27697"/>
                  </a:lnTo>
                  <a:cubicBezTo>
                    <a:pt x="13274" y="24761"/>
                    <a:pt x="14040" y="22081"/>
                    <a:pt x="15444" y="19784"/>
                  </a:cubicBezTo>
                  <a:cubicBezTo>
                    <a:pt x="16848" y="17486"/>
                    <a:pt x="18762" y="15571"/>
                    <a:pt x="21187" y="14295"/>
                  </a:cubicBezTo>
                  <a:cubicBezTo>
                    <a:pt x="23612" y="13019"/>
                    <a:pt x="26420" y="12253"/>
                    <a:pt x="29611" y="12253"/>
                  </a:cubicBezTo>
                  <a:cubicBezTo>
                    <a:pt x="31015" y="12253"/>
                    <a:pt x="32292" y="12253"/>
                    <a:pt x="33696" y="12508"/>
                  </a:cubicBezTo>
                  <a:cubicBezTo>
                    <a:pt x="35100" y="12764"/>
                    <a:pt x="35993" y="12891"/>
                    <a:pt x="36504" y="13019"/>
                  </a:cubicBezTo>
                  <a:lnTo>
                    <a:pt x="36504" y="256"/>
                  </a:lnTo>
                  <a:cubicBezTo>
                    <a:pt x="35865" y="256"/>
                    <a:pt x="34972" y="128"/>
                    <a:pt x="33823" y="0"/>
                  </a:cubicBezTo>
                  <a:cubicBezTo>
                    <a:pt x="32675" y="0"/>
                    <a:pt x="31653" y="0"/>
                    <a:pt x="30888" y="0"/>
                  </a:cubicBezTo>
                  <a:close/>
                </a:path>
              </a:pathLst>
            </a:custGeom>
            <a:solidFill>
              <a:srgbClr val="14336A"/>
            </a:solidFill>
            <a:ln w="0" cap="flat">
              <a:noFill/>
              <a:prstDash val="solid"/>
              <a:miter/>
            </a:ln>
          </p:spPr>
          <p:txBody>
            <a:bodyPr rtlCol="0" anchor="ctr"/>
            <a:lstStyle/>
            <a:p>
              <a:endParaRPr lang="en-GB" sz="1013"/>
            </a:p>
          </p:txBody>
        </p:sp>
        <p:sp>
          <p:nvSpPr>
            <p:cNvPr id="35" name="Freeform 34">
              <a:extLst>
                <a:ext uri="{FF2B5EF4-FFF2-40B4-BE49-F238E27FC236}">
                  <a16:creationId xmlns:a16="http://schemas.microsoft.com/office/drawing/2014/main" id="{EE20520F-0E8F-A6F3-6613-A33391CD833D}"/>
                </a:ext>
              </a:extLst>
            </p:cNvPr>
            <p:cNvSpPr/>
            <p:nvPr/>
          </p:nvSpPr>
          <p:spPr>
            <a:xfrm>
              <a:off x="2590096"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70" y="70582"/>
                    <a:pt x="41992" y="69561"/>
                    <a:pt x="46076" y="67646"/>
                  </a:cubicBezTo>
                  <a:cubicBezTo>
                    <a:pt x="50161" y="65732"/>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335"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36" name="Freeform 35">
              <a:extLst>
                <a:ext uri="{FF2B5EF4-FFF2-40B4-BE49-F238E27FC236}">
                  <a16:creationId xmlns:a16="http://schemas.microsoft.com/office/drawing/2014/main" id="{E211A23C-E53D-0153-36B7-72C88D270CA8}"/>
                </a:ext>
              </a:extLst>
            </p:cNvPr>
            <p:cNvSpPr/>
            <p:nvPr/>
          </p:nvSpPr>
          <p:spPr>
            <a:xfrm>
              <a:off x="2667571" y="6434973"/>
              <a:ext cx="57563" cy="91131"/>
            </a:xfrm>
            <a:custGeom>
              <a:avLst/>
              <a:gdLst>
                <a:gd name="connsiteX0" fmla="*/ 46459 w 57563"/>
                <a:gd name="connsiteY0" fmla="*/ 24889 h 91131"/>
                <a:gd name="connsiteX1" fmla="*/ 34206 w 57563"/>
                <a:gd name="connsiteY1" fmla="*/ 21953 h 91131"/>
                <a:gd name="connsiteX2" fmla="*/ 21315 w 57563"/>
                <a:gd name="connsiteY2" fmla="*/ 25144 h 91131"/>
                <a:gd name="connsiteX3" fmla="*/ 14040 w 57563"/>
                <a:gd name="connsiteY3" fmla="*/ 33951 h 91131"/>
                <a:gd name="connsiteX4" fmla="*/ 13146 w 57563"/>
                <a:gd name="connsiteY4" fmla="*/ 33951 h 91131"/>
                <a:gd name="connsiteX5" fmla="*/ 13146 w 57563"/>
                <a:gd name="connsiteY5" fmla="*/ 0 h 91131"/>
                <a:gd name="connsiteX6" fmla="*/ 0 w 57563"/>
                <a:gd name="connsiteY6" fmla="*/ 0 h 91131"/>
                <a:gd name="connsiteX7" fmla="*/ 0 w 57563"/>
                <a:gd name="connsiteY7" fmla="*/ 91131 h 91131"/>
                <a:gd name="connsiteX8" fmla="*/ 13274 w 57563"/>
                <a:gd name="connsiteY8" fmla="*/ 91131 h 91131"/>
                <a:gd name="connsiteX9" fmla="*/ 13274 w 57563"/>
                <a:gd name="connsiteY9" fmla="*/ 50543 h 91131"/>
                <a:gd name="connsiteX10" fmla="*/ 15444 w 57563"/>
                <a:gd name="connsiteY10" fmla="*/ 41226 h 91131"/>
                <a:gd name="connsiteX11" fmla="*/ 21315 w 57563"/>
                <a:gd name="connsiteY11" fmla="*/ 35355 h 91131"/>
                <a:gd name="connsiteX12" fmla="*/ 29739 w 57563"/>
                <a:gd name="connsiteY12" fmla="*/ 33313 h 91131"/>
                <a:gd name="connsiteX13" fmla="*/ 40460 w 57563"/>
                <a:gd name="connsiteY13" fmla="*/ 37524 h 91131"/>
                <a:gd name="connsiteX14" fmla="*/ 44289 w 57563"/>
                <a:gd name="connsiteY14" fmla="*/ 49267 h 91131"/>
                <a:gd name="connsiteX15" fmla="*/ 44289 w 57563"/>
                <a:gd name="connsiteY15" fmla="*/ 91131 h 91131"/>
                <a:gd name="connsiteX16" fmla="*/ 57563 w 57563"/>
                <a:gd name="connsiteY16" fmla="*/ 91131 h 91131"/>
                <a:gd name="connsiteX17" fmla="*/ 57563 w 57563"/>
                <a:gd name="connsiteY17" fmla="*/ 47735 h 91131"/>
                <a:gd name="connsiteX18" fmla="*/ 54628 w 57563"/>
                <a:gd name="connsiteY18" fmla="*/ 33440 h 91131"/>
                <a:gd name="connsiteX19" fmla="*/ 46459 w 57563"/>
                <a:gd name="connsiteY19" fmla="*/ 24889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63" h="91131">
                  <a:moveTo>
                    <a:pt x="46459" y="24889"/>
                  </a:moveTo>
                  <a:cubicBezTo>
                    <a:pt x="42885" y="22974"/>
                    <a:pt x="38801" y="21953"/>
                    <a:pt x="34206" y="21953"/>
                  </a:cubicBezTo>
                  <a:cubicBezTo>
                    <a:pt x="28845" y="21953"/>
                    <a:pt x="24633" y="22974"/>
                    <a:pt x="21315" y="25144"/>
                  </a:cubicBezTo>
                  <a:cubicBezTo>
                    <a:pt x="17997" y="27314"/>
                    <a:pt x="15571" y="30249"/>
                    <a:pt x="14040" y="33951"/>
                  </a:cubicBezTo>
                  <a:lnTo>
                    <a:pt x="13146" y="33951"/>
                  </a:lnTo>
                  <a:lnTo>
                    <a:pt x="13146" y="0"/>
                  </a:lnTo>
                  <a:lnTo>
                    <a:pt x="0" y="0"/>
                  </a:lnTo>
                  <a:lnTo>
                    <a:pt x="0" y="91131"/>
                  </a:lnTo>
                  <a:lnTo>
                    <a:pt x="13274" y="91131"/>
                  </a:lnTo>
                  <a:lnTo>
                    <a:pt x="13274" y="50543"/>
                  </a:lnTo>
                  <a:cubicBezTo>
                    <a:pt x="13274" y="46970"/>
                    <a:pt x="13912" y="43779"/>
                    <a:pt x="15444" y="41226"/>
                  </a:cubicBezTo>
                  <a:cubicBezTo>
                    <a:pt x="16848" y="38673"/>
                    <a:pt x="18762" y="36759"/>
                    <a:pt x="21315" y="35355"/>
                  </a:cubicBezTo>
                  <a:cubicBezTo>
                    <a:pt x="23740" y="34078"/>
                    <a:pt x="26548" y="33313"/>
                    <a:pt x="29739" y="33313"/>
                  </a:cubicBezTo>
                  <a:cubicBezTo>
                    <a:pt x="34334" y="33313"/>
                    <a:pt x="37908" y="34717"/>
                    <a:pt x="40460" y="37524"/>
                  </a:cubicBezTo>
                  <a:cubicBezTo>
                    <a:pt x="43013" y="40332"/>
                    <a:pt x="44289" y="44162"/>
                    <a:pt x="44289" y="49267"/>
                  </a:cubicBezTo>
                  <a:lnTo>
                    <a:pt x="44289" y="91131"/>
                  </a:lnTo>
                  <a:lnTo>
                    <a:pt x="57563" y="91131"/>
                  </a:lnTo>
                  <a:lnTo>
                    <a:pt x="57563" y="47735"/>
                  </a:lnTo>
                  <a:cubicBezTo>
                    <a:pt x="57563" y="41992"/>
                    <a:pt x="56542" y="37269"/>
                    <a:pt x="54628" y="33440"/>
                  </a:cubicBezTo>
                  <a:cubicBezTo>
                    <a:pt x="52713" y="29611"/>
                    <a:pt x="49905" y="26803"/>
                    <a:pt x="46459" y="24889"/>
                  </a:cubicBezTo>
                  <a:close/>
                </a:path>
              </a:pathLst>
            </a:custGeom>
            <a:solidFill>
              <a:srgbClr val="14336A"/>
            </a:solidFill>
            <a:ln w="0" cap="flat">
              <a:noFill/>
              <a:prstDash val="solid"/>
              <a:miter/>
            </a:ln>
          </p:spPr>
          <p:txBody>
            <a:bodyPr rtlCol="0" anchor="ctr"/>
            <a:lstStyle/>
            <a:p>
              <a:endParaRPr lang="en-GB" sz="1013"/>
            </a:p>
          </p:txBody>
        </p:sp>
        <p:sp>
          <p:nvSpPr>
            <p:cNvPr id="37" name="Freeform 36">
              <a:extLst>
                <a:ext uri="{FF2B5EF4-FFF2-40B4-BE49-F238E27FC236}">
                  <a16:creationId xmlns:a16="http://schemas.microsoft.com/office/drawing/2014/main" id="{904654CD-F6D3-1743-B04C-26AA0C69015B}"/>
                </a:ext>
              </a:extLst>
            </p:cNvPr>
            <p:cNvSpPr/>
            <p:nvPr/>
          </p:nvSpPr>
          <p:spPr>
            <a:xfrm>
              <a:off x="2776444" y="6435101"/>
              <a:ext cx="81303" cy="91131"/>
            </a:xfrm>
            <a:custGeom>
              <a:avLst/>
              <a:gdLst>
                <a:gd name="connsiteX0" fmla="*/ 32802 w 81303"/>
                <a:gd name="connsiteY0" fmla="*/ 0 h 91131"/>
                <a:gd name="connsiteX1" fmla="*/ 0 w 81303"/>
                <a:gd name="connsiteY1" fmla="*/ 91132 h 91131"/>
                <a:gd name="connsiteX2" fmla="*/ 14550 w 81303"/>
                <a:gd name="connsiteY2" fmla="*/ 91132 h 91131"/>
                <a:gd name="connsiteX3" fmla="*/ 22847 w 81303"/>
                <a:gd name="connsiteY3" fmla="*/ 67008 h 91131"/>
                <a:gd name="connsiteX4" fmla="*/ 58457 w 81303"/>
                <a:gd name="connsiteY4" fmla="*/ 67008 h 91131"/>
                <a:gd name="connsiteX5" fmla="*/ 66753 w 81303"/>
                <a:gd name="connsiteY5" fmla="*/ 91132 h 91131"/>
                <a:gd name="connsiteX6" fmla="*/ 81303 w 81303"/>
                <a:gd name="connsiteY6" fmla="*/ 91132 h 91131"/>
                <a:gd name="connsiteX7" fmla="*/ 48501 w 81303"/>
                <a:gd name="connsiteY7" fmla="*/ 0 h 91131"/>
                <a:gd name="connsiteX8" fmla="*/ 32675 w 81303"/>
                <a:gd name="connsiteY8" fmla="*/ 0 h 91131"/>
                <a:gd name="connsiteX9" fmla="*/ 26931 w 81303"/>
                <a:gd name="connsiteY9" fmla="*/ 55394 h 91131"/>
                <a:gd name="connsiteX10" fmla="*/ 40333 w 81303"/>
                <a:gd name="connsiteY10" fmla="*/ 16465 h 91131"/>
                <a:gd name="connsiteX11" fmla="*/ 41098 w 81303"/>
                <a:gd name="connsiteY11" fmla="*/ 16465 h 91131"/>
                <a:gd name="connsiteX12" fmla="*/ 54500 w 81303"/>
                <a:gd name="connsiteY12" fmla="*/ 55394 h 91131"/>
                <a:gd name="connsiteX13" fmla="*/ 26931 w 81303"/>
                <a:gd name="connsiteY13" fmla="*/ 55394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303" h="91131">
                  <a:moveTo>
                    <a:pt x="32802" y="0"/>
                  </a:moveTo>
                  <a:lnTo>
                    <a:pt x="0" y="91132"/>
                  </a:lnTo>
                  <a:lnTo>
                    <a:pt x="14550" y="91132"/>
                  </a:lnTo>
                  <a:lnTo>
                    <a:pt x="22847" y="67008"/>
                  </a:lnTo>
                  <a:lnTo>
                    <a:pt x="58457" y="67008"/>
                  </a:lnTo>
                  <a:lnTo>
                    <a:pt x="66753" y="91132"/>
                  </a:lnTo>
                  <a:lnTo>
                    <a:pt x="81303" y="91132"/>
                  </a:lnTo>
                  <a:lnTo>
                    <a:pt x="48501" y="0"/>
                  </a:lnTo>
                  <a:lnTo>
                    <a:pt x="32675" y="0"/>
                  </a:lnTo>
                  <a:close/>
                  <a:moveTo>
                    <a:pt x="26931" y="55394"/>
                  </a:moveTo>
                  <a:lnTo>
                    <a:pt x="40333" y="16465"/>
                  </a:lnTo>
                  <a:lnTo>
                    <a:pt x="41098" y="16465"/>
                  </a:lnTo>
                  <a:lnTo>
                    <a:pt x="54500" y="55394"/>
                  </a:lnTo>
                  <a:lnTo>
                    <a:pt x="26931" y="55394"/>
                  </a:lnTo>
                  <a:close/>
                </a:path>
              </a:pathLst>
            </a:custGeom>
            <a:solidFill>
              <a:srgbClr val="14336A"/>
            </a:solidFill>
            <a:ln w="0" cap="flat">
              <a:noFill/>
              <a:prstDash val="solid"/>
              <a:miter/>
            </a:ln>
          </p:spPr>
          <p:txBody>
            <a:bodyPr rtlCol="0" anchor="ctr"/>
            <a:lstStyle/>
            <a:p>
              <a:endParaRPr lang="en-GB" sz="1013"/>
            </a:p>
          </p:txBody>
        </p:sp>
        <p:sp>
          <p:nvSpPr>
            <p:cNvPr id="38" name="Freeform 37">
              <a:extLst>
                <a:ext uri="{FF2B5EF4-FFF2-40B4-BE49-F238E27FC236}">
                  <a16:creationId xmlns:a16="http://schemas.microsoft.com/office/drawing/2014/main" id="{0FCEB0A8-9E1F-7009-A714-F564CA94B602}"/>
                </a:ext>
              </a:extLst>
            </p:cNvPr>
            <p:cNvSpPr/>
            <p:nvPr/>
          </p:nvSpPr>
          <p:spPr>
            <a:xfrm>
              <a:off x="2873063"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39" name="Freeform 38">
              <a:extLst>
                <a:ext uri="{FF2B5EF4-FFF2-40B4-BE49-F238E27FC236}">
                  <a16:creationId xmlns:a16="http://schemas.microsoft.com/office/drawing/2014/main" id="{C0735822-2EB6-3856-85E7-DA26855D8472}"/>
                </a:ext>
              </a:extLst>
            </p:cNvPr>
            <p:cNvSpPr/>
            <p:nvPr/>
          </p:nvSpPr>
          <p:spPr>
            <a:xfrm>
              <a:off x="2907397"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40" name="Freeform 39">
              <a:extLst>
                <a:ext uri="{FF2B5EF4-FFF2-40B4-BE49-F238E27FC236}">
                  <a16:creationId xmlns:a16="http://schemas.microsoft.com/office/drawing/2014/main" id="{8A11344C-A4F7-A0B5-6973-52551DE0BC28}"/>
                </a:ext>
              </a:extLst>
            </p:cNvPr>
            <p:cNvSpPr/>
            <p:nvPr/>
          </p:nvSpPr>
          <p:spPr>
            <a:xfrm>
              <a:off x="2940072" y="6431400"/>
              <a:ext cx="16847" cy="15826"/>
            </a:xfrm>
            <a:custGeom>
              <a:avLst/>
              <a:gdLst>
                <a:gd name="connsiteX0" fmla="*/ 8424 w 16847"/>
                <a:gd name="connsiteY0" fmla="*/ 0 h 15826"/>
                <a:gd name="connsiteX1" fmla="*/ 2425 w 16847"/>
                <a:gd name="connsiteY1" fmla="*/ 2297 h 15826"/>
                <a:gd name="connsiteX2" fmla="*/ 0 w 16847"/>
                <a:gd name="connsiteY2" fmla="*/ 7913 h 15826"/>
                <a:gd name="connsiteX3" fmla="*/ 2425 w 16847"/>
                <a:gd name="connsiteY3" fmla="*/ 13529 h 15826"/>
                <a:gd name="connsiteX4" fmla="*/ 8424 w 16847"/>
                <a:gd name="connsiteY4" fmla="*/ 15827 h 15826"/>
                <a:gd name="connsiteX5" fmla="*/ 14423 w 16847"/>
                <a:gd name="connsiteY5" fmla="*/ 13529 h 15826"/>
                <a:gd name="connsiteX6" fmla="*/ 16848 w 16847"/>
                <a:gd name="connsiteY6" fmla="*/ 7913 h 15826"/>
                <a:gd name="connsiteX7" fmla="*/ 14423 w 16847"/>
                <a:gd name="connsiteY7" fmla="*/ 2297 h 15826"/>
                <a:gd name="connsiteX8" fmla="*/ 8424 w 16847"/>
                <a:gd name="connsiteY8" fmla="*/ 0 h 1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7" h="15826">
                  <a:moveTo>
                    <a:pt x="8424" y="0"/>
                  </a:moveTo>
                  <a:cubicBezTo>
                    <a:pt x="6126" y="0"/>
                    <a:pt x="4084" y="766"/>
                    <a:pt x="2425" y="2297"/>
                  </a:cubicBezTo>
                  <a:cubicBezTo>
                    <a:pt x="766" y="3829"/>
                    <a:pt x="0" y="5743"/>
                    <a:pt x="0" y="7913"/>
                  </a:cubicBezTo>
                  <a:cubicBezTo>
                    <a:pt x="0" y="10083"/>
                    <a:pt x="766" y="11870"/>
                    <a:pt x="2425" y="13529"/>
                  </a:cubicBezTo>
                  <a:cubicBezTo>
                    <a:pt x="4084" y="15061"/>
                    <a:pt x="5999" y="15827"/>
                    <a:pt x="8424" y="15827"/>
                  </a:cubicBezTo>
                  <a:cubicBezTo>
                    <a:pt x="10849" y="15827"/>
                    <a:pt x="12764" y="15061"/>
                    <a:pt x="14423" y="13529"/>
                  </a:cubicBezTo>
                  <a:cubicBezTo>
                    <a:pt x="16082" y="11997"/>
                    <a:pt x="16848" y="10083"/>
                    <a:pt x="16848" y="7913"/>
                  </a:cubicBezTo>
                  <a:cubicBezTo>
                    <a:pt x="16848" y="5743"/>
                    <a:pt x="16082" y="3829"/>
                    <a:pt x="14423" y="2297"/>
                  </a:cubicBezTo>
                  <a:cubicBezTo>
                    <a:pt x="12764" y="766"/>
                    <a:pt x="10849" y="0"/>
                    <a:pt x="8424" y="0"/>
                  </a:cubicBezTo>
                  <a:close/>
                </a:path>
              </a:pathLst>
            </a:custGeom>
            <a:solidFill>
              <a:srgbClr val="14336A"/>
            </a:solidFill>
            <a:ln w="0" cap="flat">
              <a:noFill/>
              <a:prstDash val="solid"/>
              <a:miter/>
            </a:ln>
          </p:spPr>
          <p:txBody>
            <a:bodyPr rtlCol="0" anchor="ctr"/>
            <a:lstStyle/>
            <a:p>
              <a:endParaRPr lang="en-GB" sz="1013"/>
            </a:p>
          </p:txBody>
        </p:sp>
        <p:sp>
          <p:nvSpPr>
            <p:cNvPr id="41" name="Freeform 40">
              <a:extLst>
                <a:ext uri="{FF2B5EF4-FFF2-40B4-BE49-F238E27FC236}">
                  <a16:creationId xmlns:a16="http://schemas.microsoft.com/office/drawing/2014/main" id="{18B6D291-3E8B-F8DD-398B-5CF9073A9408}"/>
                </a:ext>
              </a:extLst>
            </p:cNvPr>
            <p:cNvSpPr/>
            <p:nvPr/>
          </p:nvSpPr>
          <p:spPr>
            <a:xfrm>
              <a:off x="2941731" y="6457820"/>
              <a:ext cx="13274" cy="68284"/>
            </a:xfrm>
            <a:custGeom>
              <a:avLst/>
              <a:gdLst>
                <a:gd name="connsiteX0" fmla="*/ 0 w 13274"/>
                <a:gd name="connsiteY0" fmla="*/ 0 h 68284"/>
                <a:gd name="connsiteX1" fmla="*/ 13274 w 13274"/>
                <a:gd name="connsiteY1" fmla="*/ 0 h 68284"/>
                <a:gd name="connsiteX2" fmla="*/ 13274 w 13274"/>
                <a:gd name="connsiteY2" fmla="*/ 68285 h 68284"/>
                <a:gd name="connsiteX3" fmla="*/ 0 w 13274"/>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3274" h="68284">
                  <a:moveTo>
                    <a:pt x="0" y="0"/>
                  </a:moveTo>
                  <a:lnTo>
                    <a:pt x="13274" y="0"/>
                  </a:lnTo>
                  <a:lnTo>
                    <a:pt x="13274" y="68285"/>
                  </a:lnTo>
                  <a:lnTo>
                    <a:pt x="0" y="68285"/>
                  </a:lnTo>
                  <a:close/>
                </a:path>
              </a:pathLst>
            </a:custGeom>
            <a:solidFill>
              <a:srgbClr val="14336A"/>
            </a:solidFill>
            <a:ln w="0" cap="flat">
              <a:noFill/>
              <a:prstDash val="solid"/>
              <a:miter/>
            </a:ln>
          </p:spPr>
          <p:txBody>
            <a:bodyPr rtlCol="0" anchor="ctr"/>
            <a:lstStyle/>
            <a:p>
              <a:endParaRPr lang="en-GB" sz="1013"/>
            </a:p>
          </p:txBody>
        </p:sp>
        <p:sp>
          <p:nvSpPr>
            <p:cNvPr id="43" name="Freeform 42">
              <a:extLst>
                <a:ext uri="{FF2B5EF4-FFF2-40B4-BE49-F238E27FC236}">
                  <a16:creationId xmlns:a16="http://schemas.microsoft.com/office/drawing/2014/main" id="{2FA7E016-C34F-74A2-D7EF-8EBA9AC295E6}"/>
                </a:ext>
              </a:extLst>
            </p:cNvPr>
            <p:cNvSpPr/>
            <p:nvPr/>
          </p:nvSpPr>
          <p:spPr>
            <a:xfrm>
              <a:off x="2972874" y="6456927"/>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524 w 56797"/>
                <a:gd name="connsiteY31" fmla="*/ 44544 h 70709"/>
                <a:gd name="connsiteX32" fmla="*/ 41481 w 56797"/>
                <a:gd name="connsiteY32" fmla="*/ 52075 h 70709"/>
                <a:gd name="connsiteX33" fmla="*/ 35483 w 56797"/>
                <a:gd name="connsiteY33" fmla="*/ 57819 h 70709"/>
                <a:gd name="connsiteX34" fmla="*/ 26038 w 56797"/>
                <a:gd name="connsiteY34" fmla="*/ 59988 h 70709"/>
                <a:gd name="connsiteX35" fmla="*/ 16720 w 56797"/>
                <a:gd name="connsiteY35" fmla="*/ 57436 h 70709"/>
                <a:gd name="connsiteX36" fmla="*/ 13019 w 56797"/>
                <a:gd name="connsiteY36" fmla="*/ 50033 h 70709"/>
                <a:gd name="connsiteX37" fmla="*/ 14933 w 56797"/>
                <a:gd name="connsiteY37" fmla="*/ 44289 h 70709"/>
                <a:gd name="connsiteX38" fmla="*/ 20039 w 56797"/>
                <a:gd name="connsiteY38" fmla="*/ 40971 h 70709"/>
                <a:gd name="connsiteX39" fmla="*/ 27059 w 56797"/>
                <a:gd name="connsiteY39" fmla="*/ 39311 h 70709"/>
                <a:gd name="connsiteX40" fmla="*/ 31143 w 56797"/>
                <a:gd name="connsiteY40" fmla="*/ 38801 h 70709"/>
                <a:gd name="connsiteX41" fmla="*/ 36121 w 56797"/>
                <a:gd name="connsiteY41" fmla="*/ 38035 h 70709"/>
                <a:gd name="connsiteX42" fmla="*/ 40716 w 56797"/>
                <a:gd name="connsiteY42" fmla="*/ 37014 h 70709"/>
                <a:gd name="connsiteX43" fmla="*/ 43396 w 56797"/>
                <a:gd name="connsiteY43" fmla="*/ 35738 h 70709"/>
                <a:gd name="connsiteX44" fmla="*/ 43396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8" y="2808"/>
                    <a:pt x="41992" y="1659"/>
                    <a:pt x="38929" y="1021"/>
                  </a:cubicBezTo>
                  <a:cubicBezTo>
                    <a:pt x="35865" y="383"/>
                    <a:pt x="32930" y="0"/>
                    <a:pt x="30249" y="0"/>
                  </a:cubicBezTo>
                  <a:cubicBezTo>
                    <a:pt x="26165" y="0"/>
                    <a:pt x="22209" y="638"/>
                    <a:pt x="18507" y="1787"/>
                  </a:cubicBezTo>
                  <a:cubicBezTo>
                    <a:pt x="14806" y="2935"/>
                    <a:pt x="11487"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2885"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6"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524" y="44544"/>
                  </a:moveTo>
                  <a:cubicBezTo>
                    <a:pt x="43524" y="47225"/>
                    <a:pt x="42885" y="49778"/>
                    <a:pt x="41481" y="52075"/>
                  </a:cubicBezTo>
                  <a:cubicBezTo>
                    <a:pt x="40077" y="54372"/>
                    <a:pt x="38163" y="56287"/>
                    <a:pt x="35483" y="57819"/>
                  </a:cubicBezTo>
                  <a:cubicBezTo>
                    <a:pt x="32802" y="59222"/>
                    <a:pt x="29739" y="59988"/>
                    <a:pt x="26038" y="59988"/>
                  </a:cubicBezTo>
                  <a:cubicBezTo>
                    <a:pt x="22336" y="59988"/>
                    <a:pt x="19145" y="59095"/>
                    <a:pt x="16720" y="57436"/>
                  </a:cubicBezTo>
                  <a:cubicBezTo>
                    <a:pt x="14295" y="55776"/>
                    <a:pt x="13019" y="53224"/>
                    <a:pt x="13019" y="50033"/>
                  </a:cubicBezTo>
                  <a:cubicBezTo>
                    <a:pt x="13019" y="47608"/>
                    <a:pt x="13657" y="45821"/>
                    <a:pt x="14933" y="44289"/>
                  </a:cubicBezTo>
                  <a:cubicBezTo>
                    <a:pt x="16210" y="42885"/>
                    <a:pt x="17869" y="41737"/>
                    <a:pt x="20039" y="40971"/>
                  </a:cubicBezTo>
                  <a:cubicBezTo>
                    <a:pt x="22209" y="40205"/>
                    <a:pt x="24506" y="39694"/>
                    <a:pt x="27059" y="39311"/>
                  </a:cubicBezTo>
                  <a:cubicBezTo>
                    <a:pt x="28207" y="39184"/>
                    <a:pt x="29484" y="38929"/>
                    <a:pt x="31143" y="38801"/>
                  </a:cubicBezTo>
                  <a:cubicBezTo>
                    <a:pt x="32802" y="38546"/>
                    <a:pt x="34461" y="38291"/>
                    <a:pt x="36121" y="38035"/>
                  </a:cubicBezTo>
                  <a:cubicBezTo>
                    <a:pt x="37780" y="37780"/>
                    <a:pt x="39439" y="37397"/>
                    <a:pt x="40716" y="37014"/>
                  </a:cubicBezTo>
                  <a:cubicBezTo>
                    <a:pt x="42120" y="36631"/>
                    <a:pt x="43013" y="36121"/>
                    <a:pt x="43396" y="35738"/>
                  </a:cubicBezTo>
                  <a:lnTo>
                    <a:pt x="43396" y="44544"/>
                  </a:lnTo>
                  <a:close/>
                </a:path>
              </a:pathLst>
            </a:custGeom>
            <a:solidFill>
              <a:srgbClr val="14336A"/>
            </a:solidFill>
            <a:ln w="0" cap="flat">
              <a:noFill/>
              <a:prstDash val="solid"/>
              <a:miter/>
            </a:ln>
          </p:spPr>
          <p:txBody>
            <a:bodyPr rtlCol="0" anchor="ctr"/>
            <a:lstStyle/>
            <a:p>
              <a:endParaRPr lang="en-GB" sz="1013"/>
            </a:p>
          </p:txBody>
        </p:sp>
        <p:sp>
          <p:nvSpPr>
            <p:cNvPr id="44" name="Freeform 43">
              <a:extLst>
                <a:ext uri="{FF2B5EF4-FFF2-40B4-BE49-F238E27FC236}">
                  <a16:creationId xmlns:a16="http://schemas.microsoft.com/office/drawing/2014/main" id="{BFB4E383-C92E-99DE-F691-827B20132392}"/>
                </a:ext>
              </a:extLst>
            </p:cNvPr>
            <p:cNvSpPr/>
            <p:nvPr/>
          </p:nvSpPr>
          <p:spPr>
            <a:xfrm>
              <a:off x="3050348" y="6456927"/>
              <a:ext cx="56797" cy="69177"/>
            </a:xfrm>
            <a:custGeom>
              <a:avLst/>
              <a:gdLst>
                <a:gd name="connsiteX0" fmla="*/ 46076 w 56797"/>
                <a:gd name="connsiteY0" fmla="*/ 2935 h 69177"/>
                <a:gd name="connsiteX1" fmla="*/ 33823 w 56797"/>
                <a:gd name="connsiteY1" fmla="*/ 0 h 69177"/>
                <a:gd name="connsiteX2" fmla="*/ 21060 w 56797"/>
                <a:gd name="connsiteY2" fmla="*/ 3318 h 69177"/>
                <a:gd name="connsiteX3" fmla="*/ 13657 w 56797"/>
                <a:gd name="connsiteY3" fmla="*/ 11997 h 69177"/>
                <a:gd name="connsiteX4" fmla="*/ 12764 w 56797"/>
                <a:gd name="connsiteY4" fmla="*/ 11997 h 69177"/>
                <a:gd name="connsiteX5" fmla="*/ 12764 w 56797"/>
                <a:gd name="connsiteY5" fmla="*/ 893 h 69177"/>
                <a:gd name="connsiteX6" fmla="*/ 0 w 56797"/>
                <a:gd name="connsiteY6" fmla="*/ 893 h 69177"/>
                <a:gd name="connsiteX7" fmla="*/ 0 w 56797"/>
                <a:gd name="connsiteY7" fmla="*/ 69178 h 69177"/>
                <a:gd name="connsiteX8" fmla="*/ 13274 w 56797"/>
                <a:gd name="connsiteY8" fmla="*/ 69178 h 69177"/>
                <a:gd name="connsiteX9" fmla="*/ 13274 w 56797"/>
                <a:gd name="connsiteY9" fmla="*/ 28590 h 69177"/>
                <a:gd name="connsiteX10" fmla="*/ 15316 w 56797"/>
                <a:gd name="connsiteY10" fmla="*/ 19273 h 69177"/>
                <a:gd name="connsiteX11" fmla="*/ 20932 w 56797"/>
                <a:gd name="connsiteY11" fmla="*/ 13402 h 69177"/>
                <a:gd name="connsiteX12" fmla="*/ 29101 w 56797"/>
                <a:gd name="connsiteY12" fmla="*/ 11359 h 69177"/>
                <a:gd name="connsiteX13" fmla="*/ 39694 w 56797"/>
                <a:gd name="connsiteY13" fmla="*/ 15571 h 69177"/>
                <a:gd name="connsiteX14" fmla="*/ 43523 w 56797"/>
                <a:gd name="connsiteY14" fmla="*/ 27186 h 69177"/>
                <a:gd name="connsiteX15" fmla="*/ 43523 w 56797"/>
                <a:gd name="connsiteY15" fmla="*/ 69050 h 69177"/>
                <a:gd name="connsiteX16" fmla="*/ 56798 w 56797"/>
                <a:gd name="connsiteY16" fmla="*/ 69050 h 69177"/>
                <a:gd name="connsiteX17" fmla="*/ 56798 w 56797"/>
                <a:gd name="connsiteY17" fmla="*/ 25654 h 69177"/>
                <a:gd name="connsiteX18" fmla="*/ 53862 w 56797"/>
                <a:gd name="connsiteY18" fmla="*/ 11487 h 69177"/>
                <a:gd name="connsiteX19" fmla="*/ 45693 w 56797"/>
                <a:gd name="connsiteY19" fmla="*/ 2808 h 6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7">
                  <a:moveTo>
                    <a:pt x="46076" y="2935"/>
                  </a:moveTo>
                  <a:cubicBezTo>
                    <a:pt x="42630" y="1021"/>
                    <a:pt x="38546" y="0"/>
                    <a:pt x="33823" y="0"/>
                  </a:cubicBezTo>
                  <a:cubicBezTo>
                    <a:pt x="28718" y="0"/>
                    <a:pt x="24378" y="1149"/>
                    <a:pt x="21060" y="3318"/>
                  </a:cubicBezTo>
                  <a:cubicBezTo>
                    <a:pt x="17741" y="5488"/>
                    <a:pt x="15188" y="8424"/>
                    <a:pt x="13657" y="11997"/>
                  </a:cubicBezTo>
                  <a:lnTo>
                    <a:pt x="12764" y="11997"/>
                  </a:lnTo>
                  <a:lnTo>
                    <a:pt x="12764" y="893"/>
                  </a:lnTo>
                  <a:lnTo>
                    <a:pt x="0" y="893"/>
                  </a:lnTo>
                  <a:lnTo>
                    <a:pt x="0" y="69178"/>
                  </a:lnTo>
                  <a:lnTo>
                    <a:pt x="13274" y="69178"/>
                  </a:lnTo>
                  <a:lnTo>
                    <a:pt x="13274" y="28590"/>
                  </a:lnTo>
                  <a:cubicBezTo>
                    <a:pt x="13274" y="25016"/>
                    <a:pt x="13912" y="21825"/>
                    <a:pt x="15316" y="19273"/>
                  </a:cubicBezTo>
                  <a:cubicBezTo>
                    <a:pt x="16720" y="16720"/>
                    <a:pt x="18635" y="14805"/>
                    <a:pt x="20932" y="13402"/>
                  </a:cubicBezTo>
                  <a:cubicBezTo>
                    <a:pt x="23357" y="12125"/>
                    <a:pt x="26037" y="11359"/>
                    <a:pt x="29101" y="11359"/>
                  </a:cubicBezTo>
                  <a:cubicBezTo>
                    <a:pt x="33568" y="11359"/>
                    <a:pt x="37142" y="12764"/>
                    <a:pt x="39694" y="15571"/>
                  </a:cubicBezTo>
                  <a:cubicBezTo>
                    <a:pt x="42247" y="18379"/>
                    <a:pt x="43523" y="22208"/>
                    <a:pt x="43523" y="27186"/>
                  </a:cubicBezTo>
                  <a:lnTo>
                    <a:pt x="43523" y="69050"/>
                  </a:lnTo>
                  <a:lnTo>
                    <a:pt x="56798" y="69050"/>
                  </a:lnTo>
                  <a:lnTo>
                    <a:pt x="56798" y="25654"/>
                  </a:lnTo>
                  <a:cubicBezTo>
                    <a:pt x="56798" y="20038"/>
                    <a:pt x="55776" y="15316"/>
                    <a:pt x="53862" y="11487"/>
                  </a:cubicBezTo>
                  <a:cubicBezTo>
                    <a:pt x="51947" y="7658"/>
                    <a:pt x="49267" y="4722"/>
                    <a:pt x="45693" y="2808"/>
                  </a:cubicBezTo>
                  <a:close/>
                </a:path>
              </a:pathLst>
            </a:custGeom>
            <a:solidFill>
              <a:srgbClr val="14336A"/>
            </a:solidFill>
            <a:ln w="0" cap="flat">
              <a:noFill/>
              <a:prstDash val="solid"/>
              <a:miter/>
            </a:ln>
          </p:spPr>
          <p:txBody>
            <a:bodyPr rtlCol="0" anchor="ctr"/>
            <a:lstStyle/>
            <a:p>
              <a:endParaRPr lang="en-GB" sz="1013"/>
            </a:p>
          </p:txBody>
        </p:sp>
        <p:sp>
          <p:nvSpPr>
            <p:cNvPr id="45" name="Freeform 44">
              <a:extLst>
                <a:ext uri="{FF2B5EF4-FFF2-40B4-BE49-F238E27FC236}">
                  <a16:creationId xmlns:a16="http://schemas.microsoft.com/office/drawing/2014/main" id="{0368279B-181A-59B9-9922-0A3A316B0D45}"/>
                </a:ext>
              </a:extLst>
            </p:cNvPr>
            <p:cNvSpPr/>
            <p:nvPr/>
          </p:nvSpPr>
          <p:spPr>
            <a:xfrm>
              <a:off x="3125398"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69" y="70582"/>
                    <a:pt x="41992" y="69561"/>
                    <a:pt x="46076" y="67646"/>
                  </a:cubicBezTo>
                  <a:cubicBezTo>
                    <a:pt x="50033" y="65604"/>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207"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46" name="Freeform 45">
              <a:extLst>
                <a:ext uri="{FF2B5EF4-FFF2-40B4-BE49-F238E27FC236}">
                  <a16:creationId xmlns:a16="http://schemas.microsoft.com/office/drawing/2014/main" id="{6B6040D6-8A16-5CE4-268D-C96B40E766F4}"/>
                </a:ext>
              </a:extLst>
            </p:cNvPr>
            <p:cNvSpPr/>
            <p:nvPr/>
          </p:nvSpPr>
          <p:spPr>
            <a:xfrm>
              <a:off x="3199681" y="6456927"/>
              <a:ext cx="61775" cy="70582"/>
            </a:xfrm>
            <a:custGeom>
              <a:avLst/>
              <a:gdLst>
                <a:gd name="connsiteX0" fmla="*/ 61775 w 61775"/>
                <a:gd name="connsiteY0" fmla="*/ 34333 h 70582"/>
                <a:gd name="connsiteX1" fmla="*/ 59223 w 61775"/>
                <a:gd name="connsiteY1" fmla="*/ 18507 h 70582"/>
                <a:gd name="connsiteX2" fmla="*/ 52458 w 61775"/>
                <a:gd name="connsiteY2" fmla="*/ 7913 h 70582"/>
                <a:gd name="connsiteX3" fmla="*/ 42758 w 61775"/>
                <a:gd name="connsiteY3" fmla="*/ 1914 h 70582"/>
                <a:gd name="connsiteX4" fmla="*/ 31526 w 61775"/>
                <a:gd name="connsiteY4" fmla="*/ 0 h 70582"/>
                <a:gd name="connsiteX5" fmla="*/ 14933 w 61775"/>
                <a:gd name="connsiteY5" fmla="*/ 4467 h 70582"/>
                <a:gd name="connsiteX6" fmla="*/ 3957 w 61775"/>
                <a:gd name="connsiteY6" fmla="*/ 16975 h 70582"/>
                <a:gd name="connsiteX7" fmla="*/ 0 w 61775"/>
                <a:gd name="connsiteY7" fmla="*/ 35483 h 70582"/>
                <a:gd name="connsiteX8" fmla="*/ 3957 w 61775"/>
                <a:gd name="connsiteY8" fmla="*/ 53989 h 70582"/>
                <a:gd name="connsiteX9" fmla="*/ 15189 w 61775"/>
                <a:gd name="connsiteY9" fmla="*/ 66242 h 70582"/>
                <a:gd name="connsiteX10" fmla="*/ 32547 w 61775"/>
                <a:gd name="connsiteY10" fmla="*/ 70582 h 70582"/>
                <a:gd name="connsiteX11" fmla="*/ 45821 w 61775"/>
                <a:gd name="connsiteY11" fmla="*/ 68284 h 70582"/>
                <a:gd name="connsiteX12" fmla="*/ 55521 w 61775"/>
                <a:gd name="connsiteY12" fmla="*/ 61775 h 70582"/>
                <a:gd name="connsiteX13" fmla="*/ 60882 w 61775"/>
                <a:gd name="connsiteY13" fmla="*/ 52075 h 70582"/>
                <a:gd name="connsiteX14" fmla="*/ 48246 w 61775"/>
                <a:gd name="connsiteY14" fmla="*/ 49778 h 70582"/>
                <a:gd name="connsiteX15" fmla="*/ 44800 w 61775"/>
                <a:gd name="connsiteY15" fmla="*/ 55138 h 70582"/>
                <a:gd name="connsiteX16" fmla="*/ 39439 w 61775"/>
                <a:gd name="connsiteY16" fmla="*/ 58457 h 70582"/>
                <a:gd name="connsiteX17" fmla="*/ 32547 w 61775"/>
                <a:gd name="connsiteY17" fmla="*/ 59478 h 70582"/>
                <a:gd name="connsiteX18" fmla="*/ 22336 w 61775"/>
                <a:gd name="connsiteY18" fmla="*/ 56925 h 70582"/>
                <a:gd name="connsiteX19" fmla="*/ 15571 w 61775"/>
                <a:gd name="connsiteY19" fmla="*/ 49650 h 70582"/>
                <a:gd name="connsiteX20" fmla="*/ 13274 w 61775"/>
                <a:gd name="connsiteY20" fmla="*/ 38929 h 70582"/>
                <a:gd name="connsiteX21" fmla="*/ 61775 w 61775"/>
                <a:gd name="connsiteY21" fmla="*/ 38929 h 70582"/>
                <a:gd name="connsiteX22" fmla="*/ 61775 w 61775"/>
                <a:gd name="connsiteY22" fmla="*/ 34206 h 70582"/>
                <a:gd name="connsiteX23" fmla="*/ 13274 w 61775"/>
                <a:gd name="connsiteY23" fmla="*/ 29101 h 70582"/>
                <a:gd name="connsiteX24" fmla="*/ 15444 w 61775"/>
                <a:gd name="connsiteY24" fmla="*/ 20804 h 70582"/>
                <a:gd name="connsiteX25" fmla="*/ 21825 w 61775"/>
                <a:gd name="connsiteY25" fmla="*/ 13657 h 70582"/>
                <a:gd name="connsiteX26" fmla="*/ 31653 w 61775"/>
                <a:gd name="connsiteY26" fmla="*/ 10976 h 70582"/>
                <a:gd name="connsiteX27" fmla="*/ 40716 w 61775"/>
                <a:gd name="connsiteY27" fmla="*/ 13274 h 70582"/>
                <a:gd name="connsiteX28" fmla="*/ 46714 w 61775"/>
                <a:gd name="connsiteY28" fmla="*/ 19656 h 70582"/>
                <a:gd name="connsiteX29" fmla="*/ 48884 w 61775"/>
                <a:gd name="connsiteY29" fmla="*/ 28973 h 70582"/>
                <a:gd name="connsiteX30" fmla="*/ 13529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61775" y="34333"/>
                  </a:moveTo>
                  <a:cubicBezTo>
                    <a:pt x="61775" y="28079"/>
                    <a:pt x="61010" y="22846"/>
                    <a:pt x="59223" y="18507"/>
                  </a:cubicBezTo>
                  <a:cubicBezTo>
                    <a:pt x="57563" y="14167"/>
                    <a:pt x="55266" y="10594"/>
                    <a:pt x="52458" y="7913"/>
                  </a:cubicBez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103" y="52841"/>
                    <a:pt x="15571" y="49650"/>
                  </a:cubicBezTo>
                  <a:cubicBezTo>
                    <a:pt x="14040" y="46714"/>
                    <a:pt x="13402" y="43013"/>
                    <a:pt x="13274" y="38929"/>
                  </a:cubicBezTo>
                  <a:lnTo>
                    <a:pt x="61775" y="38929"/>
                  </a:lnTo>
                  <a:lnTo>
                    <a:pt x="61775" y="34206"/>
                  </a:lnTo>
                  <a:close/>
                  <a:moveTo>
                    <a:pt x="13274" y="29101"/>
                  </a:moveTo>
                  <a:cubicBezTo>
                    <a:pt x="13402" y="26165"/>
                    <a:pt x="14040" y="23357"/>
                    <a:pt x="15444" y="20804"/>
                  </a:cubicBezTo>
                  <a:cubicBezTo>
                    <a:pt x="16975" y="17869"/>
                    <a:pt x="19017" y="15444"/>
                    <a:pt x="21825" y="13657"/>
                  </a:cubicBezTo>
                  <a:cubicBezTo>
                    <a:pt x="24633" y="11870"/>
                    <a:pt x="27824" y="10976"/>
                    <a:pt x="31653" y="10976"/>
                  </a:cubicBezTo>
                  <a:cubicBezTo>
                    <a:pt x="35100" y="10976"/>
                    <a:pt x="38035" y="11742"/>
                    <a:pt x="40716" y="13274"/>
                  </a:cubicBezTo>
                  <a:cubicBezTo>
                    <a:pt x="43268" y="14805"/>
                    <a:pt x="45310" y="16975"/>
                    <a:pt x="46714" y="19656"/>
                  </a:cubicBezTo>
                  <a:cubicBezTo>
                    <a:pt x="48118" y="22336"/>
                    <a:pt x="48884" y="25527"/>
                    <a:pt x="48884" y="28973"/>
                  </a:cubicBezTo>
                  <a:lnTo>
                    <a:pt x="13529" y="28973"/>
                  </a:lnTo>
                  <a:close/>
                </a:path>
              </a:pathLst>
            </a:custGeom>
            <a:solidFill>
              <a:srgbClr val="14336A"/>
            </a:solidFill>
            <a:ln w="0" cap="flat">
              <a:noFill/>
              <a:prstDash val="solid"/>
              <a:miter/>
            </a:ln>
          </p:spPr>
          <p:txBody>
            <a:bodyPr rtlCol="0" anchor="ctr"/>
            <a:lstStyle/>
            <a:p>
              <a:endParaRPr lang="en-GB" sz="1013"/>
            </a:p>
          </p:txBody>
        </p:sp>
        <p:sp>
          <p:nvSpPr>
            <p:cNvPr id="48" name="Freeform 47">
              <a:extLst>
                <a:ext uri="{FF2B5EF4-FFF2-40B4-BE49-F238E27FC236}">
                  <a16:creationId xmlns:a16="http://schemas.microsoft.com/office/drawing/2014/main" id="{87222C10-DC39-3AB8-2EDE-B0702DE48E8B}"/>
                </a:ext>
              </a:extLst>
            </p:cNvPr>
            <p:cNvSpPr/>
            <p:nvPr/>
          </p:nvSpPr>
          <p:spPr>
            <a:xfrm>
              <a:off x="638302" y="6272622"/>
              <a:ext cx="184560" cy="255014"/>
            </a:xfrm>
            <a:custGeom>
              <a:avLst/>
              <a:gdLst>
                <a:gd name="connsiteX0" fmla="*/ 0 w 184560"/>
                <a:gd name="connsiteY0" fmla="*/ 255014 h 255014"/>
                <a:gd name="connsiteX1" fmla="*/ 0 w 184560"/>
                <a:gd name="connsiteY1" fmla="*/ 0 h 255014"/>
                <a:gd name="connsiteX2" fmla="*/ 182901 w 184560"/>
                <a:gd name="connsiteY2" fmla="*/ 0 h 255014"/>
                <a:gd name="connsiteX3" fmla="*/ 182901 w 184560"/>
                <a:gd name="connsiteY3" fmla="*/ 58967 h 255014"/>
                <a:gd name="connsiteX4" fmla="*/ 67391 w 184560"/>
                <a:gd name="connsiteY4" fmla="*/ 58967 h 255014"/>
                <a:gd name="connsiteX5" fmla="*/ 67391 w 184560"/>
                <a:gd name="connsiteY5" fmla="*/ 98024 h 255014"/>
                <a:gd name="connsiteX6" fmla="*/ 165926 w 184560"/>
                <a:gd name="connsiteY6" fmla="*/ 98024 h 255014"/>
                <a:gd name="connsiteX7" fmla="*/ 165926 w 184560"/>
                <a:gd name="connsiteY7" fmla="*/ 153289 h 255014"/>
                <a:gd name="connsiteX8" fmla="*/ 67391 w 184560"/>
                <a:gd name="connsiteY8" fmla="*/ 153289 h 255014"/>
                <a:gd name="connsiteX9" fmla="*/ 67391 w 184560"/>
                <a:gd name="connsiteY9" fmla="*/ 195792 h 255014"/>
                <a:gd name="connsiteX10" fmla="*/ 184560 w 184560"/>
                <a:gd name="connsiteY10" fmla="*/ 195792 h 255014"/>
                <a:gd name="connsiteX11" fmla="*/ 184560 w 184560"/>
                <a:gd name="connsiteY11" fmla="*/ 255014 h 255014"/>
                <a:gd name="connsiteX12" fmla="*/ 0 w 184560"/>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560" h="255014">
                  <a:moveTo>
                    <a:pt x="0" y="255014"/>
                  </a:moveTo>
                  <a:lnTo>
                    <a:pt x="0" y="0"/>
                  </a:lnTo>
                  <a:lnTo>
                    <a:pt x="182901" y="0"/>
                  </a:lnTo>
                  <a:lnTo>
                    <a:pt x="182901" y="58967"/>
                  </a:lnTo>
                  <a:lnTo>
                    <a:pt x="67391" y="58967"/>
                  </a:lnTo>
                  <a:lnTo>
                    <a:pt x="67391" y="98024"/>
                  </a:lnTo>
                  <a:lnTo>
                    <a:pt x="165926" y="98024"/>
                  </a:lnTo>
                  <a:lnTo>
                    <a:pt x="165926" y="153289"/>
                  </a:lnTo>
                  <a:lnTo>
                    <a:pt x="67391" y="153289"/>
                  </a:lnTo>
                  <a:lnTo>
                    <a:pt x="67391" y="195792"/>
                  </a:lnTo>
                  <a:lnTo>
                    <a:pt x="184560" y="195792"/>
                  </a:lnTo>
                  <a:lnTo>
                    <a:pt x="184560"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49" name="Freeform 48">
              <a:extLst>
                <a:ext uri="{FF2B5EF4-FFF2-40B4-BE49-F238E27FC236}">
                  <a16:creationId xmlns:a16="http://schemas.microsoft.com/office/drawing/2014/main" id="{733BF6C7-CA90-75F9-9E96-34BCFBD48CF5}"/>
                </a:ext>
              </a:extLst>
            </p:cNvPr>
            <p:cNvSpPr/>
            <p:nvPr/>
          </p:nvSpPr>
          <p:spPr>
            <a:xfrm>
              <a:off x="1372714" y="6272622"/>
              <a:ext cx="184687" cy="255014"/>
            </a:xfrm>
            <a:custGeom>
              <a:avLst/>
              <a:gdLst>
                <a:gd name="connsiteX0" fmla="*/ 0 w 184687"/>
                <a:gd name="connsiteY0" fmla="*/ 255014 h 255014"/>
                <a:gd name="connsiteX1" fmla="*/ 0 w 184687"/>
                <a:gd name="connsiteY1" fmla="*/ 0 h 255014"/>
                <a:gd name="connsiteX2" fmla="*/ 183029 w 184687"/>
                <a:gd name="connsiteY2" fmla="*/ 0 h 255014"/>
                <a:gd name="connsiteX3" fmla="*/ 183029 w 184687"/>
                <a:gd name="connsiteY3" fmla="*/ 58967 h 255014"/>
                <a:gd name="connsiteX4" fmla="*/ 67519 w 184687"/>
                <a:gd name="connsiteY4" fmla="*/ 58967 h 255014"/>
                <a:gd name="connsiteX5" fmla="*/ 67519 w 184687"/>
                <a:gd name="connsiteY5" fmla="*/ 98024 h 255014"/>
                <a:gd name="connsiteX6" fmla="*/ 166053 w 184687"/>
                <a:gd name="connsiteY6" fmla="*/ 98024 h 255014"/>
                <a:gd name="connsiteX7" fmla="*/ 166053 w 184687"/>
                <a:gd name="connsiteY7" fmla="*/ 153289 h 255014"/>
                <a:gd name="connsiteX8" fmla="*/ 67519 w 184687"/>
                <a:gd name="connsiteY8" fmla="*/ 153289 h 255014"/>
                <a:gd name="connsiteX9" fmla="*/ 67519 w 184687"/>
                <a:gd name="connsiteY9" fmla="*/ 195792 h 255014"/>
                <a:gd name="connsiteX10" fmla="*/ 184688 w 184687"/>
                <a:gd name="connsiteY10" fmla="*/ 195792 h 255014"/>
                <a:gd name="connsiteX11" fmla="*/ 184688 w 184687"/>
                <a:gd name="connsiteY11" fmla="*/ 255014 h 255014"/>
                <a:gd name="connsiteX12" fmla="*/ 0 w 184687"/>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87" h="255014">
                  <a:moveTo>
                    <a:pt x="0" y="255014"/>
                  </a:moveTo>
                  <a:lnTo>
                    <a:pt x="0" y="0"/>
                  </a:lnTo>
                  <a:lnTo>
                    <a:pt x="183029" y="0"/>
                  </a:lnTo>
                  <a:lnTo>
                    <a:pt x="183029" y="58967"/>
                  </a:lnTo>
                  <a:lnTo>
                    <a:pt x="67519" y="58967"/>
                  </a:lnTo>
                  <a:lnTo>
                    <a:pt x="67519" y="98024"/>
                  </a:lnTo>
                  <a:lnTo>
                    <a:pt x="166053" y="98024"/>
                  </a:lnTo>
                  <a:lnTo>
                    <a:pt x="166053" y="153289"/>
                  </a:lnTo>
                  <a:lnTo>
                    <a:pt x="67519" y="153289"/>
                  </a:lnTo>
                  <a:lnTo>
                    <a:pt x="67519" y="195792"/>
                  </a:lnTo>
                  <a:lnTo>
                    <a:pt x="184688" y="195792"/>
                  </a:lnTo>
                  <a:lnTo>
                    <a:pt x="184688"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50" name="Freeform 49">
              <a:extLst>
                <a:ext uri="{FF2B5EF4-FFF2-40B4-BE49-F238E27FC236}">
                  <a16:creationId xmlns:a16="http://schemas.microsoft.com/office/drawing/2014/main" id="{2EA09037-8FEE-11F3-0782-ECB188E55140}"/>
                </a:ext>
              </a:extLst>
            </p:cNvPr>
            <p:cNvSpPr/>
            <p:nvPr/>
          </p:nvSpPr>
          <p:spPr>
            <a:xfrm>
              <a:off x="1598628" y="6272366"/>
              <a:ext cx="495989" cy="255525"/>
            </a:xfrm>
            <a:custGeom>
              <a:avLst/>
              <a:gdLst>
                <a:gd name="connsiteX0" fmla="*/ 392733 w 495989"/>
                <a:gd name="connsiteY0" fmla="*/ 0 h 255525"/>
                <a:gd name="connsiteX1" fmla="*/ 328533 w 495989"/>
                <a:gd name="connsiteY1" fmla="*/ 0 h 255525"/>
                <a:gd name="connsiteX2" fmla="*/ 247740 w 495989"/>
                <a:gd name="connsiteY2" fmla="*/ 199876 h 255525"/>
                <a:gd name="connsiteX3" fmla="*/ 235231 w 495989"/>
                <a:gd name="connsiteY3" fmla="*/ 199876 h 255525"/>
                <a:gd name="connsiteX4" fmla="*/ 209832 w 495989"/>
                <a:gd name="connsiteY4" fmla="*/ 196686 h 255525"/>
                <a:gd name="connsiteX5" fmla="*/ 192474 w 495989"/>
                <a:gd name="connsiteY5" fmla="*/ 186475 h 255525"/>
                <a:gd name="connsiteX6" fmla="*/ 179710 w 495989"/>
                <a:gd name="connsiteY6" fmla="*/ 168095 h 255525"/>
                <a:gd name="connsiteX7" fmla="*/ 178689 w 495989"/>
                <a:gd name="connsiteY7" fmla="*/ 166181 h 255525"/>
                <a:gd name="connsiteX8" fmla="*/ 180603 w 495989"/>
                <a:gd name="connsiteY8" fmla="*/ 165160 h 255525"/>
                <a:gd name="connsiteX9" fmla="*/ 222978 w 495989"/>
                <a:gd name="connsiteY9" fmla="*/ 88068 h 255525"/>
                <a:gd name="connsiteX10" fmla="*/ 210853 w 495989"/>
                <a:gd name="connsiteY10" fmla="*/ 42503 h 255525"/>
                <a:gd name="connsiteX11" fmla="*/ 177413 w 495989"/>
                <a:gd name="connsiteY11" fmla="*/ 11615 h 255525"/>
                <a:gd name="connsiteX12" fmla="*/ 128401 w 495989"/>
                <a:gd name="connsiteY12" fmla="*/ 511 h 255525"/>
                <a:gd name="connsiteX13" fmla="*/ 0 w 495989"/>
                <a:gd name="connsiteY13" fmla="*/ 511 h 255525"/>
                <a:gd name="connsiteX14" fmla="*/ 0 w 495989"/>
                <a:gd name="connsiteY14" fmla="*/ 255526 h 255525"/>
                <a:gd name="connsiteX15" fmla="*/ 67519 w 495989"/>
                <a:gd name="connsiteY15" fmla="*/ 255526 h 255525"/>
                <a:gd name="connsiteX16" fmla="*/ 67519 w 495989"/>
                <a:gd name="connsiteY16" fmla="*/ 182773 h 255525"/>
                <a:gd name="connsiteX17" fmla="*/ 80793 w 495989"/>
                <a:gd name="connsiteY17" fmla="*/ 182773 h 255525"/>
                <a:gd name="connsiteX18" fmla="*/ 111808 w 495989"/>
                <a:gd name="connsiteY18" fmla="*/ 182391 h 255525"/>
                <a:gd name="connsiteX19" fmla="*/ 113340 w 495989"/>
                <a:gd name="connsiteY19" fmla="*/ 182391 h 255525"/>
                <a:gd name="connsiteX20" fmla="*/ 113978 w 495989"/>
                <a:gd name="connsiteY20" fmla="*/ 183794 h 255525"/>
                <a:gd name="connsiteX21" fmla="*/ 158012 w 495989"/>
                <a:gd name="connsiteY21" fmla="*/ 239443 h 255525"/>
                <a:gd name="connsiteX22" fmla="*/ 217235 w 495989"/>
                <a:gd name="connsiteY22" fmla="*/ 255526 h 255525"/>
                <a:gd name="connsiteX23" fmla="*/ 296624 w 495989"/>
                <a:gd name="connsiteY23" fmla="*/ 255526 h 255525"/>
                <a:gd name="connsiteX24" fmla="*/ 310025 w 495989"/>
                <a:gd name="connsiteY24" fmla="*/ 220426 h 255525"/>
                <a:gd name="connsiteX25" fmla="*/ 411368 w 495989"/>
                <a:gd name="connsiteY25" fmla="*/ 220426 h 255525"/>
                <a:gd name="connsiteX26" fmla="*/ 424897 w 495989"/>
                <a:gd name="connsiteY26" fmla="*/ 255526 h 255525"/>
                <a:gd name="connsiteX27" fmla="*/ 495990 w 495989"/>
                <a:gd name="connsiteY27" fmla="*/ 255526 h 255525"/>
                <a:gd name="connsiteX28" fmla="*/ 392861 w 495989"/>
                <a:gd name="connsiteY28" fmla="*/ 256 h 255525"/>
                <a:gd name="connsiteX29" fmla="*/ 150609 w 495989"/>
                <a:gd name="connsiteY29" fmla="*/ 107213 h 255525"/>
                <a:gd name="connsiteX30" fmla="*/ 139633 w 495989"/>
                <a:gd name="connsiteY30" fmla="*/ 119467 h 255525"/>
                <a:gd name="connsiteX31" fmla="*/ 124317 w 495989"/>
                <a:gd name="connsiteY31" fmla="*/ 124061 h 255525"/>
                <a:gd name="connsiteX32" fmla="*/ 67391 w 495989"/>
                <a:gd name="connsiteY32" fmla="*/ 124061 h 255525"/>
                <a:gd name="connsiteX33" fmla="*/ 67391 w 495989"/>
                <a:gd name="connsiteY33" fmla="*/ 59478 h 255525"/>
                <a:gd name="connsiteX34" fmla="*/ 124572 w 495989"/>
                <a:gd name="connsiteY34" fmla="*/ 59478 h 255525"/>
                <a:gd name="connsiteX35" fmla="*/ 139505 w 495989"/>
                <a:gd name="connsiteY35" fmla="*/ 64200 h 255525"/>
                <a:gd name="connsiteX36" fmla="*/ 150482 w 495989"/>
                <a:gd name="connsiteY36" fmla="*/ 75815 h 255525"/>
                <a:gd name="connsiteX37" fmla="*/ 154566 w 495989"/>
                <a:gd name="connsiteY37" fmla="*/ 90238 h 255525"/>
                <a:gd name="connsiteX38" fmla="*/ 150482 w 495989"/>
                <a:gd name="connsiteY38" fmla="*/ 107341 h 255525"/>
                <a:gd name="connsiteX39" fmla="*/ 330957 w 495989"/>
                <a:gd name="connsiteY39" fmla="*/ 165287 h 255525"/>
                <a:gd name="connsiteX40" fmla="*/ 356102 w 495989"/>
                <a:gd name="connsiteY40" fmla="*/ 99938 h 255525"/>
                <a:gd name="connsiteX41" fmla="*/ 358527 w 495989"/>
                <a:gd name="connsiteY41" fmla="*/ 88579 h 255525"/>
                <a:gd name="connsiteX42" fmla="*/ 362994 w 495989"/>
                <a:gd name="connsiteY42" fmla="*/ 88579 h 255525"/>
                <a:gd name="connsiteX43" fmla="*/ 365164 w 495989"/>
                <a:gd name="connsiteY43" fmla="*/ 99556 h 255525"/>
                <a:gd name="connsiteX44" fmla="*/ 390435 w 495989"/>
                <a:gd name="connsiteY44" fmla="*/ 165160 h 255525"/>
                <a:gd name="connsiteX45" fmla="*/ 331085 w 495989"/>
                <a:gd name="connsiteY45" fmla="*/ 165160 h 2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5989" h="255525">
                  <a:moveTo>
                    <a:pt x="392733" y="0"/>
                  </a:moveTo>
                  <a:lnTo>
                    <a:pt x="328533" y="0"/>
                  </a:lnTo>
                  <a:lnTo>
                    <a:pt x="247740" y="199876"/>
                  </a:lnTo>
                  <a:lnTo>
                    <a:pt x="235231" y="199876"/>
                  </a:lnTo>
                  <a:cubicBezTo>
                    <a:pt x="225148" y="199876"/>
                    <a:pt x="216597" y="198728"/>
                    <a:pt x="209832" y="196686"/>
                  </a:cubicBezTo>
                  <a:cubicBezTo>
                    <a:pt x="202940" y="194516"/>
                    <a:pt x="197068" y="191070"/>
                    <a:pt x="192474" y="186475"/>
                  </a:cubicBezTo>
                  <a:cubicBezTo>
                    <a:pt x="187879" y="181880"/>
                    <a:pt x="183539" y="175754"/>
                    <a:pt x="179710" y="168095"/>
                  </a:cubicBezTo>
                  <a:lnTo>
                    <a:pt x="178689" y="166181"/>
                  </a:lnTo>
                  <a:lnTo>
                    <a:pt x="180603" y="165160"/>
                  </a:lnTo>
                  <a:cubicBezTo>
                    <a:pt x="208683" y="149588"/>
                    <a:pt x="222978" y="123678"/>
                    <a:pt x="222978" y="88068"/>
                  </a:cubicBezTo>
                  <a:cubicBezTo>
                    <a:pt x="222978" y="70965"/>
                    <a:pt x="218894" y="55649"/>
                    <a:pt x="210853" y="42503"/>
                  </a:cubicBezTo>
                  <a:cubicBezTo>
                    <a:pt x="202812" y="29356"/>
                    <a:pt x="191580" y="18890"/>
                    <a:pt x="177413" y="11615"/>
                  </a:cubicBezTo>
                  <a:cubicBezTo>
                    <a:pt x="163118" y="4212"/>
                    <a:pt x="146653" y="511"/>
                    <a:pt x="128401" y="511"/>
                  </a:cubicBezTo>
                  <a:lnTo>
                    <a:pt x="0" y="511"/>
                  </a:lnTo>
                  <a:lnTo>
                    <a:pt x="0" y="255526"/>
                  </a:lnTo>
                  <a:lnTo>
                    <a:pt x="67519" y="255526"/>
                  </a:lnTo>
                  <a:lnTo>
                    <a:pt x="67519" y="182773"/>
                  </a:lnTo>
                  <a:lnTo>
                    <a:pt x="80793" y="182773"/>
                  </a:lnTo>
                  <a:cubicBezTo>
                    <a:pt x="84239" y="182773"/>
                    <a:pt x="104916" y="182773"/>
                    <a:pt x="111808" y="182391"/>
                  </a:cubicBezTo>
                  <a:lnTo>
                    <a:pt x="113340" y="182391"/>
                  </a:lnTo>
                  <a:cubicBezTo>
                    <a:pt x="113340" y="182391"/>
                    <a:pt x="113978" y="183794"/>
                    <a:pt x="113978" y="183794"/>
                  </a:cubicBezTo>
                  <a:cubicBezTo>
                    <a:pt x="124955" y="210087"/>
                    <a:pt x="139760" y="228722"/>
                    <a:pt x="158012" y="239443"/>
                  </a:cubicBezTo>
                  <a:cubicBezTo>
                    <a:pt x="176392" y="250165"/>
                    <a:pt x="196303" y="255526"/>
                    <a:pt x="217235" y="255526"/>
                  </a:cubicBezTo>
                  <a:lnTo>
                    <a:pt x="296624" y="255526"/>
                  </a:lnTo>
                  <a:lnTo>
                    <a:pt x="310025" y="220426"/>
                  </a:lnTo>
                  <a:lnTo>
                    <a:pt x="411368" y="220426"/>
                  </a:lnTo>
                  <a:lnTo>
                    <a:pt x="424897" y="255526"/>
                  </a:lnTo>
                  <a:lnTo>
                    <a:pt x="495990" y="255526"/>
                  </a:lnTo>
                  <a:lnTo>
                    <a:pt x="392861" y="256"/>
                  </a:lnTo>
                  <a:close/>
                  <a:moveTo>
                    <a:pt x="150609" y="107213"/>
                  </a:moveTo>
                  <a:cubicBezTo>
                    <a:pt x="147929" y="112319"/>
                    <a:pt x="144228" y="116531"/>
                    <a:pt x="139633" y="119467"/>
                  </a:cubicBezTo>
                  <a:cubicBezTo>
                    <a:pt x="135038" y="122530"/>
                    <a:pt x="129932" y="124061"/>
                    <a:pt x="124317" y="124061"/>
                  </a:cubicBezTo>
                  <a:lnTo>
                    <a:pt x="67391" y="124061"/>
                  </a:lnTo>
                  <a:lnTo>
                    <a:pt x="67391" y="59478"/>
                  </a:lnTo>
                  <a:lnTo>
                    <a:pt x="124572" y="59478"/>
                  </a:lnTo>
                  <a:cubicBezTo>
                    <a:pt x="129805" y="59478"/>
                    <a:pt x="134910" y="61010"/>
                    <a:pt x="139505" y="64200"/>
                  </a:cubicBezTo>
                  <a:cubicBezTo>
                    <a:pt x="144100" y="67264"/>
                    <a:pt x="147801" y="71093"/>
                    <a:pt x="150482" y="75815"/>
                  </a:cubicBezTo>
                  <a:cubicBezTo>
                    <a:pt x="153162" y="80538"/>
                    <a:pt x="154566" y="85388"/>
                    <a:pt x="154566" y="90238"/>
                  </a:cubicBezTo>
                  <a:cubicBezTo>
                    <a:pt x="154566" y="96492"/>
                    <a:pt x="153162" y="102236"/>
                    <a:pt x="150482" y="107341"/>
                  </a:cubicBezTo>
                  <a:close/>
                  <a:moveTo>
                    <a:pt x="330957" y="165287"/>
                  </a:moveTo>
                  <a:lnTo>
                    <a:pt x="356102" y="99938"/>
                  </a:lnTo>
                  <a:lnTo>
                    <a:pt x="358527" y="88579"/>
                  </a:lnTo>
                  <a:lnTo>
                    <a:pt x="362994" y="88579"/>
                  </a:lnTo>
                  <a:lnTo>
                    <a:pt x="365164" y="99556"/>
                  </a:lnTo>
                  <a:lnTo>
                    <a:pt x="390435" y="165160"/>
                  </a:lnTo>
                  <a:lnTo>
                    <a:pt x="331085" y="165160"/>
                  </a:lnTo>
                  <a:close/>
                </a:path>
              </a:pathLst>
            </a:custGeom>
            <a:solidFill>
              <a:srgbClr val="14336A"/>
            </a:solidFill>
            <a:ln w="0" cap="flat">
              <a:noFill/>
              <a:prstDash val="solid"/>
              <a:miter/>
            </a:ln>
          </p:spPr>
          <p:txBody>
            <a:bodyPr rtlCol="0" anchor="ctr"/>
            <a:lstStyle/>
            <a:p>
              <a:endParaRPr lang="en-GB" sz="1013"/>
            </a:p>
          </p:txBody>
        </p:sp>
        <p:sp>
          <p:nvSpPr>
            <p:cNvPr id="51" name="Freeform 50">
              <a:extLst>
                <a:ext uri="{FF2B5EF4-FFF2-40B4-BE49-F238E27FC236}">
                  <a16:creationId xmlns:a16="http://schemas.microsoft.com/office/drawing/2014/main" id="{178CFCC3-2673-6D86-8A1E-01C9F5132FFD}"/>
                </a:ext>
              </a:extLst>
            </p:cNvPr>
            <p:cNvSpPr/>
            <p:nvPr/>
          </p:nvSpPr>
          <p:spPr>
            <a:xfrm>
              <a:off x="899443" y="6332483"/>
              <a:ext cx="126996" cy="59477"/>
            </a:xfrm>
            <a:custGeom>
              <a:avLst/>
              <a:gdLst>
                <a:gd name="connsiteX0" fmla="*/ 113850 w 126996"/>
                <a:gd name="connsiteY0" fmla="*/ 4084 h 59477"/>
                <a:gd name="connsiteX1" fmla="*/ 101342 w 126996"/>
                <a:gd name="connsiteY1" fmla="*/ 0 h 59477"/>
                <a:gd name="connsiteX2" fmla="*/ 0 w 126996"/>
                <a:gd name="connsiteY2" fmla="*/ 0 h 59477"/>
                <a:gd name="connsiteX3" fmla="*/ 0 w 126996"/>
                <a:gd name="connsiteY3" fmla="*/ 59478 h 59477"/>
                <a:gd name="connsiteX4" fmla="*/ 101215 w 126996"/>
                <a:gd name="connsiteY4" fmla="*/ 59478 h 59477"/>
                <a:gd name="connsiteX5" fmla="*/ 113978 w 126996"/>
                <a:gd name="connsiteY5" fmla="*/ 55649 h 59477"/>
                <a:gd name="connsiteX6" fmla="*/ 123423 w 126996"/>
                <a:gd name="connsiteY6" fmla="*/ 45055 h 59477"/>
                <a:gd name="connsiteX7" fmla="*/ 126997 w 126996"/>
                <a:gd name="connsiteY7" fmla="*/ 30122 h 59477"/>
                <a:gd name="connsiteX8" fmla="*/ 123423 w 126996"/>
                <a:gd name="connsiteY8" fmla="*/ 15316 h 59477"/>
                <a:gd name="connsiteX9" fmla="*/ 113978 w 126996"/>
                <a:gd name="connsiteY9" fmla="*/ 4212 h 5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996" h="59477">
                  <a:moveTo>
                    <a:pt x="113850" y="4084"/>
                  </a:moveTo>
                  <a:cubicBezTo>
                    <a:pt x="110021" y="1404"/>
                    <a:pt x="105809" y="0"/>
                    <a:pt x="101342" y="0"/>
                  </a:cubicBezTo>
                  <a:lnTo>
                    <a:pt x="0" y="0"/>
                  </a:lnTo>
                  <a:lnTo>
                    <a:pt x="0" y="59478"/>
                  </a:lnTo>
                  <a:lnTo>
                    <a:pt x="101215" y="59478"/>
                  </a:lnTo>
                  <a:cubicBezTo>
                    <a:pt x="105809" y="59478"/>
                    <a:pt x="110149" y="58202"/>
                    <a:pt x="113978" y="55649"/>
                  </a:cubicBezTo>
                  <a:cubicBezTo>
                    <a:pt x="117935" y="53096"/>
                    <a:pt x="121126" y="49522"/>
                    <a:pt x="123423" y="45055"/>
                  </a:cubicBezTo>
                  <a:cubicBezTo>
                    <a:pt x="125720" y="40588"/>
                    <a:pt x="126997" y="35483"/>
                    <a:pt x="126997" y="30122"/>
                  </a:cubicBezTo>
                  <a:cubicBezTo>
                    <a:pt x="126997" y="24761"/>
                    <a:pt x="125848" y="19911"/>
                    <a:pt x="123423" y="15316"/>
                  </a:cubicBezTo>
                  <a:cubicBezTo>
                    <a:pt x="120998" y="10721"/>
                    <a:pt x="117807" y="7020"/>
                    <a:pt x="113978" y="4212"/>
                  </a:cubicBezTo>
                  <a:close/>
                </a:path>
              </a:pathLst>
            </a:custGeom>
            <a:solidFill>
              <a:srgbClr val="EC607E"/>
            </a:solidFill>
            <a:ln w="0" cap="flat">
              <a:noFill/>
              <a:prstDash val="solid"/>
              <a:miter/>
            </a:ln>
          </p:spPr>
          <p:txBody>
            <a:bodyPr rtlCol="0" anchor="ctr"/>
            <a:lstStyle/>
            <a:p>
              <a:endParaRPr lang="en-GB" sz="1013"/>
            </a:p>
          </p:txBody>
        </p:sp>
        <p:sp>
          <p:nvSpPr>
            <p:cNvPr id="52" name="Freeform 51">
              <a:extLst>
                <a:ext uri="{FF2B5EF4-FFF2-40B4-BE49-F238E27FC236}">
                  <a16:creationId xmlns:a16="http://schemas.microsoft.com/office/drawing/2014/main" id="{D49C48D3-1057-AFF6-C75D-7585AF214602}"/>
                </a:ext>
              </a:extLst>
            </p:cNvPr>
            <p:cNvSpPr/>
            <p:nvPr/>
          </p:nvSpPr>
          <p:spPr>
            <a:xfrm>
              <a:off x="899316" y="6456416"/>
              <a:ext cx="123040" cy="71220"/>
            </a:xfrm>
            <a:custGeom>
              <a:avLst/>
              <a:gdLst>
                <a:gd name="connsiteX0" fmla="*/ 0 w 123040"/>
                <a:gd name="connsiteY0" fmla="*/ 0 h 71220"/>
                <a:gd name="connsiteX1" fmla="*/ 0 w 123040"/>
                <a:gd name="connsiteY1" fmla="*/ 71220 h 71220"/>
                <a:gd name="connsiteX2" fmla="*/ 123040 w 123040"/>
                <a:gd name="connsiteY2" fmla="*/ 71220 h 71220"/>
                <a:gd name="connsiteX3" fmla="*/ 83729 w 123040"/>
                <a:gd name="connsiteY3" fmla="*/ 0 h 71220"/>
                <a:gd name="connsiteX4" fmla="*/ 0 w 123040"/>
                <a:gd name="connsiteY4" fmla="*/ 0 h 7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0" h="71220">
                  <a:moveTo>
                    <a:pt x="0" y="0"/>
                  </a:moveTo>
                  <a:lnTo>
                    <a:pt x="0" y="71220"/>
                  </a:lnTo>
                  <a:lnTo>
                    <a:pt x="123040" y="71220"/>
                  </a:lnTo>
                  <a:lnTo>
                    <a:pt x="83729" y="0"/>
                  </a:lnTo>
                  <a:lnTo>
                    <a:pt x="0" y="0"/>
                  </a:lnTo>
                  <a:close/>
                </a:path>
              </a:pathLst>
            </a:custGeom>
            <a:solidFill>
              <a:srgbClr val="EC607E"/>
            </a:solidFill>
            <a:ln w="0" cap="flat">
              <a:noFill/>
              <a:prstDash val="solid"/>
              <a:miter/>
            </a:ln>
          </p:spPr>
          <p:txBody>
            <a:bodyPr rtlCol="0" anchor="ctr"/>
            <a:lstStyle/>
            <a:p>
              <a:endParaRPr lang="en-GB" sz="1013"/>
            </a:p>
          </p:txBody>
        </p:sp>
        <p:sp>
          <p:nvSpPr>
            <p:cNvPr id="53" name="Freeform 52">
              <a:extLst>
                <a:ext uri="{FF2B5EF4-FFF2-40B4-BE49-F238E27FC236}">
                  <a16:creationId xmlns:a16="http://schemas.microsoft.com/office/drawing/2014/main" id="{8DEFC6E9-2E7C-E787-E7EB-636A975C4888}"/>
                </a:ext>
              </a:extLst>
            </p:cNvPr>
            <p:cNvSpPr/>
            <p:nvPr/>
          </p:nvSpPr>
          <p:spPr>
            <a:xfrm>
              <a:off x="1036140" y="6272622"/>
              <a:ext cx="307855" cy="255142"/>
            </a:xfrm>
            <a:custGeom>
              <a:avLst/>
              <a:gdLst>
                <a:gd name="connsiteX0" fmla="*/ 290497 w 307855"/>
                <a:gd name="connsiteY0" fmla="*/ 60754 h 255142"/>
                <a:gd name="connsiteX1" fmla="*/ 242251 w 307855"/>
                <a:gd name="connsiteY1" fmla="*/ 15954 h 255142"/>
                <a:gd name="connsiteX2" fmla="*/ 170010 w 307855"/>
                <a:gd name="connsiteY2" fmla="*/ 0 h 255142"/>
                <a:gd name="connsiteX3" fmla="*/ 0 w 307855"/>
                <a:gd name="connsiteY3" fmla="*/ 0 h 255142"/>
                <a:gd name="connsiteX4" fmla="*/ 18635 w 307855"/>
                <a:gd name="connsiteY4" fmla="*/ 7658 h 255142"/>
                <a:gd name="connsiteX5" fmla="*/ 53990 w 307855"/>
                <a:gd name="connsiteY5" fmla="*/ 41481 h 255142"/>
                <a:gd name="connsiteX6" fmla="*/ 66753 w 307855"/>
                <a:gd name="connsiteY6" fmla="*/ 89983 h 255142"/>
                <a:gd name="connsiteX7" fmla="*/ 54245 w 307855"/>
                <a:gd name="connsiteY7" fmla="*/ 138484 h 255142"/>
                <a:gd name="connsiteX8" fmla="*/ 21826 w 307855"/>
                <a:gd name="connsiteY8" fmla="*/ 170648 h 255142"/>
                <a:gd name="connsiteX9" fmla="*/ 73645 w 307855"/>
                <a:gd name="connsiteY9" fmla="*/ 255142 h 255142"/>
                <a:gd name="connsiteX10" fmla="*/ 170776 w 307855"/>
                <a:gd name="connsiteY10" fmla="*/ 255142 h 255142"/>
                <a:gd name="connsiteX11" fmla="*/ 242762 w 307855"/>
                <a:gd name="connsiteY11" fmla="*/ 239188 h 255142"/>
                <a:gd name="connsiteX12" fmla="*/ 290753 w 307855"/>
                <a:gd name="connsiteY12" fmla="*/ 194388 h 255142"/>
                <a:gd name="connsiteX13" fmla="*/ 307856 w 307855"/>
                <a:gd name="connsiteY13" fmla="*/ 127507 h 255142"/>
                <a:gd name="connsiteX14" fmla="*/ 290753 w 307855"/>
                <a:gd name="connsiteY14" fmla="*/ 60882 h 255142"/>
                <a:gd name="connsiteX15" fmla="*/ 216852 w 307855"/>
                <a:gd name="connsiteY15" fmla="*/ 173711 h 255142"/>
                <a:gd name="connsiteX16" fmla="*/ 168095 w 307855"/>
                <a:gd name="connsiteY16" fmla="*/ 189793 h 255142"/>
                <a:gd name="connsiteX17" fmla="*/ 129167 w 307855"/>
                <a:gd name="connsiteY17" fmla="*/ 189793 h 255142"/>
                <a:gd name="connsiteX18" fmla="*/ 129167 w 307855"/>
                <a:gd name="connsiteY18" fmla="*/ 65221 h 255142"/>
                <a:gd name="connsiteX19" fmla="*/ 168095 w 307855"/>
                <a:gd name="connsiteY19" fmla="*/ 65221 h 255142"/>
                <a:gd name="connsiteX20" fmla="*/ 217235 w 307855"/>
                <a:gd name="connsiteY20" fmla="*/ 81941 h 255142"/>
                <a:gd name="connsiteX21" fmla="*/ 233827 w 307855"/>
                <a:gd name="connsiteY21" fmla="*/ 128145 h 255142"/>
                <a:gd name="connsiteX22" fmla="*/ 216980 w 307855"/>
                <a:gd name="connsiteY22" fmla="*/ 173711 h 2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7855" h="255142">
                  <a:moveTo>
                    <a:pt x="290497" y="60754"/>
                  </a:moveTo>
                  <a:cubicBezTo>
                    <a:pt x="279138" y="41609"/>
                    <a:pt x="262928" y="26548"/>
                    <a:pt x="242251" y="15954"/>
                  </a:cubicBezTo>
                  <a:cubicBezTo>
                    <a:pt x="221574" y="5360"/>
                    <a:pt x="197196" y="0"/>
                    <a:pt x="170010" y="0"/>
                  </a:cubicBezTo>
                  <a:lnTo>
                    <a:pt x="0" y="0"/>
                  </a:lnTo>
                  <a:cubicBezTo>
                    <a:pt x="6509" y="1914"/>
                    <a:pt x="12764" y="4467"/>
                    <a:pt x="18635" y="7658"/>
                  </a:cubicBezTo>
                  <a:cubicBezTo>
                    <a:pt x="33696" y="15699"/>
                    <a:pt x="45566" y="27059"/>
                    <a:pt x="53990" y="41481"/>
                  </a:cubicBezTo>
                  <a:cubicBezTo>
                    <a:pt x="62414" y="55776"/>
                    <a:pt x="66753" y="72114"/>
                    <a:pt x="66753" y="89983"/>
                  </a:cubicBezTo>
                  <a:cubicBezTo>
                    <a:pt x="66753" y="107851"/>
                    <a:pt x="62541" y="124316"/>
                    <a:pt x="54245" y="138484"/>
                  </a:cubicBezTo>
                  <a:cubicBezTo>
                    <a:pt x="46331" y="152013"/>
                    <a:pt x="35483" y="162735"/>
                    <a:pt x="21826" y="170648"/>
                  </a:cubicBezTo>
                  <a:lnTo>
                    <a:pt x="73645" y="255142"/>
                  </a:lnTo>
                  <a:lnTo>
                    <a:pt x="170776" y="255142"/>
                  </a:lnTo>
                  <a:cubicBezTo>
                    <a:pt x="197834" y="255142"/>
                    <a:pt x="222085" y="249781"/>
                    <a:pt x="242762" y="239188"/>
                  </a:cubicBezTo>
                  <a:cubicBezTo>
                    <a:pt x="263311" y="228594"/>
                    <a:pt x="279521" y="213533"/>
                    <a:pt x="290753" y="194388"/>
                  </a:cubicBezTo>
                  <a:cubicBezTo>
                    <a:pt x="302112" y="175115"/>
                    <a:pt x="307856" y="152651"/>
                    <a:pt x="307856" y="127507"/>
                  </a:cubicBezTo>
                  <a:cubicBezTo>
                    <a:pt x="307856" y="102363"/>
                    <a:pt x="302112" y="80027"/>
                    <a:pt x="290753" y="60882"/>
                  </a:cubicBezTo>
                  <a:close/>
                  <a:moveTo>
                    <a:pt x="216852" y="173711"/>
                  </a:moveTo>
                  <a:cubicBezTo>
                    <a:pt x="205620" y="184432"/>
                    <a:pt x="189155" y="189793"/>
                    <a:pt x="168095" y="189793"/>
                  </a:cubicBezTo>
                  <a:lnTo>
                    <a:pt x="129167" y="189793"/>
                  </a:lnTo>
                  <a:lnTo>
                    <a:pt x="129167" y="65221"/>
                  </a:lnTo>
                  <a:lnTo>
                    <a:pt x="168095" y="65221"/>
                  </a:lnTo>
                  <a:cubicBezTo>
                    <a:pt x="189666" y="65221"/>
                    <a:pt x="206258" y="70837"/>
                    <a:pt x="217235" y="81941"/>
                  </a:cubicBezTo>
                  <a:cubicBezTo>
                    <a:pt x="228211" y="93046"/>
                    <a:pt x="233827" y="108490"/>
                    <a:pt x="233827" y="128145"/>
                  </a:cubicBezTo>
                  <a:cubicBezTo>
                    <a:pt x="233827" y="147801"/>
                    <a:pt x="228084" y="163118"/>
                    <a:pt x="216980" y="173711"/>
                  </a:cubicBezTo>
                  <a:close/>
                </a:path>
              </a:pathLst>
            </a:custGeom>
            <a:solidFill>
              <a:srgbClr val="EC607E"/>
            </a:solidFill>
            <a:ln w="0" cap="flat">
              <a:noFill/>
              <a:prstDash val="solid"/>
              <a:miter/>
            </a:ln>
          </p:spPr>
          <p:txBody>
            <a:bodyPr rtlCol="0" anchor="ctr"/>
            <a:lstStyle/>
            <a:p>
              <a:endParaRPr lang="en-GB" sz="1013"/>
            </a:p>
          </p:txBody>
        </p:sp>
      </p:grpSp>
    </p:spTree>
    <p:extLst>
      <p:ext uri="{BB962C8B-B14F-4D97-AF65-F5344CB8AC3E}">
        <p14:creationId xmlns:p14="http://schemas.microsoft.com/office/powerpoint/2010/main" val="4259303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icture right">
    <p:bg>
      <p:bgPr>
        <a:solidFill>
          <a:schemeClr val="bg1"/>
        </a:solidFill>
        <a:effectLst/>
      </p:bgPr>
    </p:bg>
    <p:spTree>
      <p:nvGrpSpPr>
        <p:cNvPr id="1" name=""/>
        <p:cNvGrpSpPr/>
        <p:nvPr/>
      </p:nvGrpSpPr>
      <p:grpSpPr>
        <a:xfrm>
          <a:off x="0" y="0"/>
          <a:ext cx="0" cy="0"/>
          <a:chOff x="0" y="0"/>
          <a:chExt cx="0" cy="0"/>
        </a:xfrm>
      </p:grpSpPr>
      <p:sp>
        <p:nvSpPr>
          <p:cNvPr id="2" name="Picture Placeholder 13">
            <a:extLst>
              <a:ext uri="{FF2B5EF4-FFF2-40B4-BE49-F238E27FC236}">
                <a16:creationId xmlns:a16="http://schemas.microsoft.com/office/drawing/2014/main" id="{667754FC-2D3B-5DDE-7CC3-F1276402D3C4}"/>
              </a:ext>
            </a:extLst>
          </p:cNvPr>
          <p:cNvSpPr>
            <a:spLocks noGrp="1"/>
          </p:cNvSpPr>
          <p:nvPr>
            <p:ph type="pic" sz="quarter" idx="13" hasCustomPrompt="1"/>
          </p:nvPr>
        </p:nvSpPr>
        <p:spPr>
          <a:xfrm>
            <a:off x="5544000" y="-1"/>
            <a:ext cx="3600000" cy="4351335"/>
          </a:xfrm>
          <a:prstGeom prst="rect">
            <a:avLst/>
          </a:prstGeom>
          <a:solidFill>
            <a:schemeClr val="bg2"/>
          </a:solidFill>
        </p:spPr>
        <p:txBody>
          <a:bodyPr anchor="ctr">
            <a:normAutofit/>
          </a:bodyPr>
          <a:lstStyle>
            <a:lvl1pPr marL="0" indent="0" algn="ctr">
              <a:buNone/>
              <a:defRPr sz="1200">
                <a:solidFill>
                  <a:schemeClr val="accent1"/>
                </a:solidFill>
              </a:defRPr>
            </a:lvl1pPr>
          </a:lstStyle>
          <a:p>
            <a:r>
              <a:rPr lang="en-US" dirty="0"/>
              <a:t>Click to insert picture</a:t>
            </a:r>
          </a:p>
        </p:txBody>
      </p:sp>
      <p:sp>
        <p:nvSpPr>
          <p:cNvPr id="7" name="Freeform 6">
            <a:extLst>
              <a:ext uri="{FF2B5EF4-FFF2-40B4-BE49-F238E27FC236}">
                <a16:creationId xmlns:a16="http://schemas.microsoft.com/office/drawing/2014/main" id="{A2552232-D55C-96E3-4056-6A99251C61C7}"/>
              </a:ext>
            </a:extLst>
          </p:cNvPr>
          <p:cNvSpPr/>
          <p:nvPr/>
        </p:nvSpPr>
        <p:spPr>
          <a:xfrm>
            <a:off x="0" y="4352386"/>
            <a:ext cx="9144000" cy="793953"/>
          </a:xfrm>
          <a:custGeom>
            <a:avLst/>
            <a:gdLst>
              <a:gd name="connsiteX0" fmla="*/ 0 w 12252832"/>
              <a:gd name="connsiteY0" fmla="*/ 0 h 1058604"/>
              <a:gd name="connsiteX1" fmla="*/ 12252832 w 12252832"/>
              <a:gd name="connsiteY1" fmla="*/ 0 h 1058604"/>
              <a:gd name="connsiteX2" fmla="*/ 12252832 w 12252832"/>
              <a:gd name="connsiteY2" fmla="*/ 1058605 h 1058604"/>
              <a:gd name="connsiteX3" fmla="*/ 0 w 12252832"/>
              <a:gd name="connsiteY3" fmla="*/ 1058605 h 1058604"/>
            </a:gdLst>
            <a:ahLst/>
            <a:cxnLst>
              <a:cxn ang="0">
                <a:pos x="connsiteX0" y="connsiteY0"/>
              </a:cxn>
              <a:cxn ang="0">
                <a:pos x="connsiteX1" y="connsiteY1"/>
              </a:cxn>
              <a:cxn ang="0">
                <a:pos x="connsiteX2" y="connsiteY2"/>
              </a:cxn>
              <a:cxn ang="0">
                <a:pos x="connsiteX3" y="connsiteY3"/>
              </a:cxn>
            </a:cxnLst>
            <a:rect l="l" t="t" r="r" b="b"/>
            <a:pathLst>
              <a:path w="12252832" h="1058604">
                <a:moveTo>
                  <a:pt x="0" y="0"/>
                </a:moveTo>
                <a:lnTo>
                  <a:pt x="12252832" y="0"/>
                </a:lnTo>
                <a:lnTo>
                  <a:pt x="12252832" y="1058605"/>
                </a:lnTo>
                <a:lnTo>
                  <a:pt x="0" y="1058605"/>
                </a:lnTo>
                <a:close/>
              </a:path>
            </a:pathLst>
          </a:custGeom>
          <a:solidFill>
            <a:schemeClr val="bg2">
              <a:alpha val="30000"/>
            </a:schemeClr>
          </a:solidFill>
          <a:ln w="0" cap="flat">
            <a:noFill/>
            <a:prstDash val="solid"/>
            <a:miter/>
          </a:ln>
        </p:spPr>
        <p:txBody>
          <a:bodyPr rtlCol="0" anchor="ctr"/>
          <a:lstStyle/>
          <a:p>
            <a:endParaRPr lang="en-GB" sz="1013"/>
          </a:p>
        </p:txBody>
      </p:sp>
      <p:sp>
        <p:nvSpPr>
          <p:cNvPr id="8" name="Title 7">
            <a:extLst>
              <a:ext uri="{FF2B5EF4-FFF2-40B4-BE49-F238E27FC236}">
                <a16:creationId xmlns:a16="http://schemas.microsoft.com/office/drawing/2014/main" id="{05AD0F12-7976-6C5B-65AC-9964CE3AB066}"/>
              </a:ext>
            </a:extLst>
          </p:cNvPr>
          <p:cNvSpPr>
            <a:spLocks noGrp="1"/>
          </p:cNvSpPr>
          <p:nvPr>
            <p:ph type="title" hasCustomPrompt="1"/>
          </p:nvPr>
        </p:nvSpPr>
        <p:spPr>
          <a:xfrm>
            <a:off x="540000" y="405000"/>
            <a:ext cx="4495801" cy="369332"/>
          </a:xfrm>
        </p:spPr>
        <p:txBody>
          <a:bodyPr>
            <a:noAutofit/>
          </a:bodyPr>
          <a:lstStyle/>
          <a:p>
            <a:r>
              <a:rPr lang="en-GB"/>
              <a:t>Click to edit title</a:t>
            </a:r>
          </a:p>
        </p:txBody>
      </p:sp>
      <p:sp>
        <p:nvSpPr>
          <p:cNvPr id="42" name="Text Placeholder 41">
            <a:extLst>
              <a:ext uri="{FF2B5EF4-FFF2-40B4-BE49-F238E27FC236}">
                <a16:creationId xmlns:a16="http://schemas.microsoft.com/office/drawing/2014/main" id="{19766B1C-F22B-CBA5-6B7D-4510285FDEC0}"/>
              </a:ext>
            </a:extLst>
          </p:cNvPr>
          <p:cNvSpPr>
            <a:spLocks noGrp="1"/>
          </p:cNvSpPr>
          <p:nvPr>
            <p:ph type="body" sz="quarter" idx="10"/>
          </p:nvPr>
        </p:nvSpPr>
        <p:spPr>
          <a:xfrm>
            <a:off x="540000" y="1065796"/>
            <a:ext cx="4495801" cy="314774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47" name="Graphic 4">
            <a:extLst>
              <a:ext uri="{FF2B5EF4-FFF2-40B4-BE49-F238E27FC236}">
                <a16:creationId xmlns:a16="http://schemas.microsoft.com/office/drawing/2014/main" id="{7764F58A-CDBB-B01A-7692-DC58CEA0E5FC}"/>
              </a:ext>
            </a:extLst>
          </p:cNvPr>
          <p:cNvGrpSpPr>
            <a:grpSpLocks noChangeAspect="1"/>
          </p:cNvGrpSpPr>
          <p:nvPr/>
        </p:nvGrpSpPr>
        <p:grpSpPr>
          <a:xfrm>
            <a:off x="540000" y="4632363"/>
            <a:ext cx="2787779" cy="234000"/>
            <a:chOff x="638302" y="6272366"/>
            <a:chExt cx="3044222" cy="255525"/>
          </a:xfrm>
        </p:grpSpPr>
        <p:sp>
          <p:nvSpPr>
            <p:cNvPr id="144" name="Freeform 143">
              <a:extLst>
                <a:ext uri="{FF2B5EF4-FFF2-40B4-BE49-F238E27FC236}">
                  <a16:creationId xmlns:a16="http://schemas.microsoft.com/office/drawing/2014/main" id="{FC85296C-3641-0DBE-BB2E-0B52CF067094}"/>
                </a:ext>
              </a:extLst>
            </p:cNvPr>
            <p:cNvSpPr/>
            <p:nvPr/>
          </p:nvSpPr>
          <p:spPr>
            <a:xfrm>
              <a:off x="2791760" y="6277599"/>
              <a:ext cx="71858" cy="91131"/>
            </a:xfrm>
            <a:custGeom>
              <a:avLst/>
              <a:gdLst>
                <a:gd name="connsiteX0" fmla="*/ 53352 w 71858"/>
                <a:gd name="connsiteY0" fmla="*/ 55266 h 91131"/>
                <a:gd name="connsiteX1" fmla="*/ 64711 w 71858"/>
                <a:gd name="connsiteY1" fmla="*/ 45311 h 91131"/>
                <a:gd name="connsiteX2" fmla="*/ 68668 w 71858"/>
                <a:gd name="connsiteY2" fmla="*/ 29739 h 91131"/>
                <a:gd name="connsiteX3" fmla="*/ 64839 w 71858"/>
                <a:gd name="connsiteY3" fmla="*/ 14040 h 91131"/>
                <a:gd name="connsiteX4" fmla="*/ 53607 w 71858"/>
                <a:gd name="connsiteY4" fmla="*/ 3702 h 91131"/>
                <a:gd name="connsiteX5" fmla="*/ 35993 w 71858"/>
                <a:gd name="connsiteY5" fmla="*/ 0 h 91131"/>
                <a:gd name="connsiteX6" fmla="*/ 0 w 71858"/>
                <a:gd name="connsiteY6" fmla="*/ 0 h 91131"/>
                <a:gd name="connsiteX7" fmla="*/ 0 w 71858"/>
                <a:gd name="connsiteY7" fmla="*/ 91132 h 91131"/>
                <a:gd name="connsiteX8" fmla="*/ 19273 w 71858"/>
                <a:gd name="connsiteY8" fmla="*/ 91132 h 91131"/>
                <a:gd name="connsiteX9" fmla="*/ 19273 w 71858"/>
                <a:gd name="connsiteY9" fmla="*/ 58840 h 91131"/>
                <a:gd name="connsiteX10" fmla="*/ 33313 w 71858"/>
                <a:gd name="connsiteY10" fmla="*/ 58840 h 91131"/>
                <a:gd name="connsiteX11" fmla="*/ 50544 w 71858"/>
                <a:gd name="connsiteY11" fmla="*/ 91132 h 91131"/>
                <a:gd name="connsiteX12" fmla="*/ 71859 w 71858"/>
                <a:gd name="connsiteY12" fmla="*/ 91132 h 91131"/>
                <a:gd name="connsiteX13" fmla="*/ 52458 w 71858"/>
                <a:gd name="connsiteY13" fmla="*/ 55649 h 91131"/>
                <a:gd name="connsiteX14" fmla="*/ 53352 w 71858"/>
                <a:gd name="connsiteY14" fmla="*/ 55394 h 91131"/>
                <a:gd name="connsiteX15" fmla="*/ 19145 w 71858"/>
                <a:gd name="connsiteY15" fmla="*/ 15699 h 91131"/>
                <a:gd name="connsiteX16" fmla="*/ 32164 w 71858"/>
                <a:gd name="connsiteY16" fmla="*/ 15699 h 91131"/>
                <a:gd name="connsiteX17" fmla="*/ 41354 w 71858"/>
                <a:gd name="connsiteY17" fmla="*/ 17359 h 91131"/>
                <a:gd name="connsiteX18" fmla="*/ 46842 w 71858"/>
                <a:gd name="connsiteY18" fmla="*/ 22081 h 91131"/>
                <a:gd name="connsiteX19" fmla="*/ 48629 w 71858"/>
                <a:gd name="connsiteY19" fmla="*/ 29739 h 91131"/>
                <a:gd name="connsiteX20" fmla="*/ 46842 w 71858"/>
                <a:gd name="connsiteY20" fmla="*/ 37270 h 91131"/>
                <a:gd name="connsiteX21" fmla="*/ 41354 w 71858"/>
                <a:gd name="connsiteY21" fmla="*/ 41864 h 91131"/>
                <a:gd name="connsiteX22" fmla="*/ 32164 w 71858"/>
                <a:gd name="connsiteY22" fmla="*/ 43396 h 91131"/>
                <a:gd name="connsiteX23" fmla="*/ 19145 w 71858"/>
                <a:gd name="connsiteY23" fmla="*/ 43396 h 91131"/>
                <a:gd name="connsiteX24" fmla="*/ 19145 w 71858"/>
                <a:gd name="connsiteY24" fmla="*/ 15827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858" h="91131">
                  <a:moveTo>
                    <a:pt x="53352" y="55266"/>
                  </a:moveTo>
                  <a:cubicBezTo>
                    <a:pt x="58329" y="52968"/>
                    <a:pt x="62031" y="49650"/>
                    <a:pt x="64711" y="45311"/>
                  </a:cubicBezTo>
                  <a:cubicBezTo>
                    <a:pt x="67264" y="40971"/>
                    <a:pt x="68668" y="35738"/>
                    <a:pt x="68668" y="29739"/>
                  </a:cubicBezTo>
                  <a:cubicBezTo>
                    <a:pt x="68668" y="23740"/>
                    <a:pt x="67391" y="18507"/>
                    <a:pt x="64839" y="14040"/>
                  </a:cubicBezTo>
                  <a:cubicBezTo>
                    <a:pt x="62286" y="9573"/>
                    <a:pt x="58585" y="6127"/>
                    <a:pt x="53607" y="3702"/>
                  </a:cubicBezTo>
                  <a:cubicBezTo>
                    <a:pt x="48757" y="1276"/>
                    <a:pt x="42885" y="0"/>
                    <a:pt x="35993" y="0"/>
                  </a:cubicBezTo>
                  <a:lnTo>
                    <a:pt x="0" y="0"/>
                  </a:lnTo>
                  <a:lnTo>
                    <a:pt x="0" y="91132"/>
                  </a:lnTo>
                  <a:lnTo>
                    <a:pt x="19273" y="91132"/>
                  </a:lnTo>
                  <a:lnTo>
                    <a:pt x="19273" y="58840"/>
                  </a:lnTo>
                  <a:lnTo>
                    <a:pt x="33313" y="58840"/>
                  </a:lnTo>
                  <a:lnTo>
                    <a:pt x="50544" y="91132"/>
                  </a:lnTo>
                  <a:lnTo>
                    <a:pt x="71859" y="91132"/>
                  </a:lnTo>
                  <a:lnTo>
                    <a:pt x="52458" y="55649"/>
                  </a:lnTo>
                  <a:cubicBezTo>
                    <a:pt x="52458" y="55649"/>
                    <a:pt x="53096" y="55521"/>
                    <a:pt x="53352" y="55394"/>
                  </a:cubicBezTo>
                  <a:close/>
                  <a:moveTo>
                    <a:pt x="19145" y="15699"/>
                  </a:moveTo>
                  <a:lnTo>
                    <a:pt x="32164" y="15699"/>
                  </a:lnTo>
                  <a:cubicBezTo>
                    <a:pt x="35865" y="15699"/>
                    <a:pt x="38929" y="16210"/>
                    <a:pt x="41354" y="17359"/>
                  </a:cubicBezTo>
                  <a:cubicBezTo>
                    <a:pt x="43779" y="18379"/>
                    <a:pt x="45566" y="20039"/>
                    <a:pt x="46842" y="22081"/>
                  </a:cubicBezTo>
                  <a:cubicBezTo>
                    <a:pt x="47991" y="24123"/>
                    <a:pt x="48629" y="26676"/>
                    <a:pt x="48629" y="29739"/>
                  </a:cubicBezTo>
                  <a:cubicBezTo>
                    <a:pt x="48629" y="32802"/>
                    <a:pt x="47991" y="35227"/>
                    <a:pt x="46842" y="37270"/>
                  </a:cubicBezTo>
                  <a:cubicBezTo>
                    <a:pt x="45693" y="39312"/>
                    <a:pt x="43779" y="40843"/>
                    <a:pt x="41354" y="41864"/>
                  </a:cubicBezTo>
                  <a:cubicBezTo>
                    <a:pt x="38929" y="42886"/>
                    <a:pt x="35865" y="43396"/>
                    <a:pt x="32164" y="43396"/>
                  </a:cubicBezTo>
                  <a:lnTo>
                    <a:pt x="19145" y="43396"/>
                  </a:lnTo>
                  <a:lnTo>
                    <a:pt x="19145" y="15827"/>
                  </a:lnTo>
                  <a:close/>
                </a:path>
              </a:pathLst>
            </a:custGeom>
            <a:solidFill>
              <a:srgbClr val="EC607E"/>
            </a:solidFill>
            <a:ln w="0" cap="flat">
              <a:noFill/>
              <a:prstDash val="solid"/>
              <a:miter/>
            </a:ln>
          </p:spPr>
          <p:txBody>
            <a:bodyPr rtlCol="0" anchor="ctr"/>
            <a:lstStyle/>
            <a:p>
              <a:endParaRPr lang="en-GB" sz="1013"/>
            </a:p>
          </p:txBody>
        </p:sp>
        <p:sp>
          <p:nvSpPr>
            <p:cNvPr id="145" name="Freeform 144">
              <a:extLst>
                <a:ext uri="{FF2B5EF4-FFF2-40B4-BE49-F238E27FC236}">
                  <a16:creationId xmlns:a16="http://schemas.microsoft.com/office/drawing/2014/main" id="{FD7F7730-CDDF-62A6-B1AB-183231A44008}"/>
                </a:ext>
              </a:extLst>
            </p:cNvPr>
            <p:cNvSpPr/>
            <p:nvPr/>
          </p:nvSpPr>
          <p:spPr>
            <a:xfrm>
              <a:off x="2873574" y="6299553"/>
              <a:ext cx="61009" cy="70327"/>
            </a:xfrm>
            <a:custGeom>
              <a:avLst/>
              <a:gdLst>
                <a:gd name="connsiteX0" fmla="*/ 52330 w 61009"/>
                <a:gd name="connsiteY0" fmla="*/ 5361 h 70327"/>
                <a:gd name="connsiteX1" fmla="*/ 43013 w 61009"/>
                <a:gd name="connsiteY1" fmla="*/ 1276 h 70327"/>
                <a:gd name="connsiteX2" fmla="*/ 32036 w 61009"/>
                <a:gd name="connsiteY2" fmla="*/ 0 h 70327"/>
                <a:gd name="connsiteX3" fmla="*/ 17614 w 61009"/>
                <a:gd name="connsiteY3" fmla="*/ 2425 h 70327"/>
                <a:gd name="connsiteX4" fmla="*/ 7530 w 61009"/>
                <a:gd name="connsiteY4" fmla="*/ 9445 h 70327"/>
                <a:gd name="connsiteX5" fmla="*/ 2298 w 61009"/>
                <a:gd name="connsiteY5" fmla="*/ 20294 h 70327"/>
                <a:gd name="connsiteX6" fmla="*/ 19783 w 61009"/>
                <a:gd name="connsiteY6" fmla="*/ 21698 h 70327"/>
                <a:gd name="connsiteX7" fmla="*/ 23740 w 61009"/>
                <a:gd name="connsiteY7" fmla="*/ 16082 h 70327"/>
                <a:gd name="connsiteX8" fmla="*/ 31909 w 61009"/>
                <a:gd name="connsiteY8" fmla="*/ 13785 h 70327"/>
                <a:gd name="connsiteX9" fmla="*/ 39439 w 61009"/>
                <a:gd name="connsiteY9" fmla="*/ 16082 h 70327"/>
                <a:gd name="connsiteX10" fmla="*/ 42120 w 61009"/>
                <a:gd name="connsiteY10" fmla="*/ 22591 h 70327"/>
                <a:gd name="connsiteX11" fmla="*/ 42120 w 61009"/>
                <a:gd name="connsiteY11" fmla="*/ 22847 h 70327"/>
                <a:gd name="connsiteX12" fmla="*/ 40460 w 61009"/>
                <a:gd name="connsiteY12" fmla="*/ 26165 h 70327"/>
                <a:gd name="connsiteX13" fmla="*/ 35227 w 61009"/>
                <a:gd name="connsiteY13" fmla="*/ 27824 h 70327"/>
                <a:gd name="connsiteX14" fmla="*/ 25655 w 61009"/>
                <a:gd name="connsiteY14" fmla="*/ 28973 h 70327"/>
                <a:gd name="connsiteX15" fmla="*/ 15954 w 61009"/>
                <a:gd name="connsiteY15" fmla="*/ 30632 h 70327"/>
                <a:gd name="connsiteX16" fmla="*/ 7786 w 61009"/>
                <a:gd name="connsiteY16" fmla="*/ 34206 h 70327"/>
                <a:gd name="connsiteX17" fmla="*/ 2042 w 61009"/>
                <a:gd name="connsiteY17" fmla="*/ 40460 h 70327"/>
                <a:gd name="connsiteX18" fmla="*/ 0 w 61009"/>
                <a:gd name="connsiteY18" fmla="*/ 50033 h 70327"/>
                <a:gd name="connsiteX19" fmla="*/ 2936 w 61009"/>
                <a:gd name="connsiteY19" fmla="*/ 61265 h 70327"/>
                <a:gd name="connsiteX20" fmla="*/ 10977 w 61009"/>
                <a:gd name="connsiteY20" fmla="*/ 68030 h 70327"/>
                <a:gd name="connsiteX21" fmla="*/ 22591 w 61009"/>
                <a:gd name="connsiteY21" fmla="*/ 70327 h 70327"/>
                <a:gd name="connsiteX22" fmla="*/ 31526 w 61009"/>
                <a:gd name="connsiteY22" fmla="*/ 68923 h 70327"/>
                <a:gd name="connsiteX23" fmla="*/ 38163 w 61009"/>
                <a:gd name="connsiteY23" fmla="*/ 65094 h 70327"/>
                <a:gd name="connsiteX24" fmla="*/ 42502 w 61009"/>
                <a:gd name="connsiteY24" fmla="*/ 59478 h 70327"/>
                <a:gd name="connsiteX25" fmla="*/ 43013 w 61009"/>
                <a:gd name="connsiteY25" fmla="*/ 59478 h 70327"/>
                <a:gd name="connsiteX26" fmla="*/ 43013 w 61009"/>
                <a:gd name="connsiteY26" fmla="*/ 68923 h 70327"/>
                <a:gd name="connsiteX27" fmla="*/ 61010 w 61009"/>
                <a:gd name="connsiteY27" fmla="*/ 68923 h 70327"/>
                <a:gd name="connsiteX28" fmla="*/ 61010 w 61009"/>
                <a:gd name="connsiteY28" fmla="*/ 22847 h 70327"/>
                <a:gd name="connsiteX29" fmla="*/ 58712 w 61009"/>
                <a:gd name="connsiteY29" fmla="*/ 12381 h 70327"/>
                <a:gd name="connsiteX30" fmla="*/ 52330 w 61009"/>
                <a:gd name="connsiteY30" fmla="*/ 5233 h 70327"/>
                <a:gd name="connsiteX31" fmla="*/ 42247 w 61009"/>
                <a:gd name="connsiteY31" fmla="*/ 44672 h 70327"/>
                <a:gd name="connsiteX32" fmla="*/ 40460 w 61009"/>
                <a:gd name="connsiteY32" fmla="*/ 51182 h 70327"/>
                <a:gd name="connsiteX33" fmla="*/ 35483 w 61009"/>
                <a:gd name="connsiteY33" fmla="*/ 55649 h 70327"/>
                <a:gd name="connsiteX34" fmla="*/ 28080 w 61009"/>
                <a:gd name="connsiteY34" fmla="*/ 57308 h 70327"/>
                <a:gd name="connsiteX35" fmla="*/ 20932 w 61009"/>
                <a:gd name="connsiteY35" fmla="*/ 55266 h 70327"/>
                <a:gd name="connsiteX36" fmla="*/ 18124 w 61009"/>
                <a:gd name="connsiteY36" fmla="*/ 49395 h 70327"/>
                <a:gd name="connsiteX37" fmla="*/ 19528 w 61009"/>
                <a:gd name="connsiteY37" fmla="*/ 44927 h 70327"/>
                <a:gd name="connsiteX38" fmla="*/ 23357 w 61009"/>
                <a:gd name="connsiteY38" fmla="*/ 42119 h 70327"/>
                <a:gd name="connsiteX39" fmla="*/ 29228 w 61009"/>
                <a:gd name="connsiteY39" fmla="*/ 40588 h 70327"/>
                <a:gd name="connsiteX40" fmla="*/ 32675 w 61009"/>
                <a:gd name="connsiteY40" fmla="*/ 40078 h 70327"/>
                <a:gd name="connsiteX41" fmla="*/ 36504 w 61009"/>
                <a:gd name="connsiteY41" fmla="*/ 39439 h 70327"/>
                <a:gd name="connsiteX42" fmla="*/ 39950 w 61009"/>
                <a:gd name="connsiteY42" fmla="*/ 38546 h 70327"/>
                <a:gd name="connsiteX43" fmla="*/ 42375 w 61009"/>
                <a:gd name="connsiteY43" fmla="*/ 37525 h 70327"/>
                <a:gd name="connsiteX44" fmla="*/ 42375 w 61009"/>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09" h="70327">
                  <a:moveTo>
                    <a:pt x="52330" y="5361"/>
                  </a:moveTo>
                  <a:cubicBezTo>
                    <a:pt x="49650" y="3446"/>
                    <a:pt x="46459" y="2170"/>
                    <a:pt x="43013" y="1276"/>
                  </a:cubicBezTo>
                  <a:cubicBezTo>
                    <a:pt x="39567" y="383"/>
                    <a:pt x="35865" y="0"/>
                    <a:pt x="32036" y="0"/>
                  </a:cubicBezTo>
                  <a:cubicBezTo>
                    <a:pt x="26548" y="0"/>
                    <a:pt x="21826" y="766"/>
                    <a:pt x="17614" y="2425"/>
                  </a:cubicBezTo>
                  <a:cubicBezTo>
                    <a:pt x="13529" y="4084"/>
                    <a:pt x="10083" y="6382"/>
                    <a:pt x="7530" y="9445"/>
                  </a:cubicBezTo>
                  <a:cubicBezTo>
                    <a:pt x="4978" y="12508"/>
                    <a:pt x="3191" y="16082"/>
                    <a:pt x="2298" y="20294"/>
                  </a:cubicBezTo>
                  <a:lnTo>
                    <a:pt x="19783" y="21698"/>
                  </a:lnTo>
                  <a:cubicBezTo>
                    <a:pt x="20422" y="19400"/>
                    <a:pt x="21826" y="17614"/>
                    <a:pt x="23740" y="16082"/>
                  </a:cubicBezTo>
                  <a:cubicBezTo>
                    <a:pt x="25782" y="14551"/>
                    <a:pt x="28463" y="13785"/>
                    <a:pt x="31909" y="13785"/>
                  </a:cubicBezTo>
                  <a:cubicBezTo>
                    <a:pt x="35100" y="13785"/>
                    <a:pt x="37652" y="14551"/>
                    <a:pt x="39439" y="16082"/>
                  </a:cubicBezTo>
                  <a:cubicBezTo>
                    <a:pt x="41226" y="17614"/>
                    <a:pt x="42120" y="19783"/>
                    <a:pt x="42120" y="22591"/>
                  </a:cubicBezTo>
                  <a:lnTo>
                    <a:pt x="42120" y="22847"/>
                  </a:lnTo>
                  <a:cubicBezTo>
                    <a:pt x="42120" y="24251"/>
                    <a:pt x="41609" y="25399"/>
                    <a:pt x="40460" y="26165"/>
                  </a:cubicBezTo>
                  <a:cubicBezTo>
                    <a:pt x="39312" y="26931"/>
                    <a:pt x="37652" y="27441"/>
                    <a:pt x="35227" y="27824"/>
                  </a:cubicBezTo>
                  <a:cubicBezTo>
                    <a:pt x="32802" y="28207"/>
                    <a:pt x="29611" y="28590"/>
                    <a:pt x="25655" y="28973"/>
                  </a:cubicBezTo>
                  <a:cubicBezTo>
                    <a:pt x="22336" y="29356"/>
                    <a:pt x="19018" y="29867"/>
                    <a:pt x="15954" y="30632"/>
                  </a:cubicBezTo>
                  <a:cubicBezTo>
                    <a:pt x="12891" y="31398"/>
                    <a:pt x="10211" y="32675"/>
                    <a:pt x="7786" y="34206"/>
                  </a:cubicBezTo>
                  <a:cubicBezTo>
                    <a:pt x="5361" y="35738"/>
                    <a:pt x="3446" y="37908"/>
                    <a:pt x="2042" y="40460"/>
                  </a:cubicBezTo>
                  <a:cubicBezTo>
                    <a:pt x="638" y="43013"/>
                    <a:pt x="0" y="46204"/>
                    <a:pt x="0" y="50033"/>
                  </a:cubicBezTo>
                  <a:cubicBezTo>
                    <a:pt x="0" y="54500"/>
                    <a:pt x="1021" y="58329"/>
                    <a:pt x="2936" y="61265"/>
                  </a:cubicBezTo>
                  <a:cubicBezTo>
                    <a:pt x="4850" y="64328"/>
                    <a:pt x="7658" y="66498"/>
                    <a:pt x="10977" y="68030"/>
                  </a:cubicBezTo>
                  <a:cubicBezTo>
                    <a:pt x="14423" y="69561"/>
                    <a:pt x="18252" y="70327"/>
                    <a:pt x="22591" y="70327"/>
                  </a:cubicBezTo>
                  <a:cubicBezTo>
                    <a:pt x="25910" y="70327"/>
                    <a:pt x="28973" y="69816"/>
                    <a:pt x="31526" y="68923"/>
                  </a:cubicBezTo>
                  <a:cubicBezTo>
                    <a:pt x="34079" y="68030"/>
                    <a:pt x="36376" y="66753"/>
                    <a:pt x="38163" y="65094"/>
                  </a:cubicBezTo>
                  <a:cubicBezTo>
                    <a:pt x="39950" y="63435"/>
                    <a:pt x="41481" y="61648"/>
                    <a:pt x="42502" y="59478"/>
                  </a:cubicBezTo>
                  <a:lnTo>
                    <a:pt x="43013" y="59478"/>
                  </a:lnTo>
                  <a:lnTo>
                    <a:pt x="43013" y="68923"/>
                  </a:lnTo>
                  <a:lnTo>
                    <a:pt x="61010" y="68923"/>
                  </a:lnTo>
                  <a:lnTo>
                    <a:pt x="61010" y="22847"/>
                  </a:lnTo>
                  <a:cubicBezTo>
                    <a:pt x="61010" y="18762"/>
                    <a:pt x="60244"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8" y="57308"/>
                    <a:pt x="28080" y="57308"/>
                  </a:cubicBezTo>
                  <a:cubicBezTo>
                    <a:pt x="25272" y="57308"/>
                    <a:pt x="22719" y="56670"/>
                    <a:pt x="20932" y="55266"/>
                  </a:cubicBezTo>
                  <a:cubicBezTo>
                    <a:pt x="19018" y="53862"/>
                    <a:pt x="18124" y="51948"/>
                    <a:pt x="18124" y="49395"/>
                  </a:cubicBezTo>
                  <a:cubicBezTo>
                    <a:pt x="18124" y="47608"/>
                    <a:pt x="18635" y="46076"/>
                    <a:pt x="19528" y="44927"/>
                  </a:cubicBezTo>
                  <a:cubicBezTo>
                    <a:pt x="20422" y="43779"/>
                    <a:pt x="21698" y="42758"/>
                    <a:pt x="23357" y="42119"/>
                  </a:cubicBezTo>
                  <a:cubicBezTo>
                    <a:pt x="25017" y="41354"/>
                    <a:pt x="26931" y="40843"/>
                    <a:pt x="29228" y="40588"/>
                  </a:cubicBezTo>
                  <a:cubicBezTo>
                    <a:pt x="30249" y="40460"/>
                    <a:pt x="31398" y="40333"/>
                    <a:pt x="32675" y="40078"/>
                  </a:cubicBezTo>
                  <a:cubicBezTo>
                    <a:pt x="33951" y="39822"/>
                    <a:pt x="35227" y="39695"/>
                    <a:pt x="36504"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146" name="Freeform 145">
              <a:extLst>
                <a:ext uri="{FF2B5EF4-FFF2-40B4-BE49-F238E27FC236}">
                  <a16:creationId xmlns:a16="http://schemas.microsoft.com/office/drawing/2014/main" id="{336603F5-DCCC-94DD-9D06-8DA8EEA2C017}"/>
                </a:ext>
              </a:extLst>
            </p:cNvPr>
            <p:cNvSpPr/>
            <p:nvPr/>
          </p:nvSpPr>
          <p:spPr>
            <a:xfrm>
              <a:off x="2952452" y="6299425"/>
              <a:ext cx="41353" cy="69306"/>
            </a:xfrm>
            <a:custGeom>
              <a:avLst/>
              <a:gdLst>
                <a:gd name="connsiteX0" fmla="*/ 35483 w 41353"/>
                <a:gd name="connsiteY0" fmla="*/ 0 h 69306"/>
                <a:gd name="connsiteX1" fmla="*/ 25399 w 41353"/>
                <a:gd name="connsiteY1" fmla="*/ 3319 h 69306"/>
                <a:gd name="connsiteX2" fmla="*/ 19145 w 41353"/>
                <a:gd name="connsiteY2" fmla="*/ 12891 h 69306"/>
                <a:gd name="connsiteX3" fmla="*/ 18379 w 41353"/>
                <a:gd name="connsiteY3" fmla="*/ 12891 h 69306"/>
                <a:gd name="connsiteX4" fmla="*/ 18379 w 41353"/>
                <a:gd name="connsiteY4" fmla="*/ 1021 h 69306"/>
                <a:gd name="connsiteX5" fmla="*/ 0 w 41353"/>
                <a:gd name="connsiteY5" fmla="*/ 1021 h 69306"/>
                <a:gd name="connsiteX6" fmla="*/ 0 w 41353"/>
                <a:gd name="connsiteY6" fmla="*/ 69306 h 69306"/>
                <a:gd name="connsiteX7" fmla="*/ 18890 w 41353"/>
                <a:gd name="connsiteY7" fmla="*/ 69306 h 69306"/>
                <a:gd name="connsiteX8" fmla="*/ 18890 w 41353"/>
                <a:gd name="connsiteY8" fmla="*/ 30633 h 69306"/>
                <a:gd name="connsiteX9" fmla="*/ 20804 w 41353"/>
                <a:gd name="connsiteY9" fmla="*/ 23230 h 69306"/>
                <a:gd name="connsiteX10" fmla="*/ 25910 w 41353"/>
                <a:gd name="connsiteY10" fmla="*/ 18252 h 69306"/>
                <a:gd name="connsiteX11" fmla="*/ 33313 w 41353"/>
                <a:gd name="connsiteY11" fmla="*/ 16465 h 69306"/>
                <a:gd name="connsiteX12" fmla="*/ 37652 w 41353"/>
                <a:gd name="connsiteY12" fmla="*/ 16720 h 69306"/>
                <a:gd name="connsiteX13" fmla="*/ 41354 w 41353"/>
                <a:gd name="connsiteY13" fmla="*/ 17486 h 69306"/>
                <a:gd name="connsiteX14" fmla="*/ 41354 w 41353"/>
                <a:gd name="connsiteY14" fmla="*/ 638 h 69306"/>
                <a:gd name="connsiteX15" fmla="*/ 38418 w 41353"/>
                <a:gd name="connsiteY15" fmla="*/ 128 h 69306"/>
                <a:gd name="connsiteX16" fmla="*/ 35355 w 41353"/>
                <a:gd name="connsiteY16" fmla="*/ 0 h 6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353" h="69306">
                  <a:moveTo>
                    <a:pt x="35483" y="0"/>
                  </a:moveTo>
                  <a:cubicBezTo>
                    <a:pt x="31653" y="0"/>
                    <a:pt x="28335" y="1149"/>
                    <a:pt x="25399" y="3319"/>
                  </a:cubicBezTo>
                  <a:cubicBezTo>
                    <a:pt x="22464" y="5489"/>
                    <a:pt x="20421" y="8679"/>
                    <a:pt x="19145" y="12891"/>
                  </a:cubicBezTo>
                  <a:lnTo>
                    <a:pt x="18379" y="12891"/>
                  </a:lnTo>
                  <a:lnTo>
                    <a:pt x="18379" y="1021"/>
                  </a:lnTo>
                  <a:lnTo>
                    <a:pt x="0" y="1021"/>
                  </a:lnTo>
                  <a:lnTo>
                    <a:pt x="0" y="69306"/>
                  </a:lnTo>
                  <a:lnTo>
                    <a:pt x="18890" y="69306"/>
                  </a:lnTo>
                  <a:lnTo>
                    <a:pt x="18890" y="30633"/>
                  </a:lnTo>
                  <a:cubicBezTo>
                    <a:pt x="18890" y="27825"/>
                    <a:pt x="19528" y="25400"/>
                    <a:pt x="20804" y="23230"/>
                  </a:cubicBezTo>
                  <a:cubicBezTo>
                    <a:pt x="22081" y="21060"/>
                    <a:pt x="23740" y="19401"/>
                    <a:pt x="25910" y="18252"/>
                  </a:cubicBezTo>
                  <a:cubicBezTo>
                    <a:pt x="28080" y="17103"/>
                    <a:pt x="30632" y="16465"/>
                    <a:pt x="33313" y="16465"/>
                  </a:cubicBezTo>
                  <a:cubicBezTo>
                    <a:pt x="34589" y="16465"/>
                    <a:pt x="35993" y="16465"/>
                    <a:pt x="37652" y="16720"/>
                  </a:cubicBezTo>
                  <a:cubicBezTo>
                    <a:pt x="39184" y="16976"/>
                    <a:pt x="40460" y="17103"/>
                    <a:pt x="41354" y="17486"/>
                  </a:cubicBezTo>
                  <a:lnTo>
                    <a:pt x="41354" y="638"/>
                  </a:lnTo>
                  <a:cubicBezTo>
                    <a:pt x="40588" y="383"/>
                    <a:pt x="39567" y="256"/>
                    <a:pt x="38418" y="128"/>
                  </a:cubicBezTo>
                  <a:cubicBezTo>
                    <a:pt x="37269" y="128"/>
                    <a:pt x="36248" y="0"/>
                    <a:pt x="35355" y="0"/>
                  </a:cubicBezTo>
                  <a:close/>
                </a:path>
              </a:pathLst>
            </a:custGeom>
            <a:solidFill>
              <a:srgbClr val="EC607E"/>
            </a:solidFill>
            <a:ln w="0" cap="flat">
              <a:noFill/>
              <a:prstDash val="solid"/>
              <a:miter/>
            </a:ln>
          </p:spPr>
          <p:txBody>
            <a:bodyPr rtlCol="0" anchor="ctr"/>
            <a:lstStyle/>
            <a:p>
              <a:endParaRPr lang="en-GB" sz="1013"/>
            </a:p>
          </p:txBody>
        </p:sp>
        <p:sp>
          <p:nvSpPr>
            <p:cNvPr id="147" name="Freeform 146">
              <a:extLst>
                <a:ext uri="{FF2B5EF4-FFF2-40B4-BE49-F238E27FC236}">
                  <a16:creationId xmlns:a16="http://schemas.microsoft.com/office/drawing/2014/main" id="{574216C8-AA62-72F9-663F-DE58A7FF500E}"/>
                </a:ext>
              </a:extLst>
            </p:cNvPr>
            <p:cNvSpPr/>
            <p:nvPr/>
          </p:nvSpPr>
          <p:spPr>
            <a:xfrm>
              <a:off x="3000954" y="6299425"/>
              <a:ext cx="65476" cy="70709"/>
            </a:xfrm>
            <a:custGeom>
              <a:avLst/>
              <a:gdLst>
                <a:gd name="connsiteX0" fmla="*/ 55904 w 65476"/>
                <a:gd name="connsiteY0" fmla="*/ 8679 h 70709"/>
                <a:gd name="connsiteX1" fmla="*/ 45693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3 w 65476"/>
                <a:gd name="connsiteY8" fmla="*/ 70710 h 70709"/>
                <a:gd name="connsiteX9" fmla="*/ 48757 w 65476"/>
                <a:gd name="connsiteY9" fmla="*/ 68157 h 70709"/>
                <a:gd name="connsiteX10" fmla="*/ 59350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7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287 w 65476"/>
                <a:gd name="connsiteY23" fmla="*/ 8807 h 70709"/>
                <a:gd name="connsiteX24" fmla="*/ 18762 w 65476"/>
                <a:gd name="connsiteY24" fmla="*/ 28208 h 70709"/>
                <a:gd name="connsiteX25" fmla="*/ 20549 w 65476"/>
                <a:gd name="connsiteY25" fmla="*/ 21443 h 70709"/>
                <a:gd name="connsiteX26" fmla="*/ 25782 w 65476"/>
                <a:gd name="connsiteY26" fmla="*/ 16210 h 70709"/>
                <a:gd name="connsiteX27" fmla="*/ 33441 w 65476"/>
                <a:gd name="connsiteY27" fmla="*/ 14168 h 70709"/>
                <a:gd name="connsiteX28" fmla="*/ 40716 w 65476"/>
                <a:gd name="connsiteY28" fmla="*/ 15954 h 70709"/>
                <a:gd name="connsiteX29" fmla="*/ 45693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3" y="2170"/>
                  </a:cubicBezTo>
                  <a:cubicBezTo>
                    <a:pt x="41737" y="766"/>
                    <a:pt x="37525" y="0"/>
                    <a:pt x="33058" y="0"/>
                  </a:cubicBezTo>
                  <a:cubicBezTo>
                    <a:pt x="26421"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1" y="63435"/>
                    <a:pt x="15699" y="66370"/>
                  </a:cubicBezTo>
                  <a:cubicBezTo>
                    <a:pt x="20805" y="69178"/>
                    <a:pt x="26803" y="70710"/>
                    <a:pt x="33823" y="70710"/>
                  </a:cubicBezTo>
                  <a:cubicBezTo>
                    <a:pt x="39439" y="70710"/>
                    <a:pt x="44417" y="69816"/>
                    <a:pt x="48757" y="68157"/>
                  </a:cubicBezTo>
                  <a:cubicBezTo>
                    <a:pt x="53096" y="66370"/>
                    <a:pt x="56542" y="63945"/>
                    <a:pt x="59350" y="60882"/>
                  </a:cubicBezTo>
                  <a:cubicBezTo>
                    <a:pt x="62158" y="57691"/>
                    <a:pt x="63945" y="54118"/>
                    <a:pt x="64839" y="49905"/>
                  </a:cubicBezTo>
                  <a:lnTo>
                    <a:pt x="47353" y="48757"/>
                  </a:lnTo>
                  <a:cubicBezTo>
                    <a:pt x="46714" y="50416"/>
                    <a:pt x="45693" y="51948"/>
                    <a:pt x="44545" y="53096"/>
                  </a:cubicBezTo>
                  <a:cubicBezTo>
                    <a:pt x="43268" y="54245"/>
                    <a:pt x="41864" y="55138"/>
                    <a:pt x="40077" y="55777"/>
                  </a:cubicBezTo>
                  <a:cubicBezTo>
                    <a:pt x="38291" y="56415"/>
                    <a:pt x="36376" y="56670"/>
                    <a:pt x="34334" y="56670"/>
                  </a:cubicBezTo>
                  <a:cubicBezTo>
                    <a:pt x="31143" y="56670"/>
                    <a:pt x="28463" y="56032"/>
                    <a:pt x="26165" y="54628"/>
                  </a:cubicBezTo>
                  <a:cubicBezTo>
                    <a:pt x="23868" y="53224"/>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287" y="8807"/>
                  </a:cubicBezTo>
                  <a:close/>
                  <a:moveTo>
                    <a:pt x="18762" y="28208"/>
                  </a:moveTo>
                  <a:cubicBezTo>
                    <a:pt x="18762" y="25783"/>
                    <a:pt x="19401" y="23485"/>
                    <a:pt x="20549" y="21443"/>
                  </a:cubicBezTo>
                  <a:cubicBezTo>
                    <a:pt x="21826" y="19273"/>
                    <a:pt x="23485" y="17486"/>
                    <a:pt x="25782" y="16210"/>
                  </a:cubicBezTo>
                  <a:cubicBezTo>
                    <a:pt x="28080" y="14933"/>
                    <a:pt x="30505" y="14168"/>
                    <a:pt x="33441" y="14168"/>
                  </a:cubicBezTo>
                  <a:cubicBezTo>
                    <a:pt x="36376" y="14168"/>
                    <a:pt x="38673" y="14806"/>
                    <a:pt x="40716" y="15954"/>
                  </a:cubicBezTo>
                  <a:cubicBezTo>
                    <a:pt x="42758" y="17103"/>
                    <a:pt x="44417" y="18762"/>
                    <a:pt x="45693"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149" name="Freeform 148">
              <a:extLst>
                <a:ext uri="{FF2B5EF4-FFF2-40B4-BE49-F238E27FC236}">
                  <a16:creationId xmlns:a16="http://schemas.microsoft.com/office/drawing/2014/main" id="{933701F2-CA42-DF3A-EE14-92A337739126}"/>
                </a:ext>
              </a:extLst>
            </p:cNvPr>
            <p:cNvSpPr/>
            <p:nvPr/>
          </p:nvSpPr>
          <p:spPr>
            <a:xfrm>
              <a:off x="3114166" y="6277599"/>
              <a:ext cx="76836" cy="91131"/>
            </a:xfrm>
            <a:custGeom>
              <a:avLst/>
              <a:gdLst>
                <a:gd name="connsiteX0" fmla="*/ 56159 w 76836"/>
                <a:gd name="connsiteY0" fmla="*/ 5488 h 91131"/>
                <a:gd name="connsiteX1" fmla="*/ 32547 w 76836"/>
                <a:gd name="connsiteY1" fmla="*/ 0 h 91131"/>
                <a:gd name="connsiteX2" fmla="*/ 0 w 76836"/>
                <a:gd name="connsiteY2" fmla="*/ 0 h 91131"/>
                <a:gd name="connsiteX3" fmla="*/ 0 w 76836"/>
                <a:gd name="connsiteY3" fmla="*/ 91132 h 91131"/>
                <a:gd name="connsiteX4" fmla="*/ 32292 w 76836"/>
                <a:gd name="connsiteY4" fmla="*/ 91132 h 91131"/>
                <a:gd name="connsiteX5" fmla="*/ 56159 w 76836"/>
                <a:gd name="connsiteY5" fmla="*/ 85643 h 91131"/>
                <a:gd name="connsiteX6" fmla="*/ 71475 w 76836"/>
                <a:gd name="connsiteY6" fmla="*/ 69944 h 91131"/>
                <a:gd name="connsiteX7" fmla="*/ 76836 w 76836"/>
                <a:gd name="connsiteY7" fmla="*/ 45438 h 91131"/>
                <a:gd name="connsiteX8" fmla="*/ 71475 w 76836"/>
                <a:gd name="connsiteY8" fmla="*/ 21060 h 91131"/>
                <a:gd name="connsiteX9" fmla="*/ 56159 w 76836"/>
                <a:gd name="connsiteY9" fmla="*/ 5488 h 91131"/>
                <a:gd name="connsiteX10" fmla="*/ 54628 w 76836"/>
                <a:gd name="connsiteY10" fmla="*/ 62031 h 91131"/>
                <a:gd name="connsiteX11" fmla="*/ 45821 w 76836"/>
                <a:gd name="connsiteY11" fmla="*/ 71476 h 91131"/>
                <a:gd name="connsiteX12" fmla="*/ 31398 w 76836"/>
                <a:gd name="connsiteY12" fmla="*/ 74539 h 91131"/>
                <a:gd name="connsiteX13" fmla="*/ 19145 w 76836"/>
                <a:gd name="connsiteY13" fmla="*/ 74539 h 91131"/>
                <a:gd name="connsiteX14" fmla="*/ 19145 w 76836"/>
                <a:gd name="connsiteY14" fmla="*/ 16465 h 91131"/>
                <a:gd name="connsiteX15" fmla="*/ 31398 w 76836"/>
                <a:gd name="connsiteY15" fmla="*/ 16465 h 91131"/>
                <a:gd name="connsiteX16" fmla="*/ 45821 w 76836"/>
                <a:gd name="connsiteY16" fmla="*/ 19528 h 91131"/>
                <a:gd name="connsiteX17" fmla="*/ 54628 w 76836"/>
                <a:gd name="connsiteY17" fmla="*/ 28973 h 91131"/>
                <a:gd name="connsiteX18" fmla="*/ 57563 w 76836"/>
                <a:gd name="connsiteY18" fmla="*/ 45438 h 91131"/>
                <a:gd name="connsiteX19" fmla="*/ 54628 w 76836"/>
                <a:gd name="connsiteY19" fmla="*/ 6203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836" h="91131">
                  <a:moveTo>
                    <a:pt x="56159" y="5488"/>
                  </a:moveTo>
                  <a:cubicBezTo>
                    <a:pt x="49522" y="1914"/>
                    <a:pt x="41609" y="0"/>
                    <a:pt x="32547" y="0"/>
                  </a:cubicBezTo>
                  <a:lnTo>
                    <a:pt x="0" y="0"/>
                  </a:lnTo>
                  <a:lnTo>
                    <a:pt x="0" y="91132"/>
                  </a:lnTo>
                  <a:lnTo>
                    <a:pt x="32292" y="91132"/>
                  </a:lnTo>
                  <a:cubicBezTo>
                    <a:pt x="41481" y="91132"/>
                    <a:pt x="49522" y="89345"/>
                    <a:pt x="56159" y="85643"/>
                  </a:cubicBezTo>
                  <a:cubicBezTo>
                    <a:pt x="62796" y="81942"/>
                    <a:pt x="67902" y="76709"/>
                    <a:pt x="71475" y="69944"/>
                  </a:cubicBezTo>
                  <a:cubicBezTo>
                    <a:pt x="75049" y="63179"/>
                    <a:pt x="76836" y="55011"/>
                    <a:pt x="76836" y="45438"/>
                  </a:cubicBezTo>
                  <a:cubicBezTo>
                    <a:pt x="76836" y="35865"/>
                    <a:pt x="75049" y="27824"/>
                    <a:pt x="71475" y="21060"/>
                  </a:cubicBezTo>
                  <a:cubicBezTo>
                    <a:pt x="67902" y="14295"/>
                    <a:pt x="62796" y="9062"/>
                    <a:pt x="56159" y="5488"/>
                  </a:cubicBezTo>
                  <a:close/>
                  <a:moveTo>
                    <a:pt x="54628" y="62031"/>
                  </a:moveTo>
                  <a:cubicBezTo>
                    <a:pt x="52713" y="66370"/>
                    <a:pt x="49778" y="69433"/>
                    <a:pt x="45821" y="71476"/>
                  </a:cubicBezTo>
                  <a:cubicBezTo>
                    <a:pt x="41864" y="73518"/>
                    <a:pt x="37142" y="74539"/>
                    <a:pt x="31398" y="74539"/>
                  </a:cubicBezTo>
                  <a:lnTo>
                    <a:pt x="19145" y="74539"/>
                  </a:lnTo>
                  <a:lnTo>
                    <a:pt x="19145" y="16465"/>
                  </a:lnTo>
                  <a:lnTo>
                    <a:pt x="31398" y="16465"/>
                  </a:lnTo>
                  <a:cubicBezTo>
                    <a:pt x="37142" y="16465"/>
                    <a:pt x="41864" y="17486"/>
                    <a:pt x="45821" y="19528"/>
                  </a:cubicBezTo>
                  <a:cubicBezTo>
                    <a:pt x="49650" y="21570"/>
                    <a:pt x="52586" y="24633"/>
                    <a:pt x="54628" y="28973"/>
                  </a:cubicBezTo>
                  <a:cubicBezTo>
                    <a:pt x="56542" y="33185"/>
                    <a:pt x="57563" y="38801"/>
                    <a:pt x="57563" y="45438"/>
                  </a:cubicBezTo>
                  <a:cubicBezTo>
                    <a:pt x="57563" y="52075"/>
                    <a:pt x="56542" y="57819"/>
                    <a:pt x="54628" y="62031"/>
                  </a:cubicBezTo>
                  <a:close/>
                </a:path>
              </a:pathLst>
            </a:custGeom>
            <a:solidFill>
              <a:srgbClr val="EC607E"/>
            </a:solidFill>
            <a:ln w="0" cap="flat">
              <a:noFill/>
              <a:prstDash val="solid"/>
              <a:miter/>
            </a:ln>
          </p:spPr>
          <p:txBody>
            <a:bodyPr rtlCol="0" anchor="ctr"/>
            <a:lstStyle/>
            <a:p>
              <a:endParaRPr lang="en-GB" sz="1013"/>
            </a:p>
          </p:txBody>
        </p:sp>
        <p:sp>
          <p:nvSpPr>
            <p:cNvPr id="150" name="Freeform 149">
              <a:extLst>
                <a:ext uri="{FF2B5EF4-FFF2-40B4-BE49-F238E27FC236}">
                  <a16:creationId xmlns:a16="http://schemas.microsoft.com/office/drawing/2014/main" id="{80212ED4-46C3-9E4F-3757-910E2D50DF79}"/>
                </a:ext>
              </a:extLst>
            </p:cNvPr>
            <p:cNvSpPr/>
            <p:nvPr/>
          </p:nvSpPr>
          <p:spPr>
            <a:xfrm>
              <a:off x="3207212" y="6272366"/>
              <a:ext cx="20549" cy="19145"/>
            </a:xfrm>
            <a:custGeom>
              <a:avLst/>
              <a:gdLst>
                <a:gd name="connsiteX0" fmla="*/ 10338 w 20549"/>
                <a:gd name="connsiteY0" fmla="*/ 0 h 19145"/>
                <a:gd name="connsiteX1" fmla="*/ 3063 w 20549"/>
                <a:gd name="connsiteY1" fmla="*/ 2808 h 19145"/>
                <a:gd name="connsiteX2" fmla="*/ 0 w 20549"/>
                <a:gd name="connsiteY2" fmla="*/ 9573 h 19145"/>
                <a:gd name="connsiteX3" fmla="*/ 3063 w 20549"/>
                <a:gd name="connsiteY3" fmla="*/ 16337 h 19145"/>
                <a:gd name="connsiteX4" fmla="*/ 10338 w 20549"/>
                <a:gd name="connsiteY4" fmla="*/ 19145 h 19145"/>
                <a:gd name="connsiteX5" fmla="*/ 17614 w 20549"/>
                <a:gd name="connsiteY5" fmla="*/ 16337 h 19145"/>
                <a:gd name="connsiteX6" fmla="*/ 20549 w 20549"/>
                <a:gd name="connsiteY6" fmla="*/ 9573 h 19145"/>
                <a:gd name="connsiteX7" fmla="*/ 17614 w 20549"/>
                <a:gd name="connsiteY7" fmla="*/ 2808 h 19145"/>
                <a:gd name="connsiteX8" fmla="*/ 10338 w 20549"/>
                <a:gd name="connsiteY8"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 h="19145">
                  <a:moveTo>
                    <a:pt x="10338" y="0"/>
                  </a:moveTo>
                  <a:cubicBezTo>
                    <a:pt x="7530" y="0"/>
                    <a:pt x="5105" y="894"/>
                    <a:pt x="3063" y="2808"/>
                  </a:cubicBezTo>
                  <a:cubicBezTo>
                    <a:pt x="1021" y="4722"/>
                    <a:pt x="0" y="6892"/>
                    <a:pt x="0" y="9573"/>
                  </a:cubicBezTo>
                  <a:cubicBezTo>
                    <a:pt x="0" y="12253"/>
                    <a:pt x="1021" y="14423"/>
                    <a:pt x="3063" y="16337"/>
                  </a:cubicBezTo>
                  <a:cubicBezTo>
                    <a:pt x="5105" y="18252"/>
                    <a:pt x="7530" y="19145"/>
                    <a:pt x="10338" y="19145"/>
                  </a:cubicBezTo>
                  <a:cubicBezTo>
                    <a:pt x="13146" y="19145"/>
                    <a:pt x="15571" y="18252"/>
                    <a:pt x="17614" y="16337"/>
                  </a:cubicBezTo>
                  <a:cubicBezTo>
                    <a:pt x="19656" y="14423"/>
                    <a:pt x="20549" y="12253"/>
                    <a:pt x="20549" y="9573"/>
                  </a:cubicBezTo>
                  <a:cubicBezTo>
                    <a:pt x="20549" y="6892"/>
                    <a:pt x="19528" y="4722"/>
                    <a:pt x="17614" y="2808"/>
                  </a:cubicBezTo>
                  <a:cubicBezTo>
                    <a:pt x="15571" y="894"/>
                    <a:pt x="13146" y="0"/>
                    <a:pt x="10338" y="0"/>
                  </a:cubicBezTo>
                  <a:close/>
                </a:path>
              </a:pathLst>
            </a:custGeom>
            <a:solidFill>
              <a:srgbClr val="EC607E"/>
            </a:solidFill>
            <a:ln w="0" cap="flat">
              <a:noFill/>
              <a:prstDash val="solid"/>
              <a:miter/>
            </a:ln>
          </p:spPr>
          <p:txBody>
            <a:bodyPr rtlCol="0" anchor="ctr"/>
            <a:lstStyle/>
            <a:p>
              <a:endParaRPr lang="en-GB" sz="1013"/>
            </a:p>
          </p:txBody>
        </p:sp>
        <p:sp>
          <p:nvSpPr>
            <p:cNvPr id="151" name="Freeform 150">
              <a:extLst>
                <a:ext uri="{FF2B5EF4-FFF2-40B4-BE49-F238E27FC236}">
                  <a16:creationId xmlns:a16="http://schemas.microsoft.com/office/drawing/2014/main" id="{BC66A2F7-8DFB-4830-0E19-428661D9DB23}"/>
                </a:ext>
              </a:extLst>
            </p:cNvPr>
            <p:cNvSpPr/>
            <p:nvPr/>
          </p:nvSpPr>
          <p:spPr>
            <a:xfrm>
              <a:off x="3207978" y="6300318"/>
              <a:ext cx="18889" cy="68284"/>
            </a:xfrm>
            <a:custGeom>
              <a:avLst/>
              <a:gdLst>
                <a:gd name="connsiteX0" fmla="*/ 0 w 18889"/>
                <a:gd name="connsiteY0" fmla="*/ 0 h 68284"/>
                <a:gd name="connsiteX1" fmla="*/ 18890 w 18889"/>
                <a:gd name="connsiteY1" fmla="*/ 0 h 68284"/>
                <a:gd name="connsiteX2" fmla="*/ 18890 w 18889"/>
                <a:gd name="connsiteY2" fmla="*/ 68285 h 68284"/>
                <a:gd name="connsiteX3" fmla="*/ 0 w 18889"/>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8889" h="68284">
                  <a:moveTo>
                    <a:pt x="0" y="0"/>
                  </a:moveTo>
                  <a:lnTo>
                    <a:pt x="18890" y="0"/>
                  </a:lnTo>
                  <a:lnTo>
                    <a:pt x="18890" y="68285"/>
                  </a:lnTo>
                  <a:lnTo>
                    <a:pt x="0" y="68285"/>
                  </a:lnTo>
                  <a:close/>
                </a:path>
              </a:pathLst>
            </a:custGeom>
            <a:solidFill>
              <a:srgbClr val="EC607E"/>
            </a:solidFill>
            <a:ln w="0" cap="flat">
              <a:noFill/>
              <a:prstDash val="solid"/>
              <a:miter/>
            </a:ln>
          </p:spPr>
          <p:txBody>
            <a:bodyPr rtlCol="0" anchor="ctr"/>
            <a:lstStyle/>
            <a:p>
              <a:endParaRPr lang="en-GB" sz="1013"/>
            </a:p>
          </p:txBody>
        </p:sp>
        <p:sp>
          <p:nvSpPr>
            <p:cNvPr id="152" name="Freeform 151">
              <a:extLst>
                <a:ext uri="{FF2B5EF4-FFF2-40B4-BE49-F238E27FC236}">
                  <a16:creationId xmlns:a16="http://schemas.microsoft.com/office/drawing/2014/main" id="{1FF9B61D-D7FD-E88B-30EE-0847FCE409E1}"/>
                </a:ext>
              </a:extLst>
            </p:cNvPr>
            <p:cNvSpPr/>
            <p:nvPr/>
          </p:nvSpPr>
          <p:spPr>
            <a:xfrm>
              <a:off x="3242184" y="6299680"/>
              <a:ext cx="61392" cy="70326"/>
            </a:xfrm>
            <a:custGeom>
              <a:avLst/>
              <a:gdLst>
                <a:gd name="connsiteX0" fmla="*/ 41609 w 61392"/>
                <a:gd name="connsiteY0" fmla="*/ 29356 h 70326"/>
                <a:gd name="connsiteX1" fmla="*/ 29228 w 61392"/>
                <a:gd name="connsiteY1" fmla="*/ 26803 h 70326"/>
                <a:gd name="connsiteX2" fmla="*/ 22464 w 61392"/>
                <a:gd name="connsiteY2" fmla="*/ 24123 h 70326"/>
                <a:gd name="connsiteX3" fmla="*/ 20549 w 61392"/>
                <a:gd name="connsiteY3" fmla="*/ 20039 h 70326"/>
                <a:gd name="connsiteX4" fmla="*/ 23612 w 61392"/>
                <a:gd name="connsiteY4" fmla="*/ 15189 h 70326"/>
                <a:gd name="connsiteX5" fmla="*/ 31015 w 61392"/>
                <a:gd name="connsiteY5" fmla="*/ 13402 h 70326"/>
                <a:gd name="connsiteX6" fmla="*/ 36631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09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6 w 61392"/>
                <a:gd name="connsiteY20" fmla="*/ 54755 h 70326"/>
                <a:gd name="connsiteX21" fmla="*/ 31015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5 w 61392"/>
                <a:gd name="connsiteY26" fmla="*/ 70327 h 70326"/>
                <a:gd name="connsiteX27" fmla="*/ 46714 w 61392"/>
                <a:gd name="connsiteY27" fmla="*/ 67519 h 70326"/>
                <a:gd name="connsiteX28" fmla="*/ 57436 w 61392"/>
                <a:gd name="connsiteY28" fmla="*/ 59605 h 70326"/>
                <a:gd name="connsiteX29" fmla="*/ 61392 w 61392"/>
                <a:gd name="connsiteY29" fmla="*/ 47863 h 70326"/>
                <a:gd name="connsiteX30" fmla="*/ 56542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8" y="26803"/>
                  </a:lnTo>
                  <a:cubicBezTo>
                    <a:pt x="26037" y="26165"/>
                    <a:pt x="23868" y="25271"/>
                    <a:pt x="22464" y="24123"/>
                  </a:cubicBezTo>
                  <a:cubicBezTo>
                    <a:pt x="21187" y="22974"/>
                    <a:pt x="20549" y="21570"/>
                    <a:pt x="20549" y="20039"/>
                  </a:cubicBezTo>
                  <a:cubicBezTo>
                    <a:pt x="20549" y="17997"/>
                    <a:pt x="21570" y="16337"/>
                    <a:pt x="23612" y="15189"/>
                  </a:cubicBezTo>
                  <a:cubicBezTo>
                    <a:pt x="25655" y="13912"/>
                    <a:pt x="28080" y="13402"/>
                    <a:pt x="31015" y="13402"/>
                  </a:cubicBezTo>
                  <a:cubicBezTo>
                    <a:pt x="33185" y="13402"/>
                    <a:pt x="35099" y="13784"/>
                    <a:pt x="36631" y="14550"/>
                  </a:cubicBezTo>
                  <a:cubicBezTo>
                    <a:pt x="38163" y="15316"/>
                    <a:pt x="39439"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8" y="30505"/>
                    <a:pt x="6509"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5"/>
                  </a:cubicBezTo>
                  <a:cubicBezTo>
                    <a:pt x="37014" y="56032"/>
                    <a:pt x="34334" y="56670"/>
                    <a:pt x="31015" y="56670"/>
                  </a:cubicBezTo>
                  <a:cubicBezTo>
                    <a:pt x="27697" y="56670"/>
                    <a:pt x="24889" y="55904"/>
                    <a:pt x="22719" y="54500"/>
                  </a:cubicBezTo>
                  <a:cubicBezTo>
                    <a:pt x="20549" y="53096"/>
                    <a:pt x="19145" y="50926"/>
                    <a:pt x="18635" y="48246"/>
                  </a:cubicBezTo>
                  <a:lnTo>
                    <a:pt x="0" y="49267"/>
                  </a:lnTo>
                  <a:cubicBezTo>
                    <a:pt x="893" y="55776"/>
                    <a:pt x="4084" y="61010"/>
                    <a:pt x="9445" y="64711"/>
                  </a:cubicBezTo>
                  <a:cubicBezTo>
                    <a:pt x="14806" y="68540"/>
                    <a:pt x="21953" y="70327"/>
                    <a:pt x="31015" y="70327"/>
                  </a:cubicBezTo>
                  <a:cubicBezTo>
                    <a:pt x="36887" y="70327"/>
                    <a:pt x="42247" y="69433"/>
                    <a:pt x="46714" y="67519"/>
                  </a:cubicBezTo>
                  <a:cubicBezTo>
                    <a:pt x="51309" y="65604"/>
                    <a:pt x="54883" y="63052"/>
                    <a:pt x="57436" y="59605"/>
                  </a:cubicBezTo>
                  <a:cubicBezTo>
                    <a:pt x="60116" y="56287"/>
                    <a:pt x="61392" y="52330"/>
                    <a:pt x="61392" y="47863"/>
                  </a:cubicBezTo>
                  <a:cubicBezTo>
                    <a:pt x="61392" y="42885"/>
                    <a:pt x="59733" y="38929"/>
                    <a:pt x="56542"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153" name="Freeform 152">
              <a:extLst>
                <a:ext uri="{FF2B5EF4-FFF2-40B4-BE49-F238E27FC236}">
                  <a16:creationId xmlns:a16="http://schemas.microsoft.com/office/drawing/2014/main" id="{D77D7C04-91E3-2613-9535-8B32950A4716}"/>
                </a:ext>
              </a:extLst>
            </p:cNvPr>
            <p:cNvSpPr/>
            <p:nvPr/>
          </p:nvSpPr>
          <p:spPr>
            <a:xfrm>
              <a:off x="3315957"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566 w 65476"/>
                <a:gd name="connsiteY29" fmla="*/ 20932 h 70709"/>
                <a:gd name="connsiteX30" fmla="*/ 47353 w 65476"/>
                <a:gd name="connsiteY30" fmla="*/ 28208 h 70709"/>
                <a:gd name="connsiteX31" fmla="*/ 18762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864" y="638"/>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160" y="8807"/>
                  </a:cubicBezTo>
                  <a:close/>
                  <a:moveTo>
                    <a:pt x="18762" y="28208"/>
                  </a:moveTo>
                  <a:cubicBezTo>
                    <a:pt x="18762" y="25783"/>
                    <a:pt x="19401" y="23485"/>
                    <a:pt x="20549" y="21443"/>
                  </a:cubicBezTo>
                  <a:cubicBezTo>
                    <a:pt x="21826" y="19273"/>
                    <a:pt x="23485" y="17486"/>
                    <a:pt x="25783" y="16210"/>
                  </a:cubicBezTo>
                  <a:cubicBezTo>
                    <a:pt x="28080" y="14933"/>
                    <a:pt x="30505" y="14168"/>
                    <a:pt x="33441" y="14168"/>
                  </a:cubicBezTo>
                  <a:cubicBezTo>
                    <a:pt x="36376" y="14168"/>
                    <a:pt x="38673" y="14806"/>
                    <a:pt x="40716" y="15954"/>
                  </a:cubicBezTo>
                  <a:cubicBezTo>
                    <a:pt x="42758" y="17103"/>
                    <a:pt x="44417" y="18762"/>
                    <a:pt x="45566" y="20932"/>
                  </a:cubicBezTo>
                  <a:cubicBezTo>
                    <a:pt x="46714" y="22975"/>
                    <a:pt x="47353" y="25400"/>
                    <a:pt x="47353" y="28208"/>
                  </a:cubicBezTo>
                  <a:lnTo>
                    <a:pt x="18762" y="28208"/>
                  </a:lnTo>
                  <a:close/>
                </a:path>
              </a:pathLst>
            </a:custGeom>
            <a:solidFill>
              <a:srgbClr val="EC607E"/>
            </a:solidFill>
            <a:ln w="0" cap="flat">
              <a:noFill/>
              <a:prstDash val="solid"/>
              <a:miter/>
            </a:ln>
          </p:spPr>
          <p:txBody>
            <a:bodyPr rtlCol="0" anchor="ctr"/>
            <a:lstStyle/>
            <a:p>
              <a:endParaRPr lang="en-GB" sz="1013"/>
            </a:p>
          </p:txBody>
        </p:sp>
        <p:sp>
          <p:nvSpPr>
            <p:cNvPr id="154" name="Freeform 153">
              <a:extLst>
                <a:ext uri="{FF2B5EF4-FFF2-40B4-BE49-F238E27FC236}">
                  <a16:creationId xmlns:a16="http://schemas.microsoft.com/office/drawing/2014/main" id="{C42F0087-E529-2103-BA0F-2622ECB773CC}"/>
                </a:ext>
              </a:extLst>
            </p:cNvPr>
            <p:cNvSpPr/>
            <p:nvPr/>
          </p:nvSpPr>
          <p:spPr>
            <a:xfrm>
              <a:off x="3393559" y="6299553"/>
              <a:ext cx="61137" cy="70327"/>
            </a:xfrm>
            <a:custGeom>
              <a:avLst/>
              <a:gdLst>
                <a:gd name="connsiteX0" fmla="*/ 52330 w 61137"/>
                <a:gd name="connsiteY0" fmla="*/ 5361 h 70327"/>
                <a:gd name="connsiteX1" fmla="*/ 43013 w 61137"/>
                <a:gd name="connsiteY1" fmla="*/ 1276 h 70327"/>
                <a:gd name="connsiteX2" fmla="*/ 32037 w 61137"/>
                <a:gd name="connsiteY2" fmla="*/ 0 h 70327"/>
                <a:gd name="connsiteX3" fmla="*/ 17614 w 61137"/>
                <a:gd name="connsiteY3" fmla="*/ 2425 h 70327"/>
                <a:gd name="connsiteX4" fmla="*/ 7530 w 61137"/>
                <a:gd name="connsiteY4" fmla="*/ 9445 h 70327"/>
                <a:gd name="connsiteX5" fmla="*/ 2297 w 61137"/>
                <a:gd name="connsiteY5" fmla="*/ 20294 h 70327"/>
                <a:gd name="connsiteX6" fmla="*/ 19783 w 61137"/>
                <a:gd name="connsiteY6" fmla="*/ 21698 h 70327"/>
                <a:gd name="connsiteX7" fmla="*/ 23740 w 61137"/>
                <a:gd name="connsiteY7" fmla="*/ 16082 h 70327"/>
                <a:gd name="connsiteX8" fmla="*/ 31909 w 61137"/>
                <a:gd name="connsiteY8" fmla="*/ 13785 h 70327"/>
                <a:gd name="connsiteX9" fmla="*/ 39439 w 61137"/>
                <a:gd name="connsiteY9" fmla="*/ 16082 h 70327"/>
                <a:gd name="connsiteX10" fmla="*/ 42119 w 61137"/>
                <a:gd name="connsiteY10" fmla="*/ 22591 h 70327"/>
                <a:gd name="connsiteX11" fmla="*/ 42119 w 61137"/>
                <a:gd name="connsiteY11" fmla="*/ 22847 h 70327"/>
                <a:gd name="connsiteX12" fmla="*/ 40460 w 61137"/>
                <a:gd name="connsiteY12" fmla="*/ 26165 h 70327"/>
                <a:gd name="connsiteX13" fmla="*/ 35227 w 61137"/>
                <a:gd name="connsiteY13" fmla="*/ 27824 h 70327"/>
                <a:gd name="connsiteX14" fmla="*/ 25655 w 61137"/>
                <a:gd name="connsiteY14" fmla="*/ 28973 h 70327"/>
                <a:gd name="connsiteX15" fmla="*/ 15954 w 61137"/>
                <a:gd name="connsiteY15" fmla="*/ 30632 h 70327"/>
                <a:gd name="connsiteX16" fmla="*/ 7786 w 61137"/>
                <a:gd name="connsiteY16" fmla="*/ 34206 h 70327"/>
                <a:gd name="connsiteX17" fmla="*/ 2042 w 61137"/>
                <a:gd name="connsiteY17" fmla="*/ 40460 h 70327"/>
                <a:gd name="connsiteX18" fmla="*/ 0 w 61137"/>
                <a:gd name="connsiteY18" fmla="*/ 50033 h 70327"/>
                <a:gd name="connsiteX19" fmla="*/ 2935 w 61137"/>
                <a:gd name="connsiteY19" fmla="*/ 61265 h 70327"/>
                <a:gd name="connsiteX20" fmla="*/ 10976 w 61137"/>
                <a:gd name="connsiteY20" fmla="*/ 68030 h 70327"/>
                <a:gd name="connsiteX21" fmla="*/ 22591 w 61137"/>
                <a:gd name="connsiteY21" fmla="*/ 70327 h 70327"/>
                <a:gd name="connsiteX22" fmla="*/ 31526 w 61137"/>
                <a:gd name="connsiteY22" fmla="*/ 68923 h 70327"/>
                <a:gd name="connsiteX23" fmla="*/ 38163 w 61137"/>
                <a:gd name="connsiteY23" fmla="*/ 65094 h 70327"/>
                <a:gd name="connsiteX24" fmla="*/ 42630 w 61137"/>
                <a:gd name="connsiteY24" fmla="*/ 59478 h 70327"/>
                <a:gd name="connsiteX25" fmla="*/ 43141 w 61137"/>
                <a:gd name="connsiteY25" fmla="*/ 59478 h 70327"/>
                <a:gd name="connsiteX26" fmla="*/ 43141 w 61137"/>
                <a:gd name="connsiteY26" fmla="*/ 68923 h 70327"/>
                <a:gd name="connsiteX27" fmla="*/ 61137 w 61137"/>
                <a:gd name="connsiteY27" fmla="*/ 68923 h 70327"/>
                <a:gd name="connsiteX28" fmla="*/ 61137 w 61137"/>
                <a:gd name="connsiteY28" fmla="*/ 22847 h 70327"/>
                <a:gd name="connsiteX29" fmla="*/ 58712 w 61137"/>
                <a:gd name="connsiteY29" fmla="*/ 12381 h 70327"/>
                <a:gd name="connsiteX30" fmla="*/ 52330 w 61137"/>
                <a:gd name="connsiteY30" fmla="*/ 5233 h 70327"/>
                <a:gd name="connsiteX31" fmla="*/ 42247 w 61137"/>
                <a:gd name="connsiteY31" fmla="*/ 44672 h 70327"/>
                <a:gd name="connsiteX32" fmla="*/ 40460 w 61137"/>
                <a:gd name="connsiteY32" fmla="*/ 51182 h 70327"/>
                <a:gd name="connsiteX33" fmla="*/ 35483 w 61137"/>
                <a:gd name="connsiteY33" fmla="*/ 55649 h 70327"/>
                <a:gd name="connsiteX34" fmla="*/ 28079 w 61137"/>
                <a:gd name="connsiteY34" fmla="*/ 57308 h 70327"/>
                <a:gd name="connsiteX35" fmla="*/ 20932 w 61137"/>
                <a:gd name="connsiteY35" fmla="*/ 55266 h 70327"/>
                <a:gd name="connsiteX36" fmla="*/ 18124 w 61137"/>
                <a:gd name="connsiteY36" fmla="*/ 49395 h 70327"/>
                <a:gd name="connsiteX37" fmla="*/ 19528 w 61137"/>
                <a:gd name="connsiteY37" fmla="*/ 44927 h 70327"/>
                <a:gd name="connsiteX38" fmla="*/ 23357 w 61137"/>
                <a:gd name="connsiteY38" fmla="*/ 42119 h 70327"/>
                <a:gd name="connsiteX39" fmla="*/ 29229 w 61137"/>
                <a:gd name="connsiteY39" fmla="*/ 40588 h 70327"/>
                <a:gd name="connsiteX40" fmla="*/ 32675 w 61137"/>
                <a:gd name="connsiteY40" fmla="*/ 40078 h 70327"/>
                <a:gd name="connsiteX41" fmla="*/ 36503 w 61137"/>
                <a:gd name="connsiteY41" fmla="*/ 39439 h 70327"/>
                <a:gd name="connsiteX42" fmla="*/ 39950 w 61137"/>
                <a:gd name="connsiteY42" fmla="*/ 38546 h 70327"/>
                <a:gd name="connsiteX43" fmla="*/ 42375 w 61137"/>
                <a:gd name="connsiteY43" fmla="*/ 37525 h 70327"/>
                <a:gd name="connsiteX44" fmla="*/ 42375 w 61137"/>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137" h="70327">
                  <a:moveTo>
                    <a:pt x="52330" y="5361"/>
                  </a:moveTo>
                  <a:cubicBezTo>
                    <a:pt x="49650" y="3446"/>
                    <a:pt x="46459" y="2170"/>
                    <a:pt x="43013" y="1276"/>
                  </a:cubicBezTo>
                  <a:cubicBezTo>
                    <a:pt x="39567" y="383"/>
                    <a:pt x="35865" y="0"/>
                    <a:pt x="32037" y="0"/>
                  </a:cubicBezTo>
                  <a:cubicBezTo>
                    <a:pt x="26548" y="0"/>
                    <a:pt x="21825" y="766"/>
                    <a:pt x="17614" y="2425"/>
                  </a:cubicBezTo>
                  <a:cubicBezTo>
                    <a:pt x="13529" y="4084"/>
                    <a:pt x="10083" y="6382"/>
                    <a:pt x="7530" y="9445"/>
                  </a:cubicBezTo>
                  <a:cubicBezTo>
                    <a:pt x="4978" y="12508"/>
                    <a:pt x="3191" y="16082"/>
                    <a:pt x="2297" y="20294"/>
                  </a:cubicBezTo>
                  <a:lnTo>
                    <a:pt x="19783" y="21698"/>
                  </a:lnTo>
                  <a:cubicBezTo>
                    <a:pt x="20422" y="19400"/>
                    <a:pt x="21825" y="17614"/>
                    <a:pt x="23740" y="16082"/>
                  </a:cubicBezTo>
                  <a:cubicBezTo>
                    <a:pt x="25782" y="14551"/>
                    <a:pt x="28462" y="13785"/>
                    <a:pt x="31909" y="13785"/>
                  </a:cubicBezTo>
                  <a:cubicBezTo>
                    <a:pt x="35100" y="13785"/>
                    <a:pt x="37652" y="14551"/>
                    <a:pt x="39439" y="16082"/>
                  </a:cubicBezTo>
                  <a:cubicBezTo>
                    <a:pt x="41226" y="17614"/>
                    <a:pt x="42119" y="19783"/>
                    <a:pt x="42119" y="22591"/>
                  </a:cubicBezTo>
                  <a:lnTo>
                    <a:pt x="42119" y="22847"/>
                  </a:lnTo>
                  <a:cubicBezTo>
                    <a:pt x="42119" y="24251"/>
                    <a:pt x="41609" y="25399"/>
                    <a:pt x="40460" y="26165"/>
                  </a:cubicBezTo>
                  <a:cubicBezTo>
                    <a:pt x="39311" y="26931"/>
                    <a:pt x="37652" y="27441"/>
                    <a:pt x="35227" y="27824"/>
                  </a:cubicBezTo>
                  <a:cubicBezTo>
                    <a:pt x="32802" y="28207"/>
                    <a:pt x="29611" y="28590"/>
                    <a:pt x="25655" y="28973"/>
                  </a:cubicBezTo>
                  <a:cubicBezTo>
                    <a:pt x="22336" y="29356"/>
                    <a:pt x="19017" y="29867"/>
                    <a:pt x="15954" y="30632"/>
                  </a:cubicBezTo>
                  <a:cubicBezTo>
                    <a:pt x="12891" y="31398"/>
                    <a:pt x="10211" y="32675"/>
                    <a:pt x="7786" y="34206"/>
                  </a:cubicBezTo>
                  <a:cubicBezTo>
                    <a:pt x="5360" y="35738"/>
                    <a:pt x="3446" y="37908"/>
                    <a:pt x="2042" y="40460"/>
                  </a:cubicBezTo>
                  <a:cubicBezTo>
                    <a:pt x="638" y="43013"/>
                    <a:pt x="0" y="46204"/>
                    <a:pt x="0" y="50033"/>
                  </a:cubicBezTo>
                  <a:cubicBezTo>
                    <a:pt x="0" y="54500"/>
                    <a:pt x="1021" y="58329"/>
                    <a:pt x="2935" y="61265"/>
                  </a:cubicBezTo>
                  <a:cubicBezTo>
                    <a:pt x="4850" y="64328"/>
                    <a:pt x="7658" y="66498"/>
                    <a:pt x="10976" y="68030"/>
                  </a:cubicBezTo>
                  <a:cubicBezTo>
                    <a:pt x="14423" y="69561"/>
                    <a:pt x="18252" y="70327"/>
                    <a:pt x="22591" y="70327"/>
                  </a:cubicBezTo>
                  <a:cubicBezTo>
                    <a:pt x="26038" y="70327"/>
                    <a:pt x="28973" y="69816"/>
                    <a:pt x="31526" y="68923"/>
                  </a:cubicBezTo>
                  <a:cubicBezTo>
                    <a:pt x="34078" y="68030"/>
                    <a:pt x="36376" y="66753"/>
                    <a:pt x="38163" y="65094"/>
                  </a:cubicBezTo>
                  <a:cubicBezTo>
                    <a:pt x="39950" y="63435"/>
                    <a:pt x="41481" y="61648"/>
                    <a:pt x="42630" y="59478"/>
                  </a:cubicBezTo>
                  <a:lnTo>
                    <a:pt x="43141" y="59478"/>
                  </a:lnTo>
                  <a:lnTo>
                    <a:pt x="43141" y="68923"/>
                  </a:lnTo>
                  <a:lnTo>
                    <a:pt x="61137" y="68923"/>
                  </a:lnTo>
                  <a:lnTo>
                    <a:pt x="61137" y="22847"/>
                  </a:lnTo>
                  <a:cubicBezTo>
                    <a:pt x="61137" y="18762"/>
                    <a:pt x="60371"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7" y="57308"/>
                    <a:pt x="28079" y="57308"/>
                  </a:cubicBezTo>
                  <a:cubicBezTo>
                    <a:pt x="25271" y="57308"/>
                    <a:pt x="22719" y="56670"/>
                    <a:pt x="20932" y="55266"/>
                  </a:cubicBezTo>
                  <a:cubicBezTo>
                    <a:pt x="19017" y="53862"/>
                    <a:pt x="18124" y="51948"/>
                    <a:pt x="18124" y="49395"/>
                  </a:cubicBezTo>
                  <a:cubicBezTo>
                    <a:pt x="18124" y="47608"/>
                    <a:pt x="18635" y="46076"/>
                    <a:pt x="19528" y="44927"/>
                  </a:cubicBezTo>
                  <a:cubicBezTo>
                    <a:pt x="20422" y="43779"/>
                    <a:pt x="21698" y="42758"/>
                    <a:pt x="23357" y="42119"/>
                  </a:cubicBezTo>
                  <a:cubicBezTo>
                    <a:pt x="25016" y="41354"/>
                    <a:pt x="26931" y="40843"/>
                    <a:pt x="29229" y="40588"/>
                  </a:cubicBezTo>
                  <a:cubicBezTo>
                    <a:pt x="30249" y="40460"/>
                    <a:pt x="31398" y="40333"/>
                    <a:pt x="32675" y="40078"/>
                  </a:cubicBezTo>
                  <a:cubicBezTo>
                    <a:pt x="33951" y="39822"/>
                    <a:pt x="35227" y="39695"/>
                    <a:pt x="36503"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155" name="Freeform 154">
              <a:extLst>
                <a:ext uri="{FF2B5EF4-FFF2-40B4-BE49-F238E27FC236}">
                  <a16:creationId xmlns:a16="http://schemas.microsoft.com/office/drawing/2014/main" id="{67EC890F-EACA-10B3-232F-C5508ECD8870}"/>
                </a:ext>
              </a:extLst>
            </p:cNvPr>
            <p:cNvSpPr/>
            <p:nvPr/>
          </p:nvSpPr>
          <p:spPr>
            <a:xfrm>
              <a:off x="3469502" y="6299680"/>
              <a:ext cx="61392" cy="70326"/>
            </a:xfrm>
            <a:custGeom>
              <a:avLst/>
              <a:gdLst>
                <a:gd name="connsiteX0" fmla="*/ 41609 w 61392"/>
                <a:gd name="connsiteY0" fmla="*/ 29356 h 70326"/>
                <a:gd name="connsiteX1" fmla="*/ 29229 w 61392"/>
                <a:gd name="connsiteY1" fmla="*/ 26803 h 70326"/>
                <a:gd name="connsiteX2" fmla="*/ 22464 w 61392"/>
                <a:gd name="connsiteY2" fmla="*/ 24123 h 70326"/>
                <a:gd name="connsiteX3" fmla="*/ 20549 w 61392"/>
                <a:gd name="connsiteY3" fmla="*/ 20039 h 70326"/>
                <a:gd name="connsiteX4" fmla="*/ 23613 w 61392"/>
                <a:gd name="connsiteY4" fmla="*/ 15189 h 70326"/>
                <a:gd name="connsiteX5" fmla="*/ 31016 w 61392"/>
                <a:gd name="connsiteY5" fmla="*/ 13402 h 70326"/>
                <a:gd name="connsiteX6" fmla="*/ 36632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10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7 w 61392"/>
                <a:gd name="connsiteY20" fmla="*/ 54755 h 70326"/>
                <a:gd name="connsiteX21" fmla="*/ 31016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6 w 61392"/>
                <a:gd name="connsiteY26" fmla="*/ 70327 h 70326"/>
                <a:gd name="connsiteX27" fmla="*/ 46714 w 61392"/>
                <a:gd name="connsiteY27" fmla="*/ 67519 h 70326"/>
                <a:gd name="connsiteX28" fmla="*/ 57436 w 61392"/>
                <a:gd name="connsiteY28" fmla="*/ 59605 h 70326"/>
                <a:gd name="connsiteX29" fmla="*/ 61393 w 61392"/>
                <a:gd name="connsiteY29" fmla="*/ 47863 h 70326"/>
                <a:gd name="connsiteX30" fmla="*/ 56543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9" y="26803"/>
                  </a:lnTo>
                  <a:cubicBezTo>
                    <a:pt x="26038" y="26165"/>
                    <a:pt x="23868" y="25271"/>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4"/>
                    <a:pt x="36632" y="14550"/>
                  </a:cubicBezTo>
                  <a:cubicBezTo>
                    <a:pt x="38163" y="15316"/>
                    <a:pt x="39440"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9" y="43651"/>
                    <a:pt x="38418" y="44417"/>
                    <a:pt x="39950" y="45566"/>
                  </a:cubicBezTo>
                  <a:cubicBezTo>
                    <a:pt x="41354" y="46714"/>
                    <a:pt x="42120" y="48118"/>
                    <a:pt x="42120" y="49778"/>
                  </a:cubicBezTo>
                  <a:cubicBezTo>
                    <a:pt x="42120" y="51820"/>
                    <a:pt x="41098" y="53479"/>
                    <a:pt x="39057" y="54755"/>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8" y="69433"/>
                    <a:pt x="46714" y="67519"/>
                  </a:cubicBezTo>
                  <a:cubicBezTo>
                    <a:pt x="51310" y="65604"/>
                    <a:pt x="54883" y="63052"/>
                    <a:pt x="57436" y="59605"/>
                  </a:cubicBezTo>
                  <a:cubicBezTo>
                    <a:pt x="60116" y="56287"/>
                    <a:pt x="61393" y="52330"/>
                    <a:pt x="61393" y="47863"/>
                  </a:cubicBezTo>
                  <a:cubicBezTo>
                    <a:pt x="61393" y="42885"/>
                    <a:pt x="59733" y="38929"/>
                    <a:pt x="56543"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156" name="Freeform 155">
              <a:extLst>
                <a:ext uri="{FF2B5EF4-FFF2-40B4-BE49-F238E27FC236}">
                  <a16:creationId xmlns:a16="http://schemas.microsoft.com/office/drawing/2014/main" id="{5A8E9892-DF0E-1BF1-1D3C-858D7AEE3DE1}"/>
                </a:ext>
              </a:extLst>
            </p:cNvPr>
            <p:cNvSpPr/>
            <p:nvPr/>
          </p:nvSpPr>
          <p:spPr>
            <a:xfrm>
              <a:off x="3543275"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694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737" y="766"/>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9"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3" y="15316"/>
                    <a:pt x="59095" y="11743"/>
                    <a:pt x="56160" y="8807"/>
                  </a:cubicBezTo>
                  <a:close/>
                  <a:moveTo>
                    <a:pt x="18762" y="28208"/>
                  </a:moveTo>
                  <a:cubicBezTo>
                    <a:pt x="18762" y="25783"/>
                    <a:pt x="19401" y="23485"/>
                    <a:pt x="20549" y="21443"/>
                  </a:cubicBezTo>
                  <a:cubicBezTo>
                    <a:pt x="21826" y="19273"/>
                    <a:pt x="23485" y="17486"/>
                    <a:pt x="25783" y="16210"/>
                  </a:cubicBezTo>
                  <a:cubicBezTo>
                    <a:pt x="27952" y="14933"/>
                    <a:pt x="30505" y="14168"/>
                    <a:pt x="33441" y="14168"/>
                  </a:cubicBezTo>
                  <a:cubicBezTo>
                    <a:pt x="36376" y="14168"/>
                    <a:pt x="38674" y="14806"/>
                    <a:pt x="40716" y="15954"/>
                  </a:cubicBezTo>
                  <a:cubicBezTo>
                    <a:pt x="42758" y="17103"/>
                    <a:pt x="44417" y="18762"/>
                    <a:pt x="45694"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157" name="Freeform 156">
              <a:extLst>
                <a:ext uri="{FF2B5EF4-FFF2-40B4-BE49-F238E27FC236}">
                  <a16:creationId xmlns:a16="http://schemas.microsoft.com/office/drawing/2014/main" id="{7F92F442-AE60-0A82-9E2F-143763D5B0A3}"/>
                </a:ext>
              </a:extLst>
            </p:cNvPr>
            <p:cNvSpPr/>
            <p:nvPr/>
          </p:nvSpPr>
          <p:spPr>
            <a:xfrm>
              <a:off x="3621132" y="6299553"/>
              <a:ext cx="61392" cy="70327"/>
            </a:xfrm>
            <a:custGeom>
              <a:avLst/>
              <a:gdLst>
                <a:gd name="connsiteX0" fmla="*/ 56415 w 61392"/>
                <a:gd name="connsiteY0" fmla="*/ 35993 h 70327"/>
                <a:gd name="connsiteX1" fmla="*/ 41609 w 61392"/>
                <a:gd name="connsiteY1" fmla="*/ 29356 h 70327"/>
                <a:gd name="connsiteX2" fmla="*/ 29229 w 61392"/>
                <a:gd name="connsiteY2" fmla="*/ 26803 h 70327"/>
                <a:gd name="connsiteX3" fmla="*/ 22464 w 61392"/>
                <a:gd name="connsiteY3" fmla="*/ 24123 h 70327"/>
                <a:gd name="connsiteX4" fmla="*/ 20549 w 61392"/>
                <a:gd name="connsiteY4" fmla="*/ 20039 h 70327"/>
                <a:gd name="connsiteX5" fmla="*/ 23613 w 61392"/>
                <a:gd name="connsiteY5" fmla="*/ 15189 h 70327"/>
                <a:gd name="connsiteX6" fmla="*/ 31016 w 61392"/>
                <a:gd name="connsiteY6" fmla="*/ 13402 h 70327"/>
                <a:gd name="connsiteX7" fmla="*/ 36631 w 61392"/>
                <a:gd name="connsiteY7" fmla="*/ 14551 h 70327"/>
                <a:gd name="connsiteX8" fmla="*/ 40460 w 61392"/>
                <a:gd name="connsiteY8" fmla="*/ 17486 h 70327"/>
                <a:gd name="connsiteX9" fmla="*/ 42375 w 61392"/>
                <a:gd name="connsiteY9" fmla="*/ 21443 h 70327"/>
                <a:gd name="connsiteX10" fmla="*/ 59733 w 61392"/>
                <a:gd name="connsiteY10" fmla="*/ 20422 h 70327"/>
                <a:gd name="connsiteX11" fmla="*/ 51054 w 61392"/>
                <a:gd name="connsiteY11" fmla="*/ 5488 h 70327"/>
                <a:gd name="connsiteX12" fmla="*/ 30632 w 61392"/>
                <a:gd name="connsiteY12" fmla="*/ 0 h 70327"/>
                <a:gd name="connsiteX13" fmla="*/ 15316 w 61392"/>
                <a:gd name="connsiteY13" fmla="*/ 2553 h 70327"/>
                <a:gd name="connsiteX14" fmla="*/ 5233 w 61392"/>
                <a:gd name="connsiteY14" fmla="*/ 9828 h 70327"/>
                <a:gd name="connsiteX15" fmla="*/ 1659 w 61392"/>
                <a:gd name="connsiteY15" fmla="*/ 21187 h 70327"/>
                <a:gd name="connsiteX16" fmla="*/ 6510 w 61392"/>
                <a:gd name="connsiteY16" fmla="*/ 33823 h 70327"/>
                <a:gd name="connsiteX17" fmla="*/ 21443 w 61392"/>
                <a:gd name="connsiteY17" fmla="*/ 40716 h 70327"/>
                <a:gd name="connsiteX18" fmla="*/ 33313 w 61392"/>
                <a:gd name="connsiteY18" fmla="*/ 43013 h 70327"/>
                <a:gd name="connsiteX19" fmla="*/ 39950 w 61392"/>
                <a:gd name="connsiteY19" fmla="*/ 45566 h 70327"/>
                <a:gd name="connsiteX20" fmla="*/ 42120 w 61392"/>
                <a:gd name="connsiteY20" fmla="*/ 49778 h 70327"/>
                <a:gd name="connsiteX21" fmla="*/ 39056 w 61392"/>
                <a:gd name="connsiteY21" fmla="*/ 54756 h 70327"/>
                <a:gd name="connsiteX22" fmla="*/ 31016 w 61392"/>
                <a:gd name="connsiteY22" fmla="*/ 56670 h 70327"/>
                <a:gd name="connsiteX23" fmla="*/ 22719 w 61392"/>
                <a:gd name="connsiteY23" fmla="*/ 54500 h 70327"/>
                <a:gd name="connsiteX24" fmla="*/ 18635 w 61392"/>
                <a:gd name="connsiteY24" fmla="*/ 48246 h 70327"/>
                <a:gd name="connsiteX25" fmla="*/ 0 w 61392"/>
                <a:gd name="connsiteY25" fmla="*/ 49267 h 70327"/>
                <a:gd name="connsiteX26" fmla="*/ 9445 w 61392"/>
                <a:gd name="connsiteY26" fmla="*/ 64711 h 70327"/>
                <a:gd name="connsiteX27" fmla="*/ 31016 w 61392"/>
                <a:gd name="connsiteY27" fmla="*/ 70327 h 70327"/>
                <a:gd name="connsiteX28" fmla="*/ 46714 w 61392"/>
                <a:gd name="connsiteY28" fmla="*/ 67519 h 70327"/>
                <a:gd name="connsiteX29" fmla="*/ 57436 w 61392"/>
                <a:gd name="connsiteY29" fmla="*/ 59606 h 70327"/>
                <a:gd name="connsiteX30" fmla="*/ 61392 w 61392"/>
                <a:gd name="connsiteY30" fmla="*/ 47863 h 70327"/>
                <a:gd name="connsiteX31" fmla="*/ 56543 w 61392"/>
                <a:gd name="connsiteY31" fmla="*/ 35993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7">
                  <a:moveTo>
                    <a:pt x="56415" y="35993"/>
                  </a:moveTo>
                  <a:cubicBezTo>
                    <a:pt x="53096" y="32930"/>
                    <a:pt x="48246" y="30760"/>
                    <a:pt x="41609" y="29356"/>
                  </a:cubicBezTo>
                  <a:lnTo>
                    <a:pt x="29229" y="26803"/>
                  </a:lnTo>
                  <a:cubicBezTo>
                    <a:pt x="26038" y="26165"/>
                    <a:pt x="23868" y="25272"/>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5"/>
                    <a:pt x="36631" y="14551"/>
                  </a:cubicBezTo>
                  <a:cubicBezTo>
                    <a:pt x="38163" y="15316"/>
                    <a:pt x="39439" y="16210"/>
                    <a:pt x="40460" y="17486"/>
                  </a:cubicBezTo>
                  <a:cubicBezTo>
                    <a:pt x="41481" y="18635"/>
                    <a:pt x="42120" y="20039"/>
                    <a:pt x="42375" y="21443"/>
                  </a:cubicBezTo>
                  <a:lnTo>
                    <a:pt x="59733" y="20422"/>
                  </a:lnTo>
                  <a:cubicBezTo>
                    <a:pt x="58840" y="14168"/>
                    <a:pt x="56032" y="9190"/>
                    <a:pt x="51054" y="5488"/>
                  </a:cubicBezTo>
                  <a:cubicBezTo>
                    <a:pt x="46076" y="1787"/>
                    <a:pt x="39312" y="0"/>
                    <a:pt x="30632" y="0"/>
                  </a:cubicBezTo>
                  <a:cubicBezTo>
                    <a:pt x="24761" y="0"/>
                    <a:pt x="19656" y="894"/>
                    <a:pt x="15316" y="2553"/>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6"/>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7" y="69433"/>
                    <a:pt x="46714" y="67519"/>
                  </a:cubicBezTo>
                  <a:cubicBezTo>
                    <a:pt x="51310" y="65605"/>
                    <a:pt x="54883" y="63052"/>
                    <a:pt x="57436" y="59606"/>
                  </a:cubicBezTo>
                  <a:cubicBezTo>
                    <a:pt x="60116" y="56287"/>
                    <a:pt x="61392" y="52330"/>
                    <a:pt x="61392" y="47863"/>
                  </a:cubicBezTo>
                  <a:cubicBezTo>
                    <a:pt x="61392" y="42886"/>
                    <a:pt x="59733" y="38929"/>
                    <a:pt x="56543" y="35993"/>
                  </a:cubicBezTo>
                  <a:close/>
                </a:path>
              </a:pathLst>
            </a:custGeom>
            <a:solidFill>
              <a:srgbClr val="EC607E"/>
            </a:solidFill>
            <a:ln w="0" cap="flat">
              <a:noFill/>
              <a:prstDash val="solid"/>
              <a:miter/>
            </a:ln>
          </p:spPr>
          <p:txBody>
            <a:bodyPr rtlCol="0" anchor="ctr"/>
            <a:lstStyle/>
            <a:p>
              <a:endParaRPr lang="en-GB" sz="1013"/>
            </a:p>
          </p:txBody>
        </p:sp>
        <p:sp>
          <p:nvSpPr>
            <p:cNvPr id="158" name="Freeform 157">
              <a:extLst>
                <a:ext uri="{FF2B5EF4-FFF2-40B4-BE49-F238E27FC236}">
                  <a16:creationId xmlns:a16="http://schemas.microsoft.com/office/drawing/2014/main" id="{B2925D5D-DD61-5409-B1FA-843E0B6D7597}"/>
                </a:ext>
              </a:extLst>
            </p:cNvPr>
            <p:cNvSpPr/>
            <p:nvPr/>
          </p:nvSpPr>
          <p:spPr>
            <a:xfrm>
              <a:off x="2164306" y="6277599"/>
              <a:ext cx="57690" cy="91131"/>
            </a:xfrm>
            <a:custGeom>
              <a:avLst/>
              <a:gdLst>
                <a:gd name="connsiteX0" fmla="*/ 57691 w 57690"/>
                <a:gd name="connsiteY0" fmla="*/ 79261 h 91131"/>
                <a:gd name="connsiteX1" fmla="*/ 13784 w 57690"/>
                <a:gd name="connsiteY1" fmla="*/ 79261 h 91131"/>
                <a:gd name="connsiteX2" fmla="*/ 13784 w 57690"/>
                <a:gd name="connsiteY2" fmla="*/ 51309 h 91131"/>
                <a:gd name="connsiteX3" fmla="*/ 54245 w 57690"/>
                <a:gd name="connsiteY3" fmla="*/ 51309 h 91131"/>
                <a:gd name="connsiteX4" fmla="*/ 54245 w 57690"/>
                <a:gd name="connsiteY4" fmla="*/ 39567 h 91131"/>
                <a:gd name="connsiteX5" fmla="*/ 13784 w 57690"/>
                <a:gd name="connsiteY5" fmla="*/ 39567 h 91131"/>
                <a:gd name="connsiteX6" fmla="*/ 13784 w 57690"/>
                <a:gd name="connsiteY6" fmla="*/ 11870 h 91131"/>
                <a:gd name="connsiteX7" fmla="*/ 57180 w 57690"/>
                <a:gd name="connsiteY7" fmla="*/ 11870 h 91131"/>
                <a:gd name="connsiteX8" fmla="*/ 57180 w 57690"/>
                <a:gd name="connsiteY8" fmla="*/ 0 h 91131"/>
                <a:gd name="connsiteX9" fmla="*/ 0 w 57690"/>
                <a:gd name="connsiteY9" fmla="*/ 0 h 91131"/>
                <a:gd name="connsiteX10" fmla="*/ 0 w 57690"/>
                <a:gd name="connsiteY10" fmla="*/ 91132 h 91131"/>
                <a:gd name="connsiteX11" fmla="*/ 57691 w 57690"/>
                <a:gd name="connsiteY11" fmla="*/ 91132 h 91131"/>
                <a:gd name="connsiteX12" fmla="*/ 57691 w 57690"/>
                <a:gd name="connsiteY12" fmla="*/ 7926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90" h="91131">
                  <a:moveTo>
                    <a:pt x="57691" y="79261"/>
                  </a:moveTo>
                  <a:lnTo>
                    <a:pt x="13784" y="79261"/>
                  </a:lnTo>
                  <a:lnTo>
                    <a:pt x="13784" y="51309"/>
                  </a:lnTo>
                  <a:lnTo>
                    <a:pt x="54245" y="51309"/>
                  </a:lnTo>
                  <a:lnTo>
                    <a:pt x="54245" y="39567"/>
                  </a:lnTo>
                  <a:lnTo>
                    <a:pt x="13784" y="39567"/>
                  </a:lnTo>
                  <a:lnTo>
                    <a:pt x="13784" y="11870"/>
                  </a:lnTo>
                  <a:lnTo>
                    <a:pt x="57180" y="11870"/>
                  </a:lnTo>
                  <a:lnTo>
                    <a:pt x="57180" y="0"/>
                  </a:lnTo>
                  <a:lnTo>
                    <a:pt x="0" y="0"/>
                  </a:lnTo>
                  <a:lnTo>
                    <a:pt x="0" y="91132"/>
                  </a:lnTo>
                  <a:lnTo>
                    <a:pt x="57691" y="91132"/>
                  </a:lnTo>
                  <a:lnTo>
                    <a:pt x="57691" y="79261"/>
                  </a:lnTo>
                  <a:close/>
                </a:path>
              </a:pathLst>
            </a:custGeom>
            <a:solidFill>
              <a:srgbClr val="14336A"/>
            </a:solidFill>
            <a:ln w="0" cap="flat">
              <a:noFill/>
              <a:prstDash val="solid"/>
              <a:miter/>
            </a:ln>
          </p:spPr>
          <p:txBody>
            <a:bodyPr rtlCol="0" anchor="ctr"/>
            <a:lstStyle/>
            <a:p>
              <a:endParaRPr lang="en-GB" sz="1013"/>
            </a:p>
          </p:txBody>
        </p:sp>
        <p:sp>
          <p:nvSpPr>
            <p:cNvPr id="159" name="Freeform 158">
              <a:extLst>
                <a:ext uri="{FF2B5EF4-FFF2-40B4-BE49-F238E27FC236}">
                  <a16:creationId xmlns:a16="http://schemas.microsoft.com/office/drawing/2014/main" id="{D531A82E-2647-4E36-51B6-A13689A0ABDB}"/>
                </a:ext>
              </a:extLst>
            </p:cNvPr>
            <p:cNvSpPr/>
            <p:nvPr/>
          </p:nvSpPr>
          <p:spPr>
            <a:xfrm>
              <a:off x="2242036" y="6300574"/>
              <a:ext cx="56542" cy="69050"/>
            </a:xfrm>
            <a:custGeom>
              <a:avLst/>
              <a:gdLst>
                <a:gd name="connsiteX0" fmla="*/ 10721 w 56542"/>
                <a:gd name="connsiteY0" fmla="*/ 66115 h 69050"/>
                <a:gd name="connsiteX1" fmla="*/ 22336 w 56542"/>
                <a:gd name="connsiteY1" fmla="*/ 69050 h 69050"/>
                <a:gd name="connsiteX2" fmla="*/ 35227 w 56542"/>
                <a:gd name="connsiteY2" fmla="*/ 65476 h 69050"/>
                <a:gd name="connsiteX3" fmla="*/ 42758 w 56542"/>
                <a:gd name="connsiteY3" fmla="*/ 56414 h 69050"/>
                <a:gd name="connsiteX4" fmla="*/ 43524 w 56542"/>
                <a:gd name="connsiteY4" fmla="*/ 56414 h 69050"/>
                <a:gd name="connsiteX5" fmla="*/ 43524 w 56542"/>
                <a:gd name="connsiteY5" fmla="*/ 68284 h 69050"/>
                <a:gd name="connsiteX6" fmla="*/ 56542 w 56542"/>
                <a:gd name="connsiteY6" fmla="*/ 68284 h 69050"/>
                <a:gd name="connsiteX7" fmla="*/ 56542 w 56542"/>
                <a:gd name="connsiteY7" fmla="*/ 0 h 69050"/>
                <a:gd name="connsiteX8" fmla="*/ 43140 w 56542"/>
                <a:gd name="connsiteY8" fmla="*/ 0 h 69050"/>
                <a:gd name="connsiteX9" fmla="*/ 43140 w 56542"/>
                <a:gd name="connsiteY9" fmla="*/ 39949 h 69050"/>
                <a:gd name="connsiteX10" fmla="*/ 40716 w 56542"/>
                <a:gd name="connsiteY10" fmla="*/ 49522 h 69050"/>
                <a:gd name="connsiteX11" fmla="*/ 34589 w 56542"/>
                <a:gd name="connsiteY11" fmla="*/ 55138 h 69050"/>
                <a:gd name="connsiteX12" fmla="*/ 27186 w 56542"/>
                <a:gd name="connsiteY12" fmla="*/ 57052 h 69050"/>
                <a:gd name="connsiteX13" fmla="*/ 17103 w 56542"/>
                <a:gd name="connsiteY13" fmla="*/ 52968 h 69050"/>
                <a:gd name="connsiteX14" fmla="*/ 13274 w 56542"/>
                <a:gd name="connsiteY14" fmla="*/ 41864 h 69050"/>
                <a:gd name="connsiteX15" fmla="*/ 13274 w 56542"/>
                <a:gd name="connsiteY15" fmla="*/ 0 h 69050"/>
                <a:gd name="connsiteX16" fmla="*/ 0 w 56542"/>
                <a:gd name="connsiteY16" fmla="*/ 0 h 69050"/>
                <a:gd name="connsiteX17" fmla="*/ 0 w 56542"/>
                <a:gd name="connsiteY17" fmla="*/ 43523 h 69050"/>
                <a:gd name="connsiteX18" fmla="*/ 2808 w 56542"/>
                <a:gd name="connsiteY18" fmla="*/ 57691 h 69050"/>
                <a:gd name="connsiteX19" fmla="*/ 10721 w 56542"/>
                <a:gd name="connsiteY19" fmla="*/ 66370 h 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542" h="69050">
                  <a:moveTo>
                    <a:pt x="10721" y="66115"/>
                  </a:moveTo>
                  <a:cubicBezTo>
                    <a:pt x="14040" y="68029"/>
                    <a:pt x="17997" y="69050"/>
                    <a:pt x="22336" y="69050"/>
                  </a:cubicBezTo>
                  <a:cubicBezTo>
                    <a:pt x="27441" y="69050"/>
                    <a:pt x="31781" y="67902"/>
                    <a:pt x="35227" y="65476"/>
                  </a:cubicBezTo>
                  <a:cubicBezTo>
                    <a:pt x="38673" y="63051"/>
                    <a:pt x="41226" y="59988"/>
                    <a:pt x="42758" y="56414"/>
                  </a:cubicBezTo>
                  <a:lnTo>
                    <a:pt x="43524" y="56414"/>
                  </a:lnTo>
                  <a:lnTo>
                    <a:pt x="43524" y="68284"/>
                  </a:lnTo>
                  <a:lnTo>
                    <a:pt x="56542" y="68284"/>
                  </a:lnTo>
                  <a:lnTo>
                    <a:pt x="56542" y="0"/>
                  </a:lnTo>
                  <a:lnTo>
                    <a:pt x="43140" y="0"/>
                  </a:lnTo>
                  <a:lnTo>
                    <a:pt x="43140" y="39949"/>
                  </a:lnTo>
                  <a:cubicBezTo>
                    <a:pt x="43140" y="43779"/>
                    <a:pt x="42375" y="47097"/>
                    <a:pt x="40716" y="49522"/>
                  </a:cubicBezTo>
                  <a:cubicBezTo>
                    <a:pt x="39056" y="52075"/>
                    <a:pt x="37014" y="53862"/>
                    <a:pt x="34589" y="55138"/>
                  </a:cubicBezTo>
                  <a:cubicBezTo>
                    <a:pt x="32164" y="56414"/>
                    <a:pt x="29611" y="57052"/>
                    <a:pt x="27186" y="57052"/>
                  </a:cubicBezTo>
                  <a:cubicBezTo>
                    <a:pt x="23102" y="57052"/>
                    <a:pt x="19656" y="55649"/>
                    <a:pt x="17103" y="52968"/>
                  </a:cubicBezTo>
                  <a:cubicBezTo>
                    <a:pt x="14550" y="50160"/>
                    <a:pt x="13274" y="46459"/>
                    <a:pt x="13274" y="41864"/>
                  </a:cubicBezTo>
                  <a:lnTo>
                    <a:pt x="13274" y="0"/>
                  </a:lnTo>
                  <a:lnTo>
                    <a:pt x="0" y="0"/>
                  </a:lnTo>
                  <a:lnTo>
                    <a:pt x="0" y="43523"/>
                  </a:lnTo>
                  <a:cubicBezTo>
                    <a:pt x="0" y="49139"/>
                    <a:pt x="893" y="53862"/>
                    <a:pt x="2808" y="57691"/>
                  </a:cubicBezTo>
                  <a:cubicBezTo>
                    <a:pt x="4722" y="61520"/>
                    <a:pt x="7403" y="64456"/>
                    <a:pt x="10721" y="66370"/>
                  </a:cubicBezTo>
                  <a:close/>
                </a:path>
              </a:pathLst>
            </a:custGeom>
            <a:solidFill>
              <a:srgbClr val="14336A"/>
            </a:solidFill>
            <a:ln w="0" cap="flat">
              <a:noFill/>
              <a:prstDash val="solid"/>
              <a:miter/>
            </a:ln>
          </p:spPr>
          <p:txBody>
            <a:bodyPr rtlCol="0" anchor="ctr"/>
            <a:lstStyle/>
            <a:p>
              <a:endParaRPr lang="en-GB" sz="1013"/>
            </a:p>
          </p:txBody>
        </p:sp>
        <p:sp>
          <p:nvSpPr>
            <p:cNvPr id="160" name="Freeform 159">
              <a:extLst>
                <a:ext uri="{FF2B5EF4-FFF2-40B4-BE49-F238E27FC236}">
                  <a16:creationId xmlns:a16="http://schemas.microsoft.com/office/drawing/2014/main" id="{72F00041-B9B1-56DF-0AA5-3702CA4FBE2D}"/>
                </a:ext>
              </a:extLst>
            </p:cNvPr>
            <p:cNvSpPr/>
            <p:nvPr/>
          </p:nvSpPr>
          <p:spPr>
            <a:xfrm>
              <a:off x="2319383" y="6299297"/>
              <a:ext cx="36631" cy="69305"/>
            </a:xfrm>
            <a:custGeom>
              <a:avLst/>
              <a:gdLst>
                <a:gd name="connsiteX0" fmla="*/ 13402 w 36631"/>
                <a:gd name="connsiteY0" fmla="*/ 27697 h 69305"/>
                <a:gd name="connsiteX1" fmla="*/ 15571 w 36631"/>
                <a:gd name="connsiteY1" fmla="*/ 19783 h 69305"/>
                <a:gd name="connsiteX2" fmla="*/ 21315 w 36631"/>
                <a:gd name="connsiteY2" fmla="*/ 14295 h 69305"/>
                <a:gd name="connsiteX3" fmla="*/ 29739 w 36631"/>
                <a:gd name="connsiteY3" fmla="*/ 12253 h 69305"/>
                <a:gd name="connsiteX4" fmla="*/ 33823 w 36631"/>
                <a:gd name="connsiteY4" fmla="*/ 12508 h 69305"/>
                <a:gd name="connsiteX5" fmla="*/ 36631 w 36631"/>
                <a:gd name="connsiteY5" fmla="*/ 13019 h 69305"/>
                <a:gd name="connsiteX6" fmla="*/ 36631 w 36631"/>
                <a:gd name="connsiteY6" fmla="*/ 255 h 69305"/>
                <a:gd name="connsiteX7" fmla="*/ 33951 w 36631"/>
                <a:gd name="connsiteY7" fmla="*/ 0 h 69305"/>
                <a:gd name="connsiteX8" fmla="*/ 31015 w 36631"/>
                <a:gd name="connsiteY8" fmla="*/ 0 h 69305"/>
                <a:gd name="connsiteX9" fmla="*/ 20294 w 36631"/>
                <a:gd name="connsiteY9" fmla="*/ 3191 h 69305"/>
                <a:gd name="connsiteX10" fmla="*/ 13657 w 36631"/>
                <a:gd name="connsiteY10" fmla="*/ 11870 h 69305"/>
                <a:gd name="connsiteX11" fmla="*/ 12891 w 36631"/>
                <a:gd name="connsiteY11" fmla="*/ 11870 h 69305"/>
                <a:gd name="connsiteX12" fmla="*/ 12891 w 36631"/>
                <a:gd name="connsiteY12" fmla="*/ 1021 h 69305"/>
                <a:gd name="connsiteX13" fmla="*/ 0 w 36631"/>
                <a:gd name="connsiteY13" fmla="*/ 1021 h 69305"/>
                <a:gd name="connsiteX14" fmla="*/ 0 w 36631"/>
                <a:gd name="connsiteY14" fmla="*/ 69306 h 69305"/>
                <a:gd name="connsiteX15" fmla="*/ 13274 w 36631"/>
                <a:gd name="connsiteY15" fmla="*/ 69306 h 69305"/>
                <a:gd name="connsiteX16" fmla="*/ 13274 w 36631"/>
                <a:gd name="connsiteY16" fmla="*/ 27569 h 6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31" h="69305">
                  <a:moveTo>
                    <a:pt x="13402" y="27697"/>
                  </a:moveTo>
                  <a:cubicBezTo>
                    <a:pt x="13402" y="24761"/>
                    <a:pt x="14167" y="22081"/>
                    <a:pt x="15571" y="19783"/>
                  </a:cubicBezTo>
                  <a:cubicBezTo>
                    <a:pt x="16975" y="17486"/>
                    <a:pt x="18890" y="15571"/>
                    <a:pt x="21315" y="14295"/>
                  </a:cubicBezTo>
                  <a:cubicBezTo>
                    <a:pt x="23740" y="13019"/>
                    <a:pt x="26548" y="12253"/>
                    <a:pt x="29739" y="12253"/>
                  </a:cubicBezTo>
                  <a:cubicBezTo>
                    <a:pt x="31143" y="12253"/>
                    <a:pt x="32419" y="12253"/>
                    <a:pt x="33823" y="12508"/>
                  </a:cubicBezTo>
                  <a:cubicBezTo>
                    <a:pt x="35227" y="12764"/>
                    <a:pt x="36121" y="12891"/>
                    <a:pt x="36631" y="13019"/>
                  </a:cubicBezTo>
                  <a:lnTo>
                    <a:pt x="36631" y="255"/>
                  </a:lnTo>
                  <a:cubicBezTo>
                    <a:pt x="35993" y="255"/>
                    <a:pt x="35100" y="127"/>
                    <a:pt x="33951" y="0"/>
                  </a:cubicBezTo>
                  <a:cubicBezTo>
                    <a:pt x="32802" y="0"/>
                    <a:pt x="31781" y="0"/>
                    <a:pt x="31015" y="0"/>
                  </a:cubicBezTo>
                  <a:cubicBezTo>
                    <a:pt x="27059" y="0"/>
                    <a:pt x="23485" y="1021"/>
                    <a:pt x="20294" y="3191"/>
                  </a:cubicBezTo>
                  <a:cubicBezTo>
                    <a:pt x="17103" y="5360"/>
                    <a:pt x="14933" y="8168"/>
                    <a:pt x="13657" y="11870"/>
                  </a:cubicBezTo>
                  <a:lnTo>
                    <a:pt x="12891" y="11870"/>
                  </a:lnTo>
                  <a:lnTo>
                    <a:pt x="12891" y="1021"/>
                  </a:lnTo>
                  <a:lnTo>
                    <a:pt x="0" y="1021"/>
                  </a:lnTo>
                  <a:lnTo>
                    <a:pt x="0" y="69306"/>
                  </a:lnTo>
                  <a:lnTo>
                    <a:pt x="13274" y="69306"/>
                  </a:lnTo>
                  <a:lnTo>
                    <a:pt x="13274" y="27569"/>
                  </a:lnTo>
                  <a:close/>
                </a:path>
              </a:pathLst>
            </a:custGeom>
            <a:solidFill>
              <a:srgbClr val="14336A"/>
            </a:solidFill>
            <a:ln w="0" cap="flat">
              <a:noFill/>
              <a:prstDash val="solid"/>
              <a:miter/>
            </a:ln>
          </p:spPr>
          <p:txBody>
            <a:bodyPr rtlCol="0" anchor="ctr"/>
            <a:lstStyle/>
            <a:p>
              <a:endParaRPr lang="en-GB" sz="1013"/>
            </a:p>
          </p:txBody>
        </p:sp>
        <p:sp>
          <p:nvSpPr>
            <p:cNvPr id="161" name="Freeform 160">
              <a:extLst>
                <a:ext uri="{FF2B5EF4-FFF2-40B4-BE49-F238E27FC236}">
                  <a16:creationId xmlns:a16="http://schemas.microsoft.com/office/drawing/2014/main" id="{A257976F-AA57-7258-003E-6D2BDD6840C1}"/>
                </a:ext>
              </a:extLst>
            </p:cNvPr>
            <p:cNvSpPr/>
            <p:nvPr/>
          </p:nvSpPr>
          <p:spPr>
            <a:xfrm>
              <a:off x="2365331" y="6299553"/>
              <a:ext cx="63562" cy="70454"/>
            </a:xfrm>
            <a:custGeom>
              <a:avLst/>
              <a:gdLst>
                <a:gd name="connsiteX0" fmla="*/ 48501 w 63562"/>
                <a:gd name="connsiteY0" fmla="*/ 66115 h 70454"/>
                <a:gd name="connsiteX1" fmla="*/ 59606 w 63562"/>
                <a:gd name="connsiteY1" fmla="*/ 53862 h 70454"/>
                <a:gd name="connsiteX2" fmla="*/ 63562 w 63562"/>
                <a:gd name="connsiteY2" fmla="*/ 35355 h 70454"/>
                <a:gd name="connsiteX3" fmla="*/ 59606 w 63562"/>
                <a:gd name="connsiteY3" fmla="*/ 16720 h 70454"/>
                <a:gd name="connsiteX4" fmla="*/ 48501 w 63562"/>
                <a:gd name="connsiteY4" fmla="*/ 4340 h 70454"/>
                <a:gd name="connsiteX5" fmla="*/ 31781 w 63562"/>
                <a:gd name="connsiteY5" fmla="*/ 0 h 70454"/>
                <a:gd name="connsiteX6" fmla="*/ 15061 w 63562"/>
                <a:gd name="connsiteY6" fmla="*/ 4340 h 70454"/>
                <a:gd name="connsiteX7" fmla="*/ 3957 w 63562"/>
                <a:gd name="connsiteY7" fmla="*/ 16720 h 70454"/>
                <a:gd name="connsiteX8" fmla="*/ 0 w 63562"/>
                <a:gd name="connsiteY8" fmla="*/ 35355 h 70454"/>
                <a:gd name="connsiteX9" fmla="*/ 3957 w 63562"/>
                <a:gd name="connsiteY9" fmla="*/ 53862 h 70454"/>
                <a:gd name="connsiteX10" fmla="*/ 15061 w 63562"/>
                <a:gd name="connsiteY10" fmla="*/ 66115 h 70454"/>
                <a:gd name="connsiteX11" fmla="*/ 31781 w 63562"/>
                <a:gd name="connsiteY11" fmla="*/ 70454 h 70454"/>
                <a:gd name="connsiteX12" fmla="*/ 48501 w 63562"/>
                <a:gd name="connsiteY12" fmla="*/ 66115 h 70454"/>
                <a:gd name="connsiteX13" fmla="*/ 15316 w 63562"/>
                <a:gd name="connsiteY13" fmla="*/ 47225 h 70454"/>
                <a:gd name="connsiteX14" fmla="*/ 13274 w 63562"/>
                <a:gd name="connsiteY14" fmla="*/ 35227 h 70454"/>
                <a:gd name="connsiteX15" fmla="*/ 15316 w 63562"/>
                <a:gd name="connsiteY15" fmla="*/ 23230 h 70454"/>
                <a:gd name="connsiteX16" fmla="*/ 21443 w 63562"/>
                <a:gd name="connsiteY16" fmla="*/ 14423 h 70454"/>
                <a:gd name="connsiteX17" fmla="*/ 31781 w 63562"/>
                <a:gd name="connsiteY17" fmla="*/ 11104 h 70454"/>
                <a:gd name="connsiteX18" fmla="*/ 42119 w 63562"/>
                <a:gd name="connsiteY18" fmla="*/ 14423 h 70454"/>
                <a:gd name="connsiteX19" fmla="*/ 48246 w 63562"/>
                <a:gd name="connsiteY19" fmla="*/ 23230 h 70454"/>
                <a:gd name="connsiteX20" fmla="*/ 50288 w 63562"/>
                <a:gd name="connsiteY20" fmla="*/ 35227 h 70454"/>
                <a:gd name="connsiteX21" fmla="*/ 48246 w 63562"/>
                <a:gd name="connsiteY21" fmla="*/ 47225 h 70454"/>
                <a:gd name="connsiteX22" fmla="*/ 42119 w 63562"/>
                <a:gd name="connsiteY22" fmla="*/ 56032 h 70454"/>
                <a:gd name="connsiteX23" fmla="*/ 31781 w 63562"/>
                <a:gd name="connsiteY23" fmla="*/ 59350 h 70454"/>
                <a:gd name="connsiteX24" fmla="*/ 21443 w 63562"/>
                <a:gd name="connsiteY24" fmla="*/ 56032 h 70454"/>
                <a:gd name="connsiteX25" fmla="*/ 15316 w 63562"/>
                <a:gd name="connsiteY25" fmla="*/ 47225 h 7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62" h="70454">
                  <a:moveTo>
                    <a:pt x="48501" y="66115"/>
                  </a:moveTo>
                  <a:cubicBezTo>
                    <a:pt x="53224" y="63179"/>
                    <a:pt x="56925" y="59095"/>
                    <a:pt x="59606" y="53862"/>
                  </a:cubicBezTo>
                  <a:cubicBezTo>
                    <a:pt x="62286" y="48629"/>
                    <a:pt x="63562" y="42375"/>
                    <a:pt x="63562" y="35355"/>
                  </a:cubicBezTo>
                  <a:cubicBezTo>
                    <a:pt x="63562" y="28335"/>
                    <a:pt x="62286" y="22081"/>
                    <a:pt x="59606" y="16720"/>
                  </a:cubicBezTo>
                  <a:cubicBezTo>
                    <a:pt x="56925" y="11360"/>
                    <a:pt x="53224" y="7275"/>
                    <a:pt x="48501" y="4340"/>
                  </a:cubicBezTo>
                  <a:cubicBezTo>
                    <a:pt x="43779" y="1404"/>
                    <a:pt x="38163" y="0"/>
                    <a:pt x="31781" y="0"/>
                  </a:cubicBezTo>
                  <a:cubicBezTo>
                    <a:pt x="25399" y="0"/>
                    <a:pt x="19783" y="1404"/>
                    <a:pt x="15061" y="4340"/>
                  </a:cubicBezTo>
                  <a:cubicBezTo>
                    <a:pt x="10338" y="7275"/>
                    <a:pt x="6637" y="11360"/>
                    <a:pt x="3957" y="16720"/>
                  </a:cubicBezTo>
                  <a:cubicBezTo>
                    <a:pt x="1276" y="22081"/>
                    <a:pt x="0" y="28207"/>
                    <a:pt x="0" y="35355"/>
                  </a:cubicBezTo>
                  <a:cubicBezTo>
                    <a:pt x="0" y="42503"/>
                    <a:pt x="1276" y="48629"/>
                    <a:pt x="3957" y="53862"/>
                  </a:cubicBezTo>
                  <a:cubicBezTo>
                    <a:pt x="6637" y="59095"/>
                    <a:pt x="10338" y="63179"/>
                    <a:pt x="15061" y="66115"/>
                  </a:cubicBezTo>
                  <a:cubicBezTo>
                    <a:pt x="19783" y="69051"/>
                    <a:pt x="25399" y="70454"/>
                    <a:pt x="31781" y="70454"/>
                  </a:cubicBezTo>
                  <a:cubicBezTo>
                    <a:pt x="38163" y="70454"/>
                    <a:pt x="43779" y="69051"/>
                    <a:pt x="48501" y="66115"/>
                  </a:cubicBezTo>
                  <a:close/>
                  <a:moveTo>
                    <a:pt x="15316" y="47225"/>
                  </a:moveTo>
                  <a:cubicBezTo>
                    <a:pt x="14040" y="43524"/>
                    <a:pt x="13274" y="39567"/>
                    <a:pt x="13274" y="35227"/>
                  </a:cubicBezTo>
                  <a:cubicBezTo>
                    <a:pt x="13274" y="30888"/>
                    <a:pt x="13912" y="26803"/>
                    <a:pt x="15316" y="23230"/>
                  </a:cubicBezTo>
                  <a:cubicBezTo>
                    <a:pt x="16592" y="19528"/>
                    <a:pt x="18635" y="16592"/>
                    <a:pt x="21443" y="14423"/>
                  </a:cubicBezTo>
                  <a:cubicBezTo>
                    <a:pt x="24123" y="12253"/>
                    <a:pt x="27697" y="11104"/>
                    <a:pt x="31781" y="11104"/>
                  </a:cubicBezTo>
                  <a:cubicBezTo>
                    <a:pt x="35865" y="11104"/>
                    <a:pt x="39311" y="12253"/>
                    <a:pt x="42119" y="14423"/>
                  </a:cubicBezTo>
                  <a:cubicBezTo>
                    <a:pt x="44800" y="16592"/>
                    <a:pt x="46842" y="19656"/>
                    <a:pt x="48246" y="23230"/>
                  </a:cubicBezTo>
                  <a:cubicBezTo>
                    <a:pt x="49522" y="26931"/>
                    <a:pt x="50288" y="30888"/>
                    <a:pt x="50288" y="35227"/>
                  </a:cubicBezTo>
                  <a:cubicBezTo>
                    <a:pt x="50288" y="39567"/>
                    <a:pt x="49650" y="43651"/>
                    <a:pt x="48246" y="47225"/>
                  </a:cubicBezTo>
                  <a:cubicBezTo>
                    <a:pt x="46970" y="50926"/>
                    <a:pt x="44927" y="53734"/>
                    <a:pt x="42119" y="56032"/>
                  </a:cubicBezTo>
                  <a:cubicBezTo>
                    <a:pt x="39439" y="58202"/>
                    <a:pt x="35993" y="59350"/>
                    <a:pt x="31781" y="59350"/>
                  </a:cubicBezTo>
                  <a:cubicBezTo>
                    <a:pt x="27569" y="59350"/>
                    <a:pt x="24123" y="58202"/>
                    <a:pt x="21443" y="56032"/>
                  </a:cubicBezTo>
                  <a:cubicBezTo>
                    <a:pt x="18635" y="53862"/>
                    <a:pt x="16720" y="50926"/>
                    <a:pt x="15316" y="47225"/>
                  </a:cubicBezTo>
                  <a:close/>
                </a:path>
              </a:pathLst>
            </a:custGeom>
            <a:solidFill>
              <a:srgbClr val="14336A"/>
            </a:solidFill>
            <a:ln w="0" cap="flat">
              <a:noFill/>
              <a:prstDash val="solid"/>
              <a:miter/>
            </a:ln>
          </p:spPr>
          <p:txBody>
            <a:bodyPr rtlCol="0" anchor="ctr"/>
            <a:lstStyle/>
            <a:p>
              <a:endParaRPr lang="en-GB" sz="1013"/>
            </a:p>
          </p:txBody>
        </p:sp>
        <p:sp>
          <p:nvSpPr>
            <p:cNvPr id="162" name="Freeform 161">
              <a:extLst>
                <a:ext uri="{FF2B5EF4-FFF2-40B4-BE49-F238E27FC236}">
                  <a16:creationId xmlns:a16="http://schemas.microsoft.com/office/drawing/2014/main" id="{6EE4C0B0-E66E-3595-929B-508ED2393BDA}"/>
                </a:ext>
              </a:extLst>
            </p:cNvPr>
            <p:cNvSpPr/>
            <p:nvPr/>
          </p:nvSpPr>
          <p:spPr>
            <a:xfrm>
              <a:off x="2446762" y="6299553"/>
              <a:ext cx="62413" cy="94960"/>
            </a:xfrm>
            <a:custGeom>
              <a:avLst/>
              <a:gdLst>
                <a:gd name="connsiteX0" fmla="*/ 33951 w 62413"/>
                <a:gd name="connsiteY0" fmla="*/ 70454 h 94960"/>
                <a:gd name="connsiteX1" fmla="*/ 48629 w 62413"/>
                <a:gd name="connsiteY1" fmla="*/ 66243 h 94960"/>
                <a:gd name="connsiteX2" fmla="*/ 58712 w 62413"/>
                <a:gd name="connsiteY2" fmla="*/ 54117 h 94960"/>
                <a:gd name="connsiteX3" fmla="*/ 62414 w 62413"/>
                <a:gd name="connsiteY3" fmla="*/ 35100 h 94960"/>
                <a:gd name="connsiteX4" fmla="*/ 58712 w 62413"/>
                <a:gd name="connsiteY4" fmla="*/ 16210 h 94960"/>
                <a:gd name="connsiteX5" fmla="*/ 48501 w 62413"/>
                <a:gd name="connsiteY5" fmla="*/ 4212 h 94960"/>
                <a:gd name="connsiteX6" fmla="*/ 33696 w 62413"/>
                <a:gd name="connsiteY6" fmla="*/ 0 h 94960"/>
                <a:gd name="connsiteX7" fmla="*/ 23485 w 62413"/>
                <a:gd name="connsiteY7" fmla="*/ 2170 h 94960"/>
                <a:gd name="connsiteX8" fmla="*/ 17486 w 62413"/>
                <a:gd name="connsiteY8" fmla="*/ 7148 h 94960"/>
                <a:gd name="connsiteX9" fmla="*/ 14167 w 62413"/>
                <a:gd name="connsiteY9" fmla="*/ 12125 h 94960"/>
                <a:gd name="connsiteX10" fmla="*/ 13019 w 62413"/>
                <a:gd name="connsiteY10" fmla="*/ 12125 h 94960"/>
                <a:gd name="connsiteX11" fmla="*/ 13019 w 62413"/>
                <a:gd name="connsiteY11" fmla="*/ 1021 h 94960"/>
                <a:gd name="connsiteX12" fmla="*/ 0 w 62413"/>
                <a:gd name="connsiteY12" fmla="*/ 1021 h 94960"/>
                <a:gd name="connsiteX13" fmla="*/ 0 w 62413"/>
                <a:gd name="connsiteY13" fmla="*/ 94960 h 94960"/>
                <a:gd name="connsiteX14" fmla="*/ 13274 w 62413"/>
                <a:gd name="connsiteY14" fmla="*/ 94960 h 94960"/>
                <a:gd name="connsiteX15" fmla="*/ 13274 w 62413"/>
                <a:gd name="connsiteY15" fmla="*/ 58712 h 94960"/>
                <a:gd name="connsiteX16" fmla="*/ 14040 w 62413"/>
                <a:gd name="connsiteY16" fmla="*/ 58712 h 94960"/>
                <a:gd name="connsiteX17" fmla="*/ 17486 w 62413"/>
                <a:gd name="connsiteY17" fmla="*/ 63690 h 94960"/>
                <a:gd name="connsiteX18" fmla="*/ 23613 w 62413"/>
                <a:gd name="connsiteY18" fmla="*/ 68540 h 94960"/>
                <a:gd name="connsiteX19" fmla="*/ 33823 w 62413"/>
                <a:gd name="connsiteY19" fmla="*/ 70582 h 94960"/>
                <a:gd name="connsiteX20" fmla="*/ 15189 w 62413"/>
                <a:gd name="connsiteY20" fmla="*/ 47608 h 94960"/>
                <a:gd name="connsiteX21" fmla="*/ 13146 w 62413"/>
                <a:gd name="connsiteY21" fmla="*/ 34972 h 94960"/>
                <a:gd name="connsiteX22" fmla="*/ 15189 w 62413"/>
                <a:gd name="connsiteY22" fmla="*/ 22464 h 94960"/>
                <a:gd name="connsiteX23" fmla="*/ 21187 w 62413"/>
                <a:gd name="connsiteY23" fmla="*/ 14168 h 94960"/>
                <a:gd name="connsiteX24" fmla="*/ 31015 w 62413"/>
                <a:gd name="connsiteY24" fmla="*/ 11232 h 94960"/>
                <a:gd name="connsiteX25" fmla="*/ 41098 w 62413"/>
                <a:gd name="connsiteY25" fmla="*/ 14295 h 94960"/>
                <a:gd name="connsiteX26" fmla="*/ 47097 w 62413"/>
                <a:gd name="connsiteY26" fmla="*/ 22847 h 94960"/>
                <a:gd name="connsiteX27" fmla="*/ 49140 w 62413"/>
                <a:gd name="connsiteY27" fmla="*/ 34972 h 94960"/>
                <a:gd name="connsiteX28" fmla="*/ 47097 w 62413"/>
                <a:gd name="connsiteY28" fmla="*/ 47352 h 94960"/>
                <a:gd name="connsiteX29" fmla="*/ 40971 w 62413"/>
                <a:gd name="connsiteY29" fmla="*/ 56032 h 94960"/>
                <a:gd name="connsiteX30" fmla="*/ 31015 w 62413"/>
                <a:gd name="connsiteY30" fmla="*/ 59223 h 94960"/>
                <a:gd name="connsiteX31" fmla="*/ 21315 w 62413"/>
                <a:gd name="connsiteY31" fmla="*/ 56159 h 94960"/>
                <a:gd name="connsiteX32" fmla="*/ 15316 w 62413"/>
                <a:gd name="connsiteY32" fmla="*/ 47735 h 9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413" h="94960">
                  <a:moveTo>
                    <a:pt x="33951" y="70454"/>
                  </a:moveTo>
                  <a:cubicBezTo>
                    <a:pt x="39439" y="70454"/>
                    <a:pt x="44417" y="69051"/>
                    <a:pt x="48629" y="66243"/>
                  </a:cubicBezTo>
                  <a:cubicBezTo>
                    <a:pt x="52969" y="63435"/>
                    <a:pt x="56287" y="59350"/>
                    <a:pt x="58712" y="54117"/>
                  </a:cubicBezTo>
                  <a:cubicBezTo>
                    <a:pt x="61137" y="48884"/>
                    <a:pt x="62414" y="42503"/>
                    <a:pt x="62414" y="35100"/>
                  </a:cubicBezTo>
                  <a:cubicBezTo>
                    <a:pt x="62414" y="27697"/>
                    <a:pt x="61137" y="21443"/>
                    <a:pt x="58712" y="16210"/>
                  </a:cubicBezTo>
                  <a:cubicBezTo>
                    <a:pt x="56287" y="10977"/>
                    <a:pt x="52841" y="6892"/>
                    <a:pt x="48501" y="4212"/>
                  </a:cubicBezTo>
                  <a:cubicBezTo>
                    <a:pt x="44162" y="1404"/>
                    <a:pt x="39184" y="0"/>
                    <a:pt x="33696" y="0"/>
                  </a:cubicBezTo>
                  <a:cubicBezTo>
                    <a:pt x="29484" y="0"/>
                    <a:pt x="26038" y="766"/>
                    <a:pt x="23485" y="2170"/>
                  </a:cubicBezTo>
                  <a:cubicBezTo>
                    <a:pt x="20932" y="3574"/>
                    <a:pt x="18890" y="5233"/>
                    <a:pt x="17486" y="7148"/>
                  </a:cubicBezTo>
                  <a:cubicBezTo>
                    <a:pt x="16082" y="9062"/>
                    <a:pt x="14933" y="10594"/>
                    <a:pt x="14167" y="12125"/>
                  </a:cubicBezTo>
                  <a:lnTo>
                    <a:pt x="13019" y="12125"/>
                  </a:lnTo>
                  <a:lnTo>
                    <a:pt x="13019" y="1021"/>
                  </a:lnTo>
                  <a:lnTo>
                    <a:pt x="0" y="1021"/>
                  </a:lnTo>
                  <a:lnTo>
                    <a:pt x="0" y="94960"/>
                  </a:lnTo>
                  <a:lnTo>
                    <a:pt x="13274" y="94960"/>
                  </a:lnTo>
                  <a:lnTo>
                    <a:pt x="13274" y="58712"/>
                  </a:lnTo>
                  <a:lnTo>
                    <a:pt x="14040" y="58712"/>
                  </a:lnTo>
                  <a:cubicBezTo>
                    <a:pt x="14806" y="60116"/>
                    <a:pt x="15954" y="61775"/>
                    <a:pt x="17486" y="63690"/>
                  </a:cubicBezTo>
                  <a:cubicBezTo>
                    <a:pt x="19018" y="65605"/>
                    <a:pt x="21060" y="67136"/>
                    <a:pt x="23613" y="68540"/>
                  </a:cubicBezTo>
                  <a:cubicBezTo>
                    <a:pt x="26293" y="69944"/>
                    <a:pt x="29611" y="70582"/>
                    <a:pt x="33823" y="70582"/>
                  </a:cubicBezTo>
                  <a:close/>
                  <a:moveTo>
                    <a:pt x="15189" y="47608"/>
                  </a:moveTo>
                  <a:cubicBezTo>
                    <a:pt x="13785" y="44034"/>
                    <a:pt x="13146" y="39822"/>
                    <a:pt x="13146" y="34972"/>
                  </a:cubicBezTo>
                  <a:cubicBezTo>
                    <a:pt x="13146" y="30122"/>
                    <a:pt x="13785" y="26038"/>
                    <a:pt x="15189" y="22464"/>
                  </a:cubicBezTo>
                  <a:cubicBezTo>
                    <a:pt x="16593" y="18890"/>
                    <a:pt x="18507" y="16082"/>
                    <a:pt x="21187" y="14168"/>
                  </a:cubicBezTo>
                  <a:cubicBezTo>
                    <a:pt x="23868" y="12125"/>
                    <a:pt x="27059" y="11232"/>
                    <a:pt x="31015" y="11232"/>
                  </a:cubicBezTo>
                  <a:cubicBezTo>
                    <a:pt x="34972" y="11232"/>
                    <a:pt x="38418" y="12253"/>
                    <a:pt x="41098" y="14295"/>
                  </a:cubicBezTo>
                  <a:cubicBezTo>
                    <a:pt x="43779" y="16337"/>
                    <a:pt x="45821" y="19145"/>
                    <a:pt x="47097" y="22847"/>
                  </a:cubicBezTo>
                  <a:cubicBezTo>
                    <a:pt x="48501" y="26421"/>
                    <a:pt x="49140" y="30505"/>
                    <a:pt x="49140" y="34972"/>
                  </a:cubicBezTo>
                  <a:cubicBezTo>
                    <a:pt x="49140" y="39439"/>
                    <a:pt x="48501" y="43651"/>
                    <a:pt x="47097" y="47352"/>
                  </a:cubicBezTo>
                  <a:cubicBezTo>
                    <a:pt x="45693" y="51054"/>
                    <a:pt x="43651" y="53862"/>
                    <a:pt x="40971" y="56032"/>
                  </a:cubicBezTo>
                  <a:cubicBezTo>
                    <a:pt x="38291" y="58202"/>
                    <a:pt x="34972" y="59223"/>
                    <a:pt x="31015" y="59223"/>
                  </a:cubicBezTo>
                  <a:cubicBezTo>
                    <a:pt x="27059" y="59223"/>
                    <a:pt x="23995" y="58202"/>
                    <a:pt x="21315" y="56159"/>
                  </a:cubicBezTo>
                  <a:cubicBezTo>
                    <a:pt x="18635" y="54117"/>
                    <a:pt x="16720" y="51309"/>
                    <a:pt x="15316" y="47735"/>
                  </a:cubicBezTo>
                  <a:close/>
                </a:path>
              </a:pathLst>
            </a:custGeom>
            <a:solidFill>
              <a:srgbClr val="14336A"/>
            </a:solidFill>
            <a:ln w="0" cap="flat">
              <a:noFill/>
              <a:prstDash val="solid"/>
              <a:miter/>
            </a:ln>
          </p:spPr>
          <p:txBody>
            <a:bodyPr rtlCol="0" anchor="ctr"/>
            <a:lstStyle/>
            <a:p>
              <a:endParaRPr lang="en-GB" sz="1013"/>
            </a:p>
          </p:txBody>
        </p:sp>
        <p:sp>
          <p:nvSpPr>
            <p:cNvPr id="163" name="Freeform 162">
              <a:extLst>
                <a:ext uri="{FF2B5EF4-FFF2-40B4-BE49-F238E27FC236}">
                  <a16:creationId xmlns:a16="http://schemas.microsoft.com/office/drawing/2014/main" id="{1ACBD0FE-567D-64DF-9511-23060D55BDCC}"/>
                </a:ext>
              </a:extLst>
            </p:cNvPr>
            <p:cNvSpPr/>
            <p:nvPr/>
          </p:nvSpPr>
          <p:spPr>
            <a:xfrm>
              <a:off x="2524365" y="6299425"/>
              <a:ext cx="61775" cy="70582"/>
            </a:xfrm>
            <a:custGeom>
              <a:avLst/>
              <a:gdLst>
                <a:gd name="connsiteX0" fmla="*/ 52458 w 61775"/>
                <a:gd name="connsiteY0" fmla="*/ 7914 h 70582"/>
                <a:gd name="connsiteX1" fmla="*/ 42758 w 61775"/>
                <a:gd name="connsiteY1" fmla="*/ 1915 h 70582"/>
                <a:gd name="connsiteX2" fmla="*/ 31526 w 61775"/>
                <a:gd name="connsiteY2" fmla="*/ 0 h 70582"/>
                <a:gd name="connsiteX3" fmla="*/ 14933 w 61775"/>
                <a:gd name="connsiteY3" fmla="*/ 4467 h 70582"/>
                <a:gd name="connsiteX4" fmla="*/ 3957 w 61775"/>
                <a:gd name="connsiteY4" fmla="*/ 16976 h 70582"/>
                <a:gd name="connsiteX5" fmla="*/ 0 w 61775"/>
                <a:gd name="connsiteY5" fmla="*/ 35483 h 70582"/>
                <a:gd name="connsiteX6" fmla="*/ 3957 w 61775"/>
                <a:gd name="connsiteY6" fmla="*/ 53990 h 70582"/>
                <a:gd name="connsiteX7" fmla="*/ 15189 w 61775"/>
                <a:gd name="connsiteY7" fmla="*/ 66243 h 70582"/>
                <a:gd name="connsiteX8" fmla="*/ 32547 w 61775"/>
                <a:gd name="connsiteY8" fmla="*/ 70582 h 70582"/>
                <a:gd name="connsiteX9" fmla="*/ 45821 w 61775"/>
                <a:gd name="connsiteY9" fmla="*/ 68285 h 70582"/>
                <a:gd name="connsiteX10" fmla="*/ 55521 w 61775"/>
                <a:gd name="connsiteY10" fmla="*/ 61776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5 h 70582"/>
                <a:gd name="connsiteX25" fmla="*/ 21698 w 61775"/>
                <a:gd name="connsiteY25" fmla="*/ 13657 h 70582"/>
                <a:gd name="connsiteX26" fmla="*/ 31526 w 61775"/>
                <a:gd name="connsiteY26" fmla="*/ 10977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4"/>
                  </a:moveTo>
                  <a:cubicBezTo>
                    <a:pt x="49522" y="5233"/>
                    <a:pt x="46332" y="3191"/>
                    <a:pt x="42758" y="1915"/>
                  </a:cubicBezTo>
                  <a:cubicBezTo>
                    <a:pt x="39184" y="638"/>
                    <a:pt x="35355" y="0"/>
                    <a:pt x="31526" y="0"/>
                  </a:cubicBezTo>
                  <a:cubicBezTo>
                    <a:pt x="25144" y="0"/>
                    <a:pt x="19656" y="1532"/>
                    <a:pt x="14933" y="4467"/>
                  </a:cubicBezTo>
                  <a:cubicBezTo>
                    <a:pt x="10211" y="7403"/>
                    <a:pt x="6509" y="11615"/>
                    <a:pt x="3957" y="16976"/>
                  </a:cubicBezTo>
                  <a:cubicBezTo>
                    <a:pt x="1276" y="22336"/>
                    <a:pt x="0" y="28463"/>
                    <a:pt x="0" y="35483"/>
                  </a:cubicBezTo>
                  <a:cubicBezTo>
                    <a:pt x="0" y="42503"/>
                    <a:pt x="1276" y="48757"/>
                    <a:pt x="3957" y="53990"/>
                  </a:cubicBezTo>
                  <a:cubicBezTo>
                    <a:pt x="6637" y="59223"/>
                    <a:pt x="10338" y="63307"/>
                    <a:pt x="15189" y="66243"/>
                  </a:cubicBezTo>
                  <a:cubicBezTo>
                    <a:pt x="20039" y="69178"/>
                    <a:pt x="25782" y="70582"/>
                    <a:pt x="32547" y="70582"/>
                  </a:cubicBezTo>
                  <a:cubicBezTo>
                    <a:pt x="37525" y="70582"/>
                    <a:pt x="41992" y="69816"/>
                    <a:pt x="45821" y="68285"/>
                  </a:cubicBezTo>
                  <a:cubicBezTo>
                    <a:pt x="49778" y="66753"/>
                    <a:pt x="52968" y="64583"/>
                    <a:pt x="55521" y="61776"/>
                  </a:cubicBezTo>
                  <a:cubicBezTo>
                    <a:pt x="58074" y="58968"/>
                    <a:pt x="59861" y="55777"/>
                    <a:pt x="60882" y="52075"/>
                  </a:cubicBezTo>
                  <a:lnTo>
                    <a:pt x="48246" y="49778"/>
                  </a:lnTo>
                  <a:cubicBezTo>
                    <a:pt x="47480" y="51948"/>
                    <a:pt x="46332" y="53735"/>
                    <a:pt x="44800" y="55138"/>
                  </a:cubicBezTo>
                  <a:cubicBezTo>
                    <a:pt x="43268" y="56543"/>
                    <a:pt x="41481" y="57691"/>
                    <a:pt x="39439" y="58457"/>
                  </a:cubicBezTo>
                  <a:cubicBezTo>
                    <a:pt x="37397" y="59223"/>
                    <a:pt x="35100" y="59478"/>
                    <a:pt x="32547" y="59478"/>
                  </a:cubicBezTo>
                  <a:cubicBezTo>
                    <a:pt x="28718" y="59478"/>
                    <a:pt x="25272" y="58585"/>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5"/>
                  </a:cubicBezTo>
                  <a:cubicBezTo>
                    <a:pt x="16848" y="17869"/>
                    <a:pt x="18890" y="15444"/>
                    <a:pt x="21698" y="13657"/>
                  </a:cubicBezTo>
                  <a:cubicBezTo>
                    <a:pt x="24506" y="11870"/>
                    <a:pt x="27697" y="10977"/>
                    <a:pt x="31526" y="10977"/>
                  </a:cubicBezTo>
                  <a:cubicBezTo>
                    <a:pt x="34972" y="10977"/>
                    <a:pt x="37908" y="11743"/>
                    <a:pt x="40588" y="13274"/>
                  </a:cubicBezTo>
                  <a:cubicBezTo>
                    <a:pt x="43141" y="14806"/>
                    <a:pt x="45183" y="16976"/>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164" name="Freeform 163">
              <a:extLst>
                <a:ext uri="{FF2B5EF4-FFF2-40B4-BE49-F238E27FC236}">
                  <a16:creationId xmlns:a16="http://schemas.microsoft.com/office/drawing/2014/main" id="{63DA2613-1CE2-23AC-41CA-FBEBD8EE404B}"/>
                </a:ext>
              </a:extLst>
            </p:cNvPr>
            <p:cNvSpPr/>
            <p:nvPr/>
          </p:nvSpPr>
          <p:spPr>
            <a:xfrm>
              <a:off x="2600818" y="6299425"/>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5 h 70709"/>
                <a:gd name="connsiteX8" fmla="*/ 30505 w 56797"/>
                <a:gd name="connsiteY8" fmla="*/ 10849 h 70709"/>
                <a:gd name="connsiteX9" fmla="*/ 40205 w 56797"/>
                <a:gd name="connsiteY9" fmla="*/ 14040 h 70709"/>
                <a:gd name="connsiteX10" fmla="*/ 43523 w 56797"/>
                <a:gd name="connsiteY10" fmla="*/ 23102 h 70709"/>
                <a:gd name="connsiteX11" fmla="*/ 43523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2 h 70709"/>
                <a:gd name="connsiteX17" fmla="*/ 2170 w 56797"/>
                <a:gd name="connsiteY17" fmla="*/ 40333 h 70709"/>
                <a:gd name="connsiteX18" fmla="*/ 0 w 56797"/>
                <a:gd name="connsiteY18" fmla="*/ 49905 h 70709"/>
                <a:gd name="connsiteX19" fmla="*/ 3063 w 56797"/>
                <a:gd name="connsiteY19" fmla="*/ 61265 h 70709"/>
                <a:gd name="connsiteX20" fmla="*/ 11360 w 56797"/>
                <a:gd name="connsiteY20" fmla="*/ 68285 h 70709"/>
                <a:gd name="connsiteX21" fmla="*/ 23102 w 56797"/>
                <a:gd name="connsiteY21" fmla="*/ 70710 h 70709"/>
                <a:gd name="connsiteX22" fmla="*/ 32802 w 56797"/>
                <a:gd name="connsiteY22" fmla="*/ 69051 h 70709"/>
                <a:gd name="connsiteX23" fmla="*/ 39439 w 56797"/>
                <a:gd name="connsiteY23" fmla="*/ 64967 h 70709"/>
                <a:gd name="connsiteX24" fmla="*/ 43268 w 56797"/>
                <a:gd name="connsiteY24" fmla="*/ 59861 h 70709"/>
                <a:gd name="connsiteX25" fmla="*/ 43779 w 56797"/>
                <a:gd name="connsiteY25" fmla="*/ 59861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3 h 70709"/>
                <a:gd name="connsiteX30" fmla="*/ 47608 w 56797"/>
                <a:gd name="connsiteY30" fmla="*/ 4467 h 70709"/>
                <a:gd name="connsiteX31" fmla="*/ 43523 w 56797"/>
                <a:gd name="connsiteY31" fmla="*/ 44672 h 70709"/>
                <a:gd name="connsiteX32" fmla="*/ 41481 w 56797"/>
                <a:gd name="connsiteY32" fmla="*/ 52203 h 70709"/>
                <a:gd name="connsiteX33" fmla="*/ 35483 w 56797"/>
                <a:gd name="connsiteY33" fmla="*/ 57946 h 70709"/>
                <a:gd name="connsiteX34" fmla="*/ 26037 w 56797"/>
                <a:gd name="connsiteY34" fmla="*/ 60116 h 70709"/>
                <a:gd name="connsiteX35" fmla="*/ 16720 w 56797"/>
                <a:gd name="connsiteY35" fmla="*/ 57564 h 70709"/>
                <a:gd name="connsiteX36" fmla="*/ 13019 w 56797"/>
                <a:gd name="connsiteY36" fmla="*/ 50161 h 70709"/>
                <a:gd name="connsiteX37" fmla="*/ 14933 w 56797"/>
                <a:gd name="connsiteY37" fmla="*/ 44417 h 70709"/>
                <a:gd name="connsiteX38" fmla="*/ 20039 w 56797"/>
                <a:gd name="connsiteY38" fmla="*/ 41098 h 70709"/>
                <a:gd name="connsiteX39" fmla="*/ 27059 w 56797"/>
                <a:gd name="connsiteY39" fmla="*/ 39440 h 70709"/>
                <a:gd name="connsiteX40" fmla="*/ 31143 w 56797"/>
                <a:gd name="connsiteY40" fmla="*/ 38929 h 70709"/>
                <a:gd name="connsiteX41" fmla="*/ 36121 w 56797"/>
                <a:gd name="connsiteY41" fmla="*/ 38163 h 70709"/>
                <a:gd name="connsiteX42" fmla="*/ 40716 w 56797"/>
                <a:gd name="connsiteY42" fmla="*/ 37142 h 70709"/>
                <a:gd name="connsiteX43" fmla="*/ 43396 w 56797"/>
                <a:gd name="connsiteY43" fmla="*/ 35865 h 70709"/>
                <a:gd name="connsiteX44" fmla="*/ 43396 w 56797"/>
                <a:gd name="connsiteY44" fmla="*/ 44672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7" y="2808"/>
                    <a:pt x="41992" y="1659"/>
                    <a:pt x="38929" y="1021"/>
                  </a:cubicBezTo>
                  <a:cubicBezTo>
                    <a:pt x="35865" y="383"/>
                    <a:pt x="32930" y="0"/>
                    <a:pt x="30249" y="0"/>
                  </a:cubicBezTo>
                  <a:cubicBezTo>
                    <a:pt x="26165" y="0"/>
                    <a:pt x="22208" y="638"/>
                    <a:pt x="18507" y="1787"/>
                  </a:cubicBezTo>
                  <a:cubicBezTo>
                    <a:pt x="14806" y="2936"/>
                    <a:pt x="11487" y="4850"/>
                    <a:pt x="8552" y="7403"/>
                  </a:cubicBezTo>
                  <a:cubicBezTo>
                    <a:pt x="5744" y="9956"/>
                    <a:pt x="3574" y="13274"/>
                    <a:pt x="2042" y="17486"/>
                  </a:cubicBezTo>
                  <a:lnTo>
                    <a:pt x="14550" y="20294"/>
                  </a:lnTo>
                  <a:cubicBezTo>
                    <a:pt x="15571" y="17869"/>
                    <a:pt x="17358" y="15699"/>
                    <a:pt x="19911" y="13785"/>
                  </a:cubicBezTo>
                  <a:cubicBezTo>
                    <a:pt x="22464" y="11870"/>
                    <a:pt x="26037" y="10849"/>
                    <a:pt x="30505" y="10849"/>
                  </a:cubicBezTo>
                  <a:cubicBezTo>
                    <a:pt x="34972" y="10849"/>
                    <a:pt x="38035" y="11870"/>
                    <a:pt x="40205" y="14040"/>
                  </a:cubicBezTo>
                  <a:cubicBezTo>
                    <a:pt x="42375" y="16210"/>
                    <a:pt x="43523" y="19145"/>
                    <a:pt x="43523" y="23102"/>
                  </a:cubicBezTo>
                  <a:lnTo>
                    <a:pt x="43523" y="23357"/>
                  </a:lnTo>
                  <a:cubicBezTo>
                    <a:pt x="43523" y="25017"/>
                    <a:pt x="42885" y="26165"/>
                    <a:pt x="41737" y="26803"/>
                  </a:cubicBezTo>
                  <a:cubicBezTo>
                    <a:pt x="40588" y="27569"/>
                    <a:pt x="38673" y="28080"/>
                    <a:pt x="36121" y="28335"/>
                  </a:cubicBezTo>
                  <a:cubicBezTo>
                    <a:pt x="33568" y="28591"/>
                    <a:pt x="30249" y="28973"/>
                    <a:pt x="26165" y="29484"/>
                  </a:cubicBezTo>
                  <a:cubicBezTo>
                    <a:pt x="22974" y="29867"/>
                    <a:pt x="19783" y="30377"/>
                    <a:pt x="16593" y="31143"/>
                  </a:cubicBezTo>
                  <a:cubicBezTo>
                    <a:pt x="13529" y="31909"/>
                    <a:pt x="10721" y="32930"/>
                    <a:pt x="8169" y="34462"/>
                  </a:cubicBezTo>
                  <a:cubicBezTo>
                    <a:pt x="5616" y="35865"/>
                    <a:pt x="3701" y="37908"/>
                    <a:pt x="2170" y="40333"/>
                  </a:cubicBezTo>
                  <a:cubicBezTo>
                    <a:pt x="638" y="42886"/>
                    <a:pt x="0" y="45949"/>
                    <a:pt x="0" y="49905"/>
                  </a:cubicBezTo>
                  <a:cubicBezTo>
                    <a:pt x="0" y="54373"/>
                    <a:pt x="1021" y="58202"/>
                    <a:pt x="3063" y="61265"/>
                  </a:cubicBezTo>
                  <a:cubicBezTo>
                    <a:pt x="5105" y="64328"/>
                    <a:pt x="7913" y="66753"/>
                    <a:pt x="11360" y="68285"/>
                  </a:cubicBezTo>
                  <a:cubicBezTo>
                    <a:pt x="14806" y="69944"/>
                    <a:pt x="18762" y="70710"/>
                    <a:pt x="23102" y="70710"/>
                  </a:cubicBezTo>
                  <a:cubicBezTo>
                    <a:pt x="26931" y="70710"/>
                    <a:pt x="30122" y="70199"/>
                    <a:pt x="32802" y="69051"/>
                  </a:cubicBezTo>
                  <a:cubicBezTo>
                    <a:pt x="35483" y="67902"/>
                    <a:pt x="37652" y="66625"/>
                    <a:pt x="39439" y="64967"/>
                  </a:cubicBezTo>
                  <a:cubicBezTo>
                    <a:pt x="41098" y="63307"/>
                    <a:pt x="42502" y="61648"/>
                    <a:pt x="43268" y="59861"/>
                  </a:cubicBezTo>
                  <a:lnTo>
                    <a:pt x="43779" y="59861"/>
                  </a:lnTo>
                  <a:lnTo>
                    <a:pt x="43779" y="69178"/>
                  </a:lnTo>
                  <a:lnTo>
                    <a:pt x="56798" y="69178"/>
                  </a:lnTo>
                  <a:lnTo>
                    <a:pt x="56798" y="23868"/>
                  </a:lnTo>
                  <a:cubicBezTo>
                    <a:pt x="56798" y="18890"/>
                    <a:pt x="55904" y="14806"/>
                    <a:pt x="54245" y="11743"/>
                  </a:cubicBezTo>
                  <a:cubicBezTo>
                    <a:pt x="52586" y="8552"/>
                    <a:pt x="50288" y="6254"/>
                    <a:pt x="47608" y="4467"/>
                  </a:cubicBezTo>
                  <a:close/>
                  <a:moveTo>
                    <a:pt x="43523" y="44672"/>
                  </a:moveTo>
                  <a:cubicBezTo>
                    <a:pt x="43523" y="47353"/>
                    <a:pt x="42885" y="49905"/>
                    <a:pt x="41481" y="52203"/>
                  </a:cubicBezTo>
                  <a:cubicBezTo>
                    <a:pt x="40077" y="54500"/>
                    <a:pt x="38163" y="56415"/>
                    <a:pt x="35483" y="57946"/>
                  </a:cubicBezTo>
                  <a:cubicBezTo>
                    <a:pt x="32802" y="59351"/>
                    <a:pt x="29739" y="60116"/>
                    <a:pt x="26037" y="60116"/>
                  </a:cubicBezTo>
                  <a:cubicBezTo>
                    <a:pt x="22336" y="60116"/>
                    <a:pt x="19145" y="59223"/>
                    <a:pt x="16720" y="57564"/>
                  </a:cubicBezTo>
                  <a:cubicBezTo>
                    <a:pt x="14295" y="55904"/>
                    <a:pt x="13019" y="53352"/>
                    <a:pt x="13019" y="50161"/>
                  </a:cubicBezTo>
                  <a:cubicBezTo>
                    <a:pt x="13019" y="47736"/>
                    <a:pt x="13657" y="45949"/>
                    <a:pt x="14933" y="44417"/>
                  </a:cubicBezTo>
                  <a:cubicBezTo>
                    <a:pt x="16210" y="43013"/>
                    <a:pt x="17869" y="41864"/>
                    <a:pt x="20039" y="41098"/>
                  </a:cubicBezTo>
                  <a:cubicBezTo>
                    <a:pt x="22208" y="40333"/>
                    <a:pt x="24506" y="39822"/>
                    <a:pt x="27059" y="39440"/>
                  </a:cubicBezTo>
                  <a:cubicBezTo>
                    <a:pt x="28207" y="39312"/>
                    <a:pt x="29484" y="39056"/>
                    <a:pt x="31143" y="38929"/>
                  </a:cubicBezTo>
                  <a:cubicBezTo>
                    <a:pt x="32802" y="38673"/>
                    <a:pt x="34461" y="38418"/>
                    <a:pt x="36121" y="38163"/>
                  </a:cubicBezTo>
                  <a:cubicBezTo>
                    <a:pt x="37780" y="37908"/>
                    <a:pt x="39439" y="37525"/>
                    <a:pt x="40716" y="37142"/>
                  </a:cubicBezTo>
                  <a:cubicBezTo>
                    <a:pt x="42120" y="36759"/>
                    <a:pt x="43013" y="36249"/>
                    <a:pt x="43396" y="35865"/>
                  </a:cubicBezTo>
                  <a:lnTo>
                    <a:pt x="43396" y="44672"/>
                  </a:lnTo>
                  <a:close/>
                </a:path>
              </a:pathLst>
            </a:custGeom>
            <a:solidFill>
              <a:srgbClr val="14336A"/>
            </a:solidFill>
            <a:ln w="0" cap="flat">
              <a:noFill/>
              <a:prstDash val="solid"/>
              <a:miter/>
            </a:ln>
          </p:spPr>
          <p:txBody>
            <a:bodyPr rtlCol="0" anchor="ctr"/>
            <a:lstStyle/>
            <a:p>
              <a:endParaRPr lang="en-GB" sz="1013"/>
            </a:p>
          </p:txBody>
        </p:sp>
        <p:sp>
          <p:nvSpPr>
            <p:cNvPr id="165" name="Freeform 164">
              <a:extLst>
                <a:ext uri="{FF2B5EF4-FFF2-40B4-BE49-F238E27FC236}">
                  <a16:creationId xmlns:a16="http://schemas.microsoft.com/office/drawing/2014/main" id="{7A763EDE-79A7-3BB4-F8BD-97F83D5DE75B}"/>
                </a:ext>
              </a:extLst>
            </p:cNvPr>
            <p:cNvSpPr/>
            <p:nvPr/>
          </p:nvSpPr>
          <p:spPr>
            <a:xfrm>
              <a:off x="2678420" y="6299425"/>
              <a:ext cx="56797" cy="69178"/>
            </a:xfrm>
            <a:custGeom>
              <a:avLst/>
              <a:gdLst>
                <a:gd name="connsiteX0" fmla="*/ 46076 w 56797"/>
                <a:gd name="connsiteY0" fmla="*/ 2936 h 69178"/>
                <a:gd name="connsiteX1" fmla="*/ 33823 w 56797"/>
                <a:gd name="connsiteY1" fmla="*/ 0 h 69178"/>
                <a:gd name="connsiteX2" fmla="*/ 21060 w 56797"/>
                <a:gd name="connsiteY2" fmla="*/ 3319 h 69178"/>
                <a:gd name="connsiteX3" fmla="*/ 13657 w 56797"/>
                <a:gd name="connsiteY3" fmla="*/ 11998 h 69178"/>
                <a:gd name="connsiteX4" fmla="*/ 12764 w 56797"/>
                <a:gd name="connsiteY4" fmla="*/ 11998 h 69178"/>
                <a:gd name="connsiteX5" fmla="*/ 12764 w 56797"/>
                <a:gd name="connsiteY5" fmla="*/ 894 h 69178"/>
                <a:gd name="connsiteX6" fmla="*/ 0 w 56797"/>
                <a:gd name="connsiteY6" fmla="*/ 894 h 69178"/>
                <a:gd name="connsiteX7" fmla="*/ 0 w 56797"/>
                <a:gd name="connsiteY7" fmla="*/ 69178 h 69178"/>
                <a:gd name="connsiteX8" fmla="*/ 13274 w 56797"/>
                <a:gd name="connsiteY8" fmla="*/ 69178 h 69178"/>
                <a:gd name="connsiteX9" fmla="*/ 13274 w 56797"/>
                <a:gd name="connsiteY9" fmla="*/ 28591 h 69178"/>
                <a:gd name="connsiteX10" fmla="*/ 15316 w 56797"/>
                <a:gd name="connsiteY10" fmla="*/ 19273 h 69178"/>
                <a:gd name="connsiteX11" fmla="*/ 20932 w 56797"/>
                <a:gd name="connsiteY11" fmla="*/ 13402 h 69178"/>
                <a:gd name="connsiteX12" fmla="*/ 29101 w 56797"/>
                <a:gd name="connsiteY12" fmla="*/ 11360 h 69178"/>
                <a:gd name="connsiteX13" fmla="*/ 39694 w 56797"/>
                <a:gd name="connsiteY13" fmla="*/ 15571 h 69178"/>
                <a:gd name="connsiteX14" fmla="*/ 43523 w 56797"/>
                <a:gd name="connsiteY14" fmla="*/ 27186 h 69178"/>
                <a:gd name="connsiteX15" fmla="*/ 43523 w 56797"/>
                <a:gd name="connsiteY15" fmla="*/ 69051 h 69178"/>
                <a:gd name="connsiteX16" fmla="*/ 56798 w 56797"/>
                <a:gd name="connsiteY16" fmla="*/ 69051 h 69178"/>
                <a:gd name="connsiteX17" fmla="*/ 56798 w 56797"/>
                <a:gd name="connsiteY17" fmla="*/ 25655 h 69178"/>
                <a:gd name="connsiteX18" fmla="*/ 53862 w 56797"/>
                <a:gd name="connsiteY18" fmla="*/ 11487 h 69178"/>
                <a:gd name="connsiteX19" fmla="*/ 45693 w 56797"/>
                <a:gd name="connsiteY19" fmla="*/ 2808 h 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8">
                  <a:moveTo>
                    <a:pt x="46076" y="2936"/>
                  </a:moveTo>
                  <a:cubicBezTo>
                    <a:pt x="42630" y="1021"/>
                    <a:pt x="38546" y="0"/>
                    <a:pt x="33823" y="0"/>
                  </a:cubicBezTo>
                  <a:cubicBezTo>
                    <a:pt x="28718" y="0"/>
                    <a:pt x="24506" y="1149"/>
                    <a:pt x="21060" y="3319"/>
                  </a:cubicBezTo>
                  <a:cubicBezTo>
                    <a:pt x="17741" y="5489"/>
                    <a:pt x="15188" y="8424"/>
                    <a:pt x="13657" y="11998"/>
                  </a:cubicBezTo>
                  <a:lnTo>
                    <a:pt x="12764" y="11998"/>
                  </a:lnTo>
                  <a:lnTo>
                    <a:pt x="12764" y="894"/>
                  </a:lnTo>
                  <a:lnTo>
                    <a:pt x="0" y="894"/>
                  </a:lnTo>
                  <a:lnTo>
                    <a:pt x="0" y="69178"/>
                  </a:lnTo>
                  <a:lnTo>
                    <a:pt x="13274" y="69178"/>
                  </a:lnTo>
                  <a:lnTo>
                    <a:pt x="13274" y="28591"/>
                  </a:lnTo>
                  <a:cubicBezTo>
                    <a:pt x="13274" y="25017"/>
                    <a:pt x="13912" y="21826"/>
                    <a:pt x="15316" y="19273"/>
                  </a:cubicBezTo>
                  <a:cubicBezTo>
                    <a:pt x="16720" y="16720"/>
                    <a:pt x="18635" y="14806"/>
                    <a:pt x="20932" y="13402"/>
                  </a:cubicBezTo>
                  <a:cubicBezTo>
                    <a:pt x="23357" y="12125"/>
                    <a:pt x="26037" y="11360"/>
                    <a:pt x="29101" y="11360"/>
                  </a:cubicBezTo>
                  <a:cubicBezTo>
                    <a:pt x="33568" y="11360"/>
                    <a:pt x="37142" y="12764"/>
                    <a:pt x="39694" y="15571"/>
                  </a:cubicBezTo>
                  <a:cubicBezTo>
                    <a:pt x="42247" y="18379"/>
                    <a:pt x="43523" y="22209"/>
                    <a:pt x="43523" y="27186"/>
                  </a:cubicBezTo>
                  <a:lnTo>
                    <a:pt x="43523" y="69051"/>
                  </a:lnTo>
                  <a:lnTo>
                    <a:pt x="56798" y="69051"/>
                  </a:lnTo>
                  <a:lnTo>
                    <a:pt x="56798" y="25655"/>
                  </a:lnTo>
                  <a:cubicBezTo>
                    <a:pt x="56798" y="20039"/>
                    <a:pt x="55776" y="15316"/>
                    <a:pt x="53862" y="11487"/>
                  </a:cubicBezTo>
                  <a:cubicBezTo>
                    <a:pt x="51947" y="7658"/>
                    <a:pt x="49267" y="4723"/>
                    <a:pt x="45693" y="2808"/>
                  </a:cubicBezTo>
                  <a:close/>
                </a:path>
              </a:pathLst>
            </a:custGeom>
            <a:solidFill>
              <a:srgbClr val="14336A"/>
            </a:solidFill>
            <a:ln w="0" cap="flat">
              <a:noFill/>
              <a:prstDash val="solid"/>
              <a:miter/>
            </a:ln>
          </p:spPr>
          <p:txBody>
            <a:bodyPr rtlCol="0" anchor="ctr"/>
            <a:lstStyle/>
            <a:p>
              <a:endParaRPr lang="en-GB" sz="1013"/>
            </a:p>
          </p:txBody>
        </p:sp>
        <p:sp>
          <p:nvSpPr>
            <p:cNvPr id="166" name="Freeform 165">
              <a:extLst>
                <a:ext uri="{FF2B5EF4-FFF2-40B4-BE49-F238E27FC236}">
                  <a16:creationId xmlns:a16="http://schemas.microsoft.com/office/drawing/2014/main" id="{401EE7E1-945A-AC86-F67B-0E62BA2303E0}"/>
                </a:ext>
              </a:extLst>
            </p:cNvPr>
            <p:cNvSpPr/>
            <p:nvPr/>
          </p:nvSpPr>
          <p:spPr>
            <a:xfrm>
              <a:off x="2164306" y="6435101"/>
              <a:ext cx="67518" cy="91258"/>
            </a:xfrm>
            <a:custGeom>
              <a:avLst/>
              <a:gdLst>
                <a:gd name="connsiteX0" fmla="*/ 50033 w 67518"/>
                <a:gd name="connsiteY0" fmla="*/ 53096 h 91258"/>
                <a:gd name="connsiteX1" fmla="*/ 60499 w 67518"/>
                <a:gd name="connsiteY1" fmla="*/ 43268 h 91258"/>
                <a:gd name="connsiteX2" fmla="*/ 63945 w 67518"/>
                <a:gd name="connsiteY2" fmla="*/ 28591 h 91258"/>
                <a:gd name="connsiteX3" fmla="*/ 60499 w 67518"/>
                <a:gd name="connsiteY3" fmla="*/ 13785 h 91258"/>
                <a:gd name="connsiteX4" fmla="*/ 50033 w 67518"/>
                <a:gd name="connsiteY4" fmla="*/ 3702 h 91258"/>
                <a:gd name="connsiteX5" fmla="*/ 32419 w 67518"/>
                <a:gd name="connsiteY5" fmla="*/ 0 h 91258"/>
                <a:gd name="connsiteX6" fmla="*/ 0 w 67518"/>
                <a:gd name="connsiteY6" fmla="*/ 0 h 91258"/>
                <a:gd name="connsiteX7" fmla="*/ 0 w 67518"/>
                <a:gd name="connsiteY7" fmla="*/ 91132 h 91258"/>
                <a:gd name="connsiteX8" fmla="*/ 13784 w 67518"/>
                <a:gd name="connsiteY8" fmla="*/ 91132 h 91258"/>
                <a:gd name="connsiteX9" fmla="*/ 13784 w 67518"/>
                <a:gd name="connsiteY9" fmla="*/ 56670 h 91258"/>
                <a:gd name="connsiteX10" fmla="*/ 32419 w 67518"/>
                <a:gd name="connsiteY10" fmla="*/ 56670 h 91258"/>
                <a:gd name="connsiteX11" fmla="*/ 33313 w 67518"/>
                <a:gd name="connsiteY11" fmla="*/ 56670 h 91258"/>
                <a:gd name="connsiteX12" fmla="*/ 51820 w 67518"/>
                <a:gd name="connsiteY12" fmla="*/ 91259 h 91258"/>
                <a:gd name="connsiteX13" fmla="*/ 67519 w 67518"/>
                <a:gd name="connsiteY13" fmla="*/ 91259 h 91258"/>
                <a:gd name="connsiteX14" fmla="*/ 47225 w 67518"/>
                <a:gd name="connsiteY14" fmla="*/ 54245 h 91258"/>
                <a:gd name="connsiteX15" fmla="*/ 50033 w 67518"/>
                <a:gd name="connsiteY15" fmla="*/ 53351 h 91258"/>
                <a:gd name="connsiteX16" fmla="*/ 13784 w 67518"/>
                <a:gd name="connsiteY16" fmla="*/ 11743 h 91258"/>
                <a:gd name="connsiteX17" fmla="*/ 31015 w 67518"/>
                <a:gd name="connsiteY17" fmla="*/ 11743 h 91258"/>
                <a:gd name="connsiteX18" fmla="*/ 41992 w 67518"/>
                <a:gd name="connsiteY18" fmla="*/ 13785 h 91258"/>
                <a:gd name="connsiteX19" fmla="*/ 48118 w 67518"/>
                <a:gd name="connsiteY19" fmla="*/ 19656 h 91258"/>
                <a:gd name="connsiteX20" fmla="*/ 50160 w 67518"/>
                <a:gd name="connsiteY20" fmla="*/ 28591 h 91258"/>
                <a:gd name="connsiteX21" fmla="*/ 48246 w 67518"/>
                <a:gd name="connsiteY21" fmla="*/ 37397 h 91258"/>
                <a:gd name="connsiteX22" fmla="*/ 42119 w 67518"/>
                <a:gd name="connsiteY22" fmla="*/ 43013 h 91258"/>
                <a:gd name="connsiteX23" fmla="*/ 31271 w 67518"/>
                <a:gd name="connsiteY23" fmla="*/ 44928 h 91258"/>
                <a:gd name="connsiteX24" fmla="*/ 13784 w 67518"/>
                <a:gd name="connsiteY24" fmla="*/ 44928 h 91258"/>
                <a:gd name="connsiteX25" fmla="*/ 13784 w 67518"/>
                <a:gd name="connsiteY25" fmla="*/ 11870 h 9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518" h="91258">
                  <a:moveTo>
                    <a:pt x="50033" y="53096"/>
                  </a:moveTo>
                  <a:cubicBezTo>
                    <a:pt x="54755" y="50799"/>
                    <a:pt x="58202" y="47480"/>
                    <a:pt x="60499" y="43268"/>
                  </a:cubicBezTo>
                  <a:cubicBezTo>
                    <a:pt x="62796" y="39056"/>
                    <a:pt x="63945" y="34079"/>
                    <a:pt x="63945" y="28591"/>
                  </a:cubicBezTo>
                  <a:cubicBezTo>
                    <a:pt x="63945" y="23102"/>
                    <a:pt x="62796" y="17997"/>
                    <a:pt x="60499" y="13785"/>
                  </a:cubicBezTo>
                  <a:cubicBezTo>
                    <a:pt x="58202" y="9445"/>
                    <a:pt x="54755" y="6127"/>
                    <a:pt x="50033" y="3702"/>
                  </a:cubicBezTo>
                  <a:cubicBezTo>
                    <a:pt x="45310" y="1276"/>
                    <a:pt x="39439" y="0"/>
                    <a:pt x="32419" y="0"/>
                  </a:cubicBezTo>
                  <a:lnTo>
                    <a:pt x="0" y="0"/>
                  </a:lnTo>
                  <a:lnTo>
                    <a:pt x="0" y="91132"/>
                  </a:lnTo>
                  <a:lnTo>
                    <a:pt x="13784" y="91132"/>
                  </a:lnTo>
                  <a:lnTo>
                    <a:pt x="13784" y="56670"/>
                  </a:lnTo>
                  <a:lnTo>
                    <a:pt x="32419" y="56670"/>
                  </a:lnTo>
                  <a:cubicBezTo>
                    <a:pt x="32419" y="56670"/>
                    <a:pt x="32930" y="56670"/>
                    <a:pt x="33313" y="56670"/>
                  </a:cubicBezTo>
                  <a:lnTo>
                    <a:pt x="51820" y="91259"/>
                  </a:lnTo>
                  <a:lnTo>
                    <a:pt x="67519" y="91259"/>
                  </a:lnTo>
                  <a:lnTo>
                    <a:pt x="47225" y="54245"/>
                  </a:lnTo>
                  <a:cubicBezTo>
                    <a:pt x="48118" y="53862"/>
                    <a:pt x="49267" y="53735"/>
                    <a:pt x="50033" y="53351"/>
                  </a:cubicBezTo>
                  <a:close/>
                  <a:moveTo>
                    <a:pt x="13784" y="11743"/>
                  </a:moveTo>
                  <a:lnTo>
                    <a:pt x="31015" y="11743"/>
                  </a:lnTo>
                  <a:cubicBezTo>
                    <a:pt x="35610" y="11743"/>
                    <a:pt x="39184" y="12381"/>
                    <a:pt x="41992" y="13785"/>
                  </a:cubicBezTo>
                  <a:cubicBezTo>
                    <a:pt x="44800" y="15189"/>
                    <a:pt x="46842" y="17103"/>
                    <a:pt x="48118" y="19656"/>
                  </a:cubicBezTo>
                  <a:cubicBezTo>
                    <a:pt x="49395" y="22209"/>
                    <a:pt x="50160" y="25144"/>
                    <a:pt x="50160" y="28591"/>
                  </a:cubicBezTo>
                  <a:cubicBezTo>
                    <a:pt x="50160" y="32037"/>
                    <a:pt x="49522" y="34972"/>
                    <a:pt x="48246" y="37397"/>
                  </a:cubicBezTo>
                  <a:cubicBezTo>
                    <a:pt x="46970" y="39822"/>
                    <a:pt x="44927" y="41737"/>
                    <a:pt x="42119" y="43013"/>
                  </a:cubicBezTo>
                  <a:cubicBezTo>
                    <a:pt x="39311" y="44289"/>
                    <a:pt x="35738" y="44928"/>
                    <a:pt x="31271" y="44928"/>
                  </a:cubicBezTo>
                  <a:lnTo>
                    <a:pt x="13784" y="44928"/>
                  </a:lnTo>
                  <a:lnTo>
                    <a:pt x="13784" y="11870"/>
                  </a:lnTo>
                  <a:close/>
                </a:path>
              </a:pathLst>
            </a:custGeom>
            <a:solidFill>
              <a:srgbClr val="14336A"/>
            </a:solidFill>
            <a:ln w="0" cap="flat">
              <a:noFill/>
              <a:prstDash val="solid"/>
              <a:miter/>
            </a:ln>
          </p:spPr>
          <p:txBody>
            <a:bodyPr rtlCol="0" anchor="ctr"/>
            <a:lstStyle/>
            <a:p>
              <a:endParaRPr lang="en-GB" sz="1013"/>
            </a:p>
          </p:txBody>
        </p:sp>
        <p:sp>
          <p:nvSpPr>
            <p:cNvPr id="167" name="Freeform 166">
              <a:extLst>
                <a:ext uri="{FF2B5EF4-FFF2-40B4-BE49-F238E27FC236}">
                  <a16:creationId xmlns:a16="http://schemas.microsoft.com/office/drawing/2014/main" id="{38B10012-CB27-16A4-8B33-3CCBAC42EE0E}"/>
                </a:ext>
              </a:extLst>
            </p:cNvPr>
            <p:cNvSpPr/>
            <p:nvPr/>
          </p:nvSpPr>
          <p:spPr>
            <a:xfrm>
              <a:off x="2243312"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350 w 61775"/>
                <a:gd name="connsiteY21" fmla="*/ 18379 h 70582"/>
                <a:gd name="connsiteX22" fmla="*/ 52586 w 61775"/>
                <a:gd name="connsiteY22" fmla="*/ 7786 h 70582"/>
                <a:gd name="connsiteX23" fmla="*/ 13402 w 61775"/>
                <a:gd name="connsiteY23" fmla="*/ 29101 h 70582"/>
                <a:gd name="connsiteX24" fmla="*/ 15444 w 61775"/>
                <a:gd name="connsiteY24" fmla="*/ 20804 h 70582"/>
                <a:gd name="connsiteX25" fmla="*/ 21826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10" y="11614"/>
                    <a:pt x="3957" y="16975"/>
                  </a:cubicBezTo>
                  <a:cubicBezTo>
                    <a:pt x="1276" y="22336"/>
                    <a:pt x="0" y="28462"/>
                    <a:pt x="0" y="35483"/>
                  </a:cubicBezTo>
                  <a:cubicBezTo>
                    <a:pt x="0" y="42502"/>
                    <a:pt x="1276" y="48756"/>
                    <a:pt x="3957" y="53989"/>
                  </a:cubicBezTo>
                  <a:cubicBezTo>
                    <a:pt x="6637" y="59222"/>
                    <a:pt x="10339" y="63307"/>
                    <a:pt x="15189" y="66242"/>
                  </a:cubicBezTo>
                  <a:cubicBezTo>
                    <a:pt x="20039" y="69178"/>
                    <a:pt x="25782" y="70582"/>
                    <a:pt x="32547" y="70582"/>
                  </a:cubicBezTo>
                  <a:cubicBezTo>
                    <a:pt x="37525" y="70582"/>
                    <a:pt x="41992" y="69816"/>
                    <a:pt x="45821" y="68284"/>
                  </a:cubicBezTo>
                  <a:cubicBezTo>
                    <a:pt x="49778" y="66753"/>
                    <a:pt x="52969"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350" y="18379"/>
                  </a:cubicBezTo>
                  <a:cubicBezTo>
                    <a:pt x="57691" y="14040"/>
                    <a:pt x="55394" y="10466"/>
                    <a:pt x="52586" y="7786"/>
                  </a:cubicBezTo>
                  <a:close/>
                  <a:moveTo>
                    <a:pt x="13402" y="29101"/>
                  </a:moveTo>
                  <a:cubicBezTo>
                    <a:pt x="13529" y="26165"/>
                    <a:pt x="14167" y="23357"/>
                    <a:pt x="15444" y="20804"/>
                  </a:cubicBezTo>
                  <a:cubicBezTo>
                    <a:pt x="16975" y="17869"/>
                    <a:pt x="19018" y="15444"/>
                    <a:pt x="21826" y="13657"/>
                  </a:cubicBezTo>
                  <a:cubicBezTo>
                    <a:pt x="24634" y="11870"/>
                    <a:pt x="27825"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168" name="Freeform 167">
              <a:extLst>
                <a:ext uri="{FF2B5EF4-FFF2-40B4-BE49-F238E27FC236}">
                  <a16:creationId xmlns:a16="http://schemas.microsoft.com/office/drawing/2014/main" id="{4F24907A-FC7A-17BB-1061-69B16DE85554}"/>
                </a:ext>
              </a:extLst>
            </p:cNvPr>
            <p:cNvSpPr/>
            <p:nvPr/>
          </p:nvSpPr>
          <p:spPr>
            <a:xfrm>
              <a:off x="2320021" y="6456927"/>
              <a:ext cx="55648" cy="70582"/>
            </a:xfrm>
            <a:custGeom>
              <a:avLst/>
              <a:gdLst>
                <a:gd name="connsiteX0" fmla="*/ 36887 w 55648"/>
                <a:gd name="connsiteY0" fmla="*/ 31015 h 70582"/>
                <a:gd name="connsiteX1" fmla="*/ 26037 w 55648"/>
                <a:gd name="connsiteY1" fmla="*/ 28590 h 70582"/>
                <a:gd name="connsiteX2" fmla="*/ 17869 w 55648"/>
                <a:gd name="connsiteY2" fmla="*/ 25144 h 70582"/>
                <a:gd name="connsiteX3" fmla="*/ 15316 w 55648"/>
                <a:gd name="connsiteY3" fmla="*/ 19656 h 70582"/>
                <a:gd name="connsiteX4" fmla="*/ 19145 w 55648"/>
                <a:gd name="connsiteY4" fmla="*/ 13146 h 70582"/>
                <a:gd name="connsiteX5" fmla="*/ 28590 w 55648"/>
                <a:gd name="connsiteY5" fmla="*/ 10594 h 70582"/>
                <a:gd name="connsiteX6" fmla="*/ 35483 w 55648"/>
                <a:gd name="connsiteY6" fmla="*/ 11870 h 70582"/>
                <a:gd name="connsiteX7" fmla="*/ 39822 w 55648"/>
                <a:gd name="connsiteY7" fmla="*/ 15316 h 70582"/>
                <a:gd name="connsiteX8" fmla="*/ 42247 w 55648"/>
                <a:gd name="connsiteY8" fmla="*/ 19656 h 70582"/>
                <a:gd name="connsiteX9" fmla="*/ 54245 w 55648"/>
                <a:gd name="connsiteY9" fmla="*/ 17486 h 70582"/>
                <a:gd name="connsiteX10" fmla="*/ 45821 w 55648"/>
                <a:gd name="connsiteY10" fmla="*/ 4722 h 70582"/>
                <a:gd name="connsiteX11" fmla="*/ 28335 w 55648"/>
                <a:gd name="connsiteY11" fmla="*/ 0 h 70582"/>
                <a:gd name="connsiteX12" fmla="*/ 14678 w 55648"/>
                <a:gd name="connsiteY12" fmla="*/ 2552 h 70582"/>
                <a:gd name="connsiteX13" fmla="*/ 5361 w 55648"/>
                <a:gd name="connsiteY13" fmla="*/ 9700 h 70582"/>
                <a:gd name="connsiteX14" fmla="*/ 1914 w 55648"/>
                <a:gd name="connsiteY14" fmla="*/ 20294 h 70582"/>
                <a:gd name="connsiteX15" fmla="*/ 6509 w 55648"/>
                <a:gd name="connsiteY15" fmla="*/ 32292 h 70582"/>
                <a:gd name="connsiteX16" fmla="*/ 20677 w 55648"/>
                <a:gd name="connsiteY16" fmla="*/ 39184 h 70582"/>
                <a:gd name="connsiteX17" fmla="*/ 32292 w 55648"/>
                <a:gd name="connsiteY17" fmla="*/ 41737 h 70582"/>
                <a:gd name="connsiteX18" fmla="*/ 39567 w 55648"/>
                <a:gd name="connsiteY18" fmla="*/ 45055 h 70582"/>
                <a:gd name="connsiteX19" fmla="*/ 41992 w 55648"/>
                <a:gd name="connsiteY19" fmla="*/ 50416 h 70582"/>
                <a:gd name="connsiteX20" fmla="*/ 38035 w 55648"/>
                <a:gd name="connsiteY20" fmla="*/ 57052 h 70582"/>
                <a:gd name="connsiteX21" fmla="*/ 27569 w 55648"/>
                <a:gd name="connsiteY21" fmla="*/ 59733 h 70582"/>
                <a:gd name="connsiteX22" fmla="*/ 17869 w 55648"/>
                <a:gd name="connsiteY22" fmla="*/ 57180 h 70582"/>
                <a:gd name="connsiteX23" fmla="*/ 12891 w 55648"/>
                <a:gd name="connsiteY23" fmla="*/ 49650 h 70582"/>
                <a:gd name="connsiteX24" fmla="*/ 0 w 55648"/>
                <a:gd name="connsiteY24" fmla="*/ 51564 h 70582"/>
                <a:gd name="connsiteX25" fmla="*/ 8934 w 55648"/>
                <a:gd name="connsiteY25" fmla="*/ 65604 h 70582"/>
                <a:gd name="connsiteX26" fmla="*/ 27697 w 55648"/>
                <a:gd name="connsiteY26" fmla="*/ 70582 h 70582"/>
                <a:gd name="connsiteX27" fmla="*/ 42247 w 55648"/>
                <a:gd name="connsiteY27" fmla="*/ 67902 h 70582"/>
                <a:gd name="connsiteX28" fmla="*/ 52075 w 55648"/>
                <a:gd name="connsiteY28" fmla="*/ 60371 h 70582"/>
                <a:gd name="connsiteX29" fmla="*/ 55649 w 55648"/>
                <a:gd name="connsiteY29" fmla="*/ 49395 h 70582"/>
                <a:gd name="connsiteX30" fmla="*/ 51054 w 55648"/>
                <a:gd name="connsiteY30" fmla="*/ 37652 h 70582"/>
                <a:gd name="connsiteX31" fmla="*/ 37014 w 55648"/>
                <a:gd name="connsiteY31" fmla="*/ 30887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648" h="70582">
                  <a:moveTo>
                    <a:pt x="36887" y="31015"/>
                  </a:moveTo>
                  <a:lnTo>
                    <a:pt x="26037" y="28590"/>
                  </a:lnTo>
                  <a:cubicBezTo>
                    <a:pt x="22336" y="27697"/>
                    <a:pt x="19528" y="26548"/>
                    <a:pt x="17869" y="25144"/>
                  </a:cubicBezTo>
                  <a:cubicBezTo>
                    <a:pt x="16210" y="23740"/>
                    <a:pt x="15316" y="21953"/>
                    <a:pt x="15316" y="19656"/>
                  </a:cubicBezTo>
                  <a:cubicBezTo>
                    <a:pt x="15316" y="16975"/>
                    <a:pt x="16593" y="14805"/>
                    <a:pt x="19145" y="13146"/>
                  </a:cubicBezTo>
                  <a:cubicBezTo>
                    <a:pt x="21698" y="11487"/>
                    <a:pt x="24761" y="10594"/>
                    <a:pt x="28590" y="10594"/>
                  </a:cubicBezTo>
                  <a:cubicBezTo>
                    <a:pt x="31398" y="10594"/>
                    <a:pt x="33696" y="11104"/>
                    <a:pt x="35483" y="11870"/>
                  </a:cubicBezTo>
                  <a:cubicBezTo>
                    <a:pt x="37269" y="12764"/>
                    <a:pt x="38801" y="13912"/>
                    <a:pt x="39822" y="15316"/>
                  </a:cubicBezTo>
                  <a:cubicBezTo>
                    <a:pt x="40843" y="16720"/>
                    <a:pt x="41737" y="18124"/>
                    <a:pt x="42247" y="19656"/>
                  </a:cubicBezTo>
                  <a:lnTo>
                    <a:pt x="54245" y="17486"/>
                  </a:lnTo>
                  <a:cubicBezTo>
                    <a:pt x="52841" y="12125"/>
                    <a:pt x="50033" y="7913"/>
                    <a:pt x="45821" y="4722"/>
                  </a:cubicBezTo>
                  <a:cubicBezTo>
                    <a:pt x="41609" y="1532"/>
                    <a:pt x="35738" y="0"/>
                    <a:pt x="28335" y="0"/>
                  </a:cubicBezTo>
                  <a:cubicBezTo>
                    <a:pt x="23229" y="0"/>
                    <a:pt x="18635" y="893"/>
                    <a:pt x="14678" y="2552"/>
                  </a:cubicBezTo>
                  <a:cubicBezTo>
                    <a:pt x="10721" y="4212"/>
                    <a:pt x="7530" y="6637"/>
                    <a:pt x="5361" y="9700"/>
                  </a:cubicBezTo>
                  <a:cubicBezTo>
                    <a:pt x="3063" y="12764"/>
                    <a:pt x="1914" y="16210"/>
                    <a:pt x="1914" y="20294"/>
                  </a:cubicBezTo>
                  <a:cubicBezTo>
                    <a:pt x="1914" y="25144"/>
                    <a:pt x="3446" y="29228"/>
                    <a:pt x="6509" y="32292"/>
                  </a:cubicBezTo>
                  <a:cubicBezTo>
                    <a:pt x="9573" y="35483"/>
                    <a:pt x="14295" y="37780"/>
                    <a:pt x="20677" y="39184"/>
                  </a:cubicBezTo>
                  <a:lnTo>
                    <a:pt x="32292" y="41737"/>
                  </a:lnTo>
                  <a:cubicBezTo>
                    <a:pt x="35610" y="42502"/>
                    <a:pt x="38035" y="43523"/>
                    <a:pt x="39567" y="45055"/>
                  </a:cubicBezTo>
                  <a:cubicBezTo>
                    <a:pt x="41098" y="46459"/>
                    <a:pt x="41992" y="48246"/>
                    <a:pt x="41992" y="50416"/>
                  </a:cubicBezTo>
                  <a:cubicBezTo>
                    <a:pt x="41992" y="53096"/>
                    <a:pt x="40716" y="55266"/>
                    <a:pt x="38035" y="57052"/>
                  </a:cubicBezTo>
                  <a:cubicBezTo>
                    <a:pt x="35483" y="58840"/>
                    <a:pt x="31909" y="59733"/>
                    <a:pt x="27569" y="59733"/>
                  </a:cubicBezTo>
                  <a:cubicBezTo>
                    <a:pt x="23612" y="59733"/>
                    <a:pt x="20294" y="58840"/>
                    <a:pt x="17869" y="57180"/>
                  </a:cubicBezTo>
                  <a:cubicBezTo>
                    <a:pt x="15316" y="55521"/>
                    <a:pt x="13785" y="52968"/>
                    <a:pt x="12891" y="49650"/>
                  </a:cubicBezTo>
                  <a:lnTo>
                    <a:pt x="0" y="51564"/>
                  </a:lnTo>
                  <a:cubicBezTo>
                    <a:pt x="1149" y="57563"/>
                    <a:pt x="4084" y="62286"/>
                    <a:pt x="8934" y="65604"/>
                  </a:cubicBezTo>
                  <a:cubicBezTo>
                    <a:pt x="13785" y="68923"/>
                    <a:pt x="20039" y="70582"/>
                    <a:pt x="27697" y="70582"/>
                  </a:cubicBezTo>
                  <a:cubicBezTo>
                    <a:pt x="33185" y="70582"/>
                    <a:pt x="38035" y="69689"/>
                    <a:pt x="42247" y="67902"/>
                  </a:cubicBezTo>
                  <a:cubicBezTo>
                    <a:pt x="46459" y="66115"/>
                    <a:pt x="49778" y="63562"/>
                    <a:pt x="52075" y="60371"/>
                  </a:cubicBezTo>
                  <a:cubicBezTo>
                    <a:pt x="54372" y="57180"/>
                    <a:pt x="55649" y="53479"/>
                    <a:pt x="55649" y="49395"/>
                  </a:cubicBezTo>
                  <a:cubicBezTo>
                    <a:pt x="55649" y="44544"/>
                    <a:pt x="54117" y="40588"/>
                    <a:pt x="51054" y="37652"/>
                  </a:cubicBezTo>
                  <a:cubicBezTo>
                    <a:pt x="47991" y="34716"/>
                    <a:pt x="43268" y="32419"/>
                    <a:pt x="37014" y="30887"/>
                  </a:cubicBezTo>
                  <a:close/>
                </a:path>
              </a:pathLst>
            </a:custGeom>
            <a:solidFill>
              <a:srgbClr val="14336A"/>
            </a:solidFill>
            <a:ln w="0" cap="flat">
              <a:noFill/>
              <a:prstDash val="solid"/>
              <a:miter/>
            </a:ln>
          </p:spPr>
          <p:txBody>
            <a:bodyPr rtlCol="0" anchor="ctr"/>
            <a:lstStyle/>
            <a:p>
              <a:endParaRPr lang="en-GB" sz="1013"/>
            </a:p>
          </p:txBody>
        </p:sp>
        <p:sp>
          <p:nvSpPr>
            <p:cNvPr id="169" name="Freeform 168">
              <a:extLst>
                <a:ext uri="{FF2B5EF4-FFF2-40B4-BE49-F238E27FC236}">
                  <a16:creationId xmlns:a16="http://schemas.microsoft.com/office/drawing/2014/main" id="{342658AB-2256-FBC3-E40E-40FFAF9A64DF}"/>
                </a:ext>
              </a:extLst>
            </p:cNvPr>
            <p:cNvSpPr/>
            <p:nvPr/>
          </p:nvSpPr>
          <p:spPr>
            <a:xfrm>
              <a:off x="2390348"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4 h 70582"/>
                <a:gd name="connsiteX25" fmla="*/ 21698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4"/>
                  </a:cubicBezTo>
                  <a:cubicBezTo>
                    <a:pt x="16848" y="17869"/>
                    <a:pt x="18890" y="15444"/>
                    <a:pt x="21698" y="13657"/>
                  </a:cubicBezTo>
                  <a:cubicBezTo>
                    <a:pt x="24506" y="11870"/>
                    <a:pt x="27697"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170" name="Freeform 169">
              <a:extLst>
                <a:ext uri="{FF2B5EF4-FFF2-40B4-BE49-F238E27FC236}">
                  <a16:creationId xmlns:a16="http://schemas.microsoft.com/office/drawing/2014/main" id="{3DF60BF0-388D-E735-FF02-CB1873958AA5}"/>
                </a:ext>
              </a:extLst>
            </p:cNvPr>
            <p:cNvSpPr/>
            <p:nvPr/>
          </p:nvSpPr>
          <p:spPr>
            <a:xfrm>
              <a:off x="2466929" y="6456927"/>
              <a:ext cx="56797" cy="70709"/>
            </a:xfrm>
            <a:custGeom>
              <a:avLst/>
              <a:gdLst>
                <a:gd name="connsiteX0" fmla="*/ 47480 w 56797"/>
                <a:gd name="connsiteY0" fmla="*/ 4467 h 70709"/>
                <a:gd name="connsiteX1" fmla="*/ 38801 w 56797"/>
                <a:gd name="connsiteY1" fmla="*/ 1021 h 70709"/>
                <a:gd name="connsiteX2" fmla="*/ 30122 w 56797"/>
                <a:gd name="connsiteY2" fmla="*/ 0 h 70709"/>
                <a:gd name="connsiteX3" fmla="*/ 18379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396 w 56797"/>
                <a:gd name="connsiteY31" fmla="*/ 44544 h 70709"/>
                <a:gd name="connsiteX32" fmla="*/ 41354 w 56797"/>
                <a:gd name="connsiteY32" fmla="*/ 52075 h 70709"/>
                <a:gd name="connsiteX33" fmla="*/ 35355 w 56797"/>
                <a:gd name="connsiteY33" fmla="*/ 57819 h 70709"/>
                <a:gd name="connsiteX34" fmla="*/ 25910 w 56797"/>
                <a:gd name="connsiteY34" fmla="*/ 59988 h 70709"/>
                <a:gd name="connsiteX35" fmla="*/ 16593 w 56797"/>
                <a:gd name="connsiteY35" fmla="*/ 57436 h 70709"/>
                <a:gd name="connsiteX36" fmla="*/ 12891 w 56797"/>
                <a:gd name="connsiteY36" fmla="*/ 50033 h 70709"/>
                <a:gd name="connsiteX37" fmla="*/ 14806 w 56797"/>
                <a:gd name="connsiteY37" fmla="*/ 44289 h 70709"/>
                <a:gd name="connsiteX38" fmla="*/ 19911 w 56797"/>
                <a:gd name="connsiteY38" fmla="*/ 40971 h 70709"/>
                <a:gd name="connsiteX39" fmla="*/ 26931 w 56797"/>
                <a:gd name="connsiteY39" fmla="*/ 39311 h 70709"/>
                <a:gd name="connsiteX40" fmla="*/ 31015 w 56797"/>
                <a:gd name="connsiteY40" fmla="*/ 38801 h 70709"/>
                <a:gd name="connsiteX41" fmla="*/ 35993 w 56797"/>
                <a:gd name="connsiteY41" fmla="*/ 38035 h 70709"/>
                <a:gd name="connsiteX42" fmla="*/ 40588 w 56797"/>
                <a:gd name="connsiteY42" fmla="*/ 37014 h 70709"/>
                <a:gd name="connsiteX43" fmla="*/ 43268 w 56797"/>
                <a:gd name="connsiteY43" fmla="*/ 35738 h 70709"/>
                <a:gd name="connsiteX44" fmla="*/ 43268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480" y="4467"/>
                  </a:moveTo>
                  <a:cubicBezTo>
                    <a:pt x="44800" y="2808"/>
                    <a:pt x="41864" y="1659"/>
                    <a:pt x="38801" y="1021"/>
                  </a:cubicBezTo>
                  <a:cubicBezTo>
                    <a:pt x="35738" y="383"/>
                    <a:pt x="32802" y="0"/>
                    <a:pt x="30122" y="0"/>
                  </a:cubicBezTo>
                  <a:cubicBezTo>
                    <a:pt x="26038" y="0"/>
                    <a:pt x="22081" y="638"/>
                    <a:pt x="18379" y="1787"/>
                  </a:cubicBezTo>
                  <a:cubicBezTo>
                    <a:pt x="14678" y="2935"/>
                    <a:pt x="11360"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3013"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5"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396" y="44544"/>
                  </a:moveTo>
                  <a:cubicBezTo>
                    <a:pt x="43396" y="47225"/>
                    <a:pt x="42758" y="49778"/>
                    <a:pt x="41354" y="52075"/>
                  </a:cubicBezTo>
                  <a:cubicBezTo>
                    <a:pt x="39950" y="54372"/>
                    <a:pt x="38035" y="56287"/>
                    <a:pt x="35355" y="57819"/>
                  </a:cubicBezTo>
                  <a:cubicBezTo>
                    <a:pt x="32675" y="59222"/>
                    <a:pt x="29611" y="59988"/>
                    <a:pt x="25910" y="59988"/>
                  </a:cubicBezTo>
                  <a:cubicBezTo>
                    <a:pt x="22209" y="59988"/>
                    <a:pt x="19018" y="59095"/>
                    <a:pt x="16593" y="57436"/>
                  </a:cubicBezTo>
                  <a:cubicBezTo>
                    <a:pt x="14167" y="55776"/>
                    <a:pt x="12891" y="53224"/>
                    <a:pt x="12891" y="50033"/>
                  </a:cubicBezTo>
                  <a:cubicBezTo>
                    <a:pt x="12891" y="47608"/>
                    <a:pt x="13529" y="45821"/>
                    <a:pt x="14806" y="44289"/>
                  </a:cubicBezTo>
                  <a:cubicBezTo>
                    <a:pt x="16082" y="42885"/>
                    <a:pt x="17741" y="41737"/>
                    <a:pt x="19911" y="40971"/>
                  </a:cubicBezTo>
                  <a:cubicBezTo>
                    <a:pt x="22081" y="40205"/>
                    <a:pt x="24378" y="39694"/>
                    <a:pt x="26931" y="39311"/>
                  </a:cubicBezTo>
                  <a:cubicBezTo>
                    <a:pt x="28080" y="39184"/>
                    <a:pt x="29356" y="38929"/>
                    <a:pt x="31015" y="38801"/>
                  </a:cubicBezTo>
                  <a:cubicBezTo>
                    <a:pt x="32675" y="38546"/>
                    <a:pt x="34334" y="38291"/>
                    <a:pt x="35993" y="38035"/>
                  </a:cubicBezTo>
                  <a:cubicBezTo>
                    <a:pt x="37652" y="37780"/>
                    <a:pt x="39184" y="37397"/>
                    <a:pt x="40588" y="37014"/>
                  </a:cubicBezTo>
                  <a:cubicBezTo>
                    <a:pt x="41992" y="36631"/>
                    <a:pt x="42885" y="36121"/>
                    <a:pt x="43268" y="35738"/>
                  </a:cubicBezTo>
                  <a:lnTo>
                    <a:pt x="43268" y="44544"/>
                  </a:lnTo>
                  <a:close/>
                </a:path>
              </a:pathLst>
            </a:custGeom>
            <a:solidFill>
              <a:srgbClr val="14336A"/>
            </a:solidFill>
            <a:ln w="0" cap="flat">
              <a:noFill/>
              <a:prstDash val="solid"/>
              <a:miter/>
            </a:ln>
          </p:spPr>
          <p:txBody>
            <a:bodyPr rtlCol="0" anchor="ctr"/>
            <a:lstStyle/>
            <a:p>
              <a:endParaRPr lang="en-GB" sz="1013"/>
            </a:p>
          </p:txBody>
        </p:sp>
        <p:sp>
          <p:nvSpPr>
            <p:cNvPr id="171" name="Freeform 170">
              <a:extLst>
                <a:ext uri="{FF2B5EF4-FFF2-40B4-BE49-F238E27FC236}">
                  <a16:creationId xmlns:a16="http://schemas.microsoft.com/office/drawing/2014/main" id="{FE5DB8EC-AFCF-F2F2-ACBD-A5E949B417F9}"/>
                </a:ext>
              </a:extLst>
            </p:cNvPr>
            <p:cNvSpPr/>
            <p:nvPr/>
          </p:nvSpPr>
          <p:spPr>
            <a:xfrm>
              <a:off x="2544403" y="6456671"/>
              <a:ext cx="36503" cy="69433"/>
            </a:xfrm>
            <a:custGeom>
              <a:avLst/>
              <a:gdLst>
                <a:gd name="connsiteX0" fmla="*/ 31015 w 36503"/>
                <a:gd name="connsiteY0" fmla="*/ 128 h 69433"/>
                <a:gd name="connsiteX1" fmla="*/ 20294 w 36503"/>
                <a:gd name="connsiteY1" fmla="*/ 3319 h 69433"/>
                <a:gd name="connsiteX2" fmla="*/ 13657 w 36503"/>
                <a:gd name="connsiteY2" fmla="*/ 11998 h 69433"/>
                <a:gd name="connsiteX3" fmla="*/ 12891 w 36503"/>
                <a:gd name="connsiteY3" fmla="*/ 11998 h 69433"/>
                <a:gd name="connsiteX4" fmla="*/ 12891 w 36503"/>
                <a:gd name="connsiteY4" fmla="*/ 1149 h 69433"/>
                <a:gd name="connsiteX5" fmla="*/ 0 w 36503"/>
                <a:gd name="connsiteY5" fmla="*/ 1149 h 69433"/>
                <a:gd name="connsiteX6" fmla="*/ 0 w 36503"/>
                <a:gd name="connsiteY6" fmla="*/ 69433 h 69433"/>
                <a:gd name="connsiteX7" fmla="*/ 13274 w 36503"/>
                <a:gd name="connsiteY7" fmla="*/ 69433 h 69433"/>
                <a:gd name="connsiteX8" fmla="*/ 13274 w 36503"/>
                <a:gd name="connsiteY8" fmla="*/ 27697 h 69433"/>
                <a:gd name="connsiteX9" fmla="*/ 15444 w 36503"/>
                <a:gd name="connsiteY9" fmla="*/ 19784 h 69433"/>
                <a:gd name="connsiteX10" fmla="*/ 21187 w 36503"/>
                <a:gd name="connsiteY10" fmla="*/ 14295 h 69433"/>
                <a:gd name="connsiteX11" fmla="*/ 29611 w 36503"/>
                <a:gd name="connsiteY11" fmla="*/ 12253 h 69433"/>
                <a:gd name="connsiteX12" fmla="*/ 33696 w 36503"/>
                <a:gd name="connsiteY12" fmla="*/ 12508 h 69433"/>
                <a:gd name="connsiteX13" fmla="*/ 36504 w 36503"/>
                <a:gd name="connsiteY13" fmla="*/ 13019 h 69433"/>
                <a:gd name="connsiteX14" fmla="*/ 36504 w 36503"/>
                <a:gd name="connsiteY14" fmla="*/ 256 h 69433"/>
                <a:gd name="connsiteX15" fmla="*/ 33823 w 36503"/>
                <a:gd name="connsiteY15" fmla="*/ 0 h 69433"/>
                <a:gd name="connsiteX16" fmla="*/ 30888 w 36503"/>
                <a:gd name="connsiteY16" fmla="*/ 0 h 6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03" h="69433">
                  <a:moveTo>
                    <a:pt x="31015" y="128"/>
                  </a:moveTo>
                  <a:cubicBezTo>
                    <a:pt x="27059" y="128"/>
                    <a:pt x="23485" y="1149"/>
                    <a:pt x="20294" y="3319"/>
                  </a:cubicBezTo>
                  <a:cubicBezTo>
                    <a:pt x="17103" y="5488"/>
                    <a:pt x="14933" y="8296"/>
                    <a:pt x="13657" y="11998"/>
                  </a:cubicBezTo>
                  <a:lnTo>
                    <a:pt x="12891" y="11998"/>
                  </a:lnTo>
                  <a:lnTo>
                    <a:pt x="12891" y="1149"/>
                  </a:lnTo>
                  <a:lnTo>
                    <a:pt x="0" y="1149"/>
                  </a:lnTo>
                  <a:lnTo>
                    <a:pt x="0" y="69433"/>
                  </a:lnTo>
                  <a:lnTo>
                    <a:pt x="13274" y="69433"/>
                  </a:lnTo>
                  <a:lnTo>
                    <a:pt x="13274" y="27697"/>
                  </a:lnTo>
                  <a:cubicBezTo>
                    <a:pt x="13274" y="24761"/>
                    <a:pt x="14040" y="22081"/>
                    <a:pt x="15444" y="19784"/>
                  </a:cubicBezTo>
                  <a:cubicBezTo>
                    <a:pt x="16848" y="17486"/>
                    <a:pt x="18762" y="15571"/>
                    <a:pt x="21187" y="14295"/>
                  </a:cubicBezTo>
                  <a:cubicBezTo>
                    <a:pt x="23612" y="13019"/>
                    <a:pt x="26420" y="12253"/>
                    <a:pt x="29611" y="12253"/>
                  </a:cubicBezTo>
                  <a:cubicBezTo>
                    <a:pt x="31015" y="12253"/>
                    <a:pt x="32292" y="12253"/>
                    <a:pt x="33696" y="12508"/>
                  </a:cubicBezTo>
                  <a:cubicBezTo>
                    <a:pt x="35100" y="12764"/>
                    <a:pt x="35993" y="12891"/>
                    <a:pt x="36504" y="13019"/>
                  </a:cubicBezTo>
                  <a:lnTo>
                    <a:pt x="36504" y="256"/>
                  </a:lnTo>
                  <a:cubicBezTo>
                    <a:pt x="35865" y="256"/>
                    <a:pt x="34972" y="128"/>
                    <a:pt x="33823" y="0"/>
                  </a:cubicBezTo>
                  <a:cubicBezTo>
                    <a:pt x="32675" y="0"/>
                    <a:pt x="31653" y="0"/>
                    <a:pt x="30888" y="0"/>
                  </a:cubicBezTo>
                  <a:close/>
                </a:path>
              </a:pathLst>
            </a:custGeom>
            <a:solidFill>
              <a:srgbClr val="14336A"/>
            </a:solidFill>
            <a:ln w="0" cap="flat">
              <a:noFill/>
              <a:prstDash val="solid"/>
              <a:miter/>
            </a:ln>
          </p:spPr>
          <p:txBody>
            <a:bodyPr rtlCol="0" anchor="ctr"/>
            <a:lstStyle/>
            <a:p>
              <a:endParaRPr lang="en-GB" sz="1013"/>
            </a:p>
          </p:txBody>
        </p:sp>
        <p:sp>
          <p:nvSpPr>
            <p:cNvPr id="172" name="Freeform 171">
              <a:extLst>
                <a:ext uri="{FF2B5EF4-FFF2-40B4-BE49-F238E27FC236}">
                  <a16:creationId xmlns:a16="http://schemas.microsoft.com/office/drawing/2014/main" id="{448B0EF7-ECB3-EDD4-1DE3-7BA0B7BF7831}"/>
                </a:ext>
              </a:extLst>
            </p:cNvPr>
            <p:cNvSpPr/>
            <p:nvPr/>
          </p:nvSpPr>
          <p:spPr>
            <a:xfrm>
              <a:off x="2590096"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70" y="70582"/>
                    <a:pt x="41992" y="69561"/>
                    <a:pt x="46076" y="67646"/>
                  </a:cubicBezTo>
                  <a:cubicBezTo>
                    <a:pt x="50161" y="65732"/>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335"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173" name="Freeform 172">
              <a:extLst>
                <a:ext uri="{FF2B5EF4-FFF2-40B4-BE49-F238E27FC236}">
                  <a16:creationId xmlns:a16="http://schemas.microsoft.com/office/drawing/2014/main" id="{3DB9E795-6E3B-59BB-4699-73A346EA4C1E}"/>
                </a:ext>
              </a:extLst>
            </p:cNvPr>
            <p:cNvSpPr/>
            <p:nvPr/>
          </p:nvSpPr>
          <p:spPr>
            <a:xfrm>
              <a:off x="2667571" y="6434973"/>
              <a:ext cx="57563" cy="91131"/>
            </a:xfrm>
            <a:custGeom>
              <a:avLst/>
              <a:gdLst>
                <a:gd name="connsiteX0" fmla="*/ 46459 w 57563"/>
                <a:gd name="connsiteY0" fmla="*/ 24889 h 91131"/>
                <a:gd name="connsiteX1" fmla="*/ 34206 w 57563"/>
                <a:gd name="connsiteY1" fmla="*/ 21953 h 91131"/>
                <a:gd name="connsiteX2" fmla="*/ 21315 w 57563"/>
                <a:gd name="connsiteY2" fmla="*/ 25144 h 91131"/>
                <a:gd name="connsiteX3" fmla="*/ 14040 w 57563"/>
                <a:gd name="connsiteY3" fmla="*/ 33951 h 91131"/>
                <a:gd name="connsiteX4" fmla="*/ 13146 w 57563"/>
                <a:gd name="connsiteY4" fmla="*/ 33951 h 91131"/>
                <a:gd name="connsiteX5" fmla="*/ 13146 w 57563"/>
                <a:gd name="connsiteY5" fmla="*/ 0 h 91131"/>
                <a:gd name="connsiteX6" fmla="*/ 0 w 57563"/>
                <a:gd name="connsiteY6" fmla="*/ 0 h 91131"/>
                <a:gd name="connsiteX7" fmla="*/ 0 w 57563"/>
                <a:gd name="connsiteY7" fmla="*/ 91131 h 91131"/>
                <a:gd name="connsiteX8" fmla="*/ 13274 w 57563"/>
                <a:gd name="connsiteY8" fmla="*/ 91131 h 91131"/>
                <a:gd name="connsiteX9" fmla="*/ 13274 w 57563"/>
                <a:gd name="connsiteY9" fmla="*/ 50543 h 91131"/>
                <a:gd name="connsiteX10" fmla="*/ 15444 w 57563"/>
                <a:gd name="connsiteY10" fmla="*/ 41226 h 91131"/>
                <a:gd name="connsiteX11" fmla="*/ 21315 w 57563"/>
                <a:gd name="connsiteY11" fmla="*/ 35355 h 91131"/>
                <a:gd name="connsiteX12" fmla="*/ 29739 w 57563"/>
                <a:gd name="connsiteY12" fmla="*/ 33313 h 91131"/>
                <a:gd name="connsiteX13" fmla="*/ 40460 w 57563"/>
                <a:gd name="connsiteY13" fmla="*/ 37524 h 91131"/>
                <a:gd name="connsiteX14" fmla="*/ 44289 w 57563"/>
                <a:gd name="connsiteY14" fmla="*/ 49267 h 91131"/>
                <a:gd name="connsiteX15" fmla="*/ 44289 w 57563"/>
                <a:gd name="connsiteY15" fmla="*/ 91131 h 91131"/>
                <a:gd name="connsiteX16" fmla="*/ 57563 w 57563"/>
                <a:gd name="connsiteY16" fmla="*/ 91131 h 91131"/>
                <a:gd name="connsiteX17" fmla="*/ 57563 w 57563"/>
                <a:gd name="connsiteY17" fmla="*/ 47735 h 91131"/>
                <a:gd name="connsiteX18" fmla="*/ 54628 w 57563"/>
                <a:gd name="connsiteY18" fmla="*/ 33440 h 91131"/>
                <a:gd name="connsiteX19" fmla="*/ 46459 w 57563"/>
                <a:gd name="connsiteY19" fmla="*/ 24889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63" h="91131">
                  <a:moveTo>
                    <a:pt x="46459" y="24889"/>
                  </a:moveTo>
                  <a:cubicBezTo>
                    <a:pt x="42885" y="22974"/>
                    <a:pt x="38801" y="21953"/>
                    <a:pt x="34206" y="21953"/>
                  </a:cubicBezTo>
                  <a:cubicBezTo>
                    <a:pt x="28845" y="21953"/>
                    <a:pt x="24633" y="22974"/>
                    <a:pt x="21315" y="25144"/>
                  </a:cubicBezTo>
                  <a:cubicBezTo>
                    <a:pt x="17997" y="27314"/>
                    <a:pt x="15571" y="30249"/>
                    <a:pt x="14040" y="33951"/>
                  </a:cubicBezTo>
                  <a:lnTo>
                    <a:pt x="13146" y="33951"/>
                  </a:lnTo>
                  <a:lnTo>
                    <a:pt x="13146" y="0"/>
                  </a:lnTo>
                  <a:lnTo>
                    <a:pt x="0" y="0"/>
                  </a:lnTo>
                  <a:lnTo>
                    <a:pt x="0" y="91131"/>
                  </a:lnTo>
                  <a:lnTo>
                    <a:pt x="13274" y="91131"/>
                  </a:lnTo>
                  <a:lnTo>
                    <a:pt x="13274" y="50543"/>
                  </a:lnTo>
                  <a:cubicBezTo>
                    <a:pt x="13274" y="46970"/>
                    <a:pt x="13912" y="43779"/>
                    <a:pt x="15444" y="41226"/>
                  </a:cubicBezTo>
                  <a:cubicBezTo>
                    <a:pt x="16848" y="38673"/>
                    <a:pt x="18762" y="36759"/>
                    <a:pt x="21315" y="35355"/>
                  </a:cubicBezTo>
                  <a:cubicBezTo>
                    <a:pt x="23740" y="34078"/>
                    <a:pt x="26548" y="33313"/>
                    <a:pt x="29739" y="33313"/>
                  </a:cubicBezTo>
                  <a:cubicBezTo>
                    <a:pt x="34334" y="33313"/>
                    <a:pt x="37908" y="34717"/>
                    <a:pt x="40460" y="37524"/>
                  </a:cubicBezTo>
                  <a:cubicBezTo>
                    <a:pt x="43013" y="40332"/>
                    <a:pt x="44289" y="44162"/>
                    <a:pt x="44289" y="49267"/>
                  </a:cubicBezTo>
                  <a:lnTo>
                    <a:pt x="44289" y="91131"/>
                  </a:lnTo>
                  <a:lnTo>
                    <a:pt x="57563" y="91131"/>
                  </a:lnTo>
                  <a:lnTo>
                    <a:pt x="57563" y="47735"/>
                  </a:lnTo>
                  <a:cubicBezTo>
                    <a:pt x="57563" y="41992"/>
                    <a:pt x="56542" y="37269"/>
                    <a:pt x="54628" y="33440"/>
                  </a:cubicBezTo>
                  <a:cubicBezTo>
                    <a:pt x="52713" y="29611"/>
                    <a:pt x="49905" y="26803"/>
                    <a:pt x="46459" y="24889"/>
                  </a:cubicBezTo>
                  <a:close/>
                </a:path>
              </a:pathLst>
            </a:custGeom>
            <a:solidFill>
              <a:srgbClr val="14336A"/>
            </a:solidFill>
            <a:ln w="0" cap="flat">
              <a:noFill/>
              <a:prstDash val="solid"/>
              <a:miter/>
            </a:ln>
          </p:spPr>
          <p:txBody>
            <a:bodyPr rtlCol="0" anchor="ctr"/>
            <a:lstStyle/>
            <a:p>
              <a:endParaRPr lang="en-GB" sz="1013"/>
            </a:p>
          </p:txBody>
        </p:sp>
        <p:sp>
          <p:nvSpPr>
            <p:cNvPr id="174" name="Freeform 173">
              <a:extLst>
                <a:ext uri="{FF2B5EF4-FFF2-40B4-BE49-F238E27FC236}">
                  <a16:creationId xmlns:a16="http://schemas.microsoft.com/office/drawing/2014/main" id="{9117AD87-0031-38CC-BE63-1092EC5A7A49}"/>
                </a:ext>
              </a:extLst>
            </p:cNvPr>
            <p:cNvSpPr/>
            <p:nvPr/>
          </p:nvSpPr>
          <p:spPr>
            <a:xfrm>
              <a:off x="2776444" y="6435101"/>
              <a:ext cx="81303" cy="91131"/>
            </a:xfrm>
            <a:custGeom>
              <a:avLst/>
              <a:gdLst>
                <a:gd name="connsiteX0" fmla="*/ 32802 w 81303"/>
                <a:gd name="connsiteY0" fmla="*/ 0 h 91131"/>
                <a:gd name="connsiteX1" fmla="*/ 0 w 81303"/>
                <a:gd name="connsiteY1" fmla="*/ 91132 h 91131"/>
                <a:gd name="connsiteX2" fmla="*/ 14550 w 81303"/>
                <a:gd name="connsiteY2" fmla="*/ 91132 h 91131"/>
                <a:gd name="connsiteX3" fmla="*/ 22847 w 81303"/>
                <a:gd name="connsiteY3" fmla="*/ 67008 h 91131"/>
                <a:gd name="connsiteX4" fmla="*/ 58457 w 81303"/>
                <a:gd name="connsiteY4" fmla="*/ 67008 h 91131"/>
                <a:gd name="connsiteX5" fmla="*/ 66753 w 81303"/>
                <a:gd name="connsiteY5" fmla="*/ 91132 h 91131"/>
                <a:gd name="connsiteX6" fmla="*/ 81303 w 81303"/>
                <a:gd name="connsiteY6" fmla="*/ 91132 h 91131"/>
                <a:gd name="connsiteX7" fmla="*/ 48501 w 81303"/>
                <a:gd name="connsiteY7" fmla="*/ 0 h 91131"/>
                <a:gd name="connsiteX8" fmla="*/ 32675 w 81303"/>
                <a:gd name="connsiteY8" fmla="*/ 0 h 91131"/>
                <a:gd name="connsiteX9" fmla="*/ 26931 w 81303"/>
                <a:gd name="connsiteY9" fmla="*/ 55394 h 91131"/>
                <a:gd name="connsiteX10" fmla="*/ 40333 w 81303"/>
                <a:gd name="connsiteY10" fmla="*/ 16465 h 91131"/>
                <a:gd name="connsiteX11" fmla="*/ 41098 w 81303"/>
                <a:gd name="connsiteY11" fmla="*/ 16465 h 91131"/>
                <a:gd name="connsiteX12" fmla="*/ 54500 w 81303"/>
                <a:gd name="connsiteY12" fmla="*/ 55394 h 91131"/>
                <a:gd name="connsiteX13" fmla="*/ 26931 w 81303"/>
                <a:gd name="connsiteY13" fmla="*/ 55394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303" h="91131">
                  <a:moveTo>
                    <a:pt x="32802" y="0"/>
                  </a:moveTo>
                  <a:lnTo>
                    <a:pt x="0" y="91132"/>
                  </a:lnTo>
                  <a:lnTo>
                    <a:pt x="14550" y="91132"/>
                  </a:lnTo>
                  <a:lnTo>
                    <a:pt x="22847" y="67008"/>
                  </a:lnTo>
                  <a:lnTo>
                    <a:pt x="58457" y="67008"/>
                  </a:lnTo>
                  <a:lnTo>
                    <a:pt x="66753" y="91132"/>
                  </a:lnTo>
                  <a:lnTo>
                    <a:pt x="81303" y="91132"/>
                  </a:lnTo>
                  <a:lnTo>
                    <a:pt x="48501" y="0"/>
                  </a:lnTo>
                  <a:lnTo>
                    <a:pt x="32675" y="0"/>
                  </a:lnTo>
                  <a:close/>
                  <a:moveTo>
                    <a:pt x="26931" y="55394"/>
                  </a:moveTo>
                  <a:lnTo>
                    <a:pt x="40333" y="16465"/>
                  </a:lnTo>
                  <a:lnTo>
                    <a:pt x="41098" y="16465"/>
                  </a:lnTo>
                  <a:lnTo>
                    <a:pt x="54500" y="55394"/>
                  </a:lnTo>
                  <a:lnTo>
                    <a:pt x="26931" y="55394"/>
                  </a:lnTo>
                  <a:close/>
                </a:path>
              </a:pathLst>
            </a:custGeom>
            <a:solidFill>
              <a:srgbClr val="14336A"/>
            </a:solidFill>
            <a:ln w="0" cap="flat">
              <a:noFill/>
              <a:prstDash val="solid"/>
              <a:miter/>
            </a:ln>
          </p:spPr>
          <p:txBody>
            <a:bodyPr rtlCol="0" anchor="ctr"/>
            <a:lstStyle/>
            <a:p>
              <a:endParaRPr lang="en-GB" sz="1013"/>
            </a:p>
          </p:txBody>
        </p:sp>
        <p:sp>
          <p:nvSpPr>
            <p:cNvPr id="175" name="Freeform 174">
              <a:extLst>
                <a:ext uri="{FF2B5EF4-FFF2-40B4-BE49-F238E27FC236}">
                  <a16:creationId xmlns:a16="http://schemas.microsoft.com/office/drawing/2014/main" id="{4DE632F9-C0C7-30AB-E3C1-676B46F3698F}"/>
                </a:ext>
              </a:extLst>
            </p:cNvPr>
            <p:cNvSpPr/>
            <p:nvPr/>
          </p:nvSpPr>
          <p:spPr>
            <a:xfrm>
              <a:off x="2873063"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176" name="Freeform 175">
              <a:extLst>
                <a:ext uri="{FF2B5EF4-FFF2-40B4-BE49-F238E27FC236}">
                  <a16:creationId xmlns:a16="http://schemas.microsoft.com/office/drawing/2014/main" id="{425D571C-C9E9-12AF-9D34-F764A07C29CD}"/>
                </a:ext>
              </a:extLst>
            </p:cNvPr>
            <p:cNvSpPr/>
            <p:nvPr/>
          </p:nvSpPr>
          <p:spPr>
            <a:xfrm>
              <a:off x="2907397"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177" name="Freeform 176">
              <a:extLst>
                <a:ext uri="{FF2B5EF4-FFF2-40B4-BE49-F238E27FC236}">
                  <a16:creationId xmlns:a16="http://schemas.microsoft.com/office/drawing/2014/main" id="{52BED73B-7644-14B3-E696-1027204B0646}"/>
                </a:ext>
              </a:extLst>
            </p:cNvPr>
            <p:cNvSpPr/>
            <p:nvPr/>
          </p:nvSpPr>
          <p:spPr>
            <a:xfrm>
              <a:off x="2940072" y="6431400"/>
              <a:ext cx="16847" cy="15826"/>
            </a:xfrm>
            <a:custGeom>
              <a:avLst/>
              <a:gdLst>
                <a:gd name="connsiteX0" fmla="*/ 8424 w 16847"/>
                <a:gd name="connsiteY0" fmla="*/ 0 h 15826"/>
                <a:gd name="connsiteX1" fmla="*/ 2425 w 16847"/>
                <a:gd name="connsiteY1" fmla="*/ 2297 h 15826"/>
                <a:gd name="connsiteX2" fmla="*/ 0 w 16847"/>
                <a:gd name="connsiteY2" fmla="*/ 7913 h 15826"/>
                <a:gd name="connsiteX3" fmla="*/ 2425 w 16847"/>
                <a:gd name="connsiteY3" fmla="*/ 13529 h 15826"/>
                <a:gd name="connsiteX4" fmla="*/ 8424 w 16847"/>
                <a:gd name="connsiteY4" fmla="*/ 15827 h 15826"/>
                <a:gd name="connsiteX5" fmla="*/ 14423 w 16847"/>
                <a:gd name="connsiteY5" fmla="*/ 13529 h 15826"/>
                <a:gd name="connsiteX6" fmla="*/ 16848 w 16847"/>
                <a:gd name="connsiteY6" fmla="*/ 7913 h 15826"/>
                <a:gd name="connsiteX7" fmla="*/ 14423 w 16847"/>
                <a:gd name="connsiteY7" fmla="*/ 2297 h 15826"/>
                <a:gd name="connsiteX8" fmla="*/ 8424 w 16847"/>
                <a:gd name="connsiteY8" fmla="*/ 0 h 1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7" h="15826">
                  <a:moveTo>
                    <a:pt x="8424" y="0"/>
                  </a:moveTo>
                  <a:cubicBezTo>
                    <a:pt x="6126" y="0"/>
                    <a:pt x="4084" y="766"/>
                    <a:pt x="2425" y="2297"/>
                  </a:cubicBezTo>
                  <a:cubicBezTo>
                    <a:pt x="766" y="3829"/>
                    <a:pt x="0" y="5743"/>
                    <a:pt x="0" y="7913"/>
                  </a:cubicBezTo>
                  <a:cubicBezTo>
                    <a:pt x="0" y="10083"/>
                    <a:pt x="766" y="11870"/>
                    <a:pt x="2425" y="13529"/>
                  </a:cubicBezTo>
                  <a:cubicBezTo>
                    <a:pt x="4084" y="15061"/>
                    <a:pt x="5999" y="15827"/>
                    <a:pt x="8424" y="15827"/>
                  </a:cubicBezTo>
                  <a:cubicBezTo>
                    <a:pt x="10849" y="15827"/>
                    <a:pt x="12764" y="15061"/>
                    <a:pt x="14423" y="13529"/>
                  </a:cubicBezTo>
                  <a:cubicBezTo>
                    <a:pt x="16082" y="11997"/>
                    <a:pt x="16848" y="10083"/>
                    <a:pt x="16848" y="7913"/>
                  </a:cubicBezTo>
                  <a:cubicBezTo>
                    <a:pt x="16848" y="5743"/>
                    <a:pt x="16082" y="3829"/>
                    <a:pt x="14423" y="2297"/>
                  </a:cubicBezTo>
                  <a:cubicBezTo>
                    <a:pt x="12764" y="766"/>
                    <a:pt x="10849" y="0"/>
                    <a:pt x="8424" y="0"/>
                  </a:cubicBezTo>
                  <a:close/>
                </a:path>
              </a:pathLst>
            </a:custGeom>
            <a:solidFill>
              <a:srgbClr val="14336A"/>
            </a:solidFill>
            <a:ln w="0" cap="flat">
              <a:noFill/>
              <a:prstDash val="solid"/>
              <a:miter/>
            </a:ln>
          </p:spPr>
          <p:txBody>
            <a:bodyPr rtlCol="0" anchor="ctr"/>
            <a:lstStyle/>
            <a:p>
              <a:endParaRPr lang="en-GB" sz="1013"/>
            </a:p>
          </p:txBody>
        </p:sp>
        <p:sp>
          <p:nvSpPr>
            <p:cNvPr id="178" name="Freeform 177">
              <a:extLst>
                <a:ext uri="{FF2B5EF4-FFF2-40B4-BE49-F238E27FC236}">
                  <a16:creationId xmlns:a16="http://schemas.microsoft.com/office/drawing/2014/main" id="{8CC9546F-716B-4B94-A524-8EA73FFEAE6D}"/>
                </a:ext>
              </a:extLst>
            </p:cNvPr>
            <p:cNvSpPr/>
            <p:nvPr/>
          </p:nvSpPr>
          <p:spPr>
            <a:xfrm>
              <a:off x="2941731" y="6457820"/>
              <a:ext cx="13274" cy="68284"/>
            </a:xfrm>
            <a:custGeom>
              <a:avLst/>
              <a:gdLst>
                <a:gd name="connsiteX0" fmla="*/ 0 w 13274"/>
                <a:gd name="connsiteY0" fmla="*/ 0 h 68284"/>
                <a:gd name="connsiteX1" fmla="*/ 13274 w 13274"/>
                <a:gd name="connsiteY1" fmla="*/ 0 h 68284"/>
                <a:gd name="connsiteX2" fmla="*/ 13274 w 13274"/>
                <a:gd name="connsiteY2" fmla="*/ 68285 h 68284"/>
                <a:gd name="connsiteX3" fmla="*/ 0 w 13274"/>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3274" h="68284">
                  <a:moveTo>
                    <a:pt x="0" y="0"/>
                  </a:moveTo>
                  <a:lnTo>
                    <a:pt x="13274" y="0"/>
                  </a:lnTo>
                  <a:lnTo>
                    <a:pt x="13274" y="68285"/>
                  </a:lnTo>
                  <a:lnTo>
                    <a:pt x="0" y="68285"/>
                  </a:lnTo>
                  <a:close/>
                </a:path>
              </a:pathLst>
            </a:custGeom>
            <a:solidFill>
              <a:srgbClr val="14336A"/>
            </a:solidFill>
            <a:ln w="0" cap="flat">
              <a:noFill/>
              <a:prstDash val="solid"/>
              <a:miter/>
            </a:ln>
          </p:spPr>
          <p:txBody>
            <a:bodyPr rtlCol="0" anchor="ctr"/>
            <a:lstStyle/>
            <a:p>
              <a:endParaRPr lang="en-GB" sz="1013"/>
            </a:p>
          </p:txBody>
        </p:sp>
        <p:sp>
          <p:nvSpPr>
            <p:cNvPr id="179" name="Freeform 178">
              <a:extLst>
                <a:ext uri="{FF2B5EF4-FFF2-40B4-BE49-F238E27FC236}">
                  <a16:creationId xmlns:a16="http://schemas.microsoft.com/office/drawing/2014/main" id="{2ACB4540-01BC-7265-325E-21AA6C8B2EC0}"/>
                </a:ext>
              </a:extLst>
            </p:cNvPr>
            <p:cNvSpPr/>
            <p:nvPr/>
          </p:nvSpPr>
          <p:spPr>
            <a:xfrm>
              <a:off x="2972874" y="6456927"/>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524 w 56797"/>
                <a:gd name="connsiteY31" fmla="*/ 44544 h 70709"/>
                <a:gd name="connsiteX32" fmla="*/ 41481 w 56797"/>
                <a:gd name="connsiteY32" fmla="*/ 52075 h 70709"/>
                <a:gd name="connsiteX33" fmla="*/ 35483 w 56797"/>
                <a:gd name="connsiteY33" fmla="*/ 57819 h 70709"/>
                <a:gd name="connsiteX34" fmla="*/ 26038 w 56797"/>
                <a:gd name="connsiteY34" fmla="*/ 59988 h 70709"/>
                <a:gd name="connsiteX35" fmla="*/ 16720 w 56797"/>
                <a:gd name="connsiteY35" fmla="*/ 57436 h 70709"/>
                <a:gd name="connsiteX36" fmla="*/ 13019 w 56797"/>
                <a:gd name="connsiteY36" fmla="*/ 50033 h 70709"/>
                <a:gd name="connsiteX37" fmla="*/ 14933 w 56797"/>
                <a:gd name="connsiteY37" fmla="*/ 44289 h 70709"/>
                <a:gd name="connsiteX38" fmla="*/ 20039 w 56797"/>
                <a:gd name="connsiteY38" fmla="*/ 40971 h 70709"/>
                <a:gd name="connsiteX39" fmla="*/ 27059 w 56797"/>
                <a:gd name="connsiteY39" fmla="*/ 39311 h 70709"/>
                <a:gd name="connsiteX40" fmla="*/ 31143 w 56797"/>
                <a:gd name="connsiteY40" fmla="*/ 38801 h 70709"/>
                <a:gd name="connsiteX41" fmla="*/ 36121 w 56797"/>
                <a:gd name="connsiteY41" fmla="*/ 38035 h 70709"/>
                <a:gd name="connsiteX42" fmla="*/ 40716 w 56797"/>
                <a:gd name="connsiteY42" fmla="*/ 37014 h 70709"/>
                <a:gd name="connsiteX43" fmla="*/ 43396 w 56797"/>
                <a:gd name="connsiteY43" fmla="*/ 35738 h 70709"/>
                <a:gd name="connsiteX44" fmla="*/ 43396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8" y="2808"/>
                    <a:pt x="41992" y="1659"/>
                    <a:pt x="38929" y="1021"/>
                  </a:cubicBezTo>
                  <a:cubicBezTo>
                    <a:pt x="35865" y="383"/>
                    <a:pt x="32930" y="0"/>
                    <a:pt x="30249" y="0"/>
                  </a:cubicBezTo>
                  <a:cubicBezTo>
                    <a:pt x="26165" y="0"/>
                    <a:pt x="22209" y="638"/>
                    <a:pt x="18507" y="1787"/>
                  </a:cubicBezTo>
                  <a:cubicBezTo>
                    <a:pt x="14806" y="2935"/>
                    <a:pt x="11487"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2885"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6"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524" y="44544"/>
                  </a:moveTo>
                  <a:cubicBezTo>
                    <a:pt x="43524" y="47225"/>
                    <a:pt x="42885" y="49778"/>
                    <a:pt x="41481" y="52075"/>
                  </a:cubicBezTo>
                  <a:cubicBezTo>
                    <a:pt x="40077" y="54372"/>
                    <a:pt x="38163" y="56287"/>
                    <a:pt x="35483" y="57819"/>
                  </a:cubicBezTo>
                  <a:cubicBezTo>
                    <a:pt x="32802" y="59222"/>
                    <a:pt x="29739" y="59988"/>
                    <a:pt x="26038" y="59988"/>
                  </a:cubicBezTo>
                  <a:cubicBezTo>
                    <a:pt x="22336" y="59988"/>
                    <a:pt x="19145" y="59095"/>
                    <a:pt x="16720" y="57436"/>
                  </a:cubicBezTo>
                  <a:cubicBezTo>
                    <a:pt x="14295" y="55776"/>
                    <a:pt x="13019" y="53224"/>
                    <a:pt x="13019" y="50033"/>
                  </a:cubicBezTo>
                  <a:cubicBezTo>
                    <a:pt x="13019" y="47608"/>
                    <a:pt x="13657" y="45821"/>
                    <a:pt x="14933" y="44289"/>
                  </a:cubicBezTo>
                  <a:cubicBezTo>
                    <a:pt x="16210" y="42885"/>
                    <a:pt x="17869" y="41737"/>
                    <a:pt x="20039" y="40971"/>
                  </a:cubicBezTo>
                  <a:cubicBezTo>
                    <a:pt x="22209" y="40205"/>
                    <a:pt x="24506" y="39694"/>
                    <a:pt x="27059" y="39311"/>
                  </a:cubicBezTo>
                  <a:cubicBezTo>
                    <a:pt x="28207" y="39184"/>
                    <a:pt x="29484" y="38929"/>
                    <a:pt x="31143" y="38801"/>
                  </a:cubicBezTo>
                  <a:cubicBezTo>
                    <a:pt x="32802" y="38546"/>
                    <a:pt x="34461" y="38291"/>
                    <a:pt x="36121" y="38035"/>
                  </a:cubicBezTo>
                  <a:cubicBezTo>
                    <a:pt x="37780" y="37780"/>
                    <a:pt x="39439" y="37397"/>
                    <a:pt x="40716" y="37014"/>
                  </a:cubicBezTo>
                  <a:cubicBezTo>
                    <a:pt x="42120" y="36631"/>
                    <a:pt x="43013" y="36121"/>
                    <a:pt x="43396" y="35738"/>
                  </a:cubicBezTo>
                  <a:lnTo>
                    <a:pt x="43396" y="44544"/>
                  </a:lnTo>
                  <a:close/>
                </a:path>
              </a:pathLst>
            </a:custGeom>
            <a:solidFill>
              <a:srgbClr val="14336A"/>
            </a:solidFill>
            <a:ln w="0" cap="flat">
              <a:noFill/>
              <a:prstDash val="solid"/>
              <a:miter/>
            </a:ln>
          </p:spPr>
          <p:txBody>
            <a:bodyPr rtlCol="0" anchor="ctr"/>
            <a:lstStyle/>
            <a:p>
              <a:endParaRPr lang="en-GB" sz="1013"/>
            </a:p>
          </p:txBody>
        </p:sp>
        <p:sp>
          <p:nvSpPr>
            <p:cNvPr id="180" name="Freeform 179">
              <a:extLst>
                <a:ext uri="{FF2B5EF4-FFF2-40B4-BE49-F238E27FC236}">
                  <a16:creationId xmlns:a16="http://schemas.microsoft.com/office/drawing/2014/main" id="{551D98BD-9B88-00D2-6D73-310BDA9E26C9}"/>
                </a:ext>
              </a:extLst>
            </p:cNvPr>
            <p:cNvSpPr/>
            <p:nvPr/>
          </p:nvSpPr>
          <p:spPr>
            <a:xfrm>
              <a:off x="3050348" y="6456927"/>
              <a:ext cx="56797" cy="69177"/>
            </a:xfrm>
            <a:custGeom>
              <a:avLst/>
              <a:gdLst>
                <a:gd name="connsiteX0" fmla="*/ 46076 w 56797"/>
                <a:gd name="connsiteY0" fmla="*/ 2935 h 69177"/>
                <a:gd name="connsiteX1" fmla="*/ 33823 w 56797"/>
                <a:gd name="connsiteY1" fmla="*/ 0 h 69177"/>
                <a:gd name="connsiteX2" fmla="*/ 21060 w 56797"/>
                <a:gd name="connsiteY2" fmla="*/ 3318 h 69177"/>
                <a:gd name="connsiteX3" fmla="*/ 13657 w 56797"/>
                <a:gd name="connsiteY3" fmla="*/ 11997 h 69177"/>
                <a:gd name="connsiteX4" fmla="*/ 12764 w 56797"/>
                <a:gd name="connsiteY4" fmla="*/ 11997 h 69177"/>
                <a:gd name="connsiteX5" fmla="*/ 12764 w 56797"/>
                <a:gd name="connsiteY5" fmla="*/ 893 h 69177"/>
                <a:gd name="connsiteX6" fmla="*/ 0 w 56797"/>
                <a:gd name="connsiteY6" fmla="*/ 893 h 69177"/>
                <a:gd name="connsiteX7" fmla="*/ 0 w 56797"/>
                <a:gd name="connsiteY7" fmla="*/ 69178 h 69177"/>
                <a:gd name="connsiteX8" fmla="*/ 13274 w 56797"/>
                <a:gd name="connsiteY8" fmla="*/ 69178 h 69177"/>
                <a:gd name="connsiteX9" fmla="*/ 13274 w 56797"/>
                <a:gd name="connsiteY9" fmla="*/ 28590 h 69177"/>
                <a:gd name="connsiteX10" fmla="*/ 15316 w 56797"/>
                <a:gd name="connsiteY10" fmla="*/ 19273 h 69177"/>
                <a:gd name="connsiteX11" fmla="*/ 20932 w 56797"/>
                <a:gd name="connsiteY11" fmla="*/ 13402 h 69177"/>
                <a:gd name="connsiteX12" fmla="*/ 29101 w 56797"/>
                <a:gd name="connsiteY12" fmla="*/ 11359 h 69177"/>
                <a:gd name="connsiteX13" fmla="*/ 39694 w 56797"/>
                <a:gd name="connsiteY13" fmla="*/ 15571 h 69177"/>
                <a:gd name="connsiteX14" fmla="*/ 43523 w 56797"/>
                <a:gd name="connsiteY14" fmla="*/ 27186 h 69177"/>
                <a:gd name="connsiteX15" fmla="*/ 43523 w 56797"/>
                <a:gd name="connsiteY15" fmla="*/ 69050 h 69177"/>
                <a:gd name="connsiteX16" fmla="*/ 56798 w 56797"/>
                <a:gd name="connsiteY16" fmla="*/ 69050 h 69177"/>
                <a:gd name="connsiteX17" fmla="*/ 56798 w 56797"/>
                <a:gd name="connsiteY17" fmla="*/ 25654 h 69177"/>
                <a:gd name="connsiteX18" fmla="*/ 53862 w 56797"/>
                <a:gd name="connsiteY18" fmla="*/ 11487 h 69177"/>
                <a:gd name="connsiteX19" fmla="*/ 45693 w 56797"/>
                <a:gd name="connsiteY19" fmla="*/ 2808 h 6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7">
                  <a:moveTo>
                    <a:pt x="46076" y="2935"/>
                  </a:moveTo>
                  <a:cubicBezTo>
                    <a:pt x="42630" y="1021"/>
                    <a:pt x="38546" y="0"/>
                    <a:pt x="33823" y="0"/>
                  </a:cubicBezTo>
                  <a:cubicBezTo>
                    <a:pt x="28718" y="0"/>
                    <a:pt x="24378" y="1149"/>
                    <a:pt x="21060" y="3318"/>
                  </a:cubicBezTo>
                  <a:cubicBezTo>
                    <a:pt x="17741" y="5488"/>
                    <a:pt x="15188" y="8424"/>
                    <a:pt x="13657" y="11997"/>
                  </a:cubicBezTo>
                  <a:lnTo>
                    <a:pt x="12764" y="11997"/>
                  </a:lnTo>
                  <a:lnTo>
                    <a:pt x="12764" y="893"/>
                  </a:lnTo>
                  <a:lnTo>
                    <a:pt x="0" y="893"/>
                  </a:lnTo>
                  <a:lnTo>
                    <a:pt x="0" y="69178"/>
                  </a:lnTo>
                  <a:lnTo>
                    <a:pt x="13274" y="69178"/>
                  </a:lnTo>
                  <a:lnTo>
                    <a:pt x="13274" y="28590"/>
                  </a:lnTo>
                  <a:cubicBezTo>
                    <a:pt x="13274" y="25016"/>
                    <a:pt x="13912" y="21825"/>
                    <a:pt x="15316" y="19273"/>
                  </a:cubicBezTo>
                  <a:cubicBezTo>
                    <a:pt x="16720" y="16720"/>
                    <a:pt x="18635" y="14805"/>
                    <a:pt x="20932" y="13402"/>
                  </a:cubicBezTo>
                  <a:cubicBezTo>
                    <a:pt x="23357" y="12125"/>
                    <a:pt x="26037" y="11359"/>
                    <a:pt x="29101" y="11359"/>
                  </a:cubicBezTo>
                  <a:cubicBezTo>
                    <a:pt x="33568" y="11359"/>
                    <a:pt x="37142" y="12764"/>
                    <a:pt x="39694" y="15571"/>
                  </a:cubicBezTo>
                  <a:cubicBezTo>
                    <a:pt x="42247" y="18379"/>
                    <a:pt x="43523" y="22208"/>
                    <a:pt x="43523" y="27186"/>
                  </a:cubicBezTo>
                  <a:lnTo>
                    <a:pt x="43523" y="69050"/>
                  </a:lnTo>
                  <a:lnTo>
                    <a:pt x="56798" y="69050"/>
                  </a:lnTo>
                  <a:lnTo>
                    <a:pt x="56798" y="25654"/>
                  </a:lnTo>
                  <a:cubicBezTo>
                    <a:pt x="56798" y="20038"/>
                    <a:pt x="55776" y="15316"/>
                    <a:pt x="53862" y="11487"/>
                  </a:cubicBezTo>
                  <a:cubicBezTo>
                    <a:pt x="51947" y="7658"/>
                    <a:pt x="49267" y="4722"/>
                    <a:pt x="45693" y="2808"/>
                  </a:cubicBezTo>
                  <a:close/>
                </a:path>
              </a:pathLst>
            </a:custGeom>
            <a:solidFill>
              <a:srgbClr val="14336A"/>
            </a:solidFill>
            <a:ln w="0" cap="flat">
              <a:noFill/>
              <a:prstDash val="solid"/>
              <a:miter/>
            </a:ln>
          </p:spPr>
          <p:txBody>
            <a:bodyPr rtlCol="0" anchor="ctr"/>
            <a:lstStyle/>
            <a:p>
              <a:endParaRPr lang="en-GB" sz="1013"/>
            </a:p>
          </p:txBody>
        </p:sp>
        <p:sp>
          <p:nvSpPr>
            <p:cNvPr id="181" name="Freeform 180">
              <a:extLst>
                <a:ext uri="{FF2B5EF4-FFF2-40B4-BE49-F238E27FC236}">
                  <a16:creationId xmlns:a16="http://schemas.microsoft.com/office/drawing/2014/main" id="{A5EC1769-7E1A-974E-316C-AEC1EA803D71}"/>
                </a:ext>
              </a:extLst>
            </p:cNvPr>
            <p:cNvSpPr/>
            <p:nvPr/>
          </p:nvSpPr>
          <p:spPr>
            <a:xfrm>
              <a:off x="3125398"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69" y="70582"/>
                    <a:pt x="41992" y="69561"/>
                    <a:pt x="46076" y="67646"/>
                  </a:cubicBezTo>
                  <a:cubicBezTo>
                    <a:pt x="50033" y="65604"/>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207"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182" name="Freeform 181">
              <a:extLst>
                <a:ext uri="{FF2B5EF4-FFF2-40B4-BE49-F238E27FC236}">
                  <a16:creationId xmlns:a16="http://schemas.microsoft.com/office/drawing/2014/main" id="{0B51E402-8CC6-5FA3-8AEB-5C440F54EEAD}"/>
                </a:ext>
              </a:extLst>
            </p:cNvPr>
            <p:cNvSpPr/>
            <p:nvPr/>
          </p:nvSpPr>
          <p:spPr>
            <a:xfrm>
              <a:off x="3199681" y="6456927"/>
              <a:ext cx="61775" cy="70582"/>
            </a:xfrm>
            <a:custGeom>
              <a:avLst/>
              <a:gdLst>
                <a:gd name="connsiteX0" fmla="*/ 61775 w 61775"/>
                <a:gd name="connsiteY0" fmla="*/ 34333 h 70582"/>
                <a:gd name="connsiteX1" fmla="*/ 59223 w 61775"/>
                <a:gd name="connsiteY1" fmla="*/ 18507 h 70582"/>
                <a:gd name="connsiteX2" fmla="*/ 52458 w 61775"/>
                <a:gd name="connsiteY2" fmla="*/ 7913 h 70582"/>
                <a:gd name="connsiteX3" fmla="*/ 42758 w 61775"/>
                <a:gd name="connsiteY3" fmla="*/ 1914 h 70582"/>
                <a:gd name="connsiteX4" fmla="*/ 31526 w 61775"/>
                <a:gd name="connsiteY4" fmla="*/ 0 h 70582"/>
                <a:gd name="connsiteX5" fmla="*/ 14933 w 61775"/>
                <a:gd name="connsiteY5" fmla="*/ 4467 h 70582"/>
                <a:gd name="connsiteX6" fmla="*/ 3957 w 61775"/>
                <a:gd name="connsiteY6" fmla="*/ 16975 h 70582"/>
                <a:gd name="connsiteX7" fmla="*/ 0 w 61775"/>
                <a:gd name="connsiteY7" fmla="*/ 35483 h 70582"/>
                <a:gd name="connsiteX8" fmla="*/ 3957 w 61775"/>
                <a:gd name="connsiteY8" fmla="*/ 53989 h 70582"/>
                <a:gd name="connsiteX9" fmla="*/ 15189 w 61775"/>
                <a:gd name="connsiteY9" fmla="*/ 66242 h 70582"/>
                <a:gd name="connsiteX10" fmla="*/ 32547 w 61775"/>
                <a:gd name="connsiteY10" fmla="*/ 70582 h 70582"/>
                <a:gd name="connsiteX11" fmla="*/ 45821 w 61775"/>
                <a:gd name="connsiteY11" fmla="*/ 68284 h 70582"/>
                <a:gd name="connsiteX12" fmla="*/ 55521 w 61775"/>
                <a:gd name="connsiteY12" fmla="*/ 61775 h 70582"/>
                <a:gd name="connsiteX13" fmla="*/ 60882 w 61775"/>
                <a:gd name="connsiteY13" fmla="*/ 52075 h 70582"/>
                <a:gd name="connsiteX14" fmla="*/ 48246 w 61775"/>
                <a:gd name="connsiteY14" fmla="*/ 49778 h 70582"/>
                <a:gd name="connsiteX15" fmla="*/ 44800 w 61775"/>
                <a:gd name="connsiteY15" fmla="*/ 55138 h 70582"/>
                <a:gd name="connsiteX16" fmla="*/ 39439 w 61775"/>
                <a:gd name="connsiteY16" fmla="*/ 58457 h 70582"/>
                <a:gd name="connsiteX17" fmla="*/ 32547 w 61775"/>
                <a:gd name="connsiteY17" fmla="*/ 59478 h 70582"/>
                <a:gd name="connsiteX18" fmla="*/ 22336 w 61775"/>
                <a:gd name="connsiteY18" fmla="*/ 56925 h 70582"/>
                <a:gd name="connsiteX19" fmla="*/ 15571 w 61775"/>
                <a:gd name="connsiteY19" fmla="*/ 49650 h 70582"/>
                <a:gd name="connsiteX20" fmla="*/ 13274 w 61775"/>
                <a:gd name="connsiteY20" fmla="*/ 38929 h 70582"/>
                <a:gd name="connsiteX21" fmla="*/ 61775 w 61775"/>
                <a:gd name="connsiteY21" fmla="*/ 38929 h 70582"/>
                <a:gd name="connsiteX22" fmla="*/ 61775 w 61775"/>
                <a:gd name="connsiteY22" fmla="*/ 34206 h 70582"/>
                <a:gd name="connsiteX23" fmla="*/ 13274 w 61775"/>
                <a:gd name="connsiteY23" fmla="*/ 29101 h 70582"/>
                <a:gd name="connsiteX24" fmla="*/ 15444 w 61775"/>
                <a:gd name="connsiteY24" fmla="*/ 20804 h 70582"/>
                <a:gd name="connsiteX25" fmla="*/ 21825 w 61775"/>
                <a:gd name="connsiteY25" fmla="*/ 13657 h 70582"/>
                <a:gd name="connsiteX26" fmla="*/ 31653 w 61775"/>
                <a:gd name="connsiteY26" fmla="*/ 10976 h 70582"/>
                <a:gd name="connsiteX27" fmla="*/ 40716 w 61775"/>
                <a:gd name="connsiteY27" fmla="*/ 13274 h 70582"/>
                <a:gd name="connsiteX28" fmla="*/ 46714 w 61775"/>
                <a:gd name="connsiteY28" fmla="*/ 19656 h 70582"/>
                <a:gd name="connsiteX29" fmla="*/ 48884 w 61775"/>
                <a:gd name="connsiteY29" fmla="*/ 28973 h 70582"/>
                <a:gd name="connsiteX30" fmla="*/ 13529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61775" y="34333"/>
                  </a:moveTo>
                  <a:cubicBezTo>
                    <a:pt x="61775" y="28079"/>
                    <a:pt x="61010" y="22846"/>
                    <a:pt x="59223" y="18507"/>
                  </a:cubicBezTo>
                  <a:cubicBezTo>
                    <a:pt x="57563" y="14167"/>
                    <a:pt x="55266" y="10594"/>
                    <a:pt x="52458" y="7913"/>
                  </a:cubicBez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103" y="52841"/>
                    <a:pt x="15571" y="49650"/>
                  </a:cubicBezTo>
                  <a:cubicBezTo>
                    <a:pt x="14040" y="46714"/>
                    <a:pt x="13402" y="43013"/>
                    <a:pt x="13274" y="38929"/>
                  </a:cubicBezTo>
                  <a:lnTo>
                    <a:pt x="61775" y="38929"/>
                  </a:lnTo>
                  <a:lnTo>
                    <a:pt x="61775" y="34206"/>
                  </a:lnTo>
                  <a:close/>
                  <a:moveTo>
                    <a:pt x="13274" y="29101"/>
                  </a:moveTo>
                  <a:cubicBezTo>
                    <a:pt x="13402" y="26165"/>
                    <a:pt x="14040" y="23357"/>
                    <a:pt x="15444" y="20804"/>
                  </a:cubicBezTo>
                  <a:cubicBezTo>
                    <a:pt x="16975" y="17869"/>
                    <a:pt x="19017" y="15444"/>
                    <a:pt x="21825" y="13657"/>
                  </a:cubicBezTo>
                  <a:cubicBezTo>
                    <a:pt x="24633" y="11870"/>
                    <a:pt x="27824" y="10976"/>
                    <a:pt x="31653" y="10976"/>
                  </a:cubicBezTo>
                  <a:cubicBezTo>
                    <a:pt x="35100" y="10976"/>
                    <a:pt x="38035" y="11742"/>
                    <a:pt x="40716" y="13274"/>
                  </a:cubicBezTo>
                  <a:cubicBezTo>
                    <a:pt x="43268" y="14805"/>
                    <a:pt x="45310" y="16975"/>
                    <a:pt x="46714" y="19656"/>
                  </a:cubicBezTo>
                  <a:cubicBezTo>
                    <a:pt x="48118" y="22336"/>
                    <a:pt x="48884" y="25527"/>
                    <a:pt x="48884" y="28973"/>
                  </a:cubicBezTo>
                  <a:lnTo>
                    <a:pt x="13529" y="28973"/>
                  </a:lnTo>
                  <a:close/>
                </a:path>
              </a:pathLst>
            </a:custGeom>
            <a:solidFill>
              <a:srgbClr val="14336A"/>
            </a:solidFill>
            <a:ln w="0" cap="flat">
              <a:noFill/>
              <a:prstDash val="solid"/>
              <a:miter/>
            </a:ln>
          </p:spPr>
          <p:txBody>
            <a:bodyPr rtlCol="0" anchor="ctr"/>
            <a:lstStyle/>
            <a:p>
              <a:endParaRPr lang="en-GB" sz="1013"/>
            </a:p>
          </p:txBody>
        </p:sp>
        <p:sp>
          <p:nvSpPr>
            <p:cNvPr id="183" name="Freeform 182">
              <a:extLst>
                <a:ext uri="{FF2B5EF4-FFF2-40B4-BE49-F238E27FC236}">
                  <a16:creationId xmlns:a16="http://schemas.microsoft.com/office/drawing/2014/main" id="{B2122445-E32E-AADC-4F43-04621BD8B47B}"/>
                </a:ext>
              </a:extLst>
            </p:cNvPr>
            <p:cNvSpPr/>
            <p:nvPr/>
          </p:nvSpPr>
          <p:spPr>
            <a:xfrm>
              <a:off x="638302" y="6272622"/>
              <a:ext cx="184560" cy="255014"/>
            </a:xfrm>
            <a:custGeom>
              <a:avLst/>
              <a:gdLst>
                <a:gd name="connsiteX0" fmla="*/ 0 w 184560"/>
                <a:gd name="connsiteY0" fmla="*/ 255014 h 255014"/>
                <a:gd name="connsiteX1" fmla="*/ 0 w 184560"/>
                <a:gd name="connsiteY1" fmla="*/ 0 h 255014"/>
                <a:gd name="connsiteX2" fmla="*/ 182901 w 184560"/>
                <a:gd name="connsiteY2" fmla="*/ 0 h 255014"/>
                <a:gd name="connsiteX3" fmla="*/ 182901 w 184560"/>
                <a:gd name="connsiteY3" fmla="*/ 58967 h 255014"/>
                <a:gd name="connsiteX4" fmla="*/ 67391 w 184560"/>
                <a:gd name="connsiteY4" fmla="*/ 58967 h 255014"/>
                <a:gd name="connsiteX5" fmla="*/ 67391 w 184560"/>
                <a:gd name="connsiteY5" fmla="*/ 98024 h 255014"/>
                <a:gd name="connsiteX6" fmla="*/ 165926 w 184560"/>
                <a:gd name="connsiteY6" fmla="*/ 98024 h 255014"/>
                <a:gd name="connsiteX7" fmla="*/ 165926 w 184560"/>
                <a:gd name="connsiteY7" fmla="*/ 153289 h 255014"/>
                <a:gd name="connsiteX8" fmla="*/ 67391 w 184560"/>
                <a:gd name="connsiteY8" fmla="*/ 153289 h 255014"/>
                <a:gd name="connsiteX9" fmla="*/ 67391 w 184560"/>
                <a:gd name="connsiteY9" fmla="*/ 195792 h 255014"/>
                <a:gd name="connsiteX10" fmla="*/ 184560 w 184560"/>
                <a:gd name="connsiteY10" fmla="*/ 195792 h 255014"/>
                <a:gd name="connsiteX11" fmla="*/ 184560 w 184560"/>
                <a:gd name="connsiteY11" fmla="*/ 255014 h 255014"/>
                <a:gd name="connsiteX12" fmla="*/ 0 w 184560"/>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560" h="255014">
                  <a:moveTo>
                    <a:pt x="0" y="255014"/>
                  </a:moveTo>
                  <a:lnTo>
                    <a:pt x="0" y="0"/>
                  </a:lnTo>
                  <a:lnTo>
                    <a:pt x="182901" y="0"/>
                  </a:lnTo>
                  <a:lnTo>
                    <a:pt x="182901" y="58967"/>
                  </a:lnTo>
                  <a:lnTo>
                    <a:pt x="67391" y="58967"/>
                  </a:lnTo>
                  <a:lnTo>
                    <a:pt x="67391" y="98024"/>
                  </a:lnTo>
                  <a:lnTo>
                    <a:pt x="165926" y="98024"/>
                  </a:lnTo>
                  <a:lnTo>
                    <a:pt x="165926" y="153289"/>
                  </a:lnTo>
                  <a:lnTo>
                    <a:pt x="67391" y="153289"/>
                  </a:lnTo>
                  <a:lnTo>
                    <a:pt x="67391" y="195792"/>
                  </a:lnTo>
                  <a:lnTo>
                    <a:pt x="184560" y="195792"/>
                  </a:lnTo>
                  <a:lnTo>
                    <a:pt x="184560"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184" name="Freeform 183">
              <a:extLst>
                <a:ext uri="{FF2B5EF4-FFF2-40B4-BE49-F238E27FC236}">
                  <a16:creationId xmlns:a16="http://schemas.microsoft.com/office/drawing/2014/main" id="{FA8483D1-339D-0C27-57F4-57C4DEA02520}"/>
                </a:ext>
              </a:extLst>
            </p:cNvPr>
            <p:cNvSpPr/>
            <p:nvPr/>
          </p:nvSpPr>
          <p:spPr>
            <a:xfrm>
              <a:off x="1372714" y="6272622"/>
              <a:ext cx="184687" cy="255014"/>
            </a:xfrm>
            <a:custGeom>
              <a:avLst/>
              <a:gdLst>
                <a:gd name="connsiteX0" fmla="*/ 0 w 184687"/>
                <a:gd name="connsiteY0" fmla="*/ 255014 h 255014"/>
                <a:gd name="connsiteX1" fmla="*/ 0 w 184687"/>
                <a:gd name="connsiteY1" fmla="*/ 0 h 255014"/>
                <a:gd name="connsiteX2" fmla="*/ 183029 w 184687"/>
                <a:gd name="connsiteY2" fmla="*/ 0 h 255014"/>
                <a:gd name="connsiteX3" fmla="*/ 183029 w 184687"/>
                <a:gd name="connsiteY3" fmla="*/ 58967 h 255014"/>
                <a:gd name="connsiteX4" fmla="*/ 67519 w 184687"/>
                <a:gd name="connsiteY4" fmla="*/ 58967 h 255014"/>
                <a:gd name="connsiteX5" fmla="*/ 67519 w 184687"/>
                <a:gd name="connsiteY5" fmla="*/ 98024 h 255014"/>
                <a:gd name="connsiteX6" fmla="*/ 166053 w 184687"/>
                <a:gd name="connsiteY6" fmla="*/ 98024 h 255014"/>
                <a:gd name="connsiteX7" fmla="*/ 166053 w 184687"/>
                <a:gd name="connsiteY7" fmla="*/ 153289 h 255014"/>
                <a:gd name="connsiteX8" fmla="*/ 67519 w 184687"/>
                <a:gd name="connsiteY8" fmla="*/ 153289 h 255014"/>
                <a:gd name="connsiteX9" fmla="*/ 67519 w 184687"/>
                <a:gd name="connsiteY9" fmla="*/ 195792 h 255014"/>
                <a:gd name="connsiteX10" fmla="*/ 184688 w 184687"/>
                <a:gd name="connsiteY10" fmla="*/ 195792 h 255014"/>
                <a:gd name="connsiteX11" fmla="*/ 184688 w 184687"/>
                <a:gd name="connsiteY11" fmla="*/ 255014 h 255014"/>
                <a:gd name="connsiteX12" fmla="*/ 0 w 184687"/>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87" h="255014">
                  <a:moveTo>
                    <a:pt x="0" y="255014"/>
                  </a:moveTo>
                  <a:lnTo>
                    <a:pt x="0" y="0"/>
                  </a:lnTo>
                  <a:lnTo>
                    <a:pt x="183029" y="0"/>
                  </a:lnTo>
                  <a:lnTo>
                    <a:pt x="183029" y="58967"/>
                  </a:lnTo>
                  <a:lnTo>
                    <a:pt x="67519" y="58967"/>
                  </a:lnTo>
                  <a:lnTo>
                    <a:pt x="67519" y="98024"/>
                  </a:lnTo>
                  <a:lnTo>
                    <a:pt x="166053" y="98024"/>
                  </a:lnTo>
                  <a:lnTo>
                    <a:pt x="166053" y="153289"/>
                  </a:lnTo>
                  <a:lnTo>
                    <a:pt x="67519" y="153289"/>
                  </a:lnTo>
                  <a:lnTo>
                    <a:pt x="67519" y="195792"/>
                  </a:lnTo>
                  <a:lnTo>
                    <a:pt x="184688" y="195792"/>
                  </a:lnTo>
                  <a:lnTo>
                    <a:pt x="184688"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185" name="Freeform 184">
              <a:extLst>
                <a:ext uri="{FF2B5EF4-FFF2-40B4-BE49-F238E27FC236}">
                  <a16:creationId xmlns:a16="http://schemas.microsoft.com/office/drawing/2014/main" id="{0EEBF29A-BC08-B45B-C50B-7540F7605336}"/>
                </a:ext>
              </a:extLst>
            </p:cNvPr>
            <p:cNvSpPr/>
            <p:nvPr/>
          </p:nvSpPr>
          <p:spPr>
            <a:xfrm>
              <a:off x="1598628" y="6272366"/>
              <a:ext cx="495989" cy="255525"/>
            </a:xfrm>
            <a:custGeom>
              <a:avLst/>
              <a:gdLst>
                <a:gd name="connsiteX0" fmla="*/ 392733 w 495989"/>
                <a:gd name="connsiteY0" fmla="*/ 0 h 255525"/>
                <a:gd name="connsiteX1" fmla="*/ 328533 w 495989"/>
                <a:gd name="connsiteY1" fmla="*/ 0 h 255525"/>
                <a:gd name="connsiteX2" fmla="*/ 247740 w 495989"/>
                <a:gd name="connsiteY2" fmla="*/ 199876 h 255525"/>
                <a:gd name="connsiteX3" fmla="*/ 235231 w 495989"/>
                <a:gd name="connsiteY3" fmla="*/ 199876 h 255525"/>
                <a:gd name="connsiteX4" fmla="*/ 209832 w 495989"/>
                <a:gd name="connsiteY4" fmla="*/ 196686 h 255525"/>
                <a:gd name="connsiteX5" fmla="*/ 192474 w 495989"/>
                <a:gd name="connsiteY5" fmla="*/ 186475 h 255525"/>
                <a:gd name="connsiteX6" fmla="*/ 179710 w 495989"/>
                <a:gd name="connsiteY6" fmla="*/ 168095 h 255525"/>
                <a:gd name="connsiteX7" fmla="*/ 178689 w 495989"/>
                <a:gd name="connsiteY7" fmla="*/ 166181 h 255525"/>
                <a:gd name="connsiteX8" fmla="*/ 180603 w 495989"/>
                <a:gd name="connsiteY8" fmla="*/ 165160 h 255525"/>
                <a:gd name="connsiteX9" fmla="*/ 222978 w 495989"/>
                <a:gd name="connsiteY9" fmla="*/ 88068 h 255525"/>
                <a:gd name="connsiteX10" fmla="*/ 210853 w 495989"/>
                <a:gd name="connsiteY10" fmla="*/ 42503 h 255525"/>
                <a:gd name="connsiteX11" fmla="*/ 177413 w 495989"/>
                <a:gd name="connsiteY11" fmla="*/ 11615 h 255525"/>
                <a:gd name="connsiteX12" fmla="*/ 128401 w 495989"/>
                <a:gd name="connsiteY12" fmla="*/ 511 h 255525"/>
                <a:gd name="connsiteX13" fmla="*/ 0 w 495989"/>
                <a:gd name="connsiteY13" fmla="*/ 511 h 255525"/>
                <a:gd name="connsiteX14" fmla="*/ 0 w 495989"/>
                <a:gd name="connsiteY14" fmla="*/ 255526 h 255525"/>
                <a:gd name="connsiteX15" fmla="*/ 67519 w 495989"/>
                <a:gd name="connsiteY15" fmla="*/ 255526 h 255525"/>
                <a:gd name="connsiteX16" fmla="*/ 67519 w 495989"/>
                <a:gd name="connsiteY16" fmla="*/ 182773 h 255525"/>
                <a:gd name="connsiteX17" fmla="*/ 80793 w 495989"/>
                <a:gd name="connsiteY17" fmla="*/ 182773 h 255525"/>
                <a:gd name="connsiteX18" fmla="*/ 111808 w 495989"/>
                <a:gd name="connsiteY18" fmla="*/ 182391 h 255525"/>
                <a:gd name="connsiteX19" fmla="*/ 113340 w 495989"/>
                <a:gd name="connsiteY19" fmla="*/ 182391 h 255525"/>
                <a:gd name="connsiteX20" fmla="*/ 113978 w 495989"/>
                <a:gd name="connsiteY20" fmla="*/ 183794 h 255525"/>
                <a:gd name="connsiteX21" fmla="*/ 158012 w 495989"/>
                <a:gd name="connsiteY21" fmla="*/ 239443 h 255525"/>
                <a:gd name="connsiteX22" fmla="*/ 217235 w 495989"/>
                <a:gd name="connsiteY22" fmla="*/ 255526 h 255525"/>
                <a:gd name="connsiteX23" fmla="*/ 296624 w 495989"/>
                <a:gd name="connsiteY23" fmla="*/ 255526 h 255525"/>
                <a:gd name="connsiteX24" fmla="*/ 310025 w 495989"/>
                <a:gd name="connsiteY24" fmla="*/ 220426 h 255525"/>
                <a:gd name="connsiteX25" fmla="*/ 411368 w 495989"/>
                <a:gd name="connsiteY25" fmla="*/ 220426 h 255525"/>
                <a:gd name="connsiteX26" fmla="*/ 424897 w 495989"/>
                <a:gd name="connsiteY26" fmla="*/ 255526 h 255525"/>
                <a:gd name="connsiteX27" fmla="*/ 495990 w 495989"/>
                <a:gd name="connsiteY27" fmla="*/ 255526 h 255525"/>
                <a:gd name="connsiteX28" fmla="*/ 392861 w 495989"/>
                <a:gd name="connsiteY28" fmla="*/ 256 h 255525"/>
                <a:gd name="connsiteX29" fmla="*/ 150609 w 495989"/>
                <a:gd name="connsiteY29" fmla="*/ 107213 h 255525"/>
                <a:gd name="connsiteX30" fmla="*/ 139633 w 495989"/>
                <a:gd name="connsiteY30" fmla="*/ 119467 h 255525"/>
                <a:gd name="connsiteX31" fmla="*/ 124317 w 495989"/>
                <a:gd name="connsiteY31" fmla="*/ 124061 h 255525"/>
                <a:gd name="connsiteX32" fmla="*/ 67391 w 495989"/>
                <a:gd name="connsiteY32" fmla="*/ 124061 h 255525"/>
                <a:gd name="connsiteX33" fmla="*/ 67391 w 495989"/>
                <a:gd name="connsiteY33" fmla="*/ 59478 h 255525"/>
                <a:gd name="connsiteX34" fmla="*/ 124572 w 495989"/>
                <a:gd name="connsiteY34" fmla="*/ 59478 h 255525"/>
                <a:gd name="connsiteX35" fmla="*/ 139505 w 495989"/>
                <a:gd name="connsiteY35" fmla="*/ 64200 h 255525"/>
                <a:gd name="connsiteX36" fmla="*/ 150482 w 495989"/>
                <a:gd name="connsiteY36" fmla="*/ 75815 h 255525"/>
                <a:gd name="connsiteX37" fmla="*/ 154566 w 495989"/>
                <a:gd name="connsiteY37" fmla="*/ 90238 h 255525"/>
                <a:gd name="connsiteX38" fmla="*/ 150482 w 495989"/>
                <a:gd name="connsiteY38" fmla="*/ 107341 h 255525"/>
                <a:gd name="connsiteX39" fmla="*/ 330957 w 495989"/>
                <a:gd name="connsiteY39" fmla="*/ 165287 h 255525"/>
                <a:gd name="connsiteX40" fmla="*/ 356102 w 495989"/>
                <a:gd name="connsiteY40" fmla="*/ 99938 h 255525"/>
                <a:gd name="connsiteX41" fmla="*/ 358527 w 495989"/>
                <a:gd name="connsiteY41" fmla="*/ 88579 h 255525"/>
                <a:gd name="connsiteX42" fmla="*/ 362994 w 495989"/>
                <a:gd name="connsiteY42" fmla="*/ 88579 h 255525"/>
                <a:gd name="connsiteX43" fmla="*/ 365164 w 495989"/>
                <a:gd name="connsiteY43" fmla="*/ 99556 h 255525"/>
                <a:gd name="connsiteX44" fmla="*/ 390435 w 495989"/>
                <a:gd name="connsiteY44" fmla="*/ 165160 h 255525"/>
                <a:gd name="connsiteX45" fmla="*/ 331085 w 495989"/>
                <a:gd name="connsiteY45" fmla="*/ 165160 h 2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5989" h="255525">
                  <a:moveTo>
                    <a:pt x="392733" y="0"/>
                  </a:moveTo>
                  <a:lnTo>
                    <a:pt x="328533" y="0"/>
                  </a:lnTo>
                  <a:lnTo>
                    <a:pt x="247740" y="199876"/>
                  </a:lnTo>
                  <a:lnTo>
                    <a:pt x="235231" y="199876"/>
                  </a:lnTo>
                  <a:cubicBezTo>
                    <a:pt x="225148" y="199876"/>
                    <a:pt x="216597" y="198728"/>
                    <a:pt x="209832" y="196686"/>
                  </a:cubicBezTo>
                  <a:cubicBezTo>
                    <a:pt x="202940" y="194516"/>
                    <a:pt x="197068" y="191070"/>
                    <a:pt x="192474" y="186475"/>
                  </a:cubicBezTo>
                  <a:cubicBezTo>
                    <a:pt x="187879" y="181880"/>
                    <a:pt x="183539" y="175754"/>
                    <a:pt x="179710" y="168095"/>
                  </a:cubicBezTo>
                  <a:lnTo>
                    <a:pt x="178689" y="166181"/>
                  </a:lnTo>
                  <a:lnTo>
                    <a:pt x="180603" y="165160"/>
                  </a:lnTo>
                  <a:cubicBezTo>
                    <a:pt x="208683" y="149588"/>
                    <a:pt x="222978" y="123678"/>
                    <a:pt x="222978" y="88068"/>
                  </a:cubicBezTo>
                  <a:cubicBezTo>
                    <a:pt x="222978" y="70965"/>
                    <a:pt x="218894" y="55649"/>
                    <a:pt x="210853" y="42503"/>
                  </a:cubicBezTo>
                  <a:cubicBezTo>
                    <a:pt x="202812" y="29356"/>
                    <a:pt x="191580" y="18890"/>
                    <a:pt x="177413" y="11615"/>
                  </a:cubicBezTo>
                  <a:cubicBezTo>
                    <a:pt x="163118" y="4212"/>
                    <a:pt x="146653" y="511"/>
                    <a:pt x="128401" y="511"/>
                  </a:cubicBezTo>
                  <a:lnTo>
                    <a:pt x="0" y="511"/>
                  </a:lnTo>
                  <a:lnTo>
                    <a:pt x="0" y="255526"/>
                  </a:lnTo>
                  <a:lnTo>
                    <a:pt x="67519" y="255526"/>
                  </a:lnTo>
                  <a:lnTo>
                    <a:pt x="67519" y="182773"/>
                  </a:lnTo>
                  <a:lnTo>
                    <a:pt x="80793" y="182773"/>
                  </a:lnTo>
                  <a:cubicBezTo>
                    <a:pt x="84239" y="182773"/>
                    <a:pt x="104916" y="182773"/>
                    <a:pt x="111808" y="182391"/>
                  </a:cubicBezTo>
                  <a:lnTo>
                    <a:pt x="113340" y="182391"/>
                  </a:lnTo>
                  <a:cubicBezTo>
                    <a:pt x="113340" y="182391"/>
                    <a:pt x="113978" y="183794"/>
                    <a:pt x="113978" y="183794"/>
                  </a:cubicBezTo>
                  <a:cubicBezTo>
                    <a:pt x="124955" y="210087"/>
                    <a:pt x="139760" y="228722"/>
                    <a:pt x="158012" y="239443"/>
                  </a:cubicBezTo>
                  <a:cubicBezTo>
                    <a:pt x="176392" y="250165"/>
                    <a:pt x="196303" y="255526"/>
                    <a:pt x="217235" y="255526"/>
                  </a:cubicBezTo>
                  <a:lnTo>
                    <a:pt x="296624" y="255526"/>
                  </a:lnTo>
                  <a:lnTo>
                    <a:pt x="310025" y="220426"/>
                  </a:lnTo>
                  <a:lnTo>
                    <a:pt x="411368" y="220426"/>
                  </a:lnTo>
                  <a:lnTo>
                    <a:pt x="424897" y="255526"/>
                  </a:lnTo>
                  <a:lnTo>
                    <a:pt x="495990" y="255526"/>
                  </a:lnTo>
                  <a:lnTo>
                    <a:pt x="392861" y="256"/>
                  </a:lnTo>
                  <a:close/>
                  <a:moveTo>
                    <a:pt x="150609" y="107213"/>
                  </a:moveTo>
                  <a:cubicBezTo>
                    <a:pt x="147929" y="112319"/>
                    <a:pt x="144228" y="116531"/>
                    <a:pt x="139633" y="119467"/>
                  </a:cubicBezTo>
                  <a:cubicBezTo>
                    <a:pt x="135038" y="122530"/>
                    <a:pt x="129932" y="124061"/>
                    <a:pt x="124317" y="124061"/>
                  </a:cubicBezTo>
                  <a:lnTo>
                    <a:pt x="67391" y="124061"/>
                  </a:lnTo>
                  <a:lnTo>
                    <a:pt x="67391" y="59478"/>
                  </a:lnTo>
                  <a:lnTo>
                    <a:pt x="124572" y="59478"/>
                  </a:lnTo>
                  <a:cubicBezTo>
                    <a:pt x="129805" y="59478"/>
                    <a:pt x="134910" y="61010"/>
                    <a:pt x="139505" y="64200"/>
                  </a:cubicBezTo>
                  <a:cubicBezTo>
                    <a:pt x="144100" y="67264"/>
                    <a:pt x="147801" y="71093"/>
                    <a:pt x="150482" y="75815"/>
                  </a:cubicBezTo>
                  <a:cubicBezTo>
                    <a:pt x="153162" y="80538"/>
                    <a:pt x="154566" y="85388"/>
                    <a:pt x="154566" y="90238"/>
                  </a:cubicBezTo>
                  <a:cubicBezTo>
                    <a:pt x="154566" y="96492"/>
                    <a:pt x="153162" y="102236"/>
                    <a:pt x="150482" y="107341"/>
                  </a:cubicBezTo>
                  <a:close/>
                  <a:moveTo>
                    <a:pt x="330957" y="165287"/>
                  </a:moveTo>
                  <a:lnTo>
                    <a:pt x="356102" y="99938"/>
                  </a:lnTo>
                  <a:lnTo>
                    <a:pt x="358527" y="88579"/>
                  </a:lnTo>
                  <a:lnTo>
                    <a:pt x="362994" y="88579"/>
                  </a:lnTo>
                  <a:lnTo>
                    <a:pt x="365164" y="99556"/>
                  </a:lnTo>
                  <a:lnTo>
                    <a:pt x="390435" y="165160"/>
                  </a:lnTo>
                  <a:lnTo>
                    <a:pt x="331085" y="165160"/>
                  </a:lnTo>
                  <a:close/>
                </a:path>
              </a:pathLst>
            </a:custGeom>
            <a:solidFill>
              <a:srgbClr val="14336A"/>
            </a:solidFill>
            <a:ln w="0" cap="flat">
              <a:noFill/>
              <a:prstDash val="solid"/>
              <a:miter/>
            </a:ln>
          </p:spPr>
          <p:txBody>
            <a:bodyPr rtlCol="0" anchor="ctr"/>
            <a:lstStyle/>
            <a:p>
              <a:endParaRPr lang="en-GB" sz="1013"/>
            </a:p>
          </p:txBody>
        </p:sp>
        <p:sp>
          <p:nvSpPr>
            <p:cNvPr id="186" name="Freeform 185">
              <a:extLst>
                <a:ext uri="{FF2B5EF4-FFF2-40B4-BE49-F238E27FC236}">
                  <a16:creationId xmlns:a16="http://schemas.microsoft.com/office/drawing/2014/main" id="{A0092D7E-EAD3-9547-784E-8C4A5A359CDA}"/>
                </a:ext>
              </a:extLst>
            </p:cNvPr>
            <p:cNvSpPr/>
            <p:nvPr/>
          </p:nvSpPr>
          <p:spPr>
            <a:xfrm>
              <a:off x="899443" y="6332483"/>
              <a:ext cx="126996" cy="59477"/>
            </a:xfrm>
            <a:custGeom>
              <a:avLst/>
              <a:gdLst>
                <a:gd name="connsiteX0" fmla="*/ 113850 w 126996"/>
                <a:gd name="connsiteY0" fmla="*/ 4084 h 59477"/>
                <a:gd name="connsiteX1" fmla="*/ 101342 w 126996"/>
                <a:gd name="connsiteY1" fmla="*/ 0 h 59477"/>
                <a:gd name="connsiteX2" fmla="*/ 0 w 126996"/>
                <a:gd name="connsiteY2" fmla="*/ 0 h 59477"/>
                <a:gd name="connsiteX3" fmla="*/ 0 w 126996"/>
                <a:gd name="connsiteY3" fmla="*/ 59478 h 59477"/>
                <a:gd name="connsiteX4" fmla="*/ 101215 w 126996"/>
                <a:gd name="connsiteY4" fmla="*/ 59478 h 59477"/>
                <a:gd name="connsiteX5" fmla="*/ 113978 w 126996"/>
                <a:gd name="connsiteY5" fmla="*/ 55649 h 59477"/>
                <a:gd name="connsiteX6" fmla="*/ 123423 w 126996"/>
                <a:gd name="connsiteY6" fmla="*/ 45055 h 59477"/>
                <a:gd name="connsiteX7" fmla="*/ 126997 w 126996"/>
                <a:gd name="connsiteY7" fmla="*/ 30122 h 59477"/>
                <a:gd name="connsiteX8" fmla="*/ 123423 w 126996"/>
                <a:gd name="connsiteY8" fmla="*/ 15316 h 59477"/>
                <a:gd name="connsiteX9" fmla="*/ 113978 w 126996"/>
                <a:gd name="connsiteY9" fmla="*/ 4212 h 5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996" h="59477">
                  <a:moveTo>
                    <a:pt x="113850" y="4084"/>
                  </a:moveTo>
                  <a:cubicBezTo>
                    <a:pt x="110021" y="1404"/>
                    <a:pt x="105809" y="0"/>
                    <a:pt x="101342" y="0"/>
                  </a:cubicBezTo>
                  <a:lnTo>
                    <a:pt x="0" y="0"/>
                  </a:lnTo>
                  <a:lnTo>
                    <a:pt x="0" y="59478"/>
                  </a:lnTo>
                  <a:lnTo>
                    <a:pt x="101215" y="59478"/>
                  </a:lnTo>
                  <a:cubicBezTo>
                    <a:pt x="105809" y="59478"/>
                    <a:pt x="110149" y="58202"/>
                    <a:pt x="113978" y="55649"/>
                  </a:cubicBezTo>
                  <a:cubicBezTo>
                    <a:pt x="117935" y="53096"/>
                    <a:pt x="121126" y="49522"/>
                    <a:pt x="123423" y="45055"/>
                  </a:cubicBezTo>
                  <a:cubicBezTo>
                    <a:pt x="125720" y="40588"/>
                    <a:pt x="126997" y="35483"/>
                    <a:pt x="126997" y="30122"/>
                  </a:cubicBezTo>
                  <a:cubicBezTo>
                    <a:pt x="126997" y="24761"/>
                    <a:pt x="125848" y="19911"/>
                    <a:pt x="123423" y="15316"/>
                  </a:cubicBezTo>
                  <a:cubicBezTo>
                    <a:pt x="120998" y="10721"/>
                    <a:pt x="117807" y="7020"/>
                    <a:pt x="113978" y="4212"/>
                  </a:cubicBezTo>
                  <a:close/>
                </a:path>
              </a:pathLst>
            </a:custGeom>
            <a:solidFill>
              <a:srgbClr val="EC607E"/>
            </a:solidFill>
            <a:ln w="0" cap="flat">
              <a:noFill/>
              <a:prstDash val="solid"/>
              <a:miter/>
            </a:ln>
          </p:spPr>
          <p:txBody>
            <a:bodyPr rtlCol="0" anchor="ctr"/>
            <a:lstStyle/>
            <a:p>
              <a:endParaRPr lang="en-GB" sz="1013"/>
            </a:p>
          </p:txBody>
        </p:sp>
        <p:sp>
          <p:nvSpPr>
            <p:cNvPr id="187" name="Freeform 186">
              <a:extLst>
                <a:ext uri="{FF2B5EF4-FFF2-40B4-BE49-F238E27FC236}">
                  <a16:creationId xmlns:a16="http://schemas.microsoft.com/office/drawing/2014/main" id="{76B007A5-37E3-9E05-486B-8013F36304AF}"/>
                </a:ext>
              </a:extLst>
            </p:cNvPr>
            <p:cNvSpPr/>
            <p:nvPr/>
          </p:nvSpPr>
          <p:spPr>
            <a:xfrm>
              <a:off x="899316" y="6456416"/>
              <a:ext cx="123040" cy="71220"/>
            </a:xfrm>
            <a:custGeom>
              <a:avLst/>
              <a:gdLst>
                <a:gd name="connsiteX0" fmla="*/ 0 w 123040"/>
                <a:gd name="connsiteY0" fmla="*/ 0 h 71220"/>
                <a:gd name="connsiteX1" fmla="*/ 0 w 123040"/>
                <a:gd name="connsiteY1" fmla="*/ 71220 h 71220"/>
                <a:gd name="connsiteX2" fmla="*/ 123040 w 123040"/>
                <a:gd name="connsiteY2" fmla="*/ 71220 h 71220"/>
                <a:gd name="connsiteX3" fmla="*/ 83729 w 123040"/>
                <a:gd name="connsiteY3" fmla="*/ 0 h 71220"/>
                <a:gd name="connsiteX4" fmla="*/ 0 w 123040"/>
                <a:gd name="connsiteY4" fmla="*/ 0 h 7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0" h="71220">
                  <a:moveTo>
                    <a:pt x="0" y="0"/>
                  </a:moveTo>
                  <a:lnTo>
                    <a:pt x="0" y="71220"/>
                  </a:lnTo>
                  <a:lnTo>
                    <a:pt x="123040" y="71220"/>
                  </a:lnTo>
                  <a:lnTo>
                    <a:pt x="83729" y="0"/>
                  </a:lnTo>
                  <a:lnTo>
                    <a:pt x="0" y="0"/>
                  </a:lnTo>
                  <a:close/>
                </a:path>
              </a:pathLst>
            </a:custGeom>
            <a:solidFill>
              <a:srgbClr val="EC607E"/>
            </a:solidFill>
            <a:ln w="0" cap="flat">
              <a:noFill/>
              <a:prstDash val="solid"/>
              <a:miter/>
            </a:ln>
          </p:spPr>
          <p:txBody>
            <a:bodyPr rtlCol="0" anchor="ctr"/>
            <a:lstStyle/>
            <a:p>
              <a:endParaRPr lang="en-GB" sz="1013"/>
            </a:p>
          </p:txBody>
        </p:sp>
        <p:sp>
          <p:nvSpPr>
            <p:cNvPr id="188" name="Freeform 187">
              <a:extLst>
                <a:ext uri="{FF2B5EF4-FFF2-40B4-BE49-F238E27FC236}">
                  <a16:creationId xmlns:a16="http://schemas.microsoft.com/office/drawing/2014/main" id="{14EA54D4-0DF6-B4A1-5E2C-E557AEBF841F}"/>
                </a:ext>
              </a:extLst>
            </p:cNvPr>
            <p:cNvSpPr/>
            <p:nvPr/>
          </p:nvSpPr>
          <p:spPr>
            <a:xfrm>
              <a:off x="1036140" y="6272622"/>
              <a:ext cx="307855" cy="255142"/>
            </a:xfrm>
            <a:custGeom>
              <a:avLst/>
              <a:gdLst>
                <a:gd name="connsiteX0" fmla="*/ 290497 w 307855"/>
                <a:gd name="connsiteY0" fmla="*/ 60754 h 255142"/>
                <a:gd name="connsiteX1" fmla="*/ 242251 w 307855"/>
                <a:gd name="connsiteY1" fmla="*/ 15954 h 255142"/>
                <a:gd name="connsiteX2" fmla="*/ 170010 w 307855"/>
                <a:gd name="connsiteY2" fmla="*/ 0 h 255142"/>
                <a:gd name="connsiteX3" fmla="*/ 0 w 307855"/>
                <a:gd name="connsiteY3" fmla="*/ 0 h 255142"/>
                <a:gd name="connsiteX4" fmla="*/ 18635 w 307855"/>
                <a:gd name="connsiteY4" fmla="*/ 7658 h 255142"/>
                <a:gd name="connsiteX5" fmla="*/ 53990 w 307855"/>
                <a:gd name="connsiteY5" fmla="*/ 41481 h 255142"/>
                <a:gd name="connsiteX6" fmla="*/ 66753 w 307855"/>
                <a:gd name="connsiteY6" fmla="*/ 89983 h 255142"/>
                <a:gd name="connsiteX7" fmla="*/ 54245 w 307855"/>
                <a:gd name="connsiteY7" fmla="*/ 138484 h 255142"/>
                <a:gd name="connsiteX8" fmla="*/ 21826 w 307855"/>
                <a:gd name="connsiteY8" fmla="*/ 170648 h 255142"/>
                <a:gd name="connsiteX9" fmla="*/ 73645 w 307855"/>
                <a:gd name="connsiteY9" fmla="*/ 255142 h 255142"/>
                <a:gd name="connsiteX10" fmla="*/ 170776 w 307855"/>
                <a:gd name="connsiteY10" fmla="*/ 255142 h 255142"/>
                <a:gd name="connsiteX11" fmla="*/ 242762 w 307855"/>
                <a:gd name="connsiteY11" fmla="*/ 239188 h 255142"/>
                <a:gd name="connsiteX12" fmla="*/ 290753 w 307855"/>
                <a:gd name="connsiteY12" fmla="*/ 194388 h 255142"/>
                <a:gd name="connsiteX13" fmla="*/ 307856 w 307855"/>
                <a:gd name="connsiteY13" fmla="*/ 127507 h 255142"/>
                <a:gd name="connsiteX14" fmla="*/ 290753 w 307855"/>
                <a:gd name="connsiteY14" fmla="*/ 60882 h 255142"/>
                <a:gd name="connsiteX15" fmla="*/ 216852 w 307855"/>
                <a:gd name="connsiteY15" fmla="*/ 173711 h 255142"/>
                <a:gd name="connsiteX16" fmla="*/ 168095 w 307855"/>
                <a:gd name="connsiteY16" fmla="*/ 189793 h 255142"/>
                <a:gd name="connsiteX17" fmla="*/ 129167 w 307855"/>
                <a:gd name="connsiteY17" fmla="*/ 189793 h 255142"/>
                <a:gd name="connsiteX18" fmla="*/ 129167 w 307855"/>
                <a:gd name="connsiteY18" fmla="*/ 65221 h 255142"/>
                <a:gd name="connsiteX19" fmla="*/ 168095 w 307855"/>
                <a:gd name="connsiteY19" fmla="*/ 65221 h 255142"/>
                <a:gd name="connsiteX20" fmla="*/ 217235 w 307855"/>
                <a:gd name="connsiteY20" fmla="*/ 81941 h 255142"/>
                <a:gd name="connsiteX21" fmla="*/ 233827 w 307855"/>
                <a:gd name="connsiteY21" fmla="*/ 128145 h 255142"/>
                <a:gd name="connsiteX22" fmla="*/ 216980 w 307855"/>
                <a:gd name="connsiteY22" fmla="*/ 173711 h 2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7855" h="255142">
                  <a:moveTo>
                    <a:pt x="290497" y="60754"/>
                  </a:moveTo>
                  <a:cubicBezTo>
                    <a:pt x="279138" y="41609"/>
                    <a:pt x="262928" y="26548"/>
                    <a:pt x="242251" y="15954"/>
                  </a:cubicBezTo>
                  <a:cubicBezTo>
                    <a:pt x="221574" y="5360"/>
                    <a:pt x="197196" y="0"/>
                    <a:pt x="170010" y="0"/>
                  </a:cubicBezTo>
                  <a:lnTo>
                    <a:pt x="0" y="0"/>
                  </a:lnTo>
                  <a:cubicBezTo>
                    <a:pt x="6509" y="1914"/>
                    <a:pt x="12764" y="4467"/>
                    <a:pt x="18635" y="7658"/>
                  </a:cubicBezTo>
                  <a:cubicBezTo>
                    <a:pt x="33696" y="15699"/>
                    <a:pt x="45566" y="27059"/>
                    <a:pt x="53990" y="41481"/>
                  </a:cubicBezTo>
                  <a:cubicBezTo>
                    <a:pt x="62414" y="55776"/>
                    <a:pt x="66753" y="72114"/>
                    <a:pt x="66753" y="89983"/>
                  </a:cubicBezTo>
                  <a:cubicBezTo>
                    <a:pt x="66753" y="107851"/>
                    <a:pt x="62541" y="124316"/>
                    <a:pt x="54245" y="138484"/>
                  </a:cubicBezTo>
                  <a:cubicBezTo>
                    <a:pt x="46331" y="152013"/>
                    <a:pt x="35483" y="162735"/>
                    <a:pt x="21826" y="170648"/>
                  </a:cubicBezTo>
                  <a:lnTo>
                    <a:pt x="73645" y="255142"/>
                  </a:lnTo>
                  <a:lnTo>
                    <a:pt x="170776" y="255142"/>
                  </a:lnTo>
                  <a:cubicBezTo>
                    <a:pt x="197834" y="255142"/>
                    <a:pt x="222085" y="249781"/>
                    <a:pt x="242762" y="239188"/>
                  </a:cubicBezTo>
                  <a:cubicBezTo>
                    <a:pt x="263311" y="228594"/>
                    <a:pt x="279521" y="213533"/>
                    <a:pt x="290753" y="194388"/>
                  </a:cubicBezTo>
                  <a:cubicBezTo>
                    <a:pt x="302112" y="175115"/>
                    <a:pt x="307856" y="152651"/>
                    <a:pt x="307856" y="127507"/>
                  </a:cubicBezTo>
                  <a:cubicBezTo>
                    <a:pt x="307856" y="102363"/>
                    <a:pt x="302112" y="80027"/>
                    <a:pt x="290753" y="60882"/>
                  </a:cubicBezTo>
                  <a:close/>
                  <a:moveTo>
                    <a:pt x="216852" y="173711"/>
                  </a:moveTo>
                  <a:cubicBezTo>
                    <a:pt x="205620" y="184432"/>
                    <a:pt x="189155" y="189793"/>
                    <a:pt x="168095" y="189793"/>
                  </a:cubicBezTo>
                  <a:lnTo>
                    <a:pt x="129167" y="189793"/>
                  </a:lnTo>
                  <a:lnTo>
                    <a:pt x="129167" y="65221"/>
                  </a:lnTo>
                  <a:lnTo>
                    <a:pt x="168095" y="65221"/>
                  </a:lnTo>
                  <a:cubicBezTo>
                    <a:pt x="189666" y="65221"/>
                    <a:pt x="206258" y="70837"/>
                    <a:pt x="217235" y="81941"/>
                  </a:cubicBezTo>
                  <a:cubicBezTo>
                    <a:pt x="228211" y="93046"/>
                    <a:pt x="233827" y="108490"/>
                    <a:pt x="233827" y="128145"/>
                  </a:cubicBezTo>
                  <a:cubicBezTo>
                    <a:pt x="233827" y="147801"/>
                    <a:pt x="228084" y="163118"/>
                    <a:pt x="216980" y="173711"/>
                  </a:cubicBezTo>
                  <a:close/>
                </a:path>
              </a:pathLst>
            </a:custGeom>
            <a:solidFill>
              <a:srgbClr val="EC607E"/>
            </a:solidFill>
            <a:ln w="0" cap="flat">
              <a:noFill/>
              <a:prstDash val="solid"/>
              <a:miter/>
            </a:ln>
          </p:spPr>
          <p:txBody>
            <a:bodyPr rtlCol="0" anchor="ctr"/>
            <a:lstStyle/>
            <a:p>
              <a:endParaRPr lang="en-GB" sz="1013"/>
            </a:p>
          </p:txBody>
        </p:sp>
      </p:grpSp>
      <p:sp>
        <p:nvSpPr>
          <p:cNvPr id="4" name="Slide Number Placeholder 3">
            <a:extLst>
              <a:ext uri="{FF2B5EF4-FFF2-40B4-BE49-F238E27FC236}">
                <a16:creationId xmlns:a16="http://schemas.microsoft.com/office/drawing/2014/main" id="{26346218-F4D3-C649-676E-76D4D85A76AA}"/>
              </a:ext>
            </a:extLst>
          </p:cNvPr>
          <p:cNvSpPr>
            <a:spLocks noGrp="1"/>
          </p:cNvSpPr>
          <p:nvPr>
            <p:ph type="sldNum" sz="quarter" idx="14"/>
          </p:nvPr>
        </p:nvSpPr>
        <p:spPr/>
        <p:txBody>
          <a:bodyPr/>
          <a:lstStyle/>
          <a:p>
            <a:fld id="{33DC2AB1-3121-DC42-81EB-8FDD8A73E93A}" type="slidenum">
              <a:rPr lang="en-GB"/>
              <a:pPr/>
              <a:t>‹#›</a:t>
            </a:fld>
            <a:endParaRPr lang="en-GB"/>
          </a:p>
        </p:txBody>
      </p:sp>
      <p:sp>
        <p:nvSpPr>
          <p:cNvPr id="3" name="Freeform 2">
            <a:extLst>
              <a:ext uri="{FF2B5EF4-FFF2-40B4-BE49-F238E27FC236}">
                <a16:creationId xmlns:a16="http://schemas.microsoft.com/office/drawing/2014/main" id="{FAD272DC-DFF6-15C3-E46C-743159638DAA}"/>
              </a:ext>
            </a:extLst>
          </p:cNvPr>
          <p:cNvSpPr/>
          <p:nvPr userDrawn="1"/>
        </p:nvSpPr>
        <p:spPr>
          <a:xfrm>
            <a:off x="0" y="4352386"/>
            <a:ext cx="9144000" cy="793953"/>
          </a:xfrm>
          <a:custGeom>
            <a:avLst/>
            <a:gdLst>
              <a:gd name="connsiteX0" fmla="*/ 0 w 12252832"/>
              <a:gd name="connsiteY0" fmla="*/ 0 h 1058604"/>
              <a:gd name="connsiteX1" fmla="*/ 12252832 w 12252832"/>
              <a:gd name="connsiteY1" fmla="*/ 0 h 1058604"/>
              <a:gd name="connsiteX2" fmla="*/ 12252832 w 12252832"/>
              <a:gd name="connsiteY2" fmla="*/ 1058605 h 1058604"/>
              <a:gd name="connsiteX3" fmla="*/ 0 w 12252832"/>
              <a:gd name="connsiteY3" fmla="*/ 1058605 h 1058604"/>
            </a:gdLst>
            <a:ahLst/>
            <a:cxnLst>
              <a:cxn ang="0">
                <a:pos x="connsiteX0" y="connsiteY0"/>
              </a:cxn>
              <a:cxn ang="0">
                <a:pos x="connsiteX1" y="connsiteY1"/>
              </a:cxn>
              <a:cxn ang="0">
                <a:pos x="connsiteX2" y="connsiteY2"/>
              </a:cxn>
              <a:cxn ang="0">
                <a:pos x="connsiteX3" y="connsiteY3"/>
              </a:cxn>
            </a:cxnLst>
            <a:rect l="l" t="t" r="r" b="b"/>
            <a:pathLst>
              <a:path w="12252832" h="1058604">
                <a:moveTo>
                  <a:pt x="0" y="0"/>
                </a:moveTo>
                <a:lnTo>
                  <a:pt x="12252832" y="0"/>
                </a:lnTo>
                <a:lnTo>
                  <a:pt x="12252832" y="1058605"/>
                </a:lnTo>
                <a:lnTo>
                  <a:pt x="0" y="1058605"/>
                </a:lnTo>
                <a:close/>
              </a:path>
            </a:pathLst>
          </a:custGeom>
          <a:solidFill>
            <a:schemeClr val="bg2">
              <a:alpha val="30000"/>
            </a:schemeClr>
          </a:solidFill>
          <a:ln w="0" cap="flat">
            <a:noFill/>
            <a:prstDash val="solid"/>
            <a:miter/>
          </a:ln>
        </p:spPr>
        <p:txBody>
          <a:bodyPr rtlCol="0" anchor="ctr"/>
          <a:lstStyle/>
          <a:p>
            <a:endParaRPr lang="en-GB" sz="1013"/>
          </a:p>
        </p:txBody>
      </p:sp>
      <p:grpSp>
        <p:nvGrpSpPr>
          <p:cNvPr id="5" name="Graphic 4">
            <a:extLst>
              <a:ext uri="{FF2B5EF4-FFF2-40B4-BE49-F238E27FC236}">
                <a16:creationId xmlns:a16="http://schemas.microsoft.com/office/drawing/2014/main" id="{876CDB87-A06B-08FF-7FE8-0F09FFACF8C5}"/>
              </a:ext>
            </a:extLst>
          </p:cNvPr>
          <p:cNvGrpSpPr>
            <a:grpSpLocks noChangeAspect="1"/>
          </p:cNvGrpSpPr>
          <p:nvPr userDrawn="1"/>
        </p:nvGrpSpPr>
        <p:grpSpPr>
          <a:xfrm>
            <a:off x="540000" y="4632363"/>
            <a:ext cx="2787779" cy="234000"/>
            <a:chOff x="638302" y="6272366"/>
            <a:chExt cx="3044222" cy="255525"/>
          </a:xfrm>
        </p:grpSpPr>
        <p:sp>
          <p:nvSpPr>
            <p:cNvPr id="6" name="Freeform 5">
              <a:extLst>
                <a:ext uri="{FF2B5EF4-FFF2-40B4-BE49-F238E27FC236}">
                  <a16:creationId xmlns:a16="http://schemas.microsoft.com/office/drawing/2014/main" id="{D52942B5-3F62-A4CC-C8DF-62515385706D}"/>
                </a:ext>
              </a:extLst>
            </p:cNvPr>
            <p:cNvSpPr/>
            <p:nvPr/>
          </p:nvSpPr>
          <p:spPr>
            <a:xfrm>
              <a:off x="2791760" y="6277599"/>
              <a:ext cx="71858" cy="91131"/>
            </a:xfrm>
            <a:custGeom>
              <a:avLst/>
              <a:gdLst>
                <a:gd name="connsiteX0" fmla="*/ 53352 w 71858"/>
                <a:gd name="connsiteY0" fmla="*/ 55266 h 91131"/>
                <a:gd name="connsiteX1" fmla="*/ 64711 w 71858"/>
                <a:gd name="connsiteY1" fmla="*/ 45311 h 91131"/>
                <a:gd name="connsiteX2" fmla="*/ 68668 w 71858"/>
                <a:gd name="connsiteY2" fmla="*/ 29739 h 91131"/>
                <a:gd name="connsiteX3" fmla="*/ 64839 w 71858"/>
                <a:gd name="connsiteY3" fmla="*/ 14040 h 91131"/>
                <a:gd name="connsiteX4" fmla="*/ 53607 w 71858"/>
                <a:gd name="connsiteY4" fmla="*/ 3702 h 91131"/>
                <a:gd name="connsiteX5" fmla="*/ 35993 w 71858"/>
                <a:gd name="connsiteY5" fmla="*/ 0 h 91131"/>
                <a:gd name="connsiteX6" fmla="*/ 0 w 71858"/>
                <a:gd name="connsiteY6" fmla="*/ 0 h 91131"/>
                <a:gd name="connsiteX7" fmla="*/ 0 w 71858"/>
                <a:gd name="connsiteY7" fmla="*/ 91132 h 91131"/>
                <a:gd name="connsiteX8" fmla="*/ 19273 w 71858"/>
                <a:gd name="connsiteY8" fmla="*/ 91132 h 91131"/>
                <a:gd name="connsiteX9" fmla="*/ 19273 w 71858"/>
                <a:gd name="connsiteY9" fmla="*/ 58840 h 91131"/>
                <a:gd name="connsiteX10" fmla="*/ 33313 w 71858"/>
                <a:gd name="connsiteY10" fmla="*/ 58840 h 91131"/>
                <a:gd name="connsiteX11" fmla="*/ 50544 w 71858"/>
                <a:gd name="connsiteY11" fmla="*/ 91132 h 91131"/>
                <a:gd name="connsiteX12" fmla="*/ 71859 w 71858"/>
                <a:gd name="connsiteY12" fmla="*/ 91132 h 91131"/>
                <a:gd name="connsiteX13" fmla="*/ 52458 w 71858"/>
                <a:gd name="connsiteY13" fmla="*/ 55649 h 91131"/>
                <a:gd name="connsiteX14" fmla="*/ 53352 w 71858"/>
                <a:gd name="connsiteY14" fmla="*/ 55394 h 91131"/>
                <a:gd name="connsiteX15" fmla="*/ 19145 w 71858"/>
                <a:gd name="connsiteY15" fmla="*/ 15699 h 91131"/>
                <a:gd name="connsiteX16" fmla="*/ 32164 w 71858"/>
                <a:gd name="connsiteY16" fmla="*/ 15699 h 91131"/>
                <a:gd name="connsiteX17" fmla="*/ 41354 w 71858"/>
                <a:gd name="connsiteY17" fmla="*/ 17359 h 91131"/>
                <a:gd name="connsiteX18" fmla="*/ 46842 w 71858"/>
                <a:gd name="connsiteY18" fmla="*/ 22081 h 91131"/>
                <a:gd name="connsiteX19" fmla="*/ 48629 w 71858"/>
                <a:gd name="connsiteY19" fmla="*/ 29739 h 91131"/>
                <a:gd name="connsiteX20" fmla="*/ 46842 w 71858"/>
                <a:gd name="connsiteY20" fmla="*/ 37270 h 91131"/>
                <a:gd name="connsiteX21" fmla="*/ 41354 w 71858"/>
                <a:gd name="connsiteY21" fmla="*/ 41864 h 91131"/>
                <a:gd name="connsiteX22" fmla="*/ 32164 w 71858"/>
                <a:gd name="connsiteY22" fmla="*/ 43396 h 91131"/>
                <a:gd name="connsiteX23" fmla="*/ 19145 w 71858"/>
                <a:gd name="connsiteY23" fmla="*/ 43396 h 91131"/>
                <a:gd name="connsiteX24" fmla="*/ 19145 w 71858"/>
                <a:gd name="connsiteY24" fmla="*/ 15827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858" h="91131">
                  <a:moveTo>
                    <a:pt x="53352" y="55266"/>
                  </a:moveTo>
                  <a:cubicBezTo>
                    <a:pt x="58329" y="52968"/>
                    <a:pt x="62031" y="49650"/>
                    <a:pt x="64711" y="45311"/>
                  </a:cubicBezTo>
                  <a:cubicBezTo>
                    <a:pt x="67264" y="40971"/>
                    <a:pt x="68668" y="35738"/>
                    <a:pt x="68668" y="29739"/>
                  </a:cubicBezTo>
                  <a:cubicBezTo>
                    <a:pt x="68668" y="23740"/>
                    <a:pt x="67391" y="18507"/>
                    <a:pt x="64839" y="14040"/>
                  </a:cubicBezTo>
                  <a:cubicBezTo>
                    <a:pt x="62286" y="9573"/>
                    <a:pt x="58585" y="6127"/>
                    <a:pt x="53607" y="3702"/>
                  </a:cubicBezTo>
                  <a:cubicBezTo>
                    <a:pt x="48757" y="1276"/>
                    <a:pt x="42885" y="0"/>
                    <a:pt x="35993" y="0"/>
                  </a:cubicBezTo>
                  <a:lnTo>
                    <a:pt x="0" y="0"/>
                  </a:lnTo>
                  <a:lnTo>
                    <a:pt x="0" y="91132"/>
                  </a:lnTo>
                  <a:lnTo>
                    <a:pt x="19273" y="91132"/>
                  </a:lnTo>
                  <a:lnTo>
                    <a:pt x="19273" y="58840"/>
                  </a:lnTo>
                  <a:lnTo>
                    <a:pt x="33313" y="58840"/>
                  </a:lnTo>
                  <a:lnTo>
                    <a:pt x="50544" y="91132"/>
                  </a:lnTo>
                  <a:lnTo>
                    <a:pt x="71859" y="91132"/>
                  </a:lnTo>
                  <a:lnTo>
                    <a:pt x="52458" y="55649"/>
                  </a:lnTo>
                  <a:cubicBezTo>
                    <a:pt x="52458" y="55649"/>
                    <a:pt x="53096" y="55521"/>
                    <a:pt x="53352" y="55394"/>
                  </a:cubicBezTo>
                  <a:close/>
                  <a:moveTo>
                    <a:pt x="19145" y="15699"/>
                  </a:moveTo>
                  <a:lnTo>
                    <a:pt x="32164" y="15699"/>
                  </a:lnTo>
                  <a:cubicBezTo>
                    <a:pt x="35865" y="15699"/>
                    <a:pt x="38929" y="16210"/>
                    <a:pt x="41354" y="17359"/>
                  </a:cubicBezTo>
                  <a:cubicBezTo>
                    <a:pt x="43779" y="18379"/>
                    <a:pt x="45566" y="20039"/>
                    <a:pt x="46842" y="22081"/>
                  </a:cubicBezTo>
                  <a:cubicBezTo>
                    <a:pt x="47991" y="24123"/>
                    <a:pt x="48629" y="26676"/>
                    <a:pt x="48629" y="29739"/>
                  </a:cubicBezTo>
                  <a:cubicBezTo>
                    <a:pt x="48629" y="32802"/>
                    <a:pt x="47991" y="35227"/>
                    <a:pt x="46842" y="37270"/>
                  </a:cubicBezTo>
                  <a:cubicBezTo>
                    <a:pt x="45693" y="39312"/>
                    <a:pt x="43779" y="40843"/>
                    <a:pt x="41354" y="41864"/>
                  </a:cubicBezTo>
                  <a:cubicBezTo>
                    <a:pt x="38929" y="42886"/>
                    <a:pt x="35865" y="43396"/>
                    <a:pt x="32164" y="43396"/>
                  </a:cubicBezTo>
                  <a:lnTo>
                    <a:pt x="19145" y="43396"/>
                  </a:lnTo>
                  <a:lnTo>
                    <a:pt x="19145" y="15827"/>
                  </a:lnTo>
                  <a:close/>
                </a:path>
              </a:pathLst>
            </a:custGeom>
            <a:solidFill>
              <a:srgbClr val="EC607E"/>
            </a:solidFill>
            <a:ln w="0" cap="flat">
              <a:noFill/>
              <a:prstDash val="solid"/>
              <a:miter/>
            </a:ln>
          </p:spPr>
          <p:txBody>
            <a:bodyPr rtlCol="0" anchor="ctr"/>
            <a:lstStyle/>
            <a:p>
              <a:endParaRPr lang="en-GB" sz="1013"/>
            </a:p>
          </p:txBody>
        </p:sp>
        <p:sp>
          <p:nvSpPr>
            <p:cNvPr id="9" name="Freeform 8">
              <a:extLst>
                <a:ext uri="{FF2B5EF4-FFF2-40B4-BE49-F238E27FC236}">
                  <a16:creationId xmlns:a16="http://schemas.microsoft.com/office/drawing/2014/main" id="{F53CDD50-D306-25E1-F221-79CE159EFBF6}"/>
                </a:ext>
              </a:extLst>
            </p:cNvPr>
            <p:cNvSpPr/>
            <p:nvPr/>
          </p:nvSpPr>
          <p:spPr>
            <a:xfrm>
              <a:off x="2873574" y="6299553"/>
              <a:ext cx="61009" cy="70327"/>
            </a:xfrm>
            <a:custGeom>
              <a:avLst/>
              <a:gdLst>
                <a:gd name="connsiteX0" fmla="*/ 52330 w 61009"/>
                <a:gd name="connsiteY0" fmla="*/ 5361 h 70327"/>
                <a:gd name="connsiteX1" fmla="*/ 43013 w 61009"/>
                <a:gd name="connsiteY1" fmla="*/ 1276 h 70327"/>
                <a:gd name="connsiteX2" fmla="*/ 32036 w 61009"/>
                <a:gd name="connsiteY2" fmla="*/ 0 h 70327"/>
                <a:gd name="connsiteX3" fmla="*/ 17614 w 61009"/>
                <a:gd name="connsiteY3" fmla="*/ 2425 h 70327"/>
                <a:gd name="connsiteX4" fmla="*/ 7530 w 61009"/>
                <a:gd name="connsiteY4" fmla="*/ 9445 h 70327"/>
                <a:gd name="connsiteX5" fmla="*/ 2298 w 61009"/>
                <a:gd name="connsiteY5" fmla="*/ 20294 h 70327"/>
                <a:gd name="connsiteX6" fmla="*/ 19783 w 61009"/>
                <a:gd name="connsiteY6" fmla="*/ 21698 h 70327"/>
                <a:gd name="connsiteX7" fmla="*/ 23740 w 61009"/>
                <a:gd name="connsiteY7" fmla="*/ 16082 h 70327"/>
                <a:gd name="connsiteX8" fmla="*/ 31909 w 61009"/>
                <a:gd name="connsiteY8" fmla="*/ 13785 h 70327"/>
                <a:gd name="connsiteX9" fmla="*/ 39439 w 61009"/>
                <a:gd name="connsiteY9" fmla="*/ 16082 h 70327"/>
                <a:gd name="connsiteX10" fmla="*/ 42120 w 61009"/>
                <a:gd name="connsiteY10" fmla="*/ 22591 h 70327"/>
                <a:gd name="connsiteX11" fmla="*/ 42120 w 61009"/>
                <a:gd name="connsiteY11" fmla="*/ 22847 h 70327"/>
                <a:gd name="connsiteX12" fmla="*/ 40460 w 61009"/>
                <a:gd name="connsiteY12" fmla="*/ 26165 h 70327"/>
                <a:gd name="connsiteX13" fmla="*/ 35227 w 61009"/>
                <a:gd name="connsiteY13" fmla="*/ 27824 h 70327"/>
                <a:gd name="connsiteX14" fmla="*/ 25655 w 61009"/>
                <a:gd name="connsiteY14" fmla="*/ 28973 h 70327"/>
                <a:gd name="connsiteX15" fmla="*/ 15954 w 61009"/>
                <a:gd name="connsiteY15" fmla="*/ 30632 h 70327"/>
                <a:gd name="connsiteX16" fmla="*/ 7786 w 61009"/>
                <a:gd name="connsiteY16" fmla="*/ 34206 h 70327"/>
                <a:gd name="connsiteX17" fmla="*/ 2042 w 61009"/>
                <a:gd name="connsiteY17" fmla="*/ 40460 h 70327"/>
                <a:gd name="connsiteX18" fmla="*/ 0 w 61009"/>
                <a:gd name="connsiteY18" fmla="*/ 50033 h 70327"/>
                <a:gd name="connsiteX19" fmla="*/ 2936 w 61009"/>
                <a:gd name="connsiteY19" fmla="*/ 61265 h 70327"/>
                <a:gd name="connsiteX20" fmla="*/ 10977 w 61009"/>
                <a:gd name="connsiteY20" fmla="*/ 68030 h 70327"/>
                <a:gd name="connsiteX21" fmla="*/ 22591 w 61009"/>
                <a:gd name="connsiteY21" fmla="*/ 70327 h 70327"/>
                <a:gd name="connsiteX22" fmla="*/ 31526 w 61009"/>
                <a:gd name="connsiteY22" fmla="*/ 68923 h 70327"/>
                <a:gd name="connsiteX23" fmla="*/ 38163 w 61009"/>
                <a:gd name="connsiteY23" fmla="*/ 65094 h 70327"/>
                <a:gd name="connsiteX24" fmla="*/ 42502 w 61009"/>
                <a:gd name="connsiteY24" fmla="*/ 59478 h 70327"/>
                <a:gd name="connsiteX25" fmla="*/ 43013 w 61009"/>
                <a:gd name="connsiteY25" fmla="*/ 59478 h 70327"/>
                <a:gd name="connsiteX26" fmla="*/ 43013 w 61009"/>
                <a:gd name="connsiteY26" fmla="*/ 68923 h 70327"/>
                <a:gd name="connsiteX27" fmla="*/ 61010 w 61009"/>
                <a:gd name="connsiteY27" fmla="*/ 68923 h 70327"/>
                <a:gd name="connsiteX28" fmla="*/ 61010 w 61009"/>
                <a:gd name="connsiteY28" fmla="*/ 22847 h 70327"/>
                <a:gd name="connsiteX29" fmla="*/ 58712 w 61009"/>
                <a:gd name="connsiteY29" fmla="*/ 12381 h 70327"/>
                <a:gd name="connsiteX30" fmla="*/ 52330 w 61009"/>
                <a:gd name="connsiteY30" fmla="*/ 5233 h 70327"/>
                <a:gd name="connsiteX31" fmla="*/ 42247 w 61009"/>
                <a:gd name="connsiteY31" fmla="*/ 44672 h 70327"/>
                <a:gd name="connsiteX32" fmla="*/ 40460 w 61009"/>
                <a:gd name="connsiteY32" fmla="*/ 51182 h 70327"/>
                <a:gd name="connsiteX33" fmla="*/ 35483 w 61009"/>
                <a:gd name="connsiteY33" fmla="*/ 55649 h 70327"/>
                <a:gd name="connsiteX34" fmla="*/ 28080 w 61009"/>
                <a:gd name="connsiteY34" fmla="*/ 57308 h 70327"/>
                <a:gd name="connsiteX35" fmla="*/ 20932 w 61009"/>
                <a:gd name="connsiteY35" fmla="*/ 55266 h 70327"/>
                <a:gd name="connsiteX36" fmla="*/ 18124 w 61009"/>
                <a:gd name="connsiteY36" fmla="*/ 49395 h 70327"/>
                <a:gd name="connsiteX37" fmla="*/ 19528 w 61009"/>
                <a:gd name="connsiteY37" fmla="*/ 44927 h 70327"/>
                <a:gd name="connsiteX38" fmla="*/ 23357 w 61009"/>
                <a:gd name="connsiteY38" fmla="*/ 42119 h 70327"/>
                <a:gd name="connsiteX39" fmla="*/ 29228 w 61009"/>
                <a:gd name="connsiteY39" fmla="*/ 40588 h 70327"/>
                <a:gd name="connsiteX40" fmla="*/ 32675 w 61009"/>
                <a:gd name="connsiteY40" fmla="*/ 40078 h 70327"/>
                <a:gd name="connsiteX41" fmla="*/ 36504 w 61009"/>
                <a:gd name="connsiteY41" fmla="*/ 39439 h 70327"/>
                <a:gd name="connsiteX42" fmla="*/ 39950 w 61009"/>
                <a:gd name="connsiteY42" fmla="*/ 38546 h 70327"/>
                <a:gd name="connsiteX43" fmla="*/ 42375 w 61009"/>
                <a:gd name="connsiteY43" fmla="*/ 37525 h 70327"/>
                <a:gd name="connsiteX44" fmla="*/ 42375 w 61009"/>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09" h="70327">
                  <a:moveTo>
                    <a:pt x="52330" y="5361"/>
                  </a:moveTo>
                  <a:cubicBezTo>
                    <a:pt x="49650" y="3446"/>
                    <a:pt x="46459" y="2170"/>
                    <a:pt x="43013" y="1276"/>
                  </a:cubicBezTo>
                  <a:cubicBezTo>
                    <a:pt x="39567" y="383"/>
                    <a:pt x="35865" y="0"/>
                    <a:pt x="32036" y="0"/>
                  </a:cubicBezTo>
                  <a:cubicBezTo>
                    <a:pt x="26548" y="0"/>
                    <a:pt x="21826" y="766"/>
                    <a:pt x="17614" y="2425"/>
                  </a:cubicBezTo>
                  <a:cubicBezTo>
                    <a:pt x="13529" y="4084"/>
                    <a:pt x="10083" y="6382"/>
                    <a:pt x="7530" y="9445"/>
                  </a:cubicBezTo>
                  <a:cubicBezTo>
                    <a:pt x="4978" y="12508"/>
                    <a:pt x="3191" y="16082"/>
                    <a:pt x="2298" y="20294"/>
                  </a:cubicBezTo>
                  <a:lnTo>
                    <a:pt x="19783" y="21698"/>
                  </a:lnTo>
                  <a:cubicBezTo>
                    <a:pt x="20422" y="19400"/>
                    <a:pt x="21826" y="17614"/>
                    <a:pt x="23740" y="16082"/>
                  </a:cubicBezTo>
                  <a:cubicBezTo>
                    <a:pt x="25782" y="14551"/>
                    <a:pt x="28463" y="13785"/>
                    <a:pt x="31909" y="13785"/>
                  </a:cubicBezTo>
                  <a:cubicBezTo>
                    <a:pt x="35100" y="13785"/>
                    <a:pt x="37652" y="14551"/>
                    <a:pt x="39439" y="16082"/>
                  </a:cubicBezTo>
                  <a:cubicBezTo>
                    <a:pt x="41226" y="17614"/>
                    <a:pt x="42120" y="19783"/>
                    <a:pt x="42120" y="22591"/>
                  </a:cubicBezTo>
                  <a:lnTo>
                    <a:pt x="42120" y="22847"/>
                  </a:lnTo>
                  <a:cubicBezTo>
                    <a:pt x="42120" y="24251"/>
                    <a:pt x="41609" y="25399"/>
                    <a:pt x="40460" y="26165"/>
                  </a:cubicBezTo>
                  <a:cubicBezTo>
                    <a:pt x="39312" y="26931"/>
                    <a:pt x="37652" y="27441"/>
                    <a:pt x="35227" y="27824"/>
                  </a:cubicBezTo>
                  <a:cubicBezTo>
                    <a:pt x="32802" y="28207"/>
                    <a:pt x="29611" y="28590"/>
                    <a:pt x="25655" y="28973"/>
                  </a:cubicBezTo>
                  <a:cubicBezTo>
                    <a:pt x="22336" y="29356"/>
                    <a:pt x="19018" y="29867"/>
                    <a:pt x="15954" y="30632"/>
                  </a:cubicBezTo>
                  <a:cubicBezTo>
                    <a:pt x="12891" y="31398"/>
                    <a:pt x="10211" y="32675"/>
                    <a:pt x="7786" y="34206"/>
                  </a:cubicBezTo>
                  <a:cubicBezTo>
                    <a:pt x="5361" y="35738"/>
                    <a:pt x="3446" y="37908"/>
                    <a:pt x="2042" y="40460"/>
                  </a:cubicBezTo>
                  <a:cubicBezTo>
                    <a:pt x="638" y="43013"/>
                    <a:pt x="0" y="46204"/>
                    <a:pt x="0" y="50033"/>
                  </a:cubicBezTo>
                  <a:cubicBezTo>
                    <a:pt x="0" y="54500"/>
                    <a:pt x="1021" y="58329"/>
                    <a:pt x="2936" y="61265"/>
                  </a:cubicBezTo>
                  <a:cubicBezTo>
                    <a:pt x="4850" y="64328"/>
                    <a:pt x="7658" y="66498"/>
                    <a:pt x="10977" y="68030"/>
                  </a:cubicBezTo>
                  <a:cubicBezTo>
                    <a:pt x="14423" y="69561"/>
                    <a:pt x="18252" y="70327"/>
                    <a:pt x="22591" y="70327"/>
                  </a:cubicBezTo>
                  <a:cubicBezTo>
                    <a:pt x="25910" y="70327"/>
                    <a:pt x="28973" y="69816"/>
                    <a:pt x="31526" y="68923"/>
                  </a:cubicBezTo>
                  <a:cubicBezTo>
                    <a:pt x="34079" y="68030"/>
                    <a:pt x="36376" y="66753"/>
                    <a:pt x="38163" y="65094"/>
                  </a:cubicBezTo>
                  <a:cubicBezTo>
                    <a:pt x="39950" y="63435"/>
                    <a:pt x="41481" y="61648"/>
                    <a:pt x="42502" y="59478"/>
                  </a:cubicBezTo>
                  <a:lnTo>
                    <a:pt x="43013" y="59478"/>
                  </a:lnTo>
                  <a:lnTo>
                    <a:pt x="43013" y="68923"/>
                  </a:lnTo>
                  <a:lnTo>
                    <a:pt x="61010" y="68923"/>
                  </a:lnTo>
                  <a:lnTo>
                    <a:pt x="61010" y="22847"/>
                  </a:lnTo>
                  <a:cubicBezTo>
                    <a:pt x="61010" y="18762"/>
                    <a:pt x="60244"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8" y="57308"/>
                    <a:pt x="28080" y="57308"/>
                  </a:cubicBezTo>
                  <a:cubicBezTo>
                    <a:pt x="25272" y="57308"/>
                    <a:pt x="22719" y="56670"/>
                    <a:pt x="20932" y="55266"/>
                  </a:cubicBezTo>
                  <a:cubicBezTo>
                    <a:pt x="19018" y="53862"/>
                    <a:pt x="18124" y="51948"/>
                    <a:pt x="18124" y="49395"/>
                  </a:cubicBezTo>
                  <a:cubicBezTo>
                    <a:pt x="18124" y="47608"/>
                    <a:pt x="18635" y="46076"/>
                    <a:pt x="19528" y="44927"/>
                  </a:cubicBezTo>
                  <a:cubicBezTo>
                    <a:pt x="20422" y="43779"/>
                    <a:pt x="21698" y="42758"/>
                    <a:pt x="23357" y="42119"/>
                  </a:cubicBezTo>
                  <a:cubicBezTo>
                    <a:pt x="25017" y="41354"/>
                    <a:pt x="26931" y="40843"/>
                    <a:pt x="29228" y="40588"/>
                  </a:cubicBezTo>
                  <a:cubicBezTo>
                    <a:pt x="30249" y="40460"/>
                    <a:pt x="31398" y="40333"/>
                    <a:pt x="32675" y="40078"/>
                  </a:cubicBezTo>
                  <a:cubicBezTo>
                    <a:pt x="33951" y="39822"/>
                    <a:pt x="35227" y="39695"/>
                    <a:pt x="36504"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10" name="Freeform 9">
              <a:extLst>
                <a:ext uri="{FF2B5EF4-FFF2-40B4-BE49-F238E27FC236}">
                  <a16:creationId xmlns:a16="http://schemas.microsoft.com/office/drawing/2014/main" id="{582A1405-EE6D-593D-0E78-7BF6740D1E46}"/>
                </a:ext>
              </a:extLst>
            </p:cNvPr>
            <p:cNvSpPr/>
            <p:nvPr/>
          </p:nvSpPr>
          <p:spPr>
            <a:xfrm>
              <a:off x="2952452" y="6299425"/>
              <a:ext cx="41353" cy="69306"/>
            </a:xfrm>
            <a:custGeom>
              <a:avLst/>
              <a:gdLst>
                <a:gd name="connsiteX0" fmla="*/ 35483 w 41353"/>
                <a:gd name="connsiteY0" fmla="*/ 0 h 69306"/>
                <a:gd name="connsiteX1" fmla="*/ 25399 w 41353"/>
                <a:gd name="connsiteY1" fmla="*/ 3319 h 69306"/>
                <a:gd name="connsiteX2" fmla="*/ 19145 w 41353"/>
                <a:gd name="connsiteY2" fmla="*/ 12891 h 69306"/>
                <a:gd name="connsiteX3" fmla="*/ 18379 w 41353"/>
                <a:gd name="connsiteY3" fmla="*/ 12891 h 69306"/>
                <a:gd name="connsiteX4" fmla="*/ 18379 w 41353"/>
                <a:gd name="connsiteY4" fmla="*/ 1021 h 69306"/>
                <a:gd name="connsiteX5" fmla="*/ 0 w 41353"/>
                <a:gd name="connsiteY5" fmla="*/ 1021 h 69306"/>
                <a:gd name="connsiteX6" fmla="*/ 0 w 41353"/>
                <a:gd name="connsiteY6" fmla="*/ 69306 h 69306"/>
                <a:gd name="connsiteX7" fmla="*/ 18890 w 41353"/>
                <a:gd name="connsiteY7" fmla="*/ 69306 h 69306"/>
                <a:gd name="connsiteX8" fmla="*/ 18890 w 41353"/>
                <a:gd name="connsiteY8" fmla="*/ 30633 h 69306"/>
                <a:gd name="connsiteX9" fmla="*/ 20804 w 41353"/>
                <a:gd name="connsiteY9" fmla="*/ 23230 h 69306"/>
                <a:gd name="connsiteX10" fmla="*/ 25910 w 41353"/>
                <a:gd name="connsiteY10" fmla="*/ 18252 h 69306"/>
                <a:gd name="connsiteX11" fmla="*/ 33313 w 41353"/>
                <a:gd name="connsiteY11" fmla="*/ 16465 h 69306"/>
                <a:gd name="connsiteX12" fmla="*/ 37652 w 41353"/>
                <a:gd name="connsiteY12" fmla="*/ 16720 h 69306"/>
                <a:gd name="connsiteX13" fmla="*/ 41354 w 41353"/>
                <a:gd name="connsiteY13" fmla="*/ 17486 h 69306"/>
                <a:gd name="connsiteX14" fmla="*/ 41354 w 41353"/>
                <a:gd name="connsiteY14" fmla="*/ 638 h 69306"/>
                <a:gd name="connsiteX15" fmla="*/ 38418 w 41353"/>
                <a:gd name="connsiteY15" fmla="*/ 128 h 69306"/>
                <a:gd name="connsiteX16" fmla="*/ 35355 w 41353"/>
                <a:gd name="connsiteY16" fmla="*/ 0 h 6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353" h="69306">
                  <a:moveTo>
                    <a:pt x="35483" y="0"/>
                  </a:moveTo>
                  <a:cubicBezTo>
                    <a:pt x="31653" y="0"/>
                    <a:pt x="28335" y="1149"/>
                    <a:pt x="25399" y="3319"/>
                  </a:cubicBezTo>
                  <a:cubicBezTo>
                    <a:pt x="22464" y="5489"/>
                    <a:pt x="20421" y="8679"/>
                    <a:pt x="19145" y="12891"/>
                  </a:cubicBezTo>
                  <a:lnTo>
                    <a:pt x="18379" y="12891"/>
                  </a:lnTo>
                  <a:lnTo>
                    <a:pt x="18379" y="1021"/>
                  </a:lnTo>
                  <a:lnTo>
                    <a:pt x="0" y="1021"/>
                  </a:lnTo>
                  <a:lnTo>
                    <a:pt x="0" y="69306"/>
                  </a:lnTo>
                  <a:lnTo>
                    <a:pt x="18890" y="69306"/>
                  </a:lnTo>
                  <a:lnTo>
                    <a:pt x="18890" y="30633"/>
                  </a:lnTo>
                  <a:cubicBezTo>
                    <a:pt x="18890" y="27825"/>
                    <a:pt x="19528" y="25400"/>
                    <a:pt x="20804" y="23230"/>
                  </a:cubicBezTo>
                  <a:cubicBezTo>
                    <a:pt x="22081" y="21060"/>
                    <a:pt x="23740" y="19401"/>
                    <a:pt x="25910" y="18252"/>
                  </a:cubicBezTo>
                  <a:cubicBezTo>
                    <a:pt x="28080" y="17103"/>
                    <a:pt x="30632" y="16465"/>
                    <a:pt x="33313" y="16465"/>
                  </a:cubicBezTo>
                  <a:cubicBezTo>
                    <a:pt x="34589" y="16465"/>
                    <a:pt x="35993" y="16465"/>
                    <a:pt x="37652" y="16720"/>
                  </a:cubicBezTo>
                  <a:cubicBezTo>
                    <a:pt x="39184" y="16976"/>
                    <a:pt x="40460" y="17103"/>
                    <a:pt x="41354" y="17486"/>
                  </a:cubicBezTo>
                  <a:lnTo>
                    <a:pt x="41354" y="638"/>
                  </a:lnTo>
                  <a:cubicBezTo>
                    <a:pt x="40588" y="383"/>
                    <a:pt x="39567" y="256"/>
                    <a:pt x="38418" y="128"/>
                  </a:cubicBezTo>
                  <a:cubicBezTo>
                    <a:pt x="37269" y="128"/>
                    <a:pt x="36248" y="0"/>
                    <a:pt x="35355" y="0"/>
                  </a:cubicBezTo>
                  <a:close/>
                </a:path>
              </a:pathLst>
            </a:custGeom>
            <a:solidFill>
              <a:srgbClr val="EC607E"/>
            </a:solidFill>
            <a:ln w="0" cap="flat">
              <a:noFill/>
              <a:prstDash val="solid"/>
              <a:miter/>
            </a:ln>
          </p:spPr>
          <p:txBody>
            <a:bodyPr rtlCol="0" anchor="ctr"/>
            <a:lstStyle/>
            <a:p>
              <a:endParaRPr lang="en-GB" sz="1013"/>
            </a:p>
          </p:txBody>
        </p:sp>
        <p:sp>
          <p:nvSpPr>
            <p:cNvPr id="11" name="Freeform 10">
              <a:extLst>
                <a:ext uri="{FF2B5EF4-FFF2-40B4-BE49-F238E27FC236}">
                  <a16:creationId xmlns:a16="http://schemas.microsoft.com/office/drawing/2014/main" id="{D05DBB79-D3BF-1087-D222-D3E2F6FE54A6}"/>
                </a:ext>
              </a:extLst>
            </p:cNvPr>
            <p:cNvSpPr/>
            <p:nvPr/>
          </p:nvSpPr>
          <p:spPr>
            <a:xfrm>
              <a:off x="3000954" y="6299425"/>
              <a:ext cx="65476" cy="70709"/>
            </a:xfrm>
            <a:custGeom>
              <a:avLst/>
              <a:gdLst>
                <a:gd name="connsiteX0" fmla="*/ 55904 w 65476"/>
                <a:gd name="connsiteY0" fmla="*/ 8679 h 70709"/>
                <a:gd name="connsiteX1" fmla="*/ 45693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3 w 65476"/>
                <a:gd name="connsiteY8" fmla="*/ 70710 h 70709"/>
                <a:gd name="connsiteX9" fmla="*/ 48757 w 65476"/>
                <a:gd name="connsiteY9" fmla="*/ 68157 h 70709"/>
                <a:gd name="connsiteX10" fmla="*/ 59350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7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287 w 65476"/>
                <a:gd name="connsiteY23" fmla="*/ 8807 h 70709"/>
                <a:gd name="connsiteX24" fmla="*/ 18762 w 65476"/>
                <a:gd name="connsiteY24" fmla="*/ 28208 h 70709"/>
                <a:gd name="connsiteX25" fmla="*/ 20549 w 65476"/>
                <a:gd name="connsiteY25" fmla="*/ 21443 h 70709"/>
                <a:gd name="connsiteX26" fmla="*/ 25782 w 65476"/>
                <a:gd name="connsiteY26" fmla="*/ 16210 h 70709"/>
                <a:gd name="connsiteX27" fmla="*/ 33441 w 65476"/>
                <a:gd name="connsiteY27" fmla="*/ 14168 h 70709"/>
                <a:gd name="connsiteX28" fmla="*/ 40716 w 65476"/>
                <a:gd name="connsiteY28" fmla="*/ 15954 h 70709"/>
                <a:gd name="connsiteX29" fmla="*/ 45693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3" y="2170"/>
                  </a:cubicBezTo>
                  <a:cubicBezTo>
                    <a:pt x="41737" y="766"/>
                    <a:pt x="37525" y="0"/>
                    <a:pt x="33058" y="0"/>
                  </a:cubicBezTo>
                  <a:cubicBezTo>
                    <a:pt x="26421"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1" y="63435"/>
                    <a:pt x="15699" y="66370"/>
                  </a:cubicBezTo>
                  <a:cubicBezTo>
                    <a:pt x="20805" y="69178"/>
                    <a:pt x="26803" y="70710"/>
                    <a:pt x="33823" y="70710"/>
                  </a:cubicBezTo>
                  <a:cubicBezTo>
                    <a:pt x="39439" y="70710"/>
                    <a:pt x="44417" y="69816"/>
                    <a:pt x="48757" y="68157"/>
                  </a:cubicBezTo>
                  <a:cubicBezTo>
                    <a:pt x="53096" y="66370"/>
                    <a:pt x="56542" y="63945"/>
                    <a:pt x="59350" y="60882"/>
                  </a:cubicBezTo>
                  <a:cubicBezTo>
                    <a:pt x="62158" y="57691"/>
                    <a:pt x="63945" y="54118"/>
                    <a:pt x="64839" y="49905"/>
                  </a:cubicBezTo>
                  <a:lnTo>
                    <a:pt x="47353" y="48757"/>
                  </a:lnTo>
                  <a:cubicBezTo>
                    <a:pt x="46714" y="50416"/>
                    <a:pt x="45693" y="51948"/>
                    <a:pt x="44545" y="53096"/>
                  </a:cubicBezTo>
                  <a:cubicBezTo>
                    <a:pt x="43268" y="54245"/>
                    <a:pt x="41864" y="55138"/>
                    <a:pt x="40077" y="55777"/>
                  </a:cubicBezTo>
                  <a:cubicBezTo>
                    <a:pt x="38291" y="56415"/>
                    <a:pt x="36376" y="56670"/>
                    <a:pt x="34334" y="56670"/>
                  </a:cubicBezTo>
                  <a:cubicBezTo>
                    <a:pt x="31143" y="56670"/>
                    <a:pt x="28463" y="56032"/>
                    <a:pt x="26165" y="54628"/>
                  </a:cubicBezTo>
                  <a:cubicBezTo>
                    <a:pt x="23868" y="53224"/>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287" y="8807"/>
                  </a:cubicBezTo>
                  <a:close/>
                  <a:moveTo>
                    <a:pt x="18762" y="28208"/>
                  </a:moveTo>
                  <a:cubicBezTo>
                    <a:pt x="18762" y="25783"/>
                    <a:pt x="19401" y="23485"/>
                    <a:pt x="20549" y="21443"/>
                  </a:cubicBezTo>
                  <a:cubicBezTo>
                    <a:pt x="21826" y="19273"/>
                    <a:pt x="23485" y="17486"/>
                    <a:pt x="25782" y="16210"/>
                  </a:cubicBezTo>
                  <a:cubicBezTo>
                    <a:pt x="28080" y="14933"/>
                    <a:pt x="30505" y="14168"/>
                    <a:pt x="33441" y="14168"/>
                  </a:cubicBezTo>
                  <a:cubicBezTo>
                    <a:pt x="36376" y="14168"/>
                    <a:pt x="38673" y="14806"/>
                    <a:pt x="40716" y="15954"/>
                  </a:cubicBezTo>
                  <a:cubicBezTo>
                    <a:pt x="42758" y="17103"/>
                    <a:pt x="44417" y="18762"/>
                    <a:pt x="45693"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12" name="Freeform 11">
              <a:extLst>
                <a:ext uri="{FF2B5EF4-FFF2-40B4-BE49-F238E27FC236}">
                  <a16:creationId xmlns:a16="http://schemas.microsoft.com/office/drawing/2014/main" id="{650486FB-CC4D-FEE5-2980-2651970E5AED}"/>
                </a:ext>
              </a:extLst>
            </p:cNvPr>
            <p:cNvSpPr/>
            <p:nvPr/>
          </p:nvSpPr>
          <p:spPr>
            <a:xfrm>
              <a:off x="3114166" y="6277599"/>
              <a:ext cx="76836" cy="91131"/>
            </a:xfrm>
            <a:custGeom>
              <a:avLst/>
              <a:gdLst>
                <a:gd name="connsiteX0" fmla="*/ 56159 w 76836"/>
                <a:gd name="connsiteY0" fmla="*/ 5488 h 91131"/>
                <a:gd name="connsiteX1" fmla="*/ 32547 w 76836"/>
                <a:gd name="connsiteY1" fmla="*/ 0 h 91131"/>
                <a:gd name="connsiteX2" fmla="*/ 0 w 76836"/>
                <a:gd name="connsiteY2" fmla="*/ 0 h 91131"/>
                <a:gd name="connsiteX3" fmla="*/ 0 w 76836"/>
                <a:gd name="connsiteY3" fmla="*/ 91132 h 91131"/>
                <a:gd name="connsiteX4" fmla="*/ 32292 w 76836"/>
                <a:gd name="connsiteY4" fmla="*/ 91132 h 91131"/>
                <a:gd name="connsiteX5" fmla="*/ 56159 w 76836"/>
                <a:gd name="connsiteY5" fmla="*/ 85643 h 91131"/>
                <a:gd name="connsiteX6" fmla="*/ 71475 w 76836"/>
                <a:gd name="connsiteY6" fmla="*/ 69944 h 91131"/>
                <a:gd name="connsiteX7" fmla="*/ 76836 w 76836"/>
                <a:gd name="connsiteY7" fmla="*/ 45438 h 91131"/>
                <a:gd name="connsiteX8" fmla="*/ 71475 w 76836"/>
                <a:gd name="connsiteY8" fmla="*/ 21060 h 91131"/>
                <a:gd name="connsiteX9" fmla="*/ 56159 w 76836"/>
                <a:gd name="connsiteY9" fmla="*/ 5488 h 91131"/>
                <a:gd name="connsiteX10" fmla="*/ 54628 w 76836"/>
                <a:gd name="connsiteY10" fmla="*/ 62031 h 91131"/>
                <a:gd name="connsiteX11" fmla="*/ 45821 w 76836"/>
                <a:gd name="connsiteY11" fmla="*/ 71476 h 91131"/>
                <a:gd name="connsiteX12" fmla="*/ 31398 w 76836"/>
                <a:gd name="connsiteY12" fmla="*/ 74539 h 91131"/>
                <a:gd name="connsiteX13" fmla="*/ 19145 w 76836"/>
                <a:gd name="connsiteY13" fmla="*/ 74539 h 91131"/>
                <a:gd name="connsiteX14" fmla="*/ 19145 w 76836"/>
                <a:gd name="connsiteY14" fmla="*/ 16465 h 91131"/>
                <a:gd name="connsiteX15" fmla="*/ 31398 w 76836"/>
                <a:gd name="connsiteY15" fmla="*/ 16465 h 91131"/>
                <a:gd name="connsiteX16" fmla="*/ 45821 w 76836"/>
                <a:gd name="connsiteY16" fmla="*/ 19528 h 91131"/>
                <a:gd name="connsiteX17" fmla="*/ 54628 w 76836"/>
                <a:gd name="connsiteY17" fmla="*/ 28973 h 91131"/>
                <a:gd name="connsiteX18" fmla="*/ 57563 w 76836"/>
                <a:gd name="connsiteY18" fmla="*/ 45438 h 91131"/>
                <a:gd name="connsiteX19" fmla="*/ 54628 w 76836"/>
                <a:gd name="connsiteY19" fmla="*/ 6203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836" h="91131">
                  <a:moveTo>
                    <a:pt x="56159" y="5488"/>
                  </a:moveTo>
                  <a:cubicBezTo>
                    <a:pt x="49522" y="1914"/>
                    <a:pt x="41609" y="0"/>
                    <a:pt x="32547" y="0"/>
                  </a:cubicBezTo>
                  <a:lnTo>
                    <a:pt x="0" y="0"/>
                  </a:lnTo>
                  <a:lnTo>
                    <a:pt x="0" y="91132"/>
                  </a:lnTo>
                  <a:lnTo>
                    <a:pt x="32292" y="91132"/>
                  </a:lnTo>
                  <a:cubicBezTo>
                    <a:pt x="41481" y="91132"/>
                    <a:pt x="49522" y="89345"/>
                    <a:pt x="56159" y="85643"/>
                  </a:cubicBezTo>
                  <a:cubicBezTo>
                    <a:pt x="62796" y="81942"/>
                    <a:pt x="67902" y="76709"/>
                    <a:pt x="71475" y="69944"/>
                  </a:cubicBezTo>
                  <a:cubicBezTo>
                    <a:pt x="75049" y="63179"/>
                    <a:pt x="76836" y="55011"/>
                    <a:pt x="76836" y="45438"/>
                  </a:cubicBezTo>
                  <a:cubicBezTo>
                    <a:pt x="76836" y="35865"/>
                    <a:pt x="75049" y="27824"/>
                    <a:pt x="71475" y="21060"/>
                  </a:cubicBezTo>
                  <a:cubicBezTo>
                    <a:pt x="67902" y="14295"/>
                    <a:pt x="62796" y="9062"/>
                    <a:pt x="56159" y="5488"/>
                  </a:cubicBezTo>
                  <a:close/>
                  <a:moveTo>
                    <a:pt x="54628" y="62031"/>
                  </a:moveTo>
                  <a:cubicBezTo>
                    <a:pt x="52713" y="66370"/>
                    <a:pt x="49778" y="69433"/>
                    <a:pt x="45821" y="71476"/>
                  </a:cubicBezTo>
                  <a:cubicBezTo>
                    <a:pt x="41864" y="73518"/>
                    <a:pt x="37142" y="74539"/>
                    <a:pt x="31398" y="74539"/>
                  </a:cubicBezTo>
                  <a:lnTo>
                    <a:pt x="19145" y="74539"/>
                  </a:lnTo>
                  <a:lnTo>
                    <a:pt x="19145" y="16465"/>
                  </a:lnTo>
                  <a:lnTo>
                    <a:pt x="31398" y="16465"/>
                  </a:lnTo>
                  <a:cubicBezTo>
                    <a:pt x="37142" y="16465"/>
                    <a:pt x="41864" y="17486"/>
                    <a:pt x="45821" y="19528"/>
                  </a:cubicBezTo>
                  <a:cubicBezTo>
                    <a:pt x="49650" y="21570"/>
                    <a:pt x="52586" y="24633"/>
                    <a:pt x="54628" y="28973"/>
                  </a:cubicBezTo>
                  <a:cubicBezTo>
                    <a:pt x="56542" y="33185"/>
                    <a:pt x="57563" y="38801"/>
                    <a:pt x="57563" y="45438"/>
                  </a:cubicBezTo>
                  <a:cubicBezTo>
                    <a:pt x="57563" y="52075"/>
                    <a:pt x="56542" y="57819"/>
                    <a:pt x="54628" y="62031"/>
                  </a:cubicBezTo>
                  <a:close/>
                </a:path>
              </a:pathLst>
            </a:custGeom>
            <a:solidFill>
              <a:srgbClr val="EC607E"/>
            </a:solidFill>
            <a:ln w="0" cap="flat">
              <a:noFill/>
              <a:prstDash val="solid"/>
              <a:miter/>
            </a:ln>
          </p:spPr>
          <p:txBody>
            <a:bodyPr rtlCol="0" anchor="ctr"/>
            <a:lstStyle/>
            <a:p>
              <a:endParaRPr lang="en-GB" sz="1013"/>
            </a:p>
          </p:txBody>
        </p:sp>
        <p:sp>
          <p:nvSpPr>
            <p:cNvPr id="13" name="Freeform 12">
              <a:extLst>
                <a:ext uri="{FF2B5EF4-FFF2-40B4-BE49-F238E27FC236}">
                  <a16:creationId xmlns:a16="http://schemas.microsoft.com/office/drawing/2014/main" id="{6605A48A-B2B1-5CFC-51B6-415D9497BED2}"/>
                </a:ext>
              </a:extLst>
            </p:cNvPr>
            <p:cNvSpPr/>
            <p:nvPr/>
          </p:nvSpPr>
          <p:spPr>
            <a:xfrm>
              <a:off x="3207212" y="6272366"/>
              <a:ext cx="20549" cy="19145"/>
            </a:xfrm>
            <a:custGeom>
              <a:avLst/>
              <a:gdLst>
                <a:gd name="connsiteX0" fmla="*/ 10338 w 20549"/>
                <a:gd name="connsiteY0" fmla="*/ 0 h 19145"/>
                <a:gd name="connsiteX1" fmla="*/ 3063 w 20549"/>
                <a:gd name="connsiteY1" fmla="*/ 2808 h 19145"/>
                <a:gd name="connsiteX2" fmla="*/ 0 w 20549"/>
                <a:gd name="connsiteY2" fmla="*/ 9573 h 19145"/>
                <a:gd name="connsiteX3" fmla="*/ 3063 w 20549"/>
                <a:gd name="connsiteY3" fmla="*/ 16337 h 19145"/>
                <a:gd name="connsiteX4" fmla="*/ 10338 w 20549"/>
                <a:gd name="connsiteY4" fmla="*/ 19145 h 19145"/>
                <a:gd name="connsiteX5" fmla="*/ 17614 w 20549"/>
                <a:gd name="connsiteY5" fmla="*/ 16337 h 19145"/>
                <a:gd name="connsiteX6" fmla="*/ 20549 w 20549"/>
                <a:gd name="connsiteY6" fmla="*/ 9573 h 19145"/>
                <a:gd name="connsiteX7" fmla="*/ 17614 w 20549"/>
                <a:gd name="connsiteY7" fmla="*/ 2808 h 19145"/>
                <a:gd name="connsiteX8" fmla="*/ 10338 w 20549"/>
                <a:gd name="connsiteY8"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 h="19145">
                  <a:moveTo>
                    <a:pt x="10338" y="0"/>
                  </a:moveTo>
                  <a:cubicBezTo>
                    <a:pt x="7530" y="0"/>
                    <a:pt x="5105" y="894"/>
                    <a:pt x="3063" y="2808"/>
                  </a:cubicBezTo>
                  <a:cubicBezTo>
                    <a:pt x="1021" y="4722"/>
                    <a:pt x="0" y="6892"/>
                    <a:pt x="0" y="9573"/>
                  </a:cubicBezTo>
                  <a:cubicBezTo>
                    <a:pt x="0" y="12253"/>
                    <a:pt x="1021" y="14423"/>
                    <a:pt x="3063" y="16337"/>
                  </a:cubicBezTo>
                  <a:cubicBezTo>
                    <a:pt x="5105" y="18252"/>
                    <a:pt x="7530" y="19145"/>
                    <a:pt x="10338" y="19145"/>
                  </a:cubicBezTo>
                  <a:cubicBezTo>
                    <a:pt x="13146" y="19145"/>
                    <a:pt x="15571" y="18252"/>
                    <a:pt x="17614" y="16337"/>
                  </a:cubicBezTo>
                  <a:cubicBezTo>
                    <a:pt x="19656" y="14423"/>
                    <a:pt x="20549" y="12253"/>
                    <a:pt x="20549" y="9573"/>
                  </a:cubicBezTo>
                  <a:cubicBezTo>
                    <a:pt x="20549" y="6892"/>
                    <a:pt x="19528" y="4722"/>
                    <a:pt x="17614" y="2808"/>
                  </a:cubicBezTo>
                  <a:cubicBezTo>
                    <a:pt x="15571" y="894"/>
                    <a:pt x="13146" y="0"/>
                    <a:pt x="10338" y="0"/>
                  </a:cubicBezTo>
                  <a:close/>
                </a:path>
              </a:pathLst>
            </a:custGeom>
            <a:solidFill>
              <a:srgbClr val="EC607E"/>
            </a:solidFill>
            <a:ln w="0" cap="flat">
              <a:noFill/>
              <a:prstDash val="solid"/>
              <a:miter/>
            </a:ln>
          </p:spPr>
          <p:txBody>
            <a:bodyPr rtlCol="0" anchor="ctr"/>
            <a:lstStyle/>
            <a:p>
              <a:endParaRPr lang="en-GB" sz="1013"/>
            </a:p>
          </p:txBody>
        </p:sp>
        <p:sp>
          <p:nvSpPr>
            <p:cNvPr id="14" name="Freeform 13">
              <a:extLst>
                <a:ext uri="{FF2B5EF4-FFF2-40B4-BE49-F238E27FC236}">
                  <a16:creationId xmlns:a16="http://schemas.microsoft.com/office/drawing/2014/main" id="{83DC17A8-0A4E-2774-061D-8140570EC0B6}"/>
                </a:ext>
              </a:extLst>
            </p:cNvPr>
            <p:cNvSpPr/>
            <p:nvPr/>
          </p:nvSpPr>
          <p:spPr>
            <a:xfrm>
              <a:off x="3207978" y="6300318"/>
              <a:ext cx="18889" cy="68284"/>
            </a:xfrm>
            <a:custGeom>
              <a:avLst/>
              <a:gdLst>
                <a:gd name="connsiteX0" fmla="*/ 0 w 18889"/>
                <a:gd name="connsiteY0" fmla="*/ 0 h 68284"/>
                <a:gd name="connsiteX1" fmla="*/ 18890 w 18889"/>
                <a:gd name="connsiteY1" fmla="*/ 0 h 68284"/>
                <a:gd name="connsiteX2" fmla="*/ 18890 w 18889"/>
                <a:gd name="connsiteY2" fmla="*/ 68285 h 68284"/>
                <a:gd name="connsiteX3" fmla="*/ 0 w 18889"/>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8889" h="68284">
                  <a:moveTo>
                    <a:pt x="0" y="0"/>
                  </a:moveTo>
                  <a:lnTo>
                    <a:pt x="18890" y="0"/>
                  </a:lnTo>
                  <a:lnTo>
                    <a:pt x="18890" y="68285"/>
                  </a:lnTo>
                  <a:lnTo>
                    <a:pt x="0" y="68285"/>
                  </a:lnTo>
                  <a:close/>
                </a:path>
              </a:pathLst>
            </a:custGeom>
            <a:solidFill>
              <a:srgbClr val="EC607E"/>
            </a:solidFill>
            <a:ln w="0" cap="flat">
              <a:noFill/>
              <a:prstDash val="solid"/>
              <a:miter/>
            </a:ln>
          </p:spPr>
          <p:txBody>
            <a:bodyPr rtlCol="0" anchor="ctr"/>
            <a:lstStyle/>
            <a:p>
              <a:endParaRPr lang="en-GB" sz="1013"/>
            </a:p>
          </p:txBody>
        </p:sp>
        <p:sp>
          <p:nvSpPr>
            <p:cNvPr id="15" name="Freeform 14">
              <a:extLst>
                <a:ext uri="{FF2B5EF4-FFF2-40B4-BE49-F238E27FC236}">
                  <a16:creationId xmlns:a16="http://schemas.microsoft.com/office/drawing/2014/main" id="{33964522-AD15-EFE8-23FF-BB5399984A47}"/>
                </a:ext>
              </a:extLst>
            </p:cNvPr>
            <p:cNvSpPr/>
            <p:nvPr/>
          </p:nvSpPr>
          <p:spPr>
            <a:xfrm>
              <a:off x="3242184" y="6299680"/>
              <a:ext cx="61392" cy="70326"/>
            </a:xfrm>
            <a:custGeom>
              <a:avLst/>
              <a:gdLst>
                <a:gd name="connsiteX0" fmla="*/ 41609 w 61392"/>
                <a:gd name="connsiteY0" fmla="*/ 29356 h 70326"/>
                <a:gd name="connsiteX1" fmla="*/ 29228 w 61392"/>
                <a:gd name="connsiteY1" fmla="*/ 26803 h 70326"/>
                <a:gd name="connsiteX2" fmla="*/ 22464 w 61392"/>
                <a:gd name="connsiteY2" fmla="*/ 24123 h 70326"/>
                <a:gd name="connsiteX3" fmla="*/ 20549 w 61392"/>
                <a:gd name="connsiteY3" fmla="*/ 20039 h 70326"/>
                <a:gd name="connsiteX4" fmla="*/ 23612 w 61392"/>
                <a:gd name="connsiteY4" fmla="*/ 15189 h 70326"/>
                <a:gd name="connsiteX5" fmla="*/ 31015 w 61392"/>
                <a:gd name="connsiteY5" fmla="*/ 13402 h 70326"/>
                <a:gd name="connsiteX6" fmla="*/ 36631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09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6 w 61392"/>
                <a:gd name="connsiteY20" fmla="*/ 54755 h 70326"/>
                <a:gd name="connsiteX21" fmla="*/ 31015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5 w 61392"/>
                <a:gd name="connsiteY26" fmla="*/ 70327 h 70326"/>
                <a:gd name="connsiteX27" fmla="*/ 46714 w 61392"/>
                <a:gd name="connsiteY27" fmla="*/ 67519 h 70326"/>
                <a:gd name="connsiteX28" fmla="*/ 57436 w 61392"/>
                <a:gd name="connsiteY28" fmla="*/ 59605 h 70326"/>
                <a:gd name="connsiteX29" fmla="*/ 61392 w 61392"/>
                <a:gd name="connsiteY29" fmla="*/ 47863 h 70326"/>
                <a:gd name="connsiteX30" fmla="*/ 56542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8" y="26803"/>
                  </a:lnTo>
                  <a:cubicBezTo>
                    <a:pt x="26037" y="26165"/>
                    <a:pt x="23868" y="25271"/>
                    <a:pt x="22464" y="24123"/>
                  </a:cubicBezTo>
                  <a:cubicBezTo>
                    <a:pt x="21187" y="22974"/>
                    <a:pt x="20549" y="21570"/>
                    <a:pt x="20549" y="20039"/>
                  </a:cubicBezTo>
                  <a:cubicBezTo>
                    <a:pt x="20549" y="17997"/>
                    <a:pt x="21570" y="16337"/>
                    <a:pt x="23612" y="15189"/>
                  </a:cubicBezTo>
                  <a:cubicBezTo>
                    <a:pt x="25655" y="13912"/>
                    <a:pt x="28080" y="13402"/>
                    <a:pt x="31015" y="13402"/>
                  </a:cubicBezTo>
                  <a:cubicBezTo>
                    <a:pt x="33185" y="13402"/>
                    <a:pt x="35099" y="13784"/>
                    <a:pt x="36631" y="14550"/>
                  </a:cubicBezTo>
                  <a:cubicBezTo>
                    <a:pt x="38163" y="15316"/>
                    <a:pt x="39439"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8" y="30505"/>
                    <a:pt x="6509"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5"/>
                  </a:cubicBezTo>
                  <a:cubicBezTo>
                    <a:pt x="37014" y="56032"/>
                    <a:pt x="34334" y="56670"/>
                    <a:pt x="31015" y="56670"/>
                  </a:cubicBezTo>
                  <a:cubicBezTo>
                    <a:pt x="27697" y="56670"/>
                    <a:pt x="24889" y="55904"/>
                    <a:pt x="22719" y="54500"/>
                  </a:cubicBezTo>
                  <a:cubicBezTo>
                    <a:pt x="20549" y="53096"/>
                    <a:pt x="19145" y="50926"/>
                    <a:pt x="18635" y="48246"/>
                  </a:cubicBezTo>
                  <a:lnTo>
                    <a:pt x="0" y="49267"/>
                  </a:lnTo>
                  <a:cubicBezTo>
                    <a:pt x="893" y="55776"/>
                    <a:pt x="4084" y="61010"/>
                    <a:pt x="9445" y="64711"/>
                  </a:cubicBezTo>
                  <a:cubicBezTo>
                    <a:pt x="14806" y="68540"/>
                    <a:pt x="21953" y="70327"/>
                    <a:pt x="31015" y="70327"/>
                  </a:cubicBezTo>
                  <a:cubicBezTo>
                    <a:pt x="36887" y="70327"/>
                    <a:pt x="42247" y="69433"/>
                    <a:pt x="46714" y="67519"/>
                  </a:cubicBezTo>
                  <a:cubicBezTo>
                    <a:pt x="51309" y="65604"/>
                    <a:pt x="54883" y="63052"/>
                    <a:pt x="57436" y="59605"/>
                  </a:cubicBezTo>
                  <a:cubicBezTo>
                    <a:pt x="60116" y="56287"/>
                    <a:pt x="61392" y="52330"/>
                    <a:pt x="61392" y="47863"/>
                  </a:cubicBezTo>
                  <a:cubicBezTo>
                    <a:pt x="61392" y="42885"/>
                    <a:pt x="59733" y="38929"/>
                    <a:pt x="56542"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16" name="Freeform 15">
              <a:extLst>
                <a:ext uri="{FF2B5EF4-FFF2-40B4-BE49-F238E27FC236}">
                  <a16:creationId xmlns:a16="http://schemas.microsoft.com/office/drawing/2014/main" id="{6A9ACC21-6878-42C0-06F2-44EF879DBB50}"/>
                </a:ext>
              </a:extLst>
            </p:cNvPr>
            <p:cNvSpPr/>
            <p:nvPr/>
          </p:nvSpPr>
          <p:spPr>
            <a:xfrm>
              <a:off x="3315957"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566 w 65476"/>
                <a:gd name="connsiteY29" fmla="*/ 20932 h 70709"/>
                <a:gd name="connsiteX30" fmla="*/ 47353 w 65476"/>
                <a:gd name="connsiteY30" fmla="*/ 28208 h 70709"/>
                <a:gd name="connsiteX31" fmla="*/ 18762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864" y="638"/>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160" y="8807"/>
                  </a:cubicBezTo>
                  <a:close/>
                  <a:moveTo>
                    <a:pt x="18762" y="28208"/>
                  </a:moveTo>
                  <a:cubicBezTo>
                    <a:pt x="18762" y="25783"/>
                    <a:pt x="19401" y="23485"/>
                    <a:pt x="20549" y="21443"/>
                  </a:cubicBezTo>
                  <a:cubicBezTo>
                    <a:pt x="21826" y="19273"/>
                    <a:pt x="23485" y="17486"/>
                    <a:pt x="25783" y="16210"/>
                  </a:cubicBezTo>
                  <a:cubicBezTo>
                    <a:pt x="28080" y="14933"/>
                    <a:pt x="30505" y="14168"/>
                    <a:pt x="33441" y="14168"/>
                  </a:cubicBezTo>
                  <a:cubicBezTo>
                    <a:pt x="36376" y="14168"/>
                    <a:pt x="38673" y="14806"/>
                    <a:pt x="40716" y="15954"/>
                  </a:cubicBezTo>
                  <a:cubicBezTo>
                    <a:pt x="42758" y="17103"/>
                    <a:pt x="44417" y="18762"/>
                    <a:pt x="45566" y="20932"/>
                  </a:cubicBezTo>
                  <a:cubicBezTo>
                    <a:pt x="46714" y="22975"/>
                    <a:pt x="47353" y="25400"/>
                    <a:pt x="47353" y="28208"/>
                  </a:cubicBezTo>
                  <a:lnTo>
                    <a:pt x="18762" y="28208"/>
                  </a:lnTo>
                  <a:close/>
                </a:path>
              </a:pathLst>
            </a:custGeom>
            <a:solidFill>
              <a:srgbClr val="EC607E"/>
            </a:solidFill>
            <a:ln w="0" cap="flat">
              <a:noFill/>
              <a:prstDash val="solid"/>
              <a:miter/>
            </a:ln>
          </p:spPr>
          <p:txBody>
            <a:bodyPr rtlCol="0" anchor="ctr"/>
            <a:lstStyle/>
            <a:p>
              <a:endParaRPr lang="en-GB" sz="1013"/>
            </a:p>
          </p:txBody>
        </p:sp>
        <p:sp>
          <p:nvSpPr>
            <p:cNvPr id="17" name="Freeform 16">
              <a:extLst>
                <a:ext uri="{FF2B5EF4-FFF2-40B4-BE49-F238E27FC236}">
                  <a16:creationId xmlns:a16="http://schemas.microsoft.com/office/drawing/2014/main" id="{147E28D6-A24E-CACA-0749-B4C3B1419F4F}"/>
                </a:ext>
              </a:extLst>
            </p:cNvPr>
            <p:cNvSpPr/>
            <p:nvPr/>
          </p:nvSpPr>
          <p:spPr>
            <a:xfrm>
              <a:off x="3393559" y="6299553"/>
              <a:ext cx="61137" cy="70327"/>
            </a:xfrm>
            <a:custGeom>
              <a:avLst/>
              <a:gdLst>
                <a:gd name="connsiteX0" fmla="*/ 52330 w 61137"/>
                <a:gd name="connsiteY0" fmla="*/ 5361 h 70327"/>
                <a:gd name="connsiteX1" fmla="*/ 43013 w 61137"/>
                <a:gd name="connsiteY1" fmla="*/ 1276 h 70327"/>
                <a:gd name="connsiteX2" fmla="*/ 32037 w 61137"/>
                <a:gd name="connsiteY2" fmla="*/ 0 h 70327"/>
                <a:gd name="connsiteX3" fmla="*/ 17614 w 61137"/>
                <a:gd name="connsiteY3" fmla="*/ 2425 h 70327"/>
                <a:gd name="connsiteX4" fmla="*/ 7530 w 61137"/>
                <a:gd name="connsiteY4" fmla="*/ 9445 h 70327"/>
                <a:gd name="connsiteX5" fmla="*/ 2297 w 61137"/>
                <a:gd name="connsiteY5" fmla="*/ 20294 h 70327"/>
                <a:gd name="connsiteX6" fmla="*/ 19783 w 61137"/>
                <a:gd name="connsiteY6" fmla="*/ 21698 h 70327"/>
                <a:gd name="connsiteX7" fmla="*/ 23740 w 61137"/>
                <a:gd name="connsiteY7" fmla="*/ 16082 h 70327"/>
                <a:gd name="connsiteX8" fmla="*/ 31909 w 61137"/>
                <a:gd name="connsiteY8" fmla="*/ 13785 h 70327"/>
                <a:gd name="connsiteX9" fmla="*/ 39439 w 61137"/>
                <a:gd name="connsiteY9" fmla="*/ 16082 h 70327"/>
                <a:gd name="connsiteX10" fmla="*/ 42119 w 61137"/>
                <a:gd name="connsiteY10" fmla="*/ 22591 h 70327"/>
                <a:gd name="connsiteX11" fmla="*/ 42119 w 61137"/>
                <a:gd name="connsiteY11" fmla="*/ 22847 h 70327"/>
                <a:gd name="connsiteX12" fmla="*/ 40460 w 61137"/>
                <a:gd name="connsiteY12" fmla="*/ 26165 h 70327"/>
                <a:gd name="connsiteX13" fmla="*/ 35227 w 61137"/>
                <a:gd name="connsiteY13" fmla="*/ 27824 h 70327"/>
                <a:gd name="connsiteX14" fmla="*/ 25655 w 61137"/>
                <a:gd name="connsiteY14" fmla="*/ 28973 h 70327"/>
                <a:gd name="connsiteX15" fmla="*/ 15954 w 61137"/>
                <a:gd name="connsiteY15" fmla="*/ 30632 h 70327"/>
                <a:gd name="connsiteX16" fmla="*/ 7786 w 61137"/>
                <a:gd name="connsiteY16" fmla="*/ 34206 h 70327"/>
                <a:gd name="connsiteX17" fmla="*/ 2042 w 61137"/>
                <a:gd name="connsiteY17" fmla="*/ 40460 h 70327"/>
                <a:gd name="connsiteX18" fmla="*/ 0 w 61137"/>
                <a:gd name="connsiteY18" fmla="*/ 50033 h 70327"/>
                <a:gd name="connsiteX19" fmla="*/ 2935 w 61137"/>
                <a:gd name="connsiteY19" fmla="*/ 61265 h 70327"/>
                <a:gd name="connsiteX20" fmla="*/ 10976 w 61137"/>
                <a:gd name="connsiteY20" fmla="*/ 68030 h 70327"/>
                <a:gd name="connsiteX21" fmla="*/ 22591 w 61137"/>
                <a:gd name="connsiteY21" fmla="*/ 70327 h 70327"/>
                <a:gd name="connsiteX22" fmla="*/ 31526 w 61137"/>
                <a:gd name="connsiteY22" fmla="*/ 68923 h 70327"/>
                <a:gd name="connsiteX23" fmla="*/ 38163 w 61137"/>
                <a:gd name="connsiteY23" fmla="*/ 65094 h 70327"/>
                <a:gd name="connsiteX24" fmla="*/ 42630 w 61137"/>
                <a:gd name="connsiteY24" fmla="*/ 59478 h 70327"/>
                <a:gd name="connsiteX25" fmla="*/ 43141 w 61137"/>
                <a:gd name="connsiteY25" fmla="*/ 59478 h 70327"/>
                <a:gd name="connsiteX26" fmla="*/ 43141 w 61137"/>
                <a:gd name="connsiteY26" fmla="*/ 68923 h 70327"/>
                <a:gd name="connsiteX27" fmla="*/ 61137 w 61137"/>
                <a:gd name="connsiteY27" fmla="*/ 68923 h 70327"/>
                <a:gd name="connsiteX28" fmla="*/ 61137 w 61137"/>
                <a:gd name="connsiteY28" fmla="*/ 22847 h 70327"/>
                <a:gd name="connsiteX29" fmla="*/ 58712 w 61137"/>
                <a:gd name="connsiteY29" fmla="*/ 12381 h 70327"/>
                <a:gd name="connsiteX30" fmla="*/ 52330 w 61137"/>
                <a:gd name="connsiteY30" fmla="*/ 5233 h 70327"/>
                <a:gd name="connsiteX31" fmla="*/ 42247 w 61137"/>
                <a:gd name="connsiteY31" fmla="*/ 44672 h 70327"/>
                <a:gd name="connsiteX32" fmla="*/ 40460 w 61137"/>
                <a:gd name="connsiteY32" fmla="*/ 51182 h 70327"/>
                <a:gd name="connsiteX33" fmla="*/ 35483 w 61137"/>
                <a:gd name="connsiteY33" fmla="*/ 55649 h 70327"/>
                <a:gd name="connsiteX34" fmla="*/ 28079 w 61137"/>
                <a:gd name="connsiteY34" fmla="*/ 57308 h 70327"/>
                <a:gd name="connsiteX35" fmla="*/ 20932 w 61137"/>
                <a:gd name="connsiteY35" fmla="*/ 55266 h 70327"/>
                <a:gd name="connsiteX36" fmla="*/ 18124 w 61137"/>
                <a:gd name="connsiteY36" fmla="*/ 49395 h 70327"/>
                <a:gd name="connsiteX37" fmla="*/ 19528 w 61137"/>
                <a:gd name="connsiteY37" fmla="*/ 44927 h 70327"/>
                <a:gd name="connsiteX38" fmla="*/ 23357 w 61137"/>
                <a:gd name="connsiteY38" fmla="*/ 42119 h 70327"/>
                <a:gd name="connsiteX39" fmla="*/ 29229 w 61137"/>
                <a:gd name="connsiteY39" fmla="*/ 40588 h 70327"/>
                <a:gd name="connsiteX40" fmla="*/ 32675 w 61137"/>
                <a:gd name="connsiteY40" fmla="*/ 40078 h 70327"/>
                <a:gd name="connsiteX41" fmla="*/ 36503 w 61137"/>
                <a:gd name="connsiteY41" fmla="*/ 39439 h 70327"/>
                <a:gd name="connsiteX42" fmla="*/ 39950 w 61137"/>
                <a:gd name="connsiteY42" fmla="*/ 38546 h 70327"/>
                <a:gd name="connsiteX43" fmla="*/ 42375 w 61137"/>
                <a:gd name="connsiteY43" fmla="*/ 37525 h 70327"/>
                <a:gd name="connsiteX44" fmla="*/ 42375 w 61137"/>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137" h="70327">
                  <a:moveTo>
                    <a:pt x="52330" y="5361"/>
                  </a:moveTo>
                  <a:cubicBezTo>
                    <a:pt x="49650" y="3446"/>
                    <a:pt x="46459" y="2170"/>
                    <a:pt x="43013" y="1276"/>
                  </a:cubicBezTo>
                  <a:cubicBezTo>
                    <a:pt x="39567" y="383"/>
                    <a:pt x="35865" y="0"/>
                    <a:pt x="32037" y="0"/>
                  </a:cubicBezTo>
                  <a:cubicBezTo>
                    <a:pt x="26548" y="0"/>
                    <a:pt x="21825" y="766"/>
                    <a:pt x="17614" y="2425"/>
                  </a:cubicBezTo>
                  <a:cubicBezTo>
                    <a:pt x="13529" y="4084"/>
                    <a:pt x="10083" y="6382"/>
                    <a:pt x="7530" y="9445"/>
                  </a:cubicBezTo>
                  <a:cubicBezTo>
                    <a:pt x="4978" y="12508"/>
                    <a:pt x="3191" y="16082"/>
                    <a:pt x="2297" y="20294"/>
                  </a:cubicBezTo>
                  <a:lnTo>
                    <a:pt x="19783" y="21698"/>
                  </a:lnTo>
                  <a:cubicBezTo>
                    <a:pt x="20422" y="19400"/>
                    <a:pt x="21825" y="17614"/>
                    <a:pt x="23740" y="16082"/>
                  </a:cubicBezTo>
                  <a:cubicBezTo>
                    <a:pt x="25782" y="14551"/>
                    <a:pt x="28462" y="13785"/>
                    <a:pt x="31909" y="13785"/>
                  </a:cubicBezTo>
                  <a:cubicBezTo>
                    <a:pt x="35100" y="13785"/>
                    <a:pt x="37652" y="14551"/>
                    <a:pt x="39439" y="16082"/>
                  </a:cubicBezTo>
                  <a:cubicBezTo>
                    <a:pt x="41226" y="17614"/>
                    <a:pt x="42119" y="19783"/>
                    <a:pt x="42119" y="22591"/>
                  </a:cubicBezTo>
                  <a:lnTo>
                    <a:pt x="42119" y="22847"/>
                  </a:lnTo>
                  <a:cubicBezTo>
                    <a:pt x="42119" y="24251"/>
                    <a:pt x="41609" y="25399"/>
                    <a:pt x="40460" y="26165"/>
                  </a:cubicBezTo>
                  <a:cubicBezTo>
                    <a:pt x="39311" y="26931"/>
                    <a:pt x="37652" y="27441"/>
                    <a:pt x="35227" y="27824"/>
                  </a:cubicBezTo>
                  <a:cubicBezTo>
                    <a:pt x="32802" y="28207"/>
                    <a:pt x="29611" y="28590"/>
                    <a:pt x="25655" y="28973"/>
                  </a:cubicBezTo>
                  <a:cubicBezTo>
                    <a:pt x="22336" y="29356"/>
                    <a:pt x="19017" y="29867"/>
                    <a:pt x="15954" y="30632"/>
                  </a:cubicBezTo>
                  <a:cubicBezTo>
                    <a:pt x="12891" y="31398"/>
                    <a:pt x="10211" y="32675"/>
                    <a:pt x="7786" y="34206"/>
                  </a:cubicBezTo>
                  <a:cubicBezTo>
                    <a:pt x="5360" y="35738"/>
                    <a:pt x="3446" y="37908"/>
                    <a:pt x="2042" y="40460"/>
                  </a:cubicBezTo>
                  <a:cubicBezTo>
                    <a:pt x="638" y="43013"/>
                    <a:pt x="0" y="46204"/>
                    <a:pt x="0" y="50033"/>
                  </a:cubicBezTo>
                  <a:cubicBezTo>
                    <a:pt x="0" y="54500"/>
                    <a:pt x="1021" y="58329"/>
                    <a:pt x="2935" y="61265"/>
                  </a:cubicBezTo>
                  <a:cubicBezTo>
                    <a:pt x="4850" y="64328"/>
                    <a:pt x="7658" y="66498"/>
                    <a:pt x="10976" y="68030"/>
                  </a:cubicBezTo>
                  <a:cubicBezTo>
                    <a:pt x="14423" y="69561"/>
                    <a:pt x="18252" y="70327"/>
                    <a:pt x="22591" y="70327"/>
                  </a:cubicBezTo>
                  <a:cubicBezTo>
                    <a:pt x="26038" y="70327"/>
                    <a:pt x="28973" y="69816"/>
                    <a:pt x="31526" y="68923"/>
                  </a:cubicBezTo>
                  <a:cubicBezTo>
                    <a:pt x="34078" y="68030"/>
                    <a:pt x="36376" y="66753"/>
                    <a:pt x="38163" y="65094"/>
                  </a:cubicBezTo>
                  <a:cubicBezTo>
                    <a:pt x="39950" y="63435"/>
                    <a:pt x="41481" y="61648"/>
                    <a:pt x="42630" y="59478"/>
                  </a:cubicBezTo>
                  <a:lnTo>
                    <a:pt x="43141" y="59478"/>
                  </a:lnTo>
                  <a:lnTo>
                    <a:pt x="43141" y="68923"/>
                  </a:lnTo>
                  <a:lnTo>
                    <a:pt x="61137" y="68923"/>
                  </a:lnTo>
                  <a:lnTo>
                    <a:pt x="61137" y="22847"/>
                  </a:lnTo>
                  <a:cubicBezTo>
                    <a:pt x="61137" y="18762"/>
                    <a:pt x="60371"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7" y="57308"/>
                    <a:pt x="28079" y="57308"/>
                  </a:cubicBezTo>
                  <a:cubicBezTo>
                    <a:pt x="25271" y="57308"/>
                    <a:pt x="22719" y="56670"/>
                    <a:pt x="20932" y="55266"/>
                  </a:cubicBezTo>
                  <a:cubicBezTo>
                    <a:pt x="19017" y="53862"/>
                    <a:pt x="18124" y="51948"/>
                    <a:pt x="18124" y="49395"/>
                  </a:cubicBezTo>
                  <a:cubicBezTo>
                    <a:pt x="18124" y="47608"/>
                    <a:pt x="18635" y="46076"/>
                    <a:pt x="19528" y="44927"/>
                  </a:cubicBezTo>
                  <a:cubicBezTo>
                    <a:pt x="20422" y="43779"/>
                    <a:pt x="21698" y="42758"/>
                    <a:pt x="23357" y="42119"/>
                  </a:cubicBezTo>
                  <a:cubicBezTo>
                    <a:pt x="25016" y="41354"/>
                    <a:pt x="26931" y="40843"/>
                    <a:pt x="29229" y="40588"/>
                  </a:cubicBezTo>
                  <a:cubicBezTo>
                    <a:pt x="30249" y="40460"/>
                    <a:pt x="31398" y="40333"/>
                    <a:pt x="32675" y="40078"/>
                  </a:cubicBezTo>
                  <a:cubicBezTo>
                    <a:pt x="33951" y="39822"/>
                    <a:pt x="35227" y="39695"/>
                    <a:pt x="36503"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18" name="Freeform 17">
              <a:extLst>
                <a:ext uri="{FF2B5EF4-FFF2-40B4-BE49-F238E27FC236}">
                  <a16:creationId xmlns:a16="http://schemas.microsoft.com/office/drawing/2014/main" id="{5CDFE65E-4AEB-6C7A-C314-93995892DB87}"/>
                </a:ext>
              </a:extLst>
            </p:cNvPr>
            <p:cNvSpPr/>
            <p:nvPr/>
          </p:nvSpPr>
          <p:spPr>
            <a:xfrm>
              <a:off x="3469502" y="6299680"/>
              <a:ext cx="61392" cy="70326"/>
            </a:xfrm>
            <a:custGeom>
              <a:avLst/>
              <a:gdLst>
                <a:gd name="connsiteX0" fmla="*/ 41609 w 61392"/>
                <a:gd name="connsiteY0" fmla="*/ 29356 h 70326"/>
                <a:gd name="connsiteX1" fmla="*/ 29229 w 61392"/>
                <a:gd name="connsiteY1" fmla="*/ 26803 h 70326"/>
                <a:gd name="connsiteX2" fmla="*/ 22464 w 61392"/>
                <a:gd name="connsiteY2" fmla="*/ 24123 h 70326"/>
                <a:gd name="connsiteX3" fmla="*/ 20549 w 61392"/>
                <a:gd name="connsiteY3" fmla="*/ 20039 h 70326"/>
                <a:gd name="connsiteX4" fmla="*/ 23613 w 61392"/>
                <a:gd name="connsiteY4" fmla="*/ 15189 h 70326"/>
                <a:gd name="connsiteX5" fmla="*/ 31016 w 61392"/>
                <a:gd name="connsiteY5" fmla="*/ 13402 h 70326"/>
                <a:gd name="connsiteX6" fmla="*/ 36632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10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7 w 61392"/>
                <a:gd name="connsiteY20" fmla="*/ 54755 h 70326"/>
                <a:gd name="connsiteX21" fmla="*/ 31016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6 w 61392"/>
                <a:gd name="connsiteY26" fmla="*/ 70327 h 70326"/>
                <a:gd name="connsiteX27" fmla="*/ 46714 w 61392"/>
                <a:gd name="connsiteY27" fmla="*/ 67519 h 70326"/>
                <a:gd name="connsiteX28" fmla="*/ 57436 w 61392"/>
                <a:gd name="connsiteY28" fmla="*/ 59605 h 70326"/>
                <a:gd name="connsiteX29" fmla="*/ 61393 w 61392"/>
                <a:gd name="connsiteY29" fmla="*/ 47863 h 70326"/>
                <a:gd name="connsiteX30" fmla="*/ 56543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9" y="26803"/>
                  </a:lnTo>
                  <a:cubicBezTo>
                    <a:pt x="26038" y="26165"/>
                    <a:pt x="23868" y="25271"/>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4"/>
                    <a:pt x="36632" y="14550"/>
                  </a:cubicBezTo>
                  <a:cubicBezTo>
                    <a:pt x="38163" y="15316"/>
                    <a:pt x="39440"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9" y="43651"/>
                    <a:pt x="38418" y="44417"/>
                    <a:pt x="39950" y="45566"/>
                  </a:cubicBezTo>
                  <a:cubicBezTo>
                    <a:pt x="41354" y="46714"/>
                    <a:pt x="42120" y="48118"/>
                    <a:pt x="42120" y="49778"/>
                  </a:cubicBezTo>
                  <a:cubicBezTo>
                    <a:pt x="42120" y="51820"/>
                    <a:pt x="41098" y="53479"/>
                    <a:pt x="39057" y="54755"/>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8" y="69433"/>
                    <a:pt x="46714" y="67519"/>
                  </a:cubicBezTo>
                  <a:cubicBezTo>
                    <a:pt x="51310" y="65604"/>
                    <a:pt x="54883" y="63052"/>
                    <a:pt x="57436" y="59605"/>
                  </a:cubicBezTo>
                  <a:cubicBezTo>
                    <a:pt x="60116" y="56287"/>
                    <a:pt x="61393" y="52330"/>
                    <a:pt x="61393" y="47863"/>
                  </a:cubicBezTo>
                  <a:cubicBezTo>
                    <a:pt x="61393" y="42885"/>
                    <a:pt x="59733" y="38929"/>
                    <a:pt x="56543"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19" name="Freeform 18">
              <a:extLst>
                <a:ext uri="{FF2B5EF4-FFF2-40B4-BE49-F238E27FC236}">
                  <a16:creationId xmlns:a16="http://schemas.microsoft.com/office/drawing/2014/main" id="{A14A7AF9-C453-B96E-8A1D-A9027A3CD619}"/>
                </a:ext>
              </a:extLst>
            </p:cNvPr>
            <p:cNvSpPr/>
            <p:nvPr/>
          </p:nvSpPr>
          <p:spPr>
            <a:xfrm>
              <a:off x="3543275"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694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737" y="766"/>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9"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3" y="15316"/>
                    <a:pt x="59095" y="11743"/>
                    <a:pt x="56160" y="8807"/>
                  </a:cubicBezTo>
                  <a:close/>
                  <a:moveTo>
                    <a:pt x="18762" y="28208"/>
                  </a:moveTo>
                  <a:cubicBezTo>
                    <a:pt x="18762" y="25783"/>
                    <a:pt x="19401" y="23485"/>
                    <a:pt x="20549" y="21443"/>
                  </a:cubicBezTo>
                  <a:cubicBezTo>
                    <a:pt x="21826" y="19273"/>
                    <a:pt x="23485" y="17486"/>
                    <a:pt x="25783" y="16210"/>
                  </a:cubicBezTo>
                  <a:cubicBezTo>
                    <a:pt x="27952" y="14933"/>
                    <a:pt x="30505" y="14168"/>
                    <a:pt x="33441" y="14168"/>
                  </a:cubicBezTo>
                  <a:cubicBezTo>
                    <a:pt x="36376" y="14168"/>
                    <a:pt x="38674" y="14806"/>
                    <a:pt x="40716" y="15954"/>
                  </a:cubicBezTo>
                  <a:cubicBezTo>
                    <a:pt x="42758" y="17103"/>
                    <a:pt x="44417" y="18762"/>
                    <a:pt x="45694"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20" name="Freeform 19">
              <a:extLst>
                <a:ext uri="{FF2B5EF4-FFF2-40B4-BE49-F238E27FC236}">
                  <a16:creationId xmlns:a16="http://schemas.microsoft.com/office/drawing/2014/main" id="{36E667C3-9042-75A2-16C6-99168FCC90BE}"/>
                </a:ext>
              </a:extLst>
            </p:cNvPr>
            <p:cNvSpPr/>
            <p:nvPr/>
          </p:nvSpPr>
          <p:spPr>
            <a:xfrm>
              <a:off x="3621132" y="6299553"/>
              <a:ext cx="61392" cy="70327"/>
            </a:xfrm>
            <a:custGeom>
              <a:avLst/>
              <a:gdLst>
                <a:gd name="connsiteX0" fmla="*/ 56415 w 61392"/>
                <a:gd name="connsiteY0" fmla="*/ 35993 h 70327"/>
                <a:gd name="connsiteX1" fmla="*/ 41609 w 61392"/>
                <a:gd name="connsiteY1" fmla="*/ 29356 h 70327"/>
                <a:gd name="connsiteX2" fmla="*/ 29229 w 61392"/>
                <a:gd name="connsiteY2" fmla="*/ 26803 h 70327"/>
                <a:gd name="connsiteX3" fmla="*/ 22464 w 61392"/>
                <a:gd name="connsiteY3" fmla="*/ 24123 h 70327"/>
                <a:gd name="connsiteX4" fmla="*/ 20549 w 61392"/>
                <a:gd name="connsiteY4" fmla="*/ 20039 h 70327"/>
                <a:gd name="connsiteX5" fmla="*/ 23613 w 61392"/>
                <a:gd name="connsiteY5" fmla="*/ 15189 h 70327"/>
                <a:gd name="connsiteX6" fmla="*/ 31016 w 61392"/>
                <a:gd name="connsiteY6" fmla="*/ 13402 h 70327"/>
                <a:gd name="connsiteX7" fmla="*/ 36631 w 61392"/>
                <a:gd name="connsiteY7" fmla="*/ 14551 h 70327"/>
                <a:gd name="connsiteX8" fmla="*/ 40460 w 61392"/>
                <a:gd name="connsiteY8" fmla="*/ 17486 h 70327"/>
                <a:gd name="connsiteX9" fmla="*/ 42375 w 61392"/>
                <a:gd name="connsiteY9" fmla="*/ 21443 h 70327"/>
                <a:gd name="connsiteX10" fmla="*/ 59733 w 61392"/>
                <a:gd name="connsiteY10" fmla="*/ 20422 h 70327"/>
                <a:gd name="connsiteX11" fmla="*/ 51054 w 61392"/>
                <a:gd name="connsiteY11" fmla="*/ 5488 h 70327"/>
                <a:gd name="connsiteX12" fmla="*/ 30632 w 61392"/>
                <a:gd name="connsiteY12" fmla="*/ 0 h 70327"/>
                <a:gd name="connsiteX13" fmla="*/ 15316 w 61392"/>
                <a:gd name="connsiteY13" fmla="*/ 2553 h 70327"/>
                <a:gd name="connsiteX14" fmla="*/ 5233 w 61392"/>
                <a:gd name="connsiteY14" fmla="*/ 9828 h 70327"/>
                <a:gd name="connsiteX15" fmla="*/ 1659 w 61392"/>
                <a:gd name="connsiteY15" fmla="*/ 21187 h 70327"/>
                <a:gd name="connsiteX16" fmla="*/ 6510 w 61392"/>
                <a:gd name="connsiteY16" fmla="*/ 33823 h 70327"/>
                <a:gd name="connsiteX17" fmla="*/ 21443 w 61392"/>
                <a:gd name="connsiteY17" fmla="*/ 40716 h 70327"/>
                <a:gd name="connsiteX18" fmla="*/ 33313 w 61392"/>
                <a:gd name="connsiteY18" fmla="*/ 43013 h 70327"/>
                <a:gd name="connsiteX19" fmla="*/ 39950 w 61392"/>
                <a:gd name="connsiteY19" fmla="*/ 45566 h 70327"/>
                <a:gd name="connsiteX20" fmla="*/ 42120 w 61392"/>
                <a:gd name="connsiteY20" fmla="*/ 49778 h 70327"/>
                <a:gd name="connsiteX21" fmla="*/ 39056 w 61392"/>
                <a:gd name="connsiteY21" fmla="*/ 54756 h 70327"/>
                <a:gd name="connsiteX22" fmla="*/ 31016 w 61392"/>
                <a:gd name="connsiteY22" fmla="*/ 56670 h 70327"/>
                <a:gd name="connsiteX23" fmla="*/ 22719 w 61392"/>
                <a:gd name="connsiteY23" fmla="*/ 54500 h 70327"/>
                <a:gd name="connsiteX24" fmla="*/ 18635 w 61392"/>
                <a:gd name="connsiteY24" fmla="*/ 48246 h 70327"/>
                <a:gd name="connsiteX25" fmla="*/ 0 w 61392"/>
                <a:gd name="connsiteY25" fmla="*/ 49267 h 70327"/>
                <a:gd name="connsiteX26" fmla="*/ 9445 w 61392"/>
                <a:gd name="connsiteY26" fmla="*/ 64711 h 70327"/>
                <a:gd name="connsiteX27" fmla="*/ 31016 w 61392"/>
                <a:gd name="connsiteY27" fmla="*/ 70327 h 70327"/>
                <a:gd name="connsiteX28" fmla="*/ 46714 w 61392"/>
                <a:gd name="connsiteY28" fmla="*/ 67519 h 70327"/>
                <a:gd name="connsiteX29" fmla="*/ 57436 w 61392"/>
                <a:gd name="connsiteY29" fmla="*/ 59606 h 70327"/>
                <a:gd name="connsiteX30" fmla="*/ 61392 w 61392"/>
                <a:gd name="connsiteY30" fmla="*/ 47863 h 70327"/>
                <a:gd name="connsiteX31" fmla="*/ 56543 w 61392"/>
                <a:gd name="connsiteY31" fmla="*/ 35993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7">
                  <a:moveTo>
                    <a:pt x="56415" y="35993"/>
                  </a:moveTo>
                  <a:cubicBezTo>
                    <a:pt x="53096" y="32930"/>
                    <a:pt x="48246" y="30760"/>
                    <a:pt x="41609" y="29356"/>
                  </a:cubicBezTo>
                  <a:lnTo>
                    <a:pt x="29229" y="26803"/>
                  </a:lnTo>
                  <a:cubicBezTo>
                    <a:pt x="26038" y="26165"/>
                    <a:pt x="23868" y="25272"/>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5"/>
                    <a:pt x="36631" y="14551"/>
                  </a:cubicBezTo>
                  <a:cubicBezTo>
                    <a:pt x="38163" y="15316"/>
                    <a:pt x="39439" y="16210"/>
                    <a:pt x="40460" y="17486"/>
                  </a:cubicBezTo>
                  <a:cubicBezTo>
                    <a:pt x="41481" y="18635"/>
                    <a:pt x="42120" y="20039"/>
                    <a:pt x="42375" y="21443"/>
                  </a:cubicBezTo>
                  <a:lnTo>
                    <a:pt x="59733" y="20422"/>
                  </a:lnTo>
                  <a:cubicBezTo>
                    <a:pt x="58840" y="14168"/>
                    <a:pt x="56032" y="9190"/>
                    <a:pt x="51054" y="5488"/>
                  </a:cubicBezTo>
                  <a:cubicBezTo>
                    <a:pt x="46076" y="1787"/>
                    <a:pt x="39312" y="0"/>
                    <a:pt x="30632" y="0"/>
                  </a:cubicBezTo>
                  <a:cubicBezTo>
                    <a:pt x="24761" y="0"/>
                    <a:pt x="19656" y="894"/>
                    <a:pt x="15316" y="2553"/>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6"/>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7" y="69433"/>
                    <a:pt x="46714" y="67519"/>
                  </a:cubicBezTo>
                  <a:cubicBezTo>
                    <a:pt x="51310" y="65605"/>
                    <a:pt x="54883" y="63052"/>
                    <a:pt x="57436" y="59606"/>
                  </a:cubicBezTo>
                  <a:cubicBezTo>
                    <a:pt x="60116" y="56287"/>
                    <a:pt x="61392" y="52330"/>
                    <a:pt x="61392" y="47863"/>
                  </a:cubicBezTo>
                  <a:cubicBezTo>
                    <a:pt x="61392" y="42886"/>
                    <a:pt x="59733" y="38929"/>
                    <a:pt x="56543" y="35993"/>
                  </a:cubicBezTo>
                  <a:close/>
                </a:path>
              </a:pathLst>
            </a:custGeom>
            <a:solidFill>
              <a:srgbClr val="EC607E"/>
            </a:solidFill>
            <a:ln w="0" cap="flat">
              <a:noFill/>
              <a:prstDash val="solid"/>
              <a:miter/>
            </a:ln>
          </p:spPr>
          <p:txBody>
            <a:bodyPr rtlCol="0" anchor="ctr"/>
            <a:lstStyle/>
            <a:p>
              <a:endParaRPr lang="en-GB" sz="1013"/>
            </a:p>
          </p:txBody>
        </p:sp>
        <p:sp>
          <p:nvSpPr>
            <p:cNvPr id="21" name="Freeform 20">
              <a:extLst>
                <a:ext uri="{FF2B5EF4-FFF2-40B4-BE49-F238E27FC236}">
                  <a16:creationId xmlns:a16="http://schemas.microsoft.com/office/drawing/2014/main" id="{630B24E1-777B-7786-877D-3C2FB8E659FE}"/>
                </a:ext>
              </a:extLst>
            </p:cNvPr>
            <p:cNvSpPr/>
            <p:nvPr/>
          </p:nvSpPr>
          <p:spPr>
            <a:xfrm>
              <a:off x="2164306" y="6277599"/>
              <a:ext cx="57690" cy="91131"/>
            </a:xfrm>
            <a:custGeom>
              <a:avLst/>
              <a:gdLst>
                <a:gd name="connsiteX0" fmla="*/ 57691 w 57690"/>
                <a:gd name="connsiteY0" fmla="*/ 79261 h 91131"/>
                <a:gd name="connsiteX1" fmla="*/ 13784 w 57690"/>
                <a:gd name="connsiteY1" fmla="*/ 79261 h 91131"/>
                <a:gd name="connsiteX2" fmla="*/ 13784 w 57690"/>
                <a:gd name="connsiteY2" fmla="*/ 51309 h 91131"/>
                <a:gd name="connsiteX3" fmla="*/ 54245 w 57690"/>
                <a:gd name="connsiteY3" fmla="*/ 51309 h 91131"/>
                <a:gd name="connsiteX4" fmla="*/ 54245 w 57690"/>
                <a:gd name="connsiteY4" fmla="*/ 39567 h 91131"/>
                <a:gd name="connsiteX5" fmla="*/ 13784 w 57690"/>
                <a:gd name="connsiteY5" fmla="*/ 39567 h 91131"/>
                <a:gd name="connsiteX6" fmla="*/ 13784 w 57690"/>
                <a:gd name="connsiteY6" fmla="*/ 11870 h 91131"/>
                <a:gd name="connsiteX7" fmla="*/ 57180 w 57690"/>
                <a:gd name="connsiteY7" fmla="*/ 11870 h 91131"/>
                <a:gd name="connsiteX8" fmla="*/ 57180 w 57690"/>
                <a:gd name="connsiteY8" fmla="*/ 0 h 91131"/>
                <a:gd name="connsiteX9" fmla="*/ 0 w 57690"/>
                <a:gd name="connsiteY9" fmla="*/ 0 h 91131"/>
                <a:gd name="connsiteX10" fmla="*/ 0 w 57690"/>
                <a:gd name="connsiteY10" fmla="*/ 91132 h 91131"/>
                <a:gd name="connsiteX11" fmla="*/ 57691 w 57690"/>
                <a:gd name="connsiteY11" fmla="*/ 91132 h 91131"/>
                <a:gd name="connsiteX12" fmla="*/ 57691 w 57690"/>
                <a:gd name="connsiteY12" fmla="*/ 7926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90" h="91131">
                  <a:moveTo>
                    <a:pt x="57691" y="79261"/>
                  </a:moveTo>
                  <a:lnTo>
                    <a:pt x="13784" y="79261"/>
                  </a:lnTo>
                  <a:lnTo>
                    <a:pt x="13784" y="51309"/>
                  </a:lnTo>
                  <a:lnTo>
                    <a:pt x="54245" y="51309"/>
                  </a:lnTo>
                  <a:lnTo>
                    <a:pt x="54245" y="39567"/>
                  </a:lnTo>
                  <a:lnTo>
                    <a:pt x="13784" y="39567"/>
                  </a:lnTo>
                  <a:lnTo>
                    <a:pt x="13784" y="11870"/>
                  </a:lnTo>
                  <a:lnTo>
                    <a:pt x="57180" y="11870"/>
                  </a:lnTo>
                  <a:lnTo>
                    <a:pt x="57180" y="0"/>
                  </a:lnTo>
                  <a:lnTo>
                    <a:pt x="0" y="0"/>
                  </a:lnTo>
                  <a:lnTo>
                    <a:pt x="0" y="91132"/>
                  </a:lnTo>
                  <a:lnTo>
                    <a:pt x="57691" y="91132"/>
                  </a:lnTo>
                  <a:lnTo>
                    <a:pt x="57691" y="79261"/>
                  </a:lnTo>
                  <a:close/>
                </a:path>
              </a:pathLst>
            </a:custGeom>
            <a:solidFill>
              <a:srgbClr val="14336A"/>
            </a:solidFill>
            <a:ln w="0" cap="flat">
              <a:noFill/>
              <a:prstDash val="solid"/>
              <a:miter/>
            </a:ln>
          </p:spPr>
          <p:txBody>
            <a:bodyPr rtlCol="0" anchor="ctr"/>
            <a:lstStyle/>
            <a:p>
              <a:endParaRPr lang="en-GB" sz="1013"/>
            </a:p>
          </p:txBody>
        </p:sp>
        <p:sp>
          <p:nvSpPr>
            <p:cNvPr id="22" name="Freeform 21">
              <a:extLst>
                <a:ext uri="{FF2B5EF4-FFF2-40B4-BE49-F238E27FC236}">
                  <a16:creationId xmlns:a16="http://schemas.microsoft.com/office/drawing/2014/main" id="{A2070493-F21E-8260-5499-BF9CC3A04C13}"/>
                </a:ext>
              </a:extLst>
            </p:cNvPr>
            <p:cNvSpPr/>
            <p:nvPr/>
          </p:nvSpPr>
          <p:spPr>
            <a:xfrm>
              <a:off x="2242036" y="6300574"/>
              <a:ext cx="56542" cy="69050"/>
            </a:xfrm>
            <a:custGeom>
              <a:avLst/>
              <a:gdLst>
                <a:gd name="connsiteX0" fmla="*/ 10721 w 56542"/>
                <a:gd name="connsiteY0" fmla="*/ 66115 h 69050"/>
                <a:gd name="connsiteX1" fmla="*/ 22336 w 56542"/>
                <a:gd name="connsiteY1" fmla="*/ 69050 h 69050"/>
                <a:gd name="connsiteX2" fmla="*/ 35227 w 56542"/>
                <a:gd name="connsiteY2" fmla="*/ 65476 h 69050"/>
                <a:gd name="connsiteX3" fmla="*/ 42758 w 56542"/>
                <a:gd name="connsiteY3" fmla="*/ 56414 h 69050"/>
                <a:gd name="connsiteX4" fmla="*/ 43524 w 56542"/>
                <a:gd name="connsiteY4" fmla="*/ 56414 h 69050"/>
                <a:gd name="connsiteX5" fmla="*/ 43524 w 56542"/>
                <a:gd name="connsiteY5" fmla="*/ 68284 h 69050"/>
                <a:gd name="connsiteX6" fmla="*/ 56542 w 56542"/>
                <a:gd name="connsiteY6" fmla="*/ 68284 h 69050"/>
                <a:gd name="connsiteX7" fmla="*/ 56542 w 56542"/>
                <a:gd name="connsiteY7" fmla="*/ 0 h 69050"/>
                <a:gd name="connsiteX8" fmla="*/ 43140 w 56542"/>
                <a:gd name="connsiteY8" fmla="*/ 0 h 69050"/>
                <a:gd name="connsiteX9" fmla="*/ 43140 w 56542"/>
                <a:gd name="connsiteY9" fmla="*/ 39949 h 69050"/>
                <a:gd name="connsiteX10" fmla="*/ 40716 w 56542"/>
                <a:gd name="connsiteY10" fmla="*/ 49522 h 69050"/>
                <a:gd name="connsiteX11" fmla="*/ 34589 w 56542"/>
                <a:gd name="connsiteY11" fmla="*/ 55138 h 69050"/>
                <a:gd name="connsiteX12" fmla="*/ 27186 w 56542"/>
                <a:gd name="connsiteY12" fmla="*/ 57052 h 69050"/>
                <a:gd name="connsiteX13" fmla="*/ 17103 w 56542"/>
                <a:gd name="connsiteY13" fmla="*/ 52968 h 69050"/>
                <a:gd name="connsiteX14" fmla="*/ 13274 w 56542"/>
                <a:gd name="connsiteY14" fmla="*/ 41864 h 69050"/>
                <a:gd name="connsiteX15" fmla="*/ 13274 w 56542"/>
                <a:gd name="connsiteY15" fmla="*/ 0 h 69050"/>
                <a:gd name="connsiteX16" fmla="*/ 0 w 56542"/>
                <a:gd name="connsiteY16" fmla="*/ 0 h 69050"/>
                <a:gd name="connsiteX17" fmla="*/ 0 w 56542"/>
                <a:gd name="connsiteY17" fmla="*/ 43523 h 69050"/>
                <a:gd name="connsiteX18" fmla="*/ 2808 w 56542"/>
                <a:gd name="connsiteY18" fmla="*/ 57691 h 69050"/>
                <a:gd name="connsiteX19" fmla="*/ 10721 w 56542"/>
                <a:gd name="connsiteY19" fmla="*/ 66370 h 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542" h="69050">
                  <a:moveTo>
                    <a:pt x="10721" y="66115"/>
                  </a:moveTo>
                  <a:cubicBezTo>
                    <a:pt x="14040" y="68029"/>
                    <a:pt x="17997" y="69050"/>
                    <a:pt x="22336" y="69050"/>
                  </a:cubicBezTo>
                  <a:cubicBezTo>
                    <a:pt x="27441" y="69050"/>
                    <a:pt x="31781" y="67902"/>
                    <a:pt x="35227" y="65476"/>
                  </a:cubicBezTo>
                  <a:cubicBezTo>
                    <a:pt x="38673" y="63051"/>
                    <a:pt x="41226" y="59988"/>
                    <a:pt x="42758" y="56414"/>
                  </a:cubicBezTo>
                  <a:lnTo>
                    <a:pt x="43524" y="56414"/>
                  </a:lnTo>
                  <a:lnTo>
                    <a:pt x="43524" y="68284"/>
                  </a:lnTo>
                  <a:lnTo>
                    <a:pt x="56542" y="68284"/>
                  </a:lnTo>
                  <a:lnTo>
                    <a:pt x="56542" y="0"/>
                  </a:lnTo>
                  <a:lnTo>
                    <a:pt x="43140" y="0"/>
                  </a:lnTo>
                  <a:lnTo>
                    <a:pt x="43140" y="39949"/>
                  </a:lnTo>
                  <a:cubicBezTo>
                    <a:pt x="43140" y="43779"/>
                    <a:pt x="42375" y="47097"/>
                    <a:pt x="40716" y="49522"/>
                  </a:cubicBezTo>
                  <a:cubicBezTo>
                    <a:pt x="39056" y="52075"/>
                    <a:pt x="37014" y="53862"/>
                    <a:pt x="34589" y="55138"/>
                  </a:cubicBezTo>
                  <a:cubicBezTo>
                    <a:pt x="32164" y="56414"/>
                    <a:pt x="29611" y="57052"/>
                    <a:pt x="27186" y="57052"/>
                  </a:cubicBezTo>
                  <a:cubicBezTo>
                    <a:pt x="23102" y="57052"/>
                    <a:pt x="19656" y="55649"/>
                    <a:pt x="17103" y="52968"/>
                  </a:cubicBezTo>
                  <a:cubicBezTo>
                    <a:pt x="14550" y="50160"/>
                    <a:pt x="13274" y="46459"/>
                    <a:pt x="13274" y="41864"/>
                  </a:cubicBezTo>
                  <a:lnTo>
                    <a:pt x="13274" y="0"/>
                  </a:lnTo>
                  <a:lnTo>
                    <a:pt x="0" y="0"/>
                  </a:lnTo>
                  <a:lnTo>
                    <a:pt x="0" y="43523"/>
                  </a:lnTo>
                  <a:cubicBezTo>
                    <a:pt x="0" y="49139"/>
                    <a:pt x="893" y="53862"/>
                    <a:pt x="2808" y="57691"/>
                  </a:cubicBezTo>
                  <a:cubicBezTo>
                    <a:pt x="4722" y="61520"/>
                    <a:pt x="7403" y="64456"/>
                    <a:pt x="10721" y="66370"/>
                  </a:cubicBezTo>
                  <a:close/>
                </a:path>
              </a:pathLst>
            </a:custGeom>
            <a:solidFill>
              <a:srgbClr val="14336A"/>
            </a:solidFill>
            <a:ln w="0" cap="flat">
              <a:noFill/>
              <a:prstDash val="solid"/>
              <a:miter/>
            </a:ln>
          </p:spPr>
          <p:txBody>
            <a:bodyPr rtlCol="0" anchor="ctr"/>
            <a:lstStyle/>
            <a:p>
              <a:endParaRPr lang="en-GB" sz="1013"/>
            </a:p>
          </p:txBody>
        </p:sp>
        <p:sp>
          <p:nvSpPr>
            <p:cNvPr id="23" name="Freeform 22">
              <a:extLst>
                <a:ext uri="{FF2B5EF4-FFF2-40B4-BE49-F238E27FC236}">
                  <a16:creationId xmlns:a16="http://schemas.microsoft.com/office/drawing/2014/main" id="{BB256FC6-5F29-BD71-B1D1-6EB24E2159F2}"/>
                </a:ext>
              </a:extLst>
            </p:cNvPr>
            <p:cNvSpPr/>
            <p:nvPr/>
          </p:nvSpPr>
          <p:spPr>
            <a:xfrm>
              <a:off x="2319383" y="6299297"/>
              <a:ext cx="36631" cy="69305"/>
            </a:xfrm>
            <a:custGeom>
              <a:avLst/>
              <a:gdLst>
                <a:gd name="connsiteX0" fmla="*/ 13402 w 36631"/>
                <a:gd name="connsiteY0" fmla="*/ 27697 h 69305"/>
                <a:gd name="connsiteX1" fmla="*/ 15571 w 36631"/>
                <a:gd name="connsiteY1" fmla="*/ 19783 h 69305"/>
                <a:gd name="connsiteX2" fmla="*/ 21315 w 36631"/>
                <a:gd name="connsiteY2" fmla="*/ 14295 h 69305"/>
                <a:gd name="connsiteX3" fmla="*/ 29739 w 36631"/>
                <a:gd name="connsiteY3" fmla="*/ 12253 h 69305"/>
                <a:gd name="connsiteX4" fmla="*/ 33823 w 36631"/>
                <a:gd name="connsiteY4" fmla="*/ 12508 h 69305"/>
                <a:gd name="connsiteX5" fmla="*/ 36631 w 36631"/>
                <a:gd name="connsiteY5" fmla="*/ 13019 h 69305"/>
                <a:gd name="connsiteX6" fmla="*/ 36631 w 36631"/>
                <a:gd name="connsiteY6" fmla="*/ 255 h 69305"/>
                <a:gd name="connsiteX7" fmla="*/ 33951 w 36631"/>
                <a:gd name="connsiteY7" fmla="*/ 0 h 69305"/>
                <a:gd name="connsiteX8" fmla="*/ 31015 w 36631"/>
                <a:gd name="connsiteY8" fmla="*/ 0 h 69305"/>
                <a:gd name="connsiteX9" fmla="*/ 20294 w 36631"/>
                <a:gd name="connsiteY9" fmla="*/ 3191 h 69305"/>
                <a:gd name="connsiteX10" fmla="*/ 13657 w 36631"/>
                <a:gd name="connsiteY10" fmla="*/ 11870 h 69305"/>
                <a:gd name="connsiteX11" fmla="*/ 12891 w 36631"/>
                <a:gd name="connsiteY11" fmla="*/ 11870 h 69305"/>
                <a:gd name="connsiteX12" fmla="*/ 12891 w 36631"/>
                <a:gd name="connsiteY12" fmla="*/ 1021 h 69305"/>
                <a:gd name="connsiteX13" fmla="*/ 0 w 36631"/>
                <a:gd name="connsiteY13" fmla="*/ 1021 h 69305"/>
                <a:gd name="connsiteX14" fmla="*/ 0 w 36631"/>
                <a:gd name="connsiteY14" fmla="*/ 69306 h 69305"/>
                <a:gd name="connsiteX15" fmla="*/ 13274 w 36631"/>
                <a:gd name="connsiteY15" fmla="*/ 69306 h 69305"/>
                <a:gd name="connsiteX16" fmla="*/ 13274 w 36631"/>
                <a:gd name="connsiteY16" fmla="*/ 27569 h 6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31" h="69305">
                  <a:moveTo>
                    <a:pt x="13402" y="27697"/>
                  </a:moveTo>
                  <a:cubicBezTo>
                    <a:pt x="13402" y="24761"/>
                    <a:pt x="14167" y="22081"/>
                    <a:pt x="15571" y="19783"/>
                  </a:cubicBezTo>
                  <a:cubicBezTo>
                    <a:pt x="16975" y="17486"/>
                    <a:pt x="18890" y="15571"/>
                    <a:pt x="21315" y="14295"/>
                  </a:cubicBezTo>
                  <a:cubicBezTo>
                    <a:pt x="23740" y="13019"/>
                    <a:pt x="26548" y="12253"/>
                    <a:pt x="29739" y="12253"/>
                  </a:cubicBezTo>
                  <a:cubicBezTo>
                    <a:pt x="31143" y="12253"/>
                    <a:pt x="32419" y="12253"/>
                    <a:pt x="33823" y="12508"/>
                  </a:cubicBezTo>
                  <a:cubicBezTo>
                    <a:pt x="35227" y="12764"/>
                    <a:pt x="36121" y="12891"/>
                    <a:pt x="36631" y="13019"/>
                  </a:cubicBezTo>
                  <a:lnTo>
                    <a:pt x="36631" y="255"/>
                  </a:lnTo>
                  <a:cubicBezTo>
                    <a:pt x="35993" y="255"/>
                    <a:pt x="35100" y="127"/>
                    <a:pt x="33951" y="0"/>
                  </a:cubicBezTo>
                  <a:cubicBezTo>
                    <a:pt x="32802" y="0"/>
                    <a:pt x="31781" y="0"/>
                    <a:pt x="31015" y="0"/>
                  </a:cubicBezTo>
                  <a:cubicBezTo>
                    <a:pt x="27059" y="0"/>
                    <a:pt x="23485" y="1021"/>
                    <a:pt x="20294" y="3191"/>
                  </a:cubicBezTo>
                  <a:cubicBezTo>
                    <a:pt x="17103" y="5360"/>
                    <a:pt x="14933" y="8168"/>
                    <a:pt x="13657" y="11870"/>
                  </a:cubicBezTo>
                  <a:lnTo>
                    <a:pt x="12891" y="11870"/>
                  </a:lnTo>
                  <a:lnTo>
                    <a:pt x="12891" y="1021"/>
                  </a:lnTo>
                  <a:lnTo>
                    <a:pt x="0" y="1021"/>
                  </a:lnTo>
                  <a:lnTo>
                    <a:pt x="0" y="69306"/>
                  </a:lnTo>
                  <a:lnTo>
                    <a:pt x="13274" y="69306"/>
                  </a:lnTo>
                  <a:lnTo>
                    <a:pt x="13274" y="27569"/>
                  </a:lnTo>
                  <a:close/>
                </a:path>
              </a:pathLst>
            </a:custGeom>
            <a:solidFill>
              <a:srgbClr val="14336A"/>
            </a:solidFill>
            <a:ln w="0" cap="flat">
              <a:noFill/>
              <a:prstDash val="solid"/>
              <a:miter/>
            </a:ln>
          </p:spPr>
          <p:txBody>
            <a:bodyPr rtlCol="0" anchor="ctr"/>
            <a:lstStyle/>
            <a:p>
              <a:endParaRPr lang="en-GB" sz="1013"/>
            </a:p>
          </p:txBody>
        </p:sp>
        <p:sp>
          <p:nvSpPr>
            <p:cNvPr id="24" name="Freeform 23">
              <a:extLst>
                <a:ext uri="{FF2B5EF4-FFF2-40B4-BE49-F238E27FC236}">
                  <a16:creationId xmlns:a16="http://schemas.microsoft.com/office/drawing/2014/main" id="{AD54A5D9-AFD7-77F9-B5C1-B26D907EB842}"/>
                </a:ext>
              </a:extLst>
            </p:cNvPr>
            <p:cNvSpPr/>
            <p:nvPr/>
          </p:nvSpPr>
          <p:spPr>
            <a:xfrm>
              <a:off x="2365331" y="6299553"/>
              <a:ext cx="63562" cy="70454"/>
            </a:xfrm>
            <a:custGeom>
              <a:avLst/>
              <a:gdLst>
                <a:gd name="connsiteX0" fmla="*/ 48501 w 63562"/>
                <a:gd name="connsiteY0" fmla="*/ 66115 h 70454"/>
                <a:gd name="connsiteX1" fmla="*/ 59606 w 63562"/>
                <a:gd name="connsiteY1" fmla="*/ 53862 h 70454"/>
                <a:gd name="connsiteX2" fmla="*/ 63562 w 63562"/>
                <a:gd name="connsiteY2" fmla="*/ 35355 h 70454"/>
                <a:gd name="connsiteX3" fmla="*/ 59606 w 63562"/>
                <a:gd name="connsiteY3" fmla="*/ 16720 h 70454"/>
                <a:gd name="connsiteX4" fmla="*/ 48501 w 63562"/>
                <a:gd name="connsiteY4" fmla="*/ 4340 h 70454"/>
                <a:gd name="connsiteX5" fmla="*/ 31781 w 63562"/>
                <a:gd name="connsiteY5" fmla="*/ 0 h 70454"/>
                <a:gd name="connsiteX6" fmla="*/ 15061 w 63562"/>
                <a:gd name="connsiteY6" fmla="*/ 4340 h 70454"/>
                <a:gd name="connsiteX7" fmla="*/ 3957 w 63562"/>
                <a:gd name="connsiteY7" fmla="*/ 16720 h 70454"/>
                <a:gd name="connsiteX8" fmla="*/ 0 w 63562"/>
                <a:gd name="connsiteY8" fmla="*/ 35355 h 70454"/>
                <a:gd name="connsiteX9" fmla="*/ 3957 w 63562"/>
                <a:gd name="connsiteY9" fmla="*/ 53862 h 70454"/>
                <a:gd name="connsiteX10" fmla="*/ 15061 w 63562"/>
                <a:gd name="connsiteY10" fmla="*/ 66115 h 70454"/>
                <a:gd name="connsiteX11" fmla="*/ 31781 w 63562"/>
                <a:gd name="connsiteY11" fmla="*/ 70454 h 70454"/>
                <a:gd name="connsiteX12" fmla="*/ 48501 w 63562"/>
                <a:gd name="connsiteY12" fmla="*/ 66115 h 70454"/>
                <a:gd name="connsiteX13" fmla="*/ 15316 w 63562"/>
                <a:gd name="connsiteY13" fmla="*/ 47225 h 70454"/>
                <a:gd name="connsiteX14" fmla="*/ 13274 w 63562"/>
                <a:gd name="connsiteY14" fmla="*/ 35227 h 70454"/>
                <a:gd name="connsiteX15" fmla="*/ 15316 w 63562"/>
                <a:gd name="connsiteY15" fmla="*/ 23230 h 70454"/>
                <a:gd name="connsiteX16" fmla="*/ 21443 w 63562"/>
                <a:gd name="connsiteY16" fmla="*/ 14423 h 70454"/>
                <a:gd name="connsiteX17" fmla="*/ 31781 w 63562"/>
                <a:gd name="connsiteY17" fmla="*/ 11104 h 70454"/>
                <a:gd name="connsiteX18" fmla="*/ 42119 w 63562"/>
                <a:gd name="connsiteY18" fmla="*/ 14423 h 70454"/>
                <a:gd name="connsiteX19" fmla="*/ 48246 w 63562"/>
                <a:gd name="connsiteY19" fmla="*/ 23230 h 70454"/>
                <a:gd name="connsiteX20" fmla="*/ 50288 w 63562"/>
                <a:gd name="connsiteY20" fmla="*/ 35227 h 70454"/>
                <a:gd name="connsiteX21" fmla="*/ 48246 w 63562"/>
                <a:gd name="connsiteY21" fmla="*/ 47225 h 70454"/>
                <a:gd name="connsiteX22" fmla="*/ 42119 w 63562"/>
                <a:gd name="connsiteY22" fmla="*/ 56032 h 70454"/>
                <a:gd name="connsiteX23" fmla="*/ 31781 w 63562"/>
                <a:gd name="connsiteY23" fmla="*/ 59350 h 70454"/>
                <a:gd name="connsiteX24" fmla="*/ 21443 w 63562"/>
                <a:gd name="connsiteY24" fmla="*/ 56032 h 70454"/>
                <a:gd name="connsiteX25" fmla="*/ 15316 w 63562"/>
                <a:gd name="connsiteY25" fmla="*/ 47225 h 7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62" h="70454">
                  <a:moveTo>
                    <a:pt x="48501" y="66115"/>
                  </a:moveTo>
                  <a:cubicBezTo>
                    <a:pt x="53224" y="63179"/>
                    <a:pt x="56925" y="59095"/>
                    <a:pt x="59606" y="53862"/>
                  </a:cubicBezTo>
                  <a:cubicBezTo>
                    <a:pt x="62286" y="48629"/>
                    <a:pt x="63562" y="42375"/>
                    <a:pt x="63562" y="35355"/>
                  </a:cubicBezTo>
                  <a:cubicBezTo>
                    <a:pt x="63562" y="28335"/>
                    <a:pt x="62286" y="22081"/>
                    <a:pt x="59606" y="16720"/>
                  </a:cubicBezTo>
                  <a:cubicBezTo>
                    <a:pt x="56925" y="11360"/>
                    <a:pt x="53224" y="7275"/>
                    <a:pt x="48501" y="4340"/>
                  </a:cubicBezTo>
                  <a:cubicBezTo>
                    <a:pt x="43779" y="1404"/>
                    <a:pt x="38163" y="0"/>
                    <a:pt x="31781" y="0"/>
                  </a:cubicBezTo>
                  <a:cubicBezTo>
                    <a:pt x="25399" y="0"/>
                    <a:pt x="19783" y="1404"/>
                    <a:pt x="15061" y="4340"/>
                  </a:cubicBezTo>
                  <a:cubicBezTo>
                    <a:pt x="10338" y="7275"/>
                    <a:pt x="6637" y="11360"/>
                    <a:pt x="3957" y="16720"/>
                  </a:cubicBezTo>
                  <a:cubicBezTo>
                    <a:pt x="1276" y="22081"/>
                    <a:pt x="0" y="28207"/>
                    <a:pt x="0" y="35355"/>
                  </a:cubicBezTo>
                  <a:cubicBezTo>
                    <a:pt x="0" y="42503"/>
                    <a:pt x="1276" y="48629"/>
                    <a:pt x="3957" y="53862"/>
                  </a:cubicBezTo>
                  <a:cubicBezTo>
                    <a:pt x="6637" y="59095"/>
                    <a:pt x="10338" y="63179"/>
                    <a:pt x="15061" y="66115"/>
                  </a:cubicBezTo>
                  <a:cubicBezTo>
                    <a:pt x="19783" y="69051"/>
                    <a:pt x="25399" y="70454"/>
                    <a:pt x="31781" y="70454"/>
                  </a:cubicBezTo>
                  <a:cubicBezTo>
                    <a:pt x="38163" y="70454"/>
                    <a:pt x="43779" y="69051"/>
                    <a:pt x="48501" y="66115"/>
                  </a:cubicBezTo>
                  <a:close/>
                  <a:moveTo>
                    <a:pt x="15316" y="47225"/>
                  </a:moveTo>
                  <a:cubicBezTo>
                    <a:pt x="14040" y="43524"/>
                    <a:pt x="13274" y="39567"/>
                    <a:pt x="13274" y="35227"/>
                  </a:cubicBezTo>
                  <a:cubicBezTo>
                    <a:pt x="13274" y="30888"/>
                    <a:pt x="13912" y="26803"/>
                    <a:pt x="15316" y="23230"/>
                  </a:cubicBezTo>
                  <a:cubicBezTo>
                    <a:pt x="16592" y="19528"/>
                    <a:pt x="18635" y="16592"/>
                    <a:pt x="21443" y="14423"/>
                  </a:cubicBezTo>
                  <a:cubicBezTo>
                    <a:pt x="24123" y="12253"/>
                    <a:pt x="27697" y="11104"/>
                    <a:pt x="31781" y="11104"/>
                  </a:cubicBezTo>
                  <a:cubicBezTo>
                    <a:pt x="35865" y="11104"/>
                    <a:pt x="39311" y="12253"/>
                    <a:pt x="42119" y="14423"/>
                  </a:cubicBezTo>
                  <a:cubicBezTo>
                    <a:pt x="44800" y="16592"/>
                    <a:pt x="46842" y="19656"/>
                    <a:pt x="48246" y="23230"/>
                  </a:cubicBezTo>
                  <a:cubicBezTo>
                    <a:pt x="49522" y="26931"/>
                    <a:pt x="50288" y="30888"/>
                    <a:pt x="50288" y="35227"/>
                  </a:cubicBezTo>
                  <a:cubicBezTo>
                    <a:pt x="50288" y="39567"/>
                    <a:pt x="49650" y="43651"/>
                    <a:pt x="48246" y="47225"/>
                  </a:cubicBezTo>
                  <a:cubicBezTo>
                    <a:pt x="46970" y="50926"/>
                    <a:pt x="44927" y="53734"/>
                    <a:pt x="42119" y="56032"/>
                  </a:cubicBezTo>
                  <a:cubicBezTo>
                    <a:pt x="39439" y="58202"/>
                    <a:pt x="35993" y="59350"/>
                    <a:pt x="31781" y="59350"/>
                  </a:cubicBezTo>
                  <a:cubicBezTo>
                    <a:pt x="27569" y="59350"/>
                    <a:pt x="24123" y="58202"/>
                    <a:pt x="21443" y="56032"/>
                  </a:cubicBezTo>
                  <a:cubicBezTo>
                    <a:pt x="18635" y="53862"/>
                    <a:pt x="16720" y="50926"/>
                    <a:pt x="15316" y="47225"/>
                  </a:cubicBezTo>
                  <a:close/>
                </a:path>
              </a:pathLst>
            </a:custGeom>
            <a:solidFill>
              <a:srgbClr val="14336A"/>
            </a:solidFill>
            <a:ln w="0" cap="flat">
              <a:noFill/>
              <a:prstDash val="solid"/>
              <a:miter/>
            </a:ln>
          </p:spPr>
          <p:txBody>
            <a:bodyPr rtlCol="0" anchor="ctr"/>
            <a:lstStyle/>
            <a:p>
              <a:endParaRPr lang="en-GB" sz="1013"/>
            </a:p>
          </p:txBody>
        </p:sp>
        <p:sp>
          <p:nvSpPr>
            <p:cNvPr id="25" name="Freeform 24">
              <a:extLst>
                <a:ext uri="{FF2B5EF4-FFF2-40B4-BE49-F238E27FC236}">
                  <a16:creationId xmlns:a16="http://schemas.microsoft.com/office/drawing/2014/main" id="{3389A4A3-49DC-AA34-4B55-63B2CF25DEE4}"/>
                </a:ext>
              </a:extLst>
            </p:cNvPr>
            <p:cNvSpPr/>
            <p:nvPr/>
          </p:nvSpPr>
          <p:spPr>
            <a:xfrm>
              <a:off x="2446762" y="6299553"/>
              <a:ext cx="62413" cy="94960"/>
            </a:xfrm>
            <a:custGeom>
              <a:avLst/>
              <a:gdLst>
                <a:gd name="connsiteX0" fmla="*/ 33951 w 62413"/>
                <a:gd name="connsiteY0" fmla="*/ 70454 h 94960"/>
                <a:gd name="connsiteX1" fmla="*/ 48629 w 62413"/>
                <a:gd name="connsiteY1" fmla="*/ 66243 h 94960"/>
                <a:gd name="connsiteX2" fmla="*/ 58712 w 62413"/>
                <a:gd name="connsiteY2" fmla="*/ 54117 h 94960"/>
                <a:gd name="connsiteX3" fmla="*/ 62414 w 62413"/>
                <a:gd name="connsiteY3" fmla="*/ 35100 h 94960"/>
                <a:gd name="connsiteX4" fmla="*/ 58712 w 62413"/>
                <a:gd name="connsiteY4" fmla="*/ 16210 h 94960"/>
                <a:gd name="connsiteX5" fmla="*/ 48501 w 62413"/>
                <a:gd name="connsiteY5" fmla="*/ 4212 h 94960"/>
                <a:gd name="connsiteX6" fmla="*/ 33696 w 62413"/>
                <a:gd name="connsiteY6" fmla="*/ 0 h 94960"/>
                <a:gd name="connsiteX7" fmla="*/ 23485 w 62413"/>
                <a:gd name="connsiteY7" fmla="*/ 2170 h 94960"/>
                <a:gd name="connsiteX8" fmla="*/ 17486 w 62413"/>
                <a:gd name="connsiteY8" fmla="*/ 7148 h 94960"/>
                <a:gd name="connsiteX9" fmla="*/ 14167 w 62413"/>
                <a:gd name="connsiteY9" fmla="*/ 12125 h 94960"/>
                <a:gd name="connsiteX10" fmla="*/ 13019 w 62413"/>
                <a:gd name="connsiteY10" fmla="*/ 12125 h 94960"/>
                <a:gd name="connsiteX11" fmla="*/ 13019 w 62413"/>
                <a:gd name="connsiteY11" fmla="*/ 1021 h 94960"/>
                <a:gd name="connsiteX12" fmla="*/ 0 w 62413"/>
                <a:gd name="connsiteY12" fmla="*/ 1021 h 94960"/>
                <a:gd name="connsiteX13" fmla="*/ 0 w 62413"/>
                <a:gd name="connsiteY13" fmla="*/ 94960 h 94960"/>
                <a:gd name="connsiteX14" fmla="*/ 13274 w 62413"/>
                <a:gd name="connsiteY14" fmla="*/ 94960 h 94960"/>
                <a:gd name="connsiteX15" fmla="*/ 13274 w 62413"/>
                <a:gd name="connsiteY15" fmla="*/ 58712 h 94960"/>
                <a:gd name="connsiteX16" fmla="*/ 14040 w 62413"/>
                <a:gd name="connsiteY16" fmla="*/ 58712 h 94960"/>
                <a:gd name="connsiteX17" fmla="*/ 17486 w 62413"/>
                <a:gd name="connsiteY17" fmla="*/ 63690 h 94960"/>
                <a:gd name="connsiteX18" fmla="*/ 23613 w 62413"/>
                <a:gd name="connsiteY18" fmla="*/ 68540 h 94960"/>
                <a:gd name="connsiteX19" fmla="*/ 33823 w 62413"/>
                <a:gd name="connsiteY19" fmla="*/ 70582 h 94960"/>
                <a:gd name="connsiteX20" fmla="*/ 15189 w 62413"/>
                <a:gd name="connsiteY20" fmla="*/ 47608 h 94960"/>
                <a:gd name="connsiteX21" fmla="*/ 13146 w 62413"/>
                <a:gd name="connsiteY21" fmla="*/ 34972 h 94960"/>
                <a:gd name="connsiteX22" fmla="*/ 15189 w 62413"/>
                <a:gd name="connsiteY22" fmla="*/ 22464 h 94960"/>
                <a:gd name="connsiteX23" fmla="*/ 21187 w 62413"/>
                <a:gd name="connsiteY23" fmla="*/ 14168 h 94960"/>
                <a:gd name="connsiteX24" fmla="*/ 31015 w 62413"/>
                <a:gd name="connsiteY24" fmla="*/ 11232 h 94960"/>
                <a:gd name="connsiteX25" fmla="*/ 41098 w 62413"/>
                <a:gd name="connsiteY25" fmla="*/ 14295 h 94960"/>
                <a:gd name="connsiteX26" fmla="*/ 47097 w 62413"/>
                <a:gd name="connsiteY26" fmla="*/ 22847 h 94960"/>
                <a:gd name="connsiteX27" fmla="*/ 49140 w 62413"/>
                <a:gd name="connsiteY27" fmla="*/ 34972 h 94960"/>
                <a:gd name="connsiteX28" fmla="*/ 47097 w 62413"/>
                <a:gd name="connsiteY28" fmla="*/ 47352 h 94960"/>
                <a:gd name="connsiteX29" fmla="*/ 40971 w 62413"/>
                <a:gd name="connsiteY29" fmla="*/ 56032 h 94960"/>
                <a:gd name="connsiteX30" fmla="*/ 31015 w 62413"/>
                <a:gd name="connsiteY30" fmla="*/ 59223 h 94960"/>
                <a:gd name="connsiteX31" fmla="*/ 21315 w 62413"/>
                <a:gd name="connsiteY31" fmla="*/ 56159 h 94960"/>
                <a:gd name="connsiteX32" fmla="*/ 15316 w 62413"/>
                <a:gd name="connsiteY32" fmla="*/ 47735 h 9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413" h="94960">
                  <a:moveTo>
                    <a:pt x="33951" y="70454"/>
                  </a:moveTo>
                  <a:cubicBezTo>
                    <a:pt x="39439" y="70454"/>
                    <a:pt x="44417" y="69051"/>
                    <a:pt x="48629" y="66243"/>
                  </a:cubicBezTo>
                  <a:cubicBezTo>
                    <a:pt x="52969" y="63435"/>
                    <a:pt x="56287" y="59350"/>
                    <a:pt x="58712" y="54117"/>
                  </a:cubicBezTo>
                  <a:cubicBezTo>
                    <a:pt x="61137" y="48884"/>
                    <a:pt x="62414" y="42503"/>
                    <a:pt x="62414" y="35100"/>
                  </a:cubicBezTo>
                  <a:cubicBezTo>
                    <a:pt x="62414" y="27697"/>
                    <a:pt x="61137" y="21443"/>
                    <a:pt x="58712" y="16210"/>
                  </a:cubicBezTo>
                  <a:cubicBezTo>
                    <a:pt x="56287" y="10977"/>
                    <a:pt x="52841" y="6892"/>
                    <a:pt x="48501" y="4212"/>
                  </a:cubicBezTo>
                  <a:cubicBezTo>
                    <a:pt x="44162" y="1404"/>
                    <a:pt x="39184" y="0"/>
                    <a:pt x="33696" y="0"/>
                  </a:cubicBezTo>
                  <a:cubicBezTo>
                    <a:pt x="29484" y="0"/>
                    <a:pt x="26038" y="766"/>
                    <a:pt x="23485" y="2170"/>
                  </a:cubicBezTo>
                  <a:cubicBezTo>
                    <a:pt x="20932" y="3574"/>
                    <a:pt x="18890" y="5233"/>
                    <a:pt x="17486" y="7148"/>
                  </a:cubicBezTo>
                  <a:cubicBezTo>
                    <a:pt x="16082" y="9062"/>
                    <a:pt x="14933" y="10594"/>
                    <a:pt x="14167" y="12125"/>
                  </a:cubicBezTo>
                  <a:lnTo>
                    <a:pt x="13019" y="12125"/>
                  </a:lnTo>
                  <a:lnTo>
                    <a:pt x="13019" y="1021"/>
                  </a:lnTo>
                  <a:lnTo>
                    <a:pt x="0" y="1021"/>
                  </a:lnTo>
                  <a:lnTo>
                    <a:pt x="0" y="94960"/>
                  </a:lnTo>
                  <a:lnTo>
                    <a:pt x="13274" y="94960"/>
                  </a:lnTo>
                  <a:lnTo>
                    <a:pt x="13274" y="58712"/>
                  </a:lnTo>
                  <a:lnTo>
                    <a:pt x="14040" y="58712"/>
                  </a:lnTo>
                  <a:cubicBezTo>
                    <a:pt x="14806" y="60116"/>
                    <a:pt x="15954" y="61775"/>
                    <a:pt x="17486" y="63690"/>
                  </a:cubicBezTo>
                  <a:cubicBezTo>
                    <a:pt x="19018" y="65605"/>
                    <a:pt x="21060" y="67136"/>
                    <a:pt x="23613" y="68540"/>
                  </a:cubicBezTo>
                  <a:cubicBezTo>
                    <a:pt x="26293" y="69944"/>
                    <a:pt x="29611" y="70582"/>
                    <a:pt x="33823" y="70582"/>
                  </a:cubicBezTo>
                  <a:close/>
                  <a:moveTo>
                    <a:pt x="15189" y="47608"/>
                  </a:moveTo>
                  <a:cubicBezTo>
                    <a:pt x="13785" y="44034"/>
                    <a:pt x="13146" y="39822"/>
                    <a:pt x="13146" y="34972"/>
                  </a:cubicBezTo>
                  <a:cubicBezTo>
                    <a:pt x="13146" y="30122"/>
                    <a:pt x="13785" y="26038"/>
                    <a:pt x="15189" y="22464"/>
                  </a:cubicBezTo>
                  <a:cubicBezTo>
                    <a:pt x="16593" y="18890"/>
                    <a:pt x="18507" y="16082"/>
                    <a:pt x="21187" y="14168"/>
                  </a:cubicBezTo>
                  <a:cubicBezTo>
                    <a:pt x="23868" y="12125"/>
                    <a:pt x="27059" y="11232"/>
                    <a:pt x="31015" y="11232"/>
                  </a:cubicBezTo>
                  <a:cubicBezTo>
                    <a:pt x="34972" y="11232"/>
                    <a:pt x="38418" y="12253"/>
                    <a:pt x="41098" y="14295"/>
                  </a:cubicBezTo>
                  <a:cubicBezTo>
                    <a:pt x="43779" y="16337"/>
                    <a:pt x="45821" y="19145"/>
                    <a:pt x="47097" y="22847"/>
                  </a:cubicBezTo>
                  <a:cubicBezTo>
                    <a:pt x="48501" y="26421"/>
                    <a:pt x="49140" y="30505"/>
                    <a:pt x="49140" y="34972"/>
                  </a:cubicBezTo>
                  <a:cubicBezTo>
                    <a:pt x="49140" y="39439"/>
                    <a:pt x="48501" y="43651"/>
                    <a:pt x="47097" y="47352"/>
                  </a:cubicBezTo>
                  <a:cubicBezTo>
                    <a:pt x="45693" y="51054"/>
                    <a:pt x="43651" y="53862"/>
                    <a:pt x="40971" y="56032"/>
                  </a:cubicBezTo>
                  <a:cubicBezTo>
                    <a:pt x="38291" y="58202"/>
                    <a:pt x="34972" y="59223"/>
                    <a:pt x="31015" y="59223"/>
                  </a:cubicBezTo>
                  <a:cubicBezTo>
                    <a:pt x="27059" y="59223"/>
                    <a:pt x="23995" y="58202"/>
                    <a:pt x="21315" y="56159"/>
                  </a:cubicBezTo>
                  <a:cubicBezTo>
                    <a:pt x="18635" y="54117"/>
                    <a:pt x="16720" y="51309"/>
                    <a:pt x="15316" y="47735"/>
                  </a:cubicBezTo>
                  <a:close/>
                </a:path>
              </a:pathLst>
            </a:custGeom>
            <a:solidFill>
              <a:srgbClr val="14336A"/>
            </a:solidFill>
            <a:ln w="0" cap="flat">
              <a:noFill/>
              <a:prstDash val="solid"/>
              <a:miter/>
            </a:ln>
          </p:spPr>
          <p:txBody>
            <a:bodyPr rtlCol="0" anchor="ctr"/>
            <a:lstStyle/>
            <a:p>
              <a:endParaRPr lang="en-GB" sz="1013"/>
            </a:p>
          </p:txBody>
        </p:sp>
        <p:sp>
          <p:nvSpPr>
            <p:cNvPr id="26" name="Freeform 25">
              <a:extLst>
                <a:ext uri="{FF2B5EF4-FFF2-40B4-BE49-F238E27FC236}">
                  <a16:creationId xmlns:a16="http://schemas.microsoft.com/office/drawing/2014/main" id="{9AAC4C2B-D2BD-2839-2F8A-6D85030BBF49}"/>
                </a:ext>
              </a:extLst>
            </p:cNvPr>
            <p:cNvSpPr/>
            <p:nvPr/>
          </p:nvSpPr>
          <p:spPr>
            <a:xfrm>
              <a:off x="2524365" y="6299425"/>
              <a:ext cx="61775" cy="70582"/>
            </a:xfrm>
            <a:custGeom>
              <a:avLst/>
              <a:gdLst>
                <a:gd name="connsiteX0" fmla="*/ 52458 w 61775"/>
                <a:gd name="connsiteY0" fmla="*/ 7914 h 70582"/>
                <a:gd name="connsiteX1" fmla="*/ 42758 w 61775"/>
                <a:gd name="connsiteY1" fmla="*/ 1915 h 70582"/>
                <a:gd name="connsiteX2" fmla="*/ 31526 w 61775"/>
                <a:gd name="connsiteY2" fmla="*/ 0 h 70582"/>
                <a:gd name="connsiteX3" fmla="*/ 14933 w 61775"/>
                <a:gd name="connsiteY3" fmla="*/ 4467 h 70582"/>
                <a:gd name="connsiteX4" fmla="*/ 3957 w 61775"/>
                <a:gd name="connsiteY4" fmla="*/ 16976 h 70582"/>
                <a:gd name="connsiteX5" fmla="*/ 0 w 61775"/>
                <a:gd name="connsiteY5" fmla="*/ 35483 h 70582"/>
                <a:gd name="connsiteX6" fmla="*/ 3957 w 61775"/>
                <a:gd name="connsiteY6" fmla="*/ 53990 h 70582"/>
                <a:gd name="connsiteX7" fmla="*/ 15189 w 61775"/>
                <a:gd name="connsiteY7" fmla="*/ 66243 h 70582"/>
                <a:gd name="connsiteX8" fmla="*/ 32547 w 61775"/>
                <a:gd name="connsiteY8" fmla="*/ 70582 h 70582"/>
                <a:gd name="connsiteX9" fmla="*/ 45821 w 61775"/>
                <a:gd name="connsiteY9" fmla="*/ 68285 h 70582"/>
                <a:gd name="connsiteX10" fmla="*/ 55521 w 61775"/>
                <a:gd name="connsiteY10" fmla="*/ 61776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5 h 70582"/>
                <a:gd name="connsiteX25" fmla="*/ 21698 w 61775"/>
                <a:gd name="connsiteY25" fmla="*/ 13657 h 70582"/>
                <a:gd name="connsiteX26" fmla="*/ 31526 w 61775"/>
                <a:gd name="connsiteY26" fmla="*/ 10977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4"/>
                  </a:moveTo>
                  <a:cubicBezTo>
                    <a:pt x="49522" y="5233"/>
                    <a:pt x="46332" y="3191"/>
                    <a:pt x="42758" y="1915"/>
                  </a:cubicBezTo>
                  <a:cubicBezTo>
                    <a:pt x="39184" y="638"/>
                    <a:pt x="35355" y="0"/>
                    <a:pt x="31526" y="0"/>
                  </a:cubicBezTo>
                  <a:cubicBezTo>
                    <a:pt x="25144" y="0"/>
                    <a:pt x="19656" y="1532"/>
                    <a:pt x="14933" y="4467"/>
                  </a:cubicBezTo>
                  <a:cubicBezTo>
                    <a:pt x="10211" y="7403"/>
                    <a:pt x="6509" y="11615"/>
                    <a:pt x="3957" y="16976"/>
                  </a:cubicBezTo>
                  <a:cubicBezTo>
                    <a:pt x="1276" y="22336"/>
                    <a:pt x="0" y="28463"/>
                    <a:pt x="0" y="35483"/>
                  </a:cubicBezTo>
                  <a:cubicBezTo>
                    <a:pt x="0" y="42503"/>
                    <a:pt x="1276" y="48757"/>
                    <a:pt x="3957" y="53990"/>
                  </a:cubicBezTo>
                  <a:cubicBezTo>
                    <a:pt x="6637" y="59223"/>
                    <a:pt x="10338" y="63307"/>
                    <a:pt x="15189" y="66243"/>
                  </a:cubicBezTo>
                  <a:cubicBezTo>
                    <a:pt x="20039" y="69178"/>
                    <a:pt x="25782" y="70582"/>
                    <a:pt x="32547" y="70582"/>
                  </a:cubicBezTo>
                  <a:cubicBezTo>
                    <a:pt x="37525" y="70582"/>
                    <a:pt x="41992" y="69816"/>
                    <a:pt x="45821" y="68285"/>
                  </a:cubicBezTo>
                  <a:cubicBezTo>
                    <a:pt x="49778" y="66753"/>
                    <a:pt x="52968" y="64583"/>
                    <a:pt x="55521" y="61776"/>
                  </a:cubicBezTo>
                  <a:cubicBezTo>
                    <a:pt x="58074" y="58968"/>
                    <a:pt x="59861" y="55777"/>
                    <a:pt x="60882" y="52075"/>
                  </a:cubicBezTo>
                  <a:lnTo>
                    <a:pt x="48246" y="49778"/>
                  </a:lnTo>
                  <a:cubicBezTo>
                    <a:pt x="47480" y="51948"/>
                    <a:pt x="46332" y="53735"/>
                    <a:pt x="44800" y="55138"/>
                  </a:cubicBezTo>
                  <a:cubicBezTo>
                    <a:pt x="43268" y="56543"/>
                    <a:pt x="41481" y="57691"/>
                    <a:pt x="39439" y="58457"/>
                  </a:cubicBezTo>
                  <a:cubicBezTo>
                    <a:pt x="37397" y="59223"/>
                    <a:pt x="35100" y="59478"/>
                    <a:pt x="32547" y="59478"/>
                  </a:cubicBezTo>
                  <a:cubicBezTo>
                    <a:pt x="28718" y="59478"/>
                    <a:pt x="25272" y="58585"/>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5"/>
                  </a:cubicBezTo>
                  <a:cubicBezTo>
                    <a:pt x="16848" y="17869"/>
                    <a:pt x="18890" y="15444"/>
                    <a:pt x="21698" y="13657"/>
                  </a:cubicBezTo>
                  <a:cubicBezTo>
                    <a:pt x="24506" y="11870"/>
                    <a:pt x="27697" y="10977"/>
                    <a:pt x="31526" y="10977"/>
                  </a:cubicBezTo>
                  <a:cubicBezTo>
                    <a:pt x="34972" y="10977"/>
                    <a:pt x="37908" y="11743"/>
                    <a:pt x="40588" y="13274"/>
                  </a:cubicBezTo>
                  <a:cubicBezTo>
                    <a:pt x="43141" y="14806"/>
                    <a:pt x="45183" y="16976"/>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7" name="Freeform 26">
              <a:extLst>
                <a:ext uri="{FF2B5EF4-FFF2-40B4-BE49-F238E27FC236}">
                  <a16:creationId xmlns:a16="http://schemas.microsoft.com/office/drawing/2014/main" id="{992D8A5A-6679-FA35-78AA-1FA23B786CDE}"/>
                </a:ext>
              </a:extLst>
            </p:cNvPr>
            <p:cNvSpPr/>
            <p:nvPr/>
          </p:nvSpPr>
          <p:spPr>
            <a:xfrm>
              <a:off x="2600818" y="6299425"/>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5 h 70709"/>
                <a:gd name="connsiteX8" fmla="*/ 30505 w 56797"/>
                <a:gd name="connsiteY8" fmla="*/ 10849 h 70709"/>
                <a:gd name="connsiteX9" fmla="*/ 40205 w 56797"/>
                <a:gd name="connsiteY9" fmla="*/ 14040 h 70709"/>
                <a:gd name="connsiteX10" fmla="*/ 43523 w 56797"/>
                <a:gd name="connsiteY10" fmla="*/ 23102 h 70709"/>
                <a:gd name="connsiteX11" fmla="*/ 43523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2 h 70709"/>
                <a:gd name="connsiteX17" fmla="*/ 2170 w 56797"/>
                <a:gd name="connsiteY17" fmla="*/ 40333 h 70709"/>
                <a:gd name="connsiteX18" fmla="*/ 0 w 56797"/>
                <a:gd name="connsiteY18" fmla="*/ 49905 h 70709"/>
                <a:gd name="connsiteX19" fmla="*/ 3063 w 56797"/>
                <a:gd name="connsiteY19" fmla="*/ 61265 h 70709"/>
                <a:gd name="connsiteX20" fmla="*/ 11360 w 56797"/>
                <a:gd name="connsiteY20" fmla="*/ 68285 h 70709"/>
                <a:gd name="connsiteX21" fmla="*/ 23102 w 56797"/>
                <a:gd name="connsiteY21" fmla="*/ 70710 h 70709"/>
                <a:gd name="connsiteX22" fmla="*/ 32802 w 56797"/>
                <a:gd name="connsiteY22" fmla="*/ 69051 h 70709"/>
                <a:gd name="connsiteX23" fmla="*/ 39439 w 56797"/>
                <a:gd name="connsiteY23" fmla="*/ 64967 h 70709"/>
                <a:gd name="connsiteX24" fmla="*/ 43268 w 56797"/>
                <a:gd name="connsiteY24" fmla="*/ 59861 h 70709"/>
                <a:gd name="connsiteX25" fmla="*/ 43779 w 56797"/>
                <a:gd name="connsiteY25" fmla="*/ 59861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3 h 70709"/>
                <a:gd name="connsiteX30" fmla="*/ 47608 w 56797"/>
                <a:gd name="connsiteY30" fmla="*/ 4467 h 70709"/>
                <a:gd name="connsiteX31" fmla="*/ 43523 w 56797"/>
                <a:gd name="connsiteY31" fmla="*/ 44672 h 70709"/>
                <a:gd name="connsiteX32" fmla="*/ 41481 w 56797"/>
                <a:gd name="connsiteY32" fmla="*/ 52203 h 70709"/>
                <a:gd name="connsiteX33" fmla="*/ 35483 w 56797"/>
                <a:gd name="connsiteY33" fmla="*/ 57946 h 70709"/>
                <a:gd name="connsiteX34" fmla="*/ 26037 w 56797"/>
                <a:gd name="connsiteY34" fmla="*/ 60116 h 70709"/>
                <a:gd name="connsiteX35" fmla="*/ 16720 w 56797"/>
                <a:gd name="connsiteY35" fmla="*/ 57564 h 70709"/>
                <a:gd name="connsiteX36" fmla="*/ 13019 w 56797"/>
                <a:gd name="connsiteY36" fmla="*/ 50161 h 70709"/>
                <a:gd name="connsiteX37" fmla="*/ 14933 w 56797"/>
                <a:gd name="connsiteY37" fmla="*/ 44417 h 70709"/>
                <a:gd name="connsiteX38" fmla="*/ 20039 w 56797"/>
                <a:gd name="connsiteY38" fmla="*/ 41098 h 70709"/>
                <a:gd name="connsiteX39" fmla="*/ 27059 w 56797"/>
                <a:gd name="connsiteY39" fmla="*/ 39440 h 70709"/>
                <a:gd name="connsiteX40" fmla="*/ 31143 w 56797"/>
                <a:gd name="connsiteY40" fmla="*/ 38929 h 70709"/>
                <a:gd name="connsiteX41" fmla="*/ 36121 w 56797"/>
                <a:gd name="connsiteY41" fmla="*/ 38163 h 70709"/>
                <a:gd name="connsiteX42" fmla="*/ 40716 w 56797"/>
                <a:gd name="connsiteY42" fmla="*/ 37142 h 70709"/>
                <a:gd name="connsiteX43" fmla="*/ 43396 w 56797"/>
                <a:gd name="connsiteY43" fmla="*/ 35865 h 70709"/>
                <a:gd name="connsiteX44" fmla="*/ 43396 w 56797"/>
                <a:gd name="connsiteY44" fmla="*/ 44672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7" y="2808"/>
                    <a:pt x="41992" y="1659"/>
                    <a:pt x="38929" y="1021"/>
                  </a:cubicBezTo>
                  <a:cubicBezTo>
                    <a:pt x="35865" y="383"/>
                    <a:pt x="32930" y="0"/>
                    <a:pt x="30249" y="0"/>
                  </a:cubicBezTo>
                  <a:cubicBezTo>
                    <a:pt x="26165" y="0"/>
                    <a:pt x="22208" y="638"/>
                    <a:pt x="18507" y="1787"/>
                  </a:cubicBezTo>
                  <a:cubicBezTo>
                    <a:pt x="14806" y="2936"/>
                    <a:pt x="11487" y="4850"/>
                    <a:pt x="8552" y="7403"/>
                  </a:cubicBezTo>
                  <a:cubicBezTo>
                    <a:pt x="5744" y="9956"/>
                    <a:pt x="3574" y="13274"/>
                    <a:pt x="2042" y="17486"/>
                  </a:cubicBezTo>
                  <a:lnTo>
                    <a:pt x="14550" y="20294"/>
                  </a:lnTo>
                  <a:cubicBezTo>
                    <a:pt x="15571" y="17869"/>
                    <a:pt x="17358" y="15699"/>
                    <a:pt x="19911" y="13785"/>
                  </a:cubicBezTo>
                  <a:cubicBezTo>
                    <a:pt x="22464" y="11870"/>
                    <a:pt x="26037" y="10849"/>
                    <a:pt x="30505" y="10849"/>
                  </a:cubicBezTo>
                  <a:cubicBezTo>
                    <a:pt x="34972" y="10849"/>
                    <a:pt x="38035" y="11870"/>
                    <a:pt x="40205" y="14040"/>
                  </a:cubicBezTo>
                  <a:cubicBezTo>
                    <a:pt x="42375" y="16210"/>
                    <a:pt x="43523" y="19145"/>
                    <a:pt x="43523" y="23102"/>
                  </a:cubicBezTo>
                  <a:lnTo>
                    <a:pt x="43523" y="23357"/>
                  </a:lnTo>
                  <a:cubicBezTo>
                    <a:pt x="43523" y="25017"/>
                    <a:pt x="42885" y="26165"/>
                    <a:pt x="41737" y="26803"/>
                  </a:cubicBezTo>
                  <a:cubicBezTo>
                    <a:pt x="40588" y="27569"/>
                    <a:pt x="38673" y="28080"/>
                    <a:pt x="36121" y="28335"/>
                  </a:cubicBezTo>
                  <a:cubicBezTo>
                    <a:pt x="33568" y="28591"/>
                    <a:pt x="30249" y="28973"/>
                    <a:pt x="26165" y="29484"/>
                  </a:cubicBezTo>
                  <a:cubicBezTo>
                    <a:pt x="22974" y="29867"/>
                    <a:pt x="19783" y="30377"/>
                    <a:pt x="16593" y="31143"/>
                  </a:cubicBezTo>
                  <a:cubicBezTo>
                    <a:pt x="13529" y="31909"/>
                    <a:pt x="10721" y="32930"/>
                    <a:pt x="8169" y="34462"/>
                  </a:cubicBezTo>
                  <a:cubicBezTo>
                    <a:pt x="5616" y="35865"/>
                    <a:pt x="3701" y="37908"/>
                    <a:pt x="2170" y="40333"/>
                  </a:cubicBezTo>
                  <a:cubicBezTo>
                    <a:pt x="638" y="42886"/>
                    <a:pt x="0" y="45949"/>
                    <a:pt x="0" y="49905"/>
                  </a:cubicBezTo>
                  <a:cubicBezTo>
                    <a:pt x="0" y="54373"/>
                    <a:pt x="1021" y="58202"/>
                    <a:pt x="3063" y="61265"/>
                  </a:cubicBezTo>
                  <a:cubicBezTo>
                    <a:pt x="5105" y="64328"/>
                    <a:pt x="7913" y="66753"/>
                    <a:pt x="11360" y="68285"/>
                  </a:cubicBezTo>
                  <a:cubicBezTo>
                    <a:pt x="14806" y="69944"/>
                    <a:pt x="18762" y="70710"/>
                    <a:pt x="23102" y="70710"/>
                  </a:cubicBezTo>
                  <a:cubicBezTo>
                    <a:pt x="26931" y="70710"/>
                    <a:pt x="30122" y="70199"/>
                    <a:pt x="32802" y="69051"/>
                  </a:cubicBezTo>
                  <a:cubicBezTo>
                    <a:pt x="35483" y="67902"/>
                    <a:pt x="37652" y="66625"/>
                    <a:pt x="39439" y="64967"/>
                  </a:cubicBezTo>
                  <a:cubicBezTo>
                    <a:pt x="41098" y="63307"/>
                    <a:pt x="42502" y="61648"/>
                    <a:pt x="43268" y="59861"/>
                  </a:cubicBezTo>
                  <a:lnTo>
                    <a:pt x="43779" y="59861"/>
                  </a:lnTo>
                  <a:lnTo>
                    <a:pt x="43779" y="69178"/>
                  </a:lnTo>
                  <a:lnTo>
                    <a:pt x="56798" y="69178"/>
                  </a:lnTo>
                  <a:lnTo>
                    <a:pt x="56798" y="23868"/>
                  </a:lnTo>
                  <a:cubicBezTo>
                    <a:pt x="56798" y="18890"/>
                    <a:pt x="55904" y="14806"/>
                    <a:pt x="54245" y="11743"/>
                  </a:cubicBezTo>
                  <a:cubicBezTo>
                    <a:pt x="52586" y="8552"/>
                    <a:pt x="50288" y="6254"/>
                    <a:pt x="47608" y="4467"/>
                  </a:cubicBezTo>
                  <a:close/>
                  <a:moveTo>
                    <a:pt x="43523" y="44672"/>
                  </a:moveTo>
                  <a:cubicBezTo>
                    <a:pt x="43523" y="47353"/>
                    <a:pt x="42885" y="49905"/>
                    <a:pt x="41481" y="52203"/>
                  </a:cubicBezTo>
                  <a:cubicBezTo>
                    <a:pt x="40077" y="54500"/>
                    <a:pt x="38163" y="56415"/>
                    <a:pt x="35483" y="57946"/>
                  </a:cubicBezTo>
                  <a:cubicBezTo>
                    <a:pt x="32802" y="59351"/>
                    <a:pt x="29739" y="60116"/>
                    <a:pt x="26037" y="60116"/>
                  </a:cubicBezTo>
                  <a:cubicBezTo>
                    <a:pt x="22336" y="60116"/>
                    <a:pt x="19145" y="59223"/>
                    <a:pt x="16720" y="57564"/>
                  </a:cubicBezTo>
                  <a:cubicBezTo>
                    <a:pt x="14295" y="55904"/>
                    <a:pt x="13019" y="53352"/>
                    <a:pt x="13019" y="50161"/>
                  </a:cubicBezTo>
                  <a:cubicBezTo>
                    <a:pt x="13019" y="47736"/>
                    <a:pt x="13657" y="45949"/>
                    <a:pt x="14933" y="44417"/>
                  </a:cubicBezTo>
                  <a:cubicBezTo>
                    <a:pt x="16210" y="43013"/>
                    <a:pt x="17869" y="41864"/>
                    <a:pt x="20039" y="41098"/>
                  </a:cubicBezTo>
                  <a:cubicBezTo>
                    <a:pt x="22208" y="40333"/>
                    <a:pt x="24506" y="39822"/>
                    <a:pt x="27059" y="39440"/>
                  </a:cubicBezTo>
                  <a:cubicBezTo>
                    <a:pt x="28207" y="39312"/>
                    <a:pt x="29484" y="39056"/>
                    <a:pt x="31143" y="38929"/>
                  </a:cubicBezTo>
                  <a:cubicBezTo>
                    <a:pt x="32802" y="38673"/>
                    <a:pt x="34461" y="38418"/>
                    <a:pt x="36121" y="38163"/>
                  </a:cubicBezTo>
                  <a:cubicBezTo>
                    <a:pt x="37780" y="37908"/>
                    <a:pt x="39439" y="37525"/>
                    <a:pt x="40716" y="37142"/>
                  </a:cubicBezTo>
                  <a:cubicBezTo>
                    <a:pt x="42120" y="36759"/>
                    <a:pt x="43013" y="36249"/>
                    <a:pt x="43396" y="35865"/>
                  </a:cubicBezTo>
                  <a:lnTo>
                    <a:pt x="43396" y="44672"/>
                  </a:lnTo>
                  <a:close/>
                </a:path>
              </a:pathLst>
            </a:custGeom>
            <a:solidFill>
              <a:srgbClr val="14336A"/>
            </a:solidFill>
            <a:ln w="0" cap="flat">
              <a:noFill/>
              <a:prstDash val="solid"/>
              <a:miter/>
            </a:ln>
          </p:spPr>
          <p:txBody>
            <a:bodyPr rtlCol="0" anchor="ctr"/>
            <a:lstStyle/>
            <a:p>
              <a:endParaRPr lang="en-GB" sz="1013"/>
            </a:p>
          </p:txBody>
        </p:sp>
        <p:sp>
          <p:nvSpPr>
            <p:cNvPr id="28" name="Freeform 27">
              <a:extLst>
                <a:ext uri="{FF2B5EF4-FFF2-40B4-BE49-F238E27FC236}">
                  <a16:creationId xmlns:a16="http://schemas.microsoft.com/office/drawing/2014/main" id="{0C6A7313-1BBF-065A-A193-F59EA7AFC462}"/>
                </a:ext>
              </a:extLst>
            </p:cNvPr>
            <p:cNvSpPr/>
            <p:nvPr/>
          </p:nvSpPr>
          <p:spPr>
            <a:xfrm>
              <a:off x="2678420" y="6299425"/>
              <a:ext cx="56797" cy="69178"/>
            </a:xfrm>
            <a:custGeom>
              <a:avLst/>
              <a:gdLst>
                <a:gd name="connsiteX0" fmla="*/ 46076 w 56797"/>
                <a:gd name="connsiteY0" fmla="*/ 2936 h 69178"/>
                <a:gd name="connsiteX1" fmla="*/ 33823 w 56797"/>
                <a:gd name="connsiteY1" fmla="*/ 0 h 69178"/>
                <a:gd name="connsiteX2" fmla="*/ 21060 w 56797"/>
                <a:gd name="connsiteY2" fmla="*/ 3319 h 69178"/>
                <a:gd name="connsiteX3" fmla="*/ 13657 w 56797"/>
                <a:gd name="connsiteY3" fmla="*/ 11998 h 69178"/>
                <a:gd name="connsiteX4" fmla="*/ 12764 w 56797"/>
                <a:gd name="connsiteY4" fmla="*/ 11998 h 69178"/>
                <a:gd name="connsiteX5" fmla="*/ 12764 w 56797"/>
                <a:gd name="connsiteY5" fmla="*/ 894 h 69178"/>
                <a:gd name="connsiteX6" fmla="*/ 0 w 56797"/>
                <a:gd name="connsiteY6" fmla="*/ 894 h 69178"/>
                <a:gd name="connsiteX7" fmla="*/ 0 w 56797"/>
                <a:gd name="connsiteY7" fmla="*/ 69178 h 69178"/>
                <a:gd name="connsiteX8" fmla="*/ 13274 w 56797"/>
                <a:gd name="connsiteY8" fmla="*/ 69178 h 69178"/>
                <a:gd name="connsiteX9" fmla="*/ 13274 w 56797"/>
                <a:gd name="connsiteY9" fmla="*/ 28591 h 69178"/>
                <a:gd name="connsiteX10" fmla="*/ 15316 w 56797"/>
                <a:gd name="connsiteY10" fmla="*/ 19273 h 69178"/>
                <a:gd name="connsiteX11" fmla="*/ 20932 w 56797"/>
                <a:gd name="connsiteY11" fmla="*/ 13402 h 69178"/>
                <a:gd name="connsiteX12" fmla="*/ 29101 w 56797"/>
                <a:gd name="connsiteY12" fmla="*/ 11360 h 69178"/>
                <a:gd name="connsiteX13" fmla="*/ 39694 w 56797"/>
                <a:gd name="connsiteY13" fmla="*/ 15571 h 69178"/>
                <a:gd name="connsiteX14" fmla="*/ 43523 w 56797"/>
                <a:gd name="connsiteY14" fmla="*/ 27186 h 69178"/>
                <a:gd name="connsiteX15" fmla="*/ 43523 w 56797"/>
                <a:gd name="connsiteY15" fmla="*/ 69051 h 69178"/>
                <a:gd name="connsiteX16" fmla="*/ 56798 w 56797"/>
                <a:gd name="connsiteY16" fmla="*/ 69051 h 69178"/>
                <a:gd name="connsiteX17" fmla="*/ 56798 w 56797"/>
                <a:gd name="connsiteY17" fmla="*/ 25655 h 69178"/>
                <a:gd name="connsiteX18" fmla="*/ 53862 w 56797"/>
                <a:gd name="connsiteY18" fmla="*/ 11487 h 69178"/>
                <a:gd name="connsiteX19" fmla="*/ 45693 w 56797"/>
                <a:gd name="connsiteY19" fmla="*/ 2808 h 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8">
                  <a:moveTo>
                    <a:pt x="46076" y="2936"/>
                  </a:moveTo>
                  <a:cubicBezTo>
                    <a:pt x="42630" y="1021"/>
                    <a:pt x="38546" y="0"/>
                    <a:pt x="33823" y="0"/>
                  </a:cubicBezTo>
                  <a:cubicBezTo>
                    <a:pt x="28718" y="0"/>
                    <a:pt x="24506" y="1149"/>
                    <a:pt x="21060" y="3319"/>
                  </a:cubicBezTo>
                  <a:cubicBezTo>
                    <a:pt x="17741" y="5489"/>
                    <a:pt x="15188" y="8424"/>
                    <a:pt x="13657" y="11998"/>
                  </a:cubicBezTo>
                  <a:lnTo>
                    <a:pt x="12764" y="11998"/>
                  </a:lnTo>
                  <a:lnTo>
                    <a:pt x="12764" y="894"/>
                  </a:lnTo>
                  <a:lnTo>
                    <a:pt x="0" y="894"/>
                  </a:lnTo>
                  <a:lnTo>
                    <a:pt x="0" y="69178"/>
                  </a:lnTo>
                  <a:lnTo>
                    <a:pt x="13274" y="69178"/>
                  </a:lnTo>
                  <a:lnTo>
                    <a:pt x="13274" y="28591"/>
                  </a:lnTo>
                  <a:cubicBezTo>
                    <a:pt x="13274" y="25017"/>
                    <a:pt x="13912" y="21826"/>
                    <a:pt x="15316" y="19273"/>
                  </a:cubicBezTo>
                  <a:cubicBezTo>
                    <a:pt x="16720" y="16720"/>
                    <a:pt x="18635" y="14806"/>
                    <a:pt x="20932" y="13402"/>
                  </a:cubicBezTo>
                  <a:cubicBezTo>
                    <a:pt x="23357" y="12125"/>
                    <a:pt x="26037" y="11360"/>
                    <a:pt x="29101" y="11360"/>
                  </a:cubicBezTo>
                  <a:cubicBezTo>
                    <a:pt x="33568" y="11360"/>
                    <a:pt x="37142" y="12764"/>
                    <a:pt x="39694" y="15571"/>
                  </a:cubicBezTo>
                  <a:cubicBezTo>
                    <a:pt x="42247" y="18379"/>
                    <a:pt x="43523" y="22209"/>
                    <a:pt x="43523" y="27186"/>
                  </a:cubicBezTo>
                  <a:lnTo>
                    <a:pt x="43523" y="69051"/>
                  </a:lnTo>
                  <a:lnTo>
                    <a:pt x="56798" y="69051"/>
                  </a:lnTo>
                  <a:lnTo>
                    <a:pt x="56798" y="25655"/>
                  </a:lnTo>
                  <a:cubicBezTo>
                    <a:pt x="56798" y="20039"/>
                    <a:pt x="55776" y="15316"/>
                    <a:pt x="53862" y="11487"/>
                  </a:cubicBezTo>
                  <a:cubicBezTo>
                    <a:pt x="51947" y="7658"/>
                    <a:pt x="49267" y="4723"/>
                    <a:pt x="45693" y="2808"/>
                  </a:cubicBezTo>
                  <a:close/>
                </a:path>
              </a:pathLst>
            </a:custGeom>
            <a:solidFill>
              <a:srgbClr val="14336A"/>
            </a:solidFill>
            <a:ln w="0" cap="flat">
              <a:noFill/>
              <a:prstDash val="solid"/>
              <a:miter/>
            </a:ln>
          </p:spPr>
          <p:txBody>
            <a:bodyPr rtlCol="0" anchor="ctr"/>
            <a:lstStyle/>
            <a:p>
              <a:endParaRPr lang="en-GB" sz="1013"/>
            </a:p>
          </p:txBody>
        </p:sp>
        <p:sp>
          <p:nvSpPr>
            <p:cNvPr id="29" name="Freeform 28">
              <a:extLst>
                <a:ext uri="{FF2B5EF4-FFF2-40B4-BE49-F238E27FC236}">
                  <a16:creationId xmlns:a16="http://schemas.microsoft.com/office/drawing/2014/main" id="{52CE3BBC-977D-2B8C-C6A6-5FE693C5C330}"/>
                </a:ext>
              </a:extLst>
            </p:cNvPr>
            <p:cNvSpPr/>
            <p:nvPr/>
          </p:nvSpPr>
          <p:spPr>
            <a:xfrm>
              <a:off x="2164306" y="6435101"/>
              <a:ext cx="67518" cy="91258"/>
            </a:xfrm>
            <a:custGeom>
              <a:avLst/>
              <a:gdLst>
                <a:gd name="connsiteX0" fmla="*/ 50033 w 67518"/>
                <a:gd name="connsiteY0" fmla="*/ 53096 h 91258"/>
                <a:gd name="connsiteX1" fmla="*/ 60499 w 67518"/>
                <a:gd name="connsiteY1" fmla="*/ 43268 h 91258"/>
                <a:gd name="connsiteX2" fmla="*/ 63945 w 67518"/>
                <a:gd name="connsiteY2" fmla="*/ 28591 h 91258"/>
                <a:gd name="connsiteX3" fmla="*/ 60499 w 67518"/>
                <a:gd name="connsiteY3" fmla="*/ 13785 h 91258"/>
                <a:gd name="connsiteX4" fmla="*/ 50033 w 67518"/>
                <a:gd name="connsiteY4" fmla="*/ 3702 h 91258"/>
                <a:gd name="connsiteX5" fmla="*/ 32419 w 67518"/>
                <a:gd name="connsiteY5" fmla="*/ 0 h 91258"/>
                <a:gd name="connsiteX6" fmla="*/ 0 w 67518"/>
                <a:gd name="connsiteY6" fmla="*/ 0 h 91258"/>
                <a:gd name="connsiteX7" fmla="*/ 0 w 67518"/>
                <a:gd name="connsiteY7" fmla="*/ 91132 h 91258"/>
                <a:gd name="connsiteX8" fmla="*/ 13784 w 67518"/>
                <a:gd name="connsiteY8" fmla="*/ 91132 h 91258"/>
                <a:gd name="connsiteX9" fmla="*/ 13784 w 67518"/>
                <a:gd name="connsiteY9" fmla="*/ 56670 h 91258"/>
                <a:gd name="connsiteX10" fmla="*/ 32419 w 67518"/>
                <a:gd name="connsiteY10" fmla="*/ 56670 h 91258"/>
                <a:gd name="connsiteX11" fmla="*/ 33313 w 67518"/>
                <a:gd name="connsiteY11" fmla="*/ 56670 h 91258"/>
                <a:gd name="connsiteX12" fmla="*/ 51820 w 67518"/>
                <a:gd name="connsiteY12" fmla="*/ 91259 h 91258"/>
                <a:gd name="connsiteX13" fmla="*/ 67519 w 67518"/>
                <a:gd name="connsiteY13" fmla="*/ 91259 h 91258"/>
                <a:gd name="connsiteX14" fmla="*/ 47225 w 67518"/>
                <a:gd name="connsiteY14" fmla="*/ 54245 h 91258"/>
                <a:gd name="connsiteX15" fmla="*/ 50033 w 67518"/>
                <a:gd name="connsiteY15" fmla="*/ 53351 h 91258"/>
                <a:gd name="connsiteX16" fmla="*/ 13784 w 67518"/>
                <a:gd name="connsiteY16" fmla="*/ 11743 h 91258"/>
                <a:gd name="connsiteX17" fmla="*/ 31015 w 67518"/>
                <a:gd name="connsiteY17" fmla="*/ 11743 h 91258"/>
                <a:gd name="connsiteX18" fmla="*/ 41992 w 67518"/>
                <a:gd name="connsiteY18" fmla="*/ 13785 h 91258"/>
                <a:gd name="connsiteX19" fmla="*/ 48118 w 67518"/>
                <a:gd name="connsiteY19" fmla="*/ 19656 h 91258"/>
                <a:gd name="connsiteX20" fmla="*/ 50160 w 67518"/>
                <a:gd name="connsiteY20" fmla="*/ 28591 h 91258"/>
                <a:gd name="connsiteX21" fmla="*/ 48246 w 67518"/>
                <a:gd name="connsiteY21" fmla="*/ 37397 h 91258"/>
                <a:gd name="connsiteX22" fmla="*/ 42119 w 67518"/>
                <a:gd name="connsiteY22" fmla="*/ 43013 h 91258"/>
                <a:gd name="connsiteX23" fmla="*/ 31271 w 67518"/>
                <a:gd name="connsiteY23" fmla="*/ 44928 h 91258"/>
                <a:gd name="connsiteX24" fmla="*/ 13784 w 67518"/>
                <a:gd name="connsiteY24" fmla="*/ 44928 h 91258"/>
                <a:gd name="connsiteX25" fmla="*/ 13784 w 67518"/>
                <a:gd name="connsiteY25" fmla="*/ 11870 h 9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518" h="91258">
                  <a:moveTo>
                    <a:pt x="50033" y="53096"/>
                  </a:moveTo>
                  <a:cubicBezTo>
                    <a:pt x="54755" y="50799"/>
                    <a:pt x="58202" y="47480"/>
                    <a:pt x="60499" y="43268"/>
                  </a:cubicBezTo>
                  <a:cubicBezTo>
                    <a:pt x="62796" y="39056"/>
                    <a:pt x="63945" y="34079"/>
                    <a:pt x="63945" y="28591"/>
                  </a:cubicBezTo>
                  <a:cubicBezTo>
                    <a:pt x="63945" y="23102"/>
                    <a:pt x="62796" y="17997"/>
                    <a:pt x="60499" y="13785"/>
                  </a:cubicBezTo>
                  <a:cubicBezTo>
                    <a:pt x="58202" y="9445"/>
                    <a:pt x="54755" y="6127"/>
                    <a:pt x="50033" y="3702"/>
                  </a:cubicBezTo>
                  <a:cubicBezTo>
                    <a:pt x="45310" y="1276"/>
                    <a:pt x="39439" y="0"/>
                    <a:pt x="32419" y="0"/>
                  </a:cubicBezTo>
                  <a:lnTo>
                    <a:pt x="0" y="0"/>
                  </a:lnTo>
                  <a:lnTo>
                    <a:pt x="0" y="91132"/>
                  </a:lnTo>
                  <a:lnTo>
                    <a:pt x="13784" y="91132"/>
                  </a:lnTo>
                  <a:lnTo>
                    <a:pt x="13784" y="56670"/>
                  </a:lnTo>
                  <a:lnTo>
                    <a:pt x="32419" y="56670"/>
                  </a:lnTo>
                  <a:cubicBezTo>
                    <a:pt x="32419" y="56670"/>
                    <a:pt x="32930" y="56670"/>
                    <a:pt x="33313" y="56670"/>
                  </a:cubicBezTo>
                  <a:lnTo>
                    <a:pt x="51820" y="91259"/>
                  </a:lnTo>
                  <a:lnTo>
                    <a:pt x="67519" y="91259"/>
                  </a:lnTo>
                  <a:lnTo>
                    <a:pt x="47225" y="54245"/>
                  </a:lnTo>
                  <a:cubicBezTo>
                    <a:pt x="48118" y="53862"/>
                    <a:pt x="49267" y="53735"/>
                    <a:pt x="50033" y="53351"/>
                  </a:cubicBezTo>
                  <a:close/>
                  <a:moveTo>
                    <a:pt x="13784" y="11743"/>
                  </a:moveTo>
                  <a:lnTo>
                    <a:pt x="31015" y="11743"/>
                  </a:lnTo>
                  <a:cubicBezTo>
                    <a:pt x="35610" y="11743"/>
                    <a:pt x="39184" y="12381"/>
                    <a:pt x="41992" y="13785"/>
                  </a:cubicBezTo>
                  <a:cubicBezTo>
                    <a:pt x="44800" y="15189"/>
                    <a:pt x="46842" y="17103"/>
                    <a:pt x="48118" y="19656"/>
                  </a:cubicBezTo>
                  <a:cubicBezTo>
                    <a:pt x="49395" y="22209"/>
                    <a:pt x="50160" y="25144"/>
                    <a:pt x="50160" y="28591"/>
                  </a:cubicBezTo>
                  <a:cubicBezTo>
                    <a:pt x="50160" y="32037"/>
                    <a:pt x="49522" y="34972"/>
                    <a:pt x="48246" y="37397"/>
                  </a:cubicBezTo>
                  <a:cubicBezTo>
                    <a:pt x="46970" y="39822"/>
                    <a:pt x="44927" y="41737"/>
                    <a:pt x="42119" y="43013"/>
                  </a:cubicBezTo>
                  <a:cubicBezTo>
                    <a:pt x="39311" y="44289"/>
                    <a:pt x="35738" y="44928"/>
                    <a:pt x="31271" y="44928"/>
                  </a:cubicBezTo>
                  <a:lnTo>
                    <a:pt x="13784" y="44928"/>
                  </a:lnTo>
                  <a:lnTo>
                    <a:pt x="13784" y="11870"/>
                  </a:lnTo>
                  <a:close/>
                </a:path>
              </a:pathLst>
            </a:custGeom>
            <a:solidFill>
              <a:srgbClr val="14336A"/>
            </a:solidFill>
            <a:ln w="0" cap="flat">
              <a:noFill/>
              <a:prstDash val="solid"/>
              <a:miter/>
            </a:ln>
          </p:spPr>
          <p:txBody>
            <a:bodyPr rtlCol="0" anchor="ctr"/>
            <a:lstStyle/>
            <a:p>
              <a:endParaRPr lang="en-GB" sz="1013"/>
            </a:p>
          </p:txBody>
        </p:sp>
        <p:sp>
          <p:nvSpPr>
            <p:cNvPr id="30" name="Freeform 29">
              <a:extLst>
                <a:ext uri="{FF2B5EF4-FFF2-40B4-BE49-F238E27FC236}">
                  <a16:creationId xmlns:a16="http://schemas.microsoft.com/office/drawing/2014/main" id="{6539FFF6-CF7F-109D-E3C3-0BA465546829}"/>
                </a:ext>
              </a:extLst>
            </p:cNvPr>
            <p:cNvSpPr/>
            <p:nvPr/>
          </p:nvSpPr>
          <p:spPr>
            <a:xfrm>
              <a:off x="2243312"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350 w 61775"/>
                <a:gd name="connsiteY21" fmla="*/ 18379 h 70582"/>
                <a:gd name="connsiteX22" fmla="*/ 52586 w 61775"/>
                <a:gd name="connsiteY22" fmla="*/ 7786 h 70582"/>
                <a:gd name="connsiteX23" fmla="*/ 13402 w 61775"/>
                <a:gd name="connsiteY23" fmla="*/ 29101 h 70582"/>
                <a:gd name="connsiteX24" fmla="*/ 15444 w 61775"/>
                <a:gd name="connsiteY24" fmla="*/ 20804 h 70582"/>
                <a:gd name="connsiteX25" fmla="*/ 21826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10" y="11614"/>
                    <a:pt x="3957" y="16975"/>
                  </a:cubicBezTo>
                  <a:cubicBezTo>
                    <a:pt x="1276" y="22336"/>
                    <a:pt x="0" y="28462"/>
                    <a:pt x="0" y="35483"/>
                  </a:cubicBezTo>
                  <a:cubicBezTo>
                    <a:pt x="0" y="42502"/>
                    <a:pt x="1276" y="48756"/>
                    <a:pt x="3957" y="53989"/>
                  </a:cubicBezTo>
                  <a:cubicBezTo>
                    <a:pt x="6637" y="59222"/>
                    <a:pt x="10339" y="63307"/>
                    <a:pt x="15189" y="66242"/>
                  </a:cubicBezTo>
                  <a:cubicBezTo>
                    <a:pt x="20039" y="69178"/>
                    <a:pt x="25782" y="70582"/>
                    <a:pt x="32547" y="70582"/>
                  </a:cubicBezTo>
                  <a:cubicBezTo>
                    <a:pt x="37525" y="70582"/>
                    <a:pt x="41992" y="69816"/>
                    <a:pt x="45821" y="68284"/>
                  </a:cubicBezTo>
                  <a:cubicBezTo>
                    <a:pt x="49778" y="66753"/>
                    <a:pt x="52969"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350" y="18379"/>
                  </a:cubicBezTo>
                  <a:cubicBezTo>
                    <a:pt x="57691" y="14040"/>
                    <a:pt x="55394" y="10466"/>
                    <a:pt x="52586" y="7786"/>
                  </a:cubicBezTo>
                  <a:close/>
                  <a:moveTo>
                    <a:pt x="13402" y="29101"/>
                  </a:moveTo>
                  <a:cubicBezTo>
                    <a:pt x="13529" y="26165"/>
                    <a:pt x="14167" y="23357"/>
                    <a:pt x="15444" y="20804"/>
                  </a:cubicBezTo>
                  <a:cubicBezTo>
                    <a:pt x="16975" y="17869"/>
                    <a:pt x="19018" y="15444"/>
                    <a:pt x="21826" y="13657"/>
                  </a:cubicBezTo>
                  <a:cubicBezTo>
                    <a:pt x="24634" y="11870"/>
                    <a:pt x="27825"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31" name="Freeform 30">
              <a:extLst>
                <a:ext uri="{FF2B5EF4-FFF2-40B4-BE49-F238E27FC236}">
                  <a16:creationId xmlns:a16="http://schemas.microsoft.com/office/drawing/2014/main" id="{AA7FD586-EB76-3F84-0930-31A0B2B92C16}"/>
                </a:ext>
              </a:extLst>
            </p:cNvPr>
            <p:cNvSpPr/>
            <p:nvPr/>
          </p:nvSpPr>
          <p:spPr>
            <a:xfrm>
              <a:off x="2320021" y="6456927"/>
              <a:ext cx="55648" cy="70582"/>
            </a:xfrm>
            <a:custGeom>
              <a:avLst/>
              <a:gdLst>
                <a:gd name="connsiteX0" fmla="*/ 36887 w 55648"/>
                <a:gd name="connsiteY0" fmla="*/ 31015 h 70582"/>
                <a:gd name="connsiteX1" fmla="*/ 26037 w 55648"/>
                <a:gd name="connsiteY1" fmla="*/ 28590 h 70582"/>
                <a:gd name="connsiteX2" fmla="*/ 17869 w 55648"/>
                <a:gd name="connsiteY2" fmla="*/ 25144 h 70582"/>
                <a:gd name="connsiteX3" fmla="*/ 15316 w 55648"/>
                <a:gd name="connsiteY3" fmla="*/ 19656 h 70582"/>
                <a:gd name="connsiteX4" fmla="*/ 19145 w 55648"/>
                <a:gd name="connsiteY4" fmla="*/ 13146 h 70582"/>
                <a:gd name="connsiteX5" fmla="*/ 28590 w 55648"/>
                <a:gd name="connsiteY5" fmla="*/ 10594 h 70582"/>
                <a:gd name="connsiteX6" fmla="*/ 35483 w 55648"/>
                <a:gd name="connsiteY6" fmla="*/ 11870 h 70582"/>
                <a:gd name="connsiteX7" fmla="*/ 39822 w 55648"/>
                <a:gd name="connsiteY7" fmla="*/ 15316 h 70582"/>
                <a:gd name="connsiteX8" fmla="*/ 42247 w 55648"/>
                <a:gd name="connsiteY8" fmla="*/ 19656 h 70582"/>
                <a:gd name="connsiteX9" fmla="*/ 54245 w 55648"/>
                <a:gd name="connsiteY9" fmla="*/ 17486 h 70582"/>
                <a:gd name="connsiteX10" fmla="*/ 45821 w 55648"/>
                <a:gd name="connsiteY10" fmla="*/ 4722 h 70582"/>
                <a:gd name="connsiteX11" fmla="*/ 28335 w 55648"/>
                <a:gd name="connsiteY11" fmla="*/ 0 h 70582"/>
                <a:gd name="connsiteX12" fmla="*/ 14678 w 55648"/>
                <a:gd name="connsiteY12" fmla="*/ 2552 h 70582"/>
                <a:gd name="connsiteX13" fmla="*/ 5361 w 55648"/>
                <a:gd name="connsiteY13" fmla="*/ 9700 h 70582"/>
                <a:gd name="connsiteX14" fmla="*/ 1914 w 55648"/>
                <a:gd name="connsiteY14" fmla="*/ 20294 h 70582"/>
                <a:gd name="connsiteX15" fmla="*/ 6509 w 55648"/>
                <a:gd name="connsiteY15" fmla="*/ 32292 h 70582"/>
                <a:gd name="connsiteX16" fmla="*/ 20677 w 55648"/>
                <a:gd name="connsiteY16" fmla="*/ 39184 h 70582"/>
                <a:gd name="connsiteX17" fmla="*/ 32292 w 55648"/>
                <a:gd name="connsiteY17" fmla="*/ 41737 h 70582"/>
                <a:gd name="connsiteX18" fmla="*/ 39567 w 55648"/>
                <a:gd name="connsiteY18" fmla="*/ 45055 h 70582"/>
                <a:gd name="connsiteX19" fmla="*/ 41992 w 55648"/>
                <a:gd name="connsiteY19" fmla="*/ 50416 h 70582"/>
                <a:gd name="connsiteX20" fmla="*/ 38035 w 55648"/>
                <a:gd name="connsiteY20" fmla="*/ 57052 h 70582"/>
                <a:gd name="connsiteX21" fmla="*/ 27569 w 55648"/>
                <a:gd name="connsiteY21" fmla="*/ 59733 h 70582"/>
                <a:gd name="connsiteX22" fmla="*/ 17869 w 55648"/>
                <a:gd name="connsiteY22" fmla="*/ 57180 h 70582"/>
                <a:gd name="connsiteX23" fmla="*/ 12891 w 55648"/>
                <a:gd name="connsiteY23" fmla="*/ 49650 h 70582"/>
                <a:gd name="connsiteX24" fmla="*/ 0 w 55648"/>
                <a:gd name="connsiteY24" fmla="*/ 51564 h 70582"/>
                <a:gd name="connsiteX25" fmla="*/ 8934 w 55648"/>
                <a:gd name="connsiteY25" fmla="*/ 65604 h 70582"/>
                <a:gd name="connsiteX26" fmla="*/ 27697 w 55648"/>
                <a:gd name="connsiteY26" fmla="*/ 70582 h 70582"/>
                <a:gd name="connsiteX27" fmla="*/ 42247 w 55648"/>
                <a:gd name="connsiteY27" fmla="*/ 67902 h 70582"/>
                <a:gd name="connsiteX28" fmla="*/ 52075 w 55648"/>
                <a:gd name="connsiteY28" fmla="*/ 60371 h 70582"/>
                <a:gd name="connsiteX29" fmla="*/ 55649 w 55648"/>
                <a:gd name="connsiteY29" fmla="*/ 49395 h 70582"/>
                <a:gd name="connsiteX30" fmla="*/ 51054 w 55648"/>
                <a:gd name="connsiteY30" fmla="*/ 37652 h 70582"/>
                <a:gd name="connsiteX31" fmla="*/ 37014 w 55648"/>
                <a:gd name="connsiteY31" fmla="*/ 30887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648" h="70582">
                  <a:moveTo>
                    <a:pt x="36887" y="31015"/>
                  </a:moveTo>
                  <a:lnTo>
                    <a:pt x="26037" y="28590"/>
                  </a:lnTo>
                  <a:cubicBezTo>
                    <a:pt x="22336" y="27697"/>
                    <a:pt x="19528" y="26548"/>
                    <a:pt x="17869" y="25144"/>
                  </a:cubicBezTo>
                  <a:cubicBezTo>
                    <a:pt x="16210" y="23740"/>
                    <a:pt x="15316" y="21953"/>
                    <a:pt x="15316" y="19656"/>
                  </a:cubicBezTo>
                  <a:cubicBezTo>
                    <a:pt x="15316" y="16975"/>
                    <a:pt x="16593" y="14805"/>
                    <a:pt x="19145" y="13146"/>
                  </a:cubicBezTo>
                  <a:cubicBezTo>
                    <a:pt x="21698" y="11487"/>
                    <a:pt x="24761" y="10594"/>
                    <a:pt x="28590" y="10594"/>
                  </a:cubicBezTo>
                  <a:cubicBezTo>
                    <a:pt x="31398" y="10594"/>
                    <a:pt x="33696" y="11104"/>
                    <a:pt x="35483" y="11870"/>
                  </a:cubicBezTo>
                  <a:cubicBezTo>
                    <a:pt x="37269" y="12764"/>
                    <a:pt x="38801" y="13912"/>
                    <a:pt x="39822" y="15316"/>
                  </a:cubicBezTo>
                  <a:cubicBezTo>
                    <a:pt x="40843" y="16720"/>
                    <a:pt x="41737" y="18124"/>
                    <a:pt x="42247" y="19656"/>
                  </a:cubicBezTo>
                  <a:lnTo>
                    <a:pt x="54245" y="17486"/>
                  </a:lnTo>
                  <a:cubicBezTo>
                    <a:pt x="52841" y="12125"/>
                    <a:pt x="50033" y="7913"/>
                    <a:pt x="45821" y="4722"/>
                  </a:cubicBezTo>
                  <a:cubicBezTo>
                    <a:pt x="41609" y="1532"/>
                    <a:pt x="35738" y="0"/>
                    <a:pt x="28335" y="0"/>
                  </a:cubicBezTo>
                  <a:cubicBezTo>
                    <a:pt x="23229" y="0"/>
                    <a:pt x="18635" y="893"/>
                    <a:pt x="14678" y="2552"/>
                  </a:cubicBezTo>
                  <a:cubicBezTo>
                    <a:pt x="10721" y="4212"/>
                    <a:pt x="7530" y="6637"/>
                    <a:pt x="5361" y="9700"/>
                  </a:cubicBezTo>
                  <a:cubicBezTo>
                    <a:pt x="3063" y="12764"/>
                    <a:pt x="1914" y="16210"/>
                    <a:pt x="1914" y="20294"/>
                  </a:cubicBezTo>
                  <a:cubicBezTo>
                    <a:pt x="1914" y="25144"/>
                    <a:pt x="3446" y="29228"/>
                    <a:pt x="6509" y="32292"/>
                  </a:cubicBezTo>
                  <a:cubicBezTo>
                    <a:pt x="9573" y="35483"/>
                    <a:pt x="14295" y="37780"/>
                    <a:pt x="20677" y="39184"/>
                  </a:cubicBezTo>
                  <a:lnTo>
                    <a:pt x="32292" y="41737"/>
                  </a:lnTo>
                  <a:cubicBezTo>
                    <a:pt x="35610" y="42502"/>
                    <a:pt x="38035" y="43523"/>
                    <a:pt x="39567" y="45055"/>
                  </a:cubicBezTo>
                  <a:cubicBezTo>
                    <a:pt x="41098" y="46459"/>
                    <a:pt x="41992" y="48246"/>
                    <a:pt x="41992" y="50416"/>
                  </a:cubicBezTo>
                  <a:cubicBezTo>
                    <a:pt x="41992" y="53096"/>
                    <a:pt x="40716" y="55266"/>
                    <a:pt x="38035" y="57052"/>
                  </a:cubicBezTo>
                  <a:cubicBezTo>
                    <a:pt x="35483" y="58840"/>
                    <a:pt x="31909" y="59733"/>
                    <a:pt x="27569" y="59733"/>
                  </a:cubicBezTo>
                  <a:cubicBezTo>
                    <a:pt x="23612" y="59733"/>
                    <a:pt x="20294" y="58840"/>
                    <a:pt x="17869" y="57180"/>
                  </a:cubicBezTo>
                  <a:cubicBezTo>
                    <a:pt x="15316" y="55521"/>
                    <a:pt x="13785" y="52968"/>
                    <a:pt x="12891" y="49650"/>
                  </a:cubicBezTo>
                  <a:lnTo>
                    <a:pt x="0" y="51564"/>
                  </a:lnTo>
                  <a:cubicBezTo>
                    <a:pt x="1149" y="57563"/>
                    <a:pt x="4084" y="62286"/>
                    <a:pt x="8934" y="65604"/>
                  </a:cubicBezTo>
                  <a:cubicBezTo>
                    <a:pt x="13785" y="68923"/>
                    <a:pt x="20039" y="70582"/>
                    <a:pt x="27697" y="70582"/>
                  </a:cubicBezTo>
                  <a:cubicBezTo>
                    <a:pt x="33185" y="70582"/>
                    <a:pt x="38035" y="69689"/>
                    <a:pt x="42247" y="67902"/>
                  </a:cubicBezTo>
                  <a:cubicBezTo>
                    <a:pt x="46459" y="66115"/>
                    <a:pt x="49778" y="63562"/>
                    <a:pt x="52075" y="60371"/>
                  </a:cubicBezTo>
                  <a:cubicBezTo>
                    <a:pt x="54372" y="57180"/>
                    <a:pt x="55649" y="53479"/>
                    <a:pt x="55649" y="49395"/>
                  </a:cubicBezTo>
                  <a:cubicBezTo>
                    <a:pt x="55649" y="44544"/>
                    <a:pt x="54117" y="40588"/>
                    <a:pt x="51054" y="37652"/>
                  </a:cubicBezTo>
                  <a:cubicBezTo>
                    <a:pt x="47991" y="34716"/>
                    <a:pt x="43268" y="32419"/>
                    <a:pt x="37014" y="30887"/>
                  </a:cubicBezTo>
                  <a:close/>
                </a:path>
              </a:pathLst>
            </a:custGeom>
            <a:solidFill>
              <a:srgbClr val="14336A"/>
            </a:solidFill>
            <a:ln w="0" cap="flat">
              <a:noFill/>
              <a:prstDash val="solid"/>
              <a:miter/>
            </a:ln>
          </p:spPr>
          <p:txBody>
            <a:bodyPr rtlCol="0" anchor="ctr"/>
            <a:lstStyle/>
            <a:p>
              <a:endParaRPr lang="en-GB" sz="1013"/>
            </a:p>
          </p:txBody>
        </p:sp>
        <p:sp>
          <p:nvSpPr>
            <p:cNvPr id="32" name="Freeform 31">
              <a:extLst>
                <a:ext uri="{FF2B5EF4-FFF2-40B4-BE49-F238E27FC236}">
                  <a16:creationId xmlns:a16="http://schemas.microsoft.com/office/drawing/2014/main" id="{D94C6F13-8627-65C8-8B47-928D42B7BB9F}"/>
                </a:ext>
              </a:extLst>
            </p:cNvPr>
            <p:cNvSpPr/>
            <p:nvPr/>
          </p:nvSpPr>
          <p:spPr>
            <a:xfrm>
              <a:off x="2390348"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4 h 70582"/>
                <a:gd name="connsiteX25" fmla="*/ 21698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4"/>
                  </a:cubicBezTo>
                  <a:cubicBezTo>
                    <a:pt x="16848" y="17869"/>
                    <a:pt x="18890" y="15444"/>
                    <a:pt x="21698" y="13657"/>
                  </a:cubicBezTo>
                  <a:cubicBezTo>
                    <a:pt x="24506" y="11870"/>
                    <a:pt x="27697"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33" name="Freeform 32">
              <a:extLst>
                <a:ext uri="{FF2B5EF4-FFF2-40B4-BE49-F238E27FC236}">
                  <a16:creationId xmlns:a16="http://schemas.microsoft.com/office/drawing/2014/main" id="{79958EF7-764A-2547-086A-D532270801ED}"/>
                </a:ext>
              </a:extLst>
            </p:cNvPr>
            <p:cNvSpPr/>
            <p:nvPr/>
          </p:nvSpPr>
          <p:spPr>
            <a:xfrm>
              <a:off x="2466929" y="6456927"/>
              <a:ext cx="56797" cy="70709"/>
            </a:xfrm>
            <a:custGeom>
              <a:avLst/>
              <a:gdLst>
                <a:gd name="connsiteX0" fmla="*/ 47480 w 56797"/>
                <a:gd name="connsiteY0" fmla="*/ 4467 h 70709"/>
                <a:gd name="connsiteX1" fmla="*/ 38801 w 56797"/>
                <a:gd name="connsiteY1" fmla="*/ 1021 h 70709"/>
                <a:gd name="connsiteX2" fmla="*/ 30122 w 56797"/>
                <a:gd name="connsiteY2" fmla="*/ 0 h 70709"/>
                <a:gd name="connsiteX3" fmla="*/ 18379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396 w 56797"/>
                <a:gd name="connsiteY31" fmla="*/ 44544 h 70709"/>
                <a:gd name="connsiteX32" fmla="*/ 41354 w 56797"/>
                <a:gd name="connsiteY32" fmla="*/ 52075 h 70709"/>
                <a:gd name="connsiteX33" fmla="*/ 35355 w 56797"/>
                <a:gd name="connsiteY33" fmla="*/ 57819 h 70709"/>
                <a:gd name="connsiteX34" fmla="*/ 25910 w 56797"/>
                <a:gd name="connsiteY34" fmla="*/ 59988 h 70709"/>
                <a:gd name="connsiteX35" fmla="*/ 16593 w 56797"/>
                <a:gd name="connsiteY35" fmla="*/ 57436 h 70709"/>
                <a:gd name="connsiteX36" fmla="*/ 12891 w 56797"/>
                <a:gd name="connsiteY36" fmla="*/ 50033 h 70709"/>
                <a:gd name="connsiteX37" fmla="*/ 14806 w 56797"/>
                <a:gd name="connsiteY37" fmla="*/ 44289 h 70709"/>
                <a:gd name="connsiteX38" fmla="*/ 19911 w 56797"/>
                <a:gd name="connsiteY38" fmla="*/ 40971 h 70709"/>
                <a:gd name="connsiteX39" fmla="*/ 26931 w 56797"/>
                <a:gd name="connsiteY39" fmla="*/ 39311 h 70709"/>
                <a:gd name="connsiteX40" fmla="*/ 31015 w 56797"/>
                <a:gd name="connsiteY40" fmla="*/ 38801 h 70709"/>
                <a:gd name="connsiteX41" fmla="*/ 35993 w 56797"/>
                <a:gd name="connsiteY41" fmla="*/ 38035 h 70709"/>
                <a:gd name="connsiteX42" fmla="*/ 40588 w 56797"/>
                <a:gd name="connsiteY42" fmla="*/ 37014 h 70709"/>
                <a:gd name="connsiteX43" fmla="*/ 43268 w 56797"/>
                <a:gd name="connsiteY43" fmla="*/ 35738 h 70709"/>
                <a:gd name="connsiteX44" fmla="*/ 43268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480" y="4467"/>
                  </a:moveTo>
                  <a:cubicBezTo>
                    <a:pt x="44800" y="2808"/>
                    <a:pt x="41864" y="1659"/>
                    <a:pt x="38801" y="1021"/>
                  </a:cubicBezTo>
                  <a:cubicBezTo>
                    <a:pt x="35738" y="383"/>
                    <a:pt x="32802" y="0"/>
                    <a:pt x="30122" y="0"/>
                  </a:cubicBezTo>
                  <a:cubicBezTo>
                    <a:pt x="26038" y="0"/>
                    <a:pt x="22081" y="638"/>
                    <a:pt x="18379" y="1787"/>
                  </a:cubicBezTo>
                  <a:cubicBezTo>
                    <a:pt x="14678" y="2935"/>
                    <a:pt x="11360"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3013"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5"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396" y="44544"/>
                  </a:moveTo>
                  <a:cubicBezTo>
                    <a:pt x="43396" y="47225"/>
                    <a:pt x="42758" y="49778"/>
                    <a:pt x="41354" y="52075"/>
                  </a:cubicBezTo>
                  <a:cubicBezTo>
                    <a:pt x="39950" y="54372"/>
                    <a:pt x="38035" y="56287"/>
                    <a:pt x="35355" y="57819"/>
                  </a:cubicBezTo>
                  <a:cubicBezTo>
                    <a:pt x="32675" y="59222"/>
                    <a:pt x="29611" y="59988"/>
                    <a:pt x="25910" y="59988"/>
                  </a:cubicBezTo>
                  <a:cubicBezTo>
                    <a:pt x="22209" y="59988"/>
                    <a:pt x="19018" y="59095"/>
                    <a:pt x="16593" y="57436"/>
                  </a:cubicBezTo>
                  <a:cubicBezTo>
                    <a:pt x="14167" y="55776"/>
                    <a:pt x="12891" y="53224"/>
                    <a:pt x="12891" y="50033"/>
                  </a:cubicBezTo>
                  <a:cubicBezTo>
                    <a:pt x="12891" y="47608"/>
                    <a:pt x="13529" y="45821"/>
                    <a:pt x="14806" y="44289"/>
                  </a:cubicBezTo>
                  <a:cubicBezTo>
                    <a:pt x="16082" y="42885"/>
                    <a:pt x="17741" y="41737"/>
                    <a:pt x="19911" y="40971"/>
                  </a:cubicBezTo>
                  <a:cubicBezTo>
                    <a:pt x="22081" y="40205"/>
                    <a:pt x="24378" y="39694"/>
                    <a:pt x="26931" y="39311"/>
                  </a:cubicBezTo>
                  <a:cubicBezTo>
                    <a:pt x="28080" y="39184"/>
                    <a:pt x="29356" y="38929"/>
                    <a:pt x="31015" y="38801"/>
                  </a:cubicBezTo>
                  <a:cubicBezTo>
                    <a:pt x="32675" y="38546"/>
                    <a:pt x="34334" y="38291"/>
                    <a:pt x="35993" y="38035"/>
                  </a:cubicBezTo>
                  <a:cubicBezTo>
                    <a:pt x="37652" y="37780"/>
                    <a:pt x="39184" y="37397"/>
                    <a:pt x="40588" y="37014"/>
                  </a:cubicBezTo>
                  <a:cubicBezTo>
                    <a:pt x="41992" y="36631"/>
                    <a:pt x="42885" y="36121"/>
                    <a:pt x="43268" y="35738"/>
                  </a:cubicBezTo>
                  <a:lnTo>
                    <a:pt x="43268" y="44544"/>
                  </a:lnTo>
                  <a:close/>
                </a:path>
              </a:pathLst>
            </a:custGeom>
            <a:solidFill>
              <a:srgbClr val="14336A"/>
            </a:solidFill>
            <a:ln w="0" cap="flat">
              <a:noFill/>
              <a:prstDash val="solid"/>
              <a:miter/>
            </a:ln>
          </p:spPr>
          <p:txBody>
            <a:bodyPr rtlCol="0" anchor="ctr"/>
            <a:lstStyle/>
            <a:p>
              <a:endParaRPr lang="en-GB" sz="1013"/>
            </a:p>
          </p:txBody>
        </p:sp>
        <p:sp>
          <p:nvSpPr>
            <p:cNvPr id="34" name="Freeform 33">
              <a:extLst>
                <a:ext uri="{FF2B5EF4-FFF2-40B4-BE49-F238E27FC236}">
                  <a16:creationId xmlns:a16="http://schemas.microsoft.com/office/drawing/2014/main" id="{A9823A04-5E74-E3B1-8AD4-C3FF82EEBEB2}"/>
                </a:ext>
              </a:extLst>
            </p:cNvPr>
            <p:cNvSpPr/>
            <p:nvPr/>
          </p:nvSpPr>
          <p:spPr>
            <a:xfrm>
              <a:off x="2544403" y="6456671"/>
              <a:ext cx="36503" cy="69433"/>
            </a:xfrm>
            <a:custGeom>
              <a:avLst/>
              <a:gdLst>
                <a:gd name="connsiteX0" fmla="*/ 31015 w 36503"/>
                <a:gd name="connsiteY0" fmla="*/ 128 h 69433"/>
                <a:gd name="connsiteX1" fmla="*/ 20294 w 36503"/>
                <a:gd name="connsiteY1" fmla="*/ 3319 h 69433"/>
                <a:gd name="connsiteX2" fmla="*/ 13657 w 36503"/>
                <a:gd name="connsiteY2" fmla="*/ 11998 h 69433"/>
                <a:gd name="connsiteX3" fmla="*/ 12891 w 36503"/>
                <a:gd name="connsiteY3" fmla="*/ 11998 h 69433"/>
                <a:gd name="connsiteX4" fmla="*/ 12891 w 36503"/>
                <a:gd name="connsiteY4" fmla="*/ 1149 h 69433"/>
                <a:gd name="connsiteX5" fmla="*/ 0 w 36503"/>
                <a:gd name="connsiteY5" fmla="*/ 1149 h 69433"/>
                <a:gd name="connsiteX6" fmla="*/ 0 w 36503"/>
                <a:gd name="connsiteY6" fmla="*/ 69433 h 69433"/>
                <a:gd name="connsiteX7" fmla="*/ 13274 w 36503"/>
                <a:gd name="connsiteY7" fmla="*/ 69433 h 69433"/>
                <a:gd name="connsiteX8" fmla="*/ 13274 w 36503"/>
                <a:gd name="connsiteY8" fmla="*/ 27697 h 69433"/>
                <a:gd name="connsiteX9" fmla="*/ 15444 w 36503"/>
                <a:gd name="connsiteY9" fmla="*/ 19784 h 69433"/>
                <a:gd name="connsiteX10" fmla="*/ 21187 w 36503"/>
                <a:gd name="connsiteY10" fmla="*/ 14295 h 69433"/>
                <a:gd name="connsiteX11" fmla="*/ 29611 w 36503"/>
                <a:gd name="connsiteY11" fmla="*/ 12253 h 69433"/>
                <a:gd name="connsiteX12" fmla="*/ 33696 w 36503"/>
                <a:gd name="connsiteY12" fmla="*/ 12508 h 69433"/>
                <a:gd name="connsiteX13" fmla="*/ 36504 w 36503"/>
                <a:gd name="connsiteY13" fmla="*/ 13019 h 69433"/>
                <a:gd name="connsiteX14" fmla="*/ 36504 w 36503"/>
                <a:gd name="connsiteY14" fmla="*/ 256 h 69433"/>
                <a:gd name="connsiteX15" fmla="*/ 33823 w 36503"/>
                <a:gd name="connsiteY15" fmla="*/ 0 h 69433"/>
                <a:gd name="connsiteX16" fmla="*/ 30888 w 36503"/>
                <a:gd name="connsiteY16" fmla="*/ 0 h 6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03" h="69433">
                  <a:moveTo>
                    <a:pt x="31015" y="128"/>
                  </a:moveTo>
                  <a:cubicBezTo>
                    <a:pt x="27059" y="128"/>
                    <a:pt x="23485" y="1149"/>
                    <a:pt x="20294" y="3319"/>
                  </a:cubicBezTo>
                  <a:cubicBezTo>
                    <a:pt x="17103" y="5488"/>
                    <a:pt x="14933" y="8296"/>
                    <a:pt x="13657" y="11998"/>
                  </a:cubicBezTo>
                  <a:lnTo>
                    <a:pt x="12891" y="11998"/>
                  </a:lnTo>
                  <a:lnTo>
                    <a:pt x="12891" y="1149"/>
                  </a:lnTo>
                  <a:lnTo>
                    <a:pt x="0" y="1149"/>
                  </a:lnTo>
                  <a:lnTo>
                    <a:pt x="0" y="69433"/>
                  </a:lnTo>
                  <a:lnTo>
                    <a:pt x="13274" y="69433"/>
                  </a:lnTo>
                  <a:lnTo>
                    <a:pt x="13274" y="27697"/>
                  </a:lnTo>
                  <a:cubicBezTo>
                    <a:pt x="13274" y="24761"/>
                    <a:pt x="14040" y="22081"/>
                    <a:pt x="15444" y="19784"/>
                  </a:cubicBezTo>
                  <a:cubicBezTo>
                    <a:pt x="16848" y="17486"/>
                    <a:pt x="18762" y="15571"/>
                    <a:pt x="21187" y="14295"/>
                  </a:cubicBezTo>
                  <a:cubicBezTo>
                    <a:pt x="23612" y="13019"/>
                    <a:pt x="26420" y="12253"/>
                    <a:pt x="29611" y="12253"/>
                  </a:cubicBezTo>
                  <a:cubicBezTo>
                    <a:pt x="31015" y="12253"/>
                    <a:pt x="32292" y="12253"/>
                    <a:pt x="33696" y="12508"/>
                  </a:cubicBezTo>
                  <a:cubicBezTo>
                    <a:pt x="35100" y="12764"/>
                    <a:pt x="35993" y="12891"/>
                    <a:pt x="36504" y="13019"/>
                  </a:cubicBezTo>
                  <a:lnTo>
                    <a:pt x="36504" y="256"/>
                  </a:lnTo>
                  <a:cubicBezTo>
                    <a:pt x="35865" y="256"/>
                    <a:pt x="34972" y="128"/>
                    <a:pt x="33823" y="0"/>
                  </a:cubicBezTo>
                  <a:cubicBezTo>
                    <a:pt x="32675" y="0"/>
                    <a:pt x="31653" y="0"/>
                    <a:pt x="30888" y="0"/>
                  </a:cubicBezTo>
                  <a:close/>
                </a:path>
              </a:pathLst>
            </a:custGeom>
            <a:solidFill>
              <a:srgbClr val="14336A"/>
            </a:solidFill>
            <a:ln w="0" cap="flat">
              <a:noFill/>
              <a:prstDash val="solid"/>
              <a:miter/>
            </a:ln>
          </p:spPr>
          <p:txBody>
            <a:bodyPr rtlCol="0" anchor="ctr"/>
            <a:lstStyle/>
            <a:p>
              <a:endParaRPr lang="en-GB" sz="1013"/>
            </a:p>
          </p:txBody>
        </p:sp>
        <p:sp>
          <p:nvSpPr>
            <p:cNvPr id="35" name="Freeform 34">
              <a:extLst>
                <a:ext uri="{FF2B5EF4-FFF2-40B4-BE49-F238E27FC236}">
                  <a16:creationId xmlns:a16="http://schemas.microsoft.com/office/drawing/2014/main" id="{5506DC05-97FE-D1D4-D6EE-74BB13E5B45D}"/>
                </a:ext>
              </a:extLst>
            </p:cNvPr>
            <p:cNvSpPr/>
            <p:nvPr/>
          </p:nvSpPr>
          <p:spPr>
            <a:xfrm>
              <a:off x="2590096"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70" y="70582"/>
                    <a:pt x="41992" y="69561"/>
                    <a:pt x="46076" y="67646"/>
                  </a:cubicBezTo>
                  <a:cubicBezTo>
                    <a:pt x="50161" y="65732"/>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335"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36" name="Freeform 35">
              <a:extLst>
                <a:ext uri="{FF2B5EF4-FFF2-40B4-BE49-F238E27FC236}">
                  <a16:creationId xmlns:a16="http://schemas.microsoft.com/office/drawing/2014/main" id="{283CC7EF-1213-324D-9EBA-9348BC932D0D}"/>
                </a:ext>
              </a:extLst>
            </p:cNvPr>
            <p:cNvSpPr/>
            <p:nvPr/>
          </p:nvSpPr>
          <p:spPr>
            <a:xfrm>
              <a:off x="2667571" y="6434973"/>
              <a:ext cx="57563" cy="91131"/>
            </a:xfrm>
            <a:custGeom>
              <a:avLst/>
              <a:gdLst>
                <a:gd name="connsiteX0" fmla="*/ 46459 w 57563"/>
                <a:gd name="connsiteY0" fmla="*/ 24889 h 91131"/>
                <a:gd name="connsiteX1" fmla="*/ 34206 w 57563"/>
                <a:gd name="connsiteY1" fmla="*/ 21953 h 91131"/>
                <a:gd name="connsiteX2" fmla="*/ 21315 w 57563"/>
                <a:gd name="connsiteY2" fmla="*/ 25144 h 91131"/>
                <a:gd name="connsiteX3" fmla="*/ 14040 w 57563"/>
                <a:gd name="connsiteY3" fmla="*/ 33951 h 91131"/>
                <a:gd name="connsiteX4" fmla="*/ 13146 w 57563"/>
                <a:gd name="connsiteY4" fmla="*/ 33951 h 91131"/>
                <a:gd name="connsiteX5" fmla="*/ 13146 w 57563"/>
                <a:gd name="connsiteY5" fmla="*/ 0 h 91131"/>
                <a:gd name="connsiteX6" fmla="*/ 0 w 57563"/>
                <a:gd name="connsiteY6" fmla="*/ 0 h 91131"/>
                <a:gd name="connsiteX7" fmla="*/ 0 w 57563"/>
                <a:gd name="connsiteY7" fmla="*/ 91131 h 91131"/>
                <a:gd name="connsiteX8" fmla="*/ 13274 w 57563"/>
                <a:gd name="connsiteY8" fmla="*/ 91131 h 91131"/>
                <a:gd name="connsiteX9" fmla="*/ 13274 w 57563"/>
                <a:gd name="connsiteY9" fmla="*/ 50543 h 91131"/>
                <a:gd name="connsiteX10" fmla="*/ 15444 w 57563"/>
                <a:gd name="connsiteY10" fmla="*/ 41226 h 91131"/>
                <a:gd name="connsiteX11" fmla="*/ 21315 w 57563"/>
                <a:gd name="connsiteY11" fmla="*/ 35355 h 91131"/>
                <a:gd name="connsiteX12" fmla="*/ 29739 w 57563"/>
                <a:gd name="connsiteY12" fmla="*/ 33313 h 91131"/>
                <a:gd name="connsiteX13" fmla="*/ 40460 w 57563"/>
                <a:gd name="connsiteY13" fmla="*/ 37524 h 91131"/>
                <a:gd name="connsiteX14" fmla="*/ 44289 w 57563"/>
                <a:gd name="connsiteY14" fmla="*/ 49267 h 91131"/>
                <a:gd name="connsiteX15" fmla="*/ 44289 w 57563"/>
                <a:gd name="connsiteY15" fmla="*/ 91131 h 91131"/>
                <a:gd name="connsiteX16" fmla="*/ 57563 w 57563"/>
                <a:gd name="connsiteY16" fmla="*/ 91131 h 91131"/>
                <a:gd name="connsiteX17" fmla="*/ 57563 w 57563"/>
                <a:gd name="connsiteY17" fmla="*/ 47735 h 91131"/>
                <a:gd name="connsiteX18" fmla="*/ 54628 w 57563"/>
                <a:gd name="connsiteY18" fmla="*/ 33440 h 91131"/>
                <a:gd name="connsiteX19" fmla="*/ 46459 w 57563"/>
                <a:gd name="connsiteY19" fmla="*/ 24889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63" h="91131">
                  <a:moveTo>
                    <a:pt x="46459" y="24889"/>
                  </a:moveTo>
                  <a:cubicBezTo>
                    <a:pt x="42885" y="22974"/>
                    <a:pt x="38801" y="21953"/>
                    <a:pt x="34206" y="21953"/>
                  </a:cubicBezTo>
                  <a:cubicBezTo>
                    <a:pt x="28845" y="21953"/>
                    <a:pt x="24633" y="22974"/>
                    <a:pt x="21315" y="25144"/>
                  </a:cubicBezTo>
                  <a:cubicBezTo>
                    <a:pt x="17997" y="27314"/>
                    <a:pt x="15571" y="30249"/>
                    <a:pt x="14040" y="33951"/>
                  </a:cubicBezTo>
                  <a:lnTo>
                    <a:pt x="13146" y="33951"/>
                  </a:lnTo>
                  <a:lnTo>
                    <a:pt x="13146" y="0"/>
                  </a:lnTo>
                  <a:lnTo>
                    <a:pt x="0" y="0"/>
                  </a:lnTo>
                  <a:lnTo>
                    <a:pt x="0" y="91131"/>
                  </a:lnTo>
                  <a:lnTo>
                    <a:pt x="13274" y="91131"/>
                  </a:lnTo>
                  <a:lnTo>
                    <a:pt x="13274" y="50543"/>
                  </a:lnTo>
                  <a:cubicBezTo>
                    <a:pt x="13274" y="46970"/>
                    <a:pt x="13912" y="43779"/>
                    <a:pt x="15444" y="41226"/>
                  </a:cubicBezTo>
                  <a:cubicBezTo>
                    <a:pt x="16848" y="38673"/>
                    <a:pt x="18762" y="36759"/>
                    <a:pt x="21315" y="35355"/>
                  </a:cubicBezTo>
                  <a:cubicBezTo>
                    <a:pt x="23740" y="34078"/>
                    <a:pt x="26548" y="33313"/>
                    <a:pt x="29739" y="33313"/>
                  </a:cubicBezTo>
                  <a:cubicBezTo>
                    <a:pt x="34334" y="33313"/>
                    <a:pt x="37908" y="34717"/>
                    <a:pt x="40460" y="37524"/>
                  </a:cubicBezTo>
                  <a:cubicBezTo>
                    <a:pt x="43013" y="40332"/>
                    <a:pt x="44289" y="44162"/>
                    <a:pt x="44289" y="49267"/>
                  </a:cubicBezTo>
                  <a:lnTo>
                    <a:pt x="44289" y="91131"/>
                  </a:lnTo>
                  <a:lnTo>
                    <a:pt x="57563" y="91131"/>
                  </a:lnTo>
                  <a:lnTo>
                    <a:pt x="57563" y="47735"/>
                  </a:lnTo>
                  <a:cubicBezTo>
                    <a:pt x="57563" y="41992"/>
                    <a:pt x="56542" y="37269"/>
                    <a:pt x="54628" y="33440"/>
                  </a:cubicBezTo>
                  <a:cubicBezTo>
                    <a:pt x="52713" y="29611"/>
                    <a:pt x="49905" y="26803"/>
                    <a:pt x="46459" y="24889"/>
                  </a:cubicBezTo>
                  <a:close/>
                </a:path>
              </a:pathLst>
            </a:custGeom>
            <a:solidFill>
              <a:srgbClr val="14336A"/>
            </a:solidFill>
            <a:ln w="0" cap="flat">
              <a:noFill/>
              <a:prstDash val="solid"/>
              <a:miter/>
            </a:ln>
          </p:spPr>
          <p:txBody>
            <a:bodyPr rtlCol="0" anchor="ctr"/>
            <a:lstStyle/>
            <a:p>
              <a:endParaRPr lang="en-GB" sz="1013"/>
            </a:p>
          </p:txBody>
        </p:sp>
        <p:sp>
          <p:nvSpPr>
            <p:cNvPr id="37" name="Freeform 36">
              <a:extLst>
                <a:ext uri="{FF2B5EF4-FFF2-40B4-BE49-F238E27FC236}">
                  <a16:creationId xmlns:a16="http://schemas.microsoft.com/office/drawing/2014/main" id="{DBE4CF12-F1D3-40B4-DAB5-E5D0B5C2FE12}"/>
                </a:ext>
              </a:extLst>
            </p:cNvPr>
            <p:cNvSpPr/>
            <p:nvPr/>
          </p:nvSpPr>
          <p:spPr>
            <a:xfrm>
              <a:off x="2776444" y="6435101"/>
              <a:ext cx="81303" cy="91131"/>
            </a:xfrm>
            <a:custGeom>
              <a:avLst/>
              <a:gdLst>
                <a:gd name="connsiteX0" fmla="*/ 32802 w 81303"/>
                <a:gd name="connsiteY0" fmla="*/ 0 h 91131"/>
                <a:gd name="connsiteX1" fmla="*/ 0 w 81303"/>
                <a:gd name="connsiteY1" fmla="*/ 91132 h 91131"/>
                <a:gd name="connsiteX2" fmla="*/ 14550 w 81303"/>
                <a:gd name="connsiteY2" fmla="*/ 91132 h 91131"/>
                <a:gd name="connsiteX3" fmla="*/ 22847 w 81303"/>
                <a:gd name="connsiteY3" fmla="*/ 67008 h 91131"/>
                <a:gd name="connsiteX4" fmla="*/ 58457 w 81303"/>
                <a:gd name="connsiteY4" fmla="*/ 67008 h 91131"/>
                <a:gd name="connsiteX5" fmla="*/ 66753 w 81303"/>
                <a:gd name="connsiteY5" fmla="*/ 91132 h 91131"/>
                <a:gd name="connsiteX6" fmla="*/ 81303 w 81303"/>
                <a:gd name="connsiteY6" fmla="*/ 91132 h 91131"/>
                <a:gd name="connsiteX7" fmla="*/ 48501 w 81303"/>
                <a:gd name="connsiteY7" fmla="*/ 0 h 91131"/>
                <a:gd name="connsiteX8" fmla="*/ 32675 w 81303"/>
                <a:gd name="connsiteY8" fmla="*/ 0 h 91131"/>
                <a:gd name="connsiteX9" fmla="*/ 26931 w 81303"/>
                <a:gd name="connsiteY9" fmla="*/ 55394 h 91131"/>
                <a:gd name="connsiteX10" fmla="*/ 40333 w 81303"/>
                <a:gd name="connsiteY10" fmla="*/ 16465 h 91131"/>
                <a:gd name="connsiteX11" fmla="*/ 41098 w 81303"/>
                <a:gd name="connsiteY11" fmla="*/ 16465 h 91131"/>
                <a:gd name="connsiteX12" fmla="*/ 54500 w 81303"/>
                <a:gd name="connsiteY12" fmla="*/ 55394 h 91131"/>
                <a:gd name="connsiteX13" fmla="*/ 26931 w 81303"/>
                <a:gd name="connsiteY13" fmla="*/ 55394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303" h="91131">
                  <a:moveTo>
                    <a:pt x="32802" y="0"/>
                  </a:moveTo>
                  <a:lnTo>
                    <a:pt x="0" y="91132"/>
                  </a:lnTo>
                  <a:lnTo>
                    <a:pt x="14550" y="91132"/>
                  </a:lnTo>
                  <a:lnTo>
                    <a:pt x="22847" y="67008"/>
                  </a:lnTo>
                  <a:lnTo>
                    <a:pt x="58457" y="67008"/>
                  </a:lnTo>
                  <a:lnTo>
                    <a:pt x="66753" y="91132"/>
                  </a:lnTo>
                  <a:lnTo>
                    <a:pt x="81303" y="91132"/>
                  </a:lnTo>
                  <a:lnTo>
                    <a:pt x="48501" y="0"/>
                  </a:lnTo>
                  <a:lnTo>
                    <a:pt x="32675" y="0"/>
                  </a:lnTo>
                  <a:close/>
                  <a:moveTo>
                    <a:pt x="26931" y="55394"/>
                  </a:moveTo>
                  <a:lnTo>
                    <a:pt x="40333" y="16465"/>
                  </a:lnTo>
                  <a:lnTo>
                    <a:pt x="41098" y="16465"/>
                  </a:lnTo>
                  <a:lnTo>
                    <a:pt x="54500" y="55394"/>
                  </a:lnTo>
                  <a:lnTo>
                    <a:pt x="26931" y="55394"/>
                  </a:lnTo>
                  <a:close/>
                </a:path>
              </a:pathLst>
            </a:custGeom>
            <a:solidFill>
              <a:srgbClr val="14336A"/>
            </a:solidFill>
            <a:ln w="0" cap="flat">
              <a:noFill/>
              <a:prstDash val="solid"/>
              <a:miter/>
            </a:ln>
          </p:spPr>
          <p:txBody>
            <a:bodyPr rtlCol="0" anchor="ctr"/>
            <a:lstStyle/>
            <a:p>
              <a:endParaRPr lang="en-GB" sz="1013"/>
            </a:p>
          </p:txBody>
        </p:sp>
        <p:sp>
          <p:nvSpPr>
            <p:cNvPr id="38" name="Freeform 37">
              <a:extLst>
                <a:ext uri="{FF2B5EF4-FFF2-40B4-BE49-F238E27FC236}">
                  <a16:creationId xmlns:a16="http://schemas.microsoft.com/office/drawing/2014/main" id="{3714A542-0105-8B0F-7EBA-1400E778B8B0}"/>
                </a:ext>
              </a:extLst>
            </p:cNvPr>
            <p:cNvSpPr/>
            <p:nvPr/>
          </p:nvSpPr>
          <p:spPr>
            <a:xfrm>
              <a:off x="2873063"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39" name="Freeform 38">
              <a:extLst>
                <a:ext uri="{FF2B5EF4-FFF2-40B4-BE49-F238E27FC236}">
                  <a16:creationId xmlns:a16="http://schemas.microsoft.com/office/drawing/2014/main" id="{DEB485CE-26B8-9952-C569-2369EF521708}"/>
                </a:ext>
              </a:extLst>
            </p:cNvPr>
            <p:cNvSpPr/>
            <p:nvPr/>
          </p:nvSpPr>
          <p:spPr>
            <a:xfrm>
              <a:off x="2907397"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40" name="Freeform 39">
              <a:extLst>
                <a:ext uri="{FF2B5EF4-FFF2-40B4-BE49-F238E27FC236}">
                  <a16:creationId xmlns:a16="http://schemas.microsoft.com/office/drawing/2014/main" id="{10E2D391-9264-4017-5391-57AA87F39515}"/>
                </a:ext>
              </a:extLst>
            </p:cNvPr>
            <p:cNvSpPr/>
            <p:nvPr/>
          </p:nvSpPr>
          <p:spPr>
            <a:xfrm>
              <a:off x="2940072" y="6431400"/>
              <a:ext cx="16847" cy="15826"/>
            </a:xfrm>
            <a:custGeom>
              <a:avLst/>
              <a:gdLst>
                <a:gd name="connsiteX0" fmla="*/ 8424 w 16847"/>
                <a:gd name="connsiteY0" fmla="*/ 0 h 15826"/>
                <a:gd name="connsiteX1" fmla="*/ 2425 w 16847"/>
                <a:gd name="connsiteY1" fmla="*/ 2297 h 15826"/>
                <a:gd name="connsiteX2" fmla="*/ 0 w 16847"/>
                <a:gd name="connsiteY2" fmla="*/ 7913 h 15826"/>
                <a:gd name="connsiteX3" fmla="*/ 2425 w 16847"/>
                <a:gd name="connsiteY3" fmla="*/ 13529 h 15826"/>
                <a:gd name="connsiteX4" fmla="*/ 8424 w 16847"/>
                <a:gd name="connsiteY4" fmla="*/ 15827 h 15826"/>
                <a:gd name="connsiteX5" fmla="*/ 14423 w 16847"/>
                <a:gd name="connsiteY5" fmla="*/ 13529 h 15826"/>
                <a:gd name="connsiteX6" fmla="*/ 16848 w 16847"/>
                <a:gd name="connsiteY6" fmla="*/ 7913 h 15826"/>
                <a:gd name="connsiteX7" fmla="*/ 14423 w 16847"/>
                <a:gd name="connsiteY7" fmla="*/ 2297 h 15826"/>
                <a:gd name="connsiteX8" fmla="*/ 8424 w 16847"/>
                <a:gd name="connsiteY8" fmla="*/ 0 h 1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7" h="15826">
                  <a:moveTo>
                    <a:pt x="8424" y="0"/>
                  </a:moveTo>
                  <a:cubicBezTo>
                    <a:pt x="6126" y="0"/>
                    <a:pt x="4084" y="766"/>
                    <a:pt x="2425" y="2297"/>
                  </a:cubicBezTo>
                  <a:cubicBezTo>
                    <a:pt x="766" y="3829"/>
                    <a:pt x="0" y="5743"/>
                    <a:pt x="0" y="7913"/>
                  </a:cubicBezTo>
                  <a:cubicBezTo>
                    <a:pt x="0" y="10083"/>
                    <a:pt x="766" y="11870"/>
                    <a:pt x="2425" y="13529"/>
                  </a:cubicBezTo>
                  <a:cubicBezTo>
                    <a:pt x="4084" y="15061"/>
                    <a:pt x="5999" y="15827"/>
                    <a:pt x="8424" y="15827"/>
                  </a:cubicBezTo>
                  <a:cubicBezTo>
                    <a:pt x="10849" y="15827"/>
                    <a:pt x="12764" y="15061"/>
                    <a:pt x="14423" y="13529"/>
                  </a:cubicBezTo>
                  <a:cubicBezTo>
                    <a:pt x="16082" y="11997"/>
                    <a:pt x="16848" y="10083"/>
                    <a:pt x="16848" y="7913"/>
                  </a:cubicBezTo>
                  <a:cubicBezTo>
                    <a:pt x="16848" y="5743"/>
                    <a:pt x="16082" y="3829"/>
                    <a:pt x="14423" y="2297"/>
                  </a:cubicBezTo>
                  <a:cubicBezTo>
                    <a:pt x="12764" y="766"/>
                    <a:pt x="10849" y="0"/>
                    <a:pt x="8424" y="0"/>
                  </a:cubicBezTo>
                  <a:close/>
                </a:path>
              </a:pathLst>
            </a:custGeom>
            <a:solidFill>
              <a:srgbClr val="14336A"/>
            </a:solidFill>
            <a:ln w="0" cap="flat">
              <a:noFill/>
              <a:prstDash val="solid"/>
              <a:miter/>
            </a:ln>
          </p:spPr>
          <p:txBody>
            <a:bodyPr rtlCol="0" anchor="ctr"/>
            <a:lstStyle/>
            <a:p>
              <a:endParaRPr lang="en-GB" sz="1013"/>
            </a:p>
          </p:txBody>
        </p:sp>
        <p:sp>
          <p:nvSpPr>
            <p:cNvPr id="41" name="Freeform 40">
              <a:extLst>
                <a:ext uri="{FF2B5EF4-FFF2-40B4-BE49-F238E27FC236}">
                  <a16:creationId xmlns:a16="http://schemas.microsoft.com/office/drawing/2014/main" id="{8521C660-1304-5E7F-675A-859D93086862}"/>
                </a:ext>
              </a:extLst>
            </p:cNvPr>
            <p:cNvSpPr/>
            <p:nvPr/>
          </p:nvSpPr>
          <p:spPr>
            <a:xfrm>
              <a:off x="2941731" y="6457820"/>
              <a:ext cx="13274" cy="68284"/>
            </a:xfrm>
            <a:custGeom>
              <a:avLst/>
              <a:gdLst>
                <a:gd name="connsiteX0" fmla="*/ 0 w 13274"/>
                <a:gd name="connsiteY0" fmla="*/ 0 h 68284"/>
                <a:gd name="connsiteX1" fmla="*/ 13274 w 13274"/>
                <a:gd name="connsiteY1" fmla="*/ 0 h 68284"/>
                <a:gd name="connsiteX2" fmla="*/ 13274 w 13274"/>
                <a:gd name="connsiteY2" fmla="*/ 68285 h 68284"/>
                <a:gd name="connsiteX3" fmla="*/ 0 w 13274"/>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3274" h="68284">
                  <a:moveTo>
                    <a:pt x="0" y="0"/>
                  </a:moveTo>
                  <a:lnTo>
                    <a:pt x="13274" y="0"/>
                  </a:lnTo>
                  <a:lnTo>
                    <a:pt x="13274" y="68285"/>
                  </a:lnTo>
                  <a:lnTo>
                    <a:pt x="0" y="68285"/>
                  </a:lnTo>
                  <a:close/>
                </a:path>
              </a:pathLst>
            </a:custGeom>
            <a:solidFill>
              <a:srgbClr val="14336A"/>
            </a:solidFill>
            <a:ln w="0" cap="flat">
              <a:noFill/>
              <a:prstDash val="solid"/>
              <a:miter/>
            </a:ln>
          </p:spPr>
          <p:txBody>
            <a:bodyPr rtlCol="0" anchor="ctr"/>
            <a:lstStyle/>
            <a:p>
              <a:endParaRPr lang="en-GB" sz="1013"/>
            </a:p>
          </p:txBody>
        </p:sp>
        <p:sp>
          <p:nvSpPr>
            <p:cNvPr id="43" name="Freeform 42">
              <a:extLst>
                <a:ext uri="{FF2B5EF4-FFF2-40B4-BE49-F238E27FC236}">
                  <a16:creationId xmlns:a16="http://schemas.microsoft.com/office/drawing/2014/main" id="{462920CC-51A3-D39F-8DF0-E5B1C116C49B}"/>
                </a:ext>
              </a:extLst>
            </p:cNvPr>
            <p:cNvSpPr/>
            <p:nvPr/>
          </p:nvSpPr>
          <p:spPr>
            <a:xfrm>
              <a:off x="2972874" y="6456927"/>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524 w 56797"/>
                <a:gd name="connsiteY31" fmla="*/ 44544 h 70709"/>
                <a:gd name="connsiteX32" fmla="*/ 41481 w 56797"/>
                <a:gd name="connsiteY32" fmla="*/ 52075 h 70709"/>
                <a:gd name="connsiteX33" fmla="*/ 35483 w 56797"/>
                <a:gd name="connsiteY33" fmla="*/ 57819 h 70709"/>
                <a:gd name="connsiteX34" fmla="*/ 26038 w 56797"/>
                <a:gd name="connsiteY34" fmla="*/ 59988 h 70709"/>
                <a:gd name="connsiteX35" fmla="*/ 16720 w 56797"/>
                <a:gd name="connsiteY35" fmla="*/ 57436 h 70709"/>
                <a:gd name="connsiteX36" fmla="*/ 13019 w 56797"/>
                <a:gd name="connsiteY36" fmla="*/ 50033 h 70709"/>
                <a:gd name="connsiteX37" fmla="*/ 14933 w 56797"/>
                <a:gd name="connsiteY37" fmla="*/ 44289 h 70709"/>
                <a:gd name="connsiteX38" fmla="*/ 20039 w 56797"/>
                <a:gd name="connsiteY38" fmla="*/ 40971 h 70709"/>
                <a:gd name="connsiteX39" fmla="*/ 27059 w 56797"/>
                <a:gd name="connsiteY39" fmla="*/ 39311 h 70709"/>
                <a:gd name="connsiteX40" fmla="*/ 31143 w 56797"/>
                <a:gd name="connsiteY40" fmla="*/ 38801 h 70709"/>
                <a:gd name="connsiteX41" fmla="*/ 36121 w 56797"/>
                <a:gd name="connsiteY41" fmla="*/ 38035 h 70709"/>
                <a:gd name="connsiteX42" fmla="*/ 40716 w 56797"/>
                <a:gd name="connsiteY42" fmla="*/ 37014 h 70709"/>
                <a:gd name="connsiteX43" fmla="*/ 43396 w 56797"/>
                <a:gd name="connsiteY43" fmla="*/ 35738 h 70709"/>
                <a:gd name="connsiteX44" fmla="*/ 43396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8" y="2808"/>
                    <a:pt x="41992" y="1659"/>
                    <a:pt x="38929" y="1021"/>
                  </a:cubicBezTo>
                  <a:cubicBezTo>
                    <a:pt x="35865" y="383"/>
                    <a:pt x="32930" y="0"/>
                    <a:pt x="30249" y="0"/>
                  </a:cubicBezTo>
                  <a:cubicBezTo>
                    <a:pt x="26165" y="0"/>
                    <a:pt x="22209" y="638"/>
                    <a:pt x="18507" y="1787"/>
                  </a:cubicBezTo>
                  <a:cubicBezTo>
                    <a:pt x="14806" y="2935"/>
                    <a:pt x="11487"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2885"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6"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524" y="44544"/>
                  </a:moveTo>
                  <a:cubicBezTo>
                    <a:pt x="43524" y="47225"/>
                    <a:pt x="42885" y="49778"/>
                    <a:pt x="41481" y="52075"/>
                  </a:cubicBezTo>
                  <a:cubicBezTo>
                    <a:pt x="40077" y="54372"/>
                    <a:pt x="38163" y="56287"/>
                    <a:pt x="35483" y="57819"/>
                  </a:cubicBezTo>
                  <a:cubicBezTo>
                    <a:pt x="32802" y="59222"/>
                    <a:pt x="29739" y="59988"/>
                    <a:pt x="26038" y="59988"/>
                  </a:cubicBezTo>
                  <a:cubicBezTo>
                    <a:pt x="22336" y="59988"/>
                    <a:pt x="19145" y="59095"/>
                    <a:pt x="16720" y="57436"/>
                  </a:cubicBezTo>
                  <a:cubicBezTo>
                    <a:pt x="14295" y="55776"/>
                    <a:pt x="13019" y="53224"/>
                    <a:pt x="13019" y="50033"/>
                  </a:cubicBezTo>
                  <a:cubicBezTo>
                    <a:pt x="13019" y="47608"/>
                    <a:pt x="13657" y="45821"/>
                    <a:pt x="14933" y="44289"/>
                  </a:cubicBezTo>
                  <a:cubicBezTo>
                    <a:pt x="16210" y="42885"/>
                    <a:pt x="17869" y="41737"/>
                    <a:pt x="20039" y="40971"/>
                  </a:cubicBezTo>
                  <a:cubicBezTo>
                    <a:pt x="22209" y="40205"/>
                    <a:pt x="24506" y="39694"/>
                    <a:pt x="27059" y="39311"/>
                  </a:cubicBezTo>
                  <a:cubicBezTo>
                    <a:pt x="28207" y="39184"/>
                    <a:pt x="29484" y="38929"/>
                    <a:pt x="31143" y="38801"/>
                  </a:cubicBezTo>
                  <a:cubicBezTo>
                    <a:pt x="32802" y="38546"/>
                    <a:pt x="34461" y="38291"/>
                    <a:pt x="36121" y="38035"/>
                  </a:cubicBezTo>
                  <a:cubicBezTo>
                    <a:pt x="37780" y="37780"/>
                    <a:pt x="39439" y="37397"/>
                    <a:pt x="40716" y="37014"/>
                  </a:cubicBezTo>
                  <a:cubicBezTo>
                    <a:pt x="42120" y="36631"/>
                    <a:pt x="43013" y="36121"/>
                    <a:pt x="43396" y="35738"/>
                  </a:cubicBezTo>
                  <a:lnTo>
                    <a:pt x="43396" y="44544"/>
                  </a:lnTo>
                  <a:close/>
                </a:path>
              </a:pathLst>
            </a:custGeom>
            <a:solidFill>
              <a:srgbClr val="14336A"/>
            </a:solidFill>
            <a:ln w="0" cap="flat">
              <a:noFill/>
              <a:prstDash val="solid"/>
              <a:miter/>
            </a:ln>
          </p:spPr>
          <p:txBody>
            <a:bodyPr rtlCol="0" anchor="ctr"/>
            <a:lstStyle/>
            <a:p>
              <a:endParaRPr lang="en-GB" sz="1013"/>
            </a:p>
          </p:txBody>
        </p:sp>
        <p:sp>
          <p:nvSpPr>
            <p:cNvPr id="44" name="Freeform 43">
              <a:extLst>
                <a:ext uri="{FF2B5EF4-FFF2-40B4-BE49-F238E27FC236}">
                  <a16:creationId xmlns:a16="http://schemas.microsoft.com/office/drawing/2014/main" id="{F4310585-4FD1-405F-C183-D476E3CF5905}"/>
                </a:ext>
              </a:extLst>
            </p:cNvPr>
            <p:cNvSpPr/>
            <p:nvPr/>
          </p:nvSpPr>
          <p:spPr>
            <a:xfrm>
              <a:off x="3050348" y="6456927"/>
              <a:ext cx="56797" cy="69177"/>
            </a:xfrm>
            <a:custGeom>
              <a:avLst/>
              <a:gdLst>
                <a:gd name="connsiteX0" fmla="*/ 46076 w 56797"/>
                <a:gd name="connsiteY0" fmla="*/ 2935 h 69177"/>
                <a:gd name="connsiteX1" fmla="*/ 33823 w 56797"/>
                <a:gd name="connsiteY1" fmla="*/ 0 h 69177"/>
                <a:gd name="connsiteX2" fmla="*/ 21060 w 56797"/>
                <a:gd name="connsiteY2" fmla="*/ 3318 h 69177"/>
                <a:gd name="connsiteX3" fmla="*/ 13657 w 56797"/>
                <a:gd name="connsiteY3" fmla="*/ 11997 h 69177"/>
                <a:gd name="connsiteX4" fmla="*/ 12764 w 56797"/>
                <a:gd name="connsiteY4" fmla="*/ 11997 h 69177"/>
                <a:gd name="connsiteX5" fmla="*/ 12764 w 56797"/>
                <a:gd name="connsiteY5" fmla="*/ 893 h 69177"/>
                <a:gd name="connsiteX6" fmla="*/ 0 w 56797"/>
                <a:gd name="connsiteY6" fmla="*/ 893 h 69177"/>
                <a:gd name="connsiteX7" fmla="*/ 0 w 56797"/>
                <a:gd name="connsiteY7" fmla="*/ 69178 h 69177"/>
                <a:gd name="connsiteX8" fmla="*/ 13274 w 56797"/>
                <a:gd name="connsiteY8" fmla="*/ 69178 h 69177"/>
                <a:gd name="connsiteX9" fmla="*/ 13274 w 56797"/>
                <a:gd name="connsiteY9" fmla="*/ 28590 h 69177"/>
                <a:gd name="connsiteX10" fmla="*/ 15316 w 56797"/>
                <a:gd name="connsiteY10" fmla="*/ 19273 h 69177"/>
                <a:gd name="connsiteX11" fmla="*/ 20932 w 56797"/>
                <a:gd name="connsiteY11" fmla="*/ 13402 h 69177"/>
                <a:gd name="connsiteX12" fmla="*/ 29101 w 56797"/>
                <a:gd name="connsiteY12" fmla="*/ 11359 h 69177"/>
                <a:gd name="connsiteX13" fmla="*/ 39694 w 56797"/>
                <a:gd name="connsiteY13" fmla="*/ 15571 h 69177"/>
                <a:gd name="connsiteX14" fmla="*/ 43523 w 56797"/>
                <a:gd name="connsiteY14" fmla="*/ 27186 h 69177"/>
                <a:gd name="connsiteX15" fmla="*/ 43523 w 56797"/>
                <a:gd name="connsiteY15" fmla="*/ 69050 h 69177"/>
                <a:gd name="connsiteX16" fmla="*/ 56798 w 56797"/>
                <a:gd name="connsiteY16" fmla="*/ 69050 h 69177"/>
                <a:gd name="connsiteX17" fmla="*/ 56798 w 56797"/>
                <a:gd name="connsiteY17" fmla="*/ 25654 h 69177"/>
                <a:gd name="connsiteX18" fmla="*/ 53862 w 56797"/>
                <a:gd name="connsiteY18" fmla="*/ 11487 h 69177"/>
                <a:gd name="connsiteX19" fmla="*/ 45693 w 56797"/>
                <a:gd name="connsiteY19" fmla="*/ 2808 h 6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7">
                  <a:moveTo>
                    <a:pt x="46076" y="2935"/>
                  </a:moveTo>
                  <a:cubicBezTo>
                    <a:pt x="42630" y="1021"/>
                    <a:pt x="38546" y="0"/>
                    <a:pt x="33823" y="0"/>
                  </a:cubicBezTo>
                  <a:cubicBezTo>
                    <a:pt x="28718" y="0"/>
                    <a:pt x="24378" y="1149"/>
                    <a:pt x="21060" y="3318"/>
                  </a:cubicBezTo>
                  <a:cubicBezTo>
                    <a:pt x="17741" y="5488"/>
                    <a:pt x="15188" y="8424"/>
                    <a:pt x="13657" y="11997"/>
                  </a:cubicBezTo>
                  <a:lnTo>
                    <a:pt x="12764" y="11997"/>
                  </a:lnTo>
                  <a:lnTo>
                    <a:pt x="12764" y="893"/>
                  </a:lnTo>
                  <a:lnTo>
                    <a:pt x="0" y="893"/>
                  </a:lnTo>
                  <a:lnTo>
                    <a:pt x="0" y="69178"/>
                  </a:lnTo>
                  <a:lnTo>
                    <a:pt x="13274" y="69178"/>
                  </a:lnTo>
                  <a:lnTo>
                    <a:pt x="13274" y="28590"/>
                  </a:lnTo>
                  <a:cubicBezTo>
                    <a:pt x="13274" y="25016"/>
                    <a:pt x="13912" y="21825"/>
                    <a:pt x="15316" y="19273"/>
                  </a:cubicBezTo>
                  <a:cubicBezTo>
                    <a:pt x="16720" y="16720"/>
                    <a:pt x="18635" y="14805"/>
                    <a:pt x="20932" y="13402"/>
                  </a:cubicBezTo>
                  <a:cubicBezTo>
                    <a:pt x="23357" y="12125"/>
                    <a:pt x="26037" y="11359"/>
                    <a:pt x="29101" y="11359"/>
                  </a:cubicBezTo>
                  <a:cubicBezTo>
                    <a:pt x="33568" y="11359"/>
                    <a:pt x="37142" y="12764"/>
                    <a:pt x="39694" y="15571"/>
                  </a:cubicBezTo>
                  <a:cubicBezTo>
                    <a:pt x="42247" y="18379"/>
                    <a:pt x="43523" y="22208"/>
                    <a:pt x="43523" y="27186"/>
                  </a:cubicBezTo>
                  <a:lnTo>
                    <a:pt x="43523" y="69050"/>
                  </a:lnTo>
                  <a:lnTo>
                    <a:pt x="56798" y="69050"/>
                  </a:lnTo>
                  <a:lnTo>
                    <a:pt x="56798" y="25654"/>
                  </a:lnTo>
                  <a:cubicBezTo>
                    <a:pt x="56798" y="20038"/>
                    <a:pt x="55776" y="15316"/>
                    <a:pt x="53862" y="11487"/>
                  </a:cubicBezTo>
                  <a:cubicBezTo>
                    <a:pt x="51947" y="7658"/>
                    <a:pt x="49267" y="4722"/>
                    <a:pt x="45693" y="2808"/>
                  </a:cubicBezTo>
                  <a:close/>
                </a:path>
              </a:pathLst>
            </a:custGeom>
            <a:solidFill>
              <a:srgbClr val="14336A"/>
            </a:solidFill>
            <a:ln w="0" cap="flat">
              <a:noFill/>
              <a:prstDash val="solid"/>
              <a:miter/>
            </a:ln>
          </p:spPr>
          <p:txBody>
            <a:bodyPr rtlCol="0" anchor="ctr"/>
            <a:lstStyle/>
            <a:p>
              <a:endParaRPr lang="en-GB" sz="1013"/>
            </a:p>
          </p:txBody>
        </p:sp>
        <p:sp>
          <p:nvSpPr>
            <p:cNvPr id="45" name="Freeform 44">
              <a:extLst>
                <a:ext uri="{FF2B5EF4-FFF2-40B4-BE49-F238E27FC236}">
                  <a16:creationId xmlns:a16="http://schemas.microsoft.com/office/drawing/2014/main" id="{7E3C0B94-8CB1-047E-AFE1-FF9E0FA9D8B2}"/>
                </a:ext>
              </a:extLst>
            </p:cNvPr>
            <p:cNvSpPr/>
            <p:nvPr/>
          </p:nvSpPr>
          <p:spPr>
            <a:xfrm>
              <a:off x="3125398"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69" y="70582"/>
                    <a:pt x="41992" y="69561"/>
                    <a:pt x="46076" y="67646"/>
                  </a:cubicBezTo>
                  <a:cubicBezTo>
                    <a:pt x="50033" y="65604"/>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207"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46" name="Freeform 45">
              <a:extLst>
                <a:ext uri="{FF2B5EF4-FFF2-40B4-BE49-F238E27FC236}">
                  <a16:creationId xmlns:a16="http://schemas.microsoft.com/office/drawing/2014/main" id="{0F4FD4B3-7CC9-4AC8-46CC-B5A4A6A1FDAD}"/>
                </a:ext>
              </a:extLst>
            </p:cNvPr>
            <p:cNvSpPr/>
            <p:nvPr/>
          </p:nvSpPr>
          <p:spPr>
            <a:xfrm>
              <a:off x="3199681" y="6456927"/>
              <a:ext cx="61775" cy="70582"/>
            </a:xfrm>
            <a:custGeom>
              <a:avLst/>
              <a:gdLst>
                <a:gd name="connsiteX0" fmla="*/ 61775 w 61775"/>
                <a:gd name="connsiteY0" fmla="*/ 34333 h 70582"/>
                <a:gd name="connsiteX1" fmla="*/ 59223 w 61775"/>
                <a:gd name="connsiteY1" fmla="*/ 18507 h 70582"/>
                <a:gd name="connsiteX2" fmla="*/ 52458 w 61775"/>
                <a:gd name="connsiteY2" fmla="*/ 7913 h 70582"/>
                <a:gd name="connsiteX3" fmla="*/ 42758 w 61775"/>
                <a:gd name="connsiteY3" fmla="*/ 1914 h 70582"/>
                <a:gd name="connsiteX4" fmla="*/ 31526 w 61775"/>
                <a:gd name="connsiteY4" fmla="*/ 0 h 70582"/>
                <a:gd name="connsiteX5" fmla="*/ 14933 w 61775"/>
                <a:gd name="connsiteY5" fmla="*/ 4467 h 70582"/>
                <a:gd name="connsiteX6" fmla="*/ 3957 w 61775"/>
                <a:gd name="connsiteY6" fmla="*/ 16975 h 70582"/>
                <a:gd name="connsiteX7" fmla="*/ 0 w 61775"/>
                <a:gd name="connsiteY7" fmla="*/ 35483 h 70582"/>
                <a:gd name="connsiteX8" fmla="*/ 3957 w 61775"/>
                <a:gd name="connsiteY8" fmla="*/ 53989 h 70582"/>
                <a:gd name="connsiteX9" fmla="*/ 15189 w 61775"/>
                <a:gd name="connsiteY9" fmla="*/ 66242 h 70582"/>
                <a:gd name="connsiteX10" fmla="*/ 32547 w 61775"/>
                <a:gd name="connsiteY10" fmla="*/ 70582 h 70582"/>
                <a:gd name="connsiteX11" fmla="*/ 45821 w 61775"/>
                <a:gd name="connsiteY11" fmla="*/ 68284 h 70582"/>
                <a:gd name="connsiteX12" fmla="*/ 55521 w 61775"/>
                <a:gd name="connsiteY12" fmla="*/ 61775 h 70582"/>
                <a:gd name="connsiteX13" fmla="*/ 60882 w 61775"/>
                <a:gd name="connsiteY13" fmla="*/ 52075 h 70582"/>
                <a:gd name="connsiteX14" fmla="*/ 48246 w 61775"/>
                <a:gd name="connsiteY14" fmla="*/ 49778 h 70582"/>
                <a:gd name="connsiteX15" fmla="*/ 44800 w 61775"/>
                <a:gd name="connsiteY15" fmla="*/ 55138 h 70582"/>
                <a:gd name="connsiteX16" fmla="*/ 39439 w 61775"/>
                <a:gd name="connsiteY16" fmla="*/ 58457 h 70582"/>
                <a:gd name="connsiteX17" fmla="*/ 32547 w 61775"/>
                <a:gd name="connsiteY17" fmla="*/ 59478 h 70582"/>
                <a:gd name="connsiteX18" fmla="*/ 22336 w 61775"/>
                <a:gd name="connsiteY18" fmla="*/ 56925 h 70582"/>
                <a:gd name="connsiteX19" fmla="*/ 15571 w 61775"/>
                <a:gd name="connsiteY19" fmla="*/ 49650 h 70582"/>
                <a:gd name="connsiteX20" fmla="*/ 13274 w 61775"/>
                <a:gd name="connsiteY20" fmla="*/ 38929 h 70582"/>
                <a:gd name="connsiteX21" fmla="*/ 61775 w 61775"/>
                <a:gd name="connsiteY21" fmla="*/ 38929 h 70582"/>
                <a:gd name="connsiteX22" fmla="*/ 61775 w 61775"/>
                <a:gd name="connsiteY22" fmla="*/ 34206 h 70582"/>
                <a:gd name="connsiteX23" fmla="*/ 13274 w 61775"/>
                <a:gd name="connsiteY23" fmla="*/ 29101 h 70582"/>
                <a:gd name="connsiteX24" fmla="*/ 15444 w 61775"/>
                <a:gd name="connsiteY24" fmla="*/ 20804 h 70582"/>
                <a:gd name="connsiteX25" fmla="*/ 21825 w 61775"/>
                <a:gd name="connsiteY25" fmla="*/ 13657 h 70582"/>
                <a:gd name="connsiteX26" fmla="*/ 31653 w 61775"/>
                <a:gd name="connsiteY26" fmla="*/ 10976 h 70582"/>
                <a:gd name="connsiteX27" fmla="*/ 40716 w 61775"/>
                <a:gd name="connsiteY27" fmla="*/ 13274 h 70582"/>
                <a:gd name="connsiteX28" fmla="*/ 46714 w 61775"/>
                <a:gd name="connsiteY28" fmla="*/ 19656 h 70582"/>
                <a:gd name="connsiteX29" fmla="*/ 48884 w 61775"/>
                <a:gd name="connsiteY29" fmla="*/ 28973 h 70582"/>
                <a:gd name="connsiteX30" fmla="*/ 13529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61775" y="34333"/>
                  </a:moveTo>
                  <a:cubicBezTo>
                    <a:pt x="61775" y="28079"/>
                    <a:pt x="61010" y="22846"/>
                    <a:pt x="59223" y="18507"/>
                  </a:cubicBezTo>
                  <a:cubicBezTo>
                    <a:pt x="57563" y="14167"/>
                    <a:pt x="55266" y="10594"/>
                    <a:pt x="52458" y="7913"/>
                  </a:cubicBez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103" y="52841"/>
                    <a:pt x="15571" y="49650"/>
                  </a:cubicBezTo>
                  <a:cubicBezTo>
                    <a:pt x="14040" y="46714"/>
                    <a:pt x="13402" y="43013"/>
                    <a:pt x="13274" y="38929"/>
                  </a:cubicBezTo>
                  <a:lnTo>
                    <a:pt x="61775" y="38929"/>
                  </a:lnTo>
                  <a:lnTo>
                    <a:pt x="61775" y="34206"/>
                  </a:lnTo>
                  <a:close/>
                  <a:moveTo>
                    <a:pt x="13274" y="29101"/>
                  </a:moveTo>
                  <a:cubicBezTo>
                    <a:pt x="13402" y="26165"/>
                    <a:pt x="14040" y="23357"/>
                    <a:pt x="15444" y="20804"/>
                  </a:cubicBezTo>
                  <a:cubicBezTo>
                    <a:pt x="16975" y="17869"/>
                    <a:pt x="19017" y="15444"/>
                    <a:pt x="21825" y="13657"/>
                  </a:cubicBezTo>
                  <a:cubicBezTo>
                    <a:pt x="24633" y="11870"/>
                    <a:pt x="27824" y="10976"/>
                    <a:pt x="31653" y="10976"/>
                  </a:cubicBezTo>
                  <a:cubicBezTo>
                    <a:pt x="35100" y="10976"/>
                    <a:pt x="38035" y="11742"/>
                    <a:pt x="40716" y="13274"/>
                  </a:cubicBezTo>
                  <a:cubicBezTo>
                    <a:pt x="43268" y="14805"/>
                    <a:pt x="45310" y="16975"/>
                    <a:pt x="46714" y="19656"/>
                  </a:cubicBezTo>
                  <a:cubicBezTo>
                    <a:pt x="48118" y="22336"/>
                    <a:pt x="48884" y="25527"/>
                    <a:pt x="48884" y="28973"/>
                  </a:cubicBezTo>
                  <a:lnTo>
                    <a:pt x="13529" y="28973"/>
                  </a:lnTo>
                  <a:close/>
                </a:path>
              </a:pathLst>
            </a:custGeom>
            <a:solidFill>
              <a:srgbClr val="14336A"/>
            </a:solidFill>
            <a:ln w="0" cap="flat">
              <a:noFill/>
              <a:prstDash val="solid"/>
              <a:miter/>
            </a:ln>
          </p:spPr>
          <p:txBody>
            <a:bodyPr rtlCol="0" anchor="ctr"/>
            <a:lstStyle/>
            <a:p>
              <a:endParaRPr lang="en-GB" sz="1013"/>
            </a:p>
          </p:txBody>
        </p:sp>
        <p:sp>
          <p:nvSpPr>
            <p:cNvPr id="48" name="Freeform 47">
              <a:extLst>
                <a:ext uri="{FF2B5EF4-FFF2-40B4-BE49-F238E27FC236}">
                  <a16:creationId xmlns:a16="http://schemas.microsoft.com/office/drawing/2014/main" id="{441EE32E-3658-C423-7778-330EE368885C}"/>
                </a:ext>
              </a:extLst>
            </p:cNvPr>
            <p:cNvSpPr/>
            <p:nvPr/>
          </p:nvSpPr>
          <p:spPr>
            <a:xfrm>
              <a:off x="638302" y="6272622"/>
              <a:ext cx="184560" cy="255014"/>
            </a:xfrm>
            <a:custGeom>
              <a:avLst/>
              <a:gdLst>
                <a:gd name="connsiteX0" fmla="*/ 0 w 184560"/>
                <a:gd name="connsiteY0" fmla="*/ 255014 h 255014"/>
                <a:gd name="connsiteX1" fmla="*/ 0 w 184560"/>
                <a:gd name="connsiteY1" fmla="*/ 0 h 255014"/>
                <a:gd name="connsiteX2" fmla="*/ 182901 w 184560"/>
                <a:gd name="connsiteY2" fmla="*/ 0 h 255014"/>
                <a:gd name="connsiteX3" fmla="*/ 182901 w 184560"/>
                <a:gd name="connsiteY3" fmla="*/ 58967 h 255014"/>
                <a:gd name="connsiteX4" fmla="*/ 67391 w 184560"/>
                <a:gd name="connsiteY4" fmla="*/ 58967 h 255014"/>
                <a:gd name="connsiteX5" fmla="*/ 67391 w 184560"/>
                <a:gd name="connsiteY5" fmla="*/ 98024 h 255014"/>
                <a:gd name="connsiteX6" fmla="*/ 165926 w 184560"/>
                <a:gd name="connsiteY6" fmla="*/ 98024 h 255014"/>
                <a:gd name="connsiteX7" fmla="*/ 165926 w 184560"/>
                <a:gd name="connsiteY7" fmla="*/ 153289 h 255014"/>
                <a:gd name="connsiteX8" fmla="*/ 67391 w 184560"/>
                <a:gd name="connsiteY8" fmla="*/ 153289 h 255014"/>
                <a:gd name="connsiteX9" fmla="*/ 67391 w 184560"/>
                <a:gd name="connsiteY9" fmla="*/ 195792 h 255014"/>
                <a:gd name="connsiteX10" fmla="*/ 184560 w 184560"/>
                <a:gd name="connsiteY10" fmla="*/ 195792 h 255014"/>
                <a:gd name="connsiteX11" fmla="*/ 184560 w 184560"/>
                <a:gd name="connsiteY11" fmla="*/ 255014 h 255014"/>
                <a:gd name="connsiteX12" fmla="*/ 0 w 184560"/>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560" h="255014">
                  <a:moveTo>
                    <a:pt x="0" y="255014"/>
                  </a:moveTo>
                  <a:lnTo>
                    <a:pt x="0" y="0"/>
                  </a:lnTo>
                  <a:lnTo>
                    <a:pt x="182901" y="0"/>
                  </a:lnTo>
                  <a:lnTo>
                    <a:pt x="182901" y="58967"/>
                  </a:lnTo>
                  <a:lnTo>
                    <a:pt x="67391" y="58967"/>
                  </a:lnTo>
                  <a:lnTo>
                    <a:pt x="67391" y="98024"/>
                  </a:lnTo>
                  <a:lnTo>
                    <a:pt x="165926" y="98024"/>
                  </a:lnTo>
                  <a:lnTo>
                    <a:pt x="165926" y="153289"/>
                  </a:lnTo>
                  <a:lnTo>
                    <a:pt x="67391" y="153289"/>
                  </a:lnTo>
                  <a:lnTo>
                    <a:pt x="67391" y="195792"/>
                  </a:lnTo>
                  <a:lnTo>
                    <a:pt x="184560" y="195792"/>
                  </a:lnTo>
                  <a:lnTo>
                    <a:pt x="184560"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49" name="Freeform 48">
              <a:extLst>
                <a:ext uri="{FF2B5EF4-FFF2-40B4-BE49-F238E27FC236}">
                  <a16:creationId xmlns:a16="http://schemas.microsoft.com/office/drawing/2014/main" id="{29924FED-242D-F822-7766-50460B0A9008}"/>
                </a:ext>
              </a:extLst>
            </p:cNvPr>
            <p:cNvSpPr/>
            <p:nvPr/>
          </p:nvSpPr>
          <p:spPr>
            <a:xfrm>
              <a:off x="1372714" y="6272622"/>
              <a:ext cx="184687" cy="255014"/>
            </a:xfrm>
            <a:custGeom>
              <a:avLst/>
              <a:gdLst>
                <a:gd name="connsiteX0" fmla="*/ 0 w 184687"/>
                <a:gd name="connsiteY0" fmla="*/ 255014 h 255014"/>
                <a:gd name="connsiteX1" fmla="*/ 0 w 184687"/>
                <a:gd name="connsiteY1" fmla="*/ 0 h 255014"/>
                <a:gd name="connsiteX2" fmla="*/ 183029 w 184687"/>
                <a:gd name="connsiteY2" fmla="*/ 0 h 255014"/>
                <a:gd name="connsiteX3" fmla="*/ 183029 w 184687"/>
                <a:gd name="connsiteY3" fmla="*/ 58967 h 255014"/>
                <a:gd name="connsiteX4" fmla="*/ 67519 w 184687"/>
                <a:gd name="connsiteY4" fmla="*/ 58967 h 255014"/>
                <a:gd name="connsiteX5" fmla="*/ 67519 w 184687"/>
                <a:gd name="connsiteY5" fmla="*/ 98024 h 255014"/>
                <a:gd name="connsiteX6" fmla="*/ 166053 w 184687"/>
                <a:gd name="connsiteY6" fmla="*/ 98024 h 255014"/>
                <a:gd name="connsiteX7" fmla="*/ 166053 w 184687"/>
                <a:gd name="connsiteY7" fmla="*/ 153289 h 255014"/>
                <a:gd name="connsiteX8" fmla="*/ 67519 w 184687"/>
                <a:gd name="connsiteY8" fmla="*/ 153289 h 255014"/>
                <a:gd name="connsiteX9" fmla="*/ 67519 w 184687"/>
                <a:gd name="connsiteY9" fmla="*/ 195792 h 255014"/>
                <a:gd name="connsiteX10" fmla="*/ 184688 w 184687"/>
                <a:gd name="connsiteY10" fmla="*/ 195792 h 255014"/>
                <a:gd name="connsiteX11" fmla="*/ 184688 w 184687"/>
                <a:gd name="connsiteY11" fmla="*/ 255014 h 255014"/>
                <a:gd name="connsiteX12" fmla="*/ 0 w 184687"/>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87" h="255014">
                  <a:moveTo>
                    <a:pt x="0" y="255014"/>
                  </a:moveTo>
                  <a:lnTo>
                    <a:pt x="0" y="0"/>
                  </a:lnTo>
                  <a:lnTo>
                    <a:pt x="183029" y="0"/>
                  </a:lnTo>
                  <a:lnTo>
                    <a:pt x="183029" y="58967"/>
                  </a:lnTo>
                  <a:lnTo>
                    <a:pt x="67519" y="58967"/>
                  </a:lnTo>
                  <a:lnTo>
                    <a:pt x="67519" y="98024"/>
                  </a:lnTo>
                  <a:lnTo>
                    <a:pt x="166053" y="98024"/>
                  </a:lnTo>
                  <a:lnTo>
                    <a:pt x="166053" y="153289"/>
                  </a:lnTo>
                  <a:lnTo>
                    <a:pt x="67519" y="153289"/>
                  </a:lnTo>
                  <a:lnTo>
                    <a:pt x="67519" y="195792"/>
                  </a:lnTo>
                  <a:lnTo>
                    <a:pt x="184688" y="195792"/>
                  </a:lnTo>
                  <a:lnTo>
                    <a:pt x="184688"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50" name="Freeform 49">
              <a:extLst>
                <a:ext uri="{FF2B5EF4-FFF2-40B4-BE49-F238E27FC236}">
                  <a16:creationId xmlns:a16="http://schemas.microsoft.com/office/drawing/2014/main" id="{1146386D-E48B-2029-DAFD-B5835CB1205D}"/>
                </a:ext>
              </a:extLst>
            </p:cNvPr>
            <p:cNvSpPr/>
            <p:nvPr/>
          </p:nvSpPr>
          <p:spPr>
            <a:xfrm>
              <a:off x="1598628" y="6272366"/>
              <a:ext cx="495989" cy="255525"/>
            </a:xfrm>
            <a:custGeom>
              <a:avLst/>
              <a:gdLst>
                <a:gd name="connsiteX0" fmla="*/ 392733 w 495989"/>
                <a:gd name="connsiteY0" fmla="*/ 0 h 255525"/>
                <a:gd name="connsiteX1" fmla="*/ 328533 w 495989"/>
                <a:gd name="connsiteY1" fmla="*/ 0 h 255525"/>
                <a:gd name="connsiteX2" fmla="*/ 247740 w 495989"/>
                <a:gd name="connsiteY2" fmla="*/ 199876 h 255525"/>
                <a:gd name="connsiteX3" fmla="*/ 235231 w 495989"/>
                <a:gd name="connsiteY3" fmla="*/ 199876 h 255525"/>
                <a:gd name="connsiteX4" fmla="*/ 209832 w 495989"/>
                <a:gd name="connsiteY4" fmla="*/ 196686 h 255525"/>
                <a:gd name="connsiteX5" fmla="*/ 192474 w 495989"/>
                <a:gd name="connsiteY5" fmla="*/ 186475 h 255525"/>
                <a:gd name="connsiteX6" fmla="*/ 179710 w 495989"/>
                <a:gd name="connsiteY6" fmla="*/ 168095 h 255525"/>
                <a:gd name="connsiteX7" fmla="*/ 178689 w 495989"/>
                <a:gd name="connsiteY7" fmla="*/ 166181 h 255525"/>
                <a:gd name="connsiteX8" fmla="*/ 180603 w 495989"/>
                <a:gd name="connsiteY8" fmla="*/ 165160 h 255525"/>
                <a:gd name="connsiteX9" fmla="*/ 222978 w 495989"/>
                <a:gd name="connsiteY9" fmla="*/ 88068 h 255525"/>
                <a:gd name="connsiteX10" fmla="*/ 210853 w 495989"/>
                <a:gd name="connsiteY10" fmla="*/ 42503 h 255525"/>
                <a:gd name="connsiteX11" fmla="*/ 177413 w 495989"/>
                <a:gd name="connsiteY11" fmla="*/ 11615 h 255525"/>
                <a:gd name="connsiteX12" fmla="*/ 128401 w 495989"/>
                <a:gd name="connsiteY12" fmla="*/ 511 h 255525"/>
                <a:gd name="connsiteX13" fmla="*/ 0 w 495989"/>
                <a:gd name="connsiteY13" fmla="*/ 511 h 255525"/>
                <a:gd name="connsiteX14" fmla="*/ 0 w 495989"/>
                <a:gd name="connsiteY14" fmla="*/ 255526 h 255525"/>
                <a:gd name="connsiteX15" fmla="*/ 67519 w 495989"/>
                <a:gd name="connsiteY15" fmla="*/ 255526 h 255525"/>
                <a:gd name="connsiteX16" fmla="*/ 67519 w 495989"/>
                <a:gd name="connsiteY16" fmla="*/ 182773 h 255525"/>
                <a:gd name="connsiteX17" fmla="*/ 80793 w 495989"/>
                <a:gd name="connsiteY17" fmla="*/ 182773 h 255525"/>
                <a:gd name="connsiteX18" fmla="*/ 111808 w 495989"/>
                <a:gd name="connsiteY18" fmla="*/ 182391 h 255525"/>
                <a:gd name="connsiteX19" fmla="*/ 113340 w 495989"/>
                <a:gd name="connsiteY19" fmla="*/ 182391 h 255525"/>
                <a:gd name="connsiteX20" fmla="*/ 113978 w 495989"/>
                <a:gd name="connsiteY20" fmla="*/ 183794 h 255525"/>
                <a:gd name="connsiteX21" fmla="*/ 158012 w 495989"/>
                <a:gd name="connsiteY21" fmla="*/ 239443 h 255525"/>
                <a:gd name="connsiteX22" fmla="*/ 217235 w 495989"/>
                <a:gd name="connsiteY22" fmla="*/ 255526 h 255525"/>
                <a:gd name="connsiteX23" fmla="*/ 296624 w 495989"/>
                <a:gd name="connsiteY23" fmla="*/ 255526 h 255525"/>
                <a:gd name="connsiteX24" fmla="*/ 310025 w 495989"/>
                <a:gd name="connsiteY24" fmla="*/ 220426 h 255525"/>
                <a:gd name="connsiteX25" fmla="*/ 411368 w 495989"/>
                <a:gd name="connsiteY25" fmla="*/ 220426 h 255525"/>
                <a:gd name="connsiteX26" fmla="*/ 424897 w 495989"/>
                <a:gd name="connsiteY26" fmla="*/ 255526 h 255525"/>
                <a:gd name="connsiteX27" fmla="*/ 495990 w 495989"/>
                <a:gd name="connsiteY27" fmla="*/ 255526 h 255525"/>
                <a:gd name="connsiteX28" fmla="*/ 392861 w 495989"/>
                <a:gd name="connsiteY28" fmla="*/ 256 h 255525"/>
                <a:gd name="connsiteX29" fmla="*/ 150609 w 495989"/>
                <a:gd name="connsiteY29" fmla="*/ 107213 h 255525"/>
                <a:gd name="connsiteX30" fmla="*/ 139633 w 495989"/>
                <a:gd name="connsiteY30" fmla="*/ 119467 h 255525"/>
                <a:gd name="connsiteX31" fmla="*/ 124317 w 495989"/>
                <a:gd name="connsiteY31" fmla="*/ 124061 h 255525"/>
                <a:gd name="connsiteX32" fmla="*/ 67391 w 495989"/>
                <a:gd name="connsiteY32" fmla="*/ 124061 h 255525"/>
                <a:gd name="connsiteX33" fmla="*/ 67391 w 495989"/>
                <a:gd name="connsiteY33" fmla="*/ 59478 h 255525"/>
                <a:gd name="connsiteX34" fmla="*/ 124572 w 495989"/>
                <a:gd name="connsiteY34" fmla="*/ 59478 h 255525"/>
                <a:gd name="connsiteX35" fmla="*/ 139505 w 495989"/>
                <a:gd name="connsiteY35" fmla="*/ 64200 h 255525"/>
                <a:gd name="connsiteX36" fmla="*/ 150482 w 495989"/>
                <a:gd name="connsiteY36" fmla="*/ 75815 h 255525"/>
                <a:gd name="connsiteX37" fmla="*/ 154566 w 495989"/>
                <a:gd name="connsiteY37" fmla="*/ 90238 h 255525"/>
                <a:gd name="connsiteX38" fmla="*/ 150482 w 495989"/>
                <a:gd name="connsiteY38" fmla="*/ 107341 h 255525"/>
                <a:gd name="connsiteX39" fmla="*/ 330957 w 495989"/>
                <a:gd name="connsiteY39" fmla="*/ 165287 h 255525"/>
                <a:gd name="connsiteX40" fmla="*/ 356102 w 495989"/>
                <a:gd name="connsiteY40" fmla="*/ 99938 h 255525"/>
                <a:gd name="connsiteX41" fmla="*/ 358527 w 495989"/>
                <a:gd name="connsiteY41" fmla="*/ 88579 h 255525"/>
                <a:gd name="connsiteX42" fmla="*/ 362994 w 495989"/>
                <a:gd name="connsiteY42" fmla="*/ 88579 h 255525"/>
                <a:gd name="connsiteX43" fmla="*/ 365164 w 495989"/>
                <a:gd name="connsiteY43" fmla="*/ 99556 h 255525"/>
                <a:gd name="connsiteX44" fmla="*/ 390435 w 495989"/>
                <a:gd name="connsiteY44" fmla="*/ 165160 h 255525"/>
                <a:gd name="connsiteX45" fmla="*/ 331085 w 495989"/>
                <a:gd name="connsiteY45" fmla="*/ 165160 h 2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5989" h="255525">
                  <a:moveTo>
                    <a:pt x="392733" y="0"/>
                  </a:moveTo>
                  <a:lnTo>
                    <a:pt x="328533" y="0"/>
                  </a:lnTo>
                  <a:lnTo>
                    <a:pt x="247740" y="199876"/>
                  </a:lnTo>
                  <a:lnTo>
                    <a:pt x="235231" y="199876"/>
                  </a:lnTo>
                  <a:cubicBezTo>
                    <a:pt x="225148" y="199876"/>
                    <a:pt x="216597" y="198728"/>
                    <a:pt x="209832" y="196686"/>
                  </a:cubicBezTo>
                  <a:cubicBezTo>
                    <a:pt x="202940" y="194516"/>
                    <a:pt x="197068" y="191070"/>
                    <a:pt x="192474" y="186475"/>
                  </a:cubicBezTo>
                  <a:cubicBezTo>
                    <a:pt x="187879" y="181880"/>
                    <a:pt x="183539" y="175754"/>
                    <a:pt x="179710" y="168095"/>
                  </a:cubicBezTo>
                  <a:lnTo>
                    <a:pt x="178689" y="166181"/>
                  </a:lnTo>
                  <a:lnTo>
                    <a:pt x="180603" y="165160"/>
                  </a:lnTo>
                  <a:cubicBezTo>
                    <a:pt x="208683" y="149588"/>
                    <a:pt x="222978" y="123678"/>
                    <a:pt x="222978" y="88068"/>
                  </a:cubicBezTo>
                  <a:cubicBezTo>
                    <a:pt x="222978" y="70965"/>
                    <a:pt x="218894" y="55649"/>
                    <a:pt x="210853" y="42503"/>
                  </a:cubicBezTo>
                  <a:cubicBezTo>
                    <a:pt x="202812" y="29356"/>
                    <a:pt x="191580" y="18890"/>
                    <a:pt x="177413" y="11615"/>
                  </a:cubicBezTo>
                  <a:cubicBezTo>
                    <a:pt x="163118" y="4212"/>
                    <a:pt x="146653" y="511"/>
                    <a:pt x="128401" y="511"/>
                  </a:cubicBezTo>
                  <a:lnTo>
                    <a:pt x="0" y="511"/>
                  </a:lnTo>
                  <a:lnTo>
                    <a:pt x="0" y="255526"/>
                  </a:lnTo>
                  <a:lnTo>
                    <a:pt x="67519" y="255526"/>
                  </a:lnTo>
                  <a:lnTo>
                    <a:pt x="67519" y="182773"/>
                  </a:lnTo>
                  <a:lnTo>
                    <a:pt x="80793" y="182773"/>
                  </a:lnTo>
                  <a:cubicBezTo>
                    <a:pt x="84239" y="182773"/>
                    <a:pt x="104916" y="182773"/>
                    <a:pt x="111808" y="182391"/>
                  </a:cubicBezTo>
                  <a:lnTo>
                    <a:pt x="113340" y="182391"/>
                  </a:lnTo>
                  <a:cubicBezTo>
                    <a:pt x="113340" y="182391"/>
                    <a:pt x="113978" y="183794"/>
                    <a:pt x="113978" y="183794"/>
                  </a:cubicBezTo>
                  <a:cubicBezTo>
                    <a:pt x="124955" y="210087"/>
                    <a:pt x="139760" y="228722"/>
                    <a:pt x="158012" y="239443"/>
                  </a:cubicBezTo>
                  <a:cubicBezTo>
                    <a:pt x="176392" y="250165"/>
                    <a:pt x="196303" y="255526"/>
                    <a:pt x="217235" y="255526"/>
                  </a:cubicBezTo>
                  <a:lnTo>
                    <a:pt x="296624" y="255526"/>
                  </a:lnTo>
                  <a:lnTo>
                    <a:pt x="310025" y="220426"/>
                  </a:lnTo>
                  <a:lnTo>
                    <a:pt x="411368" y="220426"/>
                  </a:lnTo>
                  <a:lnTo>
                    <a:pt x="424897" y="255526"/>
                  </a:lnTo>
                  <a:lnTo>
                    <a:pt x="495990" y="255526"/>
                  </a:lnTo>
                  <a:lnTo>
                    <a:pt x="392861" y="256"/>
                  </a:lnTo>
                  <a:close/>
                  <a:moveTo>
                    <a:pt x="150609" y="107213"/>
                  </a:moveTo>
                  <a:cubicBezTo>
                    <a:pt x="147929" y="112319"/>
                    <a:pt x="144228" y="116531"/>
                    <a:pt x="139633" y="119467"/>
                  </a:cubicBezTo>
                  <a:cubicBezTo>
                    <a:pt x="135038" y="122530"/>
                    <a:pt x="129932" y="124061"/>
                    <a:pt x="124317" y="124061"/>
                  </a:cubicBezTo>
                  <a:lnTo>
                    <a:pt x="67391" y="124061"/>
                  </a:lnTo>
                  <a:lnTo>
                    <a:pt x="67391" y="59478"/>
                  </a:lnTo>
                  <a:lnTo>
                    <a:pt x="124572" y="59478"/>
                  </a:lnTo>
                  <a:cubicBezTo>
                    <a:pt x="129805" y="59478"/>
                    <a:pt x="134910" y="61010"/>
                    <a:pt x="139505" y="64200"/>
                  </a:cubicBezTo>
                  <a:cubicBezTo>
                    <a:pt x="144100" y="67264"/>
                    <a:pt x="147801" y="71093"/>
                    <a:pt x="150482" y="75815"/>
                  </a:cubicBezTo>
                  <a:cubicBezTo>
                    <a:pt x="153162" y="80538"/>
                    <a:pt x="154566" y="85388"/>
                    <a:pt x="154566" y="90238"/>
                  </a:cubicBezTo>
                  <a:cubicBezTo>
                    <a:pt x="154566" y="96492"/>
                    <a:pt x="153162" y="102236"/>
                    <a:pt x="150482" y="107341"/>
                  </a:cubicBezTo>
                  <a:close/>
                  <a:moveTo>
                    <a:pt x="330957" y="165287"/>
                  </a:moveTo>
                  <a:lnTo>
                    <a:pt x="356102" y="99938"/>
                  </a:lnTo>
                  <a:lnTo>
                    <a:pt x="358527" y="88579"/>
                  </a:lnTo>
                  <a:lnTo>
                    <a:pt x="362994" y="88579"/>
                  </a:lnTo>
                  <a:lnTo>
                    <a:pt x="365164" y="99556"/>
                  </a:lnTo>
                  <a:lnTo>
                    <a:pt x="390435" y="165160"/>
                  </a:lnTo>
                  <a:lnTo>
                    <a:pt x="331085" y="165160"/>
                  </a:lnTo>
                  <a:close/>
                </a:path>
              </a:pathLst>
            </a:custGeom>
            <a:solidFill>
              <a:srgbClr val="14336A"/>
            </a:solidFill>
            <a:ln w="0" cap="flat">
              <a:noFill/>
              <a:prstDash val="solid"/>
              <a:miter/>
            </a:ln>
          </p:spPr>
          <p:txBody>
            <a:bodyPr rtlCol="0" anchor="ctr"/>
            <a:lstStyle/>
            <a:p>
              <a:endParaRPr lang="en-GB" sz="1013"/>
            </a:p>
          </p:txBody>
        </p:sp>
        <p:sp>
          <p:nvSpPr>
            <p:cNvPr id="51" name="Freeform 50">
              <a:extLst>
                <a:ext uri="{FF2B5EF4-FFF2-40B4-BE49-F238E27FC236}">
                  <a16:creationId xmlns:a16="http://schemas.microsoft.com/office/drawing/2014/main" id="{EED0E302-A52B-13C6-7ADF-832E967F56B9}"/>
                </a:ext>
              </a:extLst>
            </p:cNvPr>
            <p:cNvSpPr/>
            <p:nvPr/>
          </p:nvSpPr>
          <p:spPr>
            <a:xfrm>
              <a:off x="899443" y="6332483"/>
              <a:ext cx="126996" cy="59477"/>
            </a:xfrm>
            <a:custGeom>
              <a:avLst/>
              <a:gdLst>
                <a:gd name="connsiteX0" fmla="*/ 113850 w 126996"/>
                <a:gd name="connsiteY0" fmla="*/ 4084 h 59477"/>
                <a:gd name="connsiteX1" fmla="*/ 101342 w 126996"/>
                <a:gd name="connsiteY1" fmla="*/ 0 h 59477"/>
                <a:gd name="connsiteX2" fmla="*/ 0 w 126996"/>
                <a:gd name="connsiteY2" fmla="*/ 0 h 59477"/>
                <a:gd name="connsiteX3" fmla="*/ 0 w 126996"/>
                <a:gd name="connsiteY3" fmla="*/ 59478 h 59477"/>
                <a:gd name="connsiteX4" fmla="*/ 101215 w 126996"/>
                <a:gd name="connsiteY4" fmla="*/ 59478 h 59477"/>
                <a:gd name="connsiteX5" fmla="*/ 113978 w 126996"/>
                <a:gd name="connsiteY5" fmla="*/ 55649 h 59477"/>
                <a:gd name="connsiteX6" fmla="*/ 123423 w 126996"/>
                <a:gd name="connsiteY6" fmla="*/ 45055 h 59477"/>
                <a:gd name="connsiteX7" fmla="*/ 126997 w 126996"/>
                <a:gd name="connsiteY7" fmla="*/ 30122 h 59477"/>
                <a:gd name="connsiteX8" fmla="*/ 123423 w 126996"/>
                <a:gd name="connsiteY8" fmla="*/ 15316 h 59477"/>
                <a:gd name="connsiteX9" fmla="*/ 113978 w 126996"/>
                <a:gd name="connsiteY9" fmla="*/ 4212 h 5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996" h="59477">
                  <a:moveTo>
                    <a:pt x="113850" y="4084"/>
                  </a:moveTo>
                  <a:cubicBezTo>
                    <a:pt x="110021" y="1404"/>
                    <a:pt x="105809" y="0"/>
                    <a:pt x="101342" y="0"/>
                  </a:cubicBezTo>
                  <a:lnTo>
                    <a:pt x="0" y="0"/>
                  </a:lnTo>
                  <a:lnTo>
                    <a:pt x="0" y="59478"/>
                  </a:lnTo>
                  <a:lnTo>
                    <a:pt x="101215" y="59478"/>
                  </a:lnTo>
                  <a:cubicBezTo>
                    <a:pt x="105809" y="59478"/>
                    <a:pt x="110149" y="58202"/>
                    <a:pt x="113978" y="55649"/>
                  </a:cubicBezTo>
                  <a:cubicBezTo>
                    <a:pt x="117935" y="53096"/>
                    <a:pt x="121126" y="49522"/>
                    <a:pt x="123423" y="45055"/>
                  </a:cubicBezTo>
                  <a:cubicBezTo>
                    <a:pt x="125720" y="40588"/>
                    <a:pt x="126997" y="35483"/>
                    <a:pt x="126997" y="30122"/>
                  </a:cubicBezTo>
                  <a:cubicBezTo>
                    <a:pt x="126997" y="24761"/>
                    <a:pt x="125848" y="19911"/>
                    <a:pt x="123423" y="15316"/>
                  </a:cubicBezTo>
                  <a:cubicBezTo>
                    <a:pt x="120998" y="10721"/>
                    <a:pt x="117807" y="7020"/>
                    <a:pt x="113978" y="4212"/>
                  </a:cubicBezTo>
                  <a:close/>
                </a:path>
              </a:pathLst>
            </a:custGeom>
            <a:solidFill>
              <a:srgbClr val="EC607E"/>
            </a:solidFill>
            <a:ln w="0" cap="flat">
              <a:noFill/>
              <a:prstDash val="solid"/>
              <a:miter/>
            </a:ln>
          </p:spPr>
          <p:txBody>
            <a:bodyPr rtlCol="0" anchor="ctr"/>
            <a:lstStyle/>
            <a:p>
              <a:endParaRPr lang="en-GB" sz="1013"/>
            </a:p>
          </p:txBody>
        </p:sp>
        <p:sp>
          <p:nvSpPr>
            <p:cNvPr id="52" name="Freeform 51">
              <a:extLst>
                <a:ext uri="{FF2B5EF4-FFF2-40B4-BE49-F238E27FC236}">
                  <a16:creationId xmlns:a16="http://schemas.microsoft.com/office/drawing/2014/main" id="{797C8C5F-B380-6EDC-9D2F-7F93A6845496}"/>
                </a:ext>
              </a:extLst>
            </p:cNvPr>
            <p:cNvSpPr/>
            <p:nvPr/>
          </p:nvSpPr>
          <p:spPr>
            <a:xfrm>
              <a:off x="899316" y="6456416"/>
              <a:ext cx="123040" cy="71220"/>
            </a:xfrm>
            <a:custGeom>
              <a:avLst/>
              <a:gdLst>
                <a:gd name="connsiteX0" fmla="*/ 0 w 123040"/>
                <a:gd name="connsiteY0" fmla="*/ 0 h 71220"/>
                <a:gd name="connsiteX1" fmla="*/ 0 w 123040"/>
                <a:gd name="connsiteY1" fmla="*/ 71220 h 71220"/>
                <a:gd name="connsiteX2" fmla="*/ 123040 w 123040"/>
                <a:gd name="connsiteY2" fmla="*/ 71220 h 71220"/>
                <a:gd name="connsiteX3" fmla="*/ 83729 w 123040"/>
                <a:gd name="connsiteY3" fmla="*/ 0 h 71220"/>
                <a:gd name="connsiteX4" fmla="*/ 0 w 123040"/>
                <a:gd name="connsiteY4" fmla="*/ 0 h 7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0" h="71220">
                  <a:moveTo>
                    <a:pt x="0" y="0"/>
                  </a:moveTo>
                  <a:lnTo>
                    <a:pt x="0" y="71220"/>
                  </a:lnTo>
                  <a:lnTo>
                    <a:pt x="123040" y="71220"/>
                  </a:lnTo>
                  <a:lnTo>
                    <a:pt x="83729" y="0"/>
                  </a:lnTo>
                  <a:lnTo>
                    <a:pt x="0" y="0"/>
                  </a:lnTo>
                  <a:close/>
                </a:path>
              </a:pathLst>
            </a:custGeom>
            <a:solidFill>
              <a:srgbClr val="EC607E"/>
            </a:solidFill>
            <a:ln w="0" cap="flat">
              <a:noFill/>
              <a:prstDash val="solid"/>
              <a:miter/>
            </a:ln>
          </p:spPr>
          <p:txBody>
            <a:bodyPr rtlCol="0" anchor="ctr"/>
            <a:lstStyle/>
            <a:p>
              <a:endParaRPr lang="en-GB" sz="1013"/>
            </a:p>
          </p:txBody>
        </p:sp>
        <p:sp>
          <p:nvSpPr>
            <p:cNvPr id="53" name="Freeform 52">
              <a:extLst>
                <a:ext uri="{FF2B5EF4-FFF2-40B4-BE49-F238E27FC236}">
                  <a16:creationId xmlns:a16="http://schemas.microsoft.com/office/drawing/2014/main" id="{A12FC874-C54B-21C0-2ADF-47A0B937C7DE}"/>
                </a:ext>
              </a:extLst>
            </p:cNvPr>
            <p:cNvSpPr/>
            <p:nvPr/>
          </p:nvSpPr>
          <p:spPr>
            <a:xfrm>
              <a:off x="1036140" y="6272622"/>
              <a:ext cx="307855" cy="255142"/>
            </a:xfrm>
            <a:custGeom>
              <a:avLst/>
              <a:gdLst>
                <a:gd name="connsiteX0" fmla="*/ 290497 w 307855"/>
                <a:gd name="connsiteY0" fmla="*/ 60754 h 255142"/>
                <a:gd name="connsiteX1" fmla="*/ 242251 w 307855"/>
                <a:gd name="connsiteY1" fmla="*/ 15954 h 255142"/>
                <a:gd name="connsiteX2" fmla="*/ 170010 w 307855"/>
                <a:gd name="connsiteY2" fmla="*/ 0 h 255142"/>
                <a:gd name="connsiteX3" fmla="*/ 0 w 307855"/>
                <a:gd name="connsiteY3" fmla="*/ 0 h 255142"/>
                <a:gd name="connsiteX4" fmla="*/ 18635 w 307855"/>
                <a:gd name="connsiteY4" fmla="*/ 7658 h 255142"/>
                <a:gd name="connsiteX5" fmla="*/ 53990 w 307855"/>
                <a:gd name="connsiteY5" fmla="*/ 41481 h 255142"/>
                <a:gd name="connsiteX6" fmla="*/ 66753 w 307855"/>
                <a:gd name="connsiteY6" fmla="*/ 89983 h 255142"/>
                <a:gd name="connsiteX7" fmla="*/ 54245 w 307855"/>
                <a:gd name="connsiteY7" fmla="*/ 138484 h 255142"/>
                <a:gd name="connsiteX8" fmla="*/ 21826 w 307855"/>
                <a:gd name="connsiteY8" fmla="*/ 170648 h 255142"/>
                <a:gd name="connsiteX9" fmla="*/ 73645 w 307855"/>
                <a:gd name="connsiteY9" fmla="*/ 255142 h 255142"/>
                <a:gd name="connsiteX10" fmla="*/ 170776 w 307855"/>
                <a:gd name="connsiteY10" fmla="*/ 255142 h 255142"/>
                <a:gd name="connsiteX11" fmla="*/ 242762 w 307855"/>
                <a:gd name="connsiteY11" fmla="*/ 239188 h 255142"/>
                <a:gd name="connsiteX12" fmla="*/ 290753 w 307855"/>
                <a:gd name="connsiteY12" fmla="*/ 194388 h 255142"/>
                <a:gd name="connsiteX13" fmla="*/ 307856 w 307855"/>
                <a:gd name="connsiteY13" fmla="*/ 127507 h 255142"/>
                <a:gd name="connsiteX14" fmla="*/ 290753 w 307855"/>
                <a:gd name="connsiteY14" fmla="*/ 60882 h 255142"/>
                <a:gd name="connsiteX15" fmla="*/ 216852 w 307855"/>
                <a:gd name="connsiteY15" fmla="*/ 173711 h 255142"/>
                <a:gd name="connsiteX16" fmla="*/ 168095 w 307855"/>
                <a:gd name="connsiteY16" fmla="*/ 189793 h 255142"/>
                <a:gd name="connsiteX17" fmla="*/ 129167 w 307855"/>
                <a:gd name="connsiteY17" fmla="*/ 189793 h 255142"/>
                <a:gd name="connsiteX18" fmla="*/ 129167 w 307855"/>
                <a:gd name="connsiteY18" fmla="*/ 65221 h 255142"/>
                <a:gd name="connsiteX19" fmla="*/ 168095 w 307855"/>
                <a:gd name="connsiteY19" fmla="*/ 65221 h 255142"/>
                <a:gd name="connsiteX20" fmla="*/ 217235 w 307855"/>
                <a:gd name="connsiteY20" fmla="*/ 81941 h 255142"/>
                <a:gd name="connsiteX21" fmla="*/ 233827 w 307855"/>
                <a:gd name="connsiteY21" fmla="*/ 128145 h 255142"/>
                <a:gd name="connsiteX22" fmla="*/ 216980 w 307855"/>
                <a:gd name="connsiteY22" fmla="*/ 173711 h 2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7855" h="255142">
                  <a:moveTo>
                    <a:pt x="290497" y="60754"/>
                  </a:moveTo>
                  <a:cubicBezTo>
                    <a:pt x="279138" y="41609"/>
                    <a:pt x="262928" y="26548"/>
                    <a:pt x="242251" y="15954"/>
                  </a:cubicBezTo>
                  <a:cubicBezTo>
                    <a:pt x="221574" y="5360"/>
                    <a:pt x="197196" y="0"/>
                    <a:pt x="170010" y="0"/>
                  </a:cubicBezTo>
                  <a:lnTo>
                    <a:pt x="0" y="0"/>
                  </a:lnTo>
                  <a:cubicBezTo>
                    <a:pt x="6509" y="1914"/>
                    <a:pt x="12764" y="4467"/>
                    <a:pt x="18635" y="7658"/>
                  </a:cubicBezTo>
                  <a:cubicBezTo>
                    <a:pt x="33696" y="15699"/>
                    <a:pt x="45566" y="27059"/>
                    <a:pt x="53990" y="41481"/>
                  </a:cubicBezTo>
                  <a:cubicBezTo>
                    <a:pt x="62414" y="55776"/>
                    <a:pt x="66753" y="72114"/>
                    <a:pt x="66753" y="89983"/>
                  </a:cubicBezTo>
                  <a:cubicBezTo>
                    <a:pt x="66753" y="107851"/>
                    <a:pt x="62541" y="124316"/>
                    <a:pt x="54245" y="138484"/>
                  </a:cubicBezTo>
                  <a:cubicBezTo>
                    <a:pt x="46331" y="152013"/>
                    <a:pt x="35483" y="162735"/>
                    <a:pt x="21826" y="170648"/>
                  </a:cubicBezTo>
                  <a:lnTo>
                    <a:pt x="73645" y="255142"/>
                  </a:lnTo>
                  <a:lnTo>
                    <a:pt x="170776" y="255142"/>
                  </a:lnTo>
                  <a:cubicBezTo>
                    <a:pt x="197834" y="255142"/>
                    <a:pt x="222085" y="249781"/>
                    <a:pt x="242762" y="239188"/>
                  </a:cubicBezTo>
                  <a:cubicBezTo>
                    <a:pt x="263311" y="228594"/>
                    <a:pt x="279521" y="213533"/>
                    <a:pt x="290753" y="194388"/>
                  </a:cubicBezTo>
                  <a:cubicBezTo>
                    <a:pt x="302112" y="175115"/>
                    <a:pt x="307856" y="152651"/>
                    <a:pt x="307856" y="127507"/>
                  </a:cubicBezTo>
                  <a:cubicBezTo>
                    <a:pt x="307856" y="102363"/>
                    <a:pt x="302112" y="80027"/>
                    <a:pt x="290753" y="60882"/>
                  </a:cubicBezTo>
                  <a:close/>
                  <a:moveTo>
                    <a:pt x="216852" y="173711"/>
                  </a:moveTo>
                  <a:cubicBezTo>
                    <a:pt x="205620" y="184432"/>
                    <a:pt x="189155" y="189793"/>
                    <a:pt x="168095" y="189793"/>
                  </a:cubicBezTo>
                  <a:lnTo>
                    <a:pt x="129167" y="189793"/>
                  </a:lnTo>
                  <a:lnTo>
                    <a:pt x="129167" y="65221"/>
                  </a:lnTo>
                  <a:lnTo>
                    <a:pt x="168095" y="65221"/>
                  </a:lnTo>
                  <a:cubicBezTo>
                    <a:pt x="189666" y="65221"/>
                    <a:pt x="206258" y="70837"/>
                    <a:pt x="217235" y="81941"/>
                  </a:cubicBezTo>
                  <a:cubicBezTo>
                    <a:pt x="228211" y="93046"/>
                    <a:pt x="233827" y="108490"/>
                    <a:pt x="233827" y="128145"/>
                  </a:cubicBezTo>
                  <a:cubicBezTo>
                    <a:pt x="233827" y="147801"/>
                    <a:pt x="228084" y="163118"/>
                    <a:pt x="216980" y="173711"/>
                  </a:cubicBezTo>
                  <a:close/>
                </a:path>
              </a:pathLst>
            </a:custGeom>
            <a:solidFill>
              <a:srgbClr val="EC607E"/>
            </a:solidFill>
            <a:ln w="0" cap="flat">
              <a:noFill/>
              <a:prstDash val="solid"/>
              <a:miter/>
            </a:ln>
          </p:spPr>
          <p:txBody>
            <a:bodyPr rtlCol="0" anchor="ctr"/>
            <a:lstStyle/>
            <a:p>
              <a:endParaRPr lang="en-GB" sz="1013"/>
            </a:p>
          </p:txBody>
        </p:sp>
      </p:grpSp>
    </p:spTree>
    <p:extLst>
      <p:ext uri="{BB962C8B-B14F-4D97-AF65-F5344CB8AC3E}">
        <p14:creationId xmlns:p14="http://schemas.microsoft.com/office/powerpoint/2010/main" val="2620330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is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86AB22-F9E5-9F39-A9BB-79C06504A6A0}"/>
              </a:ext>
            </a:extLst>
          </p:cNvPr>
          <p:cNvGrpSpPr/>
          <p:nvPr/>
        </p:nvGrpSpPr>
        <p:grpSpPr>
          <a:xfrm>
            <a:off x="1179635" y="0"/>
            <a:ext cx="7577994" cy="4381500"/>
            <a:chOff x="1572846" y="0"/>
            <a:chExt cx="10154512" cy="5871210"/>
          </a:xfrm>
          <a:solidFill>
            <a:schemeClr val="bg2">
              <a:alpha val="30000"/>
            </a:schemeClr>
          </a:solidFill>
        </p:grpSpPr>
        <p:sp>
          <p:nvSpPr>
            <p:cNvPr id="3" name="Freeform 2">
              <a:extLst>
                <a:ext uri="{FF2B5EF4-FFF2-40B4-BE49-F238E27FC236}">
                  <a16:creationId xmlns:a16="http://schemas.microsoft.com/office/drawing/2014/main" id="{9EDC0C81-C24A-617B-8478-73D1FA616492}"/>
                </a:ext>
              </a:extLst>
            </p:cNvPr>
            <p:cNvSpPr/>
            <p:nvPr/>
          </p:nvSpPr>
          <p:spPr>
            <a:xfrm>
              <a:off x="1572846" y="1355738"/>
              <a:ext cx="2974533" cy="1446232"/>
            </a:xfrm>
            <a:custGeom>
              <a:avLst/>
              <a:gdLst>
                <a:gd name="connsiteX0" fmla="*/ 2339933 w 2974533"/>
                <a:gd name="connsiteY0" fmla="*/ 1446105 h 1446232"/>
                <a:gd name="connsiteX1" fmla="*/ 2657233 w 2974533"/>
                <a:gd name="connsiteY1" fmla="*/ 1351144 h 1446232"/>
                <a:gd name="connsiteX2" fmla="*/ 2888252 w 2974533"/>
                <a:gd name="connsiteY2" fmla="*/ 1092173 h 1446232"/>
                <a:gd name="connsiteX3" fmla="*/ 2974534 w 2974533"/>
                <a:gd name="connsiteY3" fmla="*/ 729562 h 1446232"/>
                <a:gd name="connsiteX4" fmla="*/ 2888252 w 2974533"/>
                <a:gd name="connsiteY4" fmla="*/ 371290 h 1446232"/>
                <a:gd name="connsiteX5" fmla="*/ 2657233 w 2974533"/>
                <a:gd name="connsiteY5" fmla="*/ 101470 h 1446232"/>
                <a:gd name="connsiteX6" fmla="*/ 2344272 w 2974533"/>
                <a:gd name="connsiteY6" fmla="*/ 0 h 1446232"/>
                <a:gd name="connsiteX7" fmla="*/ 0 w 2974533"/>
                <a:gd name="connsiteY7" fmla="*/ 0 h 1446232"/>
                <a:gd name="connsiteX8" fmla="*/ 0 w 2974533"/>
                <a:gd name="connsiteY8" fmla="*/ 1446232 h 1446232"/>
                <a:gd name="connsiteX9" fmla="*/ 2339805 w 2974533"/>
                <a:gd name="connsiteY9" fmla="*/ 1446232 h 144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4533" h="1446232">
                  <a:moveTo>
                    <a:pt x="2339933" y="1446105"/>
                  </a:moveTo>
                  <a:cubicBezTo>
                    <a:pt x="2455059" y="1446105"/>
                    <a:pt x="2560869" y="1414451"/>
                    <a:pt x="2657233" y="1351144"/>
                  </a:cubicBezTo>
                  <a:cubicBezTo>
                    <a:pt x="2753598" y="1287837"/>
                    <a:pt x="2830689" y="1201428"/>
                    <a:pt x="2888252" y="1092173"/>
                  </a:cubicBezTo>
                  <a:cubicBezTo>
                    <a:pt x="2945816" y="982790"/>
                    <a:pt x="2974534" y="861919"/>
                    <a:pt x="2974534" y="729562"/>
                  </a:cubicBezTo>
                  <a:cubicBezTo>
                    <a:pt x="2974534" y="597204"/>
                    <a:pt x="2945816" y="483481"/>
                    <a:pt x="2888252" y="371290"/>
                  </a:cubicBezTo>
                  <a:cubicBezTo>
                    <a:pt x="2830689" y="259099"/>
                    <a:pt x="2753725" y="169116"/>
                    <a:pt x="2657233" y="101470"/>
                  </a:cubicBezTo>
                  <a:cubicBezTo>
                    <a:pt x="2560869" y="33823"/>
                    <a:pt x="2456463" y="0"/>
                    <a:pt x="2344272" y="0"/>
                  </a:cubicBezTo>
                  <a:lnTo>
                    <a:pt x="0" y="0"/>
                  </a:lnTo>
                  <a:lnTo>
                    <a:pt x="0" y="1446232"/>
                  </a:lnTo>
                  <a:lnTo>
                    <a:pt x="2339805" y="1446232"/>
                  </a:lnTo>
                  <a:close/>
                </a:path>
              </a:pathLst>
            </a:custGeom>
            <a:grpFill/>
            <a:ln w="0" cap="flat">
              <a:noFill/>
              <a:prstDash val="solid"/>
              <a:miter/>
            </a:ln>
          </p:spPr>
          <p:txBody>
            <a:bodyPr rtlCol="0" anchor="ctr"/>
            <a:lstStyle/>
            <a:p>
              <a:endParaRPr lang="en-GB" sz="1013"/>
            </a:p>
          </p:txBody>
        </p:sp>
        <p:sp>
          <p:nvSpPr>
            <p:cNvPr id="4" name="Freeform 3">
              <a:extLst>
                <a:ext uri="{FF2B5EF4-FFF2-40B4-BE49-F238E27FC236}">
                  <a16:creationId xmlns:a16="http://schemas.microsoft.com/office/drawing/2014/main" id="{A456977B-0DF3-39DB-5C16-D4B456A60583}"/>
                </a:ext>
              </a:extLst>
            </p:cNvPr>
            <p:cNvSpPr/>
            <p:nvPr/>
          </p:nvSpPr>
          <p:spPr>
            <a:xfrm>
              <a:off x="3986040" y="0"/>
              <a:ext cx="7741318" cy="5871210"/>
            </a:xfrm>
            <a:custGeom>
              <a:avLst/>
              <a:gdLst>
                <a:gd name="connsiteX0" fmla="*/ 7346416 w 7741318"/>
                <a:gd name="connsiteY0" fmla="*/ 1398752 h 5871210"/>
                <a:gd name="connsiteX1" fmla="*/ 6234715 w 7741318"/>
                <a:gd name="connsiteY1" fmla="*/ 366951 h 5871210"/>
                <a:gd name="connsiteX2" fmla="*/ 4576992 w 7741318"/>
                <a:gd name="connsiteY2" fmla="*/ 0 h 5871210"/>
                <a:gd name="connsiteX3" fmla="*/ 0 w 7741318"/>
                <a:gd name="connsiteY3" fmla="*/ 0 h 5871210"/>
                <a:gd name="connsiteX4" fmla="*/ 1128932 w 7741318"/>
                <a:gd name="connsiteY4" fmla="*/ 267651 h 5871210"/>
                <a:gd name="connsiteX5" fmla="*/ 1908143 w 7741318"/>
                <a:gd name="connsiteY5" fmla="*/ 1012401 h 5871210"/>
                <a:gd name="connsiteX6" fmla="*/ 2188813 w 7741318"/>
                <a:gd name="connsiteY6" fmla="*/ 2085173 h 5871210"/>
                <a:gd name="connsiteX7" fmla="*/ 1912483 w 7741318"/>
                <a:gd name="connsiteY7" fmla="*/ 3155776 h 5871210"/>
                <a:gd name="connsiteX8" fmla="*/ 1152672 w 7741318"/>
                <a:gd name="connsiteY8" fmla="*/ 3889677 h 5871210"/>
                <a:gd name="connsiteX9" fmla="*/ 2365715 w 7741318"/>
                <a:gd name="connsiteY9" fmla="*/ 5871210 h 5871210"/>
                <a:gd name="connsiteX10" fmla="*/ 4589882 w 7741318"/>
                <a:gd name="connsiteY10" fmla="*/ 5871210 h 5871210"/>
                <a:gd name="connsiteX11" fmla="*/ 6241097 w 7741318"/>
                <a:gd name="connsiteY11" fmla="*/ 5504260 h 5871210"/>
                <a:gd name="connsiteX12" fmla="*/ 7348458 w 7741318"/>
                <a:gd name="connsiteY12" fmla="*/ 4470288 h 5871210"/>
                <a:gd name="connsiteX13" fmla="*/ 7741319 w 7741318"/>
                <a:gd name="connsiteY13" fmla="*/ 2931266 h 5871210"/>
                <a:gd name="connsiteX14" fmla="*/ 7346288 w 7741318"/>
                <a:gd name="connsiteY14" fmla="*/ 1398752 h 5871210"/>
                <a:gd name="connsiteX15" fmla="*/ 5695202 w 7741318"/>
                <a:gd name="connsiteY15" fmla="*/ 4045136 h 5871210"/>
                <a:gd name="connsiteX16" fmla="*/ 4529639 w 7741318"/>
                <a:gd name="connsiteY16" fmla="*/ 4433657 h 5871210"/>
                <a:gd name="connsiteX17" fmla="*/ 3700777 w 7741318"/>
                <a:gd name="connsiteY17" fmla="*/ 4433657 h 5871210"/>
                <a:gd name="connsiteX18" fmla="*/ 3700777 w 7741318"/>
                <a:gd name="connsiteY18" fmla="*/ 1437681 h 5871210"/>
                <a:gd name="connsiteX19" fmla="*/ 4529639 w 7741318"/>
                <a:gd name="connsiteY19" fmla="*/ 1437681 h 5871210"/>
                <a:gd name="connsiteX20" fmla="*/ 5703881 w 7741318"/>
                <a:gd name="connsiteY20" fmla="*/ 1841263 h 5871210"/>
                <a:gd name="connsiteX21" fmla="*/ 6105421 w 7741318"/>
                <a:gd name="connsiteY21" fmla="*/ 2948624 h 5871210"/>
                <a:gd name="connsiteX22" fmla="*/ 5695330 w 7741318"/>
                <a:gd name="connsiteY22" fmla="*/ 4045136 h 587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41318" h="5871210">
                  <a:moveTo>
                    <a:pt x="7346416" y="1398752"/>
                  </a:moveTo>
                  <a:cubicBezTo>
                    <a:pt x="7083105" y="955476"/>
                    <a:pt x="6712580" y="611627"/>
                    <a:pt x="6234715" y="366951"/>
                  </a:cubicBezTo>
                  <a:cubicBezTo>
                    <a:pt x="5756977" y="122402"/>
                    <a:pt x="5204445" y="0"/>
                    <a:pt x="4576992" y="0"/>
                  </a:cubicBezTo>
                  <a:lnTo>
                    <a:pt x="0" y="0"/>
                  </a:lnTo>
                  <a:cubicBezTo>
                    <a:pt x="420175" y="0"/>
                    <a:pt x="796443" y="89217"/>
                    <a:pt x="1128932" y="267651"/>
                  </a:cubicBezTo>
                  <a:cubicBezTo>
                    <a:pt x="1461293" y="446084"/>
                    <a:pt x="1721031" y="694334"/>
                    <a:pt x="1908143" y="1012401"/>
                  </a:cubicBezTo>
                  <a:cubicBezTo>
                    <a:pt x="2095256" y="1330467"/>
                    <a:pt x="2188813" y="1687973"/>
                    <a:pt x="2188813" y="2085173"/>
                  </a:cubicBezTo>
                  <a:cubicBezTo>
                    <a:pt x="2188813" y="2482373"/>
                    <a:pt x="2096660" y="2842049"/>
                    <a:pt x="1912483" y="3155776"/>
                  </a:cubicBezTo>
                  <a:cubicBezTo>
                    <a:pt x="1728306" y="3469502"/>
                    <a:pt x="1475078" y="3714179"/>
                    <a:pt x="1152672" y="3889677"/>
                  </a:cubicBezTo>
                  <a:lnTo>
                    <a:pt x="2365715" y="5871210"/>
                  </a:lnTo>
                  <a:lnTo>
                    <a:pt x="4589882" y="5871210"/>
                  </a:lnTo>
                  <a:cubicBezTo>
                    <a:pt x="5214401" y="5871210"/>
                    <a:pt x="5764890" y="5748936"/>
                    <a:pt x="6241097" y="5504260"/>
                  </a:cubicBezTo>
                  <a:cubicBezTo>
                    <a:pt x="6717430" y="5259583"/>
                    <a:pt x="7086551" y="4914969"/>
                    <a:pt x="7348458" y="4470288"/>
                  </a:cubicBezTo>
                  <a:cubicBezTo>
                    <a:pt x="7610365" y="4025608"/>
                    <a:pt x="7741319" y="3512643"/>
                    <a:pt x="7741319" y="2931266"/>
                  </a:cubicBezTo>
                  <a:cubicBezTo>
                    <a:pt x="7741319" y="2349888"/>
                    <a:pt x="7609599" y="1841901"/>
                    <a:pt x="7346288" y="1398752"/>
                  </a:cubicBezTo>
                  <a:close/>
                  <a:moveTo>
                    <a:pt x="5695202" y="4045136"/>
                  </a:moveTo>
                  <a:cubicBezTo>
                    <a:pt x="5421808" y="4304108"/>
                    <a:pt x="5033287" y="4433657"/>
                    <a:pt x="4529639" y="4433657"/>
                  </a:cubicBezTo>
                  <a:lnTo>
                    <a:pt x="3700777" y="4433657"/>
                  </a:lnTo>
                  <a:lnTo>
                    <a:pt x="3700777" y="1437681"/>
                  </a:lnTo>
                  <a:lnTo>
                    <a:pt x="4529639" y="1437681"/>
                  </a:lnTo>
                  <a:cubicBezTo>
                    <a:pt x="5044774" y="1437681"/>
                    <a:pt x="5436230" y="1572208"/>
                    <a:pt x="5703881" y="1841263"/>
                  </a:cubicBezTo>
                  <a:cubicBezTo>
                    <a:pt x="5971531" y="2110317"/>
                    <a:pt x="6105421" y="2479438"/>
                    <a:pt x="6105421" y="2948624"/>
                  </a:cubicBezTo>
                  <a:cubicBezTo>
                    <a:pt x="6105421" y="3417810"/>
                    <a:pt x="5968724" y="3786165"/>
                    <a:pt x="5695330" y="4045136"/>
                  </a:cubicBezTo>
                  <a:close/>
                </a:path>
              </a:pathLst>
            </a:custGeom>
            <a:grpFill/>
            <a:ln w="0" cap="flat">
              <a:noFill/>
              <a:prstDash val="solid"/>
              <a:miter/>
            </a:ln>
          </p:spPr>
          <p:txBody>
            <a:bodyPr rtlCol="0" anchor="ctr"/>
            <a:lstStyle/>
            <a:p>
              <a:endParaRPr lang="en-GB" sz="1013"/>
            </a:p>
          </p:txBody>
        </p:sp>
        <p:sp>
          <p:nvSpPr>
            <p:cNvPr id="5" name="Freeform 4">
              <a:extLst>
                <a:ext uri="{FF2B5EF4-FFF2-40B4-BE49-F238E27FC236}">
                  <a16:creationId xmlns:a16="http://schemas.microsoft.com/office/drawing/2014/main" id="{D7B42A4E-C520-8C74-1A05-378167E17DEF}"/>
                </a:ext>
              </a:extLst>
            </p:cNvPr>
            <p:cNvSpPr/>
            <p:nvPr/>
          </p:nvSpPr>
          <p:spPr>
            <a:xfrm>
              <a:off x="1572846" y="4157327"/>
              <a:ext cx="2918374" cy="1713882"/>
            </a:xfrm>
            <a:custGeom>
              <a:avLst/>
              <a:gdLst>
                <a:gd name="connsiteX0" fmla="*/ 0 w 2918374"/>
                <a:gd name="connsiteY0" fmla="*/ 0 h 1713882"/>
                <a:gd name="connsiteX1" fmla="*/ 0 w 2918374"/>
                <a:gd name="connsiteY1" fmla="*/ 1713883 h 1713882"/>
                <a:gd name="connsiteX2" fmla="*/ 2918374 w 2918374"/>
                <a:gd name="connsiteY2" fmla="*/ 1713883 h 1713882"/>
                <a:gd name="connsiteX3" fmla="*/ 1972982 w 2918374"/>
                <a:gd name="connsiteY3" fmla="*/ 0 h 1713882"/>
                <a:gd name="connsiteX4" fmla="*/ 0 w 2918374"/>
                <a:gd name="connsiteY4" fmla="*/ 0 h 171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8374" h="1713882">
                  <a:moveTo>
                    <a:pt x="0" y="0"/>
                  </a:moveTo>
                  <a:lnTo>
                    <a:pt x="0" y="1713883"/>
                  </a:lnTo>
                  <a:lnTo>
                    <a:pt x="2918374" y="1713883"/>
                  </a:lnTo>
                  <a:lnTo>
                    <a:pt x="1972982" y="0"/>
                  </a:lnTo>
                  <a:lnTo>
                    <a:pt x="0" y="0"/>
                  </a:lnTo>
                  <a:close/>
                </a:path>
              </a:pathLst>
            </a:custGeom>
            <a:grpFill/>
            <a:ln w="0" cap="flat">
              <a:noFill/>
              <a:prstDash val="solid"/>
              <a:miter/>
            </a:ln>
          </p:spPr>
          <p:txBody>
            <a:bodyPr rtlCol="0" anchor="ctr"/>
            <a:lstStyle/>
            <a:p>
              <a:endParaRPr lang="en-GB" sz="1013"/>
            </a:p>
          </p:txBody>
        </p:sp>
      </p:grpSp>
      <p:sp>
        <p:nvSpPr>
          <p:cNvPr id="7" name="Freeform 6">
            <a:extLst>
              <a:ext uri="{FF2B5EF4-FFF2-40B4-BE49-F238E27FC236}">
                <a16:creationId xmlns:a16="http://schemas.microsoft.com/office/drawing/2014/main" id="{A2552232-D55C-96E3-4056-6A99251C61C7}"/>
              </a:ext>
            </a:extLst>
          </p:cNvPr>
          <p:cNvSpPr/>
          <p:nvPr/>
        </p:nvSpPr>
        <p:spPr>
          <a:xfrm>
            <a:off x="0" y="4352386"/>
            <a:ext cx="9144000" cy="793953"/>
          </a:xfrm>
          <a:custGeom>
            <a:avLst/>
            <a:gdLst>
              <a:gd name="connsiteX0" fmla="*/ 0 w 12252832"/>
              <a:gd name="connsiteY0" fmla="*/ 0 h 1058604"/>
              <a:gd name="connsiteX1" fmla="*/ 12252832 w 12252832"/>
              <a:gd name="connsiteY1" fmla="*/ 0 h 1058604"/>
              <a:gd name="connsiteX2" fmla="*/ 12252832 w 12252832"/>
              <a:gd name="connsiteY2" fmla="*/ 1058605 h 1058604"/>
              <a:gd name="connsiteX3" fmla="*/ 0 w 12252832"/>
              <a:gd name="connsiteY3" fmla="*/ 1058605 h 1058604"/>
            </a:gdLst>
            <a:ahLst/>
            <a:cxnLst>
              <a:cxn ang="0">
                <a:pos x="connsiteX0" y="connsiteY0"/>
              </a:cxn>
              <a:cxn ang="0">
                <a:pos x="connsiteX1" y="connsiteY1"/>
              </a:cxn>
              <a:cxn ang="0">
                <a:pos x="connsiteX2" y="connsiteY2"/>
              </a:cxn>
              <a:cxn ang="0">
                <a:pos x="connsiteX3" y="connsiteY3"/>
              </a:cxn>
            </a:cxnLst>
            <a:rect l="l" t="t" r="r" b="b"/>
            <a:pathLst>
              <a:path w="12252832" h="1058604">
                <a:moveTo>
                  <a:pt x="0" y="0"/>
                </a:moveTo>
                <a:lnTo>
                  <a:pt x="12252832" y="0"/>
                </a:lnTo>
                <a:lnTo>
                  <a:pt x="12252832" y="1058605"/>
                </a:lnTo>
                <a:lnTo>
                  <a:pt x="0" y="1058605"/>
                </a:lnTo>
                <a:close/>
              </a:path>
            </a:pathLst>
          </a:custGeom>
          <a:solidFill>
            <a:schemeClr val="accent1"/>
          </a:solidFill>
          <a:ln w="0" cap="flat">
            <a:noFill/>
            <a:prstDash val="solid"/>
            <a:miter/>
          </a:ln>
        </p:spPr>
        <p:txBody>
          <a:bodyPr rtlCol="0" anchor="ctr"/>
          <a:lstStyle/>
          <a:p>
            <a:endParaRPr lang="en-GB" sz="1013"/>
          </a:p>
        </p:txBody>
      </p:sp>
      <p:sp>
        <p:nvSpPr>
          <p:cNvPr id="8" name="Title 7">
            <a:extLst>
              <a:ext uri="{FF2B5EF4-FFF2-40B4-BE49-F238E27FC236}">
                <a16:creationId xmlns:a16="http://schemas.microsoft.com/office/drawing/2014/main" id="{05AD0F12-7976-6C5B-65AC-9964CE3AB066}"/>
              </a:ext>
            </a:extLst>
          </p:cNvPr>
          <p:cNvSpPr>
            <a:spLocks noGrp="1"/>
          </p:cNvSpPr>
          <p:nvPr>
            <p:ph type="title" hasCustomPrompt="1"/>
          </p:nvPr>
        </p:nvSpPr>
        <p:spPr/>
        <p:txBody>
          <a:bodyPr>
            <a:noAutofit/>
          </a:bodyPr>
          <a:lstStyle/>
          <a:p>
            <a:r>
              <a:rPr lang="en-GB"/>
              <a:t>Click to edit title</a:t>
            </a:r>
          </a:p>
        </p:txBody>
      </p:sp>
      <p:sp>
        <p:nvSpPr>
          <p:cNvPr id="42" name="Text Placeholder 41">
            <a:extLst>
              <a:ext uri="{FF2B5EF4-FFF2-40B4-BE49-F238E27FC236}">
                <a16:creationId xmlns:a16="http://schemas.microsoft.com/office/drawing/2014/main" id="{19766B1C-F22B-CBA5-6B7D-4510285FDEC0}"/>
              </a:ext>
            </a:extLst>
          </p:cNvPr>
          <p:cNvSpPr>
            <a:spLocks noGrp="1"/>
          </p:cNvSpPr>
          <p:nvPr>
            <p:ph type="body" sz="quarter" idx="10"/>
          </p:nvPr>
        </p:nvSpPr>
        <p:spPr>
          <a:xfrm>
            <a:off x="540001" y="1459129"/>
            <a:ext cx="8070600" cy="304571"/>
          </a:xfrm>
        </p:spPr>
        <p:txBody>
          <a:bodyPr anchor="ctr" anchorCtr="0">
            <a:noAutofit/>
          </a:bodyPr>
          <a:lstStyle>
            <a:lvl1pPr marL="0" indent="0" algn="ctr">
              <a:buNone/>
              <a:defRPr sz="1800" b="1">
                <a:latin typeface="+mj-lt"/>
              </a:defRPr>
            </a:lvl1pPr>
            <a:lvl2pPr marL="135000" indent="0">
              <a:buNone/>
              <a:defRPr/>
            </a:lvl2pPr>
            <a:lvl3pPr marL="270000" indent="0">
              <a:buNone/>
              <a:defRPr/>
            </a:lvl3pPr>
            <a:lvl4pPr marL="405000" indent="0">
              <a:buNone/>
              <a:defRPr/>
            </a:lvl4pPr>
            <a:lvl5pPr marL="540000" indent="0">
              <a:buNone/>
              <a:defRPr/>
            </a:lvl5pPr>
          </a:lstStyle>
          <a:p>
            <a:pPr lvl="0"/>
            <a:r>
              <a:rPr lang="en-US"/>
              <a:t>Click to edit Master text styles</a:t>
            </a:r>
          </a:p>
        </p:txBody>
      </p:sp>
      <p:sp>
        <p:nvSpPr>
          <p:cNvPr id="235" name="Text Placeholder 41">
            <a:extLst>
              <a:ext uri="{FF2B5EF4-FFF2-40B4-BE49-F238E27FC236}">
                <a16:creationId xmlns:a16="http://schemas.microsoft.com/office/drawing/2014/main" id="{DAD231D5-9D78-69F8-ADC1-3434CF3AE617}"/>
              </a:ext>
            </a:extLst>
          </p:cNvPr>
          <p:cNvSpPr>
            <a:spLocks noGrp="1"/>
          </p:cNvSpPr>
          <p:nvPr>
            <p:ph type="body" sz="quarter" idx="12" hasCustomPrompt="1"/>
          </p:nvPr>
        </p:nvSpPr>
        <p:spPr>
          <a:xfrm>
            <a:off x="540001" y="863599"/>
            <a:ext cx="8070600" cy="369332"/>
          </a:xfrm>
        </p:spPr>
        <p:txBody>
          <a:bodyPr>
            <a:noAutofit/>
          </a:bodyPr>
          <a:lstStyle>
            <a:lvl1pPr marL="0" indent="0">
              <a:buNone/>
              <a:defRPr sz="1400"/>
            </a:lvl1pPr>
          </a:lstStyle>
          <a:p>
            <a:pPr lvl="0"/>
            <a:r>
              <a:rPr lang="en-GB"/>
              <a:t>Click to edit Subtitle</a:t>
            </a:r>
          </a:p>
        </p:txBody>
      </p:sp>
      <p:sp>
        <p:nvSpPr>
          <p:cNvPr id="6" name="Text Placeholder 41">
            <a:extLst>
              <a:ext uri="{FF2B5EF4-FFF2-40B4-BE49-F238E27FC236}">
                <a16:creationId xmlns:a16="http://schemas.microsoft.com/office/drawing/2014/main" id="{EF2E8C46-E4DD-B351-2AAA-4913060E3BF7}"/>
              </a:ext>
            </a:extLst>
          </p:cNvPr>
          <p:cNvSpPr>
            <a:spLocks noGrp="1"/>
          </p:cNvSpPr>
          <p:nvPr>
            <p:ph type="body" sz="quarter" idx="13"/>
          </p:nvPr>
        </p:nvSpPr>
        <p:spPr>
          <a:xfrm>
            <a:off x="540001" y="1969246"/>
            <a:ext cx="8070600" cy="304571"/>
          </a:xfrm>
        </p:spPr>
        <p:txBody>
          <a:bodyPr anchor="ctr" anchorCtr="0">
            <a:noAutofit/>
          </a:bodyPr>
          <a:lstStyle>
            <a:lvl1pPr marL="0" indent="0" algn="ctr">
              <a:buNone/>
              <a:defRPr sz="1800" b="1">
                <a:latin typeface="+mj-lt"/>
              </a:defRPr>
            </a:lvl1pPr>
            <a:lvl2pPr marL="135000" indent="0">
              <a:buNone/>
              <a:defRPr/>
            </a:lvl2pPr>
            <a:lvl3pPr marL="270000" indent="0">
              <a:buNone/>
              <a:defRPr/>
            </a:lvl3pPr>
            <a:lvl4pPr marL="405000" indent="0">
              <a:buNone/>
              <a:defRPr/>
            </a:lvl4pPr>
            <a:lvl5pPr marL="540000" indent="0">
              <a:buNone/>
              <a:defRPr/>
            </a:lvl5pPr>
          </a:lstStyle>
          <a:p>
            <a:pPr lvl="0"/>
            <a:r>
              <a:rPr lang="en-US"/>
              <a:t>Click to edit Master text styles</a:t>
            </a:r>
          </a:p>
        </p:txBody>
      </p:sp>
      <p:sp>
        <p:nvSpPr>
          <p:cNvPr id="10" name="Text Placeholder 41">
            <a:extLst>
              <a:ext uri="{FF2B5EF4-FFF2-40B4-BE49-F238E27FC236}">
                <a16:creationId xmlns:a16="http://schemas.microsoft.com/office/drawing/2014/main" id="{513E76DC-0042-1404-FE67-8B45BE570B5B}"/>
              </a:ext>
            </a:extLst>
          </p:cNvPr>
          <p:cNvSpPr>
            <a:spLocks noGrp="1"/>
          </p:cNvSpPr>
          <p:nvPr>
            <p:ph type="body" sz="quarter" idx="14"/>
          </p:nvPr>
        </p:nvSpPr>
        <p:spPr>
          <a:xfrm>
            <a:off x="540001" y="2479363"/>
            <a:ext cx="8070600" cy="304571"/>
          </a:xfrm>
        </p:spPr>
        <p:txBody>
          <a:bodyPr anchor="ctr" anchorCtr="0">
            <a:noAutofit/>
          </a:bodyPr>
          <a:lstStyle>
            <a:lvl1pPr marL="0" indent="0" algn="ctr">
              <a:buNone/>
              <a:defRPr sz="1800" b="1">
                <a:latin typeface="+mj-lt"/>
              </a:defRPr>
            </a:lvl1pPr>
            <a:lvl2pPr marL="135000" indent="0">
              <a:buNone/>
              <a:defRPr/>
            </a:lvl2pPr>
            <a:lvl3pPr marL="270000" indent="0">
              <a:buNone/>
              <a:defRPr/>
            </a:lvl3pPr>
            <a:lvl4pPr marL="405000" indent="0">
              <a:buNone/>
              <a:defRPr/>
            </a:lvl4pPr>
            <a:lvl5pPr marL="540000" indent="0">
              <a:buNone/>
              <a:defRPr/>
            </a:lvl5pPr>
          </a:lstStyle>
          <a:p>
            <a:pPr lvl="0"/>
            <a:r>
              <a:rPr lang="en-US"/>
              <a:t>Click to edit Master text styles</a:t>
            </a:r>
          </a:p>
        </p:txBody>
      </p:sp>
      <p:sp>
        <p:nvSpPr>
          <p:cNvPr id="11" name="Text Placeholder 41">
            <a:extLst>
              <a:ext uri="{FF2B5EF4-FFF2-40B4-BE49-F238E27FC236}">
                <a16:creationId xmlns:a16="http://schemas.microsoft.com/office/drawing/2014/main" id="{1FFEAB1B-22D7-1913-ED51-536EF6869050}"/>
              </a:ext>
            </a:extLst>
          </p:cNvPr>
          <p:cNvSpPr>
            <a:spLocks noGrp="1"/>
          </p:cNvSpPr>
          <p:nvPr>
            <p:ph type="body" sz="quarter" idx="15"/>
          </p:nvPr>
        </p:nvSpPr>
        <p:spPr>
          <a:xfrm>
            <a:off x="540001" y="2989480"/>
            <a:ext cx="8070600" cy="304571"/>
          </a:xfrm>
        </p:spPr>
        <p:txBody>
          <a:bodyPr anchor="ctr" anchorCtr="0">
            <a:noAutofit/>
          </a:bodyPr>
          <a:lstStyle>
            <a:lvl1pPr marL="0" indent="0" algn="ctr">
              <a:buNone/>
              <a:defRPr sz="1800" b="1">
                <a:latin typeface="+mj-lt"/>
              </a:defRPr>
            </a:lvl1pPr>
            <a:lvl2pPr marL="135000" indent="0">
              <a:buNone/>
              <a:defRPr/>
            </a:lvl2pPr>
            <a:lvl3pPr marL="270000" indent="0">
              <a:buNone/>
              <a:defRPr/>
            </a:lvl3pPr>
            <a:lvl4pPr marL="405000" indent="0">
              <a:buNone/>
              <a:defRPr/>
            </a:lvl4pPr>
            <a:lvl5pPr marL="540000" indent="0">
              <a:buNone/>
              <a:defRPr/>
            </a:lvl5pPr>
          </a:lstStyle>
          <a:p>
            <a:pPr lvl="0"/>
            <a:r>
              <a:rPr lang="en-US"/>
              <a:t>Click to edit Master text styles</a:t>
            </a:r>
          </a:p>
        </p:txBody>
      </p:sp>
      <p:sp>
        <p:nvSpPr>
          <p:cNvPr id="12" name="Text Placeholder 41">
            <a:extLst>
              <a:ext uri="{FF2B5EF4-FFF2-40B4-BE49-F238E27FC236}">
                <a16:creationId xmlns:a16="http://schemas.microsoft.com/office/drawing/2014/main" id="{DD0CB0F2-3308-E2D0-9661-9933AC26AA09}"/>
              </a:ext>
            </a:extLst>
          </p:cNvPr>
          <p:cNvSpPr>
            <a:spLocks noGrp="1"/>
          </p:cNvSpPr>
          <p:nvPr>
            <p:ph type="body" sz="quarter" idx="16"/>
          </p:nvPr>
        </p:nvSpPr>
        <p:spPr>
          <a:xfrm>
            <a:off x="540001" y="3499595"/>
            <a:ext cx="8070600" cy="304571"/>
          </a:xfrm>
        </p:spPr>
        <p:txBody>
          <a:bodyPr anchor="ctr" anchorCtr="0">
            <a:noAutofit/>
          </a:bodyPr>
          <a:lstStyle>
            <a:lvl1pPr marL="0" indent="0" algn="ctr">
              <a:buNone/>
              <a:defRPr sz="1800" b="1">
                <a:latin typeface="+mj-lt"/>
              </a:defRPr>
            </a:lvl1pPr>
            <a:lvl2pPr marL="135000" indent="0">
              <a:buNone/>
              <a:defRPr/>
            </a:lvl2pPr>
            <a:lvl3pPr marL="270000" indent="0">
              <a:buNone/>
              <a:defRPr/>
            </a:lvl3pPr>
            <a:lvl4pPr marL="405000" indent="0">
              <a:buNone/>
              <a:defRPr/>
            </a:lvl4pPr>
            <a:lvl5pPr marL="540000" indent="0">
              <a:buNone/>
              <a:defRPr/>
            </a:lvl5pPr>
          </a:lstStyle>
          <a:p>
            <a:pPr lvl="0"/>
            <a:r>
              <a:rPr lang="en-US"/>
              <a:t>Click to edit Master text styles</a:t>
            </a:r>
          </a:p>
        </p:txBody>
      </p:sp>
      <p:grpSp>
        <p:nvGrpSpPr>
          <p:cNvPr id="21" name="Graphic 19">
            <a:extLst>
              <a:ext uri="{FF2B5EF4-FFF2-40B4-BE49-F238E27FC236}">
                <a16:creationId xmlns:a16="http://schemas.microsoft.com/office/drawing/2014/main" id="{4C40EBF3-9B57-CF17-507A-7CFCE6C9D1F3}"/>
              </a:ext>
            </a:extLst>
          </p:cNvPr>
          <p:cNvGrpSpPr>
            <a:grpSpLocks noChangeAspect="1"/>
          </p:cNvGrpSpPr>
          <p:nvPr/>
        </p:nvGrpSpPr>
        <p:grpSpPr>
          <a:xfrm>
            <a:off x="540000" y="4635262"/>
            <a:ext cx="2786400" cy="228200"/>
            <a:chOff x="493485" y="5371918"/>
            <a:chExt cx="2328386" cy="190690"/>
          </a:xfrm>
        </p:grpSpPr>
        <p:sp>
          <p:nvSpPr>
            <p:cNvPr id="22" name="Freeform 21">
              <a:extLst>
                <a:ext uri="{FF2B5EF4-FFF2-40B4-BE49-F238E27FC236}">
                  <a16:creationId xmlns:a16="http://schemas.microsoft.com/office/drawing/2014/main" id="{520178BC-406D-2456-F103-E653E0609B49}"/>
                </a:ext>
              </a:extLst>
            </p:cNvPr>
            <p:cNvSpPr/>
            <p:nvPr/>
          </p:nvSpPr>
          <p:spPr>
            <a:xfrm>
              <a:off x="2157121" y="5375823"/>
              <a:ext cx="53625" cy="68008"/>
            </a:xfrm>
            <a:custGeom>
              <a:avLst/>
              <a:gdLst>
                <a:gd name="connsiteX0" fmla="*/ 39814 w 53625"/>
                <a:gd name="connsiteY0" fmla="*/ 41243 h 68008"/>
                <a:gd name="connsiteX1" fmla="*/ 48292 w 53625"/>
                <a:gd name="connsiteY1" fmla="*/ 33814 h 68008"/>
                <a:gd name="connsiteX2" fmla="*/ 51244 w 53625"/>
                <a:gd name="connsiteY2" fmla="*/ 22193 h 68008"/>
                <a:gd name="connsiteX3" fmla="*/ 48387 w 53625"/>
                <a:gd name="connsiteY3" fmla="*/ 10478 h 68008"/>
                <a:gd name="connsiteX4" fmla="*/ 40005 w 53625"/>
                <a:gd name="connsiteY4" fmla="*/ 2762 h 68008"/>
                <a:gd name="connsiteX5" fmla="*/ 26860 w 53625"/>
                <a:gd name="connsiteY5" fmla="*/ 0 h 68008"/>
                <a:gd name="connsiteX6" fmla="*/ 0 w 53625"/>
                <a:gd name="connsiteY6" fmla="*/ 0 h 68008"/>
                <a:gd name="connsiteX7" fmla="*/ 0 w 53625"/>
                <a:gd name="connsiteY7" fmla="*/ 68009 h 68008"/>
                <a:gd name="connsiteX8" fmla="*/ 14383 w 53625"/>
                <a:gd name="connsiteY8" fmla="*/ 68009 h 68008"/>
                <a:gd name="connsiteX9" fmla="*/ 14383 w 53625"/>
                <a:gd name="connsiteY9" fmla="*/ 43910 h 68008"/>
                <a:gd name="connsiteX10" fmla="*/ 24860 w 53625"/>
                <a:gd name="connsiteY10" fmla="*/ 43910 h 68008"/>
                <a:gd name="connsiteX11" fmla="*/ 37719 w 53625"/>
                <a:gd name="connsiteY11" fmla="*/ 68009 h 68008"/>
                <a:gd name="connsiteX12" fmla="*/ 53626 w 53625"/>
                <a:gd name="connsiteY12" fmla="*/ 68009 h 68008"/>
                <a:gd name="connsiteX13" fmla="*/ 39148 w 53625"/>
                <a:gd name="connsiteY13" fmla="*/ 41529 h 68008"/>
                <a:gd name="connsiteX14" fmla="*/ 39814 w 53625"/>
                <a:gd name="connsiteY14" fmla="*/ 41339 h 68008"/>
                <a:gd name="connsiteX15" fmla="*/ 14383 w 53625"/>
                <a:gd name="connsiteY15" fmla="*/ 11716 h 68008"/>
                <a:gd name="connsiteX16" fmla="*/ 24098 w 53625"/>
                <a:gd name="connsiteY16" fmla="*/ 11716 h 68008"/>
                <a:gd name="connsiteX17" fmla="*/ 30956 w 53625"/>
                <a:gd name="connsiteY17" fmla="*/ 12954 h 68008"/>
                <a:gd name="connsiteX18" fmla="*/ 35052 w 53625"/>
                <a:gd name="connsiteY18" fmla="*/ 16478 h 68008"/>
                <a:gd name="connsiteX19" fmla="*/ 36385 w 53625"/>
                <a:gd name="connsiteY19" fmla="*/ 22193 h 68008"/>
                <a:gd name="connsiteX20" fmla="*/ 35052 w 53625"/>
                <a:gd name="connsiteY20" fmla="*/ 27813 h 68008"/>
                <a:gd name="connsiteX21" fmla="*/ 30956 w 53625"/>
                <a:gd name="connsiteY21" fmla="*/ 31242 h 68008"/>
                <a:gd name="connsiteX22" fmla="*/ 24098 w 53625"/>
                <a:gd name="connsiteY22" fmla="*/ 32385 h 68008"/>
                <a:gd name="connsiteX23" fmla="*/ 14383 w 53625"/>
                <a:gd name="connsiteY23" fmla="*/ 32385 h 68008"/>
                <a:gd name="connsiteX24" fmla="*/ 14383 w 53625"/>
                <a:gd name="connsiteY24" fmla="*/ 11716 h 6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25" h="68008">
                  <a:moveTo>
                    <a:pt x="39814" y="41243"/>
                  </a:moveTo>
                  <a:cubicBezTo>
                    <a:pt x="43529" y="39529"/>
                    <a:pt x="46292" y="37052"/>
                    <a:pt x="48292" y="33814"/>
                  </a:cubicBezTo>
                  <a:cubicBezTo>
                    <a:pt x="50197" y="30575"/>
                    <a:pt x="51244" y="26670"/>
                    <a:pt x="51244" y="22193"/>
                  </a:cubicBezTo>
                  <a:cubicBezTo>
                    <a:pt x="51244" y="17717"/>
                    <a:pt x="50292" y="13811"/>
                    <a:pt x="48387" y="10478"/>
                  </a:cubicBezTo>
                  <a:cubicBezTo>
                    <a:pt x="46482" y="7144"/>
                    <a:pt x="43720" y="4572"/>
                    <a:pt x="40005" y="2762"/>
                  </a:cubicBezTo>
                  <a:cubicBezTo>
                    <a:pt x="36385" y="952"/>
                    <a:pt x="32004" y="0"/>
                    <a:pt x="26860" y="0"/>
                  </a:cubicBezTo>
                  <a:lnTo>
                    <a:pt x="0" y="0"/>
                  </a:lnTo>
                  <a:lnTo>
                    <a:pt x="0" y="68009"/>
                  </a:lnTo>
                  <a:lnTo>
                    <a:pt x="14383" y="68009"/>
                  </a:lnTo>
                  <a:lnTo>
                    <a:pt x="14383" y="43910"/>
                  </a:lnTo>
                  <a:lnTo>
                    <a:pt x="24860" y="43910"/>
                  </a:lnTo>
                  <a:lnTo>
                    <a:pt x="37719" y="68009"/>
                  </a:lnTo>
                  <a:lnTo>
                    <a:pt x="53626" y="68009"/>
                  </a:lnTo>
                  <a:lnTo>
                    <a:pt x="39148" y="41529"/>
                  </a:lnTo>
                  <a:cubicBezTo>
                    <a:pt x="39148" y="41529"/>
                    <a:pt x="39624" y="41434"/>
                    <a:pt x="39814" y="41339"/>
                  </a:cubicBezTo>
                  <a:close/>
                  <a:moveTo>
                    <a:pt x="14383" y="11716"/>
                  </a:moveTo>
                  <a:lnTo>
                    <a:pt x="24098" y="11716"/>
                  </a:lnTo>
                  <a:cubicBezTo>
                    <a:pt x="26860" y="11716"/>
                    <a:pt x="29146" y="12097"/>
                    <a:pt x="30956" y="12954"/>
                  </a:cubicBezTo>
                  <a:cubicBezTo>
                    <a:pt x="32766" y="13716"/>
                    <a:pt x="34100" y="14954"/>
                    <a:pt x="35052" y="16478"/>
                  </a:cubicBezTo>
                  <a:cubicBezTo>
                    <a:pt x="35909" y="18002"/>
                    <a:pt x="36385" y="19907"/>
                    <a:pt x="36385" y="22193"/>
                  </a:cubicBezTo>
                  <a:cubicBezTo>
                    <a:pt x="36385" y="24479"/>
                    <a:pt x="35909" y="26289"/>
                    <a:pt x="35052" y="27813"/>
                  </a:cubicBezTo>
                  <a:cubicBezTo>
                    <a:pt x="34195" y="29337"/>
                    <a:pt x="32766" y="30480"/>
                    <a:pt x="30956" y="31242"/>
                  </a:cubicBezTo>
                  <a:cubicBezTo>
                    <a:pt x="29146" y="32004"/>
                    <a:pt x="26860" y="32385"/>
                    <a:pt x="24098" y="32385"/>
                  </a:cubicBezTo>
                  <a:lnTo>
                    <a:pt x="14383" y="32385"/>
                  </a:lnTo>
                  <a:lnTo>
                    <a:pt x="14383" y="11716"/>
                  </a:lnTo>
                  <a:close/>
                </a:path>
              </a:pathLst>
            </a:custGeom>
            <a:solidFill>
              <a:srgbClr val="14336A"/>
            </a:solidFill>
            <a:ln w="0" cap="flat">
              <a:noFill/>
              <a:prstDash val="solid"/>
              <a:miter/>
            </a:ln>
          </p:spPr>
          <p:txBody>
            <a:bodyPr rtlCol="0" anchor="ctr"/>
            <a:lstStyle/>
            <a:p>
              <a:endParaRPr lang="en-GB"/>
            </a:p>
          </p:txBody>
        </p:sp>
        <p:sp>
          <p:nvSpPr>
            <p:cNvPr id="23" name="Freeform 22">
              <a:extLst>
                <a:ext uri="{FF2B5EF4-FFF2-40B4-BE49-F238E27FC236}">
                  <a16:creationId xmlns:a16="http://schemas.microsoft.com/office/drawing/2014/main" id="{C66ED3DD-C4C1-AFE3-A853-5D4EB350D673}"/>
                </a:ext>
              </a:extLst>
            </p:cNvPr>
            <p:cNvSpPr/>
            <p:nvPr/>
          </p:nvSpPr>
          <p:spPr>
            <a:xfrm>
              <a:off x="2218176" y="5392206"/>
              <a:ext cx="45529" cy="52387"/>
            </a:xfrm>
            <a:custGeom>
              <a:avLst/>
              <a:gdLst>
                <a:gd name="connsiteX0" fmla="*/ 39052 w 45529"/>
                <a:gd name="connsiteY0" fmla="*/ 4000 h 52387"/>
                <a:gd name="connsiteX1" fmla="*/ 32099 w 45529"/>
                <a:gd name="connsiteY1" fmla="*/ 952 h 52387"/>
                <a:gd name="connsiteX2" fmla="*/ 23908 w 45529"/>
                <a:gd name="connsiteY2" fmla="*/ 0 h 52387"/>
                <a:gd name="connsiteX3" fmla="*/ 13144 w 45529"/>
                <a:gd name="connsiteY3" fmla="*/ 1810 h 52387"/>
                <a:gd name="connsiteX4" fmla="*/ 5620 w 45529"/>
                <a:gd name="connsiteY4" fmla="*/ 7048 h 52387"/>
                <a:gd name="connsiteX5" fmla="*/ 1714 w 45529"/>
                <a:gd name="connsiteY5" fmla="*/ 15049 h 52387"/>
                <a:gd name="connsiteX6" fmla="*/ 14764 w 45529"/>
                <a:gd name="connsiteY6" fmla="*/ 16097 h 52387"/>
                <a:gd name="connsiteX7" fmla="*/ 17716 w 45529"/>
                <a:gd name="connsiteY7" fmla="*/ 11906 h 52387"/>
                <a:gd name="connsiteX8" fmla="*/ 23813 w 45529"/>
                <a:gd name="connsiteY8" fmla="*/ 10192 h 52387"/>
                <a:gd name="connsiteX9" fmla="*/ 29432 w 45529"/>
                <a:gd name="connsiteY9" fmla="*/ 11906 h 52387"/>
                <a:gd name="connsiteX10" fmla="*/ 31432 w 45529"/>
                <a:gd name="connsiteY10" fmla="*/ 16764 h 52387"/>
                <a:gd name="connsiteX11" fmla="*/ 31432 w 45529"/>
                <a:gd name="connsiteY11" fmla="*/ 16955 h 52387"/>
                <a:gd name="connsiteX12" fmla="*/ 30194 w 45529"/>
                <a:gd name="connsiteY12" fmla="*/ 19431 h 52387"/>
                <a:gd name="connsiteX13" fmla="*/ 26289 w 45529"/>
                <a:gd name="connsiteY13" fmla="*/ 20669 h 52387"/>
                <a:gd name="connsiteX14" fmla="*/ 19145 w 45529"/>
                <a:gd name="connsiteY14" fmla="*/ 21526 h 52387"/>
                <a:gd name="connsiteX15" fmla="*/ 11906 w 45529"/>
                <a:gd name="connsiteY15" fmla="*/ 22765 h 52387"/>
                <a:gd name="connsiteX16" fmla="*/ 5810 w 45529"/>
                <a:gd name="connsiteY16" fmla="*/ 25432 h 52387"/>
                <a:gd name="connsiteX17" fmla="*/ 1524 w 45529"/>
                <a:gd name="connsiteY17" fmla="*/ 30099 h 52387"/>
                <a:gd name="connsiteX18" fmla="*/ 0 w 45529"/>
                <a:gd name="connsiteY18" fmla="*/ 37243 h 52387"/>
                <a:gd name="connsiteX19" fmla="*/ 2191 w 45529"/>
                <a:gd name="connsiteY19" fmla="*/ 45625 h 52387"/>
                <a:gd name="connsiteX20" fmla="*/ 8191 w 45529"/>
                <a:gd name="connsiteY20" fmla="*/ 50673 h 52387"/>
                <a:gd name="connsiteX21" fmla="*/ 16859 w 45529"/>
                <a:gd name="connsiteY21" fmla="*/ 52388 h 52387"/>
                <a:gd name="connsiteX22" fmla="*/ 23527 w 45529"/>
                <a:gd name="connsiteY22" fmla="*/ 51340 h 52387"/>
                <a:gd name="connsiteX23" fmla="*/ 28480 w 45529"/>
                <a:gd name="connsiteY23" fmla="*/ 48482 h 52387"/>
                <a:gd name="connsiteX24" fmla="*/ 31718 w 45529"/>
                <a:gd name="connsiteY24" fmla="*/ 44291 h 52387"/>
                <a:gd name="connsiteX25" fmla="*/ 32099 w 45529"/>
                <a:gd name="connsiteY25" fmla="*/ 44291 h 52387"/>
                <a:gd name="connsiteX26" fmla="*/ 32099 w 45529"/>
                <a:gd name="connsiteY26" fmla="*/ 51340 h 52387"/>
                <a:gd name="connsiteX27" fmla="*/ 45529 w 45529"/>
                <a:gd name="connsiteY27" fmla="*/ 51340 h 52387"/>
                <a:gd name="connsiteX28" fmla="*/ 45529 w 45529"/>
                <a:gd name="connsiteY28" fmla="*/ 16955 h 52387"/>
                <a:gd name="connsiteX29" fmla="*/ 43815 w 45529"/>
                <a:gd name="connsiteY29" fmla="*/ 9144 h 52387"/>
                <a:gd name="connsiteX30" fmla="*/ 39052 w 45529"/>
                <a:gd name="connsiteY30" fmla="*/ 3810 h 52387"/>
                <a:gd name="connsiteX31" fmla="*/ 31623 w 45529"/>
                <a:gd name="connsiteY31" fmla="*/ 33338 h 52387"/>
                <a:gd name="connsiteX32" fmla="*/ 30289 w 45529"/>
                <a:gd name="connsiteY32" fmla="*/ 38195 h 52387"/>
                <a:gd name="connsiteX33" fmla="*/ 26575 w 45529"/>
                <a:gd name="connsiteY33" fmla="*/ 41529 h 52387"/>
                <a:gd name="connsiteX34" fmla="*/ 21050 w 45529"/>
                <a:gd name="connsiteY34" fmla="*/ 42767 h 52387"/>
                <a:gd name="connsiteX35" fmla="*/ 15716 w 45529"/>
                <a:gd name="connsiteY35" fmla="*/ 41243 h 52387"/>
                <a:gd name="connsiteX36" fmla="*/ 13621 w 45529"/>
                <a:gd name="connsiteY36" fmla="*/ 36862 h 52387"/>
                <a:gd name="connsiteX37" fmla="*/ 14668 w 45529"/>
                <a:gd name="connsiteY37" fmla="*/ 33528 h 52387"/>
                <a:gd name="connsiteX38" fmla="*/ 17526 w 45529"/>
                <a:gd name="connsiteY38" fmla="*/ 31432 h 52387"/>
                <a:gd name="connsiteX39" fmla="*/ 21907 w 45529"/>
                <a:gd name="connsiteY39" fmla="*/ 30289 h 52387"/>
                <a:gd name="connsiteX40" fmla="*/ 24479 w 45529"/>
                <a:gd name="connsiteY40" fmla="*/ 29908 h 52387"/>
                <a:gd name="connsiteX41" fmla="*/ 27337 w 45529"/>
                <a:gd name="connsiteY41" fmla="*/ 29432 h 52387"/>
                <a:gd name="connsiteX42" fmla="*/ 29908 w 45529"/>
                <a:gd name="connsiteY42" fmla="*/ 28766 h 52387"/>
                <a:gd name="connsiteX43" fmla="*/ 31718 w 45529"/>
                <a:gd name="connsiteY43" fmla="*/ 28004 h 52387"/>
                <a:gd name="connsiteX44" fmla="*/ 31718 w 45529"/>
                <a:gd name="connsiteY44" fmla="*/ 3343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5529" h="52387">
                  <a:moveTo>
                    <a:pt x="39052" y="4000"/>
                  </a:moveTo>
                  <a:cubicBezTo>
                    <a:pt x="37052" y="2572"/>
                    <a:pt x="34671" y="1619"/>
                    <a:pt x="32099" y="952"/>
                  </a:cubicBezTo>
                  <a:cubicBezTo>
                    <a:pt x="29527" y="286"/>
                    <a:pt x="26765" y="0"/>
                    <a:pt x="23908" y="0"/>
                  </a:cubicBezTo>
                  <a:cubicBezTo>
                    <a:pt x="19812" y="0"/>
                    <a:pt x="16288" y="571"/>
                    <a:pt x="13144" y="1810"/>
                  </a:cubicBezTo>
                  <a:cubicBezTo>
                    <a:pt x="10096" y="3048"/>
                    <a:pt x="7525" y="4763"/>
                    <a:pt x="5620" y="7048"/>
                  </a:cubicBezTo>
                  <a:cubicBezTo>
                    <a:pt x="3715" y="9334"/>
                    <a:pt x="2381" y="12002"/>
                    <a:pt x="1714" y="15049"/>
                  </a:cubicBezTo>
                  <a:lnTo>
                    <a:pt x="14764" y="16097"/>
                  </a:lnTo>
                  <a:cubicBezTo>
                    <a:pt x="15240" y="14383"/>
                    <a:pt x="16288" y="13049"/>
                    <a:pt x="17716" y="11906"/>
                  </a:cubicBezTo>
                  <a:cubicBezTo>
                    <a:pt x="19240" y="10763"/>
                    <a:pt x="21241" y="10192"/>
                    <a:pt x="23813" y="10192"/>
                  </a:cubicBezTo>
                  <a:cubicBezTo>
                    <a:pt x="26194" y="10192"/>
                    <a:pt x="28099" y="10763"/>
                    <a:pt x="29432" y="11906"/>
                  </a:cubicBezTo>
                  <a:cubicBezTo>
                    <a:pt x="30766" y="13049"/>
                    <a:pt x="31432" y="14669"/>
                    <a:pt x="31432" y="16764"/>
                  </a:cubicBezTo>
                  <a:lnTo>
                    <a:pt x="31432" y="16955"/>
                  </a:lnTo>
                  <a:cubicBezTo>
                    <a:pt x="31432" y="18002"/>
                    <a:pt x="31051" y="18860"/>
                    <a:pt x="30194" y="19431"/>
                  </a:cubicBezTo>
                  <a:cubicBezTo>
                    <a:pt x="29337" y="20003"/>
                    <a:pt x="28099" y="20383"/>
                    <a:pt x="26289" y="20669"/>
                  </a:cubicBezTo>
                  <a:cubicBezTo>
                    <a:pt x="24479" y="20955"/>
                    <a:pt x="22098" y="21241"/>
                    <a:pt x="19145" y="21526"/>
                  </a:cubicBezTo>
                  <a:cubicBezTo>
                    <a:pt x="16669" y="21812"/>
                    <a:pt x="14192" y="22193"/>
                    <a:pt x="11906" y="22765"/>
                  </a:cubicBezTo>
                  <a:cubicBezTo>
                    <a:pt x="9620" y="23336"/>
                    <a:pt x="7620" y="24289"/>
                    <a:pt x="5810" y="25432"/>
                  </a:cubicBezTo>
                  <a:cubicBezTo>
                    <a:pt x="4000" y="26575"/>
                    <a:pt x="2572" y="28194"/>
                    <a:pt x="1524" y="30099"/>
                  </a:cubicBezTo>
                  <a:cubicBezTo>
                    <a:pt x="476" y="32004"/>
                    <a:pt x="0" y="34385"/>
                    <a:pt x="0" y="37243"/>
                  </a:cubicBezTo>
                  <a:cubicBezTo>
                    <a:pt x="0" y="40576"/>
                    <a:pt x="762" y="43434"/>
                    <a:pt x="2191" y="45625"/>
                  </a:cubicBezTo>
                  <a:cubicBezTo>
                    <a:pt x="3619" y="47911"/>
                    <a:pt x="5715" y="49530"/>
                    <a:pt x="8191" y="50673"/>
                  </a:cubicBezTo>
                  <a:cubicBezTo>
                    <a:pt x="10763" y="51816"/>
                    <a:pt x="13621" y="52388"/>
                    <a:pt x="16859" y="52388"/>
                  </a:cubicBezTo>
                  <a:cubicBezTo>
                    <a:pt x="19336" y="52388"/>
                    <a:pt x="21622" y="52007"/>
                    <a:pt x="23527" y="51340"/>
                  </a:cubicBezTo>
                  <a:cubicBezTo>
                    <a:pt x="25432" y="50673"/>
                    <a:pt x="27146" y="49720"/>
                    <a:pt x="28480" y="48482"/>
                  </a:cubicBezTo>
                  <a:cubicBezTo>
                    <a:pt x="29813" y="47244"/>
                    <a:pt x="30956" y="45910"/>
                    <a:pt x="31718" y="44291"/>
                  </a:cubicBezTo>
                  <a:lnTo>
                    <a:pt x="32099" y="44291"/>
                  </a:lnTo>
                  <a:lnTo>
                    <a:pt x="32099" y="51340"/>
                  </a:lnTo>
                  <a:lnTo>
                    <a:pt x="45529" y="51340"/>
                  </a:lnTo>
                  <a:lnTo>
                    <a:pt x="45529" y="16955"/>
                  </a:lnTo>
                  <a:cubicBezTo>
                    <a:pt x="45529" y="13906"/>
                    <a:pt x="44958" y="11335"/>
                    <a:pt x="43815" y="9144"/>
                  </a:cubicBezTo>
                  <a:cubicBezTo>
                    <a:pt x="42672" y="6953"/>
                    <a:pt x="41053" y="5143"/>
                    <a:pt x="39052" y="3810"/>
                  </a:cubicBezTo>
                  <a:close/>
                  <a:moveTo>
                    <a:pt x="31623" y="33338"/>
                  </a:moveTo>
                  <a:cubicBezTo>
                    <a:pt x="31623" y="35147"/>
                    <a:pt x="31147" y="36766"/>
                    <a:pt x="30289" y="38195"/>
                  </a:cubicBezTo>
                  <a:cubicBezTo>
                    <a:pt x="29337" y="39624"/>
                    <a:pt x="28099" y="40767"/>
                    <a:pt x="26575" y="41529"/>
                  </a:cubicBezTo>
                  <a:cubicBezTo>
                    <a:pt x="24955" y="42386"/>
                    <a:pt x="23146" y="42767"/>
                    <a:pt x="21050" y="42767"/>
                  </a:cubicBezTo>
                  <a:cubicBezTo>
                    <a:pt x="18955" y="42767"/>
                    <a:pt x="17050" y="42291"/>
                    <a:pt x="15716" y="41243"/>
                  </a:cubicBezTo>
                  <a:cubicBezTo>
                    <a:pt x="14288" y="40195"/>
                    <a:pt x="13621" y="38767"/>
                    <a:pt x="13621" y="36862"/>
                  </a:cubicBezTo>
                  <a:cubicBezTo>
                    <a:pt x="13621" y="35528"/>
                    <a:pt x="14002" y="34385"/>
                    <a:pt x="14668" y="33528"/>
                  </a:cubicBezTo>
                  <a:cubicBezTo>
                    <a:pt x="15335" y="32671"/>
                    <a:pt x="16288" y="31909"/>
                    <a:pt x="17526" y="31432"/>
                  </a:cubicBezTo>
                  <a:cubicBezTo>
                    <a:pt x="18764" y="30861"/>
                    <a:pt x="20193" y="30480"/>
                    <a:pt x="21907" y="30289"/>
                  </a:cubicBezTo>
                  <a:cubicBezTo>
                    <a:pt x="22669" y="30194"/>
                    <a:pt x="23527" y="30099"/>
                    <a:pt x="24479" y="29908"/>
                  </a:cubicBezTo>
                  <a:cubicBezTo>
                    <a:pt x="25432" y="29718"/>
                    <a:pt x="26384" y="29623"/>
                    <a:pt x="27337" y="29432"/>
                  </a:cubicBezTo>
                  <a:cubicBezTo>
                    <a:pt x="28289" y="29242"/>
                    <a:pt x="29146" y="29051"/>
                    <a:pt x="29908" y="28766"/>
                  </a:cubicBezTo>
                  <a:cubicBezTo>
                    <a:pt x="30670" y="28575"/>
                    <a:pt x="31242" y="28289"/>
                    <a:pt x="31718" y="28004"/>
                  </a:cubicBezTo>
                  <a:lnTo>
                    <a:pt x="31718" y="33433"/>
                  </a:lnTo>
                  <a:close/>
                </a:path>
              </a:pathLst>
            </a:custGeom>
            <a:solidFill>
              <a:srgbClr val="14336A"/>
            </a:solidFill>
            <a:ln w="0" cap="flat">
              <a:noFill/>
              <a:prstDash val="solid"/>
              <a:miter/>
            </a:ln>
          </p:spPr>
          <p:txBody>
            <a:bodyPr rtlCol="0" anchor="ctr"/>
            <a:lstStyle/>
            <a:p>
              <a:endParaRPr lang="en-GB"/>
            </a:p>
          </p:txBody>
        </p:sp>
        <p:sp>
          <p:nvSpPr>
            <p:cNvPr id="24" name="Freeform 23">
              <a:extLst>
                <a:ext uri="{FF2B5EF4-FFF2-40B4-BE49-F238E27FC236}">
                  <a16:creationId xmlns:a16="http://schemas.microsoft.com/office/drawing/2014/main" id="{75CE3938-C123-78F7-5A22-F377F3BC57C3}"/>
                </a:ext>
              </a:extLst>
            </p:cNvPr>
            <p:cNvSpPr/>
            <p:nvPr/>
          </p:nvSpPr>
          <p:spPr>
            <a:xfrm>
              <a:off x="2277136" y="5392015"/>
              <a:ext cx="30861" cy="51720"/>
            </a:xfrm>
            <a:custGeom>
              <a:avLst/>
              <a:gdLst>
                <a:gd name="connsiteX0" fmla="*/ 26479 w 30861"/>
                <a:gd name="connsiteY0" fmla="*/ 0 h 51720"/>
                <a:gd name="connsiteX1" fmla="*/ 18955 w 30861"/>
                <a:gd name="connsiteY1" fmla="*/ 2477 h 51720"/>
                <a:gd name="connsiteX2" fmla="*/ 14288 w 30861"/>
                <a:gd name="connsiteY2" fmla="*/ 9620 h 51720"/>
                <a:gd name="connsiteX3" fmla="*/ 13716 w 30861"/>
                <a:gd name="connsiteY3" fmla="*/ 9620 h 51720"/>
                <a:gd name="connsiteX4" fmla="*/ 13716 w 30861"/>
                <a:gd name="connsiteY4" fmla="*/ 762 h 51720"/>
                <a:gd name="connsiteX5" fmla="*/ 0 w 30861"/>
                <a:gd name="connsiteY5" fmla="*/ 762 h 51720"/>
                <a:gd name="connsiteX6" fmla="*/ 0 w 30861"/>
                <a:gd name="connsiteY6" fmla="*/ 51721 h 51720"/>
                <a:gd name="connsiteX7" fmla="*/ 14097 w 30861"/>
                <a:gd name="connsiteY7" fmla="*/ 51721 h 51720"/>
                <a:gd name="connsiteX8" fmla="*/ 14097 w 30861"/>
                <a:gd name="connsiteY8" fmla="*/ 22860 h 51720"/>
                <a:gd name="connsiteX9" fmla="*/ 15526 w 30861"/>
                <a:gd name="connsiteY9" fmla="*/ 17336 h 51720"/>
                <a:gd name="connsiteX10" fmla="*/ 19336 w 30861"/>
                <a:gd name="connsiteY10" fmla="*/ 13621 h 51720"/>
                <a:gd name="connsiteX11" fmla="*/ 24860 w 30861"/>
                <a:gd name="connsiteY11" fmla="*/ 12287 h 51720"/>
                <a:gd name="connsiteX12" fmla="*/ 28099 w 30861"/>
                <a:gd name="connsiteY12" fmla="*/ 12478 h 51720"/>
                <a:gd name="connsiteX13" fmla="*/ 30861 w 30861"/>
                <a:gd name="connsiteY13" fmla="*/ 13049 h 51720"/>
                <a:gd name="connsiteX14" fmla="*/ 30861 w 30861"/>
                <a:gd name="connsiteY14" fmla="*/ 476 h 51720"/>
                <a:gd name="connsiteX15" fmla="*/ 28670 w 30861"/>
                <a:gd name="connsiteY15" fmla="*/ 95 h 51720"/>
                <a:gd name="connsiteX16" fmla="*/ 26384 w 30861"/>
                <a:gd name="connsiteY16" fmla="*/ 0 h 5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1" h="51720">
                  <a:moveTo>
                    <a:pt x="26479" y="0"/>
                  </a:moveTo>
                  <a:cubicBezTo>
                    <a:pt x="23622" y="0"/>
                    <a:pt x="21146" y="857"/>
                    <a:pt x="18955" y="2477"/>
                  </a:cubicBezTo>
                  <a:cubicBezTo>
                    <a:pt x="16764" y="4096"/>
                    <a:pt x="15240" y="6477"/>
                    <a:pt x="14288" y="9620"/>
                  </a:cubicBezTo>
                  <a:lnTo>
                    <a:pt x="13716" y="9620"/>
                  </a:lnTo>
                  <a:lnTo>
                    <a:pt x="13716" y="762"/>
                  </a:lnTo>
                  <a:lnTo>
                    <a:pt x="0" y="762"/>
                  </a:lnTo>
                  <a:lnTo>
                    <a:pt x="0" y="51721"/>
                  </a:lnTo>
                  <a:lnTo>
                    <a:pt x="14097" y="51721"/>
                  </a:lnTo>
                  <a:lnTo>
                    <a:pt x="14097" y="22860"/>
                  </a:lnTo>
                  <a:cubicBezTo>
                    <a:pt x="14097" y="20765"/>
                    <a:pt x="14573" y="18955"/>
                    <a:pt x="15526" y="17336"/>
                  </a:cubicBezTo>
                  <a:cubicBezTo>
                    <a:pt x="16478" y="15716"/>
                    <a:pt x="17717" y="14478"/>
                    <a:pt x="19336" y="13621"/>
                  </a:cubicBezTo>
                  <a:cubicBezTo>
                    <a:pt x="20955" y="12764"/>
                    <a:pt x="22860" y="12287"/>
                    <a:pt x="24860" y="12287"/>
                  </a:cubicBezTo>
                  <a:cubicBezTo>
                    <a:pt x="25813" y="12287"/>
                    <a:pt x="26861" y="12287"/>
                    <a:pt x="28099" y="12478"/>
                  </a:cubicBezTo>
                  <a:cubicBezTo>
                    <a:pt x="29242" y="12668"/>
                    <a:pt x="30194" y="12764"/>
                    <a:pt x="30861" y="13049"/>
                  </a:cubicBezTo>
                  <a:lnTo>
                    <a:pt x="30861" y="476"/>
                  </a:lnTo>
                  <a:cubicBezTo>
                    <a:pt x="30290" y="286"/>
                    <a:pt x="29528" y="191"/>
                    <a:pt x="28670" y="95"/>
                  </a:cubicBezTo>
                  <a:cubicBezTo>
                    <a:pt x="27813" y="95"/>
                    <a:pt x="27051" y="0"/>
                    <a:pt x="26384" y="0"/>
                  </a:cubicBezTo>
                  <a:close/>
                </a:path>
              </a:pathLst>
            </a:custGeom>
            <a:solidFill>
              <a:srgbClr val="14336A"/>
            </a:solidFill>
            <a:ln w="0" cap="flat">
              <a:noFill/>
              <a:prstDash val="solid"/>
              <a:miter/>
            </a:ln>
          </p:spPr>
          <p:txBody>
            <a:bodyPr rtlCol="0" anchor="ctr"/>
            <a:lstStyle/>
            <a:p>
              <a:endParaRPr lang="en-GB"/>
            </a:p>
          </p:txBody>
        </p:sp>
        <p:sp>
          <p:nvSpPr>
            <p:cNvPr id="25" name="Freeform 24">
              <a:extLst>
                <a:ext uri="{FF2B5EF4-FFF2-40B4-BE49-F238E27FC236}">
                  <a16:creationId xmlns:a16="http://schemas.microsoft.com/office/drawing/2014/main" id="{78374971-E821-2E9B-9D66-35D955829CF3}"/>
                </a:ext>
              </a:extLst>
            </p:cNvPr>
            <p:cNvSpPr/>
            <p:nvPr/>
          </p:nvSpPr>
          <p:spPr>
            <a:xfrm>
              <a:off x="2313236" y="5392110"/>
              <a:ext cx="48863" cy="52768"/>
            </a:xfrm>
            <a:custGeom>
              <a:avLst/>
              <a:gdLst>
                <a:gd name="connsiteX0" fmla="*/ 41719 w 48863"/>
                <a:gd name="connsiteY0" fmla="*/ 6477 h 52768"/>
                <a:gd name="connsiteX1" fmla="*/ 34100 w 48863"/>
                <a:gd name="connsiteY1" fmla="*/ 1619 h 52768"/>
                <a:gd name="connsiteX2" fmla="*/ 24670 w 48863"/>
                <a:gd name="connsiteY2" fmla="*/ 0 h 52768"/>
                <a:gd name="connsiteX3" fmla="*/ 11621 w 48863"/>
                <a:gd name="connsiteY3" fmla="*/ 3334 h 52768"/>
                <a:gd name="connsiteX4" fmla="*/ 3048 w 48863"/>
                <a:gd name="connsiteY4" fmla="*/ 12573 h 52768"/>
                <a:gd name="connsiteX5" fmla="*/ 0 w 48863"/>
                <a:gd name="connsiteY5" fmla="*/ 26384 h 52768"/>
                <a:gd name="connsiteX6" fmla="*/ 3048 w 48863"/>
                <a:gd name="connsiteY6" fmla="*/ 40386 h 52768"/>
                <a:gd name="connsiteX7" fmla="*/ 11716 w 48863"/>
                <a:gd name="connsiteY7" fmla="*/ 49530 h 52768"/>
                <a:gd name="connsiteX8" fmla="*/ 25241 w 48863"/>
                <a:gd name="connsiteY8" fmla="*/ 52769 h 52768"/>
                <a:gd name="connsiteX9" fmla="*/ 36385 w 48863"/>
                <a:gd name="connsiteY9" fmla="*/ 50864 h 52768"/>
                <a:gd name="connsiteX10" fmla="*/ 44291 w 48863"/>
                <a:gd name="connsiteY10" fmla="*/ 45434 h 52768"/>
                <a:gd name="connsiteX11" fmla="*/ 48387 w 48863"/>
                <a:gd name="connsiteY11" fmla="*/ 37243 h 52768"/>
                <a:gd name="connsiteX12" fmla="*/ 35338 w 48863"/>
                <a:gd name="connsiteY12" fmla="*/ 36386 h 52768"/>
                <a:gd name="connsiteX13" fmla="*/ 33242 w 48863"/>
                <a:gd name="connsiteY13" fmla="*/ 39624 h 52768"/>
                <a:gd name="connsiteX14" fmla="*/ 29908 w 48863"/>
                <a:gd name="connsiteY14" fmla="*/ 41624 h 52768"/>
                <a:gd name="connsiteX15" fmla="*/ 25622 w 48863"/>
                <a:gd name="connsiteY15" fmla="*/ 42291 h 52768"/>
                <a:gd name="connsiteX16" fmla="*/ 19526 w 48863"/>
                <a:gd name="connsiteY16" fmla="*/ 40767 h 52768"/>
                <a:gd name="connsiteX17" fmla="*/ 15526 w 48863"/>
                <a:gd name="connsiteY17" fmla="*/ 36481 h 52768"/>
                <a:gd name="connsiteX18" fmla="*/ 14097 w 48863"/>
                <a:gd name="connsiteY18" fmla="*/ 29909 h 52768"/>
                <a:gd name="connsiteX19" fmla="*/ 14097 w 48863"/>
                <a:gd name="connsiteY19" fmla="*/ 29909 h 52768"/>
                <a:gd name="connsiteX20" fmla="*/ 48863 w 48863"/>
                <a:gd name="connsiteY20" fmla="*/ 29909 h 52768"/>
                <a:gd name="connsiteX21" fmla="*/ 48863 w 48863"/>
                <a:gd name="connsiteY21" fmla="*/ 26003 h 52768"/>
                <a:gd name="connsiteX22" fmla="*/ 47054 w 48863"/>
                <a:gd name="connsiteY22" fmla="*/ 14669 h 52768"/>
                <a:gd name="connsiteX23" fmla="*/ 41910 w 48863"/>
                <a:gd name="connsiteY23" fmla="*/ 6572 h 52768"/>
                <a:gd name="connsiteX24" fmla="*/ 14002 w 48863"/>
                <a:gd name="connsiteY24" fmla="*/ 21050 h 52768"/>
                <a:gd name="connsiteX25" fmla="*/ 15335 w 48863"/>
                <a:gd name="connsiteY25" fmla="*/ 16002 h 52768"/>
                <a:gd name="connsiteX26" fmla="*/ 19241 w 48863"/>
                <a:gd name="connsiteY26" fmla="*/ 12097 h 52768"/>
                <a:gd name="connsiteX27" fmla="*/ 24955 w 48863"/>
                <a:gd name="connsiteY27" fmla="*/ 10668 h 52768"/>
                <a:gd name="connsiteX28" fmla="*/ 30385 w 48863"/>
                <a:gd name="connsiteY28" fmla="*/ 12002 h 52768"/>
                <a:gd name="connsiteX29" fmla="*/ 34100 w 48863"/>
                <a:gd name="connsiteY29" fmla="*/ 15716 h 52768"/>
                <a:gd name="connsiteX30" fmla="*/ 35433 w 48863"/>
                <a:gd name="connsiteY30" fmla="*/ 21146 h 52768"/>
                <a:gd name="connsiteX31" fmla="*/ 14097 w 48863"/>
                <a:gd name="connsiteY31" fmla="*/ 21146 h 52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863" h="52768">
                  <a:moveTo>
                    <a:pt x="41719" y="6477"/>
                  </a:moveTo>
                  <a:cubicBezTo>
                    <a:pt x="39529" y="4286"/>
                    <a:pt x="36957" y="2762"/>
                    <a:pt x="34100" y="1619"/>
                  </a:cubicBezTo>
                  <a:cubicBezTo>
                    <a:pt x="31147" y="572"/>
                    <a:pt x="28004" y="0"/>
                    <a:pt x="24670" y="0"/>
                  </a:cubicBezTo>
                  <a:cubicBezTo>
                    <a:pt x="19717" y="0"/>
                    <a:pt x="15335" y="1143"/>
                    <a:pt x="11621" y="3334"/>
                  </a:cubicBezTo>
                  <a:cubicBezTo>
                    <a:pt x="7906" y="5525"/>
                    <a:pt x="5048" y="8668"/>
                    <a:pt x="3048" y="12573"/>
                  </a:cubicBezTo>
                  <a:cubicBezTo>
                    <a:pt x="1048" y="16574"/>
                    <a:pt x="0" y="21146"/>
                    <a:pt x="0" y="26384"/>
                  </a:cubicBezTo>
                  <a:cubicBezTo>
                    <a:pt x="0" y="31623"/>
                    <a:pt x="1048" y="36386"/>
                    <a:pt x="3048" y="40386"/>
                  </a:cubicBezTo>
                  <a:cubicBezTo>
                    <a:pt x="5048" y="44291"/>
                    <a:pt x="8001" y="47339"/>
                    <a:pt x="11716" y="49530"/>
                  </a:cubicBezTo>
                  <a:cubicBezTo>
                    <a:pt x="15526" y="51626"/>
                    <a:pt x="20002" y="52769"/>
                    <a:pt x="25241" y="52769"/>
                  </a:cubicBezTo>
                  <a:cubicBezTo>
                    <a:pt x="29432" y="52769"/>
                    <a:pt x="33147" y="52102"/>
                    <a:pt x="36385" y="50864"/>
                  </a:cubicBezTo>
                  <a:cubicBezTo>
                    <a:pt x="39624" y="49530"/>
                    <a:pt x="42196" y="47720"/>
                    <a:pt x="44291" y="45434"/>
                  </a:cubicBezTo>
                  <a:cubicBezTo>
                    <a:pt x="46387" y="43053"/>
                    <a:pt x="47720" y="40386"/>
                    <a:pt x="48387" y="37243"/>
                  </a:cubicBezTo>
                  <a:lnTo>
                    <a:pt x="35338" y="36386"/>
                  </a:lnTo>
                  <a:cubicBezTo>
                    <a:pt x="34862" y="37624"/>
                    <a:pt x="34100" y="38767"/>
                    <a:pt x="33242" y="39624"/>
                  </a:cubicBezTo>
                  <a:cubicBezTo>
                    <a:pt x="32290" y="40481"/>
                    <a:pt x="31242" y="41148"/>
                    <a:pt x="29908" y="41624"/>
                  </a:cubicBezTo>
                  <a:cubicBezTo>
                    <a:pt x="28575" y="42101"/>
                    <a:pt x="27146" y="42291"/>
                    <a:pt x="25622" y="42291"/>
                  </a:cubicBezTo>
                  <a:cubicBezTo>
                    <a:pt x="23241" y="42291"/>
                    <a:pt x="21241" y="41815"/>
                    <a:pt x="19526" y="40767"/>
                  </a:cubicBezTo>
                  <a:cubicBezTo>
                    <a:pt x="17812" y="39815"/>
                    <a:pt x="16478" y="38386"/>
                    <a:pt x="15526" y="36481"/>
                  </a:cubicBezTo>
                  <a:cubicBezTo>
                    <a:pt x="14573" y="34671"/>
                    <a:pt x="14097" y="32480"/>
                    <a:pt x="14097" y="29909"/>
                  </a:cubicBezTo>
                  <a:lnTo>
                    <a:pt x="14097" y="29909"/>
                  </a:lnTo>
                  <a:cubicBezTo>
                    <a:pt x="14097" y="29909"/>
                    <a:pt x="48863" y="29909"/>
                    <a:pt x="48863" y="29909"/>
                  </a:cubicBezTo>
                  <a:lnTo>
                    <a:pt x="48863" y="26003"/>
                  </a:lnTo>
                  <a:cubicBezTo>
                    <a:pt x="48863" y="21622"/>
                    <a:pt x="48292" y="17907"/>
                    <a:pt x="47054" y="14669"/>
                  </a:cubicBezTo>
                  <a:cubicBezTo>
                    <a:pt x="45815" y="11430"/>
                    <a:pt x="44101" y="8763"/>
                    <a:pt x="41910" y="6572"/>
                  </a:cubicBezTo>
                  <a:close/>
                  <a:moveTo>
                    <a:pt x="14002" y="21050"/>
                  </a:moveTo>
                  <a:cubicBezTo>
                    <a:pt x="14002" y="19241"/>
                    <a:pt x="14478" y="17526"/>
                    <a:pt x="15335" y="16002"/>
                  </a:cubicBezTo>
                  <a:cubicBezTo>
                    <a:pt x="16288" y="14383"/>
                    <a:pt x="17526" y="13049"/>
                    <a:pt x="19241" y="12097"/>
                  </a:cubicBezTo>
                  <a:cubicBezTo>
                    <a:pt x="20860" y="11144"/>
                    <a:pt x="22765" y="10668"/>
                    <a:pt x="24955" y="10668"/>
                  </a:cubicBezTo>
                  <a:cubicBezTo>
                    <a:pt x="27146" y="10668"/>
                    <a:pt x="28861" y="11144"/>
                    <a:pt x="30385" y="12002"/>
                  </a:cubicBezTo>
                  <a:cubicBezTo>
                    <a:pt x="31909" y="12859"/>
                    <a:pt x="33147" y="14097"/>
                    <a:pt x="34100" y="15716"/>
                  </a:cubicBezTo>
                  <a:cubicBezTo>
                    <a:pt x="34957" y="17336"/>
                    <a:pt x="35433" y="19050"/>
                    <a:pt x="35433" y="21146"/>
                  </a:cubicBezTo>
                  <a:lnTo>
                    <a:pt x="14097" y="21146"/>
                  </a:lnTo>
                  <a:close/>
                </a:path>
              </a:pathLst>
            </a:custGeom>
            <a:solidFill>
              <a:srgbClr val="14336A"/>
            </a:solidFill>
            <a:ln w="0" cap="flat">
              <a:noFill/>
              <a:prstDash val="solid"/>
              <a:miter/>
            </a:ln>
          </p:spPr>
          <p:txBody>
            <a:bodyPr rtlCol="0" anchor="ctr"/>
            <a:lstStyle/>
            <a:p>
              <a:endParaRPr lang="en-GB"/>
            </a:p>
          </p:txBody>
        </p:sp>
        <p:sp>
          <p:nvSpPr>
            <p:cNvPr id="26" name="Freeform 25">
              <a:extLst>
                <a:ext uri="{FF2B5EF4-FFF2-40B4-BE49-F238E27FC236}">
                  <a16:creationId xmlns:a16="http://schemas.microsoft.com/office/drawing/2014/main" id="{F2DDC948-D36A-7C57-3D9C-E04379205242}"/>
                </a:ext>
              </a:extLst>
            </p:cNvPr>
            <p:cNvSpPr/>
            <p:nvPr/>
          </p:nvSpPr>
          <p:spPr>
            <a:xfrm>
              <a:off x="2397818" y="5375728"/>
              <a:ext cx="57340" cy="68008"/>
            </a:xfrm>
            <a:custGeom>
              <a:avLst/>
              <a:gdLst>
                <a:gd name="connsiteX0" fmla="*/ 41910 w 57340"/>
                <a:gd name="connsiteY0" fmla="*/ 4096 h 68008"/>
                <a:gd name="connsiteX1" fmla="*/ 24289 w 57340"/>
                <a:gd name="connsiteY1" fmla="*/ 0 h 68008"/>
                <a:gd name="connsiteX2" fmla="*/ 0 w 57340"/>
                <a:gd name="connsiteY2" fmla="*/ 0 h 68008"/>
                <a:gd name="connsiteX3" fmla="*/ 0 w 57340"/>
                <a:gd name="connsiteY3" fmla="*/ 68009 h 68008"/>
                <a:gd name="connsiteX4" fmla="*/ 24098 w 57340"/>
                <a:gd name="connsiteY4" fmla="*/ 68009 h 68008"/>
                <a:gd name="connsiteX5" fmla="*/ 41910 w 57340"/>
                <a:gd name="connsiteY5" fmla="*/ 63913 h 68008"/>
                <a:gd name="connsiteX6" fmla="*/ 53340 w 57340"/>
                <a:gd name="connsiteY6" fmla="*/ 52197 h 68008"/>
                <a:gd name="connsiteX7" fmla="*/ 57341 w 57340"/>
                <a:gd name="connsiteY7" fmla="*/ 33909 h 68008"/>
                <a:gd name="connsiteX8" fmla="*/ 53340 w 57340"/>
                <a:gd name="connsiteY8" fmla="*/ 15716 h 68008"/>
                <a:gd name="connsiteX9" fmla="*/ 41910 w 57340"/>
                <a:gd name="connsiteY9" fmla="*/ 4000 h 68008"/>
                <a:gd name="connsiteX10" fmla="*/ 40767 w 57340"/>
                <a:gd name="connsiteY10" fmla="*/ 46387 h 68008"/>
                <a:gd name="connsiteX11" fmla="*/ 34195 w 57340"/>
                <a:gd name="connsiteY11" fmla="*/ 53435 h 68008"/>
                <a:gd name="connsiteX12" fmla="*/ 23432 w 57340"/>
                <a:gd name="connsiteY12" fmla="*/ 55721 h 68008"/>
                <a:gd name="connsiteX13" fmla="*/ 14288 w 57340"/>
                <a:gd name="connsiteY13" fmla="*/ 55721 h 68008"/>
                <a:gd name="connsiteX14" fmla="*/ 14288 w 57340"/>
                <a:gd name="connsiteY14" fmla="*/ 12383 h 68008"/>
                <a:gd name="connsiteX15" fmla="*/ 23432 w 57340"/>
                <a:gd name="connsiteY15" fmla="*/ 12383 h 68008"/>
                <a:gd name="connsiteX16" fmla="*/ 34195 w 57340"/>
                <a:gd name="connsiteY16" fmla="*/ 14669 h 68008"/>
                <a:gd name="connsiteX17" fmla="*/ 40767 w 57340"/>
                <a:gd name="connsiteY17" fmla="*/ 21717 h 68008"/>
                <a:gd name="connsiteX18" fmla="*/ 42958 w 57340"/>
                <a:gd name="connsiteY18" fmla="*/ 34004 h 68008"/>
                <a:gd name="connsiteX19" fmla="*/ 40767 w 57340"/>
                <a:gd name="connsiteY19" fmla="*/ 46387 h 6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340" h="68008">
                  <a:moveTo>
                    <a:pt x="41910" y="4096"/>
                  </a:moveTo>
                  <a:cubicBezTo>
                    <a:pt x="36957" y="1429"/>
                    <a:pt x="31052" y="0"/>
                    <a:pt x="24289" y="0"/>
                  </a:cubicBezTo>
                  <a:lnTo>
                    <a:pt x="0" y="0"/>
                  </a:lnTo>
                  <a:lnTo>
                    <a:pt x="0" y="68009"/>
                  </a:lnTo>
                  <a:lnTo>
                    <a:pt x="24098" y="68009"/>
                  </a:lnTo>
                  <a:cubicBezTo>
                    <a:pt x="31052" y="68009"/>
                    <a:pt x="36957" y="66675"/>
                    <a:pt x="41910" y="63913"/>
                  </a:cubicBezTo>
                  <a:cubicBezTo>
                    <a:pt x="46863" y="61151"/>
                    <a:pt x="50673" y="57245"/>
                    <a:pt x="53340" y="52197"/>
                  </a:cubicBezTo>
                  <a:cubicBezTo>
                    <a:pt x="56007" y="47149"/>
                    <a:pt x="57341" y="41053"/>
                    <a:pt x="57341" y="33909"/>
                  </a:cubicBezTo>
                  <a:cubicBezTo>
                    <a:pt x="57341" y="26765"/>
                    <a:pt x="56007" y="20765"/>
                    <a:pt x="53340" y="15716"/>
                  </a:cubicBezTo>
                  <a:cubicBezTo>
                    <a:pt x="50673" y="10668"/>
                    <a:pt x="46863" y="6763"/>
                    <a:pt x="41910" y="4000"/>
                  </a:cubicBezTo>
                  <a:close/>
                  <a:moveTo>
                    <a:pt x="40767" y="46387"/>
                  </a:moveTo>
                  <a:cubicBezTo>
                    <a:pt x="39338" y="49625"/>
                    <a:pt x="37148" y="51911"/>
                    <a:pt x="34195" y="53435"/>
                  </a:cubicBezTo>
                  <a:cubicBezTo>
                    <a:pt x="31242" y="54959"/>
                    <a:pt x="27718" y="55721"/>
                    <a:pt x="23432" y="55721"/>
                  </a:cubicBezTo>
                  <a:lnTo>
                    <a:pt x="14288" y="55721"/>
                  </a:lnTo>
                  <a:lnTo>
                    <a:pt x="14288" y="12383"/>
                  </a:lnTo>
                  <a:lnTo>
                    <a:pt x="23432" y="12383"/>
                  </a:lnTo>
                  <a:cubicBezTo>
                    <a:pt x="27718" y="12383"/>
                    <a:pt x="31242" y="13145"/>
                    <a:pt x="34195" y="14669"/>
                  </a:cubicBezTo>
                  <a:cubicBezTo>
                    <a:pt x="37052" y="16192"/>
                    <a:pt x="39243" y="18479"/>
                    <a:pt x="40767" y="21717"/>
                  </a:cubicBezTo>
                  <a:cubicBezTo>
                    <a:pt x="42196" y="24860"/>
                    <a:pt x="42958" y="29051"/>
                    <a:pt x="42958" y="34004"/>
                  </a:cubicBezTo>
                  <a:cubicBezTo>
                    <a:pt x="42958" y="38957"/>
                    <a:pt x="42196" y="43244"/>
                    <a:pt x="40767" y="46387"/>
                  </a:cubicBezTo>
                  <a:close/>
                </a:path>
              </a:pathLst>
            </a:custGeom>
            <a:solidFill>
              <a:srgbClr val="14336A"/>
            </a:solidFill>
            <a:ln w="0" cap="flat">
              <a:noFill/>
              <a:prstDash val="solid"/>
              <a:miter/>
            </a:ln>
          </p:spPr>
          <p:txBody>
            <a:bodyPr rtlCol="0" anchor="ctr"/>
            <a:lstStyle/>
            <a:p>
              <a:endParaRPr lang="en-GB"/>
            </a:p>
          </p:txBody>
        </p:sp>
        <p:sp>
          <p:nvSpPr>
            <p:cNvPr id="27" name="Freeform 26">
              <a:extLst>
                <a:ext uri="{FF2B5EF4-FFF2-40B4-BE49-F238E27FC236}">
                  <a16:creationId xmlns:a16="http://schemas.microsoft.com/office/drawing/2014/main" id="{C83E18ED-A3A5-08EA-46CC-D85348981801}"/>
                </a:ext>
              </a:extLst>
            </p:cNvPr>
            <p:cNvSpPr/>
            <p:nvPr/>
          </p:nvSpPr>
          <p:spPr>
            <a:xfrm>
              <a:off x="2467160" y="5371918"/>
              <a:ext cx="15335" cy="14287"/>
            </a:xfrm>
            <a:custGeom>
              <a:avLst/>
              <a:gdLst>
                <a:gd name="connsiteX0" fmla="*/ 7715 w 15335"/>
                <a:gd name="connsiteY0" fmla="*/ 0 h 14287"/>
                <a:gd name="connsiteX1" fmla="*/ 2286 w 15335"/>
                <a:gd name="connsiteY1" fmla="*/ 2096 h 14287"/>
                <a:gd name="connsiteX2" fmla="*/ 0 w 15335"/>
                <a:gd name="connsiteY2" fmla="*/ 7144 h 14287"/>
                <a:gd name="connsiteX3" fmla="*/ 2286 w 15335"/>
                <a:gd name="connsiteY3" fmla="*/ 12192 h 14287"/>
                <a:gd name="connsiteX4" fmla="*/ 7715 w 15335"/>
                <a:gd name="connsiteY4" fmla="*/ 14288 h 14287"/>
                <a:gd name="connsiteX5" fmla="*/ 13144 w 15335"/>
                <a:gd name="connsiteY5" fmla="*/ 12192 h 14287"/>
                <a:gd name="connsiteX6" fmla="*/ 15335 w 15335"/>
                <a:gd name="connsiteY6" fmla="*/ 7144 h 14287"/>
                <a:gd name="connsiteX7" fmla="*/ 13144 w 15335"/>
                <a:gd name="connsiteY7" fmla="*/ 2096 h 14287"/>
                <a:gd name="connsiteX8" fmla="*/ 7715 w 15335"/>
                <a:gd name="connsiteY8" fmla="*/ 0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5" h="14287">
                  <a:moveTo>
                    <a:pt x="7715" y="0"/>
                  </a:moveTo>
                  <a:cubicBezTo>
                    <a:pt x="5620" y="0"/>
                    <a:pt x="3810" y="667"/>
                    <a:pt x="2286" y="2096"/>
                  </a:cubicBezTo>
                  <a:cubicBezTo>
                    <a:pt x="762" y="3524"/>
                    <a:pt x="0" y="5144"/>
                    <a:pt x="0" y="7144"/>
                  </a:cubicBezTo>
                  <a:cubicBezTo>
                    <a:pt x="0" y="9144"/>
                    <a:pt x="762" y="10763"/>
                    <a:pt x="2286" y="12192"/>
                  </a:cubicBezTo>
                  <a:cubicBezTo>
                    <a:pt x="3810" y="13621"/>
                    <a:pt x="5620" y="14288"/>
                    <a:pt x="7715" y="14288"/>
                  </a:cubicBezTo>
                  <a:cubicBezTo>
                    <a:pt x="9811" y="14288"/>
                    <a:pt x="11620" y="13621"/>
                    <a:pt x="13144" y="12192"/>
                  </a:cubicBezTo>
                  <a:cubicBezTo>
                    <a:pt x="14668" y="10763"/>
                    <a:pt x="15335" y="9144"/>
                    <a:pt x="15335" y="7144"/>
                  </a:cubicBezTo>
                  <a:cubicBezTo>
                    <a:pt x="15335" y="5144"/>
                    <a:pt x="14573" y="3524"/>
                    <a:pt x="13144" y="2096"/>
                  </a:cubicBezTo>
                  <a:cubicBezTo>
                    <a:pt x="11620" y="667"/>
                    <a:pt x="9811" y="0"/>
                    <a:pt x="7715" y="0"/>
                  </a:cubicBezTo>
                  <a:close/>
                </a:path>
              </a:pathLst>
            </a:custGeom>
            <a:solidFill>
              <a:srgbClr val="14336A"/>
            </a:solidFill>
            <a:ln w="0" cap="flat">
              <a:noFill/>
              <a:prstDash val="solid"/>
              <a:miter/>
            </a:ln>
          </p:spPr>
          <p:txBody>
            <a:bodyPr rtlCol="0" anchor="ctr"/>
            <a:lstStyle/>
            <a:p>
              <a:endParaRPr lang="en-GB"/>
            </a:p>
          </p:txBody>
        </p:sp>
        <p:sp>
          <p:nvSpPr>
            <p:cNvPr id="28" name="Freeform 27">
              <a:extLst>
                <a:ext uri="{FF2B5EF4-FFF2-40B4-BE49-F238E27FC236}">
                  <a16:creationId xmlns:a16="http://schemas.microsoft.com/office/drawing/2014/main" id="{3915B84E-6D4A-B73F-D2A7-813B0F78BF38}"/>
                </a:ext>
              </a:extLst>
            </p:cNvPr>
            <p:cNvSpPr/>
            <p:nvPr/>
          </p:nvSpPr>
          <p:spPr>
            <a:xfrm>
              <a:off x="2467827" y="5392777"/>
              <a:ext cx="14096" cy="50958"/>
            </a:xfrm>
            <a:custGeom>
              <a:avLst/>
              <a:gdLst>
                <a:gd name="connsiteX0" fmla="*/ 0 w 14096"/>
                <a:gd name="connsiteY0" fmla="*/ 0 h 50958"/>
                <a:gd name="connsiteX1" fmla="*/ 14097 w 14096"/>
                <a:gd name="connsiteY1" fmla="*/ 0 h 50958"/>
                <a:gd name="connsiteX2" fmla="*/ 14097 w 14096"/>
                <a:gd name="connsiteY2" fmla="*/ 50959 h 50958"/>
                <a:gd name="connsiteX3" fmla="*/ 0 w 14096"/>
                <a:gd name="connsiteY3" fmla="*/ 50959 h 50958"/>
              </a:gdLst>
              <a:ahLst/>
              <a:cxnLst>
                <a:cxn ang="0">
                  <a:pos x="connsiteX0" y="connsiteY0"/>
                </a:cxn>
                <a:cxn ang="0">
                  <a:pos x="connsiteX1" y="connsiteY1"/>
                </a:cxn>
                <a:cxn ang="0">
                  <a:pos x="connsiteX2" y="connsiteY2"/>
                </a:cxn>
                <a:cxn ang="0">
                  <a:pos x="connsiteX3" y="connsiteY3"/>
                </a:cxn>
              </a:cxnLst>
              <a:rect l="l" t="t" r="r" b="b"/>
              <a:pathLst>
                <a:path w="14096" h="50958">
                  <a:moveTo>
                    <a:pt x="0" y="0"/>
                  </a:moveTo>
                  <a:lnTo>
                    <a:pt x="14097" y="0"/>
                  </a:lnTo>
                  <a:lnTo>
                    <a:pt x="14097" y="50959"/>
                  </a:lnTo>
                  <a:lnTo>
                    <a:pt x="0" y="50959"/>
                  </a:lnTo>
                  <a:close/>
                </a:path>
              </a:pathLst>
            </a:custGeom>
            <a:solidFill>
              <a:srgbClr val="14336A"/>
            </a:solidFill>
            <a:ln w="0" cap="flat">
              <a:noFill/>
              <a:prstDash val="solid"/>
              <a:miter/>
            </a:ln>
          </p:spPr>
          <p:txBody>
            <a:bodyPr rtlCol="0" anchor="ctr"/>
            <a:lstStyle/>
            <a:p>
              <a:endParaRPr lang="en-GB"/>
            </a:p>
          </p:txBody>
        </p:sp>
        <p:sp>
          <p:nvSpPr>
            <p:cNvPr id="29" name="Freeform 28">
              <a:extLst>
                <a:ext uri="{FF2B5EF4-FFF2-40B4-BE49-F238E27FC236}">
                  <a16:creationId xmlns:a16="http://schemas.microsoft.com/office/drawing/2014/main" id="{B9CEA934-7EB6-1641-9297-609CD3F8E20D}"/>
                </a:ext>
              </a:extLst>
            </p:cNvPr>
            <p:cNvSpPr/>
            <p:nvPr/>
          </p:nvSpPr>
          <p:spPr>
            <a:xfrm>
              <a:off x="2493354" y="5392206"/>
              <a:ext cx="45815" cy="52482"/>
            </a:xfrm>
            <a:custGeom>
              <a:avLst/>
              <a:gdLst>
                <a:gd name="connsiteX0" fmla="*/ 31051 w 45815"/>
                <a:gd name="connsiteY0" fmla="*/ 22003 h 52482"/>
                <a:gd name="connsiteX1" fmla="*/ 21812 w 45815"/>
                <a:gd name="connsiteY1" fmla="*/ 20098 h 52482"/>
                <a:gd name="connsiteX2" fmla="*/ 16764 w 45815"/>
                <a:gd name="connsiteY2" fmla="*/ 18098 h 52482"/>
                <a:gd name="connsiteX3" fmla="*/ 15335 w 45815"/>
                <a:gd name="connsiteY3" fmla="*/ 15049 h 52482"/>
                <a:gd name="connsiteX4" fmla="*/ 17621 w 45815"/>
                <a:gd name="connsiteY4" fmla="*/ 11335 h 52482"/>
                <a:gd name="connsiteX5" fmla="*/ 23146 w 45815"/>
                <a:gd name="connsiteY5" fmla="*/ 10001 h 52482"/>
                <a:gd name="connsiteX6" fmla="*/ 27337 w 45815"/>
                <a:gd name="connsiteY6" fmla="*/ 10858 h 52482"/>
                <a:gd name="connsiteX7" fmla="*/ 30194 w 45815"/>
                <a:gd name="connsiteY7" fmla="*/ 13049 h 52482"/>
                <a:gd name="connsiteX8" fmla="*/ 31623 w 45815"/>
                <a:gd name="connsiteY8" fmla="*/ 16002 h 52482"/>
                <a:gd name="connsiteX9" fmla="*/ 44577 w 45815"/>
                <a:gd name="connsiteY9" fmla="*/ 15240 h 52482"/>
                <a:gd name="connsiteX10" fmla="*/ 38100 w 45815"/>
                <a:gd name="connsiteY10" fmla="*/ 4096 h 52482"/>
                <a:gd name="connsiteX11" fmla="*/ 22860 w 45815"/>
                <a:gd name="connsiteY11" fmla="*/ 0 h 52482"/>
                <a:gd name="connsiteX12" fmla="*/ 11430 w 45815"/>
                <a:gd name="connsiteY12" fmla="*/ 1905 h 52482"/>
                <a:gd name="connsiteX13" fmla="*/ 3905 w 45815"/>
                <a:gd name="connsiteY13" fmla="*/ 7334 h 52482"/>
                <a:gd name="connsiteX14" fmla="*/ 1238 w 45815"/>
                <a:gd name="connsiteY14" fmla="*/ 15811 h 52482"/>
                <a:gd name="connsiteX15" fmla="*/ 4858 w 45815"/>
                <a:gd name="connsiteY15" fmla="*/ 25241 h 52482"/>
                <a:gd name="connsiteX16" fmla="*/ 16002 w 45815"/>
                <a:gd name="connsiteY16" fmla="*/ 30385 h 52482"/>
                <a:gd name="connsiteX17" fmla="*/ 24860 w 45815"/>
                <a:gd name="connsiteY17" fmla="*/ 32099 h 52482"/>
                <a:gd name="connsiteX18" fmla="*/ 29813 w 45815"/>
                <a:gd name="connsiteY18" fmla="*/ 34004 h 52482"/>
                <a:gd name="connsiteX19" fmla="*/ 31432 w 45815"/>
                <a:gd name="connsiteY19" fmla="*/ 37148 h 52482"/>
                <a:gd name="connsiteX20" fmla="*/ 29146 w 45815"/>
                <a:gd name="connsiteY20" fmla="*/ 40862 h 52482"/>
                <a:gd name="connsiteX21" fmla="*/ 23146 w 45815"/>
                <a:gd name="connsiteY21" fmla="*/ 42291 h 52482"/>
                <a:gd name="connsiteX22" fmla="*/ 16954 w 45815"/>
                <a:gd name="connsiteY22" fmla="*/ 40672 h 52482"/>
                <a:gd name="connsiteX23" fmla="*/ 13906 w 45815"/>
                <a:gd name="connsiteY23" fmla="*/ 36004 h 52482"/>
                <a:gd name="connsiteX24" fmla="*/ 0 w 45815"/>
                <a:gd name="connsiteY24" fmla="*/ 36766 h 52482"/>
                <a:gd name="connsiteX25" fmla="*/ 7048 w 45815"/>
                <a:gd name="connsiteY25" fmla="*/ 48292 h 52482"/>
                <a:gd name="connsiteX26" fmla="*/ 23146 w 45815"/>
                <a:gd name="connsiteY26" fmla="*/ 52483 h 52482"/>
                <a:gd name="connsiteX27" fmla="*/ 34861 w 45815"/>
                <a:gd name="connsiteY27" fmla="*/ 50387 h 52482"/>
                <a:gd name="connsiteX28" fmla="*/ 42863 w 45815"/>
                <a:gd name="connsiteY28" fmla="*/ 44482 h 52482"/>
                <a:gd name="connsiteX29" fmla="*/ 45815 w 45815"/>
                <a:gd name="connsiteY29" fmla="*/ 35719 h 52482"/>
                <a:gd name="connsiteX30" fmla="*/ 42196 w 45815"/>
                <a:gd name="connsiteY30" fmla="*/ 26860 h 52482"/>
                <a:gd name="connsiteX31" fmla="*/ 31147 w 45815"/>
                <a:gd name="connsiteY31" fmla="*/ 21907 h 5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5815" h="52482">
                  <a:moveTo>
                    <a:pt x="31051" y="22003"/>
                  </a:moveTo>
                  <a:lnTo>
                    <a:pt x="21812" y="20098"/>
                  </a:lnTo>
                  <a:cubicBezTo>
                    <a:pt x="19431" y="19622"/>
                    <a:pt x="17812" y="18955"/>
                    <a:pt x="16764" y="18098"/>
                  </a:cubicBezTo>
                  <a:cubicBezTo>
                    <a:pt x="15811" y="17240"/>
                    <a:pt x="15335" y="16192"/>
                    <a:pt x="15335" y="15049"/>
                  </a:cubicBezTo>
                  <a:cubicBezTo>
                    <a:pt x="15335" y="13525"/>
                    <a:pt x="16097" y="12287"/>
                    <a:pt x="17621" y="11335"/>
                  </a:cubicBezTo>
                  <a:cubicBezTo>
                    <a:pt x="19145" y="10382"/>
                    <a:pt x="20955" y="10001"/>
                    <a:pt x="23146" y="10001"/>
                  </a:cubicBezTo>
                  <a:cubicBezTo>
                    <a:pt x="24765" y="10001"/>
                    <a:pt x="26194" y="10287"/>
                    <a:pt x="27337" y="10858"/>
                  </a:cubicBezTo>
                  <a:cubicBezTo>
                    <a:pt x="28480" y="11430"/>
                    <a:pt x="29432" y="12097"/>
                    <a:pt x="30194" y="13049"/>
                  </a:cubicBezTo>
                  <a:cubicBezTo>
                    <a:pt x="30956" y="13906"/>
                    <a:pt x="31432" y="14954"/>
                    <a:pt x="31623" y="16002"/>
                  </a:cubicBezTo>
                  <a:lnTo>
                    <a:pt x="44577" y="15240"/>
                  </a:lnTo>
                  <a:cubicBezTo>
                    <a:pt x="43910" y="10573"/>
                    <a:pt x="41815" y="6858"/>
                    <a:pt x="38100" y="4096"/>
                  </a:cubicBezTo>
                  <a:cubicBezTo>
                    <a:pt x="34385" y="1333"/>
                    <a:pt x="29337" y="0"/>
                    <a:pt x="22860" y="0"/>
                  </a:cubicBezTo>
                  <a:cubicBezTo>
                    <a:pt x="18478" y="0"/>
                    <a:pt x="14668" y="667"/>
                    <a:pt x="11430" y="1905"/>
                  </a:cubicBezTo>
                  <a:cubicBezTo>
                    <a:pt x="8192" y="3143"/>
                    <a:pt x="5715" y="5048"/>
                    <a:pt x="3905" y="7334"/>
                  </a:cubicBezTo>
                  <a:cubicBezTo>
                    <a:pt x="2095" y="9716"/>
                    <a:pt x="1238" y="12478"/>
                    <a:pt x="1238" y="15811"/>
                  </a:cubicBezTo>
                  <a:cubicBezTo>
                    <a:pt x="1238" y="19622"/>
                    <a:pt x="2476" y="22765"/>
                    <a:pt x="4858" y="25241"/>
                  </a:cubicBezTo>
                  <a:cubicBezTo>
                    <a:pt x="7239" y="27718"/>
                    <a:pt x="10954" y="29432"/>
                    <a:pt x="16002" y="30385"/>
                  </a:cubicBezTo>
                  <a:lnTo>
                    <a:pt x="24860" y="32099"/>
                  </a:lnTo>
                  <a:cubicBezTo>
                    <a:pt x="27051" y="32576"/>
                    <a:pt x="28670" y="33147"/>
                    <a:pt x="29813" y="34004"/>
                  </a:cubicBezTo>
                  <a:cubicBezTo>
                    <a:pt x="30861" y="34862"/>
                    <a:pt x="31432" y="35909"/>
                    <a:pt x="31432" y="37148"/>
                  </a:cubicBezTo>
                  <a:cubicBezTo>
                    <a:pt x="31432" y="38672"/>
                    <a:pt x="30670" y="39910"/>
                    <a:pt x="29146" y="40862"/>
                  </a:cubicBezTo>
                  <a:cubicBezTo>
                    <a:pt x="27622" y="41815"/>
                    <a:pt x="25622" y="42291"/>
                    <a:pt x="23146" y="42291"/>
                  </a:cubicBezTo>
                  <a:cubicBezTo>
                    <a:pt x="20669" y="42291"/>
                    <a:pt x="18574" y="41720"/>
                    <a:pt x="16954" y="40672"/>
                  </a:cubicBezTo>
                  <a:cubicBezTo>
                    <a:pt x="15335" y="39624"/>
                    <a:pt x="14288" y="38005"/>
                    <a:pt x="13906" y="36004"/>
                  </a:cubicBezTo>
                  <a:lnTo>
                    <a:pt x="0" y="36766"/>
                  </a:lnTo>
                  <a:cubicBezTo>
                    <a:pt x="667" y="41624"/>
                    <a:pt x="3048" y="45529"/>
                    <a:pt x="7048" y="48292"/>
                  </a:cubicBezTo>
                  <a:cubicBezTo>
                    <a:pt x="11049" y="51149"/>
                    <a:pt x="16383" y="52483"/>
                    <a:pt x="23146" y="52483"/>
                  </a:cubicBezTo>
                  <a:cubicBezTo>
                    <a:pt x="27527" y="52483"/>
                    <a:pt x="31528" y="51816"/>
                    <a:pt x="34861" y="50387"/>
                  </a:cubicBezTo>
                  <a:cubicBezTo>
                    <a:pt x="38290" y="48959"/>
                    <a:pt x="40957" y="47054"/>
                    <a:pt x="42863" y="44482"/>
                  </a:cubicBezTo>
                  <a:cubicBezTo>
                    <a:pt x="44863" y="42005"/>
                    <a:pt x="45815" y="39053"/>
                    <a:pt x="45815" y="35719"/>
                  </a:cubicBezTo>
                  <a:cubicBezTo>
                    <a:pt x="45815" y="32004"/>
                    <a:pt x="44577" y="29051"/>
                    <a:pt x="42196" y="26860"/>
                  </a:cubicBezTo>
                  <a:cubicBezTo>
                    <a:pt x="39719" y="24575"/>
                    <a:pt x="36100" y="22955"/>
                    <a:pt x="31147" y="21907"/>
                  </a:cubicBezTo>
                  <a:close/>
                </a:path>
              </a:pathLst>
            </a:custGeom>
            <a:solidFill>
              <a:srgbClr val="14336A"/>
            </a:solidFill>
            <a:ln w="0" cap="flat">
              <a:noFill/>
              <a:prstDash val="solid"/>
              <a:miter/>
            </a:ln>
          </p:spPr>
          <p:txBody>
            <a:bodyPr rtlCol="0" anchor="ctr"/>
            <a:lstStyle/>
            <a:p>
              <a:endParaRPr lang="en-GB"/>
            </a:p>
          </p:txBody>
        </p:sp>
        <p:sp>
          <p:nvSpPr>
            <p:cNvPr id="30" name="Freeform 29">
              <a:extLst>
                <a:ext uri="{FF2B5EF4-FFF2-40B4-BE49-F238E27FC236}">
                  <a16:creationId xmlns:a16="http://schemas.microsoft.com/office/drawing/2014/main" id="{B87BE587-8524-2A82-AEC6-D646D6891A4C}"/>
                </a:ext>
              </a:extLst>
            </p:cNvPr>
            <p:cNvSpPr/>
            <p:nvPr/>
          </p:nvSpPr>
          <p:spPr>
            <a:xfrm>
              <a:off x="2548408" y="5392110"/>
              <a:ext cx="48863" cy="52768"/>
            </a:xfrm>
            <a:custGeom>
              <a:avLst/>
              <a:gdLst>
                <a:gd name="connsiteX0" fmla="*/ 41719 w 48863"/>
                <a:gd name="connsiteY0" fmla="*/ 6477 h 52768"/>
                <a:gd name="connsiteX1" fmla="*/ 34100 w 48863"/>
                <a:gd name="connsiteY1" fmla="*/ 1619 h 52768"/>
                <a:gd name="connsiteX2" fmla="*/ 24670 w 48863"/>
                <a:gd name="connsiteY2" fmla="*/ 0 h 52768"/>
                <a:gd name="connsiteX3" fmla="*/ 11621 w 48863"/>
                <a:gd name="connsiteY3" fmla="*/ 3334 h 52768"/>
                <a:gd name="connsiteX4" fmla="*/ 3048 w 48863"/>
                <a:gd name="connsiteY4" fmla="*/ 12573 h 52768"/>
                <a:gd name="connsiteX5" fmla="*/ 0 w 48863"/>
                <a:gd name="connsiteY5" fmla="*/ 26384 h 52768"/>
                <a:gd name="connsiteX6" fmla="*/ 3048 w 48863"/>
                <a:gd name="connsiteY6" fmla="*/ 40386 h 52768"/>
                <a:gd name="connsiteX7" fmla="*/ 11716 w 48863"/>
                <a:gd name="connsiteY7" fmla="*/ 49530 h 52768"/>
                <a:gd name="connsiteX8" fmla="*/ 25241 w 48863"/>
                <a:gd name="connsiteY8" fmla="*/ 52769 h 52768"/>
                <a:gd name="connsiteX9" fmla="*/ 36385 w 48863"/>
                <a:gd name="connsiteY9" fmla="*/ 50864 h 52768"/>
                <a:gd name="connsiteX10" fmla="*/ 44291 w 48863"/>
                <a:gd name="connsiteY10" fmla="*/ 45434 h 52768"/>
                <a:gd name="connsiteX11" fmla="*/ 48387 w 48863"/>
                <a:gd name="connsiteY11" fmla="*/ 37243 h 52768"/>
                <a:gd name="connsiteX12" fmla="*/ 35338 w 48863"/>
                <a:gd name="connsiteY12" fmla="*/ 36386 h 52768"/>
                <a:gd name="connsiteX13" fmla="*/ 33242 w 48863"/>
                <a:gd name="connsiteY13" fmla="*/ 39624 h 52768"/>
                <a:gd name="connsiteX14" fmla="*/ 29908 w 48863"/>
                <a:gd name="connsiteY14" fmla="*/ 41624 h 52768"/>
                <a:gd name="connsiteX15" fmla="*/ 25622 w 48863"/>
                <a:gd name="connsiteY15" fmla="*/ 42291 h 52768"/>
                <a:gd name="connsiteX16" fmla="*/ 19526 w 48863"/>
                <a:gd name="connsiteY16" fmla="*/ 40767 h 52768"/>
                <a:gd name="connsiteX17" fmla="*/ 15526 w 48863"/>
                <a:gd name="connsiteY17" fmla="*/ 36481 h 52768"/>
                <a:gd name="connsiteX18" fmla="*/ 14097 w 48863"/>
                <a:gd name="connsiteY18" fmla="*/ 29909 h 52768"/>
                <a:gd name="connsiteX19" fmla="*/ 14097 w 48863"/>
                <a:gd name="connsiteY19" fmla="*/ 29909 h 52768"/>
                <a:gd name="connsiteX20" fmla="*/ 48863 w 48863"/>
                <a:gd name="connsiteY20" fmla="*/ 29909 h 52768"/>
                <a:gd name="connsiteX21" fmla="*/ 48863 w 48863"/>
                <a:gd name="connsiteY21" fmla="*/ 26003 h 52768"/>
                <a:gd name="connsiteX22" fmla="*/ 47053 w 48863"/>
                <a:gd name="connsiteY22" fmla="*/ 14669 h 52768"/>
                <a:gd name="connsiteX23" fmla="*/ 42005 w 48863"/>
                <a:gd name="connsiteY23" fmla="*/ 6572 h 52768"/>
                <a:gd name="connsiteX24" fmla="*/ 14002 w 48863"/>
                <a:gd name="connsiteY24" fmla="*/ 21050 h 52768"/>
                <a:gd name="connsiteX25" fmla="*/ 15335 w 48863"/>
                <a:gd name="connsiteY25" fmla="*/ 16002 h 52768"/>
                <a:gd name="connsiteX26" fmla="*/ 19240 w 48863"/>
                <a:gd name="connsiteY26" fmla="*/ 12097 h 52768"/>
                <a:gd name="connsiteX27" fmla="*/ 24955 w 48863"/>
                <a:gd name="connsiteY27" fmla="*/ 10668 h 52768"/>
                <a:gd name="connsiteX28" fmla="*/ 30385 w 48863"/>
                <a:gd name="connsiteY28" fmla="*/ 12002 h 52768"/>
                <a:gd name="connsiteX29" fmla="*/ 34100 w 48863"/>
                <a:gd name="connsiteY29" fmla="*/ 15716 h 52768"/>
                <a:gd name="connsiteX30" fmla="*/ 35433 w 48863"/>
                <a:gd name="connsiteY30" fmla="*/ 21146 h 52768"/>
                <a:gd name="connsiteX31" fmla="*/ 14097 w 48863"/>
                <a:gd name="connsiteY31" fmla="*/ 21146 h 52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863" h="52768">
                  <a:moveTo>
                    <a:pt x="41719" y="6477"/>
                  </a:moveTo>
                  <a:cubicBezTo>
                    <a:pt x="39529" y="4286"/>
                    <a:pt x="36957" y="2762"/>
                    <a:pt x="34100" y="1619"/>
                  </a:cubicBezTo>
                  <a:cubicBezTo>
                    <a:pt x="31147" y="572"/>
                    <a:pt x="28099" y="0"/>
                    <a:pt x="24670" y="0"/>
                  </a:cubicBezTo>
                  <a:cubicBezTo>
                    <a:pt x="19621" y="0"/>
                    <a:pt x="15335" y="1143"/>
                    <a:pt x="11621" y="3334"/>
                  </a:cubicBezTo>
                  <a:cubicBezTo>
                    <a:pt x="7906" y="5525"/>
                    <a:pt x="5048" y="8668"/>
                    <a:pt x="3048" y="12573"/>
                  </a:cubicBezTo>
                  <a:cubicBezTo>
                    <a:pt x="1048" y="16574"/>
                    <a:pt x="0" y="21146"/>
                    <a:pt x="0" y="26384"/>
                  </a:cubicBezTo>
                  <a:cubicBezTo>
                    <a:pt x="0" y="31623"/>
                    <a:pt x="1048" y="36386"/>
                    <a:pt x="3048" y="40386"/>
                  </a:cubicBezTo>
                  <a:cubicBezTo>
                    <a:pt x="5048" y="44291"/>
                    <a:pt x="8001" y="47339"/>
                    <a:pt x="11716" y="49530"/>
                  </a:cubicBezTo>
                  <a:cubicBezTo>
                    <a:pt x="15526" y="51626"/>
                    <a:pt x="20002" y="52769"/>
                    <a:pt x="25241" y="52769"/>
                  </a:cubicBezTo>
                  <a:cubicBezTo>
                    <a:pt x="29432" y="52769"/>
                    <a:pt x="33147" y="52102"/>
                    <a:pt x="36385" y="50864"/>
                  </a:cubicBezTo>
                  <a:cubicBezTo>
                    <a:pt x="39624" y="49530"/>
                    <a:pt x="42196" y="47720"/>
                    <a:pt x="44291" y="45434"/>
                  </a:cubicBezTo>
                  <a:cubicBezTo>
                    <a:pt x="46292" y="43053"/>
                    <a:pt x="47720" y="40386"/>
                    <a:pt x="48387" y="37243"/>
                  </a:cubicBezTo>
                  <a:lnTo>
                    <a:pt x="35338" y="36386"/>
                  </a:lnTo>
                  <a:cubicBezTo>
                    <a:pt x="34861" y="37624"/>
                    <a:pt x="34100" y="38767"/>
                    <a:pt x="33242" y="39624"/>
                  </a:cubicBezTo>
                  <a:cubicBezTo>
                    <a:pt x="32290" y="40481"/>
                    <a:pt x="31147" y="41148"/>
                    <a:pt x="29908" y="41624"/>
                  </a:cubicBezTo>
                  <a:cubicBezTo>
                    <a:pt x="28575" y="42101"/>
                    <a:pt x="27146" y="42291"/>
                    <a:pt x="25622" y="42291"/>
                  </a:cubicBezTo>
                  <a:cubicBezTo>
                    <a:pt x="23241" y="42291"/>
                    <a:pt x="21241" y="41815"/>
                    <a:pt x="19526" y="40767"/>
                  </a:cubicBezTo>
                  <a:cubicBezTo>
                    <a:pt x="17812" y="39815"/>
                    <a:pt x="16478" y="38386"/>
                    <a:pt x="15526" y="36481"/>
                  </a:cubicBezTo>
                  <a:cubicBezTo>
                    <a:pt x="14573" y="34671"/>
                    <a:pt x="14097" y="32480"/>
                    <a:pt x="14097" y="29909"/>
                  </a:cubicBezTo>
                  <a:lnTo>
                    <a:pt x="14097" y="29909"/>
                  </a:lnTo>
                  <a:cubicBezTo>
                    <a:pt x="14097" y="29909"/>
                    <a:pt x="48863" y="29909"/>
                    <a:pt x="48863" y="29909"/>
                  </a:cubicBezTo>
                  <a:lnTo>
                    <a:pt x="48863" y="26003"/>
                  </a:lnTo>
                  <a:cubicBezTo>
                    <a:pt x="48863" y="21622"/>
                    <a:pt x="48292" y="17907"/>
                    <a:pt x="47053" y="14669"/>
                  </a:cubicBezTo>
                  <a:cubicBezTo>
                    <a:pt x="45815" y="11430"/>
                    <a:pt x="44101" y="8763"/>
                    <a:pt x="42005" y="6572"/>
                  </a:cubicBezTo>
                  <a:close/>
                  <a:moveTo>
                    <a:pt x="14002" y="21050"/>
                  </a:moveTo>
                  <a:cubicBezTo>
                    <a:pt x="14002" y="19241"/>
                    <a:pt x="14478" y="17526"/>
                    <a:pt x="15335" y="16002"/>
                  </a:cubicBezTo>
                  <a:cubicBezTo>
                    <a:pt x="16288" y="14383"/>
                    <a:pt x="17526" y="13049"/>
                    <a:pt x="19240" y="12097"/>
                  </a:cubicBezTo>
                  <a:cubicBezTo>
                    <a:pt x="20955" y="11144"/>
                    <a:pt x="22765" y="10668"/>
                    <a:pt x="24955" y="10668"/>
                  </a:cubicBezTo>
                  <a:cubicBezTo>
                    <a:pt x="27146" y="10668"/>
                    <a:pt x="28861" y="11144"/>
                    <a:pt x="30385" y="12002"/>
                  </a:cubicBezTo>
                  <a:cubicBezTo>
                    <a:pt x="31909" y="12859"/>
                    <a:pt x="33147" y="14097"/>
                    <a:pt x="34100" y="15716"/>
                  </a:cubicBezTo>
                  <a:cubicBezTo>
                    <a:pt x="34957" y="17336"/>
                    <a:pt x="35433" y="19050"/>
                    <a:pt x="35433" y="21146"/>
                  </a:cubicBezTo>
                  <a:lnTo>
                    <a:pt x="14097" y="21146"/>
                  </a:lnTo>
                  <a:close/>
                </a:path>
              </a:pathLst>
            </a:custGeom>
            <a:solidFill>
              <a:srgbClr val="14336A"/>
            </a:solidFill>
            <a:ln w="0" cap="flat">
              <a:noFill/>
              <a:prstDash val="solid"/>
              <a:miter/>
            </a:ln>
          </p:spPr>
          <p:txBody>
            <a:bodyPr rtlCol="0" anchor="ctr"/>
            <a:lstStyle/>
            <a:p>
              <a:endParaRPr lang="en-GB"/>
            </a:p>
          </p:txBody>
        </p:sp>
        <p:sp>
          <p:nvSpPr>
            <p:cNvPr id="31" name="Freeform 30">
              <a:extLst>
                <a:ext uri="{FF2B5EF4-FFF2-40B4-BE49-F238E27FC236}">
                  <a16:creationId xmlns:a16="http://schemas.microsoft.com/office/drawing/2014/main" id="{75C5D757-DA42-3F11-3877-1A5C34877B2F}"/>
                </a:ext>
              </a:extLst>
            </p:cNvPr>
            <p:cNvSpPr/>
            <p:nvPr/>
          </p:nvSpPr>
          <p:spPr>
            <a:xfrm>
              <a:off x="2606320" y="5392206"/>
              <a:ext cx="45529" cy="52387"/>
            </a:xfrm>
            <a:custGeom>
              <a:avLst/>
              <a:gdLst>
                <a:gd name="connsiteX0" fmla="*/ 39052 w 45529"/>
                <a:gd name="connsiteY0" fmla="*/ 4000 h 52387"/>
                <a:gd name="connsiteX1" fmla="*/ 32099 w 45529"/>
                <a:gd name="connsiteY1" fmla="*/ 952 h 52387"/>
                <a:gd name="connsiteX2" fmla="*/ 23908 w 45529"/>
                <a:gd name="connsiteY2" fmla="*/ 0 h 52387"/>
                <a:gd name="connsiteX3" fmla="*/ 13144 w 45529"/>
                <a:gd name="connsiteY3" fmla="*/ 1810 h 52387"/>
                <a:gd name="connsiteX4" fmla="*/ 5620 w 45529"/>
                <a:gd name="connsiteY4" fmla="*/ 7048 h 52387"/>
                <a:gd name="connsiteX5" fmla="*/ 1714 w 45529"/>
                <a:gd name="connsiteY5" fmla="*/ 15049 h 52387"/>
                <a:gd name="connsiteX6" fmla="*/ 14764 w 45529"/>
                <a:gd name="connsiteY6" fmla="*/ 16097 h 52387"/>
                <a:gd name="connsiteX7" fmla="*/ 17716 w 45529"/>
                <a:gd name="connsiteY7" fmla="*/ 11906 h 52387"/>
                <a:gd name="connsiteX8" fmla="*/ 23813 w 45529"/>
                <a:gd name="connsiteY8" fmla="*/ 10192 h 52387"/>
                <a:gd name="connsiteX9" fmla="*/ 29432 w 45529"/>
                <a:gd name="connsiteY9" fmla="*/ 11906 h 52387"/>
                <a:gd name="connsiteX10" fmla="*/ 31432 w 45529"/>
                <a:gd name="connsiteY10" fmla="*/ 16764 h 52387"/>
                <a:gd name="connsiteX11" fmla="*/ 31432 w 45529"/>
                <a:gd name="connsiteY11" fmla="*/ 16955 h 52387"/>
                <a:gd name="connsiteX12" fmla="*/ 30194 w 45529"/>
                <a:gd name="connsiteY12" fmla="*/ 19431 h 52387"/>
                <a:gd name="connsiteX13" fmla="*/ 26289 w 45529"/>
                <a:gd name="connsiteY13" fmla="*/ 20669 h 52387"/>
                <a:gd name="connsiteX14" fmla="*/ 19145 w 45529"/>
                <a:gd name="connsiteY14" fmla="*/ 21526 h 52387"/>
                <a:gd name="connsiteX15" fmla="*/ 11906 w 45529"/>
                <a:gd name="connsiteY15" fmla="*/ 22765 h 52387"/>
                <a:gd name="connsiteX16" fmla="*/ 5810 w 45529"/>
                <a:gd name="connsiteY16" fmla="*/ 25432 h 52387"/>
                <a:gd name="connsiteX17" fmla="*/ 1524 w 45529"/>
                <a:gd name="connsiteY17" fmla="*/ 30099 h 52387"/>
                <a:gd name="connsiteX18" fmla="*/ 0 w 45529"/>
                <a:gd name="connsiteY18" fmla="*/ 37243 h 52387"/>
                <a:gd name="connsiteX19" fmla="*/ 2191 w 45529"/>
                <a:gd name="connsiteY19" fmla="*/ 45625 h 52387"/>
                <a:gd name="connsiteX20" fmla="*/ 8191 w 45529"/>
                <a:gd name="connsiteY20" fmla="*/ 50673 h 52387"/>
                <a:gd name="connsiteX21" fmla="*/ 16859 w 45529"/>
                <a:gd name="connsiteY21" fmla="*/ 52388 h 52387"/>
                <a:gd name="connsiteX22" fmla="*/ 23527 w 45529"/>
                <a:gd name="connsiteY22" fmla="*/ 51340 h 52387"/>
                <a:gd name="connsiteX23" fmla="*/ 28480 w 45529"/>
                <a:gd name="connsiteY23" fmla="*/ 48482 h 52387"/>
                <a:gd name="connsiteX24" fmla="*/ 31718 w 45529"/>
                <a:gd name="connsiteY24" fmla="*/ 44291 h 52387"/>
                <a:gd name="connsiteX25" fmla="*/ 32099 w 45529"/>
                <a:gd name="connsiteY25" fmla="*/ 44291 h 52387"/>
                <a:gd name="connsiteX26" fmla="*/ 32099 w 45529"/>
                <a:gd name="connsiteY26" fmla="*/ 51340 h 52387"/>
                <a:gd name="connsiteX27" fmla="*/ 45529 w 45529"/>
                <a:gd name="connsiteY27" fmla="*/ 51340 h 52387"/>
                <a:gd name="connsiteX28" fmla="*/ 45529 w 45529"/>
                <a:gd name="connsiteY28" fmla="*/ 16955 h 52387"/>
                <a:gd name="connsiteX29" fmla="*/ 43720 w 45529"/>
                <a:gd name="connsiteY29" fmla="*/ 9144 h 52387"/>
                <a:gd name="connsiteX30" fmla="*/ 38957 w 45529"/>
                <a:gd name="connsiteY30" fmla="*/ 3810 h 52387"/>
                <a:gd name="connsiteX31" fmla="*/ 31528 w 45529"/>
                <a:gd name="connsiteY31" fmla="*/ 33338 h 52387"/>
                <a:gd name="connsiteX32" fmla="*/ 30194 w 45529"/>
                <a:gd name="connsiteY32" fmla="*/ 38195 h 52387"/>
                <a:gd name="connsiteX33" fmla="*/ 26479 w 45529"/>
                <a:gd name="connsiteY33" fmla="*/ 41529 h 52387"/>
                <a:gd name="connsiteX34" fmla="*/ 20955 w 45529"/>
                <a:gd name="connsiteY34" fmla="*/ 42767 h 52387"/>
                <a:gd name="connsiteX35" fmla="*/ 15621 w 45529"/>
                <a:gd name="connsiteY35" fmla="*/ 41243 h 52387"/>
                <a:gd name="connsiteX36" fmla="*/ 13525 w 45529"/>
                <a:gd name="connsiteY36" fmla="*/ 36862 h 52387"/>
                <a:gd name="connsiteX37" fmla="*/ 14573 w 45529"/>
                <a:gd name="connsiteY37" fmla="*/ 33528 h 52387"/>
                <a:gd name="connsiteX38" fmla="*/ 17431 w 45529"/>
                <a:gd name="connsiteY38" fmla="*/ 31432 h 52387"/>
                <a:gd name="connsiteX39" fmla="*/ 21812 w 45529"/>
                <a:gd name="connsiteY39" fmla="*/ 30289 h 52387"/>
                <a:gd name="connsiteX40" fmla="*/ 24384 w 45529"/>
                <a:gd name="connsiteY40" fmla="*/ 29908 h 52387"/>
                <a:gd name="connsiteX41" fmla="*/ 27241 w 45529"/>
                <a:gd name="connsiteY41" fmla="*/ 29432 h 52387"/>
                <a:gd name="connsiteX42" fmla="*/ 29813 w 45529"/>
                <a:gd name="connsiteY42" fmla="*/ 28766 h 52387"/>
                <a:gd name="connsiteX43" fmla="*/ 31623 w 45529"/>
                <a:gd name="connsiteY43" fmla="*/ 28004 h 52387"/>
                <a:gd name="connsiteX44" fmla="*/ 31623 w 45529"/>
                <a:gd name="connsiteY44" fmla="*/ 3343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5529" h="52387">
                  <a:moveTo>
                    <a:pt x="39052" y="4000"/>
                  </a:moveTo>
                  <a:cubicBezTo>
                    <a:pt x="37052" y="2572"/>
                    <a:pt x="34671" y="1619"/>
                    <a:pt x="32099" y="952"/>
                  </a:cubicBezTo>
                  <a:cubicBezTo>
                    <a:pt x="29527" y="286"/>
                    <a:pt x="26765" y="0"/>
                    <a:pt x="23908" y="0"/>
                  </a:cubicBezTo>
                  <a:cubicBezTo>
                    <a:pt x="19812" y="0"/>
                    <a:pt x="16288" y="571"/>
                    <a:pt x="13144" y="1810"/>
                  </a:cubicBezTo>
                  <a:cubicBezTo>
                    <a:pt x="10096" y="3048"/>
                    <a:pt x="7525" y="4763"/>
                    <a:pt x="5620" y="7048"/>
                  </a:cubicBezTo>
                  <a:cubicBezTo>
                    <a:pt x="3715" y="9334"/>
                    <a:pt x="2381" y="12002"/>
                    <a:pt x="1714" y="15049"/>
                  </a:cubicBezTo>
                  <a:lnTo>
                    <a:pt x="14764" y="16097"/>
                  </a:lnTo>
                  <a:cubicBezTo>
                    <a:pt x="15240" y="14383"/>
                    <a:pt x="16288" y="13049"/>
                    <a:pt x="17716" y="11906"/>
                  </a:cubicBezTo>
                  <a:cubicBezTo>
                    <a:pt x="19240" y="10763"/>
                    <a:pt x="21241" y="10192"/>
                    <a:pt x="23813" y="10192"/>
                  </a:cubicBezTo>
                  <a:cubicBezTo>
                    <a:pt x="26194" y="10192"/>
                    <a:pt x="28099" y="10763"/>
                    <a:pt x="29432" y="11906"/>
                  </a:cubicBezTo>
                  <a:cubicBezTo>
                    <a:pt x="30766" y="13049"/>
                    <a:pt x="31432" y="14669"/>
                    <a:pt x="31432" y="16764"/>
                  </a:cubicBezTo>
                  <a:lnTo>
                    <a:pt x="31432" y="16955"/>
                  </a:lnTo>
                  <a:cubicBezTo>
                    <a:pt x="31432" y="18002"/>
                    <a:pt x="31051" y="18860"/>
                    <a:pt x="30194" y="19431"/>
                  </a:cubicBezTo>
                  <a:cubicBezTo>
                    <a:pt x="29337" y="20003"/>
                    <a:pt x="28099" y="20383"/>
                    <a:pt x="26289" y="20669"/>
                  </a:cubicBezTo>
                  <a:cubicBezTo>
                    <a:pt x="24479" y="20955"/>
                    <a:pt x="22098" y="21241"/>
                    <a:pt x="19145" y="21526"/>
                  </a:cubicBezTo>
                  <a:cubicBezTo>
                    <a:pt x="16669" y="21812"/>
                    <a:pt x="14192" y="22193"/>
                    <a:pt x="11906" y="22765"/>
                  </a:cubicBezTo>
                  <a:cubicBezTo>
                    <a:pt x="9620" y="23336"/>
                    <a:pt x="7620" y="24289"/>
                    <a:pt x="5810" y="25432"/>
                  </a:cubicBezTo>
                  <a:cubicBezTo>
                    <a:pt x="4000" y="26575"/>
                    <a:pt x="2572" y="28194"/>
                    <a:pt x="1524" y="30099"/>
                  </a:cubicBezTo>
                  <a:cubicBezTo>
                    <a:pt x="476" y="32004"/>
                    <a:pt x="0" y="34385"/>
                    <a:pt x="0" y="37243"/>
                  </a:cubicBezTo>
                  <a:cubicBezTo>
                    <a:pt x="0" y="40576"/>
                    <a:pt x="762" y="43434"/>
                    <a:pt x="2191" y="45625"/>
                  </a:cubicBezTo>
                  <a:cubicBezTo>
                    <a:pt x="3619" y="47911"/>
                    <a:pt x="5715" y="49530"/>
                    <a:pt x="8191" y="50673"/>
                  </a:cubicBezTo>
                  <a:cubicBezTo>
                    <a:pt x="10763" y="51816"/>
                    <a:pt x="13621" y="52388"/>
                    <a:pt x="16859" y="52388"/>
                  </a:cubicBezTo>
                  <a:cubicBezTo>
                    <a:pt x="19431" y="52388"/>
                    <a:pt x="21622" y="52007"/>
                    <a:pt x="23527" y="51340"/>
                  </a:cubicBezTo>
                  <a:cubicBezTo>
                    <a:pt x="25432" y="50673"/>
                    <a:pt x="27146" y="49720"/>
                    <a:pt x="28480" y="48482"/>
                  </a:cubicBezTo>
                  <a:cubicBezTo>
                    <a:pt x="29813" y="47244"/>
                    <a:pt x="30956" y="45910"/>
                    <a:pt x="31718" y="44291"/>
                  </a:cubicBezTo>
                  <a:lnTo>
                    <a:pt x="32099" y="44291"/>
                  </a:lnTo>
                  <a:lnTo>
                    <a:pt x="32099" y="51340"/>
                  </a:lnTo>
                  <a:lnTo>
                    <a:pt x="45529" y="51340"/>
                  </a:lnTo>
                  <a:lnTo>
                    <a:pt x="45529" y="16955"/>
                  </a:lnTo>
                  <a:cubicBezTo>
                    <a:pt x="45529" y="13906"/>
                    <a:pt x="44958" y="11335"/>
                    <a:pt x="43720" y="9144"/>
                  </a:cubicBezTo>
                  <a:cubicBezTo>
                    <a:pt x="42577" y="6953"/>
                    <a:pt x="40957" y="5143"/>
                    <a:pt x="38957" y="3810"/>
                  </a:cubicBezTo>
                  <a:close/>
                  <a:moveTo>
                    <a:pt x="31528" y="33338"/>
                  </a:moveTo>
                  <a:cubicBezTo>
                    <a:pt x="31528" y="35147"/>
                    <a:pt x="31051" y="36766"/>
                    <a:pt x="30194" y="38195"/>
                  </a:cubicBezTo>
                  <a:cubicBezTo>
                    <a:pt x="29242" y="39624"/>
                    <a:pt x="28003" y="40767"/>
                    <a:pt x="26479" y="41529"/>
                  </a:cubicBezTo>
                  <a:cubicBezTo>
                    <a:pt x="24860" y="42386"/>
                    <a:pt x="23050" y="42767"/>
                    <a:pt x="20955" y="42767"/>
                  </a:cubicBezTo>
                  <a:cubicBezTo>
                    <a:pt x="18859" y="42767"/>
                    <a:pt x="16954" y="42291"/>
                    <a:pt x="15621" y="41243"/>
                  </a:cubicBezTo>
                  <a:cubicBezTo>
                    <a:pt x="14192" y="40195"/>
                    <a:pt x="13525" y="38767"/>
                    <a:pt x="13525" y="36862"/>
                  </a:cubicBezTo>
                  <a:cubicBezTo>
                    <a:pt x="13525" y="35528"/>
                    <a:pt x="13906" y="34385"/>
                    <a:pt x="14573" y="33528"/>
                  </a:cubicBezTo>
                  <a:cubicBezTo>
                    <a:pt x="15240" y="32671"/>
                    <a:pt x="16192" y="31909"/>
                    <a:pt x="17431" y="31432"/>
                  </a:cubicBezTo>
                  <a:cubicBezTo>
                    <a:pt x="18669" y="30861"/>
                    <a:pt x="20098" y="30480"/>
                    <a:pt x="21812" y="30289"/>
                  </a:cubicBezTo>
                  <a:cubicBezTo>
                    <a:pt x="22574" y="30194"/>
                    <a:pt x="23431" y="30099"/>
                    <a:pt x="24384" y="29908"/>
                  </a:cubicBezTo>
                  <a:cubicBezTo>
                    <a:pt x="25336" y="29718"/>
                    <a:pt x="26289" y="29623"/>
                    <a:pt x="27241" y="29432"/>
                  </a:cubicBezTo>
                  <a:cubicBezTo>
                    <a:pt x="28194" y="29242"/>
                    <a:pt x="29051" y="29051"/>
                    <a:pt x="29813" y="28766"/>
                  </a:cubicBezTo>
                  <a:cubicBezTo>
                    <a:pt x="30575" y="28575"/>
                    <a:pt x="31147" y="28289"/>
                    <a:pt x="31623" y="28004"/>
                  </a:cubicBezTo>
                  <a:lnTo>
                    <a:pt x="31623" y="33433"/>
                  </a:lnTo>
                  <a:close/>
                </a:path>
              </a:pathLst>
            </a:custGeom>
            <a:solidFill>
              <a:srgbClr val="14336A"/>
            </a:solidFill>
            <a:ln w="0" cap="flat">
              <a:noFill/>
              <a:prstDash val="solid"/>
              <a:miter/>
            </a:ln>
          </p:spPr>
          <p:txBody>
            <a:bodyPr rtlCol="0" anchor="ctr"/>
            <a:lstStyle/>
            <a:p>
              <a:endParaRPr lang="en-GB"/>
            </a:p>
          </p:txBody>
        </p:sp>
        <p:sp>
          <p:nvSpPr>
            <p:cNvPr id="32" name="Freeform 31">
              <a:extLst>
                <a:ext uri="{FF2B5EF4-FFF2-40B4-BE49-F238E27FC236}">
                  <a16:creationId xmlns:a16="http://schemas.microsoft.com/office/drawing/2014/main" id="{0ECE1AB0-0007-AF99-270C-F322801A80F0}"/>
                </a:ext>
              </a:extLst>
            </p:cNvPr>
            <p:cNvSpPr/>
            <p:nvPr/>
          </p:nvSpPr>
          <p:spPr>
            <a:xfrm>
              <a:off x="2662994" y="5392206"/>
              <a:ext cx="45815" cy="52482"/>
            </a:xfrm>
            <a:custGeom>
              <a:avLst/>
              <a:gdLst>
                <a:gd name="connsiteX0" fmla="*/ 31051 w 45815"/>
                <a:gd name="connsiteY0" fmla="*/ 22003 h 52482"/>
                <a:gd name="connsiteX1" fmla="*/ 21812 w 45815"/>
                <a:gd name="connsiteY1" fmla="*/ 20098 h 52482"/>
                <a:gd name="connsiteX2" fmla="*/ 16764 w 45815"/>
                <a:gd name="connsiteY2" fmla="*/ 18098 h 52482"/>
                <a:gd name="connsiteX3" fmla="*/ 15335 w 45815"/>
                <a:gd name="connsiteY3" fmla="*/ 15049 h 52482"/>
                <a:gd name="connsiteX4" fmla="*/ 17621 w 45815"/>
                <a:gd name="connsiteY4" fmla="*/ 11335 h 52482"/>
                <a:gd name="connsiteX5" fmla="*/ 23146 w 45815"/>
                <a:gd name="connsiteY5" fmla="*/ 10001 h 52482"/>
                <a:gd name="connsiteX6" fmla="*/ 27337 w 45815"/>
                <a:gd name="connsiteY6" fmla="*/ 10858 h 52482"/>
                <a:gd name="connsiteX7" fmla="*/ 30194 w 45815"/>
                <a:gd name="connsiteY7" fmla="*/ 13049 h 52482"/>
                <a:gd name="connsiteX8" fmla="*/ 31623 w 45815"/>
                <a:gd name="connsiteY8" fmla="*/ 16002 h 52482"/>
                <a:gd name="connsiteX9" fmla="*/ 44577 w 45815"/>
                <a:gd name="connsiteY9" fmla="*/ 15240 h 52482"/>
                <a:gd name="connsiteX10" fmla="*/ 38100 w 45815"/>
                <a:gd name="connsiteY10" fmla="*/ 4096 h 52482"/>
                <a:gd name="connsiteX11" fmla="*/ 22860 w 45815"/>
                <a:gd name="connsiteY11" fmla="*/ 0 h 52482"/>
                <a:gd name="connsiteX12" fmla="*/ 11430 w 45815"/>
                <a:gd name="connsiteY12" fmla="*/ 1905 h 52482"/>
                <a:gd name="connsiteX13" fmla="*/ 3905 w 45815"/>
                <a:gd name="connsiteY13" fmla="*/ 7334 h 52482"/>
                <a:gd name="connsiteX14" fmla="*/ 1238 w 45815"/>
                <a:gd name="connsiteY14" fmla="*/ 15811 h 52482"/>
                <a:gd name="connsiteX15" fmla="*/ 4858 w 45815"/>
                <a:gd name="connsiteY15" fmla="*/ 25241 h 52482"/>
                <a:gd name="connsiteX16" fmla="*/ 16002 w 45815"/>
                <a:gd name="connsiteY16" fmla="*/ 30385 h 52482"/>
                <a:gd name="connsiteX17" fmla="*/ 24860 w 45815"/>
                <a:gd name="connsiteY17" fmla="*/ 32099 h 52482"/>
                <a:gd name="connsiteX18" fmla="*/ 29813 w 45815"/>
                <a:gd name="connsiteY18" fmla="*/ 34004 h 52482"/>
                <a:gd name="connsiteX19" fmla="*/ 31433 w 45815"/>
                <a:gd name="connsiteY19" fmla="*/ 37148 h 52482"/>
                <a:gd name="connsiteX20" fmla="*/ 29146 w 45815"/>
                <a:gd name="connsiteY20" fmla="*/ 40862 h 52482"/>
                <a:gd name="connsiteX21" fmla="*/ 23146 w 45815"/>
                <a:gd name="connsiteY21" fmla="*/ 42291 h 52482"/>
                <a:gd name="connsiteX22" fmla="*/ 16954 w 45815"/>
                <a:gd name="connsiteY22" fmla="*/ 40672 h 52482"/>
                <a:gd name="connsiteX23" fmla="*/ 13906 w 45815"/>
                <a:gd name="connsiteY23" fmla="*/ 36004 h 52482"/>
                <a:gd name="connsiteX24" fmla="*/ 0 w 45815"/>
                <a:gd name="connsiteY24" fmla="*/ 36766 h 52482"/>
                <a:gd name="connsiteX25" fmla="*/ 7048 w 45815"/>
                <a:gd name="connsiteY25" fmla="*/ 48292 h 52482"/>
                <a:gd name="connsiteX26" fmla="*/ 23146 w 45815"/>
                <a:gd name="connsiteY26" fmla="*/ 52483 h 52482"/>
                <a:gd name="connsiteX27" fmla="*/ 34861 w 45815"/>
                <a:gd name="connsiteY27" fmla="*/ 50387 h 52482"/>
                <a:gd name="connsiteX28" fmla="*/ 42863 w 45815"/>
                <a:gd name="connsiteY28" fmla="*/ 44482 h 52482"/>
                <a:gd name="connsiteX29" fmla="*/ 45815 w 45815"/>
                <a:gd name="connsiteY29" fmla="*/ 35719 h 52482"/>
                <a:gd name="connsiteX30" fmla="*/ 42196 w 45815"/>
                <a:gd name="connsiteY30" fmla="*/ 26860 h 52482"/>
                <a:gd name="connsiteX31" fmla="*/ 31147 w 45815"/>
                <a:gd name="connsiteY31" fmla="*/ 21907 h 5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5815" h="52482">
                  <a:moveTo>
                    <a:pt x="31051" y="22003"/>
                  </a:moveTo>
                  <a:lnTo>
                    <a:pt x="21812" y="20098"/>
                  </a:lnTo>
                  <a:cubicBezTo>
                    <a:pt x="19431" y="19622"/>
                    <a:pt x="17812" y="18955"/>
                    <a:pt x="16764" y="18098"/>
                  </a:cubicBezTo>
                  <a:cubicBezTo>
                    <a:pt x="15811" y="17240"/>
                    <a:pt x="15335" y="16192"/>
                    <a:pt x="15335" y="15049"/>
                  </a:cubicBezTo>
                  <a:cubicBezTo>
                    <a:pt x="15335" y="13525"/>
                    <a:pt x="16097" y="12287"/>
                    <a:pt x="17621" y="11335"/>
                  </a:cubicBezTo>
                  <a:cubicBezTo>
                    <a:pt x="19145" y="10382"/>
                    <a:pt x="20955" y="10001"/>
                    <a:pt x="23146" y="10001"/>
                  </a:cubicBezTo>
                  <a:cubicBezTo>
                    <a:pt x="24765" y="10001"/>
                    <a:pt x="26194" y="10287"/>
                    <a:pt x="27337" y="10858"/>
                  </a:cubicBezTo>
                  <a:cubicBezTo>
                    <a:pt x="28480" y="11430"/>
                    <a:pt x="29432" y="12097"/>
                    <a:pt x="30194" y="13049"/>
                  </a:cubicBezTo>
                  <a:cubicBezTo>
                    <a:pt x="30956" y="13906"/>
                    <a:pt x="31433" y="14954"/>
                    <a:pt x="31623" y="16002"/>
                  </a:cubicBezTo>
                  <a:lnTo>
                    <a:pt x="44577" y="15240"/>
                  </a:lnTo>
                  <a:cubicBezTo>
                    <a:pt x="43910" y="10573"/>
                    <a:pt x="41815" y="6858"/>
                    <a:pt x="38100" y="4096"/>
                  </a:cubicBezTo>
                  <a:cubicBezTo>
                    <a:pt x="34385" y="1333"/>
                    <a:pt x="29337" y="0"/>
                    <a:pt x="22860" y="0"/>
                  </a:cubicBezTo>
                  <a:cubicBezTo>
                    <a:pt x="18479" y="0"/>
                    <a:pt x="14668" y="667"/>
                    <a:pt x="11430" y="1905"/>
                  </a:cubicBezTo>
                  <a:cubicBezTo>
                    <a:pt x="8192" y="3143"/>
                    <a:pt x="5715" y="5048"/>
                    <a:pt x="3905" y="7334"/>
                  </a:cubicBezTo>
                  <a:cubicBezTo>
                    <a:pt x="2096" y="9716"/>
                    <a:pt x="1238" y="12478"/>
                    <a:pt x="1238" y="15811"/>
                  </a:cubicBezTo>
                  <a:cubicBezTo>
                    <a:pt x="1238" y="19622"/>
                    <a:pt x="2476" y="22765"/>
                    <a:pt x="4858" y="25241"/>
                  </a:cubicBezTo>
                  <a:cubicBezTo>
                    <a:pt x="7239" y="27718"/>
                    <a:pt x="10954" y="29432"/>
                    <a:pt x="16002" y="30385"/>
                  </a:cubicBezTo>
                  <a:lnTo>
                    <a:pt x="24860" y="32099"/>
                  </a:lnTo>
                  <a:cubicBezTo>
                    <a:pt x="27051" y="32576"/>
                    <a:pt x="28670" y="33147"/>
                    <a:pt x="29813" y="34004"/>
                  </a:cubicBezTo>
                  <a:cubicBezTo>
                    <a:pt x="30861" y="34862"/>
                    <a:pt x="31433" y="35909"/>
                    <a:pt x="31433" y="37148"/>
                  </a:cubicBezTo>
                  <a:cubicBezTo>
                    <a:pt x="31433" y="38672"/>
                    <a:pt x="30671" y="39910"/>
                    <a:pt x="29146" y="40862"/>
                  </a:cubicBezTo>
                  <a:cubicBezTo>
                    <a:pt x="27622" y="41815"/>
                    <a:pt x="25622" y="42291"/>
                    <a:pt x="23146" y="42291"/>
                  </a:cubicBezTo>
                  <a:cubicBezTo>
                    <a:pt x="20669" y="42291"/>
                    <a:pt x="18574" y="41720"/>
                    <a:pt x="16954" y="40672"/>
                  </a:cubicBezTo>
                  <a:cubicBezTo>
                    <a:pt x="15335" y="39624"/>
                    <a:pt x="14288" y="38005"/>
                    <a:pt x="13906" y="36004"/>
                  </a:cubicBezTo>
                  <a:lnTo>
                    <a:pt x="0" y="36766"/>
                  </a:lnTo>
                  <a:cubicBezTo>
                    <a:pt x="667" y="41624"/>
                    <a:pt x="3048" y="45529"/>
                    <a:pt x="7048" y="48292"/>
                  </a:cubicBezTo>
                  <a:cubicBezTo>
                    <a:pt x="11049" y="51149"/>
                    <a:pt x="16383" y="52483"/>
                    <a:pt x="23146" y="52483"/>
                  </a:cubicBezTo>
                  <a:cubicBezTo>
                    <a:pt x="27527" y="52483"/>
                    <a:pt x="31528" y="51816"/>
                    <a:pt x="34861" y="50387"/>
                  </a:cubicBezTo>
                  <a:cubicBezTo>
                    <a:pt x="38290" y="48959"/>
                    <a:pt x="40958" y="47054"/>
                    <a:pt x="42863" y="44482"/>
                  </a:cubicBezTo>
                  <a:cubicBezTo>
                    <a:pt x="44863" y="42005"/>
                    <a:pt x="45815" y="39053"/>
                    <a:pt x="45815" y="35719"/>
                  </a:cubicBezTo>
                  <a:cubicBezTo>
                    <a:pt x="45815" y="32004"/>
                    <a:pt x="44577" y="29051"/>
                    <a:pt x="42196" y="26860"/>
                  </a:cubicBezTo>
                  <a:cubicBezTo>
                    <a:pt x="39719" y="24575"/>
                    <a:pt x="36100" y="22955"/>
                    <a:pt x="31147" y="21907"/>
                  </a:cubicBezTo>
                  <a:close/>
                </a:path>
              </a:pathLst>
            </a:custGeom>
            <a:solidFill>
              <a:srgbClr val="14336A"/>
            </a:solidFill>
            <a:ln w="0" cap="flat">
              <a:noFill/>
              <a:prstDash val="solid"/>
              <a:miter/>
            </a:ln>
          </p:spPr>
          <p:txBody>
            <a:bodyPr rtlCol="0" anchor="ctr"/>
            <a:lstStyle/>
            <a:p>
              <a:endParaRPr lang="en-GB"/>
            </a:p>
          </p:txBody>
        </p:sp>
        <p:sp>
          <p:nvSpPr>
            <p:cNvPr id="33" name="Freeform 32">
              <a:extLst>
                <a:ext uri="{FF2B5EF4-FFF2-40B4-BE49-F238E27FC236}">
                  <a16:creationId xmlns:a16="http://schemas.microsoft.com/office/drawing/2014/main" id="{C425AD06-F874-6238-F1D8-AF0DBA876CDE}"/>
                </a:ext>
              </a:extLst>
            </p:cNvPr>
            <p:cNvSpPr/>
            <p:nvPr/>
          </p:nvSpPr>
          <p:spPr>
            <a:xfrm>
              <a:off x="2718048" y="5392110"/>
              <a:ext cx="48863" cy="52768"/>
            </a:xfrm>
            <a:custGeom>
              <a:avLst/>
              <a:gdLst>
                <a:gd name="connsiteX0" fmla="*/ 41719 w 48863"/>
                <a:gd name="connsiteY0" fmla="*/ 6477 h 52768"/>
                <a:gd name="connsiteX1" fmla="*/ 34100 w 48863"/>
                <a:gd name="connsiteY1" fmla="*/ 1619 h 52768"/>
                <a:gd name="connsiteX2" fmla="*/ 24670 w 48863"/>
                <a:gd name="connsiteY2" fmla="*/ 0 h 52768"/>
                <a:gd name="connsiteX3" fmla="*/ 11621 w 48863"/>
                <a:gd name="connsiteY3" fmla="*/ 3334 h 52768"/>
                <a:gd name="connsiteX4" fmla="*/ 3048 w 48863"/>
                <a:gd name="connsiteY4" fmla="*/ 12573 h 52768"/>
                <a:gd name="connsiteX5" fmla="*/ 0 w 48863"/>
                <a:gd name="connsiteY5" fmla="*/ 26384 h 52768"/>
                <a:gd name="connsiteX6" fmla="*/ 3048 w 48863"/>
                <a:gd name="connsiteY6" fmla="*/ 40386 h 52768"/>
                <a:gd name="connsiteX7" fmla="*/ 11716 w 48863"/>
                <a:gd name="connsiteY7" fmla="*/ 49530 h 52768"/>
                <a:gd name="connsiteX8" fmla="*/ 25241 w 48863"/>
                <a:gd name="connsiteY8" fmla="*/ 52769 h 52768"/>
                <a:gd name="connsiteX9" fmla="*/ 36385 w 48863"/>
                <a:gd name="connsiteY9" fmla="*/ 50864 h 52768"/>
                <a:gd name="connsiteX10" fmla="*/ 44291 w 48863"/>
                <a:gd name="connsiteY10" fmla="*/ 45434 h 52768"/>
                <a:gd name="connsiteX11" fmla="*/ 48387 w 48863"/>
                <a:gd name="connsiteY11" fmla="*/ 37243 h 52768"/>
                <a:gd name="connsiteX12" fmla="*/ 35338 w 48863"/>
                <a:gd name="connsiteY12" fmla="*/ 36386 h 52768"/>
                <a:gd name="connsiteX13" fmla="*/ 33242 w 48863"/>
                <a:gd name="connsiteY13" fmla="*/ 39624 h 52768"/>
                <a:gd name="connsiteX14" fmla="*/ 29908 w 48863"/>
                <a:gd name="connsiteY14" fmla="*/ 41624 h 52768"/>
                <a:gd name="connsiteX15" fmla="*/ 25622 w 48863"/>
                <a:gd name="connsiteY15" fmla="*/ 42291 h 52768"/>
                <a:gd name="connsiteX16" fmla="*/ 19526 w 48863"/>
                <a:gd name="connsiteY16" fmla="*/ 40767 h 52768"/>
                <a:gd name="connsiteX17" fmla="*/ 15526 w 48863"/>
                <a:gd name="connsiteY17" fmla="*/ 36481 h 52768"/>
                <a:gd name="connsiteX18" fmla="*/ 14097 w 48863"/>
                <a:gd name="connsiteY18" fmla="*/ 29909 h 52768"/>
                <a:gd name="connsiteX19" fmla="*/ 14097 w 48863"/>
                <a:gd name="connsiteY19" fmla="*/ 29909 h 52768"/>
                <a:gd name="connsiteX20" fmla="*/ 48863 w 48863"/>
                <a:gd name="connsiteY20" fmla="*/ 29909 h 52768"/>
                <a:gd name="connsiteX21" fmla="*/ 48863 w 48863"/>
                <a:gd name="connsiteY21" fmla="*/ 26003 h 52768"/>
                <a:gd name="connsiteX22" fmla="*/ 47054 w 48863"/>
                <a:gd name="connsiteY22" fmla="*/ 14669 h 52768"/>
                <a:gd name="connsiteX23" fmla="*/ 41910 w 48863"/>
                <a:gd name="connsiteY23" fmla="*/ 6572 h 52768"/>
                <a:gd name="connsiteX24" fmla="*/ 14002 w 48863"/>
                <a:gd name="connsiteY24" fmla="*/ 21050 h 52768"/>
                <a:gd name="connsiteX25" fmla="*/ 15335 w 48863"/>
                <a:gd name="connsiteY25" fmla="*/ 16002 h 52768"/>
                <a:gd name="connsiteX26" fmla="*/ 19241 w 48863"/>
                <a:gd name="connsiteY26" fmla="*/ 12097 h 52768"/>
                <a:gd name="connsiteX27" fmla="*/ 24955 w 48863"/>
                <a:gd name="connsiteY27" fmla="*/ 10668 h 52768"/>
                <a:gd name="connsiteX28" fmla="*/ 30385 w 48863"/>
                <a:gd name="connsiteY28" fmla="*/ 12002 h 52768"/>
                <a:gd name="connsiteX29" fmla="*/ 34100 w 48863"/>
                <a:gd name="connsiteY29" fmla="*/ 15716 h 52768"/>
                <a:gd name="connsiteX30" fmla="*/ 35433 w 48863"/>
                <a:gd name="connsiteY30" fmla="*/ 21146 h 52768"/>
                <a:gd name="connsiteX31" fmla="*/ 14097 w 48863"/>
                <a:gd name="connsiteY31" fmla="*/ 21146 h 52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863" h="52768">
                  <a:moveTo>
                    <a:pt x="41719" y="6477"/>
                  </a:moveTo>
                  <a:cubicBezTo>
                    <a:pt x="39529" y="4286"/>
                    <a:pt x="36957" y="2762"/>
                    <a:pt x="34100" y="1619"/>
                  </a:cubicBezTo>
                  <a:cubicBezTo>
                    <a:pt x="31242" y="476"/>
                    <a:pt x="28099" y="0"/>
                    <a:pt x="24670" y="0"/>
                  </a:cubicBezTo>
                  <a:cubicBezTo>
                    <a:pt x="19621" y="0"/>
                    <a:pt x="15335" y="1143"/>
                    <a:pt x="11621" y="3334"/>
                  </a:cubicBezTo>
                  <a:cubicBezTo>
                    <a:pt x="7906" y="5525"/>
                    <a:pt x="5048" y="8668"/>
                    <a:pt x="3048" y="12573"/>
                  </a:cubicBezTo>
                  <a:cubicBezTo>
                    <a:pt x="1048" y="16574"/>
                    <a:pt x="0" y="21146"/>
                    <a:pt x="0" y="26384"/>
                  </a:cubicBezTo>
                  <a:cubicBezTo>
                    <a:pt x="0" y="31623"/>
                    <a:pt x="1048" y="36386"/>
                    <a:pt x="3048" y="40386"/>
                  </a:cubicBezTo>
                  <a:cubicBezTo>
                    <a:pt x="5048" y="44291"/>
                    <a:pt x="8001" y="47339"/>
                    <a:pt x="11716" y="49530"/>
                  </a:cubicBezTo>
                  <a:cubicBezTo>
                    <a:pt x="15526" y="51626"/>
                    <a:pt x="20002" y="52769"/>
                    <a:pt x="25241" y="52769"/>
                  </a:cubicBezTo>
                  <a:cubicBezTo>
                    <a:pt x="29432" y="52769"/>
                    <a:pt x="33147" y="52102"/>
                    <a:pt x="36385" y="50864"/>
                  </a:cubicBezTo>
                  <a:cubicBezTo>
                    <a:pt x="39624" y="49530"/>
                    <a:pt x="42196" y="47720"/>
                    <a:pt x="44291" y="45434"/>
                  </a:cubicBezTo>
                  <a:cubicBezTo>
                    <a:pt x="46292" y="43053"/>
                    <a:pt x="47720" y="40386"/>
                    <a:pt x="48387" y="37243"/>
                  </a:cubicBezTo>
                  <a:lnTo>
                    <a:pt x="35338" y="36386"/>
                  </a:lnTo>
                  <a:cubicBezTo>
                    <a:pt x="34862" y="37624"/>
                    <a:pt x="34100" y="38767"/>
                    <a:pt x="33242" y="39624"/>
                  </a:cubicBezTo>
                  <a:cubicBezTo>
                    <a:pt x="32290" y="40481"/>
                    <a:pt x="31147" y="41148"/>
                    <a:pt x="29908" y="41624"/>
                  </a:cubicBezTo>
                  <a:cubicBezTo>
                    <a:pt x="28575" y="42101"/>
                    <a:pt x="27146" y="42291"/>
                    <a:pt x="25622" y="42291"/>
                  </a:cubicBezTo>
                  <a:cubicBezTo>
                    <a:pt x="23241" y="42291"/>
                    <a:pt x="21241" y="41815"/>
                    <a:pt x="19526" y="40767"/>
                  </a:cubicBezTo>
                  <a:cubicBezTo>
                    <a:pt x="17812" y="39815"/>
                    <a:pt x="16478" y="38386"/>
                    <a:pt x="15526" y="36481"/>
                  </a:cubicBezTo>
                  <a:cubicBezTo>
                    <a:pt x="14573" y="34671"/>
                    <a:pt x="14097" y="32480"/>
                    <a:pt x="14097" y="29909"/>
                  </a:cubicBezTo>
                  <a:lnTo>
                    <a:pt x="14097" y="29909"/>
                  </a:lnTo>
                  <a:cubicBezTo>
                    <a:pt x="14097" y="29909"/>
                    <a:pt x="48863" y="29909"/>
                    <a:pt x="48863" y="29909"/>
                  </a:cubicBezTo>
                  <a:lnTo>
                    <a:pt x="48863" y="26003"/>
                  </a:lnTo>
                  <a:cubicBezTo>
                    <a:pt x="48863" y="21622"/>
                    <a:pt x="48292" y="17907"/>
                    <a:pt x="47054" y="14669"/>
                  </a:cubicBezTo>
                  <a:cubicBezTo>
                    <a:pt x="45815" y="11430"/>
                    <a:pt x="44101" y="8763"/>
                    <a:pt x="41910" y="6572"/>
                  </a:cubicBezTo>
                  <a:close/>
                  <a:moveTo>
                    <a:pt x="14002" y="21050"/>
                  </a:moveTo>
                  <a:cubicBezTo>
                    <a:pt x="14002" y="19241"/>
                    <a:pt x="14478" y="17526"/>
                    <a:pt x="15335" y="16002"/>
                  </a:cubicBezTo>
                  <a:cubicBezTo>
                    <a:pt x="16288" y="14383"/>
                    <a:pt x="17526" y="13049"/>
                    <a:pt x="19241" y="12097"/>
                  </a:cubicBezTo>
                  <a:cubicBezTo>
                    <a:pt x="20955" y="11144"/>
                    <a:pt x="22765" y="10668"/>
                    <a:pt x="24955" y="10668"/>
                  </a:cubicBezTo>
                  <a:cubicBezTo>
                    <a:pt x="27146" y="10668"/>
                    <a:pt x="28861" y="11144"/>
                    <a:pt x="30385" y="12002"/>
                  </a:cubicBezTo>
                  <a:cubicBezTo>
                    <a:pt x="31909" y="12859"/>
                    <a:pt x="33147" y="14097"/>
                    <a:pt x="34100" y="15716"/>
                  </a:cubicBezTo>
                  <a:cubicBezTo>
                    <a:pt x="34957" y="17336"/>
                    <a:pt x="35433" y="19050"/>
                    <a:pt x="35433" y="21146"/>
                  </a:cubicBezTo>
                  <a:lnTo>
                    <a:pt x="14097" y="21146"/>
                  </a:lnTo>
                  <a:close/>
                </a:path>
              </a:pathLst>
            </a:custGeom>
            <a:solidFill>
              <a:srgbClr val="14336A"/>
            </a:solidFill>
            <a:ln w="0" cap="flat">
              <a:noFill/>
              <a:prstDash val="solid"/>
              <a:miter/>
            </a:ln>
          </p:spPr>
          <p:txBody>
            <a:bodyPr rtlCol="0" anchor="ctr"/>
            <a:lstStyle/>
            <a:p>
              <a:endParaRPr lang="en-GB"/>
            </a:p>
          </p:txBody>
        </p:sp>
        <p:sp>
          <p:nvSpPr>
            <p:cNvPr id="34" name="Freeform 33">
              <a:extLst>
                <a:ext uri="{FF2B5EF4-FFF2-40B4-BE49-F238E27FC236}">
                  <a16:creationId xmlns:a16="http://schemas.microsoft.com/office/drawing/2014/main" id="{89F0C425-F6E0-3582-CFA7-D046B939F5C5}"/>
                </a:ext>
              </a:extLst>
            </p:cNvPr>
            <p:cNvSpPr/>
            <p:nvPr/>
          </p:nvSpPr>
          <p:spPr>
            <a:xfrm>
              <a:off x="2776055" y="5392110"/>
              <a:ext cx="45815" cy="52482"/>
            </a:xfrm>
            <a:custGeom>
              <a:avLst/>
              <a:gdLst>
                <a:gd name="connsiteX0" fmla="*/ 42100 w 45815"/>
                <a:gd name="connsiteY0" fmla="*/ 26956 h 52482"/>
                <a:gd name="connsiteX1" fmla="*/ 31051 w 45815"/>
                <a:gd name="connsiteY1" fmla="*/ 22003 h 52482"/>
                <a:gd name="connsiteX2" fmla="*/ 21812 w 45815"/>
                <a:gd name="connsiteY2" fmla="*/ 20098 h 52482"/>
                <a:gd name="connsiteX3" fmla="*/ 16764 w 45815"/>
                <a:gd name="connsiteY3" fmla="*/ 18098 h 52482"/>
                <a:gd name="connsiteX4" fmla="*/ 15335 w 45815"/>
                <a:gd name="connsiteY4" fmla="*/ 15050 h 52482"/>
                <a:gd name="connsiteX5" fmla="*/ 17621 w 45815"/>
                <a:gd name="connsiteY5" fmla="*/ 11335 h 52482"/>
                <a:gd name="connsiteX6" fmla="*/ 23146 w 45815"/>
                <a:gd name="connsiteY6" fmla="*/ 10001 h 52482"/>
                <a:gd name="connsiteX7" fmla="*/ 27337 w 45815"/>
                <a:gd name="connsiteY7" fmla="*/ 10859 h 52482"/>
                <a:gd name="connsiteX8" fmla="*/ 30194 w 45815"/>
                <a:gd name="connsiteY8" fmla="*/ 13049 h 52482"/>
                <a:gd name="connsiteX9" fmla="*/ 31623 w 45815"/>
                <a:gd name="connsiteY9" fmla="*/ 16002 h 52482"/>
                <a:gd name="connsiteX10" fmla="*/ 44577 w 45815"/>
                <a:gd name="connsiteY10" fmla="*/ 15240 h 52482"/>
                <a:gd name="connsiteX11" fmla="*/ 38100 w 45815"/>
                <a:gd name="connsiteY11" fmla="*/ 4096 h 52482"/>
                <a:gd name="connsiteX12" fmla="*/ 22860 w 45815"/>
                <a:gd name="connsiteY12" fmla="*/ 0 h 52482"/>
                <a:gd name="connsiteX13" fmla="*/ 11430 w 45815"/>
                <a:gd name="connsiteY13" fmla="*/ 1905 h 52482"/>
                <a:gd name="connsiteX14" fmla="*/ 3905 w 45815"/>
                <a:gd name="connsiteY14" fmla="*/ 7334 h 52482"/>
                <a:gd name="connsiteX15" fmla="*/ 1238 w 45815"/>
                <a:gd name="connsiteY15" fmla="*/ 15812 h 52482"/>
                <a:gd name="connsiteX16" fmla="*/ 4858 w 45815"/>
                <a:gd name="connsiteY16" fmla="*/ 25241 h 52482"/>
                <a:gd name="connsiteX17" fmla="*/ 16002 w 45815"/>
                <a:gd name="connsiteY17" fmla="*/ 30385 h 52482"/>
                <a:gd name="connsiteX18" fmla="*/ 24860 w 45815"/>
                <a:gd name="connsiteY18" fmla="*/ 32099 h 52482"/>
                <a:gd name="connsiteX19" fmla="*/ 29813 w 45815"/>
                <a:gd name="connsiteY19" fmla="*/ 34004 h 52482"/>
                <a:gd name="connsiteX20" fmla="*/ 31433 w 45815"/>
                <a:gd name="connsiteY20" fmla="*/ 37148 h 52482"/>
                <a:gd name="connsiteX21" fmla="*/ 29146 w 45815"/>
                <a:gd name="connsiteY21" fmla="*/ 40862 h 52482"/>
                <a:gd name="connsiteX22" fmla="*/ 23146 w 45815"/>
                <a:gd name="connsiteY22" fmla="*/ 42291 h 52482"/>
                <a:gd name="connsiteX23" fmla="*/ 16954 w 45815"/>
                <a:gd name="connsiteY23" fmla="*/ 40672 h 52482"/>
                <a:gd name="connsiteX24" fmla="*/ 13907 w 45815"/>
                <a:gd name="connsiteY24" fmla="*/ 36005 h 52482"/>
                <a:gd name="connsiteX25" fmla="*/ 0 w 45815"/>
                <a:gd name="connsiteY25" fmla="*/ 36767 h 52482"/>
                <a:gd name="connsiteX26" fmla="*/ 7049 w 45815"/>
                <a:gd name="connsiteY26" fmla="*/ 48292 h 52482"/>
                <a:gd name="connsiteX27" fmla="*/ 23146 w 45815"/>
                <a:gd name="connsiteY27" fmla="*/ 52483 h 52482"/>
                <a:gd name="connsiteX28" fmla="*/ 34862 w 45815"/>
                <a:gd name="connsiteY28" fmla="*/ 50387 h 52482"/>
                <a:gd name="connsiteX29" fmla="*/ 42863 w 45815"/>
                <a:gd name="connsiteY29" fmla="*/ 44482 h 52482"/>
                <a:gd name="connsiteX30" fmla="*/ 45815 w 45815"/>
                <a:gd name="connsiteY30" fmla="*/ 35719 h 52482"/>
                <a:gd name="connsiteX31" fmla="*/ 42196 w 45815"/>
                <a:gd name="connsiteY31" fmla="*/ 26861 h 5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5815" h="52482">
                  <a:moveTo>
                    <a:pt x="42100" y="26956"/>
                  </a:moveTo>
                  <a:cubicBezTo>
                    <a:pt x="39624" y="24670"/>
                    <a:pt x="36004" y="23051"/>
                    <a:pt x="31051" y="22003"/>
                  </a:cubicBezTo>
                  <a:lnTo>
                    <a:pt x="21812" y="20098"/>
                  </a:lnTo>
                  <a:cubicBezTo>
                    <a:pt x="19431" y="19622"/>
                    <a:pt x="17812" y="18955"/>
                    <a:pt x="16764" y="18098"/>
                  </a:cubicBezTo>
                  <a:cubicBezTo>
                    <a:pt x="15812" y="17240"/>
                    <a:pt x="15335" y="16193"/>
                    <a:pt x="15335" y="15050"/>
                  </a:cubicBezTo>
                  <a:cubicBezTo>
                    <a:pt x="15335" y="13526"/>
                    <a:pt x="16097" y="12287"/>
                    <a:pt x="17621" y="11335"/>
                  </a:cubicBezTo>
                  <a:cubicBezTo>
                    <a:pt x="19145" y="10382"/>
                    <a:pt x="20955" y="10001"/>
                    <a:pt x="23146" y="10001"/>
                  </a:cubicBezTo>
                  <a:cubicBezTo>
                    <a:pt x="24765" y="10001"/>
                    <a:pt x="26194" y="10287"/>
                    <a:pt x="27337" y="10859"/>
                  </a:cubicBezTo>
                  <a:cubicBezTo>
                    <a:pt x="28480" y="11430"/>
                    <a:pt x="29432" y="12097"/>
                    <a:pt x="30194" y="13049"/>
                  </a:cubicBezTo>
                  <a:cubicBezTo>
                    <a:pt x="30956" y="13907"/>
                    <a:pt x="31433" y="14954"/>
                    <a:pt x="31623" y="16002"/>
                  </a:cubicBezTo>
                  <a:lnTo>
                    <a:pt x="44577" y="15240"/>
                  </a:lnTo>
                  <a:cubicBezTo>
                    <a:pt x="44005" y="10573"/>
                    <a:pt x="41815" y="6858"/>
                    <a:pt x="38100" y="4096"/>
                  </a:cubicBezTo>
                  <a:cubicBezTo>
                    <a:pt x="34385" y="1334"/>
                    <a:pt x="29337" y="0"/>
                    <a:pt x="22860" y="0"/>
                  </a:cubicBezTo>
                  <a:cubicBezTo>
                    <a:pt x="18479" y="0"/>
                    <a:pt x="14668" y="667"/>
                    <a:pt x="11430" y="1905"/>
                  </a:cubicBezTo>
                  <a:cubicBezTo>
                    <a:pt x="8192" y="3143"/>
                    <a:pt x="5715" y="5048"/>
                    <a:pt x="3905" y="7334"/>
                  </a:cubicBezTo>
                  <a:cubicBezTo>
                    <a:pt x="2096" y="9716"/>
                    <a:pt x="1238" y="12478"/>
                    <a:pt x="1238" y="15812"/>
                  </a:cubicBezTo>
                  <a:cubicBezTo>
                    <a:pt x="1238" y="19622"/>
                    <a:pt x="2476" y="22765"/>
                    <a:pt x="4858" y="25241"/>
                  </a:cubicBezTo>
                  <a:cubicBezTo>
                    <a:pt x="7239" y="27718"/>
                    <a:pt x="10954" y="29432"/>
                    <a:pt x="16002" y="30385"/>
                  </a:cubicBezTo>
                  <a:lnTo>
                    <a:pt x="24860" y="32099"/>
                  </a:lnTo>
                  <a:cubicBezTo>
                    <a:pt x="27051" y="32576"/>
                    <a:pt x="28670" y="33147"/>
                    <a:pt x="29813" y="34004"/>
                  </a:cubicBezTo>
                  <a:cubicBezTo>
                    <a:pt x="30861" y="34862"/>
                    <a:pt x="31433" y="35909"/>
                    <a:pt x="31433" y="37148"/>
                  </a:cubicBezTo>
                  <a:cubicBezTo>
                    <a:pt x="31433" y="38672"/>
                    <a:pt x="30671" y="39910"/>
                    <a:pt x="29146" y="40862"/>
                  </a:cubicBezTo>
                  <a:cubicBezTo>
                    <a:pt x="27622" y="41815"/>
                    <a:pt x="25622" y="42291"/>
                    <a:pt x="23146" y="42291"/>
                  </a:cubicBezTo>
                  <a:cubicBezTo>
                    <a:pt x="20669" y="42291"/>
                    <a:pt x="18574" y="41720"/>
                    <a:pt x="16954" y="40672"/>
                  </a:cubicBezTo>
                  <a:cubicBezTo>
                    <a:pt x="15335" y="39624"/>
                    <a:pt x="14288" y="38005"/>
                    <a:pt x="13907" y="36005"/>
                  </a:cubicBezTo>
                  <a:lnTo>
                    <a:pt x="0" y="36767"/>
                  </a:lnTo>
                  <a:cubicBezTo>
                    <a:pt x="667" y="41624"/>
                    <a:pt x="3048" y="45530"/>
                    <a:pt x="7049" y="48292"/>
                  </a:cubicBezTo>
                  <a:cubicBezTo>
                    <a:pt x="11049" y="51149"/>
                    <a:pt x="16383" y="52483"/>
                    <a:pt x="23146" y="52483"/>
                  </a:cubicBezTo>
                  <a:cubicBezTo>
                    <a:pt x="27527" y="52483"/>
                    <a:pt x="31528" y="51816"/>
                    <a:pt x="34862" y="50387"/>
                  </a:cubicBezTo>
                  <a:cubicBezTo>
                    <a:pt x="38291" y="48959"/>
                    <a:pt x="40958" y="47054"/>
                    <a:pt x="42863" y="44482"/>
                  </a:cubicBezTo>
                  <a:cubicBezTo>
                    <a:pt x="44863" y="42005"/>
                    <a:pt x="45815" y="39053"/>
                    <a:pt x="45815" y="35719"/>
                  </a:cubicBezTo>
                  <a:cubicBezTo>
                    <a:pt x="45815" y="32004"/>
                    <a:pt x="44577" y="29051"/>
                    <a:pt x="42196" y="26861"/>
                  </a:cubicBezTo>
                  <a:close/>
                </a:path>
              </a:pathLst>
            </a:custGeom>
            <a:solidFill>
              <a:srgbClr val="14336A"/>
            </a:solidFill>
            <a:ln w="0" cap="flat">
              <a:noFill/>
              <a:prstDash val="solid"/>
              <a:miter/>
            </a:ln>
          </p:spPr>
          <p:txBody>
            <a:bodyPr rtlCol="0" anchor="ctr"/>
            <a:lstStyle/>
            <a:p>
              <a:endParaRPr lang="en-GB"/>
            </a:p>
          </p:txBody>
        </p:sp>
        <p:sp>
          <p:nvSpPr>
            <p:cNvPr id="35" name="Freeform 34">
              <a:extLst>
                <a:ext uri="{FF2B5EF4-FFF2-40B4-BE49-F238E27FC236}">
                  <a16:creationId xmlns:a16="http://schemas.microsoft.com/office/drawing/2014/main" id="{7D78A3CB-C76F-9D22-EDCA-E79E85C3E853}"/>
                </a:ext>
              </a:extLst>
            </p:cNvPr>
            <p:cNvSpPr/>
            <p:nvPr/>
          </p:nvSpPr>
          <p:spPr>
            <a:xfrm>
              <a:off x="1688967" y="5375823"/>
              <a:ext cx="43052" cy="67913"/>
            </a:xfrm>
            <a:custGeom>
              <a:avLst/>
              <a:gdLst>
                <a:gd name="connsiteX0" fmla="*/ 43053 w 43052"/>
                <a:gd name="connsiteY0" fmla="*/ 59150 h 67913"/>
                <a:gd name="connsiteX1" fmla="*/ 10287 w 43052"/>
                <a:gd name="connsiteY1" fmla="*/ 59150 h 67913"/>
                <a:gd name="connsiteX2" fmla="*/ 10287 w 43052"/>
                <a:gd name="connsiteY2" fmla="*/ 38291 h 67913"/>
                <a:gd name="connsiteX3" fmla="*/ 40386 w 43052"/>
                <a:gd name="connsiteY3" fmla="*/ 38291 h 67913"/>
                <a:gd name="connsiteX4" fmla="*/ 40386 w 43052"/>
                <a:gd name="connsiteY4" fmla="*/ 29528 h 67913"/>
                <a:gd name="connsiteX5" fmla="*/ 10287 w 43052"/>
                <a:gd name="connsiteY5" fmla="*/ 29528 h 67913"/>
                <a:gd name="connsiteX6" fmla="*/ 10287 w 43052"/>
                <a:gd name="connsiteY6" fmla="*/ 8763 h 67913"/>
                <a:gd name="connsiteX7" fmla="*/ 42672 w 43052"/>
                <a:gd name="connsiteY7" fmla="*/ 8763 h 67913"/>
                <a:gd name="connsiteX8" fmla="*/ 42672 w 43052"/>
                <a:gd name="connsiteY8" fmla="*/ 0 h 67913"/>
                <a:gd name="connsiteX9" fmla="*/ 0 w 43052"/>
                <a:gd name="connsiteY9" fmla="*/ 0 h 67913"/>
                <a:gd name="connsiteX10" fmla="*/ 0 w 43052"/>
                <a:gd name="connsiteY10" fmla="*/ 67913 h 67913"/>
                <a:gd name="connsiteX11" fmla="*/ 43053 w 43052"/>
                <a:gd name="connsiteY11" fmla="*/ 67913 h 67913"/>
                <a:gd name="connsiteX12" fmla="*/ 43053 w 43052"/>
                <a:gd name="connsiteY12" fmla="*/ 59150 h 6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52" h="67913">
                  <a:moveTo>
                    <a:pt x="43053" y="59150"/>
                  </a:moveTo>
                  <a:lnTo>
                    <a:pt x="10287" y="59150"/>
                  </a:lnTo>
                  <a:lnTo>
                    <a:pt x="10287" y="38291"/>
                  </a:lnTo>
                  <a:lnTo>
                    <a:pt x="40386" y="38291"/>
                  </a:lnTo>
                  <a:lnTo>
                    <a:pt x="40386" y="29528"/>
                  </a:lnTo>
                  <a:lnTo>
                    <a:pt x="10287" y="29528"/>
                  </a:lnTo>
                  <a:lnTo>
                    <a:pt x="10287" y="8763"/>
                  </a:lnTo>
                  <a:lnTo>
                    <a:pt x="42672" y="8763"/>
                  </a:lnTo>
                  <a:lnTo>
                    <a:pt x="42672" y="0"/>
                  </a:lnTo>
                  <a:lnTo>
                    <a:pt x="0" y="0"/>
                  </a:lnTo>
                  <a:lnTo>
                    <a:pt x="0" y="67913"/>
                  </a:lnTo>
                  <a:lnTo>
                    <a:pt x="43053" y="67913"/>
                  </a:lnTo>
                  <a:lnTo>
                    <a:pt x="43053" y="59150"/>
                  </a:lnTo>
                  <a:close/>
                </a:path>
              </a:pathLst>
            </a:custGeom>
            <a:solidFill>
              <a:srgbClr val="FFFFFF"/>
            </a:solidFill>
            <a:ln w="0" cap="flat">
              <a:noFill/>
              <a:prstDash val="solid"/>
              <a:miter/>
            </a:ln>
          </p:spPr>
          <p:txBody>
            <a:bodyPr rtlCol="0" anchor="ctr"/>
            <a:lstStyle/>
            <a:p>
              <a:endParaRPr lang="en-GB"/>
            </a:p>
          </p:txBody>
        </p:sp>
        <p:sp>
          <p:nvSpPr>
            <p:cNvPr id="36" name="Freeform 35">
              <a:extLst>
                <a:ext uri="{FF2B5EF4-FFF2-40B4-BE49-F238E27FC236}">
                  <a16:creationId xmlns:a16="http://schemas.microsoft.com/office/drawing/2014/main" id="{5685B939-3A7E-BA9F-16ED-2C0B42BAE0AB}"/>
                </a:ext>
              </a:extLst>
            </p:cNvPr>
            <p:cNvSpPr/>
            <p:nvPr/>
          </p:nvSpPr>
          <p:spPr>
            <a:xfrm>
              <a:off x="1746975" y="5392777"/>
              <a:ext cx="42195" cy="51720"/>
            </a:xfrm>
            <a:custGeom>
              <a:avLst/>
              <a:gdLst>
                <a:gd name="connsiteX0" fmla="*/ 8001 w 42195"/>
                <a:gd name="connsiteY0" fmla="*/ 49530 h 51720"/>
                <a:gd name="connsiteX1" fmla="*/ 16669 w 42195"/>
                <a:gd name="connsiteY1" fmla="*/ 51721 h 51720"/>
                <a:gd name="connsiteX2" fmla="*/ 26289 w 42195"/>
                <a:gd name="connsiteY2" fmla="*/ 49054 h 51720"/>
                <a:gd name="connsiteX3" fmla="*/ 31909 w 42195"/>
                <a:gd name="connsiteY3" fmla="*/ 42291 h 51720"/>
                <a:gd name="connsiteX4" fmla="*/ 32480 w 42195"/>
                <a:gd name="connsiteY4" fmla="*/ 42291 h 51720"/>
                <a:gd name="connsiteX5" fmla="*/ 32480 w 42195"/>
                <a:gd name="connsiteY5" fmla="*/ 51149 h 51720"/>
                <a:gd name="connsiteX6" fmla="*/ 42196 w 42195"/>
                <a:gd name="connsiteY6" fmla="*/ 51149 h 51720"/>
                <a:gd name="connsiteX7" fmla="*/ 42196 w 42195"/>
                <a:gd name="connsiteY7" fmla="*/ 0 h 51720"/>
                <a:gd name="connsiteX8" fmla="*/ 32194 w 42195"/>
                <a:gd name="connsiteY8" fmla="*/ 0 h 51720"/>
                <a:gd name="connsiteX9" fmla="*/ 32194 w 42195"/>
                <a:gd name="connsiteY9" fmla="*/ 29813 h 51720"/>
                <a:gd name="connsiteX10" fmla="*/ 30385 w 42195"/>
                <a:gd name="connsiteY10" fmla="*/ 36957 h 51720"/>
                <a:gd name="connsiteX11" fmla="*/ 25813 w 42195"/>
                <a:gd name="connsiteY11" fmla="*/ 41148 h 51720"/>
                <a:gd name="connsiteX12" fmla="*/ 20288 w 42195"/>
                <a:gd name="connsiteY12" fmla="*/ 42577 h 51720"/>
                <a:gd name="connsiteX13" fmla="*/ 12763 w 42195"/>
                <a:gd name="connsiteY13" fmla="*/ 39529 h 51720"/>
                <a:gd name="connsiteX14" fmla="*/ 9906 w 42195"/>
                <a:gd name="connsiteY14" fmla="*/ 31242 h 51720"/>
                <a:gd name="connsiteX15" fmla="*/ 9906 w 42195"/>
                <a:gd name="connsiteY15" fmla="*/ 0 h 51720"/>
                <a:gd name="connsiteX16" fmla="*/ 0 w 42195"/>
                <a:gd name="connsiteY16" fmla="*/ 0 h 51720"/>
                <a:gd name="connsiteX17" fmla="*/ 0 w 42195"/>
                <a:gd name="connsiteY17" fmla="*/ 32480 h 51720"/>
                <a:gd name="connsiteX18" fmla="*/ 2096 w 42195"/>
                <a:gd name="connsiteY18" fmla="*/ 43053 h 51720"/>
                <a:gd name="connsiteX19" fmla="*/ 8001 w 42195"/>
                <a:gd name="connsiteY19" fmla="*/ 49530 h 5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195" h="51720">
                  <a:moveTo>
                    <a:pt x="8001" y="49530"/>
                  </a:moveTo>
                  <a:cubicBezTo>
                    <a:pt x="10477" y="50959"/>
                    <a:pt x="13430" y="51721"/>
                    <a:pt x="16669" y="51721"/>
                  </a:cubicBezTo>
                  <a:cubicBezTo>
                    <a:pt x="20479" y="51721"/>
                    <a:pt x="23717" y="50864"/>
                    <a:pt x="26289" y="49054"/>
                  </a:cubicBezTo>
                  <a:cubicBezTo>
                    <a:pt x="28861" y="47244"/>
                    <a:pt x="30766" y="44958"/>
                    <a:pt x="31909" y="42291"/>
                  </a:cubicBezTo>
                  <a:lnTo>
                    <a:pt x="32480" y="42291"/>
                  </a:lnTo>
                  <a:lnTo>
                    <a:pt x="32480" y="51149"/>
                  </a:lnTo>
                  <a:lnTo>
                    <a:pt x="42196" y="51149"/>
                  </a:lnTo>
                  <a:lnTo>
                    <a:pt x="42196" y="0"/>
                  </a:lnTo>
                  <a:lnTo>
                    <a:pt x="32194" y="0"/>
                  </a:lnTo>
                  <a:lnTo>
                    <a:pt x="32194" y="29813"/>
                  </a:lnTo>
                  <a:cubicBezTo>
                    <a:pt x="32194" y="32671"/>
                    <a:pt x="31623" y="35147"/>
                    <a:pt x="30385" y="36957"/>
                  </a:cubicBezTo>
                  <a:cubicBezTo>
                    <a:pt x="29146" y="38862"/>
                    <a:pt x="27622" y="40195"/>
                    <a:pt x="25813" y="41148"/>
                  </a:cubicBezTo>
                  <a:cubicBezTo>
                    <a:pt x="24003" y="42101"/>
                    <a:pt x="22098" y="42577"/>
                    <a:pt x="20288" y="42577"/>
                  </a:cubicBezTo>
                  <a:cubicBezTo>
                    <a:pt x="17240" y="42577"/>
                    <a:pt x="14668" y="41529"/>
                    <a:pt x="12763" y="39529"/>
                  </a:cubicBezTo>
                  <a:cubicBezTo>
                    <a:pt x="10858" y="37433"/>
                    <a:pt x="9906" y="34671"/>
                    <a:pt x="9906" y="31242"/>
                  </a:cubicBezTo>
                  <a:lnTo>
                    <a:pt x="9906" y="0"/>
                  </a:lnTo>
                  <a:lnTo>
                    <a:pt x="0" y="0"/>
                  </a:lnTo>
                  <a:lnTo>
                    <a:pt x="0" y="32480"/>
                  </a:lnTo>
                  <a:cubicBezTo>
                    <a:pt x="0" y="36671"/>
                    <a:pt x="762" y="40195"/>
                    <a:pt x="2096" y="43053"/>
                  </a:cubicBezTo>
                  <a:cubicBezTo>
                    <a:pt x="3524" y="45911"/>
                    <a:pt x="5524" y="48101"/>
                    <a:pt x="8001" y="49530"/>
                  </a:cubicBezTo>
                  <a:close/>
                </a:path>
              </a:pathLst>
            </a:custGeom>
            <a:solidFill>
              <a:srgbClr val="FFFFFF"/>
            </a:solidFill>
            <a:ln w="0" cap="flat">
              <a:noFill/>
              <a:prstDash val="solid"/>
              <a:miter/>
            </a:ln>
          </p:spPr>
          <p:txBody>
            <a:bodyPr rtlCol="0" anchor="ctr"/>
            <a:lstStyle/>
            <a:p>
              <a:endParaRPr lang="en-GB"/>
            </a:p>
          </p:txBody>
        </p:sp>
        <p:sp>
          <p:nvSpPr>
            <p:cNvPr id="37" name="Freeform 36">
              <a:extLst>
                <a:ext uri="{FF2B5EF4-FFF2-40B4-BE49-F238E27FC236}">
                  <a16:creationId xmlns:a16="http://schemas.microsoft.com/office/drawing/2014/main" id="{E7375AFF-EC84-DC58-0CE5-FAA9A84BB22C}"/>
                </a:ext>
              </a:extLst>
            </p:cNvPr>
            <p:cNvSpPr/>
            <p:nvPr/>
          </p:nvSpPr>
          <p:spPr>
            <a:xfrm>
              <a:off x="1804696" y="5392015"/>
              <a:ext cx="27336" cy="51720"/>
            </a:xfrm>
            <a:custGeom>
              <a:avLst/>
              <a:gdLst>
                <a:gd name="connsiteX0" fmla="*/ 10001 w 27336"/>
                <a:gd name="connsiteY0" fmla="*/ 20669 h 51720"/>
                <a:gd name="connsiteX1" fmla="*/ 11621 w 27336"/>
                <a:gd name="connsiteY1" fmla="*/ 14764 h 51720"/>
                <a:gd name="connsiteX2" fmla="*/ 15907 w 27336"/>
                <a:gd name="connsiteY2" fmla="*/ 10668 h 51720"/>
                <a:gd name="connsiteX3" fmla="*/ 22193 w 27336"/>
                <a:gd name="connsiteY3" fmla="*/ 9144 h 51720"/>
                <a:gd name="connsiteX4" fmla="*/ 25241 w 27336"/>
                <a:gd name="connsiteY4" fmla="*/ 9335 h 51720"/>
                <a:gd name="connsiteX5" fmla="*/ 27337 w 27336"/>
                <a:gd name="connsiteY5" fmla="*/ 9716 h 51720"/>
                <a:gd name="connsiteX6" fmla="*/ 27337 w 27336"/>
                <a:gd name="connsiteY6" fmla="*/ 191 h 51720"/>
                <a:gd name="connsiteX7" fmla="*/ 25337 w 27336"/>
                <a:gd name="connsiteY7" fmla="*/ 0 h 51720"/>
                <a:gd name="connsiteX8" fmla="*/ 23146 w 27336"/>
                <a:gd name="connsiteY8" fmla="*/ 0 h 51720"/>
                <a:gd name="connsiteX9" fmla="*/ 15145 w 27336"/>
                <a:gd name="connsiteY9" fmla="*/ 2381 h 51720"/>
                <a:gd name="connsiteX10" fmla="*/ 10192 w 27336"/>
                <a:gd name="connsiteY10" fmla="*/ 8858 h 51720"/>
                <a:gd name="connsiteX11" fmla="*/ 9620 w 27336"/>
                <a:gd name="connsiteY11" fmla="*/ 8858 h 51720"/>
                <a:gd name="connsiteX12" fmla="*/ 9620 w 27336"/>
                <a:gd name="connsiteY12" fmla="*/ 762 h 51720"/>
                <a:gd name="connsiteX13" fmla="*/ 0 w 27336"/>
                <a:gd name="connsiteY13" fmla="*/ 762 h 51720"/>
                <a:gd name="connsiteX14" fmla="*/ 0 w 27336"/>
                <a:gd name="connsiteY14" fmla="*/ 51721 h 51720"/>
                <a:gd name="connsiteX15" fmla="*/ 9906 w 27336"/>
                <a:gd name="connsiteY15" fmla="*/ 51721 h 51720"/>
                <a:gd name="connsiteX16" fmla="*/ 9906 w 27336"/>
                <a:gd name="connsiteY16" fmla="*/ 20574 h 5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336" h="51720">
                  <a:moveTo>
                    <a:pt x="10001" y="20669"/>
                  </a:moveTo>
                  <a:cubicBezTo>
                    <a:pt x="10001" y="18479"/>
                    <a:pt x="10573" y="16478"/>
                    <a:pt x="11621" y="14764"/>
                  </a:cubicBezTo>
                  <a:cubicBezTo>
                    <a:pt x="12668" y="13049"/>
                    <a:pt x="14097" y="11621"/>
                    <a:pt x="15907" y="10668"/>
                  </a:cubicBezTo>
                  <a:cubicBezTo>
                    <a:pt x="17717" y="9716"/>
                    <a:pt x="19812" y="9144"/>
                    <a:pt x="22193" y="9144"/>
                  </a:cubicBezTo>
                  <a:cubicBezTo>
                    <a:pt x="23241" y="9144"/>
                    <a:pt x="24193" y="9144"/>
                    <a:pt x="25241" y="9335"/>
                  </a:cubicBezTo>
                  <a:cubicBezTo>
                    <a:pt x="26289" y="9525"/>
                    <a:pt x="26956" y="9620"/>
                    <a:pt x="27337" y="9716"/>
                  </a:cubicBezTo>
                  <a:lnTo>
                    <a:pt x="27337" y="191"/>
                  </a:lnTo>
                  <a:cubicBezTo>
                    <a:pt x="26860" y="191"/>
                    <a:pt x="26194" y="95"/>
                    <a:pt x="25337" y="0"/>
                  </a:cubicBezTo>
                  <a:cubicBezTo>
                    <a:pt x="24479" y="0"/>
                    <a:pt x="23717" y="0"/>
                    <a:pt x="23146" y="0"/>
                  </a:cubicBezTo>
                  <a:cubicBezTo>
                    <a:pt x="20193" y="0"/>
                    <a:pt x="17526" y="762"/>
                    <a:pt x="15145" y="2381"/>
                  </a:cubicBezTo>
                  <a:cubicBezTo>
                    <a:pt x="12763" y="4001"/>
                    <a:pt x="11144" y="6096"/>
                    <a:pt x="10192" y="8858"/>
                  </a:cubicBezTo>
                  <a:lnTo>
                    <a:pt x="9620" y="8858"/>
                  </a:lnTo>
                  <a:lnTo>
                    <a:pt x="9620" y="762"/>
                  </a:lnTo>
                  <a:lnTo>
                    <a:pt x="0" y="762"/>
                  </a:lnTo>
                  <a:lnTo>
                    <a:pt x="0" y="51721"/>
                  </a:lnTo>
                  <a:lnTo>
                    <a:pt x="9906" y="51721"/>
                  </a:lnTo>
                  <a:lnTo>
                    <a:pt x="9906" y="20574"/>
                  </a:lnTo>
                  <a:close/>
                </a:path>
              </a:pathLst>
            </a:custGeom>
            <a:solidFill>
              <a:srgbClr val="FFFFFF"/>
            </a:solidFill>
            <a:ln w="0" cap="flat">
              <a:noFill/>
              <a:prstDash val="solid"/>
              <a:miter/>
            </a:ln>
          </p:spPr>
          <p:txBody>
            <a:bodyPr rtlCol="0" anchor="ctr"/>
            <a:lstStyle/>
            <a:p>
              <a:endParaRPr lang="en-GB"/>
            </a:p>
          </p:txBody>
        </p:sp>
        <p:sp>
          <p:nvSpPr>
            <p:cNvPr id="38" name="Freeform 37">
              <a:extLst>
                <a:ext uri="{FF2B5EF4-FFF2-40B4-BE49-F238E27FC236}">
                  <a16:creationId xmlns:a16="http://schemas.microsoft.com/office/drawing/2014/main" id="{ACB1E474-D7F6-592B-5C8C-FA5C8DE5530F}"/>
                </a:ext>
              </a:extLst>
            </p:cNvPr>
            <p:cNvSpPr/>
            <p:nvPr/>
          </p:nvSpPr>
          <p:spPr>
            <a:xfrm>
              <a:off x="1838986" y="5392206"/>
              <a:ext cx="47434" cy="52577"/>
            </a:xfrm>
            <a:custGeom>
              <a:avLst/>
              <a:gdLst>
                <a:gd name="connsiteX0" fmla="*/ 36195 w 47434"/>
                <a:gd name="connsiteY0" fmla="*/ 49340 h 52577"/>
                <a:gd name="connsiteX1" fmla="*/ 44482 w 47434"/>
                <a:gd name="connsiteY1" fmla="*/ 40195 h 52577"/>
                <a:gd name="connsiteX2" fmla="*/ 47435 w 47434"/>
                <a:gd name="connsiteY2" fmla="*/ 26384 h 52577"/>
                <a:gd name="connsiteX3" fmla="*/ 44482 w 47434"/>
                <a:gd name="connsiteY3" fmla="*/ 12478 h 52577"/>
                <a:gd name="connsiteX4" fmla="*/ 36195 w 47434"/>
                <a:gd name="connsiteY4" fmla="*/ 3238 h 52577"/>
                <a:gd name="connsiteX5" fmla="*/ 23717 w 47434"/>
                <a:gd name="connsiteY5" fmla="*/ 0 h 52577"/>
                <a:gd name="connsiteX6" fmla="*/ 11240 w 47434"/>
                <a:gd name="connsiteY6" fmla="*/ 3238 h 52577"/>
                <a:gd name="connsiteX7" fmla="*/ 2953 w 47434"/>
                <a:gd name="connsiteY7" fmla="*/ 12478 h 52577"/>
                <a:gd name="connsiteX8" fmla="*/ 0 w 47434"/>
                <a:gd name="connsiteY8" fmla="*/ 26384 h 52577"/>
                <a:gd name="connsiteX9" fmla="*/ 2953 w 47434"/>
                <a:gd name="connsiteY9" fmla="*/ 40195 h 52577"/>
                <a:gd name="connsiteX10" fmla="*/ 11240 w 47434"/>
                <a:gd name="connsiteY10" fmla="*/ 49340 h 52577"/>
                <a:gd name="connsiteX11" fmla="*/ 23717 w 47434"/>
                <a:gd name="connsiteY11" fmla="*/ 52578 h 52577"/>
                <a:gd name="connsiteX12" fmla="*/ 36195 w 47434"/>
                <a:gd name="connsiteY12" fmla="*/ 49340 h 52577"/>
                <a:gd name="connsiteX13" fmla="*/ 11430 w 47434"/>
                <a:gd name="connsiteY13" fmla="*/ 35243 h 52577"/>
                <a:gd name="connsiteX14" fmla="*/ 9906 w 47434"/>
                <a:gd name="connsiteY14" fmla="*/ 26289 h 52577"/>
                <a:gd name="connsiteX15" fmla="*/ 11430 w 47434"/>
                <a:gd name="connsiteY15" fmla="*/ 17336 h 52577"/>
                <a:gd name="connsiteX16" fmla="*/ 16002 w 47434"/>
                <a:gd name="connsiteY16" fmla="*/ 10763 h 52577"/>
                <a:gd name="connsiteX17" fmla="*/ 23717 w 47434"/>
                <a:gd name="connsiteY17" fmla="*/ 8287 h 52577"/>
                <a:gd name="connsiteX18" fmla="*/ 31433 w 47434"/>
                <a:gd name="connsiteY18" fmla="*/ 10763 h 52577"/>
                <a:gd name="connsiteX19" fmla="*/ 36004 w 47434"/>
                <a:gd name="connsiteY19" fmla="*/ 17336 h 52577"/>
                <a:gd name="connsiteX20" fmla="*/ 37529 w 47434"/>
                <a:gd name="connsiteY20" fmla="*/ 26289 h 52577"/>
                <a:gd name="connsiteX21" fmla="*/ 36004 w 47434"/>
                <a:gd name="connsiteY21" fmla="*/ 35243 h 52577"/>
                <a:gd name="connsiteX22" fmla="*/ 31433 w 47434"/>
                <a:gd name="connsiteY22" fmla="*/ 41815 h 52577"/>
                <a:gd name="connsiteX23" fmla="*/ 23717 w 47434"/>
                <a:gd name="connsiteY23" fmla="*/ 44291 h 52577"/>
                <a:gd name="connsiteX24" fmla="*/ 16002 w 47434"/>
                <a:gd name="connsiteY24" fmla="*/ 41815 h 52577"/>
                <a:gd name="connsiteX25" fmla="*/ 11430 w 47434"/>
                <a:gd name="connsiteY25" fmla="*/ 35243 h 5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434" h="52577">
                  <a:moveTo>
                    <a:pt x="36195" y="49340"/>
                  </a:moveTo>
                  <a:cubicBezTo>
                    <a:pt x="39719" y="47149"/>
                    <a:pt x="42482" y="44101"/>
                    <a:pt x="44482" y="40195"/>
                  </a:cubicBezTo>
                  <a:cubicBezTo>
                    <a:pt x="46482" y="36290"/>
                    <a:pt x="47435" y="31623"/>
                    <a:pt x="47435" y="26384"/>
                  </a:cubicBezTo>
                  <a:cubicBezTo>
                    <a:pt x="47435" y="21145"/>
                    <a:pt x="46482" y="16478"/>
                    <a:pt x="44482" y="12478"/>
                  </a:cubicBezTo>
                  <a:cubicBezTo>
                    <a:pt x="42482" y="8477"/>
                    <a:pt x="39719" y="5429"/>
                    <a:pt x="36195" y="3238"/>
                  </a:cubicBezTo>
                  <a:cubicBezTo>
                    <a:pt x="32671" y="1048"/>
                    <a:pt x="28480" y="0"/>
                    <a:pt x="23717" y="0"/>
                  </a:cubicBezTo>
                  <a:cubicBezTo>
                    <a:pt x="18955" y="0"/>
                    <a:pt x="14764" y="1048"/>
                    <a:pt x="11240" y="3238"/>
                  </a:cubicBezTo>
                  <a:cubicBezTo>
                    <a:pt x="7715" y="5429"/>
                    <a:pt x="4953" y="8477"/>
                    <a:pt x="2953" y="12478"/>
                  </a:cubicBezTo>
                  <a:cubicBezTo>
                    <a:pt x="953" y="16478"/>
                    <a:pt x="0" y="21050"/>
                    <a:pt x="0" y="26384"/>
                  </a:cubicBezTo>
                  <a:cubicBezTo>
                    <a:pt x="0" y="31718"/>
                    <a:pt x="953" y="36290"/>
                    <a:pt x="2953" y="40195"/>
                  </a:cubicBezTo>
                  <a:cubicBezTo>
                    <a:pt x="4953" y="44101"/>
                    <a:pt x="7715" y="47149"/>
                    <a:pt x="11240" y="49340"/>
                  </a:cubicBezTo>
                  <a:cubicBezTo>
                    <a:pt x="14764" y="51530"/>
                    <a:pt x="18955" y="52578"/>
                    <a:pt x="23717" y="52578"/>
                  </a:cubicBezTo>
                  <a:cubicBezTo>
                    <a:pt x="28480" y="52578"/>
                    <a:pt x="32671" y="51530"/>
                    <a:pt x="36195" y="49340"/>
                  </a:cubicBezTo>
                  <a:close/>
                  <a:moveTo>
                    <a:pt x="11430" y="35243"/>
                  </a:moveTo>
                  <a:cubicBezTo>
                    <a:pt x="10478" y="32480"/>
                    <a:pt x="9906" y="29528"/>
                    <a:pt x="9906" y="26289"/>
                  </a:cubicBezTo>
                  <a:cubicBezTo>
                    <a:pt x="9906" y="23051"/>
                    <a:pt x="10382" y="20003"/>
                    <a:pt x="11430" y="17336"/>
                  </a:cubicBezTo>
                  <a:cubicBezTo>
                    <a:pt x="12383" y="14573"/>
                    <a:pt x="13907" y="12383"/>
                    <a:pt x="16002" y="10763"/>
                  </a:cubicBezTo>
                  <a:cubicBezTo>
                    <a:pt x="18002" y="9144"/>
                    <a:pt x="20669" y="8287"/>
                    <a:pt x="23717" y="8287"/>
                  </a:cubicBezTo>
                  <a:cubicBezTo>
                    <a:pt x="26765" y="8287"/>
                    <a:pt x="29337" y="9144"/>
                    <a:pt x="31433" y="10763"/>
                  </a:cubicBezTo>
                  <a:cubicBezTo>
                    <a:pt x="33433" y="12383"/>
                    <a:pt x="34957" y="14669"/>
                    <a:pt x="36004" y="17336"/>
                  </a:cubicBezTo>
                  <a:cubicBezTo>
                    <a:pt x="36957" y="20098"/>
                    <a:pt x="37529" y="23051"/>
                    <a:pt x="37529" y="26289"/>
                  </a:cubicBezTo>
                  <a:cubicBezTo>
                    <a:pt x="37529" y="29528"/>
                    <a:pt x="37052" y="32576"/>
                    <a:pt x="36004" y="35243"/>
                  </a:cubicBezTo>
                  <a:cubicBezTo>
                    <a:pt x="35052" y="38005"/>
                    <a:pt x="33528" y="40100"/>
                    <a:pt x="31433" y="41815"/>
                  </a:cubicBezTo>
                  <a:cubicBezTo>
                    <a:pt x="29432" y="43434"/>
                    <a:pt x="26861" y="44291"/>
                    <a:pt x="23717" y="44291"/>
                  </a:cubicBezTo>
                  <a:cubicBezTo>
                    <a:pt x="20574" y="44291"/>
                    <a:pt x="18002" y="43434"/>
                    <a:pt x="16002" y="41815"/>
                  </a:cubicBezTo>
                  <a:cubicBezTo>
                    <a:pt x="13907" y="40195"/>
                    <a:pt x="12478" y="38005"/>
                    <a:pt x="11430" y="35243"/>
                  </a:cubicBezTo>
                  <a:close/>
                </a:path>
              </a:pathLst>
            </a:custGeom>
            <a:solidFill>
              <a:srgbClr val="FFFFFF"/>
            </a:solidFill>
            <a:ln w="0" cap="flat">
              <a:noFill/>
              <a:prstDash val="solid"/>
              <a:miter/>
            </a:ln>
          </p:spPr>
          <p:txBody>
            <a:bodyPr rtlCol="0" anchor="ctr"/>
            <a:lstStyle/>
            <a:p>
              <a:endParaRPr lang="en-GB"/>
            </a:p>
          </p:txBody>
        </p:sp>
        <p:sp>
          <p:nvSpPr>
            <p:cNvPr id="39" name="Freeform 38">
              <a:extLst>
                <a:ext uri="{FF2B5EF4-FFF2-40B4-BE49-F238E27FC236}">
                  <a16:creationId xmlns:a16="http://schemas.microsoft.com/office/drawing/2014/main" id="{F26C105B-DFF9-EE9C-B4D9-7AED5800C73B}"/>
                </a:ext>
              </a:extLst>
            </p:cNvPr>
            <p:cNvSpPr/>
            <p:nvPr/>
          </p:nvSpPr>
          <p:spPr>
            <a:xfrm>
              <a:off x="1899755" y="5392206"/>
              <a:ext cx="46577" cy="70865"/>
            </a:xfrm>
            <a:custGeom>
              <a:avLst/>
              <a:gdLst>
                <a:gd name="connsiteX0" fmla="*/ 25337 w 46577"/>
                <a:gd name="connsiteY0" fmla="*/ 52578 h 70865"/>
                <a:gd name="connsiteX1" fmla="*/ 36290 w 46577"/>
                <a:gd name="connsiteY1" fmla="*/ 49435 h 70865"/>
                <a:gd name="connsiteX2" fmla="*/ 43815 w 46577"/>
                <a:gd name="connsiteY2" fmla="*/ 40386 h 70865"/>
                <a:gd name="connsiteX3" fmla="*/ 46577 w 46577"/>
                <a:gd name="connsiteY3" fmla="*/ 26194 h 70865"/>
                <a:gd name="connsiteX4" fmla="*/ 43815 w 46577"/>
                <a:gd name="connsiteY4" fmla="*/ 12097 h 70865"/>
                <a:gd name="connsiteX5" fmla="*/ 36195 w 46577"/>
                <a:gd name="connsiteY5" fmla="*/ 3143 h 70865"/>
                <a:gd name="connsiteX6" fmla="*/ 25146 w 46577"/>
                <a:gd name="connsiteY6" fmla="*/ 0 h 70865"/>
                <a:gd name="connsiteX7" fmla="*/ 17526 w 46577"/>
                <a:gd name="connsiteY7" fmla="*/ 1619 h 70865"/>
                <a:gd name="connsiteX8" fmla="*/ 13049 w 46577"/>
                <a:gd name="connsiteY8" fmla="*/ 5334 h 70865"/>
                <a:gd name="connsiteX9" fmla="*/ 10573 w 46577"/>
                <a:gd name="connsiteY9" fmla="*/ 9049 h 70865"/>
                <a:gd name="connsiteX10" fmla="*/ 9716 w 46577"/>
                <a:gd name="connsiteY10" fmla="*/ 9049 h 70865"/>
                <a:gd name="connsiteX11" fmla="*/ 9716 w 46577"/>
                <a:gd name="connsiteY11" fmla="*/ 762 h 70865"/>
                <a:gd name="connsiteX12" fmla="*/ 0 w 46577"/>
                <a:gd name="connsiteY12" fmla="*/ 762 h 70865"/>
                <a:gd name="connsiteX13" fmla="*/ 0 w 46577"/>
                <a:gd name="connsiteY13" fmla="*/ 70866 h 70865"/>
                <a:gd name="connsiteX14" fmla="*/ 9906 w 46577"/>
                <a:gd name="connsiteY14" fmla="*/ 70866 h 70865"/>
                <a:gd name="connsiteX15" fmla="*/ 9906 w 46577"/>
                <a:gd name="connsiteY15" fmla="*/ 43815 h 70865"/>
                <a:gd name="connsiteX16" fmla="*/ 10478 w 46577"/>
                <a:gd name="connsiteY16" fmla="*/ 43815 h 70865"/>
                <a:gd name="connsiteX17" fmla="*/ 13049 w 46577"/>
                <a:gd name="connsiteY17" fmla="*/ 47530 h 70865"/>
                <a:gd name="connsiteX18" fmla="*/ 17621 w 46577"/>
                <a:gd name="connsiteY18" fmla="*/ 51149 h 70865"/>
                <a:gd name="connsiteX19" fmla="*/ 25241 w 46577"/>
                <a:gd name="connsiteY19" fmla="*/ 52673 h 70865"/>
                <a:gd name="connsiteX20" fmla="*/ 11335 w 46577"/>
                <a:gd name="connsiteY20" fmla="*/ 35528 h 70865"/>
                <a:gd name="connsiteX21" fmla="*/ 9811 w 46577"/>
                <a:gd name="connsiteY21" fmla="*/ 26098 h 70865"/>
                <a:gd name="connsiteX22" fmla="*/ 11335 w 46577"/>
                <a:gd name="connsiteY22" fmla="*/ 16764 h 70865"/>
                <a:gd name="connsiteX23" fmla="*/ 15812 w 46577"/>
                <a:gd name="connsiteY23" fmla="*/ 10573 h 70865"/>
                <a:gd name="connsiteX24" fmla="*/ 23146 w 46577"/>
                <a:gd name="connsiteY24" fmla="*/ 8382 h 70865"/>
                <a:gd name="connsiteX25" fmla="*/ 30671 w 46577"/>
                <a:gd name="connsiteY25" fmla="*/ 10668 h 70865"/>
                <a:gd name="connsiteX26" fmla="*/ 35147 w 46577"/>
                <a:gd name="connsiteY26" fmla="*/ 17050 h 70865"/>
                <a:gd name="connsiteX27" fmla="*/ 36671 w 46577"/>
                <a:gd name="connsiteY27" fmla="*/ 26098 h 70865"/>
                <a:gd name="connsiteX28" fmla="*/ 35147 w 46577"/>
                <a:gd name="connsiteY28" fmla="*/ 35338 h 70865"/>
                <a:gd name="connsiteX29" fmla="*/ 30575 w 46577"/>
                <a:gd name="connsiteY29" fmla="*/ 41815 h 70865"/>
                <a:gd name="connsiteX30" fmla="*/ 23146 w 46577"/>
                <a:gd name="connsiteY30" fmla="*/ 44196 h 70865"/>
                <a:gd name="connsiteX31" fmla="*/ 15907 w 46577"/>
                <a:gd name="connsiteY31" fmla="*/ 41910 h 70865"/>
                <a:gd name="connsiteX32" fmla="*/ 11430 w 46577"/>
                <a:gd name="connsiteY32" fmla="*/ 35623 h 7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577" h="70865">
                  <a:moveTo>
                    <a:pt x="25337" y="52578"/>
                  </a:moveTo>
                  <a:cubicBezTo>
                    <a:pt x="29432" y="52578"/>
                    <a:pt x="33147" y="51530"/>
                    <a:pt x="36290" y="49435"/>
                  </a:cubicBezTo>
                  <a:cubicBezTo>
                    <a:pt x="39529" y="47339"/>
                    <a:pt x="42005" y="44291"/>
                    <a:pt x="43815" y="40386"/>
                  </a:cubicBezTo>
                  <a:cubicBezTo>
                    <a:pt x="45625" y="36481"/>
                    <a:pt x="46577" y="31718"/>
                    <a:pt x="46577" y="26194"/>
                  </a:cubicBezTo>
                  <a:cubicBezTo>
                    <a:pt x="46577" y="20669"/>
                    <a:pt x="45625" y="16002"/>
                    <a:pt x="43815" y="12097"/>
                  </a:cubicBezTo>
                  <a:cubicBezTo>
                    <a:pt x="42005" y="8191"/>
                    <a:pt x="39433" y="5143"/>
                    <a:pt x="36195" y="3143"/>
                  </a:cubicBezTo>
                  <a:cubicBezTo>
                    <a:pt x="32957" y="1048"/>
                    <a:pt x="29242" y="0"/>
                    <a:pt x="25146" y="0"/>
                  </a:cubicBezTo>
                  <a:cubicBezTo>
                    <a:pt x="22003" y="0"/>
                    <a:pt x="19431" y="571"/>
                    <a:pt x="17526" y="1619"/>
                  </a:cubicBezTo>
                  <a:cubicBezTo>
                    <a:pt x="15621" y="2667"/>
                    <a:pt x="14097" y="3905"/>
                    <a:pt x="13049" y="5334"/>
                  </a:cubicBezTo>
                  <a:cubicBezTo>
                    <a:pt x="12001" y="6763"/>
                    <a:pt x="11144" y="7906"/>
                    <a:pt x="10573" y="9049"/>
                  </a:cubicBezTo>
                  <a:lnTo>
                    <a:pt x="9716" y="9049"/>
                  </a:lnTo>
                  <a:lnTo>
                    <a:pt x="9716" y="762"/>
                  </a:lnTo>
                  <a:lnTo>
                    <a:pt x="0" y="762"/>
                  </a:lnTo>
                  <a:lnTo>
                    <a:pt x="0" y="70866"/>
                  </a:lnTo>
                  <a:lnTo>
                    <a:pt x="9906" y="70866"/>
                  </a:lnTo>
                  <a:lnTo>
                    <a:pt x="9906" y="43815"/>
                  </a:lnTo>
                  <a:lnTo>
                    <a:pt x="10478" y="43815"/>
                  </a:lnTo>
                  <a:cubicBezTo>
                    <a:pt x="11049" y="44863"/>
                    <a:pt x="11906" y="46101"/>
                    <a:pt x="13049" y="47530"/>
                  </a:cubicBezTo>
                  <a:cubicBezTo>
                    <a:pt x="14192" y="48959"/>
                    <a:pt x="15716" y="50101"/>
                    <a:pt x="17621" y="51149"/>
                  </a:cubicBezTo>
                  <a:cubicBezTo>
                    <a:pt x="19621" y="52197"/>
                    <a:pt x="22098" y="52673"/>
                    <a:pt x="25241" y="52673"/>
                  </a:cubicBezTo>
                  <a:close/>
                  <a:moveTo>
                    <a:pt x="11335" y="35528"/>
                  </a:moveTo>
                  <a:cubicBezTo>
                    <a:pt x="10287" y="32861"/>
                    <a:pt x="9811" y="29718"/>
                    <a:pt x="9811" y="26098"/>
                  </a:cubicBezTo>
                  <a:cubicBezTo>
                    <a:pt x="9811" y="22479"/>
                    <a:pt x="10287" y="19431"/>
                    <a:pt x="11335" y="16764"/>
                  </a:cubicBezTo>
                  <a:cubicBezTo>
                    <a:pt x="12383" y="14097"/>
                    <a:pt x="13811" y="12002"/>
                    <a:pt x="15812" y="10573"/>
                  </a:cubicBezTo>
                  <a:cubicBezTo>
                    <a:pt x="17812" y="9049"/>
                    <a:pt x="20193" y="8382"/>
                    <a:pt x="23146" y="8382"/>
                  </a:cubicBezTo>
                  <a:cubicBezTo>
                    <a:pt x="26099" y="8382"/>
                    <a:pt x="28670" y="9144"/>
                    <a:pt x="30671" y="10668"/>
                  </a:cubicBezTo>
                  <a:cubicBezTo>
                    <a:pt x="32671" y="12192"/>
                    <a:pt x="34195" y="14288"/>
                    <a:pt x="35147" y="17050"/>
                  </a:cubicBezTo>
                  <a:cubicBezTo>
                    <a:pt x="36195" y="19717"/>
                    <a:pt x="36671" y="22765"/>
                    <a:pt x="36671" y="26098"/>
                  </a:cubicBezTo>
                  <a:cubicBezTo>
                    <a:pt x="36671" y="29432"/>
                    <a:pt x="36195" y="32576"/>
                    <a:pt x="35147" y="35338"/>
                  </a:cubicBezTo>
                  <a:cubicBezTo>
                    <a:pt x="34100" y="38100"/>
                    <a:pt x="32575" y="40195"/>
                    <a:pt x="30575" y="41815"/>
                  </a:cubicBezTo>
                  <a:cubicBezTo>
                    <a:pt x="28575" y="43434"/>
                    <a:pt x="26099" y="44196"/>
                    <a:pt x="23146" y="44196"/>
                  </a:cubicBezTo>
                  <a:cubicBezTo>
                    <a:pt x="20193" y="44196"/>
                    <a:pt x="17907" y="43434"/>
                    <a:pt x="15907" y="41910"/>
                  </a:cubicBezTo>
                  <a:cubicBezTo>
                    <a:pt x="13907" y="40386"/>
                    <a:pt x="12478" y="38291"/>
                    <a:pt x="11430" y="35623"/>
                  </a:cubicBezTo>
                  <a:close/>
                </a:path>
              </a:pathLst>
            </a:custGeom>
            <a:solidFill>
              <a:srgbClr val="FFFFFF"/>
            </a:solidFill>
            <a:ln w="0" cap="flat">
              <a:noFill/>
              <a:prstDash val="solid"/>
              <a:miter/>
            </a:ln>
          </p:spPr>
          <p:txBody>
            <a:bodyPr rtlCol="0" anchor="ctr"/>
            <a:lstStyle/>
            <a:p>
              <a:endParaRPr lang="en-GB"/>
            </a:p>
          </p:txBody>
        </p:sp>
        <p:sp>
          <p:nvSpPr>
            <p:cNvPr id="40" name="Freeform 39">
              <a:extLst>
                <a:ext uri="{FF2B5EF4-FFF2-40B4-BE49-F238E27FC236}">
                  <a16:creationId xmlns:a16="http://schemas.microsoft.com/office/drawing/2014/main" id="{8A7E8A0B-86BF-D75F-B636-9823AF8CBE30}"/>
                </a:ext>
              </a:extLst>
            </p:cNvPr>
            <p:cNvSpPr/>
            <p:nvPr/>
          </p:nvSpPr>
          <p:spPr>
            <a:xfrm>
              <a:off x="1957572" y="5392110"/>
              <a:ext cx="46100" cy="52673"/>
            </a:xfrm>
            <a:custGeom>
              <a:avLst/>
              <a:gdLst>
                <a:gd name="connsiteX0" fmla="*/ 39148 w 46100"/>
                <a:gd name="connsiteY0" fmla="*/ 5906 h 52673"/>
                <a:gd name="connsiteX1" fmla="*/ 31909 w 46100"/>
                <a:gd name="connsiteY1" fmla="*/ 1429 h 52673"/>
                <a:gd name="connsiteX2" fmla="*/ 23527 w 46100"/>
                <a:gd name="connsiteY2" fmla="*/ 0 h 52673"/>
                <a:gd name="connsiteX3" fmla="*/ 11144 w 46100"/>
                <a:gd name="connsiteY3" fmla="*/ 3334 h 52673"/>
                <a:gd name="connsiteX4" fmla="*/ 2953 w 46100"/>
                <a:gd name="connsiteY4" fmla="*/ 12668 h 52673"/>
                <a:gd name="connsiteX5" fmla="*/ 0 w 46100"/>
                <a:gd name="connsiteY5" fmla="*/ 26480 h 52673"/>
                <a:gd name="connsiteX6" fmla="*/ 2953 w 46100"/>
                <a:gd name="connsiteY6" fmla="*/ 40291 h 52673"/>
                <a:gd name="connsiteX7" fmla="*/ 11335 w 46100"/>
                <a:gd name="connsiteY7" fmla="*/ 49435 h 52673"/>
                <a:gd name="connsiteX8" fmla="*/ 24289 w 46100"/>
                <a:gd name="connsiteY8" fmla="*/ 52673 h 52673"/>
                <a:gd name="connsiteX9" fmla="*/ 34195 w 46100"/>
                <a:gd name="connsiteY9" fmla="*/ 50959 h 52673"/>
                <a:gd name="connsiteX10" fmla="*/ 41434 w 46100"/>
                <a:gd name="connsiteY10" fmla="*/ 46101 h 52673"/>
                <a:gd name="connsiteX11" fmla="*/ 45434 w 46100"/>
                <a:gd name="connsiteY11" fmla="*/ 38862 h 52673"/>
                <a:gd name="connsiteX12" fmla="*/ 36004 w 46100"/>
                <a:gd name="connsiteY12" fmla="*/ 37148 h 52673"/>
                <a:gd name="connsiteX13" fmla="*/ 33433 w 46100"/>
                <a:gd name="connsiteY13" fmla="*/ 41148 h 52673"/>
                <a:gd name="connsiteX14" fmla="*/ 29432 w 46100"/>
                <a:gd name="connsiteY14" fmla="*/ 43625 h 52673"/>
                <a:gd name="connsiteX15" fmla="*/ 24289 w 46100"/>
                <a:gd name="connsiteY15" fmla="*/ 44387 h 52673"/>
                <a:gd name="connsiteX16" fmla="*/ 16669 w 46100"/>
                <a:gd name="connsiteY16" fmla="*/ 42482 h 52673"/>
                <a:gd name="connsiteX17" fmla="*/ 11620 w 46100"/>
                <a:gd name="connsiteY17" fmla="*/ 37052 h 52673"/>
                <a:gd name="connsiteX18" fmla="*/ 9906 w 46100"/>
                <a:gd name="connsiteY18" fmla="*/ 29051 h 52673"/>
                <a:gd name="connsiteX19" fmla="*/ 46101 w 46100"/>
                <a:gd name="connsiteY19" fmla="*/ 29051 h 52673"/>
                <a:gd name="connsiteX20" fmla="*/ 46101 w 46100"/>
                <a:gd name="connsiteY20" fmla="*/ 25527 h 52673"/>
                <a:gd name="connsiteX21" fmla="*/ 44196 w 46100"/>
                <a:gd name="connsiteY21" fmla="*/ 13716 h 52673"/>
                <a:gd name="connsiteX22" fmla="*/ 39148 w 46100"/>
                <a:gd name="connsiteY22" fmla="*/ 5810 h 52673"/>
                <a:gd name="connsiteX23" fmla="*/ 10001 w 46100"/>
                <a:gd name="connsiteY23" fmla="*/ 21717 h 52673"/>
                <a:gd name="connsiteX24" fmla="*/ 11525 w 46100"/>
                <a:gd name="connsiteY24" fmla="*/ 15526 h 52673"/>
                <a:gd name="connsiteX25" fmla="*/ 16288 w 46100"/>
                <a:gd name="connsiteY25" fmla="*/ 10192 h 52673"/>
                <a:gd name="connsiteX26" fmla="*/ 23622 w 46100"/>
                <a:gd name="connsiteY26" fmla="*/ 8192 h 52673"/>
                <a:gd name="connsiteX27" fmla="*/ 30385 w 46100"/>
                <a:gd name="connsiteY27" fmla="*/ 9906 h 52673"/>
                <a:gd name="connsiteX28" fmla="*/ 34861 w 46100"/>
                <a:gd name="connsiteY28" fmla="*/ 14669 h 52673"/>
                <a:gd name="connsiteX29" fmla="*/ 36481 w 46100"/>
                <a:gd name="connsiteY29" fmla="*/ 21622 h 52673"/>
                <a:gd name="connsiteX30" fmla="*/ 10096 w 46100"/>
                <a:gd name="connsiteY30" fmla="*/ 21622 h 5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100" h="52673">
                  <a:moveTo>
                    <a:pt x="39148" y="5906"/>
                  </a:moveTo>
                  <a:cubicBezTo>
                    <a:pt x="36957" y="3905"/>
                    <a:pt x="34576" y="2381"/>
                    <a:pt x="31909" y="1429"/>
                  </a:cubicBezTo>
                  <a:cubicBezTo>
                    <a:pt x="29242" y="476"/>
                    <a:pt x="26384" y="0"/>
                    <a:pt x="23527" y="0"/>
                  </a:cubicBezTo>
                  <a:cubicBezTo>
                    <a:pt x="18764" y="0"/>
                    <a:pt x="14668" y="1143"/>
                    <a:pt x="11144" y="3334"/>
                  </a:cubicBezTo>
                  <a:cubicBezTo>
                    <a:pt x="7620" y="5525"/>
                    <a:pt x="4858" y="8668"/>
                    <a:pt x="2953" y="12668"/>
                  </a:cubicBezTo>
                  <a:cubicBezTo>
                    <a:pt x="952" y="16669"/>
                    <a:pt x="0" y="21241"/>
                    <a:pt x="0" y="26480"/>
                  </a:cubicBezTo>
                  <a:cubicBezTo>
                    <a:pt x="0" y="31718"/>
                    <a:pt x="952" y="36386"/>
                    <a:pt x="2953" y="40291"/>
                  </a:cubicBezTo>
                  <a:cubicBezTo>
                    <a:pt x="4953" y="44196"/>
                    <a:pt x="7715" y="47244"/>
                    <a:pt x="11335" y="49435"/>
                  </a:cubicBezTo>
                  <a:cubicBezTo>
                    <a:pt x="14954" y="51626"/>
                    <a:pt x="19240" y="52673"/>
                    <a:pt x="24289" y="52673"/>
                  </a:cubicBezTo>
                  <a:cubicBezTo>
                    <a:pt x="28003" y="52673"/>
                    <a:pt x="31337" y="52102"/>
                    <a:pt x="34195" y="50959"/>
                  </a:cubicBezTo>
                  <a:cubicBezTo>
                    <a:pt x="37147" y="49816"/>
                    <a:pt x="39529" y="48197"/>
                    <a:pt x="41434" y="46101"/>
                  </a:cubicBezTo>
                  <a:cubicBezTo>
                    <a:pt x="43339" y="44006"/>
                    <a:pt x="44672" y="41624"/>
                    <a:pt x="45434" y="38862"/>
                  </a:cubicBezTo>
                  <a:lnTo>
                    <a:pt x="36004" y="37148"/>
                  </a:lnTo>
                  <a:cubicBezTo>
                    <a:pt x="35433" y="38767"/>
                    <a:pt x="34576" y="40100"/>
                    <a:pt x="33433" y="41148"/>
                  </a:cubicBezTo>
                  <a:cubicBezTo>
                    <a:pt x="32290" y="42196"/>
                    <a:pt x="30956" y="43053"/>
                    <a:pt x="29432" y="43625"/>
                  </a:cubicBezTo>
                  <a:cubicBezTo>
                    <a:pt x="27908" y="44196"/>
                    <a:pt x="26194" y="44387"/>
                    <a:pt x="24289" y="44387"/>
                  </a:cubicBezTo>
                  <a:cubicBezTo>
                    <a:pt x="21431" y="44387"/>
                    <a:pt x="18859" y="43720"/>
                    <a:pt x="16669" y="42482"/>
                  </a:cubicBezTo>
                  <a:cubicBezTo>
                    <a:pt x="14478" y="41243"/>
                    <a:pt x="12859" y="39434"/>
                    <a:pt x="11620" y="37052"/>
                  </a:cubicBezTo>
                  <a:cubicBezTo>
                    <a:pt x="10477" y="34862"/>
                    <a:pt x="10001" y="32099"/>
                    <a:pt x="9906" y="29051"/>
                  </a:cubicBezTo>
                  <a:lnTo>
                    <a:pt x="46101" y="29051"/>
                  </a:lnTo>
                  <a:lnTo>
                    <a:pt x="46101" y="25527"/>
                  </a:lnTo>
                  <a:cubicBezTo>
                    <a:pt x="46101" y="20860"/>
                    <a:pt x="45529" y="16955"/>
                    <a:pt x="44196" y="13716"/>
                  </a:cubicBezTo>
                  <a:cubicBezTo>
                    <a:pt x="42958" y="10478"/>
                    <a:pt x="41243" y="7811"/>
                    <a:pt x="39148" y="5810"/>
                  </a:cubicBezTo>
                  <a:close/>
                  <a:moveTo>
                    <a:pt x="10001" y="21717"/>
                  </a:moveTo>
                  <a:cubicBezTo>
                    <a:pt x="10096" y="19526"/>
                    <a:pt x="10573" y="17431"/>
                    <a:pt x="11525" y="15526"/>
                  </a:cubicBezTo>
                  <a:cubicBezTo>
                    <a:pt x="12668" y="13335"/>
                    <a:pt x="14192" y="11525"/>
                    <a:pt x="16288" y="10192"/>
                  </a:cubicBezTo>
                  <a:cubicBezTo>
                    <a:pt x="18383" y="8858"/>
                    <a:pt x="20764" y="8192"/>
                    <a:pt x="23622" y="8192"/>
                  </a:cubicBezTo>
                  <a:cubicBezTo>
                    <a:pt x="26194" y="8192"/>
                    <a:pt x="28384" y="8763"/>
                    <a:pt x="30385" y="9906"/>
                  </a:cubicBezTo>
                  <a:cubicBezTo>
                    <a:pt x="32290" y="11049"/>
                    <a:pt x="33814" y="12668"/>
                    <a:pt x="34861" y="14669"/>
                  </a:cubicBezTo>
                  <a:cubicBezTo>
                    <a:pt x="35909" y="16669"/>
                    <a:pt x="36481" y="19050"/>
                    <a:pt x="36481" y="21622"/>
                  </a:cubicBezTo>
                  <a:lnTo>
                    <a:pt x="10096" y="21622"/>
                  </a:lnTo>
                  <a:close/>
                </a:path>
              </a:pathLst>
            </a:custGeom>
            <a:solidFill>
              <a:srgbClr val="FFFFFF"/>
            </a:solidFill>
            <a:ln w="0" cap="flat">
              <a:noFill/>
              <a:prstDash val="solid"/>
              <a:miter/>
            </a:ln>
          </p:spPr>
          <p:txBody>
            <a:bodyPr rtlCol="0" anchor="ctr"/>
            <a:lstStyle/>
            <a:p>
              <a:endParaRPr lang="en-GB"/>
            </a:p>
          </p:txBody>
        </p:sp>
        <p:sp>
          <p:nvSpPr>
            <p:cNvPr id="41" name="Freeform 40">
              <a:extLst>
                <a:ext uri="{FF2B5EF4-FFF2-40B4-BE49-F238E27FC236}">
                  <a16:creationId xmlns:a16="http://schemas.microsoft.com/office/drawing/2014/main" id="{140D7752-24FB-6D7E-042D-1636538525FD}"/>
                </a:ext>
              </a:extLst>
            </p:cNvPr>
            <p:cNvSpPr/>
            <p:nvPr/>
          </p:nvSpPr>
          <p:spPr>
            <a:xfrm>
              <a:off x="2014722" y="5392206"/>
              <a:ext cx="42386" cy="52768"/>
            </a:xfrm>
            <a:custGeom>
              <a:avLst/>
              <a:gdLst>
                <a:gd name="connsiteX0" fmla="*/ 35528 w 42386"/>
                <a:gd name="connsiteY0" fmla="*/ 3238 h 52768"/>
                <a:gd name="connsiteX1" fmla="*/ 29051 w 42386"/>
                <a:gd name="connsiteY1" fmla="*/ 667 h 52768"/>
                <a:gd name="connsiteX2" fmla="*/ 22574 w 42386"/>
                <a:gd name="connsiteY2" fmla="*/ 0 h 52768"/>
                <a:gd name="connsiteX3" fmla="*/ 13811 w 42386"/>
                <a:gd name="connsiteY3" fmla="*/ 1333 h 52768"/>
                <a:gd name="connsiteX4" fmla="*/ 6382 w 42386"/>
                <a:gd name="connsiteY4" fmla="*/ 5524 h 52768"/>
                <a:gd name="connsiteX5" fmla="*/ 1524 w 42386"/>
                <a:gd name="connsiteY5" fmla="*/ 13049 h 52768"/>
                <a:gd name="connsiteX6" fmla="*/ 10858 w 42386"/>
                <a:gd name="connsiteY6" fmla="*/ 15145 h 52768"/>
                <a:gd name="connsiteX7" fmla="*/ 14859 w 42386"/>
                <a:gd name="connsiteY7" fmla="*/ 10287 h 52768"/>
                <a:gd name="connsiteX8" fmla="*/ 22765 w 42386"/>
                <a:gd name="connsiteY8" fmla="*/ 8096 h 52768"/>
                <a:gd name="connsiteX9" fmla="*/ 30004 w 42386"/>
                <a:gd name="connsiteY9" fmla="*/ 10477 h 52768"/>
                <a:gd name="connsiteX10" fmla="*/ 32480 w 42386"/>
                <a:gd name="connsiteY10" fmla="*/ 17240 h 52768"/>
                <a:gd name="connsiteX11" fmla="*/ 32480 w 42386"/>
                <a:gd name="connsiteY11" fmla="*/ 17431 h 52768"/>
                <a:gd name="connsiteX12" fmla="*/ 31147 w 42386"/>
                <a:gd name="connsiteY12" fmla="*/ 20003 h 52768"/>
                <a:gd name="connsiteX13" fmla="*/ 26956 w 42386"/>
                <a:gd name="connsiteY13" fmla="*/ 21145 h 52768"/>
                <a:gd name="connsiteX14" fmla="*/ 19526 w 42386"/>
                <a:gd name="connsiteY14" fmla="*/ 22003 h 52768"/>
                <a:gd name="connsiteX15" fmla="*/ 12382 w 42386"/>
                <a:gd name="connsiteY15" fmla="*/ 23241 h 52768"/>
                <a:gd name="connsiteX16" fmla="*/ 6096 w 42386"/>
                <a:gd name="connsiteY16" fmla="*/ 25717 h 52768"/>
                <a:gd name="connsiteX17" fmla="*/ 1619 w 42386"/>
                <a:gd name="connsiteY17" fmla="*/ 30099 h 52768"/>
                <a:gd name="connsiteX18" fmla="*/ 0 w 42386"/>
                <a:gd name="connsiteY18" fmla="*/ 37243 h 52768"/>
                <a:gd name="connsiteX19" fmla="*/ 2286 w 42386"/>
                <a:gd name="connsiteY19" fmla="*/ 45720 h 52768"/>
                <a:gd name="connsiteX20" fmla="*/ 8477 w 42386"/>
                <a:gd name="connsiteY20" fmla="*/ 50959 h 52768"/>
                <a:gd name="connsiteX21" fmla="*/ 17240 w 42386"/>
                <a:gd name="connsiteY21" fmla="*/ 52769 h 52768"/>
                <a:gd name="connsiteX22" fmla="*/ 24479 w 42386"/>
                <a:gd name="connsiteY22" fmla="*/ 51530 h 52768"/>
                <a:gd name="connsiteX23" fmla="*/ 29432 w 42386"/>
                <a:gd name="connsiteY23" fmla="*/ 48482 h 52768"/>
                <a:gd name="connsiteX24" fmla="*/ 32290 w 42386"/>
                <a:gd name="connsiteY24" fmla="*/ 44672 h 52768"/>
                <a:gd name="connsiteX25" fmla="*/ 32671 w 42386"/>
                <a:gd name="connsiteY25" fmla="*/ 44672 h 52768"/>
                <a:gd name="connsiteX26" fmla="*/ 32671 w 42386"/>
                <a:gd name="connsiteY26" fmla="*/ 51626 h 52768"/>
                <a:gd name="connsiteX27" fmla="*/ 42386 w 42386"/>
                <a:gd name="connsiteY27" fmla="*/ 51626 h 52768"/>
                <a:gd name="connsiteX28" fmla="*/ 42386 w 42386"/>
                <a:gd name="connsiteY28" fmla="*/ 17812 h 52768"/>
                <a:gd name="connsiteX29" fmla="*/ 40481 w 42386"/>
                <a:gd name="connsiteY29" fmla="*/ 8763 h 52768"/>
                <a:gd name="connsiteX30" fmla="*/ 35528 w 42386"/>
                <a:gd name="connsiteY30" fmla="*/ 3334 h 52768"/>
                <a:gd name="connsiteX31" fmla="*/ 32480 w 42386"/>
                <a:gd name="connsiteY31" fmla="*/ 33147 h 52768"/>
                <a:gd name="connsiteX32" fmla="*/ 30956 w 42386"/>
                <a:gd name="connsiteY32" fmla="*/ 38767 h 52768"/>
                <a:gd name="connsiteX33" fmla="*/ 26479 w 42386"/>
                <a:gd name="connsiteY33" fmla="*/ 43053 h 52768"/>
                <a:gd name="connsiteX34" fmla="*/ 19431 w 42386"/>
                <a:gd name="connsiteY34" fmla="*/ 44672 h 52768"/>
                <a:gd name="connsiteX35" fmla="*/ 12478 w 42386"/>
                <a:gd name="connsiteY35" fmla="*/ 42767 h 52768"/>
                <a:gd name="connsiteX36" fmla="*/ 9715 w 42386"/>
                <a:gd name="connsiteY36" fmla="*/ 37243 h 52768"/>
                <a:gd name="connsiteX37" fmla="*/ 11144 w 42386"/>
                <a:gd name="connsiteY37" fmla="*/ 32957 h 52768"/>
                <a:gd name="connsiteX38" fmla="*/ 14954 w 42386"/>
                <a:gd name="connsiteY38" fmla="*/ 30480 h 52768"/>
                <a:gd name="connsiteX39" fmla="*/ 20193 w 42386"/>
                <a:gd name="connsiteY39" fmla="*/ 29242 h 52768"/>
                <a:gd name="connsiteX40" fmla="*/ 23241 w 42386"/>
                <a:gd name="connsiteY40" fmla="*/ 28861 h 52768"/>
                <a:gd name="connsiteX41" fmla="*/ 26956 w 42386"/>
                <a:gd name="connsiteY41" fmla="*/ 28289 h 52768"/>
                <a:gd name="connsiteX42" fmla="*/ 30385 w 42386"/>
                <a:gd name="connsiteY42" fmla="*/ 27527 h 52768"/>
                <a:gd name="connsiteX43" fmla="*/ 32385 w 42386"/>
                <a:gd name="connsiteY43" fmla="*/ 26575 h 52768"/>
                <a:gd name="connsiteX44" fmla="*/ 32385 w 42386"/>
                <a:gd name="connsiteY44" fmla="*/ 33147 h 52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2386" h="52768">
                  <a:moveTo>
                    <a:pt x="35528" y="3238"/>
                  </a:moveTo>
                  <a:cubicBezTo>
                    <a:pt x="33528" y="2000"/>
                    <a:pt x="31337" y="1143"/>
                    <a:pt x="29051" y="667"/>
                  </a:cubicBezTo>
                  <a:cubicBezTo>
                    <a:pt x="26765" y="190"/>
                    <a:pt x="24574" y="0"/>
                    <a:pt x="22574" y="0"/>
                  </a:cubicBezTo>
                  <a:cubicBezTo>
                    <a:pt x="19526" y="0"/>
                    <a:pt x="16573" y="476"/>
                    <a:pt x="13811" y="1333"/>
                  </a:cubicBezTo>
                  <a:cubicBezTo>
                    <a:pt x="11049" y="2191"/>
                    <a:pt x="8572" y="3619"/>
                    <a:pt x="6382" y="5524"/>
                  </a:cubicBezTo>
                  <a:cubicBezTo>
                    <a:pt x="4286" y="7429"/>
                    <a:pt x="2667" y="9906"/>
                    <a:pt x="1524" y="13049"/>
                  </a:cubicBezTo>
                  <a:lnTo>
                    <a:pt x="10858" y="15145"/>
                  </a:lnTo>
                  <a:cubicBezTo>
                    <a:pt x="11620" y="13335"/>
                    <a:pt x="12954" y="11716"/>
                    <a:pt x="14859" y="10287"/>
                  </a:cubicBezTo>
                  <a:cubicBezTo>
                    <a:pt x="16764" y="8858"/>
                    <a:pt x="19431" y="8096"/>
                    <a:pt x="22765" y="8096"/>
                  </a:cubicBezTo>
                  <a:cubicBezTo>
                    <a:pt x="26098" y="8096"/>
                    <a:pt x="28384" y="8858"/>
                    <a:pt x="30004" y="10477"/>
                  </a:cubicBezTo>
                  <a:cubicBezTo>
                    <a:pt x="31623" y="12097"/>
                    <a:pt x="32480" y="14288"/>
                    <a:pt x="32480" y="17240"/>
                  </a:cubicBezTo>
                  <a:lnTo>
                    <a:pt x="32480" y="17431"/>
                  </a:lnTo>
                  <a:cubicBezTo>
                    <a:pt x="32480" y="18669"/>
                    <a:pt x="32004" y="19526"/>
                    <a:pt x="31147" y="20003"/>
                  </a:cubicBezTo>
                  <a:cubicBezTo>
                    <a:pt x="30289" y="20574"/>
                    <a:pt x="28861" y="20955"/>
                    <a:pt x="26956" y="21145"/>
                  </a:cubicBezTo>
                  <a:cubicBezTo>
                    <a:pt x="25051" y="21336"/>
                    <a:pt x="22574" y="21622"/>
                    <a:pt x="19526" y="22003"/>
                  </a:cubicBezTo>
                  <a:cubicBezTo>
                    <a:pt x="17145" y="22288"/>
                    <a:pt x="14764" y="22670"/>
                    <a:pt x="12382" y="23241"/>
                  </a:cubicBezTo>
                  <a:cubicBezTo>
                    <a:pt x="10001" y="23813"/>
                    <a:pt x="8001" y="24575"/>
                    <a:pt x="6096" y="25717"/>
                  </a:cubicBezTo>
                  <a:cubicBezTo>
                    <a:pt x="4191" y="26765"/>
                    <a:pt x="2762" y="28289"/>
                    <a:pt x="1619" y="30099"/>
                  </a:cubicBezTo>
                  <a:cubicBezTo>
                    <a:pt x="476" y="32004"/>
                    <a:pt x="0" y="34290"/>
                    <a:pt x="0" y="37243"/>
                  </a:cubicBezTo>
                  <a:cubicBezTo>
                    <a:pt x="0" y="40576"/>
                    <a:pt x="762" y="43434"/>
                    <a:pt x="2286" y="45720"/>
                  </a:cubicBezTo>
                  <a:cubicBezTo>
                    <a:pt x="3810" y="48006"/>
                    <a:pt x="5905" y="49816"/>
                    <a:pt x="8477" y="50959"/>
                  </a:cubicBezTo>
                  <a:cubicBezTo>
                    <a:pt x="11049" y="52197"/>
                    <a:pt x="14002" y="52769"/>
                    <a:pt x="17240" y="52769"/>
                  </a:cubicBezTo>
                  <a:cubicBezTo>
                    <a:pt x="20098" y="52769"/>
                    <a:pt x="22479" y="52388"/>
                    <a:pt x="24479" y="51530"/>
                  </a:cubicBezTo>
                  <a:cubicBezTo>
                    <a:pt x="26479" y="50673"/>
                    <a:pt x="28099" y="49720"/>
                    <a:pt x="29432" y="48482"/>
                  </a:cubicBezTo>
                  <a:cubicBezTo>
                    <a:pt x="30670" y="47244"/>
                    <a:pt x="31718" y="46006"/>
                    <a:pt x="32290" y="44672"/>
                  </a:cubicBezTo>
                  <a:lnTo>
                    <a:pt x="32671" y="44672"/>
                  </a:lnTo>
                  <a:lnTo>
                    <a:pt x="32671" y="51626"/>
                  </a:lnTo>
                  <a:lnTo>
                    <a:pt x="42386" y="51626"/>
                  </a:lnTo>
                  <a:lnTo>
                    <a:pt x="42386" y="17812"/>
                  </a:lnTo>
                  <a:cubicBezTo>
                    <a:pt x="42386" y="14097"/>
                    <a:pt x="41719" y="11049"/>
                    <a:pt x="40481" y="8763"/>
                  </a:cubicBezTo>
                  <a:cubicBezTo>
                    <a:pt x="39243" y="6382"/>
                    <a:pt x="37528" y="4667"/>
                    <a:pt x="35528" y="3334"/>
                  </a:cubicBezTo>
                  <a:close/>
                  <a:moveTo>
                    <a:pt x="32480" y="33147"/>
                  </a:moveTo>
                  <a:cubicBezTo>
                    <a:pt x="32480" y="35147"/>
                    <a:pt x="32004" y="37052"/>
                    <a:pt x="30956" y="38767"/>
                  </a:cubicBezTo>
                  <a:cubicBezTo>
                    <a:pt x="29908" y="40481"/>
                    <a:pt x="28480" y="41910"/>
                    <a:pt x="26479" y="43053"/>
                  </a:cubicBezTo>
                  <a:cubicBezTo>
                    <a:pt x="24479" y="44101"/>
                    <a:pt x="22193" y="44672"/>
                    <a:pt x="19431" y="44672"/>
                  </a:cubicBezTo>
                  <a:cubicBezTo>
                    <a:pt x="16669" y="44672"/>
                    <a:pt x="14288" y="44006"/>
                    <a:pt x="12478" y="42767"/>
                  </a:cubicBezTo>
                  <a:cubicBezTo>
                    <a:pt x="10668" y="41529"/>
                    <a:pt x="9715" y="39624"/>
                    <a:pt x="9715" y="37243"/>
                  </a:cubicBezTo>
                  <a:cubicBezTo>
                    <a:pt x="9715" y="35433"/>
                    <a:pt x="10192" y="34004"/>
                    <a:pt x="11144" y="32957"/>
                  </a:cubicBezTo>
                  <a:cubicBezTo>
                    <a:pt x="12097" y="31909"/>
                    <a:pt x="13335" y="31051"/>
                    <a:pt x="14954" y="30480"/>
                  </a:cubicBezTo>
                  <a:cubicBezTo>
                    <a:pt x="16573" y="29908"/>
                    <a:pt x="18288" y="29528"/>
                    <a:pt x="20193" y="29242"/>
                  </a:cubicBezTo>
                  <a:cubicBezTo>
                    <a:pt x="21050" y="29147"/>
                    <a:pt x="22003" y="28956"/>
                    <a:pt x="23241" y="28861"/>
                  </a:cubicBezTo>
                  <a:cubicBezTo>
                    <a:pt x="24479" y="28670"/>
                    <a:pt x="25717" y="28480"/>
                    <a:pt x="26956" y="28289"/>
                  </a:cubicBezTo>
                  <a:cubicBezTo>
                    <a:pt x="28194" y="28099"/>
                    <a:pt x="29432" y="27813"/>
                    <a:pt x="30385" y="27527"/>
                  </a:cubicBezTo>
                  <a:cubicBezTo>
                    <a:pt x="31432" y="27241"/>
                    <a:pt x="32099" y="26860"/>
                    <a:pt x="32385" y="26575"/>
                  </a:cubicBezTo>
                  <a:lnTo>
                    <a:pt x="32385" y="33147"/>
                  </a:lnTo>
                  <a:close/>
                </a:path>
              </a:pathLst>
            </a:custGeom>
            <a:solidFill>
              <a:srgbClr val="FFFFFF"/>
            </a:solidFill>
            <a:ln w="0" cap="flat">
              <a:noFill/>
              <a:prstDash val="solid"/>
              <a:miter/>
            </a:ln>
          </p:spPr>
          <p:txBody>
            <a:bodyPr rtlCol="0" anchor="ctr"/>
            <a:lstStyle/>
            <a:p>
              <a:endParaRPr lang="en-GB"/>
            </a:p>
          </p:txBody>
        </p:sp>
        <p:sp>
          <p:nvSpPr>
            <p:cNvPr id="43" name="Freeform 42">
              <a:extLst>
                <a:ext uri="{FF2B5EF4-FFF2-40B4-BE49-F238E27FC236}">
                  <a16:creationId xmlns:a16="http://schemas.microsoft.com/office/drawing/2014/main" id="{992B105C-2D19-A3C1-6357-D1CEAF515352}"/>
                </a:ext>
              </a:extLst>
            </p:cNvPr>
            <p:cNvSpPr/>
            <p:nvPr/>
          </p:nvSpPr>
          <p:spPr>
            <a:xfrm>
              <a:off x="2072539" y="5392110"/>
              <a:ext cx="42386" cy="51625"/>
            </a:xfrm>
            <a:custGeom>
              <a:avLst/>
              <a:gdLst>
                <a:gd name="connsiteX0" fmla="*/ 34385 w 42386"/>
                <a:gd name="connsiteY0" fmla="*/ 2191 h 51625"/>
                <a:gd name="connsiteX1" fmla="*/ 25241 w 42386"/>
                <a:gd name="connsiteY1" fmla="*/ 0 h 51625"/>
                <a:gd name="connsiteX2" fmla="*/ 15716 w 42386"/>
                <a:gd name="connsiteY2" fmla="*/ 2477 h 51625"/>
                <a:gd name="connsiteX3" fmla="*/ 10192 w 42386"/>
                <a:gd name="connsiteY3" fmla="*/ 8954 h 51625"/>
                <a:gd name="connsiteX4" fmla="*/ 9525 w 42386"/>
                <a:gd name="connsiteY4" fmla="*/ 8954 h 51625"/>
                <a:gd name="connsiteX5" fmla="*/ 9525 w 42386"/>
                <a:gd name="connsiteY5" fmla="*/ 667 h 51625"/>
                <a:gd name="connsiteX6" fmla="*/ 0 w 42386"/>
                <a:gd name="connsiteY6" fmla="*/ 667 h 51625"/>
                <a:gd name="connsiteX7" fmla="*/ 0 w 42386"/>
                <a:gd name="connsiteY7" fmla="*/ 51626 h 51625"/>
                <a:gd name="connsiteX8" fmla="*/ 9906 w 42386"/>
                <a:gd name="connsiteY8" fmla="*/ 51626 h 51625"/>
                <a:gd name="connsiteX9" fmla="*/ 9906 w 42386"/>
                <a:gd name="connsiteY9" fmla="*/ 21336 h 51625"/>
                <a:gd name="connsiteX10" fmla="*/ 11430 w 42386"/>
                <a:gd name="connsiteY10" fmla="*/ 14383 h 51625"/>
                <a:gd name="connsiteX11" fmla="*/ 15621 w 42386"/>
                <a:gd name="connsiteY11" fmla="*/ 10001 h 51625"/>
                <a:gd name="connsiteX12" fmla="*/ 21717 w 42386"/>
                <a:gd name="connsiteY12" fmla="*/ 8477 h 51625"/>
                <a:gd name="connsiteX13" fmla="*/ 29623 w 42386"/>
                <a:gd name="connsiteY13" fmla="*/ 11621 h 51625"/>
                <a:gd name="connsiteX14" fmla="*/ 32480 w 42386"/>
                <a:gd name="connsiteY14" fmla="*/ 20288 h 51625"/>
                <a:gd name="connsiteX15" fmla="*/ 32480 w 42386"/>
                <a:gd name="connsiteY15" fmla="*/ 51530 h 51625"/>
                <a:gd name="connsiteX16" fmla="*/ 42386 w 42386"/>
                <a:gd name="connsiteY16" fmla="*/ 51530 h 51625"/>
                <a:gd name="connsiteX17" fmla="*/ 42386 w 42386"/>
                <a:gd name="connsiteY17" fmla="*/ 19145 h 51625"/>
                <a:gd name="connsiteX18" fmla="*/ 40196 w 42386"/>
                <a:gd name="connsiteY18" fmla="*/ 8573 h 51625"/>
                <a:gd name="connsiteX19" fmla="*/ 34100 w 42386"/>
                <a:gd name="connsiteY19" fmla="*/ 2096 h 5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386" h="51625">
                  <a:moveTo>
                    <a:pt x="34385" y="2191"/>
                  </a:moveTo>
                  <a:cubicBezTo>
                    <a:pt x="31813" y="762"/>
                    <a:pt x="28766" y="0"/>
                    <a:pt x="25241" y="0"/>
                  </a:cubicBezTo>
                  <a:cubicBezTo>
                    <a:pt x="21431" y="0"/>
                    <a:pt x="18288" y="857"/>
                    <a:pt x="15716" y="2477"/>
                  </a:cubicBezTo>
                  <a:cubicBezTo>
                    <a:pt x="13240" y="4096"/>
                    <a:pt x="11335" y="6287"/>
                    <a:pt x="10192" y="8954"/>
                  </a:cubicBezTo>
                  <a:lnTo>
                    <a:pt x="9525" y="8954"/>
                  </a:lnTo>
                  <a:lnTo>
                    <a:pt x="9525" y="667"/>
                  </a:lnTo>
                  <a:lnTo>
                    <a:pt x="0" y="667"/>
                  </a:lnTo>
                  <a:lnTo>
                    <a:pt x="0" y="51626"/>
                  </a:lnTo>
                  <a:lnTo>
                    <a:pt x="9906" y="51626"/>
                  </a:lnTo>
                  <a:lnTo>
                    <a:pt x="9906" y="21336"/>
                  </a:lnTo>
                  <a:cubicBezTo>
                    <a:pt x="9906" y="18669"/>
                    <a:pt x="10382" y="16288"/>
                    <a:pt x="11430" y="14383"/>
                  </a:cubicBezTo>
                  <a:cubicBezTo>
                    <a:pt x="12478" y="12478"/>
                    <a:pt x="13907" y="11049"/>
                    <a:pt x="15621" y="10001"/>
                  </a:cubicBezTo>
                  <a:cubicBezTo>
                    <a:pt x="17431" y="9049"/>
                    <a:pt x="19431" y="8477"/>
                    <a:pt x="21717" y="8477"/>
                  </a:cubicBezTo>
                  <a:cubicBezTo>
                    <a:pt x="25051" y="8477"/>
                    <a:pt x="27718" y="9525"/>
                    <a:pt x="29623" y="11621"/>
                  </a:cubicBezTo>
                  <a:cubicBezTo>
                    <a:pt x="31528" y="13716"/>
                    <a:pt x="32480" y="16574"/>
                    <a:pt x="32480" y="20288"/>
                  </a:cubicBezTo>
                  <a:lnTo>
                    <a:pt x="32480" y="51530"/>
                  </a:lnTo>
                  <a:lnTo>
                    <a:pt x="42386" y="51530"/>
                  </a:lnTo>
                  <a:lnTo>
                    <a:pt x="42386" y="19145"/>
                  </a:lnTo>
                  <a:cubicBezTo>
                    <a:pt x="42386" y="14954"/>
                    <a:pt x="41624" y="11430"/>
                    <a:pt x="40196" y="8573"/>
                  </a:cubicBezTo>
                  <a:cubicBezTo>
                    <a:pt x="38767" y="5715"/>
                    <a:pt x="36767" y="3524"/>
                    <a:pt x="34100" y="2096"/>
                  </a:cubicBezTo>
                  <a:close/>
                </a:path>
              </a:pathLst>
            </a:custGeom>
            <a:solidFill>
              <a:srgbClr val="FFFFFF"/>
            </a:solidFill>
            <a:ln w="0" cap="flat">
              <a:noFill/>
              <a:prstDash val="solid"/>
              <a:miter/>
            </a:ln>
          </p:spPr>
          <p:txBody>
            <a:bodyPr rtlCol="0" anchor="ctr"/>
            <a:lstStyle/>
            <a:p>
              <a:endParaRPr lang="en-GB"/>
            </a:p>
          </p:txBody>
        </p:sp>
        <p:sp>
          <p:nvSpPr>
            <p:cNvPr id="44" name="Freeform 43">
              <a:extLst>
                <a:ext uri="{FF2B5EF4-FFF2-40B4-BE49-F238E27FC236}">
                  <a16:creationId xmlns:a16="http://schemas.microsoft.com/office/drawing/2014/main" id="{EBC7BCA2-C0D6-DCB5-195F-8DAA65077291}"/>
                </a:ext>
              </a:extLst>
            </p:cNvPr>
            <p:cNvSpPr/>
            <p:nvPr/>
          </p:nvSpPr>
          <p:spPr>
            <a:xfrm>
              <a:off x="1688967" y="5493361"/>
              <a:ext cx="50387" cy="68103"/>
            </a:xfrm>
            <a:custGeom>
              <a:avLst/>
              <a:gdLst>
                <a:gd name="connsiteX0" fmla="*/ 37338 w 50387"/>
                <a:gd name="connsiteY0" fmla="*/ 39624 h 68103"/>
                <a:gd name="connsiteX1" fmla="*/ 45148 w 50387"/>
                <a:gd name="connsiteY1" fmla="*/ 32290 h 68103"/>
                <a:gd name="connsiteX2" fmla="*/ 47720 w 50387"/>
                <a:gd name="connsiteY2" fmla="*/ 21336 h 68103"/>
                <a:gd name="connsiteX3" fmla="*/ 45148 w 50387"/>
                <a:gd name="connsiteY3" fmla="*/ 10287 h 68103"/>
                <a:gd name="connsiteX4" fmla="*/ 37338 w 50387"/>
                <a:gd name="connsiteY4" fmla="*/ 2762 h 68103"/>
                <a:gd name="connsiteX5" fmla="*/ 24194 w 50387"/>
                <a:gd name="connsiteY5" fmla="*/ 0 h 68103"/>
                <a:gd name="connsiteX6" fmla="*/ 0 w 50387"/>
                <a:gd name="connsiteY6" fmla="*/ 0 h 68103"/>
                <a:gd name="connsiteX7" fmla="*/ 0 w 50387"/>
                <a:gd name="connsiteY7" fmla="*/ 68008 h 68103"/>
                <a:gd name="connsiteX8" fmla="*/ 10287 w 50387"/>
                <a:gd name="connsiteY8" fmla="*/ 68008 h 68103"/>
                <a:gd name="connsiteX9" fmla="*/ 10287 w 50387"/>
                <a:gd name="connsiteY9" fmla="*/ 42291 h 68103"/>
                <a:gd name="connsiteX10" fmla="*/ 24194 w 50387"/>
                <a:gd name="connsiteY10" fmla="*/ 42291 h 68103"/>
                <a:gd name="connsiteX11" fmla="*/ 24860 w 50387"/>
                <a:gd name="connsiteY11" fmla="*/ 42291 h 68103"/>
                <a:gd name="connsiteX12" fmla="*/ 38672 w 50387"/>
                <a:gd name="connsiteY12" fmla="*/ 68104 h 68103"/>
                <a:gd name="connsiteX13" fmla="*/ 50387 w 50387"/>
                <a:gd name="connsiteY13" fmla="*/ 68104 h 68103"/>
                <a:gd name="connsiteX14" fmla="*/ 35243 w 50387"/>
                <a:gd name="connsiteY14" fmla="*/ 40481 h 68103"/>
                <a:gd name="connsiteX15" fmla="*/ 37338 w 50387"/>
                <a:gd name="connsiteY15" fmla="*/ 39815 h 68103"/>
                <a:gd name="connsiteX16" fmla="*/ 10287 w 50387"/>
                <a:gd name="connsiteY16" fmla="*/ 8763 h 68103"/>
                <a:gd name="connsiteX17" fmla="*/ 23146 w 50387"/>
                <a:gd name="connsiteY17" fmla="*/ 8763 h 68103"/>
                <a:gd name="connsiteX18" fmla="*/ 31337 w 50387"/>
                <a:gd name="connsiteY18" fmla="*/ 10287 h 68103"/>
                <a:gd name="connsiteX19" fmla="*/ 35909 w 50387"/>
                <a:gd name="connsiteY19" fmla="*/ 14669 h 68103"/>
                <a:gd name="connsiteX20" fmla="*/ 37338 w 50387"/>
                <a:gd name="connsiteY20" fmla="*/ 21336 h 68103"/>
                <a:gd name="connsiteX21" fmla="*/ 35909 w 50387"/>
                <a:gd name="connsiteY21" fmla="*/ 27908 h 68103"/>
                <a:gd name="connsiteX22" fmla="*/ 31337 w 50387"/>
                <a:gd name="connsiteY22" fmla="*/ 32099 h 68103"/>
                <a:gd name="connsiteX23" fmla="*/ 23241 w 50387"/>
                <a:gd name="connsiteY23" fmla="*/ 33528 h 68103"/>
                <a:gd name="connsiteX24" fmla="*/ 10192 w 50387"/>
                <a:gd name="connsiteY24" fmla="*/ 33528 h 68103"/>
                <a:gd name="connsiteX25" fmla="*/ 10192 w 50387"/>
                <a:gd name="connsiteY25" fmla="*/ 8858 h 68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387" h="68103">
                  <a:moveTo>
                    <a:pt x="37338" y="39624"/>
                  </a:moveTo>
                  <a:cubicBezTo>
                    <a:pt x="40862" y="37909"/>
                    <a:pt x="43434" y="35433"/>
                    <a:pt x="45148" y="32290"/>
                  </a:cubicBezTo>
                  <a:cubicBezTo>
                    <a:pt x="46863" y="29147"/>
                    <a:pt x="47720" y="25432"/>
                    <a:pt x="47720" y="21336"/>
                  </a:cubicBezTo>
                  <a:cubicBezTo>
                    <a:pt x="47720" y="17240"/>
                    <a:pt x="46863" y="13430"/>
                    <a:pt x="45148" y="10287"/>
                  </a:cubicBezTo>
                  <a:cubicBezTo>
                    <a:pt x="43434" y="7048"/>
                    <a:pt x="40862" y="4572"/>
                    <a:pt x="37338" y="2762"/>
                  </a:cubicBezTo>
                  <a:cubicBezTo>
                    <a:pt x="33814" y="953"/>
                    <a:pt x="29432" y="0"/>
                    <a:pt x="24194" y="0"/>
                  </a:cubicBezTo>
                  <a:lnTo>
                    <a:pt x="0" y="0"/>
                  </a:lnTo>
                  <a:lnTo>
                    <a:pt x="0" y="68008"/>
                  </a:lnTo>
                  <a:lnTo>
                    <a:pt x="10287" y="68008"/>
                  </a:lnTo>
                  <a:lnTo>
                    <a:pt x="10287" y="42291"/>
                  </a:lnTo>
                  <a:lnTo>
                    <a:pt x="24194" y="42291"/>
                  </a:lnTo>
                  <a:cubicBezTo>
                    <a:pt x="24194" y="42291"/>
                    <a:pt x="24574" y="42291"/>
                    <a:pt x="24860" y="42291"/>
                  </a:cubicBezTo>
                  <a:lnTo>
                    <a:pt x="38672" y="68104"/>
                  </a:lnTo>
                  <a:lnTo>
                    <a:pt x="50387" y="68104"/>
                  </a:lnTo>
                  <a:lnTo>
                    <a:pt x="35243" y="40481"/>
                  </a:lnTo>
                  <a:cubicBezTo>
                    <a:pt x="35909" y="40195"/>
                    <a:pt x="36766" y="40100"/>
                    <a:pt x="37338" y="39815"/>
                  </a:cubicBezTo>
                  <a:close/>
                  <a:moveTo>
                    <a:pt x="10287" y="8763"/>
                  </a:moveTo>
                  <a:lnTo>
                    <a:pt x="23146" y="8763"/>
                  </a:lnTo>
                  <a:cubicBezTo>
                    <a:pt x="26575" y="8763"/>
                    <a:pt x="29242" y="9239"/>
                    <a:pt x="31337" y="10287"/>
                  </a:cubicBezTo>
                  <a:cubicBezTo>
                    <a:pt x="33433" y="11335"/>
                    <a:pt x="34957" y="12764"/>
                    <a:pt x="35909" y="14669"/>
                  </a:cubicBezTo>
                  <a:cubicBezTo>
                    <a:pt x="36862" y="16573"/>
                    <a:pt x="37338" y="18764"/>
                    <a:pt x="37338" y="21336"/>
                  </a:cubicBezTo>
                  <a:cubicBezTo>
                    <a:pt x="37338" y="23908"/>
                    <a:pt x="36862" y="26098"/>
                    <a:pt x="35909" y="27908"/>
                  </a:cubicBezTo>
                  <a:cubicBezTo>
                    <a:pt x="34957" y="29718"/>
                    <a:pt x="33433" y="31147"/>
                    <a:pt x="31337" y="32099"/>
                  </a:cubicBezTo>
                  <a:cubicBezTo>
                    <a:pt x="29242" y="33052"/>
                    <a:pt x="26575" y="33528"/>
                    <a:pt x="23241" y="33528"/>
                  </a:cubicBezTo>
                  <a:lnTo>
                    <a:pt x="10192" y="33528"/>
                  </a:lnTo>
                  <a:lnTo>
                    <a:pt x="10192" y="8858"/>
                  </a:lnTo>
                  <a:close/>
                </a:path>
              </a:pathLst>
            </a:custGeom>
            <a:solidFill>
              <a:srgbClr val="FFFFFF"/>
            </a:solidFill>
            <a:ln w="0" cap="flat">
              <a:noFill/>
              <a:prstDash val="solid"/>
              <a:miter/>
            </a:ln>
          </p:spPr>
          <p:txBody>
            <a:bodyPr rtlCol="0" anchor="ctr"/>
            <a:lstStyle/>
            <a:p>
              <a:endParaRPr lang="en-GB"/>
            </a:p>
          </p:txBody>
        </p:sp>
        <p:sp>
          <p:nvSpPr>
            <p:cNvPr id="45" name="Freeform 44">
              <a:extLst>
                <a:ext uri="{FF2B5EF4-FFF2-40B4-BE49-F238E27FC236}">
                  <a16:creationId xmlns:a16="http://schemas.microsoft.com/office/drawing/2014/main" id="{756C0962-F674-F4F1-A55A-108CDED4423C}"/>
                </a:ext>
              </a:extLst>
            </p:cNvPr>
            <p:cNvSpPr/>
            <p:nvPr/>
          </p:nvSpPr>
          <p:spPr>
            <a:xfrm>
              <a:off x="1747927" y="5509649"/>
              <a:ext cx="46100" cy="52673"/>
            </a:xfrm>
            <a:custGeom>
              <a:avLst/>
              <a:gdLst>
                <a:gd name="connsiteX0" fmla="*/ 39148 w 46100"/>
                <a:gd name="connsiteY0" fmla="*/ 5905 h 52673"/>
                <a:gd name="connsiteX1" fmla="*/ 31909 w 46100"/>
                <a:gd name="connsiteY1" fmla="*/ 1429 h 52673"/>
                <a:gd name="connsiteX2" fmla="*/ 23527 w 46100"/>
                <a:gd name="connsiteY2" fmla="*/ 0 h 52673"/>
                <a:gd name="connsiteX3" fmla="*/ 11144 w 46100"/>
                <a:gd name="connsiteY3" fmla="*/ 3334 h 52673"/>
                <a:gd name="connsiteX4" fmla="*/ 2953 w 46100"/>
                <a:gd name="connsiteY4" fmla="*/ 12668 h 52673"/>
                <a:gd name="connsiteX5" fmla="*/ 0 w 46100"/>
                <a:gd name="connsiteY5" fmla="*/ 26479 h 52673"/>
                <a:gd name="connsiteX6" fmla="*/ 2953 w 46100"/>
                <a:gd name="connsiteY6" fmla="*/ 40291 h 52673"/>
                <a:gd name="connsiteX7" fmla="*/ 11335 w 46100"/>
                <a:gd name="connsiteY7" fmla="*/ 49435 h 52673"/>
                <a:gd name="connsiteX8" fmla="*/ 24289 w 46100"/>
                <a:gd name="connsiteY8" fmla="*/ 52673 h 52673"/>
                <a:gd name="connsiteX9" fmla="*/ 34195 w 46100"/>
                <a:gd name="connsiteY9" fmla="*/ 50959 h 52673"/>
                <a:gd name="connsiteX10" fmla="*/ 41434 w 46100"/>
                <a:gd name="connsiteY10" fmla="*/ 46101 h 52673"/>
                <a:gd name="connsiteX11" fmla="*/ 45434 w 46100"/>
                <a:gd name="connsiteY11" fmla="*/ 38862 h 52673"/>
                <a:gd name="connsiteX12" fmla="*/ 36004 w 46100"/>
                <a:gd name="connsiteY12" fmla="*/ 37148 h 52673"/>
                <a:gd name="connsiteX13" fmla="*/ 33433 w 46100"/>
                <a:gd name="connsiteY13" fmla="*/ 41148 h 52673"/>
                <a:gd name="connsiteX14" fmla="*/ 29432 w 46100"/>
                <a:gd name="connsiteY14" fmla="*/ 43625 h 52673"/>
                <a:gd name="connsiteX15" fmla="*/ 24289 w 46100"/>
                <a:gd name="connsiteY15" fmla="*/ 44387 h 52673"/>
                <a:gd name="connsiteX16" fmla="*/ 16669 w 46100"/>
                <a:gd name="connsiteY16" fmla="*/ 42482 h 52673"/>
                <a:gd name="connsiteX17" fmla="*/ 11621 w 46100"/>
                <a:gd name="connsiteY17" fmla="*/ 37052 h 52673"/>
                <a:gd name="connsiteX18" fmla="*/ 9906 w 46100"/>
                <a:gd name="connsiteY18" fmla="*/ 29051 h 52673"/>
                <a:gd name="connsiteX19" fmla="*/ 46101 w 46100"/>
                <a:gd name="connsiteY19" fmla="*/ 29051 h 52673"/>
                <a:gd name="connsiteX20" fmla="*/ 46101 w 46100"/>
                <a:gd name="connsiteY20" fmla="*/ 25527 h 52673"/>
                <a:gd name="connsiteX21" fmla="*/ 44196 w 46100"/>
                <a:gd name="connsiteY21" fmla="*/ 13716 h 52673"/>
                <a:gd name="connsiteX22" fmla="*/ 39148 w 46100"/>
                <a:gd name="connsiteY22" fmla="*/ 5810 h 52673"/>
                <a:gd name="connsiteX23" fmla="*/ 10001 w 46100"/>
                <a:gd name="connsiteY23" fmla="*/ 21717 h 52673"/>
                <a:gd name="connsiteX24" fmla="*/ 11525 w 46100"/>
                <a:gd name="connsiteY24" fmla="*/ 15526 h 52673"/>
                <a:gd name="connsiteX25" fmla="*/ 16288 w 46100"/>
                <a:gd name="connsiteY25" fmla="*/ 10192 h 52673"/>
                <a:gd name="connsiteX26" fmla="*/ 23622 w 46100"/>
                <a:gd name="connsiteY26" fmla="*/ 8191 h 52673"/>
                <a:gd name="connsiteX27" fmla="*/ 30385 w 46100"/>
                <a:gd name="connsiteY27" fmla="*/ 9906 h 52673"/>
                <a:gd name="connsiteX28" fmla="*/ 34862 w 46100"/>
                <a:gd name="connsiteY28" fmla="*/ 14669 h 52673"/>
                <a:gd name="connsiteX29" fmla="*/ 36481 w 46100"/>
                <a:gd name="connsiteY29" fmla="*/ 21622 h 52673"/>
                <a:gd name="connsiteX30" fmla="*/ 10096 w 46100"/>
                <a:gd name="connsiteY30" fmla="*/ 21622 h 5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100" h="52673">
                  <a:moveTo>
                    <a:pt x="39148" y="5905"/>
                  </a:moveTo>
                  <a:cubicBezTo>
                    <a:pt x="36957" y="3905"/>
                    <a:pt x="34576" y="2381"/>
                    <a:pt x="31909" y="1429"/>
                  </a:cubicBezTo>
                  <a:cubicBezTo>
                    <a:pt x="29242" y="476"/>
                    <a:pt x="26384" y="0"/>
                    <a:pt x="23527" y="0"/>
                  </a:cubicBezTo>
                  <a:cubicBezTo>
                    <a:pt x="18764" y="0"/>
                    <a:pt x="14669" y="1143"/>
                    <a:pt x="11144" y="3334"/>
                  </a:cubicBezTo>
                  <a:cubicBezTo>
                    <a:pt x="7620" y="5524"/>
                    <a:pt x="4858" y="8668"/>
                    <a:pt x="2953" y="12668"/>
                  </a:cubicBezTo>
                  <a:cubicBezTo>
                    <a:pt x="953" y="16669"/>
                    <a:pt x="0" y="21241"/>
                    <a:pt x="0" y="26479"/>
                  </a:cubicBezTo>
                  <a:cubicBezTo>
                    <a:pt x="0" y="31718"/>
                    <a:pt x="953" y="36386"/>
                    <a:pt x="2953" y="40291"/>
                  </a:cubicBezTo>
                  <a:cubicBezTo>
                    <a:pt x="4953" y="44196"/>
                    <a:pt x="7715" y="47244"/>
                    <a:pt x="11335" y="49435"/>
                  </a:cubicBezTo>
                  <a:cubicBezTo>
                    <a:pt x="14954" y="51625"/>
                    <a:pt x="19241" y="52673"/>
                    <a:pt x="24289" y="52673"/>
                  </a:cubicBezTo>
                  <a:cubicBezTo>
                    <a:pt x="28004" y="52673"/>
                    <a:pt x="31337" y="52102"/>
                    <a:pt x="34195" y="50959"/>
                  </a:cubicBezTo>
                  <a:cubicBezTo>
                    <a:pt x="37148" y="49816"/>
                    <a:pt x="39529" y="48197"/>
                    <a:pt x="41434" y="46101"/>
                  </a:cubicBezTo>
                  <a:cubicBezTo>
                    <a:pt x="43339" y="44006"/>
                    <a:pt x="44672" y="41624"/>
                    <a:pt x="45434" y="38862"/>
                  </a:cubicBezTo>
                  <a:lnTo>
                    <a:pt x="36004" y="37148"/>
                  </a:lnTo>
                  <a:cubicBezTo>
                    <a:pt x="35433" y="38767"/>
                    <a:pt x="34576" y="40100"/>
                    <a:pt x="33433" y="41148"/>
                  </a:cubicBezTo>
                  <a:cubicBezTo>
                    <a:pt x="32290" y="42196"/>
                    <a:pt x="30956" y="43053"/>
                    <a:pt x="29432" y="43625"/>
                  </a:cubicBezTo>
                  <a:cubicBezTo>
                    <a:pt x="27908" y="44196"/>
                    <a:pt x="26194" y="44387"/>
                    <a:pt x="24289" y="44387"/>
                  </a:cubicBezTo>
                  <a:cubicBezTo>
                    <a:pt x="21431" y="44387"/>
                    <a:pt x="18859" y="43720"/>
                    <a:pt x="16669" y="42482"/>
                  </a:cubicBezTo>
                  <a:cubicBezTo>
                    <a:pt x="14478" y="41243"/>
                    <a:pt x="12859" y="39434"/>
                    <a:pt x="11621" y="37052"/>
                  </a:cubicBezTo>
                  <a:cubicBezTo>
                    <a:pt x="10478" y="34862"/>
                    <a:pt x="10001" y="32099"/>
                    <a:pt x="9906" y="29051"/>
                  </a:cubicBezTo>
                  <a:lnTo>
                    <a:pt x="46101" y="29051"/>
                  </a:lnTo>
                  <a:lnTo>
                    <a:pt x="46101" y="25527"/>
                  </a:lnTo>
                  <a:cubicBezTo>
                    <a:pt x="46101" y="20860"/>
                    <a:pt x="45434" y="16954"/>
                    <a:pt x="44196" y="13716"/>
                  </a:cubicBezTo>
                  <a:cubicBezTo>
                    <a:pt x="42958" y="10478"/>
                    <a:pt x="41243" y="7810"/>
                    <a:pt x="39148" y="5810"/>
                  </a:cubicBezTo>
                  <a:close/>
                  <a:moveTo>
                    <a:pt x="10001" y="21717"/>
                  </a:moveTo>
                  <a:cubicBezTo>
                    <a:pt x="10096" y="19526"/>
                    <a:pt x="10573" y="17431"/>
                    <a:pt x="11525" y="15526"/>
                  </a:cubicBezTo>
                  <a:cubicBezTo>
                    <a:pt x="12668" y="13335"/>
                    <a:pt x="14192" y="11525"/>
                    <a:pt x="16288" y="10192"/>
                  </a:cubicBezTo>
                  <a:cubicBezTo>
                    <a:pt x="18383" y="8858"/>
                    <a:pt x="20765" y="8191"/>
                    <a:pt x="23622" y="8191"/>
                  </a:cubicBezTo>
                  <a:cubicBezTo>
                    <a:pt x="26194" y="8191"/>
                    <a:pt x="28384" y="8763"/>
                    <a:pt x="30385" y="9906"/>
                  </a:cubicBezTo>
                  <a:cubicBezTo>
                    <a:pt x="32290" y="11049"/>
                    <a:pt x="33814" y="12668"/>
                    <a:pt x="34862" y="14669"/>
                  </a:cubicBezTo>
                  <a:cubicBezTo>
                    <a:pt x="35909" y="16669"/>
                    <a:pt x="36481" y="19050"/>
                    <a:pt x="36481" y="21622"/>
                  </a:cubicBezTo>
                  <a:lnTo>
                    <a:pt x="10096" y="21622"/>
                  </a:lnTo>
                  <a:close/>
                </a:path>
              </a:pathLst>
            </a:custGeom>
            <a:solidFill>
              <a:srgbClr val="FFFFFF"/>
            </a:solidFill>
            <a:ln w="0" cap="flat">
              <a:noFill/>
              <a:prstDash val="solid"/>
              <a:miter/>
            </a:ln>
          </p:spPr>
          <p:txBody>
            <a:bodyPr rtlCol="0" anchor="ctr"/>
            <a:lstStyle/>
            <a:p>
              <a:endParaRPr lang="en-GB"/>
            </a:p>
          </p:txBody>
        </p:sp>
        <p:sp>
          <p:nvSpPr>
            <p:cNvPr id="46" name="Freeform 45">
              <a:extLst>
                <a:ext uri="{FF2B5EF4-FFF2-40B4-BE49-F238E27FC236}">
                  <a16:creationId xmlns:a16="http://schemas.microsoft.com/office/drawing/2014/main" id="{EB6034F0-7ED4-D15F-D287-34EEA364DEB4}"/>
                </a:ext>
              </a:extLst>
            </p:cNvPr>
            <p:cNvSpPr/>
            <p:nvPr/>
          </p:nvSpPr>
          <p:spPr>
            <a:xfrm>
              <a:off x="1805172" y="5509554"/>
              <a:ext cx="41529" cy="52673"/>
            </a:xfrm>
            <a:custGeom>
              <a:avLst/>
              <a:gdLst>
                <a:gd name="connsiteX0" fmla="*/ 27527 w 41529"/>
                <a:gd name="connsiteY0" fmla="*/ 23146 h 52673"/>
                <a:gd name="connsiteX1" fmla="*/ 19431 w 41529"/>
                <a:gd name="connsiteY1" fmla="*/ 21336 h 52673"/>
                <a:gd name="connsiteX2" fmla="*/ 13335 w 41529"/>
                <a:gd name="connsiteY2" fmla="*/ 18764 h 52673"/>
                <a:gd name="connsiteX3" fmla="*/ 11430 w 41529"/>
                <a:gd name="connsiteY3" fmla="*/ 14669 h 52673"/>
                <a:gd name="connsiteX4" fmla="*/ 14288 w 41529"/>
                <a:gd name="connsiteY4" fmla="*/ 9811 h 52673"/>
                <a:gd name="connsiteX5" fmla="*/ 21336 w 41529"/>
                <a:gd name="connsiteY5" fmla="*/ 7906 h 52673"/>
                <a:gd name="connsiteX6" fmla="*/ 26479 w 41529"/>
                <a:gd name="connsiteY6" fmla="*/ 8858 h 52673"/>
                <a:gd name="connsiteX7" fmla="*/ 29718 w 41529"/>
                <a:gd name="connsiteY7" fmla="*/ 11430 h 52673"/>
                <a:gd name="connsiteX8" fmla="*/ 31528 w 41529"/>
                <a:gd name="connsiteY8" fmla="*/ 14669 h 52673"/>
                <a:gd name="connsiteX9" fmla="*/ 40481 w 41529"/>
                <a:gd name="connsiteY9" fmla="*/ 13049 h 52673"/>
                <a:gd name="connsiteX10" fmla="*/ 34195 w 41529"/>
                <a:gd name="connsiteY10" fmla="*/ 3524 h 52673"/>
                <a:gd name="connsiteX11" fmla="*/ 21145 w 41529"/>
                <a:gd name="connsiteY11" fmla="*/ 0 h 52673"/>
                <a:gd name="connsiteX12" fmla="*/ 10954 w 41529"/>
                <a:gd name="connsiteY12" fmla="*/ 1905 h 52673"/>
                <a:gd name="connsiteX13" fmla="*/ 4000 w 41529"/>
                <a:gd name="connsiteY13" fmla="*/ 7239 h 52673"/>
                <a:gd name="connsiteX14" fmla="*/ 1429 w 41529"/>
                <a:gd name="connsiteY14" fmla="*/ 15145 h 52673"/>
                <a:gd name="connsiteX15" fmla="*/ 4858 w 41529"/>
                <a:gd name="connsiteY15" fmla="*/ 24098 h 52673"/>
                <a:gd name="connsiteX16" fmla="*/ 15430 w 41529"/>
                <a:gd name="connsiteY16" fmla="*/ 29242 h 52673"/>
                <a:gd name="connsiteX17" fmla="*/ 24098 w 41529"/>
                <a:gd name="connsiteY17" fmla="*/ 31147 h 52673"/>
                <a:gd name="connsiteX18" fmla="*/ 29527 w 41529"/>
                <a:gd name="connsiteY18" fmla="*/ 33623 h 52673"/>
                <a:gd name="connsiteX19" fmla="*/ 31337 w 41529"/>
                <a:gd name="connsiteY19" fmla="*/ 37624 h 52673"/>
                <a:gd name="connsiteX20" fmla="*/ 28384 w 41529"/>
                <a:gd name="connsiteY20" fmla="*/ 42577 h 52673"/>
                <a:gd name="connsiteX21" fmla="*/ 20574 w 41529"/>
                <a:gd name="connsiteY21" fmla="*/ 44577 h 52673"/>
                <a:gd name="connsiteX22" fmla="*/ 13335 w 41529"/>
                <a:gd name="connsiteY22" fmla="*/ 42672 h 52673"/>
                <a:gd name="connsiteX23" fmla="*/ 9620 w 41529"/>
                <a:gd name="connsiteY23" fmla="*/ 37052 h 52673"/>
                <a:gd name="connsiteX24" fmla="*/ 0 w 41529"/>
                <a:gd name="connsiteY24" fmla="*/ 38481 h 52673"/>
                <a:gd name="connsiteX25" fmla="*/ 6667 w 41529"/>
                <a:gd name="connsiteY25" fmla="*/ 48959 h 52673"/>
                <a:gd name="connsiteX26" fmla="*/ 20669 w 41529"/>
                <a:gd name="connsiteY26" fmla="*/ 52673 h 52673"/>
                <a:gd name="connsiteX27" fmla="*/ 31528 w 41529"/>
                <a:gd name="connsiteY27" fmla="*/ 50673 h 52673"/>
                <a:gd name="connsiteX28" fmla="*/ 38862 w 41529"/>
                <a:gd name="connsiteY28" fmla="*/ 45053 h 52673"/>
                <a:gd name="connsiteX29" fmla="*/ 41529 w 41529"/>
                <a:gd name="connsiteY29" fmla="*/ 36862 h 52673"/>
                <a:gd name="connsiteX30" fmla="*/ 38100 w 41529"/>
                <a:gd name="connsiteY30" fmla="*/ 28099 h 52673"/>
                <a:gd name="connsiteX31" fmla="*/ 27622 w 41529"/>
                <a:gd name="connsiteY31" fmla="*/ 23051 h 5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1529" h="52673">
                  <a:moveTo>
                    <a:pt x="27527" y="23146"/>
                  </a:moveTo>
                  <a:lnTo>
                    <a:pt x="19431" y="21336"/>
                  </a:lnTo>
                  <a:cubicBezTo>
                    <a:pt x="16669" y="20669"/>
                    <a:pt x="14573" y="19812"/>
                    <a:pt x="13335" y="18764"/>
                  </a:cubicBezTo>
                  <a:cubicBezTo>
                    <a:pt x="12097" y="17716"/>
                    <a:pt x="11430" y="16383"/>
                    <a:pt x="11430" y="14669"/>
                  </a:cubicBezTo>
                  <a:cubicBezTo>
                    <a:pt x="11430" y="12668"/>
                    <a:pt x="12382" y="11049"/>
                    <a:pt x="14288" y="9811"/>
                  </a:cubicBezTo>
                  <a:cubicBezTo>
                    <a:pt x="16192" y="8573"/>
                    <a:pt x="18478" y="7906"/>
                    <a:pt x="21336" y="7906"/>
                  </a:cubicBezTo>
                  <a:cubicBezTo>
                    <a:pt x="23431" y="7906"/>
                    <a:pt x="25146" y="8287"/>
                    <a:pt x="26479" y="8858"/>
                  </a:cubicBezTo>
                  <a:cubicBezTo>
                    <a:pt x="27813" y="9525"/>
                    <a:pt x="28956" y="10382"/>
                    <a:pt x="29718" y="11430"/>
                  </a:cubicBezTo>
                  <a:cubicBezTo>
                    <a:pt x="30480" y="12478"/>
                    <a:pt x="31147" y="13526"/>
                    <a:pt x="31528" y="14669"/>
                  </a:cubicBezTo>
                  <a:lnTo>
                    <a:pt x="40481" y="13049"/>
                  </a:lnTo>
                  <a:cubicBezTo>
                    <a:pt x="39433" y="9049"/>
                    <a:pt x="37338" y="5905"/>
                    <a:pt x="34195" y="3524"/>
                  </a:cubicBezTo>
                  <a:cubicBezTo>
                    <a:pt x="31051" y="1143"/>
                    <a:pt x="26670" y="0"/>
                    <a:pt x="21145" y="0"/>
                  </a:cubicBezTo>
                  <a:cubicBezTo>
                    <a:pt x="17335" y="0"/>
                    <a:pt x="13906" y="667"/>
                    <a:pt x="10954" y="1905"/>
                  </a:cubicBezTo>
                  <a:cubicBezTo>
                    <a:pt x="8001" y="3143"/>
                    <a:pt x="5620" y="4953"/>
                    <a:pt x="4000" y="7239"/>
                  </a:cubicBezTo>
                  <a:cubicBezTo>
                    <a:pt x="2286" y="9525"/>
                    <a:pt x="1429" y="12097"/>
                    <a:pt x="1429" y="15145"/>
                  </a:cubicBezTo>
                  <a:cubicBezTo>
                    <a:pt x="1429" y="18764"/>
                    <a:pt x="2572" y="21812"/>
                    <a:pt x="4858" y="24098"/>
                  </a:cubicBezTo>
                  <a:cubicBezTo>
                    <a:pt x="7144" y="26479"/>
                    <a:pt x="10668" y="28194"/>
                    <a:pt x="15430" y="29242"/>
                  </a:cubicBezTo>
                  <a:lnTo>
                    <a:pt x="24098" y="31147"/>
                  </a:lnTo>
                  <a:cubicBezTo>
                    <a:pt x="26575" y="31718"/>
                    <a:pt x="28384" y="32480"/>
                    <a:pt x="29527" y="33623"/>
                  </a:cubicBezTo>
                  <a:cubicBezTo>
                    <a:pt x="30670" y="34671"/>
                    <a:pt x="31337" y="36004"/>
                    <a:pt x="31337" y="37624"/>
                  </a:cubicBezTo>
                  <a:cubicBezTo>
                    <a:pt x="31337" y="39624"/>
                    <a:pt x="30385" y="41243"/>
                    <a:pt x="28384" y="42577"/>
                  </a:cubicBezTo>
                  <a:cubicBezTo>
                    <a:pt x="26479" y="43910"/>
                    <a:pt x="23813" y="44577"/>
                    <a:pt x="20574" y="44577"/>
                  </a:cubicBezTo>
                  <a:cubicBezTo>
                    <a:pt x="17621" y="44577"/>
                    <a:pt x="15145" y="43910"/>
                    <a:pt x="13335" y="42672"/>
                  </a:cubicBezTo>
                  <a:cubicBezTo>
                    <a:pt x="11525" y="41434"/>
                    <a:pt x="10287" y="39529"/>
                    <a:pt x="9620" y="37052"/>
                  </a:cubicBezTo>
                  <a:lnTo>
                    <a:pt x="0" y="38481"/>
                  </a:lnTo>
                  <a:cubicBezTo>
                    <a:pt x="857" y="42958"/>
                    <a:pt x="3048" y="46482"/>
                    <a:pt x="6667" y="48959"/>
                  </a:cubicBezTo>
                  <a:cubicBezTo>
                    <a:pt x="10287" y="51435"/>
                    <a:pt x="14954" y="52673"/>
                    <a:pt x="20669" y="52673"/>
                  </a:cubicBezTo>
                  <a:cubicBezTo>
                    <a:pt x="24765" y="52673"/>
                    <a:pt x="28384" y="52007"/>
                    <a:pt x="31528" y="50673"/>
                  </a:cubicBezTo>
                  <a:cubicBezTo>
                    <a:pt x="34671" y="49339"/>
                    <a:pt x="37147" y="47435"/>
                    <a:pt x="38862" y="45053"/>
                  </a:cubicBezTo>
                  <a:cubicBezTo>
                    <a:pt x="40576" y="42672"/>
                    <a:pt x="41529" y="39910"/>
                    <a:pt x="41529" y="36862"/>
                  </a:cubicBezTo>
                  <a:cubicBezTo>
                    <a:pt x="41529" y="33242"/>
                    <a:pt x="40386" y="30289"/>
                    <a:pt x="38100" y="28099"/>
                  </a:cubicBezTo>
                  <a:cubicBezTo>
                    <a:pt x="35814" y="25908"/>
                    <a:pt x="32290" y="24194"/>
                    <a:pt x="27622" y="23051"/>
                  </a:cubicBezTo>
                  <a:close/>
                </a:path>
              </a:pathLst>
            </a:custGeom>
            <a:solidFill>
              <a:srgbClr val="FFFFFF"/>
            </a:solidFill>
            <a:ln w="0" cap="flat">
              <a:noFill/>
              <a:prstDash val="solid"/>
              <a:miter/>
            </a:ln>
          </p:spPr>
          <p:txBody>
            <a:bodyPr rtlCol="0" anchor="ctr"/>
            <a:lstStyle/>
            <a:p>
              <a:endParaRPr lang="en-GB"/>
            </a:p>
          </p:txBody>
        </p:sp>
        <p:sp>
          <p:nvSpPr>
            <p:cNvPr id="47" name="Freeform 46">
              <a:extLst>
                <a:ext uri="{FF2B5EF4-FFF2-40B4-BE49-F238E27FC236}">
                  <a16:creationId xmlns:a16="http://schemas.microsoft.com/office/drawing/2014/main" id="{B6638422-5685-2500-06D6-BC42814E7248}"/>
                </a:ext>
              </a:extLst>
            </p:cNvPr>
            <p:cNvSpPr/>
            <p:nvPr/>
          </p:nvSpPr>
          <p:spPr>
            <a:xfrm>
              <a:off x="1857560" y="5509649"/>
              <a:ext cx="46100" cy="52673"/>
            </a:xfrm>
            <a:custGeom>
              <a:avLst/>
              <a:gdLst>
                <a:gd name="connsiteX0" fmla="*/ 39148 w 46100"/>
                <a:gd name="connsiteY0" fmla="*/ 5905 h 52673"/>
                <a:gd name="connsiteX1" fmla="*/ 31909 w 46100"/>
                <a:gd name="connsiteY1" fmla="*/ 1429 h 52673"/>
                <a:gd name="connsiteX2" fmla="*/ 23527 w 46100"/>
                <a:gd name="connsiteY2" fmla="*/ 0 h 52673"/>
                <a:gd name="connsiteX3" fmla="*/ 11144 w 46100"/>
                <a:gd name="connsiteY3" fmla="*/ 3334 h 52673"/>
                <a:gd name="connsiteX4" fmla="*/ 2953 w 46100"/>
                <a:gd name="connsiteY4" fmla="*/ 12668 h 52673"/>
                <a:gd name="connsiteX5" fmla="*/ 0 w 46100"/>
                <a:gd name="connsiteY5" fmla="*/ 26479 h 52673"/>
                <a:gd name="connsiteX6" fmla="*/ 2953 w 46100"/>
                <a:gd name="connsiteY6" fmla="*/ 40291 h 52673"/>
                <a:gd name="connsiteX7" fmla="*/ 11335 w 46100"/>
                <a:gd name="connsiteY7" fmla="*/ 49435 h 52673"/>
                <a:gd name="connsiteX8" fmla="*/ 24289 w 46100"/>
                <a:gd name="connsiteY8" fmla="*/ 52673 h 52673"/>
                <a:gd name="connsiteX9" fmla="*/ 34195 w 46100"/>
                <a:gd name="connsiteY9" fmla="*/ 50959 h 52673"/>
                <a:gd name="connsiteX10" fmla="*/ 41434 w 46100"/>
                <a:gd name="connsiteY10" fmla="*/ 46101 h 52673"/>
                <a:gd name="connsiteX11" fmla="*/ 45434 w 46100"/>
                <a:gd name="connsiteY11" fmla="*/ 38862 h 52673"/>
                <a:gd name="connsiteX12" fmla="*/ 36004 w 46100"/>
                <a:gd name="connsiteY12" fmla="*/ 37148 h 52673"/>
                <a:gd name="connsiteX13" fmla="*/ 33433 w 46100"/>
                <a:gd name="connsiteY13" fmla="*/ 41148 h 52673"/>
                <a:gd name="connsiteX14" fmla="*/ 29432 w 46100"/>
                <a:gd name="connsiteY14" fmla="*/ 43625 h 52673"/>
                <a:gd name="connsiteX15" fmla="*/ 24289 w 46100"/>
                <a:gd name="connsiteY15" fmla="*/ 44387 h 52673"/>
                <a:gd name="connsiteX16" fmla="*/ 16669 w 46100"/>
                <a:gd name="connsiteY16" fmla="*/ 42482 h 52673"/>
                <a:gd name="connsiteX17" fmla="*/ 11620 w 46100"/>
                <a:gd name="connsiteY17" fmla="*/ 37052 h 52673"/>
                <a:gd name="connsiteX18" fmla="*/ 9906 w 46100"/>
                <a:gd name="connsiteY18" fmla="*/ 29051 h 52673"/>
                <a:gd name="connsiteX19" fmla="*/ 46101 w 46100"/>
                <a:gd name="connsiteY19" fmla="*/ 29051 h 52673"/>
                <a:gd name="connsiteX20" fmla="*/ 46101 w 46100"/>
                <a:gd name="connsiteY20" fmla="*/ 25527 h 52673"/>
                <a:gd name="connsiteX21" fmla="*/ 44196 w 46100"/>
                <a:gd name="connsiteY21" fmla="*/ 13716 h 52673"/>
                <a:gd name="connsiteX22" fmla="*/ 39148 w 46100"/>
                <a:gd name="connsiteY22" fmla="*/ 5810 h 52673"/>
                <a:gd name="connsiteX23" fmla="*/ 10001 w 46100"/>
                <a:gd name="connsiteY23" fmla="*/ 21717 h 52673"/>
                <a:gd name="connsiteX24" fmla="*/ 11525 w 46100"/>
                <a:gd name="connsiteY24" fmla="*/ 15526 h 52673"/>
                <a:gd name="connsiteX25" fmla="*/ 16288 w 46100"/>
                <a:gd name="connsiteY25" fmla="*/ 10192 h 52673"/>
                <a:gd name="connsiteX26" fmla="*/ 23622 w 46100"/>
                <a:gd name="connsiteY26" fmla="*/ 8191 h 52673"/>
                <a:gd name="connsiteX27" fmla="*/ 30385 w 46100"/>
                <a:gd name="connsiteY27" fmla="*/ 9906 h 52673"/>
                <a:gd name="connsiteX28" fmla="*/ 34861 w 46100"/>
                <a:gd name="connsiteY28" fmla="*/ 14669 h 52673"/>
                <a:gd name="connsiteX29" fmla="*/ 36481 w 46100"/>
                <a:gd name="connsiteY29" fmla="*/ 21622 h 52673"/>
                <a:gd name="connsiteX30" fmla="*/ 10096 w 46100"/>
                <a:gd name="connsiteY30" fmla="*/ 21622 h 5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100" h="52673">
                  <a:moveTo>
                    <a:pt x="39148" y="5905"/>
                  </a:moveTo>
                  <a:cubicBezTo>
                    <a:pt x="36957" y="3905"/>
                    <a:pt x="34576" y="2381"/>
                    <a:pt x="31909" y="1429"/>
                  </a:cubicBezTo>
                  <a:cubicBezTo>
                    <a:pt x="29242" y="476"/>
                    <a:pt x="26384" y="0"/>
                    <a:pt x="23527" y="0"/>
                  </a:cubicBezTo>
                  <a:cubicBezTo>
                    <a:pt x="18764" y="0"/>
                    <a:pt x="14668" y="1143"/>
                    <a:pt x="11144" y="3334"/>
                  </a:cubicBezTo>
                  <a:cubicBezTo>
                    <a:pt x="7620" y="5524"/>
                    <a:pt x="4858" y="8668"/>
                    <a:pt x="2953" y="12668"/>
                  </a:cubicBezTo>
                  <a:cubicBezTo>
                    <a:pt x="952" y="16669"/>
                    <a:pt x="0" y="21241"/>
                    <a:pt x="0" y="26479"/>
                  </a:cubicBezTo>
                  <a:cubicBezTo>
                    <a:pt x="0" y="31718"/>
                    <a:pt x="952" y="36386"/>
                    <a:pt x="2953" y="40291"/>
                  </a:cubicBezTo>
                  <a:cubicBezTo>
                    <a:pt x="4953" y="44196"/>
                    <a:pt x="7715" y="47244"/>
                    <a:pt x="11335" y="49435"/>
                  </a:cubicBezTo>
                  <a:cubicBezTo>
                    <a:pt x="14954" y="51625"/>
                    <a:pt x="19240" y="52673"/>
                    <a:pt x="24289" y="52673"/>
                  </a:cubicBezTo>
                  <a:cubicBezTo>
                    <a:pt x="28003" y="52673"/>
                    <a:pt x="31337" y="52102"/>
                    <a:pt x="34195" y="50959"/>
                  </a:cubicBezTo>
                  <a:cubicBezTo>
                    <a:pt x="37147" y="49816"/>
                    <a:pt x="39529" y="48197"/>
                    <a:pt x="41434" y="46101"/>
                  </a:cubicBezTo>
                  <a:cubicBezTo>
                    <a:pt x="43339" y="44006"/>
                    <a:pt x="44672" y="41624"/>
                    <a:pt x="45434" y="38862"/>
                  </a:cubicBezTo>
                  <a:lnTo>
                    <a:pt x="36004" y="37148"/>
                  </a:lnTo>
                  <a:cubicBezTo>
                    <a:pt x="35433" y="38767"/>
                    <a:pt x="34576" y="40100"/>
                    <a:pt x="33433" y="41148"/>
                  </a:cubicBezTo>
                  <a:cubicBezTo>
                    <a:pt x="32290" y="42196"/>
                    <a:pt x="30956" y="43053"/>
                    <a:pt x="29432" y="43625"/>
                  </a:cubicBezTo>
                  <a:cubicBezTo>
                    <a:pt x="27908" y="44196"/>
                    <a:pt x="26194" y="44387"/>
                    <a:pt x="24289" y="44387"/>
                  </a:cubicBezTo>
                  <a:cubicBezTo>
                    <a:pt x="21431" y="44387"/>
                    <a:pt x="18859" y="43720"/>
                    <a:pt x="16669" y="42482"/>
                  </a:cubicBezTo>
                  <a:cubicBezTo>
                    <a:pt x="14478" y="41243"/>
                    <a:pt x="12859" y="39434"/>
                    <a:pt x="11620" y="37052"/>
                  </a:cubicBezTo>
                  <a:cubicBezTo>
                    <a:pt x="10477" y="34862"/>
                    <a:pt x="10001" y="32099"/>
                    <a:pt x="9906" y="29051"/>
                  </a:cubicBezTo>
                  <a:lnTo>
                    <a:pt x="46101" y="29051"/>
                  </a:lnTo>
                  <a:lnTo>
                    <a:pt x="46101" y="25527"/>
                  </a:lnTo>
                  <a:cubicBezTo>
                    <a:pt x="46101" y="20860"/>
                    <a:pt x="45434" y="16954"/>
                    <a:pt x="44196" y="13716"/>
                  </a:cubicBezTo>
                  <a:cubicBezTo>
                    <a:pt x="42958" y="10478"/>
                    <a:pt x="41243" y="7810"/>
                    <a:pt x="39148" y="5810"/>
                  </a:cubicBezTo>
                  <a:close/>
                  <a:moveTo>
                    <a:pt x="10001" y="21717"/>
                  </a:moveTo>
                  <a:cubicBezTo>
                    <a:pt x="10096" y="19526"/>
                    <a:pt x="10573" y="17431"/>
                    <a:pt x="11525" y="15526"/>
                  </a:cubicBezTo>
                  <a:cubicBezTo>
                    <a:pt x="12668" y="13335"/>
                    <a:pt x="14192" y="11525"/>
                    <a:pt x="16288" y="10192"/>
                  </a:cubicBezTo>
                  <a:cubicBezTo>
                    <a:pt x="18383" y="8858"/>
                    <a:pt x="20764" y="8191"/>
                    <a:pt x="23622" y="8191"/>
                  </a:cubicBezTo>
                  <a:cubicBezTo>
                    <a:pt x="26194" y="8191"/>
                    <a:pt x="28384" y="8763"/>
                    <a:pt x="30385" y="9906"/>
                  </a:cubicBezTo>
                  <a:cubicBezTo>
                    <a:pt x="32290" y="11049"/>
                    <a:pt x="33814" y="12668"/>
                    <a:pt x="34861" y="14669"/>
                  </a:cubicBezTo>
                  <a:cubicBezTo>
                    <a:pt x="35909" y="16669"/>
                    <a:pt x="36481" y="19050"/>
                    <a:pt x="36481" y="21622"/>
                  </a:cubicBezTo>
                  <a:lnTo>
                    <a:pt x="10096" y="21622"/>
                  </a:lnTo>
                  <a:close/>
                </a:path>
              </a:pathLst>
            </a:custGeom>
            <a:solidFill>
              <a:srgbClr val="FFFFFF"/>
            </a:solidFill>
            <a:ln w="0" cap="flat">
              <a:noFill/>
              <a:prstDash val="solid"/>
              <a:miter/>
            </a:ln>
          </p:spPr>
          <p:txBody>
            <a:bodyPr rtlCol="0" anchor="ctr"/>
            <a:lstStyle/>
            <a:p>
              <a:endParaRPr lang="en-GB"/>
            </a:p>
          </p:txBody>
        </p:sp>
        <p:sp>
          <p:nvSpPr>
            <p:cNvPr id="48" name="Freeform 47">
              <a:extLst>
                <a:ext uri="{FF2B5EF4-FFF2-40B4-BE49-F238E27FC236}">
                  <a16:creationId xmlns:a16="http://schemas.microsoft.com/office/drawing/2014/main" id="{E90C0602-EC51-D137-A133-328203A98664}"/>
                </a:ext>
              </a:extLst>
            </p:cNvPr>
            <p:cNvSpPr/>
            <p:nvPr/>
          </p:nvSpPr>
          <p:spPr>
            <a:xfrm>
              <a:off x="1914805" y="5509744"/>
              <a:ext cx="42386" cy="52768"/>
            </a:xfrm>
            <a:custGeom>
              <a:avLst/>
              <a:gdLst>
                <a:gd name="connsiteX0" fmla="*/ 35433 w 42386"/>
                <a:gd name="connsiteY0" fmla="*/ 3239 h 52768"/>
                <a:gd name="connsiteX1" fmla="*/ 28956 w 42386"/>
                <a:gd name="connsiteY1" fmla="*/ 667 h 52768"/>
                <a:gd name="connsiteX2" fmla="*/ 22479 w 42386"/>
                <a:gd name="connsiteY2" fmla="*/ 0 h 52768"/>
                <a:gd name="connsiteX3" fmla="*/ 13716 w 42386"/>
                <a:gd name="connsiteY3" fmla="*/ 1333 h 52768"/>
                <a:gd name="connsiteX4" fmla="*/ 6382 w 42386"/>
                <a:gd name="connsiteY4" fmla="*/ 5524 h 52768"/>
                <a:gd name="connsiteX5" fmla="*/ 1524 w 42386"/>
                <a:gd name="connsiteY5" fmla="*/ 13049 h 52768"/>
                <a:gd name="connsiteX6" fmla="*/ 10858 w 42386"/>
                <a:gd name="connsiteY6" fmla="*/ 15145 h 52768"/>
                <a:gd name="connsiteX7" fmla="*/ 14859 w 42386"/>
                <a:gd name="connsiteY7" fmla="*/ 10287 h 52768"/>
                <a:gd name="connsiteX8" fmla="*/ 22765 w 42386"/>
                <a:gd name="connsiteY8" fmla="*/ 8096 h 52768"/>
                <a:gd name="connsiteX9" fmla="*/ 30004 w 42386"/>
                <a:gd name="connsiteY9" fmla="*/ 10477 h 52768"/>
                <a:gd name="connsiteX10" fmla="*/ 32480 w 42386"/>
                <a:gd name="connsiteY10" fmla="*/ 17240 h 52768"/>
                <a:gd name="connsiteX11" fmla="*/ 32480 w 42386"/>
                <a:gd name="connsiteY11" fmla="*/ 17431 h 52768"/>
                <a:gd name="connsiteX12" fmla="*/ 31147 w 42386"/>
                <a:gd name="connsiteY12" fmla="*/ 20002 h 52768"/>
                <a:gd name="connsiteX13" fmla="*/ 26956 w 42386"/>
                <a:gd name="connsiteY13" fmla="*/ 21146 h 52768"/>
                <a:gd name="connsiteX14" fmla="*/ 19526 w 42386"/>
                <a:gd name="connsiteY14" fmla="*/ 22003 h 52768"/>
                <a:gd name="connsiteX15" fmla="*/ 12383 w 42386"/>
                <a:gd name="connsiteY15" fmla="*/ 23241 h 52768"/>
                <a:gd name="connsiteX16" fmla="*/ 6096 w 42386"/>
                <a:gd name="connsiteY16" fmla="*/ 25717 h 52768"/>
                <a:gd name="connsiteX17" fmla="*/ 1619 w 42386"/>
                <a:gd name="connsiteY17" fmla="*/ 30099 h 52768"/>
                <a:gd name="connsiteX18" fmla="*/ 0 w 42386"/>
                <a:gd name="connsiteY18" fmla="*/ 37243 h 52768"/>
                <a:gd name="connsiteX19" fmla="*/ 2286 w 42386"/>
                <a:gd name="connsiteY19" fmla="*/ 45720 h 52768"/>
                <a:gd name="connsiteX20" fmla="*/ 8477 w 42386"/>
                <a:gd name="connsiteY20" fmla="*/ 50959 h 52768"/>
                <a:gd name="connsiteX21" fmla="*/ 17240 w 42386"/>
                <a:gd name="connsiteY21" fmla="*/ 52769 h 52768"/>
                <a:gd name="connsiteX22" fmla="*/ 24479 w 42386"/>
                <a:gd name="connsiteY22" fmla="*/ 51530 h 52768"/>
                <a:gd name="connsiteX23" fmla="*/ 29432 w 42386"/>
                <a:gd name="connsiteY23" fmla="*/ 48482 h 52768"/>
                <a:gd name="connsiteX24" fmla="*/ 32290 w 42386"/>
                <a:gd name="connsiteY24" fmla="*/ 44672 h 52768"/>
                <a:gd name="connsiteX25" fmla="*/ 32671 w 42386"/>
                <a:gd name="connsiteY25" fmla="*/ 44672 h 52768"/>
                <a:gd name="connsiteX26" fmla="*/ 32671 w 42386"/>
                <a:gd name="connsiteY26" fmla="*/ 51625 h 52768"/>
                <a:gd name="connsiteX27" fmla="*/ 42386 w 42386"/>
                <a:gd name="connsiteY27" fmla="*/ 51625 h 52768"/>
                <a:gd name="connsiteX28" fmla="*/ 42386 w 42386"/>
                <a:gd name="connsiteY28" fmla="*/ 17812 h 52768"/>
                <a:gd name="connsiteX29" fmla="*/ 40481 w 42386"/>
                <a:gd name="connsiteY29" fmla="*/ 8763 h 52768"/>
                <a:gd name="connsiteX30" fmla="*/ 35528 w 42386"/>
                <a:gd name="connsiteY30" fmla="*/ 3334 h 52768"/>
                <a:gd name="connsiteX31" fmla="*/ 32385 w 42386"/>
                <a:gd name="connsiteY31" fmla="*/ 33147 h 52768"/>
                <a:gd name="connsiteX32" fmla="*/ 30861 w 42386"/>
                <a:gd name="connsiteY32" fmla="*/ 38767 h 52768"/>
                <a:gd name="connsiteX33" fmla="*/ 26384 w 42386"/>
                <a:gd name="connsiteY33" fmla="*/ 43053 h 52768"/>
                <a:gd name="connsiteX34" fmla="*/ 19336 w 42386"/>
                <a:gd name="connsiteY34" fmla="*/ 44672 h 52768"/>
                <a:gd name="connsiteX35" fmla="*/ 12383 w 42386"/>
                <a:gd name="connsiteY35" fmla="*/ 42767 h 52768"/>
                <a:gd name="connsiteX36" fmla="*/ 9620 w 42386"/>
                <a:gd name="connsiteY36" fmla="*/ 37243 h 52768"/>
                <a:gd name="connsiteX37" fmla="*/ 11049 w 42386"/>
                <a:gd name="connsiteY37" fmla="*/ 32957 h 52768"/>
                <a:gd name="connsiteX38" fmla="*/ 14859 w 42386"/>
                <a:gd name="connsiteY38" fmla="*/ 30480 h 52768"/>
                <a:gd name="connsiteX39" fmla="*/ 20098 w 42386"/>
                <a:gd name="connsiteY39" fmla="*/ 29242 h 52768"/>
                <a:gd name="connsiteX40" fmla="*/ 23146 w 42386"/>
                <a:gd name="connsiteY40" fmla="*/ 28861 h 52768"/>
                <a:gd name="connsiteX41" fmla="*/ 26860 w 42386"/>
                <a:gd name="connsiteY41" fmla="*/ 28289 h 52768"/>
                <a:gd name="connsiteX42" fmla="*/ 30289 w 42386"/>
                <a:gd name="connsiteY42" fmla="*/ 27527 h 52768"/>
                <a:gd name="connsiteX43" fmla="*/ 32290 w 42386"/>
                <a:gd name="connsiteY43" fmla="*/ 26575 h 52768"/>
                <a:gd name="connsiteX44" fmla="*/ 32290 w 42386"/>
                <a:gd name="connsiteY44" fmla="*/ 33147 h 52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2386" h="52768">
                  <a:moveTo>
                    <a:pt x="35433" y="3239"/>
                  </a:moveTo>
                  <a:cubicBezTo>
                    <a:pt x="33433" y="2000"/>
                    <a:pt x="31242" y="1143"/>
                    <a:pt x="28956" y="667"/>
                  </a:cubicBezTo>
                  <a:cubicBezTo>
                    <a:pt x="26670" y="190"/>
                    <a:pt x="24479" y="0"/>
                    <a:pt x="22479" y="0"/>
                  </a:cubicBezTo>
                  <a:cubicBezTo>
                    <a:pt x="19431" y="0"/>
                    <a:pt x="16478" y="476"/>
                    <a:pt x="13716" y="1333"/>
                  </a:cubicBezTo>
                  <a:cubicBezTo>
                    <a:pt x="10954" y="2191"/>
                    <a:pt x="8477" y="3620"/>
                    <a:pt x="6382" y="5524"/>
                  </a:cubicBezTo>
                  <a:cubicBezTo>
                    <a:pt x="4286" y="7429"/>
                    <a:pt x="2572" y="9906"/>
                    <a:pt x="1524" y="13049"/>
                  </a:cubicBezTo>
                  <a:lnTo>
                    <a:pt x="10858" y="15145"/>
                  </a:lnTo>
                  <a:cubicBezTo>
                    <a:pt x="11621" y="13335"/>
                    <a:pt x="12954" y="11716"/>
                    <a:pt x="14859" y="10287"/>
                  </a:cubicBezTo>
                  <a:cubicBezTo>
                    <a:pt x="16764" y="8858"/>
                    <a:pt x="19431" y="8096"/>
                    <a:pt x="22765" y="8096"/>
                  </a:cubicBezTo>
                  <a:cubicBezTo>
                    <a:pt x="26099" y="8096"/>
                    <a:pt x="28384" y="8858"/>
                    <a:pt x="30004" y="10477"/>
                  </a:cubicBezTo>
                  <a:cubicBezTo>
                    <a:pt x="31623" y="12097"/>
                    <a:pt x="32480" y="14288"/>
                    <a:pt x="32480" y="17240"/>
                  </a:cubicBezTo>
                  <a:lnTo>
                    <a:pt x="32480" y="17431"/>
                  </a:lnTo>
                  <a:cubicBezTo>
                    <a:pt x="32480" y="18669"/>
                    <a:pt x="32099" y="19526"/>
                    <a:pt x="31147" y="20002"/>
                  </a:cubicBezTo>
                  <a:cubicBezTo>
                    <a:pt x="30289" y="20574"/>
                    <a:pt x="28861" y="20955"/>
                    <a:pt x="26956" y="21146"/>
                  </a:cubicBezTo>
                  <a:cubicBezTo>
                    <a:pt x="25051" y="21336"/>
                    <a:pt x="22574" y="21622"/>
                    <a:pt x="19526" y="22003"/>
                  </a:cubicBezTo>
                  <a:cubicBezTo>
                    <a:pt x="17145" y="22288"/>
                    <a:pt x="14764" y="22670"/>
                    <a:pt x="12383" y="23241"/>
                  </a:cubicBezTo>
                  <a:cubicBezTo>
                    <a:pt x="10096" y="23812"/>
                    <a:pt x="8001" y="24574"/>
                    <a:pt x="6096" y="25717"/>
                  </a:cubicBezTo>
                  <a:cubicBezTo>
                    <a:pt x="4191" y="26765"/>
                    <a:pt x="2762" y="28289"/>
                    <a:pt x="1619" y="30099"/>
                  </a:cubicBezTo>
                  <a:cubicBezTo>
                    <a:pt x="476" y="32004"/>
                    <a:pt x="0" y="34290"/>
                    <a:pt x="0" y="37243"/>
                  </a:cubicBezTo>
                  <a:cubicBezTo>
                    <a:pt x="0" y="40576"/>
                    <a:pt x="762" y="43434"/>
                    <a:pt x="2286" y="45720"/>
                  </a:cubicBezTo>
                  <a:cubicBezTo>
                    <a:pt x="3810" y="48006"/>
                    <a:pt x="5905" y="49816"/>
                    <a:pt x="8477" y="50959"/>
                  </a:cubicBezTo>
                  <a:cubicBezTo>
                    <a:pt x="11049" y="52197"/>
                    <a:pt x="14002" y="52769"/>
                    <a:pt x="17240" y="52769"/>
                  </a:cubicBezTo>
                  <a:cubicBezTo>
                    <a:pt x="20098" y="52769"/>
                    <a:pt x="22479" y="52387"/>
                    <a:pt x="24479" y="51530"/>
                  </a:cubicBezTo>
                  <a:cubicBezTo>
                    <a:pt x="26479" y="50673"/>
                    <a:pt x="28099" y="49721"/>
                    <a:pt x="29432" y="48482"/>
                  </a:cubicBezTo>
                  <a:cubicBezTo>
                    <a:pt x="30671" y="47244"/>
                    <a:pt x="31718" y="46006"/>
                    <a:pt x="32290" y="44672"/>
                  </a:cubicBezTo>
                  <a:lnTo>
                    <a:pt x="32671" y="44672"/>
                  </a:lnTo>
                  <a:lnTo>
                    <a:pt x="32671" y="51625"/>
                  </a:lnTo>
                  <a:lnTo>
                    <a:pt x="42386" y="51625"/>
                  </a:lnTo>
                  <a:lnTo>
                    <a:pt x="42386" y="17812"/>
                  </a:lnTo>
                  <a:cubicBezTo>
                    <a:pt x="42386" y="14097"/>
                    <a:pt x="41720" y="11049"/>
                    <a:pt x="40481" y="8763"/>
                  </a:cubicBezTo>
                  <a:cubicBezTo>
                    <a:pt x="39243" y="6382"/>
                    <a:pt x="37529" y="4667"/>
                    <a:pt x="35528" y="3334"/>
                  </a:cubicBezTo>
                  <a:close/>
                  <a:moveTo>
                    <a:pt x="32385" y="33147"/>
                  </a:moveTo>
                  <a:cubicBezTo>
                    <a:pt x="32385" y="35147"/>
                    <a:pt x="31909" y="37052"/>
                    <a:pt x="30861" y="38767"/>
                  </a:cubicBezTo>
                  <a:cubicBezTo>
                    <a:pt x="29813" y="40481"/>
                    <a:pt x="28384" y="41910"/>
                    <a:pt x="26384" y="43053"/>
                  </a:cubicBezTo>
                  <a:cubicBezTo>
                    <a:pt x="24384" y="44101"/>
                    <a:pt x="22098" y="44672"/>
                    <a:pt x="19336" y="44672"/>
                  </a:cubicBezTo>
                  <a:cubicBezTo>
                    <a:pt x="16574" y="44672"/>
                    <a:pt x="14192" y="44006"/>
                    <a:pt x="12383" y="42767"/>
                  </a:cubicBezTo>
                  <a:cubicBezTo>
                    <a:pt x="10573" y="41529"/>
                    <a:pt x="9620" y="39624"/>
                    <a:pt x="9620" y="37243"/>
                  </a:cubicBezTo>
                  <a:cubicBezTo>
                    <a:pt x="9620" y="35433"/>
                    <a:pt x="10096" y="34004"/>
                    <a:pt x="11049" y="32957"/>
                  </a:cubicBezTo>
                  <a:cubicBezTo>
                    <a:pt x="12001" y="31909"/>
                    <a:pt x="13240" y="31051"/>
                    <a:pt x="14859" y="30480"/>
                  </a:cubicBezTo>
                  <a:cubicBezTo>
                    <a:pt x="16478" y="29909"/>
                    <a:pt x="18193" y="29527"/>
                    <a:pt x="20098" y="29242"/>
                  </a:cubicBezTo>
                  <a:cubicBezTo>
                    <a:pt x="20955" y="29147"/>
                    <a:pt x="21908" y="28956"/>
                    <a:pt x="23146" y="28861"/>
                  </a:cubicBezTo>
                  <a:cubicBezTo>
                    <a:pt x="24384" y="28670"/>
                    <a:pt x="25622" y="28480"/>
                    <a:pt x="26860" y="28289"/>
                  </a:cubicBezTo>
                  <a:cubicBezTo>
                    <a:pt x="28099" y="28099"/>
                    <a:pt x="29242" y="27813"/>
                    <a:pt x="30289" y="27527"/>
                  </a:cubicBezTo>
                  <a:cubicBezTo>
                    <a:pt x="31337" y="27241"/>
                    <a:pt x="32004" y="26861"/>
                    <a:pt x="32290" y="26575"/>
                  </a:cubicBezTo>
                  <a:lnTo>
                    <a:pt x="32290" y="33147"/>
                  </a:lnTo>
                  <a:close/>
                </a:path>
              </a:pathLst>
            </a:custGeom>
            <a:solidFill>
              <a:srgbClr val="FFFFFF"/>
            </a:solidFill>
            <a:ln w="0" cap="flat">
              <a:noFill/>
              <a:prstDash val="solid"/>
              <a:miter/>
            </a:ln>
          </p:spPr>
          <p:txBody>
            <a:bodyPr rtlCol="0" anchor="ctr"/>
            <a:lstStyle/>
            <a:p>
              <a:endParaRPr lang="en-GB"/>
            </a:p>
          </p:txBody>
        </p:sp>
        <p:sp>
          <p:nvSpPr>
            <p:cNvPr id="49" name="Freeform 48">
              <a:extLst>
                <a:ext uri="{FF2B5EF4-FFF2-40B4-BE49-F238E27FC236}">
                  <a16:creationId xmlns:a16="http://schemas.microsoft.com/office/drawing/2014/main" id="{335AA1F7-6F2D-F22F-A730-11C441C2A88C}"/>
                </a:ext>
              </a:extLst>
            </p:cNvPr>
            <p:cNvSpPr/>
            <p:nvPr/>
          </p:nvSpPr>
          <p:spPr>
            <a:xfrm>
              <a:off x="1972526" y="5509458"/>
              <a:ext cx="27241" cy="51815"/>
            </a:xfrm>
            <a:custGeom>
              <a:avLst/>
              <a:gdLst>
                <a:gd name="connsiteX0" fmla="*/ 23146 w 27241"/>
                <a:gd name="connsiteY0" fmla="*/ 95 h 51815"/>
                <a:gd name="connsiteX1" fmla="*/ 15145 w 27241"/>
                <a:gd name="connsiteY1" fmla="*/ 2477 h 51815"/>
                <a:gd name="connsiteX2" fmla="*/ 10192 w 27241"/>
                <a:gd name="connsiteY2" fmla="*/ 8954 h 51815"/>
                <a:gd name="connsiteX3" fmla="*/ 9620 w 27241"/>
                <a:gd name="connsiteY3" fmla="*/ 8954 h 51815"/>
                <a:gd name="connsiteX4" fmla="*/ 9620 w 27241"/>
                <a:gd name="connsiteY4" fmla="*/ 857 h 51815"/>
                <a:gd name="connsiteX5" fmla="*/ 0 w 27241"/>
                <a:gd name="connsiteY5" fmla="*/ 857 h 51815"/>
                <a:gd name="connsiteX6" fmla="*/ 0 w 27241"/>
                <a:gd name="connsiteY6" fmla="*/ 51816 h 51815"/>
                <a:gd name="connsiteX7" fmla="*/ 9906 w 27241"/>
                <a:gd name="connsiteY7" fmla="*/ 51816 h 51815"/>
                <a:gd name="connsiteX8" fmla="*/ 9906 w 27241"/>
                <a:gd name="connsiteY8" fmla="*/ 20669 h 51815"/>
                <a:gd name="connsiteX9" fmla="*/ 11525 w 27241"/>
                <a:gd name="connsiteY9" fmla="*/ 14764 h 51815"/>
                <a:gd name="connsiteX10" fmla="*/ 15812 w 27241"/>
                <a:gd name="connsiteY10" fmla="*/ 10668 h 51815"/>
                <a:gd name="connsiteX11" fmla="*/ 22098 w 27241"/>
                <a:gd name="connsiteY11" fmla="*/ 9144 h 51815"/>
                <a:gd name="connsiteX12" fmla="*/ 25146 w 27241"/>
                <a:gd name="connsiteY12" fmla="*/ 9335 h 51815"/>
                <a:gd name="connsiteX13" fmla="*/ 27242 w 27241"/>
                <a:gd name="connsiteY13" fmla="*/ 9716 h 51815"/>
                <a:gd name="connsiteX14" fmla="*/ 27242 w 27241"/>
                <a:gd name="connsiteY14" fmla="*/ 191 h 51815"/>
                <a:gd name="connsiteX15" fmla="*/ 25241 w 27241"/>
                <a:gd name="connsiteY15" fmla="*/ 0 h 51815"/>
                <a:gd name="connsiteX16" fmla="*/ 23050 w 27241"/>
                <a:gd name="connsiteY16" fmla="*/ 0 h 5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41" h="51815">
                  <a:moveTo>
                    <a:pt x="23146" y="95"/>
                  </a:moveTo>
                  <a:cubicBezTo>
                    <a:pt x="20193" y="95"/>
                    <a:pt x="17526" y="857"/>
                    <a:pt x="15145" y="2477"/>
                  </a:cubicBezTo>
                  <a:cubicBezTo>
                    <a:pt x="12763" y="4096"/>
                    <a:pt x="11144" y="6191"/>
                    <a:pt x="10192" y="8954"/>
                  </a:cubicBezTo>
                  <a:lnTo>
                    <a:pt x="9620" y="8954"/>
                  </a:lnTo>
                  <a:lnTo>
                    <a:pt x="9620" y="857"/>
                  </a:lnTo>
                  <a:lnTo>
                    <a:pt x="0" y="857"/>
                  </a:lnTo>
                  <a:lnTo>
                    <a:pt x="0" y="51816"/>
                  </a:lnTo>
                  <a:lnTo>
                    <a:pt x="9906" y="51816"/>
                  </a:lnTo>
                  <a:lnTo>
                    <a:pt x="9906" y="20669"/>
                  </a:lnTo>
                  <a:cubicBezTo>
                    <a:pt x="9906" y="18478"/>
                    <a:pt x="10478" y="16478"/>
                    <a:pt x="11525" y="14764"/>
                  </a:cubicBezTo>
                  <a:cubicBezTo>
                    <a:pt x="12573" y="13049"/>
                    <a:pt x="14002" y="11621"/>
                    <a:pt x="15812" y="10668"/>
                  </a:cubicBezTo>
                  <a:cubicBezTo>
                    <a:pt x="17621" y="9716"/>
                    <a:pt x="19717" y="9144"/>
                    <a:pt x="22098" y="9144"/>
                  </a:cubicBezTo>
                  <a:cubicBezTo>
                    <a:pt x="23146" y="9144"/>
                    <a:pt x="24098" y="9144"/>
                    <a:pt x="25146" y="9335"/>
                  </a:cubicBezTo>
                  <a:cubicBezTo>
                    <a:pt x="26194" y="9525"/>
                    <a:pt x="26861" y="9620"/>
                    <a:pt x="27242" y="9716"/>
                  </a:cubicBezTo>
                  <a:lnTo>
                    <a:pt x="27242" y="191"/>
                  </a:lnTo>
                  <a:cubicBezTo>
                    <a:pt x="26765" y="191"/>
                    <a:pt x="26099" y="95"/>
                    <a:pt x="25241" y="0"/>
                  </a:cubicBezTo>
                  <a:cubicBezTo>
                    <a:pt x="24384" y="0"/>
                    <a:pt x="23622" y="0"/>
                    <a:pt x="23050" y="0"/>
                  </a:cubicBezTo>
                  <a:close/>
                </a:path>
              </a:pathLst>
            </a:custGeom>
            <a:solidFill>
              <a:srgbClr val="FFFFFF"/>
            </a:solidFill>
            <a:ln w="0" cap="flat">
              <a:noFill/>
              <a:prstDash val="solid"/>
              <a:miter/>
            </a:ln>
          </p:spPr>
          <p:txBody>
            <a:bodyPr rtlCol="0" anchor="ctr"/>
            <a:lstStyle/>
            <a:p>
              <a:endParaRPr lang="en-GB"/>
            </a:p>
          </p:txBody>
        </p:sp>
        <p:sp>
          <p:nvSpPr>
            <p:cNvPr id="50" name="Freeform 49">
              <a:extLst>
                <a:ext uri="{FF2B5EF4-FFF2-40B4-BE49-F238E27FC236}">
                  <a16:creationId xmlns:a16="http://schemas.microsoft.com/office/drawing/2014/main" id="{6916161D-9B26-97FB-2012-7D878DF912C1}"/>
                </a:ext>
              </a:extLst>
            </p:cNvPr>
            <p:cNvSpPr/>
            <p:nvPr/>
          </p:nvSpPr>
          <p:spPr>
            <a:xfrm>
              <a:off x="2006721" y="5509649"/>
              <a:ext cx="44767" cy="52673"/>
            </a:xfrm>
            <a:custGeom>
              <a:avLst/>
              <a:gdLst>
                <a:gd name="connsiteX0" fmla="*/ 16574 w 44767"/>
                <a:gd name="connsiteY0" fmla="*/ 10573 h 52673"/>
                <a:gd name="connsiteX1" fmla="*/ 23813 w 44767"/>
                <a:gd name="connsiteY1" fmla="*/ 8382 h 52673"/>
                <a:gd name="connsiteX2" fmla="*/ 31433 w 44767"/>
                <a:gd name="connsiteY2" fmla="*/ 10954 h 52673"/>
                <a:gd name="connsiteX3" fmla="*/ 35052 w 44767"/>
                <a:gd name="connsiteY3" fmla="*/ 17145 h 52673"/>
                <a:gd name="connsiteX4" fmla="*/ 44672 w 44767"/>
                <a:gd name="connsiteY4" fmla="*/ 17145 h 52673"/>
                <a:gd name="connsiteX5" fmla="*/ 41339 w 44767"/>
                <a:gd name="connsiteY5" fmla="*/ 8191 h 52673"/>
                <a:gd name="connsiteX6" fmla="*/ 34004 w 44767"/>
                <a:gd name="connsiteY6" fmla="*/ 2191 h 52673"/>
                <a:gd name="connsiteX7" fmla="*/ 23622 w 44767"/>
                <a:gd name="connsiteY7" fmla="*/ 0 h 52673"/>
                <a:gd name="connsiteX8" fmla="*/ 11144 w 44767"/>
                <a:gd name="connsiteY8" fmla="*/ 3334 h 52673"/>
                <a:gd name="connsiteX9" fmla="*/ 2953 w 44767"/>
                <a:gd name="connsiteY9" fmla="*/ 12668 h 52673"/>
                <a:gd name="connsiteX10" fmla="*/ 0 w 44767"/>
                <a:gd name="connsiteY10" fmla="*/ 26384 h 52673"/>
                <a:gd name="connsiteX11" fmla="*/ 2858 w 44767"/>
                <a:gd name="connsiteY11" fmla="*/ 40005 h 52673"/>
                <a:gd name="connsiteX12" fmla="*/ 11049 w 44767"/>
                <a:gd name="connsiteY12" fmla="*/ 49339 h 52673"/>
                <a:gd name="connsiteX13" fmla="*/ 23813 w 44767"/>
                <a:gd name="connsiteY13" fmla="*/ 52673 h 52673"/>
                <a:gd name="connsiteX14" fmla="*/ 34385 w 44767"/>
                <a:gd name="connsiteY14" fmla="*/ 50483 h 52673"/>
                <a:gd name="connsiteX15" fmla="*/ 41529 w 44767"/>
                <a:gd name="connsiteY15" fmla="*/ 44387 h 52673"/>
                <a:gd name="connsiteX16" fmla="*/ 44768 w 44767"/>
                <a:gd name="connsiteY16" fmla="*/ 35528 h 52673"/>
                <a:gd name="connsiteX17" fmla="*/ 35147 w 44767"/>
                <a:gd name="connsiteY17" fmla="*/ 35528 h 52673"/>
                <a:gd name="connsiteX18" fmla="*/ 32957 w 44767"/>
                <a:gd name="connsiteY18" fmla="*/ 40291 h 52673"/>
                <a:gd name="connsiteX19" fmla="*/ 29051 w 44767"/>
                <a:gd name="connsiteY19" fmla="*/ 43339 h 52673"/>
                <a:gd name="connsiteX20" fmla="*/ 23908 w 44767"/>
                <a:gd name="connsiteY20" fmla="*/ 44387 h 52673"/>
                <a:gd name="connsiteX21" fmla="*/ 16574 w 44767"/>
                <a:gd name="connsiteY21" fmla="*/ 42196 h 52673"/>
                <a:gd name="connsiteX22" fmla="*/ 11811 w 44767"/>
                <a:gd name="connsiteY22" fmla="*/ 35909 h 52673"/>
                <a:gd name="connsiteX23" fmla="*/ 10096 w 44767"/>
                <a:gd name="connsiteY23" fmla="*/ 26289 h 52673"/>
                <a:gd name="connsiteX24" fmla="*/ 11811 w 44767"/>
                <a:gd name="connsiteY24" fmla="*/ 16859 h 52673"/>
                <a:gd name="connsiteX25" fmla="*/ 16669 w 44767"/>
                <a:gd name="connsiteY25" fmla="*/ 10668 h 5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767" h="52673">
                  <a:moveTo>
                    <a:pt x="16574" y="10573"/>
                  </a:moveTo>
                  <a:cubicBezTo>
                    <a:pt x="18669" y="9144"/>
                    <a:pt x="21050" y="8382"/>
                    <a:pt x="23813" y="8382"/>
                  </a:cubicBezTo>
                  <a:cubicBezTo>
                    <a:pt x="26956" y="8382"/>
                    <a:pt x="29528" y="9239"/>
                    <a:pt x="31433" y="10954"/>
                  </a:cubicBezTo>
                  <a:cubicBezTo>
                    <a:pt x="33338" y="12668"/>
                    <a:pt x="34576" y="14764"/>
                    <a:pt x="35052" y="17145"/>
                  </a:cubicBezTo>
                  <a:lnTo>
                    <a:pt x="44672" y="17145"/>
                  </a:lnTo>
                  <a:cubicBezTo>
                    <a:pt x="44291" y="13716"/>
                    <a:pt x="43244" y="10668"/>
                    <a:pt x="41339" y="8191"/>
                  </a:cubicBezTo>
                  <a:cubicBezTo>
                    <a:pt x="39433" y="5620"/>
                    <a:pt x="37052" y="3620"/>
                    <a:pt x="34004" y="2191"/>
                  </a:cubicBezTo>
                  <a:cubicBezTo>
                    <a:pt x="30956" y="762"/>
                    <a:pt x="27527" y="0"/>
                    <a:pt x="23622" y="0"/>
                  </a:cubicBezTo>
                  <a:cubicBezTo>
                    <a:pt x="18860" y="0"/>
                    <a:pt x="14669" y="1143"/>
                    <a:pt x="11144" y="3334"/>
                  </a:cubicBezTo>
                  <a:cubicBezTo>
                    <a:pt x="7620" y="5524"/>
                    <a:pt x="4858" y="8668"/>
                    <a:pt x="2953" y="12668"/>
                  </a:cubicBezTo>
                  <a:cubicBezTo>
                    <a:pt x="1048" y="16669"/>
                    <a:pt x="0" y="21241"/>
                    <a:pt x="0" y="26384"/>
                  </a:cubicBezTo>
                  <a:cubicBezTo>
                    <a:pt x="0" y="31528"/>
                    <a:pt x="953" y="36004"/>
                    <a:pt x="2858" y="40005"/>
                  </a:cubicBezTo>
                  <a:cubicBezTo>
                    <a:pt x="4763" y="44006"/>
                    <a:pt x="7525" y="47053"/>
                    <a:pt x="11049" y="49339"/>
                  </a:cubicBezTo>
                  <a:cubicBezTo>
                    <a:pt x="14573" y="51625"/>
                    <a:pt x="18860" y="52673"/>
                    <a:pt x="23813" y="52673"/>
                  </a:cubicBezTo>
                  <a:cubicBezTo>
                    <a:pt x="27813" y="52673"/>
                    <a:pt x="31337" y="51911"/>
                    <a:pt x="34385" y="50483"/>
                  </a:cubicBezTo>
                  <a:cubicBezTo>
                    <a:pt x="37433" y="49054"/>
                    <a:pt x="39815" y="46958"/>
                    <a:pt x="41529" y="44387"/>
                  </a:cubicBezTo>
                  <a:cubicBezTo>
                    <a:pt x="43339" y="41815"/>
                    <a:pt x="44387" y="38862"/>
                    <a:pt x="44768" y="35528"/>
                  </a:cubicBezTo>
                  <a:lnTo>
                    <a:pt x="35147" y="35528"/>
                  </a:lnTo>
                  <a:cubicBezTo>
                    <a:pt x="34766" y="37338"/>
                    <a:pt x="34004" y="38957"/>
                    <a:pt x="32957" y="40291"/>
                  </a:cubicBezTo>
                  <a:cubicBezTo>
                    <a:pt x="31909" y="41624"/>
                    <a:pt x="30575" y="42577"/>
                    <a:pt x="29051" y="43339"/>
                  </a:cubicBezTo>
                  <a:cubicBezTo>
                    <a:pt x="27527" y="44006"/>
                    <a:pt x="25813" y="44387"/>
                    <a:pt x="23908" y="44387"/>
                  </a:cubicBezTo>
                  <a:cubicBezTo>
                    <a:pt x="21146" y="44387"/>
                    <a:pt x="18669" y="43625"/>
                    <a:pt x="16574" y="42196"/>
                  </a:cubicBezTo>
                  <a:cubicBezTo>
                    <a:pt x="14478" y="40672"/>
                    <a:pt x="12859" y="38576"/>
                    <a:pt x="11811" y="35909"/>
                  </a:cubicBezTo>
                  <a:cubicBezTo>
                    <a:pt x="10668" y="33242"/>
                    <a:pt x="10096" y="30004"/>
                    <a:pt x="10096" y="26289"/>
                  </a:cubicBezTo>
                  <a:cubicBezTo>
                    <a:pt x="10096" y="22574"/>
                    <a:pt x="10668" y="19526"/>
                    <a:pt x="11811" y="16859"/>
                  </a:cubicBezTo>
                  <a:cubicBezTo>
                    <a:pt x="12954" y="14192"/>
                    <a:pt x="14573" y="12097"/>
                    <a:pt x="16669" y="10668"/>
                  </a:cubicBezTo>
                  <a:close/>
                </a:path>
              </a:pathLst>
            </a:custGeom>
            <a:solidFill>
              <a:srgbClr val="FFFFFF"/>
            </a:solidFill>
            <a:ln w="0" cap="flat">
              <a:noFill/>
              <a:prstDash val="solid"/>
              <a:miter/>
            </a:ln>
          </p:spPr>
          <p:txBody>
            <a:bodyPr rtlCol="0" anchor="ctr"/>
            <a:lstStyle/>
            <a:p>
              <a:endParaRPr lang="en-GB"/>
            </a:p>
          </p:txBody>
        </p:sp>
        <p:sp>
          <p:nvSpPr>
            <p:cNvPr id="51" name="Freeform 50">
              <a:extLst>
                <a:ext uri="{FF2B5EF4-FFF2-40B4-BE49-F238E27FC236}">
                  <a16:creationId xmlns:a16="http://schemas.microsoft.com/office/drawing/2014/main" id="{879D7073-50FF-FD21-E197-D4B8E4143F6D}"/>
                </a:ext>
              </a:extLst>
            </p:cNvPr>
            <p:cNvSpPr/>
            <p:nvPr/>
          </p:nvSpPr>
          <p:spPr>
            <a:xfrm>
              <a:off x="2064347" y="5493266"/>
              <a:ext cx="42957" cy="68008"/>
            </a:xfrm>
            <a:custGeom>
              <a:avLst/>
              <a:gdLst>
                <a:gd name="connsiteX0" fmla="*/ 34766 w 42957"/>
                <a:gd name="connsiteY0" fmla="*/ 18574 h 68008"/>
                <a:gd name="connsiteX1" fmla="*/ 25622 w 42957"/>
                <a:gd name="connsiteY1" fmla="*/ 16383 h 68008"/>
                <a:gd name="connsiteX2" fmla="*/ 16002 w 42957"/>
                <a:gd name="connsiteY2" fmla="*/ 18764 h 68008"/>
                <a:gd name="connsiteX3" fmla="*/ 10478 w 42957"/>
                <a:gd name="connsiteY3" fmla="*/ 25336 h 68008"/>
                <a:gd name="connsiteX4" fmla="*/ 9811 w 42957"/>
                <a:gd name="connsiteY4" fmla="*/ 25336 h 68008"/>
                <a:gd name="connsiteX5" fmla="*/ 9811 w 42957"/>
                <a:gd name="connsiteY5" fmla="*/ 0 h 68008"/>
                <a:gd name="connsiteX6" fmla="*/ 0 w 42957"/>
                <a:gd name="connsiteY6" fmla="*/ 0 h 68008"/>
                <a:gd name="connsiteX7" fmla="*/ 0 w 42957"/>
                <a:gd name="connsiteY7" fmla="*/ 68008 h 68008"/>
                <a:gd name="connsiteX8" fmla="*/ 9906 w 42957"/>
                <a:gd name="connsiteY8" fmla="*/ 68008 h 68008"/>
                <a:gd name="connsiteX9" fmla="*/ 9906 w 42957"/>
                <a:gd name="connsiteY9" fmla="*/ 37719 h 68008"/>
                <a:gd name="connsiteX10" fmla="*/ 11525 w 42957"/>
                <a:gd name="connsiteY10" fmla="*/ 30766 h 68008"/>
                <a:gd name="connsiteX11" fmla="*/ 15907 w 42957"/>
                <a:gd name="connsiteY11" fmla="*/ 26384 h 68008"/>
                <a:gd name="connsiteX12" fmla="*/ 22193 w 42957"/>
                <a:gd name="connsiteY12" fmla="*/ 24860 h 68008"/>
                <a:gd name="connsiteX13" fmla="*/ 30194 w 42957"/>
                <a:gd name="connsiteY13" fmla="*/ 28004 h 68008"/>
                <a:gd name="connsiteX14" fmla="*/ 33052 w 42957"/>
                <a:gd name="connsiteY14" fmla="*/ 36767 h 68008"/>
                <a:gd name="connsiteX15" fmla="*/ 33052 w 42957"/>
                <a:gd name="connsiteY15" fmla="*/ 68008 h 68008"/>
                <a:gd name="connsiteX16" fmla="*/ 42958 w 42957"/>
                <a:gd name="connsiteY16" fmla="*/ 68008 h 68008"/>
                <a:gd name="connsiteX17" fmla="*/ 42958 w 42957"/>
                <a:gd name="connsiteY17" fmla="*/ 35623 h 68008"/>
                <a:gd name="connsiteX18" fmla="*/ 40767 w 42957"/>
                <a:gd name="connsiteY18" fmla="*/ 24955 h 68008"/>
                <a:gd name="connsiteX19" fmla="*/ 34671 w 42957"/>
                <a:gd name="connsiteY19" fmla="*/ 18574 h 6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957" h="68008">
                  <a:moveTo>
                    <a:pt x="34766" y="18574"/>
                  </a:moveTo>
                  <a:cubicBezTo>
                    <a:pt x="32099" y="17145"/>
                    <a:pt x="29051" y="16383"/>
                    <a:pt x="25622" y="16383"/>
                  </a:cubicBezTo>
                  <a:cubicBezTo>
                    <a:pt x="21622" y="16383"/>
                    <a:pt x="18479" y="17145"/>
                    <a:pt x="16002" y="18764"/>
                  </a:cubicBezTo>
                  <a:cubicBezTo>
                    <a:pt x="13525" y="20384"/>
                    <a:pt x="11716" y="22574"/>
                    <a:pt x="10478" y="25336"/>
                  </a:cubicBezTo>
                  <a:lnTo>
                    <a:pt x="9811" y="25336"/>
                  </a:lnTo>
                  <a:lnTo>
                    <a:pt x="9811" y="0"/>
                  </a:lnTo>
                  <a:lnTo>
                    <a:pt x="0" y="0"/>
                  </a:lnTo>
                  <a:lnTo>
                    <a:pt x="0" y="68008"/>
                  </a:lnTo>
                  <a:lnTo>
                    <a:pt x="9906" y="68008"/>
                  </a:lnTo>
                  <a:lnTo>
                    <a:pt x="9906" y="37719"/>
                  </a:lnTo>
                  <a:cubicBezTo>
                    <a:pt x="9906" y="35052"/>
                    <a:pt x="10382" y="32671"/>
                    <a:pt x="11525" y="30766"/>
                  </a:cubicBezTo>
                  <a:cubicBezTo>
                    <a:pt x="12573" y="28861"/>
                    <a:pt x="14002" y="27432"/>
                    <a:pt x="15907" y="26384"/>
                  </a:cubicBezTo>
                  <a:cubicBezTo>
                    <a:pt x="17717" y="25432"/>
                    <a:pt x="19812" y="24860"/>
                    <a:pt x="22193" y="24860"/>
                  </a:cubicBezTo>
                  <a:cubicBezTo>
                    <a:pt x="25622" y="24860"/>
                    <a:pt x="28289" y="25908"/>
                    <a:pt x="30194" y="28004"/>
                  </a:cubicBezTo>
                  <a:cubicBezTo>
                    <a:pt x="32099" y="30099"/>
                    <a:pt x="33052" y="32957"/>
                    <a:pt x="33052" y="36767"/>
                  </a:cubicBezTo>
                  <a:lnTo>
                    <a:pt x="33052" y="68008"/>
                  </a:lnTo>
                  <a:lnTo>
                    <a:pt x="42958" y="68008"/>
                  </a:lnTo>
                  <a:lnTo>
                    <a:pt x="42958" y="35623"/>
                  </a:lnTo>
                  <a:cubicBezTo>
                    <a:pt x="42958" y="31337"/>
                    <a:pt x="42196" y="27813"/>
                    <a:pt x="40767" y="24955"/>
                  </a:cubicBezTo>
                  <a:cubicBezTo>
                    <a:pt x="39338" y="22098"/>
                    <a:pt x="37243" y="20003"/>
                    <a:pt x="34671" y="18574"/>
                  </a:cubicBezTo>
                  <a:close/>
                </a:path>
              </a:pathLst>
            </a:custGeom>
            <a:solidFill>
              <a:srgbClr val="FFFFFF"/>
            </a:solidFill>
            <a:ln w="0" cap="flat">
              <a:noFill/>
              <a:prstDash val="solid"/>
              <a:miter/>
            </a:ln>
          </p:spPr>
          <p:txBody>
            <a:bodyPr rtlCol="0" anchor="ctr"/>
            <a:lstStyle/>
            <a:p>
              <a:endParaRPr lang="en-GB"/>
            </a:p>
          </p:txBody>
        </p:sp>
        <p:sp>
          <p:nvSpPr>
            <p:cNvPr id="52" name="Freeform 51">
              <a:extLst>
                <a:ext uri="{FF2B5EF4-FFF2-40B4-BE49-F238E27FC236}">
                  <a16:creationId xmlns:a16="http://schemas.microsoft.com/office/drawing/2014/main" id="{6483D746-8438-37E5-72AF-83D1B4328E22}"/>
                </a:ext>
              </a:extLst>
            </p:cNvPr>
            <p:cNvSpPr/>
            <p:nvPr/>
          </p:nvSpPr>
          <p:spPr>
            <a:xfrm>
              <a:off x="2145786" y="5493266"/>
              <a:ext cx="60674" cy="68008"/>
            </a:xfrm>
            <a:custGeom>
              <a:avLst/>
              <a:gdLst>
                <a:gd name="connsiteX0" fmla="*/ 24479 w 60674"/>
                <a:gd name="connsiteY0" fmla="*/ 0 h 68008"/>
                <a:gd name="connsiteX1" fmla="*/ 0 w 60674"/>
                <a:gd name="connsiteY1" fmla="*/ 68008 h 68008"/>
                <a:gd name="connsiteX2" fmla="*/ 10858 w 60674"/>
                <a:gd name="connsiteY2" fmla="*/ 68008 h 68008"/>
                <a:gd name="connsiteX3" fmla="*/ 17050 w 60674"/>
                <a:gd name="connsiteY3" fmla="*/ 50006 h 68008"/>
                <a:gd name="connsiteX4" fmla="*/ 43625 w 60674"/>
                <a:gd name="connsiteY4" fmla="*/ 50006 h 68008"/>
                <a:gd name="connsiteX5" fmla="*/ 49816 w 60674"/>
                <a:gd name="connsiteY5" fmla="*/ 68008 h 68008"/>
                <a:gd name="connsiteX6" fmla="*/ 60674 w 60674"/>
                <a:gd name="connsiteY6" fmla="*/ 68008 h 68008"/>
                <a:gd name="connsiteX7" fmla="*/ 36195 w 60674"/>
                <a:gd name="connsiteY7" fmla="*/ 0 h 68008"/>
                <a:gd name="connsiteX8" fmla="*/ 24384 w 60674"/>
                <a:gd name="connsiteY8" fmla="*/ 0 h 68008"/>
                <a:gd name="connsiteX9" fmla="*/ 20098 w 60674"/>
                <a:gd name="connsiteY9" fmla="*/ 41434 h 68008"/>
                <a:gd name="connsiteX10" fmla="*/ 30099 w 60674"/>
                <a:gd name="connsiteY10" fmla="*/ 12383 h 68008"/>
                <a:gd name="connsiteX11" fmla="*/ 30671 w 60674"/>
                <a:gd name="connsiteY11" fmla="*/ 12383 h 68008"/>
                <a:gd name="connsiteX12" fmla="*/ 40672 w 60674"/>
                <a:gd name="connsiteY12" fmla="*/ 41434 h 68008"/>
                <a:gd name="connsiteX13" fmla="*/ 20098 w 60674"/>
                <a:gd name="connsiteY13" fmla="*/ 41434 h 6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74" h="68008">
                  <a:moveTo>
                    <a:pt x="24479" y="0"/>
                  </a:moveTo>
                  <a:lnTo>
                    <a:pt x="0" y="68008"/>
                  </a:lnTo>
                  <a:lnTo>
                    <a:pt x="10858" y="68008"/>
                  </a:lnTo>
                  <a:lnTo>
                    <a:pt x="17050" y="50006"/>
                  </a:lnTo>
                  <a:lnTo>
                    <a:pt x="43625" y="50006"/>
                  </a:lnTo>
                  <a:lnTo>
                    <a:pt x="49816" y="68008"/>
                  </a:lnTo>
                  <a:lnTo>
                    <a:pt x="60674" y="68008"/>
                  </a:lnTo>
                  <a:lnTo>
                    <a:pt x="36195" y="0"/>
                  </a:lnTo>
                  <a:lnTo>
                    <a:pt x="24384" y="0"/>
                  </a:lnTo>
                  <a:close/>
                  <a:moveTo>
                    <a:pt x="20098" y="41434"/>
                  </a:moveTo>
                  <a:lnTo>
                    <a:pt x="30099" y="12383"/>
                  </a:lnTo>
                  <a:lnTo>
                    <a:pt x="30671" y="12383"/>
                  </a:lnTo>
                  <a:lnTo>
                    <a:pt x="40672" y="41434"/>
                  </a:lnTo>
                  <a:lnTo>
                    <a:pt x="20098" y="41434"/>
                  </a:lnTo>
                  <a:close/>
                </a:path>
              </a:pathLst>
            </a:custGeom>
            <a:solidFill>
              <a:srgbClr val="FFFFFF"/>
            </a:solidFill>
            <a:ln w="0" cap="flat">
              <a:noFill/>
              <a:prstDash val="solid"/>
              <a:miter/>
            </a:ln>
          </p:spPr>
          <p:txBody>
            <a:bodyPr rtlCol="0" anchor="ctr"/>
            <a:lstStyle/>
            <a:p>
              <a:endParaRPr lang="en-GB"/>
            </a:p>
          </p:txBody>
        </p:sp>
        <p:sp>
          <p:nvSpPr>
            <p:cNvPr id="53" name="Freeform 52">
              <a:extLst>
                <a:ext uri="{FF2B5EF4-FFF2-40B4-BE49-F238E27FC236}">
                  <a16:creationId xmlns:a16="http://schemas.microsoft.com/office/drawing/2014/main" id="{ED13296B-B348-B813-F724-A3B9BC2354E4}"/>
                </a:ext>
              </a:extLst>
            </p:cNvPr>
            <p:cNvSpPr/>
            <p:nvPr/>
          </p:nvSpPr>
          <p:spPr>
            <a:xfrm>
              <a:off x="2217891" y="5493266"/>
              <a:ext cx="9905" cy="68008"/>
            </a:xfrm>
            <a:custGeom>
              <a:avLst/>
              <a:gdLst>
                <a:gd name="connsiteX0" fmla="*/ 0 w 9905"/>
                <a:gd name="connsiteY0" fmla="*/ 0 h 68008"/>
                <a:gd name="connsiteX1" fmla="*/ 9906 w 9905"/>
                <a:gd name="connsiteY1" fmla="*/ 0 h 68008"/>
                <a:gd name="connsiteX2" fmla="*/ 9906 w 9905"/>
                <a:gd name="connsiteY2" fmla="*/ 68008 h 68008"/>
                <a:gd name="connsiteX3" fmla="*/ 0 w 9905"/>
                <a:gd name="connsiteY3" fmla="*/ 68008 h 68008"/>
              </a:gdLst>
              <a:ahLst/>
              <a:cxnLst>
                <a:cxn ang="0">
                  <a:pos x="connsiteX0" y="connsiteY0"/>
                </a:cxn>
                <a:cxn ang="0">
                  <a:pos x="connsiteX1" y="connsiteY1"/>
                </a:cxn>
                <a:cxn ang="0">
                  <a:pos x="connsiteX2" y="connsiteY2"/>
                </a:cxn>
                <a:cxn ang="0">
                  <a:pos x="connsiteX3" y="connsiteY3"/>
                </a:cxn>
              </a:cxnLst>
              <a:rect l="l" t="t" r="r" b="b"/>
              <a:pathLst>
                <a:path w="9905" h="68008">
                  <a:moveTo>
                    <a:pt x="0" y="0"/>
                  </a:moveTo>
                  <a:lnTo>
                    <a:pt x="9906" y="0"/>
                  </a:lnTo>
                  <a:lnTo>
                    <a:pt x="9906" y="68008"/>
                  </a:lnTo>
                  <a:lnTo>
                    <a:pt x="0" y="68008"/>
                  </a:lnTo>
                  <a:close/>
                </a:path>
              </a:pathLst>
            </a:custGeom>
            <a:solidFill>
              <a:srgbClr val="FFFFFF"/>
            </a:solidFill>
            <a:ln w="0" cap="flat">
              <a:noFill/>
              <a:prstDash val="solid"/>
              <a:miter/>
            </a:ln>
          </p:spPr>
          <p:txBody>
            <a:bodyPr rtlCol="0" anchor="ctr"/>
            <a:lstStyle/>
            <a:p>
              <a:endParaRPr lang="en-GB"/>
            </a:p>
          </p:txBody>
        </p:sp>
        <p:sp>
          <p:nvSpPr>
            <p:cNvPr id="54" name="Freeform 53">
              <a:extLst>
                <a:ext uri="{FF2B5EF4-FFF2-40B4-BE49-F238E27FC236}">
                  <a16:creationId xmlns:a16="http://schemas.microsoft.com/office/drawing/2014/main" id="{886EC5B7-F621-B91F-3D0C-7EE92FBDFD69}"/>
                </a:ext>
              </a:extLst>
            </p:cNvPr>
            <p:cNvSpPr/>
            <p:nvPr/>
          </p:nvSpPr>
          <p:spPr>
            <a:xfrm>
              <a:off x="2243513" y="5493266"/>
              <a:ext cx="9905" cy="68008"/>
            </a:xfrm>
            <a:custGeom>
              <a:avLst/>
              <a:gdLst>
                <a:gd name="connsiteX0" fmla="*/ 0 w 9905"/>
                <a:gd name="connsiteY0" fmla="*/ 0 h 68008"/>
                <a:gd name="connsiteX1" fmla="*/ 9906 w 9905"/>
                <a:gd name="connsiteY1" fmla="*/ 0 h 68008"/>
                <a:gd name="connsiteX2" fmla="*/ 9906 w 9905"/>
                <a:gd name="connsiteY2" fmla="*/ 68008 h 68008"/>
                <a:gd name="connsiteX3" fmla="*/ 0 w 9905"/>
                <a:gd name="connsiteY3" fmla="*/ 68008 h 68008"/>
              </a:gdLst>
              <a:ahLst/>
              <a:cxnLst>
                <a:cxn ang="0">
                  <a:pos x="connsiteX0" y="connsiteY0"/>
                </a:cxn>
                <a:cxn ang="0">
                  <a:pos x="connsiteX1" y="connsiteY1"/>
                </a:cxn>
                <a:cxn ang="0">
                  <a:pos x="connsiteX2" y="connsiteY2"/>
                </a:cxn>
                <a:cxn ang="0">
                  <a:pos x="connsiteX3" y="connsiteY3"/>
                </a:cxn>
              </a:cxnLst>
              <a:rect l="l" t="t" r="r" b="b"/>
              <a:pathLst>
                <a:path w="9905" h="68008">
                  <a:moveTo>
                    <a:pt x="0" y="0"/>
                  </a:moveTo>
                  <a:lnTo>
                    <a:pt x="9906" y="0"/>
                  </a:lnTo>
                  <a:lnTo>
                    <a:pt x="9906" y="68008"/>
                  </a:lnTo>
                  <a:lnTo>
                    <a:pt x="0" y="68008"/>
                  </a:lnTo>
                  <a:close/>
                </a:path>
              </a:pathLst>
            </a:custGeom>
            <a:solidFill>
              <a:srgbClr val="FFFFFF"/>
            </a:solidFill>
            <a:ln w="0" cap="flat">
              <a:noFill/>
              <a:prstDash val="solid"/>
              <a:miter/>
            </a:ln>
          </p:spPr>
          <p:txBody>
            <a:bodyPr rtlCol="0" anchor="ctr"/>
            <a:lstStyle/>
            <a:p>
              <a:endParaRPr lang="en-GB"/>
            </a:p>
          </p:txBody>
        </p:sp>
        <p:sp>
          <p:nvSpPr>
            <p:cNvPr id="55" name="Freeform 54">
              <a:extLst>
                <a:ext uri="{FF2B5EF4-FFF2-40B4-BE49-F238E27FC236}">
                  <a16:creationId xmlns:a16="http://schemas.microsoft.com/office/drawing/2014/main" id="{EAB7DEAF-1F30-54F3-4721-7F507166E092}"/>
                </a:ext>
              </a:extLst>
            </p:cNvPr>
            <p:cNvSpPr/>
            <p:nvPr/>
          </p:nvSpPr>
          <p:spPr>
            <a:xfrm>
              <a:off x="2267801" y="5490599"/>
              <a:ext cx="12573" cy="11810"/>
            </a:xfrm>
            <a:custGeom>
              <a:avLst/>
              <a:gdLst>
                <a:gd name="connsiteX0" fmla="*/ 6287 w 12573"/>
                <a:gd name="connsiteY0" fmla="*/ 0 h 11810"/>
                <a:gd name="connsiteX1" fmla="*/ 1810 w 12573"/>
                <a:gd name="connsiteY1" fmla="*/ 1715 h 11810"/>
                <a:gd name="connsiteX2" fmla="*/ 0 w 12573"/>
                <a:gd name="connsiteY2" fmla="*/ 5905 h 11810"/>
                <a:gd name="connsiteX3" fmla="*/ 1810 w 12573"/>
                <a:gd name="connsiteY3" fmla="*/ 10097 h 11810"/>
                <a:gd name="connsiteX4" fmla="*/ 6287 w 12573"/>
                <a:gd name="connsiteY4" fmla="*/ 11811 h 11810"/>
                <a:gd name="connsiteX5" fmla="*/ 10763 w 12573"/>
                <a:gd name="connsiteY5" fmla="*/ 10097 h 11810"/>
                <a:gd name="connsiteX6" fmla="*/ 12573 w 12573"/>
                <a:gd name="connsiteY6" fmla="*/ 5905 h 11810"/>
                <a:gd name="connsiteX7" fmla="*/ 10763 w 12573"/>
                <a:gd name="connsiteY7" fmla="*/ 1715 h 11810"/>
                <a:gd name="connsiteX8" fmla="*/ 6287 w 12573"/>
                <a:gd name="connsiteY8" fmla="*/ 0 h 1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3" h="11810">
                  <a:moveTo>
                    <a:pt x="6287" y="0"/>
                  </a:moveTo>
                  <a:cubicBezTo>
                    <a:pt x="4572" y="0"/>
                    <a:pt x="3048" y="572"/>
                    <a:pt x="1810" y="1715"/>
                  </a:cubicBezTo>
                  <a:cubicBezTo>
                    <a:pt x="571" y="2858"/>
                    <a:pt x="0" y="4286"/>
                    <a:pt x="0" y="5905"/>
                  </a:cubicBezTo>
                  <a:cubicBezTo>
                    <a:pt x="0" y="7525"/>
                    <a:pt x="571" y="8858"/>
                    <a:pt x="1810" y="10097"/>
                  </a:cubicBezTo>
                  <a:cubicBezTo>
                    <a:pt x="3048" y="11240"/>
                    <a:pt x="4477" y="11811"/>
                    <a:pt x="6287" y="11811"/>
                  </a:cubicBezTo>
                  <a:cubicBezTo>
                    <a:pt x="8096" y="11811"/>
                    <a:pt x="9525" y="11240"/>
                    <a:pt x="10763" y="10097"/>
                  </a:cubicBezTo>
                  <a:cubicBezTo>
                    <a:pt x="12001" y="8953"/>
                    <a:pt x="12573" y="7525"/>
                    <a:pt x="12573" y="5905"/>
                  </a:cubicBezTo>
                  <a:cubicBezTo>
                    <a:pt x="12573" y="4286"/>
                    <a:pt x="12001" y="2858"/>
                    <a:pt x="10763" y="1715"/>
                  </a:cubicBezTo>
                  <a:cubicBezTo>
                    <a:pt x="9525" y="572"/>
                    <a:pt x="8096" y="0"/>
                    <a:pt x="6287" y="0"/>
                  </a:cubicBezTo>
                  <a:close/>
                </a:path>
              </a:pathLst>
            </a:custGeom>
            <a:solidFill>
              <a:srgbClr val="FFFFFF"/>
            </a:solidFill>
            <a:ln w="0" cap="flat">
              <a:noFill/>
              <a:prstDash val="solid"/>
              <a:miter/>
            </a:ln>
          </p:spPr>
          <p:txBody>
            <a:bodyPr rtlCol="0" anchor="ctr"/>
            <a:lstStyle/>
            <a:p>
              <a:endParaRPr lang="en-GB"/>
            </a:p>
          </p:txBody>
        </p:sp>
        <p:sp>
          <p:nvSpPr>
            <p:cNvPr id="56" name="Freeform 55">
              <a:extLst>
                <a:ext uri="{FF2B5EF4-FFF2-40B4-BE49-F238E27FC236}">
                  <a16:creationId xmlns:a16="http://schemas.microsoft.com/office/drawing/2014/main" id="{087D5851-707A-D268-1E96-1BDFE612BE34}"/>
                </a:ext>
              </a:extLst>
            </p:cNvPr>
            <p:cNvSpPr/>
            <p:nvPr/>
          </p:nvSpPr>
          <p:spPr>
            <a:xfrm>
              <a:off x="2269135" y="5510316"/>
              <a:ext cx="9905" cy="50958"/>
            </a:xfrm>
            <a:custGeom>
              <a:avLst/>
              <a:gdLst>
                <a:gd name="connsiteX0" fmla="*/ 0 w 9905"/>
                <a:gd name="connsiteY0" fmla="*/ 0 h 50958"/>
                <a:gd name="connsiteX1" fmla="*/ 9906 w 9905"/>
                <a:gd name="connsiteY1" fmla="*/ 0 h 50958"/>
                <a:gd name="connsiteX2" fmla="*/ 9906 w 9905"/>
                <a:gd name="connsiteY2" fmla="*/ 50959 h 50958"/>
                <a:gd name="connsiteX3" fmla="*/ 0 w 9905"/>
                <a:gd name="connsiteY3" fmla="*/ 50959 h 50958"/>
              </a:gdLst>
              <a:ahLst/>
              <a:cxnLst>
                <a:cxn ang="0">
                  <a:pos x="connsiteX0" y="connsiteY0"/>
                </a:cxn>
                <a:cxn ang="0">
                  <a:pos x="connsiteX1" y="connsiteY1"/>
                </a:cxn>
                <a:cxn ang="0">
                  <a:pos x="connsiteX2" y="connsiteY2"/>
                </a:cxn>
                <a:cxn ang="0">
                  <a:pos x="connsiteX3" y="connsiteY3"/>
                </a:cxn>
              </a:cxnLst>
              <a:rect l="l" t="t" r="r" b="b"/>
              <a:pathLst>
                <a:path w="9905" h="50958">
                  <a:moveTo>
                    <a:pt x="0" y="0"/>
                  </a:moveTo>
                  <a:lnTo>
                    <a:pt x="9906" y="0"/>
                  </a:lnTo>
                  <a:lnTo>
                    <a:pt x="9906" y="50959"/>
                  </a:lnTo>
                  <a:lnTo>
                    <a:pt x="0" y="50959"/>
                  </a:lnTo>
                  <a:close/>
                </a:path>
              </a:pathLst>
            </a:custGeom>
            <a:solidFill>
              <a:srgbClr val="FFFFFF"/>
            </a:solidFill>
            <a:ln w="0" cap="flat">
              <a:noFill/>
              <a:prstDash val="solid"/>
              <a:miter/>
            </a:ln>
          </p:spPr>
          <p:txBody>
            <a:bodyPr rtlCol="0" anchor="ctr"/>
            <a:lstStyle/>
            <a:p>
              <a:endParaRPr lang="en-GB"/>
            </a:p>
          </p:txBody>
        </p:sp>
        <p:sp>
          <p:nvSpPr>
            <p:cNvPr id="57" name="Freeform 56">
              <a:extLst>
                <a:ext uri="{FF2B5EF4-FFF2-40B4-BE49-F238E27FC236}">
                  <a16:creationId xmlns:a16="http://schemas.microsoft.com/office/drawing/2014/main" id="{A773DB9C-16BF-23DE-E3CA-9BB8D4020A9F}"/>
                </a:ext>
              </a:extLst>
            </p:cNvPr>
            <p:cNvSpPr/>
            <p:nvPr/>
          </p:nvSpPr>
          <p:spPr>
            <a:xfrm>
              <a:off x="2292376" y="5509744"/>
              <a:ext cx="42386" cy="52768"/>
            </a:xfrm>
            <a:custGeom>
              <a:avLst/>
              <a:gdLst>
                <a:gd name="connsiteX0" fmla="*/ 35528 w 42386"/>
                <a:gd name="connsiteY0" fmla="*/ 3239 h 52768"/>
                <a:gd name="connsiteX1" fmla="*/ 29051 w 42386"/>
                <a:gd name="connsiteY1" fmla="*/ 667 h 52768"/>
                <a:gd name="connsiteX2" fmla="*/ 22574 w 42386"/>
                <a:gd name="connsiteY2" fmla="*/ 0 h 52768"/>
                <a:gd name="connsiteX3" fmla="*/ 13811 w 42386"/>
                <a:gd name="connsiteY3" fmla="*/ 1333 h 52768"/>
                <a:gd name="connsiteX4" fmla="*/ 6382 w 42386"/>
                <a:gd name="connsiteY4" fmla="*/ 5524 h 52768"/>
                <a:gd name="connsiteX5" fmla="*/ 1524 w 42386"/>
                <a:gd name="connsiteY5" fmla="*/ 13049 h 52768"/>
                <a:gd name="connsiteX6" fmla="*/ 10858 w 42386"/>
                <a:gd name="connsiteY6" fmla="*/ 15145 h 52768"/>
                <a:gd name="connsiteX7" fmla="*/ 14859 w 42386"/>
                <a:gd name="connsiteY7" fmla="*/ 10287 h 52768"/>
                <a:gd name="connsiteX8" fmla="*/ 22765 w 42386"/>
                <a:gd name="connsiteY8" fmla="*/ 8096 h 52768"/>
                <a:gd name="connsiteX9" fmla="*/ 30004 w 42386"/>
                <a:gd name="connsiteY9" fmla="*/ 10477 h 52768"/>
                <a:gd name="connsiteX10" fmla="*/ 32480 w 42386"/>
                <a:gd name="connsiteY10" fmla="*/ 17240 h 52768"/>
                <a:gd name="connsiteX11" fmla="*/ 32480 w 42386"/>
                <a:gd name="connsiteY11" fmla="*/ 17431 h 52768"/>
                <a:gd name="connsiteX12" fmla="*/ 31147 w 42386"/>
                <a:gd name="connsiteY12" fmla="*/ 20002 h 52768"/>
                <a:gd name="connsiteX13" fmla="*/ 26956 w 42386"/>
                <a:gd name="connsiteY13" fmla="*/ 21146 h 52768"/>
                <a:gd name="connsiteX14" fmla="*/ 19526 w 42386"/>
                <a:gd name="connsiteY14" fmla="*/ 22003 h 52768"/>
                <a:gd name="connsiteX15" fmla="*/ 12383 w 42386"/>
                <a:gd name="connsiteY15" fmla="*/ 23241 h 52768"/>
                <a:gd name="connsiteX16" fmla="*/ 6096 w 42386"/>
                <a:gd name="connsiteY16" fmla="*/ 25717 h 52768"/>
                <a:gd name="connsiteX17" fmla="*/ 1619 w 42386"/>
                <a:gd name="connsiteY17" fmla="*/ 30099 h 52768"/>
                <a:gd name="connsiteX18" fmla="*/ 0 w 42386"/>
                <a:gd name="connsiteY18" fmla="*/ 37243 h 52768"/>
                <a:gd name="connsiteX19" fmla="*/ 2286 w 42386"/>
                <a:gd name="connsiteY19" fmla="*/ 45720 h 52768"/>
                <a:gd name="connsiteX20" fmla="*/ 8477 w 42386"/>
                <a:gd name="connsiteY20" fmla="*/ 50959 h 52768"/>
                <a:gd name="connsiteX21" fmla="*/ 17240 w 42386"/>
                <a:gd name="connsiteY21" fmla="*/ 52769 h 52768"/>
                <a:gd name="connsiteX22" fmla="*/ 24479 w 42386"/>
                <a:gd name="connsiteY22" fmla="*/ 51530 h 52768"/>
                <a:gd name="connsiteX23" fmla="*/ 29432 w 42386"/>
                <a:gd name="connsiteY23" fmla="*/ 48482 h 52768"/>
                <a:gd name="connsiteX24" fmla="*/ 32290 w 42386"/>
                <a:gd name="connsiteY24" fmla="*/ 44672 h 52768"/>
                <a:gd name="connsiteX25" fmla="*/ 32671 w 42386"/>
                <a:gd name="connsiteY25" fmla="*/ 44672 h 52768"/>
                <a:gd name="connsiteX26" fmla="*/ 32671 w 42386"/>
                <a:gd name="connsiteY26" fmla="*/ 51625 h 52768"/>
                <a:gd name="connsiteX27" fmla="*/ 42386 w 42386"/>
                <a:gd name="connsiteY27" fmla="*/ 51625 h 52768"/>
                <a:gd name="connsiteX28" fmla="*/ 42386 w 42386"/>
                <a:gd name="connsiteY28" fmla="*/ 17812 h 52768"/>
                <a:gd name="connsiteX29" fmla="*/ 40481 w 42386"/>
                <a:gd name="connsiteY29" fmla="*/ 8763 h 52768"/>
                <a:gd name="connsiteX30" fmla="*/ 35528 w 42386"/>
                <a:gd name="connsiteY30" fmla="*/ 3334 h 52768"/>
                <a:gd name="connsiteX31" fmla="*/ 32385 w 42386"/>
                <a:gd name="connsiteY31" fmla="*/ 33147 h 52768"/>
                <a:gd name="connsiteX32" fmla="*/ 30861 w 42386"/>
                <a:gd name="connsiteY32" fmla="*/ 38767 h 52768"/>
                <a:gd name="connsiteX33" fmla="*/ 26384 w 42386"/>
                <a:gd name="connsiteY33" fmla="*/ 43053 h 52768"/>
                <a:gd name="connsiteX34" fmla="*/ 19336 w 42386"/>
                <a:gd name="connsiteY34" fmla="*/ 44672 h 52768"/>
                <a:gd name="connsiteX35" fmla="*/ 12383 w 42386"/>
                <a:gd name="connsiteY35" fmla="*/ 42767 h 52768"/>
                <a:gd name="connsiteX36" fmla="*/ 9620 w 42386"/>
                <a:gd name="connsiteY36" fmla="*/ 37243 h 52768"/>
                <a:gd name="connsiteX37" fmla="*/ 11049 w 42386"/>
                <a:gd name="connsiteY37" fmla="*/ 32957 h 52768"/>
                <a:gd name="connsiteX38" fmla="*/ 14859 w 42386"/>
                <a:gd name="connsiteY38" fmla="*/ 30480 h 52768"/>
                <a:gd name="connsiteX39" fmla="*/ 20098 w 42386"/>
                <a:gd name="connsiteY39" fmla="*/ 29242 h 52768"/>
                <a:gd name="connsiteX40" fmla="*/ 23146 w 42386"/>
                <a:gd name="connsiteY40" fmla="*/ 28861 h 52768"/>
                <a:gd name="connsiteX41" fmla="*/ 26860 w 42386"/>
                <a:gd name="connsiteY41" fmla="*/ 28289 h 52768"/>
                <a:gd name="connsiteX42" fmla="*/ 30289 w 42386"/>
                <a:gd name="connsiteY42" fmla="*/ 27527 h 52768"/>
                <a:gd name="connsiteX43" fmla="*/ 32290 w 42386"/>
                <a:gd name="connsiteY43" fmla="*/ 26575 h 52768"/>
                <a:gd name="connsiteX44" fmla="*/ 32290 w 42386"/>
                <a:gd name="connsiteY44" fmla="*/ 33147 h 52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2386" h="52768">
                  <a:moveTo>
                    <a:pt x="35528" y="3239"/>
                  </a:moveTo>
                  <a:cubicBezTo>
                    <a:pt x="33528" y="2000"/>
                    <a:pt x="31337" y="1143"/>
                    <a:pt x="29051" y="667"/>
                  </a:cubicBezTo>
                  <a:cubicBezTo>
                    <a:pt x="26765" y="190"/>
                    <a:pt x="24575" y="0"/>
                    <a:pt x="22574" y="0"/>
                  </a:cubicBezTo>
                  <a:cubicBezTo>
                    <a:pt x="19526" y="0"/>
                    <a:pt x="16574" y="476"/>
                    <a:pt x="13811" y="1333"/>
                  </a:cubicBezTo>
                  <a:cubicBezTo>
                    <a:pt x="11049" y="2191"/>
                    <a:pt x="8572" y="3620"/>
                    <a:pt x="6382" y="5524"/>
                  </a:cubicBezTo>
                  <a:cubicBezTo>
                    <a:pt x="4286" y="7429"/>
                    <a:pt x="2667" y="9906"/>
                    <a:pt x="1524" y="13049"/>
                  </a:cubicBezTo>
                  <a:lnTo>
                    <a:pt x="10858" y="15145"/>
                  </a:lnTo>
                  <a:cubicBezTo>
                    <a:pt x="11621" y="13335"/>
                    <a:pt x="12954" y="11716"/>
                    <a:pt x="14859" y="10287"/>
                  </a:cubicBezTo>
                  <a:cubicBezTo>
                    <a:pt x="16764" y="8858"/>
                    <a:pt x="19431" y="8096"/>
                    <a:pt x="22765" y="8096"/>
                  </a:cubicBezTo>
                  <a:cubicBezTo>
                    <a:pt x="26099" y="8096"/>
                    <a:pt x="28384" y="8858"/>
                    <a:pt x="30004" y="10477"/>
                  </a:cubicBezTo>
                  <a:cubicBezTo>
                    <a:pt x="31623" y="12097"/>
                    <a:pt x="32480" y="14288"/>
                    <a:pt x="32480" y="17240"/>
                  </a:cubicBezTo>
                  <a:lnTo>
                    <a:pt x="32480" y="17431"/>
                  </a:lnTo>
                  <a:cubicBezTo>
                    <a:pt x="32480" y="18669"/>
                    <a:pt x="32004" y="19526"/>
                    <a:pt x="31147" y="20002"/>
                  </a:cubicBezTo>
                  <a:cubicBezTo>
                    <a:pt x="30289" y="20574"/>
                    <a:pt x="28861" y="20955"/>
                    <a:pt x="26956" y="21146"/>
                  </a:cubicBezTo>
                  <a:cubicBezTo>
                    <a:pt x="25051" y="21336"/>
                    <a:pt x="22574" y="21622"/>
                    <a:pt x="19526" y="22003"/>
                  </a:cubicBezTo>
                  <a:cubicBezTo>
                    <a:pt x="17145" y="22288"/>
                    <a:pt x="14764" y="22670"/>
                    <a:pt x="12383" y="23241"/>
                  </a:cubicBezTo>
                  <a:cubicBezTo>
                    <a:pt x="10096" y="23812"/>
                    <a:pt x="7906" y="24574"/>
                    <a:pt x="6096" y="25717"/>
                  </a:cubicBezTo>
                  <a:cubicBezTo>
                    <a:pt x="4191" y="26765"/>
                    <a:pt x="2762" y="28289"/>
                    <a:pt x="1619" y="30099"/>
                  </a:cubicBezTo>
                  <a:cubicBezTo>
                    <a:pt x="476" y="32004"/>
                    <a:pt x="0" y="34290"/>
                    <a:pt x="0" y="37243"/>
                  </a:cubicBezTo>
                  <a:cubicBezTo>
                    <a:pt x="0" y="40576"/>
                    <a:pt x="762" y="43434"/>
                    <a:pt x="2286" y="45720"/>
                  </a:cubicBezTo>
                  <a:cubicBezTo>
                    <a:pt x="3810" y="48006"/>
                    <a:pt x="5905" y="49816"/>
                    <a:pt x="8477" y="50959"/>
                  </a:cubicBezTo>
                  <a:cubicBezTo>
                    <a:pt x="11049" y="52197"/>
                    <a:pt x="14002" y="52769"/>
                    <a:pt x="17240" y="52769"/>
                  </a:cubicBezTo>
                  <a:cubicBezTo>
                    <a:pt x="20098" y="52769"/>
                    <a:pt x="22479" y="52387"/>
                    <a:pt x="24479" y="51530"/>
                  </a:cubicBezTo>
                  <a:cubicBezTo>
                    <a:pt x="26479" y="50673"/>
                    <a:pt x="28099" y="49721"/>
                    <a:pt x="29432" y="48482"/>
                  </a:cubicBezTo>
                  <a:cubicBezTo>
                    <a:pt x="30671" y="47244"/>
                    <a:pt x="31718" y="46006"/>
                    <a:pt x="32290" y="44672"/>
                  </a:cubicBezTo>
                  <a:lnTo>
                    <a:pt x="32671" y="44672"/>
                  </a:lnTo>
                  <a:lnTo>
                    <a:pt x="32671" y="51625"/>
                  </a:lnTo>
                  <a:lnTo>
                    <a:pt x="42386" y="51625"/>
                  </a:lnTo>
                  <a:lnTo>
                    <a:pt x="42386" y="17812"/>
                  </a:lnTo>
                  <a:cubicBezTo>
                    <a:pt x="42386" y="14097"/>
                    <a:pt x="41720" y="11049"/>
                    <a:pt x="40481" y="8763"/>
                  </a:cubicBezTo>
                  <a:cubicBezTo>
                    <a:pt x="39243" y="6382"/>
                    <a:pt x="37529" y="4667"/>
                    <a:pt x="35528" y="3334"/>
                  </a:cubicBezTo>
                  <a:close/>
                  <a:moveTo>
                    <a:pt x="32385" y="33147"/>
                  </a:moveTo>
                  <a:cubicBezTo>
                    <a:pt x="32385" y="35147"/>
                    <a:pt x="31909" y="37052"/>
                    <a:pt x="30861" y="38767"/>
                  </a:cubicBezTo>
                  <a:cubicBezTo>
                    <a:pt x="29813" y="40481"/>
                    <a:pt x="28384" y="41910"/>
                    <a:pt x="26384" y="43053"/>
                  </a:cubicBezTo>
                  <a:cubicBezTo>
                    <a:pt x="24384" y="44101"/>
                    <a:pt x="22098" y="44672"/>
                    <a:pt x="19336" y="44672"/>
                  </a:cubicBezTo>
                  <a:cubicBezTo>
                    <a:pt x="16574" y="44672"/>
                    <a:pt x="14192" y="44006"/>
                    <a:pt x="12383" y="42767"/>
                  </a:cubicBezTo>
                  <a:cubicBezTo>
                    <a:pt x="10573" y="41529"/>
                    <a:pt x="9620" y="39624"/>
                    <a:pt x="9620" y="37243"/>
                  </a:cubicBezTo>
                  <a:cubicBezTo>
                    <a:pt x="9620" y="35433"/>
                    <a:pt x="10096" y="34004"/>
                    <a:pt x="11049" y="32957"/>
                  </a:cubicBezTo>
                  <a:cubicBezTo>
                    <a:pt x="12001" y="31909"/>
                    <a:pt x="13240" y="31051"/>
                    <a:pt x="14859" y="30480"/>
                  </a:cubicBezTo>
                  <a:cubicBezTo>
                    <a:pt x="16478" y="29909"/>
                    <a:pt x="18193" y="29527"/>
                    <a:pt x="20098" y="29242"/>
                  </a:cubicBezTo>
                  <a:cubicBezTo>
                    <a:pt x="20955" y="29147"/>
                    <a:pt x="21908" y="28956"/>
                    <a:pt x="23146" y="28861"/>
                  </a:cubicBezTo>
                  <a:cubicBezTo>
                    <a:pt x="24384" y="28670"/>
                    <a:pt x="25622" y="28480"/>
                    <a:pt x="26860" y="28289"/>
                  </a:cubicBezTo>
                  <a:cubicBezTo>
                    <a:pt x="28099" y="28099"/>
                    <a:pt x="29337" y="27813"/>
                    <a:pt x="30289" y="27527"/>
                  </a:cubicBezTo>
                  <a:cubicBezTo>
                    <a:pt x="31337" y="27241"/>
                    <a:pt x="32004" y="26861"/>
                    <a:pt x="32290" y="26575"/>
                  </a:cubicBezTo>
                  <a:lnTo>
                    <a:pt x="32290" y="33147"/>
                  </a:lnTo>
                  <a:close/>
                </a:path>
              </a:pathLst>
            </a:custGeom>
            <a:solidFill>
              <a:srgbClr val="FFFFFF"/>
            </a:solidFill>
            <a:ln w="0" cap="flat">
              <a:noFill/>
              <a:prstDash val="solid"/>
              <a:miter/>
            </a:ln>
          </p:spPr>
          <p:txBody>
            <a:bodyPr rtlCol="0" anchor="ctr"/>
            <a:lstStyle/>
            <a:p>
              <a:endParaRPr lang="en-GB"/>
            </a:p>
          </p:txBody>
        </p:sp>
        <p:sp>
          <p:nvSpPr>
            <p:cNvPr id="58" name="Freeform 57">
              <a:extLst>
                <a:ext uri="{FF2B5EF4-FFF2-40B4-BE49-F238E27FC236}">
                  <a16:creationId xmlns:a16="http://schemas.microsoft.com/office/drawing/2014/main" id="{173E624D-5C4E-50AD-F8BA-3E8A55BAF087}"/>
                </a:ext>
              </a:extLst>
            </p:cNvPr>
            <p:cNvSpPr/>
            <p:nvPr/>
          </p:nvSpPr>
          <p:spPr>
            <a:xfrm>
              <a:off x="2350193" y="5509649"/>
              <a:ext cx="42386" cy="51625"/>
            </a:xfrm>
            <a:custGeom>
              <a:avLst/>
              <a:gdLst>
                <a:gd name="connsiteX0" fmla="*/ 34385 w 42386"/>
                <a:gd name="connsiteY0" fmla="*/ 2191 h 51625"/>
                <a:gd name="connsiteX1" fmla="*/ 25241 w 42386"/>
                <a:gd name="connsiteY1" fmla="*/ 0 h 51625"/>
                <a:gd name="connsiteX2" fmla="*/ 15716 w 42386"/>
                <a:gd name="connsiteY2" fmla="*/ 2477 h 51625"/>
                <a:gd name="connsiteX3" fmla="*/ 10192 w 42386"/>
                <a:gd name="connsiteY3" fmla="*/ 8953 h 51625"/>
                <a:gd name="connsiteX4" fmla="*/ 9525 w 42386"/>
                <a:gd name="connsiteY4" fmla="*/ 8953 h 51625"/>
                <a:gd name="connsiteX5" fmla="*/ 9525 w 42386"/>
                <a:gd name="connsiteY5" fmla="*/ 667 h 51625"/>
                <a:gd name="connsiteX6" fmla="*/ 0 w 42386"/>
                <a:gd name="connsiteY6" fmla="*/ 667 h 51625"/>
                <a:gd name="connsiteX7" fmla="*/ 0 w 42386"/>
                <a:gd name="connsiteY7" fmla="*/ 51625 h 51625"/>
                <a:gd name="connsiteX8" fmla="*/ 9906 w 42386"/>
                <a:gd name="connsiteY8" fmla="*/ 51625 h 51625"/>
                <a:gd name="connsiteX9" fmla="*/ 9906 w 42386"/>
                <a:gd name="connsiteY9" fmla="*/ 21336 h 51625"/>
                <a:gd name="connsiteX10" fmla="*/ 11430 w 42386"/>
                <a:gd name="connsiteY10" fmla="*/ 14383 h 51625"/>
                <a:gd name="connsiteX11" fmla="*/ 15621 w 42386"/>
                <a:gd name="connsiteY11" fmla="*/ 10001 h 51625"/>
                <a:gd name="connsiteX12" fmla="*/ 21717 w 42386"/>
                <a:gd name="connsiteY12" fmla="*/ 8477 h 51625"/>
                <a:gd name="connsiteX13" fmla="*/ 29623 w 42386"/>
                <a:gd name="connsiteY13" fmla="*/ 11621 h 51625"/>
                <a:gd name="connsiteX14" fmla="*/ 32480 w 42386"/>
                <a:gd name="connsiteY14" fmla="*/ 20288 h 51625"/>
                <a:gd name="connsiteX15" fmla="*/ 32480 w 42386"/>
                <a:gd name="connsiteY15" fmla="*/ 51530 h 51625"/>
                <a:gd name="connsiteX16" fmla="*/ 42386 w 42386"/>
                <a:gd name="connsiteY16" fmla="*/ 51530 h 51625"/>
                <a:gd name="connsiteX17" fmla="*/ 42386 w 42386"/>
                <a:gd name="connsiteY17" fmla="*/ 19145 h 51625"/>
                <a:gd name="connsiteX18" fmla="*/ 40196 w 42386"/>
                <a:gd name="connsiteY18" fmla="*/ 8572 h 51625"/>
                <a:gd name="connsiteX19" fmla="*/ 34100 w 42386"/>
                <a:gd name="connsiteY19" fmla="*/ 2096 h 5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386" h="51625">
                  <a:moveTo>
                    <a:pt x="34385" y="2191"/>
                  </a:moveTo>
                  <a:cubicBezTo>
                    <a:pt x="31814" y="762"/>
                    <a:pt x="28766" y="0"/>
                    <a:pt x="25241" y="0"/>
                  </a:cubicBezTo>
                  <a:cubicBezTo>
                    <a:pt x="21431" y="0"/>
                    <a:pt x="18193" y="857"/>
                    <a:pt x="15716" y="2477"/>
                  </a:cubicBezTo>
                  <a:cubicBezTo>
                    <a:pt x="13240" y="4096"/>
                    <a:pt x="11335" y="6286"/>
                    <a:pt x="10192" y="8953"/>
                  </a:cubicBezTo>
                  <a:lnTo>
                    <a:pt x="9525" y="8953"/>
                  </a:lnTo>
                  <a:lnTo>
                    <a:pt x="9525" y="667"/>
                  </a:lnTo>
                  <a:lnTo>
                    <a:pt x="0" y="667"/>
                  </a:lnTo>
                  <a:lnTo>
                    <a:pt x="0" y="51625"/>
                  </a:lnTo>
                  <a:lnTo>
                    <a:pt x="9906" y="51625"/>
                  </a:lnTo>
                  <a:lnTo>
                    <a:pt x="9906" y="21336"/>
                  </a:lnTo>
                  <a:cubicBezTo>
                    <a:pt x="9906" y="18669"/>
                    <a:pt x="10382" y="16288"/>
                    <a:pt x="11430" y="14383"/>
                  </a:cubicBezTo>
                  <a:cubicBezTo>
                    <a:pt x="12478" y="12478"/>
                    <a:pt x="13907" y="11049"/>
                    <a:pt x="15621" y="10001"/>
                  </a:cubicBezTo>
                  <a:cubicBezTo>
                    <a:pt x="17431" y="9049"/>
                    <a:pt x="19431" y="8477"/>
                    <a:pt x="21717" y="8477"/>
                  </a:cubicBezTo>
                  <a:cubicBezTo>
                    <a:pt x="25051" y="8477"/>
                    <a:pt x="27718" y="9525"/>
                    <a:pt x="29623" y="11621"/>
                  </a:cubicBezTo>
                  <a:cubicBezTo>
                    <a:pt x="31528" y="13716"/>
                    <a:pt x="32480" y="16574"/>
                    <a:pt x="32480" y="20288"/>
                  </a:cubicBezTo>
                  <a:lnTo>
                    <a:pt x="32480" y="51530"/>
                  </a:lnTo>
                  <a:lnTo>
                    <a:pt x="42386" y="51530"/>
                  </a:lnTo>
                  <a:lnTo>
                    <a:pt x="42386" y="19145"/>
                  </a:lnTo>
                  <a:cubicBezTo>
                    <a:pt x="42386" y="14954"/>
                    <a:pt x="41624" y="11430"/>
                    <a:pt x="40196" y="8572"/>
                  </a:cubicBezTo>
                  <a:cubicBezTo>
                    <a:pt x="38767" y="5715"/>
                    <a:pt x="36767" y="3524"/>
                    <a:pt x="34100" y="2096"/>
                  </a:cubicBezTo>
                  <a:close/>
                </a:path>
              </a:pathLst>
            </a:custGeom>
            <a:solidFill>
              <a:srgbClr val="FFFFFF"/>
            </a:solidFill>
            <a:ln w="0" cap="flat">
              <a:noFill/>
              <a:prstDash val="solid"/>
              <a:miter/>
            </a:ln>
          </p:spPr>
          <p:txBody>
            <a:bodyPr rtlCol="0" anchor="ctr"/>
            <a:lstStyle/>
            <a:p>
              <a:endParaRPr lang="en-GB"/>
            </a:p>
          </p:txBody>
        </p:sp>
        <p:sp>
          <p:nvSpPr>
            <p:cNvPr id="59" name="Freeform 58">
              <a:extLst>
                <a:ext uri="{FF2B5EF4-FFF2-40B4-BE49-F238E27FC236}">
                  <a16:creationId xmlns:a16="http://schemas.microsoft.com/office/drawing/2014/main" id="{775A23F0-2EA7-7CE1-F6A6-3E1DBFBC69BA}"/>
                </a:ext>
              </a:extLst>
            </p:cNvPr>
            <p:cNvSpPr/>
            <p:nvPr/>
          </p:nvSpPr>
          <p:spPr>
            <a:xfrm>
              <a:off x="2406105" y="5509649"/>
              <a:ext cx="44767" cy="52673"/>
            </a:xfrm>
            <a:custGeom>
              <a:avLst/>
              <a:gdLst>
                <a:gd name="connsiteX0" fmla="*/ 16573 w 44767"/>
                <a:gd name="connsiteY0" fmla="*/ 10573 h 52673"/>
                <a:gd name="connsiteX1" fmla="*/ 23813 w 44767"/>
                <a:gd name="connsiteY1" fmla="*/ 8382 h 52673"/>
                <a:gd name="connsiteX2" fmla="*/ 31433 w 44767"/>
                <a:gd name="connsiteY2" fmla="*/ 10954 h 52673"/>
                <a:gd name="connsiteX3" fmla="*/ 35052 w 44767"/>
                <a:gd name="connsiteY3" fmla="*/ 17145 h 52673"/>
                <a:gd name="connsiteX4" fmla="*/ 44672 w 44767"/>
                <a:gd name="connsiteY4" fmla="*/ 17145 h 52673"/>
                <a:gd name="connsiteX5" fmla="*/ 41338 w 44767"/>
                <a:gd name="connsiteY5" fmla="*/ 8191 h 52673"/>
                <a:gd name="connsiteX6" fmla="*/ 34004 w 44767"/>
                <a:gd name="connsiteY6" fmla="*/ 2191 h 52673"/>
                <a:gd name="connsiteX7" fmla="*/ 23622 w 44767"/>
                <a:gd name="connsiteY7" fmla="*/ 0 h 52673"/>
                <a:gd name="connsiteX8" fmla="*/ 11144 w 44767"/>
                <a:gd name="connsiteY8" fmla="*/ 3334 h 52673"/>
                <a:gd name="connsiteX9" fmla="*/ 2953 w 44767"/>
                <a:gd name="connsiteY9" fmla="*/ 12668 h 52673"/>
                <a:gd name="connsiteX10" fmla="*/ 0 w 44767"/>
                <a:gd name="connsiteY10" fmla="*/ 26384 h 52673"/>
                <a:gd name="connsiteX11" fmla="*/ 2858 w 44767"/>
                <a:gd name="connsiteY11" fmla="*/ 40005 h 52673"/>
                <a:gd name="connsiteX12" fmla="*/ 11049 w 44767"/>
                <a:gd name="connsiteY12" fmla="*/ 49339 h 52673"/>
                <a:gd name="connsiteX13" fmla="*/ 23813 w 44767"/>
                <a:gd name="connsiteY13" fmla="*/ 52673 h 52673"/>
                <a:gd name="connsiteX14" fmla="*/ 34385 w 44767"/>
                <a:gd name="connsiteY14" fmla="*/ 50483 h 52673"/>
                <a:gd name="connsiteX15" fmla="*/ 41529 w 44767"/>
                <a:gd name="connsiteY15" fmla="*/ 44387 h 52673"/>
                <a:gd name="connsiteX16" fmla="*/ 44767 w 44767"/>
                <a:gd name="connsiteY16" fmla="*/ 35528 h 52673"/>
                <a:gd name="connsiteX17" fmla="*/ 35147 w 44767"/>
                <a:gd name="connsiteY17" fmla="*/ 35528 h 52673"/>
                <a:gd name="connsiteX18" fmla="*/ 32956 w 44767"/>
                <a:gd name="connsiteY18" fmla="*/ 40291 h 52673"/>
                <a:gd name="connsiteX19" fmla="*/ 29051 w 44767"/>
                <a:gd name="connsiteY19" fmla="*/ 43339 h 52673"/>
                <a:gd name="connsiteX20" fmla="*/ 23908 w 44767"/>
                <a:gd name="connsiteY20" fmla="*/ 44387 h 52673"/>
                <a:gd name="connsiteX21" fmla="*/ 16573 w 44767"/>
                <a:gd name="connsiteY21" fmla="*/ 42196 h 52673"/>
                <a:gd name="connsiteX22" fmla="*/ 11811 w 44767"/>
                <a:gd name="connsiteY22" fmla="*/ 35909 h 52673"/>
                <a:gd name="connsiteX23" fmla="*/ 10096 w 44767"/>
                <a:gd name="connsiteY23" fmla="*/ 26289 h 52673"/>
                <a:gd name="connsiteX24" fmla="*/ 11811 w 44767"/>
                <a:gd name="connsiteY24" fmla="*/ 16859 h 52673"/>
                <a:gd name="connsiteX25" fmla="*/ 16669 w 44767"/>
                <a:gd name="connsiteY25" fmla="*/ 10668 h 5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767" h="52673">
                  <a:moveTo>
                    <a:pt x="16573" y="10573"/>
                  </a:moveTo>
                  <a:cubicBezTo>
                    <a:pt x="18669" y="9144"/>
                    <a:pt x="21050" y="8382"/>
                    <a:pt x="23813" y="8382"/>
                  </a:cubicBezTo>
                  <a:cubicBezTo>
                    <a:pt x="26956" y="8382"/>
                    <a:pt x="29527" y="9239"/>
                    <a:pt x="31433" y="10954"/>
                  </a:cubicBezTo>
                  <a:cubicBezTo>
                    <a:pt x="33338" y="12668"/>
                    <a:pt x="34576" y="14764"/>
                    <a:pt x="35052" y="17145"/>
                  </a:cubicBezTo>
                  <a:lnTo>
                    <a:pt x="44672" y="17145"/>
                  </a:lnTo>
                  <a:cubicBezTo>
                    <a:pt x="44291" y="13716"/>
                    <a:pt x="43243" y="10668"/>
                    <a:pt x="41338" y="8191"/>
                  </a:cubicBezTo>
                  <a:cubicBezTo>
                    <a:pt x="39433" y="5620"/>
                    <a:pt x="37052" y="3620"/>
                    <a:pt x="34004" y="2191"/>
                  </a:cubicBezTo>
                  <a:cubicBezTo>
                    <a:pt x="30956" y="762"/>
                    <a:pt x="27527" y="0"/>
                    <a:pt x="23622" y="0"/>
                  </a:cubicBezTo>
                  <a:cubicBezTo>
                    <a:pt x="18859" y="0"/>
                    <a:pt x="14668" y="1143"/>
                    <a:pt x="11144" y="3334"/>
                  </a:cubicBezTo>
                  <a:cubicBezTo>
                    <a:pt x="7620" y="5524"/>
                    <a:pt x="4858" y="8668"/>
                    <a:pt x="2953" y="12668"/>
                  </a:cubicBezTo>
                  <a:cubicBezTo>
                    <a:pt x="1048" y="16669"/>
                    <a:pt x="0" y="21241"/>
                    <a:pt x="0" y="26384"/>
                  </a:cubicBezTo>
                  <a:cubicBezTo>
                    <a:pt x="0" y="31528"/>
                    <a:pt x="952" y="36004"/>
                    <a:pt x="2858" y="40005"/>
                  </a:cubicBezTo>
                  <a:cubicBezTo>
                    <a:pt x="4763" y="44006"/>
                    <a:pt x="7525" y="47053"/>
                    <a:pt x="11049" y="49339"/>
                  </a:cubicBezTo>
                  <a:cubicBezTo>
                    <a:pt x="14573" y="51625"/>
                    <a:pt x="18859" y="52673"/>
                    <a:pt x="23813" y="52673"/>
                  </a:cubicBezTo>
                  <a:cubicBezTo>
                    <a:pt x="27813" y="52673"/>
                    <a:pt x="31337" y="51911"/>
                    <a:pt x="34385" y="50483"/>
                  </a:cubicBezTo>
                  <a:cubicBezTo>
                    <a:pt x="37433" y="49054"/>
                    <a:pt x="39814" y="46958"/>
                    <a:pt x="41529" y="44387"/>
                  </a:cubicBezTo>
                  <a:cubicBezTo>
                    <a:pt x="43339" y="41815"/>
                    <a:pt x="44387" y="38862"/>
                    <a:pt x="44767" y="35528"/>
                  </a:cubicBezTo>
                  <a:lnTo>
                    <a:pt x="35147" y="35528"/>
                  </a:lnTo>
                  <a:cubicBezTo>
                    <a:pt x="34766" y="37338"/>
                    <a:pt x="34004" y="38957"/>
                    <a:pt x="32956" y="40291"/>
                  </a:cubicBezTo>
                  <a:cubicBezTo>
                    <a:pt x="31909" y="41624"/>
                    <a:pt x="30575" y="42577"/>
                    <a:pt x="29051" y="43339"/>
                  </a:cubicBezTo>
                  <a:cubicBezTo>
                    <a:pt x="27527" y="44006"/>
                    <a:pt x="25813" y="44387"/>
                    <a:pt x="23908" y="44387"/>
                  </a:cubicBezTo>
                  <a:cubicBezTo>
                    <a:pt x="21050" y="44387"/>
                    <a:pt x="18669" y="43625"/>
                    <a:pt x="16573" y="42196"/>
                  </a:cubicBezTo>
                  <a:cubicBezTo>
                    <a:pt x="14478" y="40767"/>
                    <a:pt x="12859" y="38576"/>
                    <a:pt x="11811" y="35909"/>
                  </a:cubicBezTo>
                  <a:cubicBezTo>
                    <a:pt x="10668" y="33242"/>
                    <a:pt x="10096" y="30004"/>
                    <a:pt x="10096" y="26289"/>
                  </a:cubicBezTo>
                  <a:cubicBezTo>
                    <a:pt x="10096" y="22574"/>
                    <a:pt x="10668" y="19526"/>
                    <a:pt x="11811" y="16859"/>
                  </a:cubicBezTo>
                  <a:cubicBezTo>
                    <a:pt x="12954" y="14192"/>
                    <a:pt x="14573" y="12097"/>
                    <a:pt x="16669" y="10668"/>
                  </a:cubicBezTo>
                  <a:close/>
                </a:path>
              </a:pathLst>
            </a:custGeom>
            <a:solidFill>
              <a:srgbClr val="FFFFFF"/>
            </a:solidFill>
            <a:ln w="0" cap="flat">
              <a:noFill/>
              <a:prstDash val="solid"/>
              <a:miter/>
            </a:ln>
          </p:spPr>
          <p:txBody>
            <a:bodyPr rtlCol="0" anchor="ctr"/>
            <a:lstStyle/>
            <a:p>
              <a:endParaRPr lang="en-GB"/>
            </a:p>
          </p:txBody>
        </p:sp>
        <p:sp>
          <p:nvSpPr>
            <p:cNvPr id="60" name="Freeform 59">
              <a:extLst>
                <a:ext uri="{FF2B5EF4-FFF2-40B4-BE49-F238E27FC236}">
                  <a16:creationId xmlns:a16="http://schemas.microsoft.com/office/drawing/2014/main" id="{7609997F-0731-9680-7033-15A9D5B65B68}"/>
                </a:ext>
              </a:extLst>
            </p:cNvPr>
            <p:cNvSpPr/>
            <p:nvPr/>
          </p:nvSpPr>
          <p:spPr>
            <a:xfrm>
              <a:off x="2461730" y="5509649"/>
              <a:ext cx="46100" cy="52673"/>
            </a:xfrm>
            <a:custGeom>
              <a:avLst/>
              <a:gdLst>
                <a:gd name="connsiteX0" fmla="*/ 46006 w 46100"/>
                <a:gd name="connsiteY0" fmla="*/ 25622 h 52673"/>
                <a:gd name="connsiteX1" fmla="*/ 44196 w 46100"/>
                <a:gd name="connsiteY1" fmla="*/ 13811 h 52673"/>
                <a:gd name="connsiteX2" fmla="*/ 39148 w 46100"/>
                <a:gd name="connsiteY2" fmla="*/ 5905 h 52673"/>
                <a:gd name="connsiteX3" fmla="*/ 31909 w 46100"/>
                <a:gd name="connsiteY3" fmla="*/ 1429 h 52673"/>
                <a:gd name="connsiteX4" fmla="*/ 23527 w 46100"/>
                <a:gd name="connsiteY4" fmla="*/ 0 h 52673"/>
                <a:gd name="connsiteX5" fmla="*/ 11144 w 46100"/>
                <a:gd name="connsiteY5" fmla="*/ 3334 h 52673"/>
                <a:gd name="connsiteX6" fmla="*/ 2953 w 46100"/>
                <a:gd name="connsiteY6" fmla="*/ 12668 h 52673"/>
                <a:gd name="connsiteX7" fmla="*/ 0 w 46100"/>
                <a:gd name="connsiteY7" fmla="*/ 26479 h 52673"/>
                <a:gd name="connsiteX8" fmla="*/ 2953 w 46100"/>
                <a:gd name="connsiteY8" fmla="*/ 40291 h 52673"/>
                <a:gd name="connsiteX9" fmla="*/ 11335 w 46100"/>
                <a:gd name="connsiteY9" fmla="*/ 49435 h 52673"/>
                <a:gd name="connsiteX10" fmla="*/ 24289 w 46100"/>
                <a:gd name="connsiteY10" fmla="*/ 52673 h 52673"/>
                <a:gd name="connsiteX11" fmla="*/ 34195 w 46100"/>
                <a:gd name="connsiteY11" fmla="*/ 50959 h 52673"/>
                <a:gd name="connsiteX12" fmla="*/ 41434 w 46100"/>
                <a:gd name="connsiteY12" fmla="*/ 46101 h 52673"/>
                <a:gd name="connsiteX13" fmla="*/ 45434 w 46100"/>
                <a:gd name="connsiteY13" fmla="*/ 38862 h 52673"/>
                <a:gd name="connsiteX14" fmla="*/ 36004 w 46100"/>
                <a:gd name="connsiteY14" fmla="*/ 37148 h 52673"/>
                <a:gd name="connsiteX15" fmla="*/ 33433 w 46100"/>
                <a:gd name="connsiteY15" fmla="*/ 41148 h 52673"/>
                <a:gd name="connsiteX16" fmla="*/ 29432 w 46100"/>
                <a:gd name="connsiteY16" fmla="*/ 43625 h 52673"/>
                <a:gd name="connsiteX17" fmla="*/ 24289 w 46100"/>
                <a:gd name="connsiteY17" fmla="*/ 44387 h 52673"/>
                <a:gd name="connsiteX18" fmla="*/ 16669 w 46100"/>
                <a:gd name="connsiteY18" fmla="*/ 42482 h 52673"/>
                <a:gd name="connsiteX19" fmla="*/ 11621 w 46100"/>
                <a:gd name="connsiteY19" fmla="*/ 37052 h 52673"/>
                <a:gd name="connsiteX20" fmla="*/ 9906 w 46100"/>
                <a:gd name="connsiteY20" fmla="*/ 29051 h 52673"/>
                <a:gd name="connsiteX21" fmla="*/ 46101 w 46100"/>
                <a:gd name="connsiteY21" fmla="*/ 29051 h 52673"/>
                <a:gd name="connsiteX22" fmla="*/ 46101 w 46100"/>
                <a:gd name="connsiteY22" fmla="*/ 25527 h 52673"/>
                <a:gd name="connsiteX23" fmla="*/ 9811 w 46100"/>
                <a:gd name="connsiteY23" fmla="*/ 21717 h 52673"/>
                <a:gd name="connsiteX24" fmla="*/ 11430 w 46100"/>
                <a:gd name="connsiteY24" fmla="*/ 15526 h 52673"/>
                <a:gd name="connsiteX25" fmla="*/ 16192 w 46100"/>
                <a:gd name="connsiteY25" fmla="*/ 10192 h 52673"/>
                <a:gd name="connsiteX26" fmla="*/ 23527 w 46100"/>
                <a:gd name="connsiteY26" fmla="*/ 8191 h 52673"/>
                <a:gd name="connsiteX27" fmla="*/ 30290 w 46100"/>
                <a:gd name="connsiteY27" fmla="*/ 9906 h 52673"/>
                <a:gd name="connsiteX28" fmla="*/ 34766 w 46100"/>
                <a:gd name="connsiteY28" fmla="*/ 14669 h 52673"/>
                <a:gd name="connsiteX29" fmla="*/ 36386 w 46100"/>
                <a:gd name="connsiteY29" fmla="*/ 21622 h 52673"/>
                <a:gd name="connsiteX30" fmla="*/ 10001 w 46100"/>
                <a:gd name="connsiteY30" fmla="*/ 21622 h 5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100" h="52673">
                  <a:moveTo>
                    <a:pt x="46006" y="25622"/>
                  </a:moveTo>
                  <a:cubicBezTo>
                    <a:pt x="46006" y="20955"/>
                    <a:pt x="45434" y="17050"/>
                    <a:pt x="44196" y="13811"/>
                  </a:cubicBezTo>
                  <a:cubicBezTo>
                    <a:pt x="42958" y="10573"/>
                    <a:pt x="41243" y="7906"/>
                    <a:pt x="39148" y="5905"/>
                  </a:cubicBezTo>
                  <a:cubicBezTo>
                    <a:pt x="36957" y="3905"/>
                    <a:pt x="34576" y="2381"/>
                    <a:pt x="31909" y="1429"/>
                  </a:cubicBezTo>
                  <a:cubicBezTo>
                    <a:pt x="29242" y="476"/>
                    <a:pt x="26384" y="0"/>
                    <a:pt x="23527" y="0"/>
                  </a:cubicBezTo>
                  <a:cubicBezTo>
                    <a:pt x="18764" y="0"/>
                    <a:pt x="14668" y="1143"/>
                    <a:pt x="11144" y="3334"/>
                  </a:cubicBezTo>
                  <a:cubicBezTo>
                    <a:pt x="7620" y="5524"/>
                    <a:pt x="4858" y="8668"/>
                    <a:pt x="2953" y="12668"/>
                  </a:cubicBezTo>
                  <a:cubicBezTo>
                    <a:pt x="953" y="16669"/>
                    <a:pt x="0" y="21241"/>
                    <a:pt x="0" y="26479"/>
                  </a:cubicBezTo>
                  <a:cubicBezTo>
                    <a:pt x="0" y="31718"/>
                    <a:pt x="953" y="36386"/>
                    <a:pt x="2953" y="40291"/>
                  </a:cubicBezTo>
                  <a:cubicBezTo>
                    <a:pt x="4953" y="44196"/>
                    <a:pt x="7715" y="47244"/>
                    <a:pt x="11335" y="49435"/>
                  </a:cubicBezTo>
                  <a:cubicBezTo>
                    <a:pt x="14954" y="51625"/>
                    <a:pt x="19241" y="52673"/>
                    <a:pt x="24289" y="52673"/>
                  </a:cubicBezTo>
                  <a:cubicBezTo>
                    <a:pt x="28004" y="52673"/>
                    <a:pt x="31337" y="52102"/>
                    <a:pt x="34195" y="50959"/>
                  </a:cubicBezTo>
                  <a:cubicBezTo>
                    <a:pt x="37147" y="49816"/>
                    <a:pt x="39529" y="48197"/>
                    <a:pt x="41434" y="46101"/>
                  </a:cubicBezTo>
                  <a:cubicBezTo>
                    <a:pt x="43339" y="44006"/>
                    <a:pt x="44672" y="41624"/>
                    <a:pt x="45434" y="38862"/>
                  </a:cubicBezTo>
                  <a:lnTo>
                    <a:pt x="36004" y="37148"/>
                  </a:lnTo>
                  <a:cubicBezTo>
                    <a:pt x="35433" y="38767"/>
                    <a:pt x="34576" y="40100"/>
                    <a:pt x="33433" y="41148"/>
                  </a:cubicBezTo>
                  <a:cubicBezTo>
                    <a:pt x="32290" y="42196"/>
                    <a:pt x="30956" y="43053"/>
                    <a:pt x="29432" y="43625"/>
                  </a:cubicBezTo>
                  <a:cubicBezTo>
                    <a:pt x="27908" y="44196"/>
                    <a:pt x="26194" y="44387"/>
                    <a:pt x="24289" y="44387"/>
                  </a:cubicBezTo>
                  <a:cubicBezTo>
                    <a:pt x="21431" y="44387"/>
                    <a:pt x="18859" y="43720"/>
                    <a:pt x="16669" y="42482"/>
                  </a:cubicBezTo>
                  <a:cubicBezTo>
                    <a:pt x="14478" y="41243"/>
                    <a:pt x="12763" y="39434"/>
                    <a:pt x="11621" y="37052"/>
                  </a:cubicBezTo>
                  <a:cubicBezTo>
                    <a:pt x="10478" y="34862"/>
                    <a:pt x="10001" y="32099"/>
                    <a:pt x="9906" y="29051"/>
                  </a:cubicBezTo>
                  <a:lnTo>
                    <a:pt x="46101" y="29051"/>
                  </a:lnTo>
                  <a:lnTo>
                    <a:pt x="46101" y="25527"/>
                  </a:lnTo>
                  <a:close/>
                  <a:moveTo>
                    <a:pt x="9811" y="21717"/>
                  </a:moveTo>
                  <a:cubicBezTo>
                    <a:pt x="9906" y="19526"/>
                    <a:pt x="10382" y="17431"/>
                    <a:pt x="11430" y="15526"/>
                  </a:cubicBezTo>
                  <a:cubicBezTo>
                    <a:pt x="12573" y="13335"/>
                    <a:pt x="14097" y="11525"/>
                    <a:pt x="16192" y="10192"/>
                  </a:cubicBezTo>
                  <a:cubicBezTo>
                    <a:pt x="18288" y="8858"/>
                    <a:pt x="20669" y="8191"/>
                    <a:pt x="23527" y="8191"/>
                  </a:cubicBezTo>
                  <a:cubicBezTo>
                    <a:pt x="26099" y="8191"/>
                    <a:pt x="28289" y="8763"/>
                    <a:pt x="30290" y="9906"/>
                  </a:cubicBezTo>
                  <a:cubicBezTo>
                    <a:pt x="32195" y="11049"/>
                    <a:pt x="33718" y="12668"/>
                    <a:pt x="34766" y="14669"/>
                  </a:cubicBezTo>
                  <a:cubicBezTo>
                    <a:pt x="35814" y="16669"/>
                    <a:pt x="36386" y="19050"/>
                    <a:pt x="36386" y="21622"/>
                  </a:cubicBezTo>
                  <a:lnTo>
                    <a:pt x="10001" y="21622"/>
                  </a:lnTo>
                  <a:close/>
                </a:path>
              </a:pathLst>
            </a:custGeom>
            <a:solidFill>
              <a:srgbClr val="FFFFFF"/>
            </a:solidFill>
            <a:ln w="0" cap="flat">
              <a:noFill/>
              <a:prstDash val="solid"/>
              <a:miter/>
            </a:ln>
          </p:spPr>
          <p:txBody>
            <a:bodyPr rtlCol="0" anchor="ctr"/>
            <a:lstStyle/>
            <a:p>
              <a:endParaRPr lang="en-GB"/>
            </a:p>
          </p:txBody>
        </p:sp>
        <p:sp>
          <p:nvSpPr>
            <p:cNvPr id="61" name="Freeform 60">
              <a:extLst>
                <a:ext uri="{FF2B5EF4-FFF2-40B4-BE49-F238E27FC236}">
                  <a16:creationId xmlns:a16="http://schemas.microsoft.com/office/drawing/2014/main" id="{CB0EFCFC-D5E7-7712-AB3C-835CA94A02A3}"/>
                </a:ext>
              </a:extLst>
            </p:cNvPr>
            <p:cNvSpPr/>
            <p:nvPr/>
          </p:nvSpPr>
          <p:spPr>
            <a:xfrm>
              <a:off x="493485" y="5372108"/>
              <a:ext cx="135921" cy="190309"/>
            </a:xfrm>
            <a:custGeom>
              <a:avLst/>
              <a:gdLst>
                <a:gd name="connsiteX0" fmla="*/ 0 w 135921"/>
                <a:gd name="connsiteY0" fmla="*/ 190310 h 190309"/>
                <a:gd name="connsiteX1" fmla="*/ 0 w 135921"/>
                <a:gd name="connsiteY1" fmla="*/ 0 h 190309"/>
                <a:gd name="connsiteX2" fmla="*/ 134588 w 135921"/>
                <a:gd name="connsiteY2" fmla="*/ 0 h 190309"/>
                <a:gd name="connsiteX3" fmla="*/ 134588 w 135921"/>
                <a:gd name="connsiteY3" fmla="*/ 38672 h 190309"/>
                <a:gd name="connsiteX4" fmla="*/ 45244 w 135921"/>
                <a:gd name="connsiteY4" fmla="*/ 38672 h 190309"/>
                <a:gd name="connsiteX5" fmla="*/ 45244 w 135921"/>
                <a:gd name="connsiteY5" fmla="*/ 75819 h 190309"/>
                <a:gd name="connsiteX6" fmla="*/ 121444 w 135921"/>
                <a:gd name="connsiteY6" fmla="*/ 75819 h 190309"/>
                <a:gd name="connsiteX7" fmla="*/ 121444 w 135921"/>
                <a:gd name="connsiteY7" fmla="*/ 111633 h 190309"/>
                <a:gd name="connsiteX8" fmla="*/ 45244 w 135921"/>
                <a:gd name="connsiteY8" fmla="*/ 111633 h 190309"/>
                <a:gd name="connsiteX9" fmla="*/ 45244 w 135921"/>
                <a:gd name="connsiteY9" fmla="*/ 151448 h 190309"/>
                <a:gd name="connsiteX10" fmla="*/ 135922 w 135921"/>
                <a:gd name="connsiteY10" fmla="*/ 151448 h 190309"/>
                <a:gd name="connsiteX11" fmla="*/ 135922 w 135921"/>
                <a:gd name="connsiteY11" fmla="*/ 190310 h 190309"/>
                <a:gd name="connsiteX12" fmla="*/ 0 w 135921"/>
                <a:gd name="connsiteY12" fmla="*/ 190310 h 19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921" h="190309">
                  <a:moveTo>
                    <a:pt x="0" y="190310"/>
                  </a:moveTo>
                  <a:lnTo>
                    <a:pt x="0" y="0"/>
                  </a:lnTo>
                  <a:lnTo>
                    <a:pt x="134588" y="0"/>
                  </a:lnTo>
                  <a:lnTo>
                    <a:pt x="134588" y="38672"/>
                  </a:lnTo>
                  <a:lnTo>
                    <a:pt x="45244" y="38672"/>
                  </a:lnTo>
                  <a:lnTo>
                    <a:pt x="45244" y="75819"/>
                  </a:lnTo>
                  <a:lnTo>
                    <a:pt x="121444" y="75819"/>
                  </a:lnTo>
                  <a:lnTo>
                    <a:pt x="121444" y="111633"/>
                  </a:lnTo>
                  <a:lnTo>
                    <a:pt x="45244" y="111633"/>
                  </a:lnTo>
                  <a:lnTo>
                    <a:pt x="45244" y="151448"/>
                  </a:lnTo>
                  <a:lnTo>
                    <a:pt x="135922" y="151448"/>
                  </a:lnTo>
                  <a:lnTo>
                    <a:pt x="135922" y="190310"/>
                  </a:lnTo>
                  <a:lnTo>
                    <a:pt x="0" y="190310"/>
                  </a:lnTo>
                  <a:close/>
                </a:path>
              </a:pathLst>
            </a:custGeom>
            <a:solidFill>
              <a:srgbClr val="FFFFFF"/>
            </a:solidFill>
            <a:ln w="0" cap="flat">
              <a:noFill/>
              <a:prstDash val="solid"/>
              <a:miter/>
            </a:ln>
          </p:spPr>
          <p:txBody>
            <a:bodyPr rtlCol="0" anchor="ctr"/>
            <a:lstStyle/>
            <a:p>
              <a:endParaRPr lang="en-GB"/>
            </a:p>
          </p:txBody>
        </p:sp>
        <p:sp>
          <p:nvSpPr>
            <p:cNvPr id="62" name="Freeform 61">
              <a:extLst>
                <a:ext uri="{FF2B5EF4-FFF2-40B4-BE49-F238E27FC236}">
                  <a16:creationId xmlns:a16="http://schemas.microsoft.com/office/drawing/2014/main" id="{CCC7A37A-D60D-632C-FE25-78622A5A998E}"/>
                </a:ext>
              </a:extLst>
            </p:cNvPr>
            <p:cNvSpPr/>
            <p:nvPr/>
          </p:nvSpPr>
          <p:spPr>
            <a:xfrm>
              <a:off x="695415" y="5418495"/>
              <a:ext cx="91344" cy="39052"/>
            </a:xfrm>
            <a:custGeom>
              <a:avLst/>
              <a:gdLst>
                <a:gd name="connsiteX0" fmla="*/ 82677 w 91344"/>
                <a:gd name="connsiteY0" fmla="*/ 2477 h 39052"/>
                <a:gd name="connsiteX1" fmla="*/ 74962 w 91344"/>
                <a:gd name="connsiteY1" fmla="*/ 0 h 39052"/>
                <a:gd name="connsiteX2" fmla="*/ 0 w 91344"/>
                <a:gd name="connsiteY2" fmla="*/ 0 h 39052"/>
                <a:gd name="connsiteX3" fmla="*/ 0 w 91344"/>
                <a:gd name="connsiteY3" fmla="*/ 39053 h 39052"/>
                <a:gd name="connsiteX4" fmla="*/ 74771 w 91344"/>
                <a:gd name="connsiteY4" fmla="*/ 39053 h 39052"/>
                <a:gd name="connsiteX5" fmla="*/ 82772 w 91344"/>
                <a:gd name="connsiteY5" fmla="*/ 36671 h 39052"/>
                <a:gd name="connsiteX6" fmla="*/ 88964 w 91344"/>
                <a:gd name="connsiteY6" fmla="*/ 29718 h 39052"/>
                <a:gd name="connsiteX7" fmla="*/ 91345 w 91344"/>
                <a:gd name="connsiteY7" fmla="*/ 19717 h 39052"/>
                <a:gd name="connsiteX8" fmla="*/ 88964 w 91344"/>
                <a:gd name="connsiteY8" fmla="*/ 9811 h 39052"/>
                <a:gd name="connsiteX9" fmla="*/ 82677 w 91344"/>
                <a:gd name="connsiteY9" fmla="*/ 2477 h 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44" h="39052">
                  <a:moveTo>
                    <a:pt x="82677" y="2477"/>
                  </a:moveTo>
                  <a:cubicBezTo>
                    <a:pt x="80296" y="762"/>
                    <a:pt x="77724" y="0"/>
                    <a:pt x="74962" y="0"/>
                  </a:cubicBezTo>
                  <a:lnTo>
                    <a:pt x="0" y="0"/>
                  </a:lnTo>
                  <a:lnTo>
                    <a:pt x="0" y="39053"/>
                  </a:lnTo>
                  <a:lnTo>
                    <a:pt x="74771" y="39053"/>
                  </a:lnTo>
                  <a:cubicBezTo>
                    <a:pt x="77629" y="39053"/>
                    <a:pt x="80391" y="38291"/>
                    <a:pt x="82772" y="36671"/>
                  </a:cubicBezTo>
                  <a:cubicBezTo>
                    <a:pt x="85344" y="34957"/>
                    <a:pt x="87344" y="32671"/>
                    <a:pt x="88964" y="29718"/>
                  </a:cubicBezTo>
                  <a:cubicBezTo>
                    <a:pt x="90488" y="26765"/>
                    <a:pt x="91345" y="23432"/>
                    <a:pt x="91345" y="19717"/>
                  </a:cubicBezTo>
                  <a:cubicBezTo>
                    <a:pt x="91345" y="16002"/>
                    <a:pt x="90583" y="12954"/>
                    <a:pt x="88964" y="9811"/>
                  </a:cubicBezTo>
                  <a:cubicBezTo>
                    <a:pt x="87344" y="6763"/>
                    <a:pt x="85249" y="4286"/>
                    <a:pt x="82677" y="2477"/>
                  </a:cubicBezTo>
                  <a:close/>
                </a:path>
              </a:pathLst>
            </a:custGeom>
            <a:solidFill>
              <a:srgbClr val="14336A"/>
            </a:solidFill>
            <a:ln w="0" cap="flat">
              <a:noFill/>
              <a:prstDash val="solid"/>
              <a:miter/>
            </a:ln>
          </p:spPr>
          <p:txBody>
            <a:bodyPr rtlCol="0" anchor="ctr"/>
            <a:lstStyle/>
            <a:p>
              <a:endParaRPr lang="en-GB"/>
            </a:p>
          </p:txBody>
        </p:sp>
        <p:sp>
          <p:nvSpPr>
            <p:cNvPr id="63" name="Freeform 62">
              <a:extLst>
                <a:ext uri="{FF2B5EF4-FFF2-40B4-BE49-F238E27FC236}">
                  <a16:creationId xmlns:a16="http://schemas.microsoft.com/office/drawing/2014/main" id="{47DA465B-4609-BAC7-C57D-33EA12A5864D}"/>
                </a:ext>
              </a:extLst>
            </p:cNvPr>
            <p:cNvSpPr/>
            <p:nvPr/>
          </p:nvSpPr>
          <p:spPr>
            <a:xfrm>
              <a:off x="814953" y="5372108"/>
              <a:ext cx="217265" cy="190404"/>
            </a:xfrm>
            <a:custGeom>
              <a:avLst/>
              <a:gdLst>
                <a:gd name="connsiteX0" fmla="*/ 204502 w 217265"/>
                <a:gd name="connsiteY0" fmla="*/ 45244 h 190404"/>
                <a:gd name="connsiteX1" fmla="*/ 168593 w 217265"/>
                <a:gd name="connsiteY1" fmla="*/ 11906 h 190404"/>
                <a:gd name="connsiteX2" fmla="*/ 114300 w 217265"/>
                <a:gd name="connsiteY2" fmla="*/ 0 h 190404"/>
                <a:gd name="connsiteX3" fmla="*/ 0 w 217265"/>
                <a:gd name="connsiteY3" fmla="*/ 0 h 190404"/>
                <a:gd name="connsiteX4" fmla="*/ 27527 w 217265"/>
                <a:gd name="connsiteY4" fmla="*/ 26765 h 190404"/>
                <a:gd name="connsiteX5" fmla="*/ 37814 w 217265"/>
                <a:gd name="connsiteY5" fmla="*/ 66104 h 190404"/>
                <a:gd name="connsiteX6" fmla="*/ 27623 w 217265"/>
                <a:gd name="connsiteY6" fmla="*/ 105347 h 190404"/>
                <a:gd name="connsiteX7" fmla="*/ 4381 w 217265"/>
                <a:gd name="connsiteY7" fmla="*/ 129635 h 190404"/>
                <a:gd name="connsiteX8" fmla="*/ 41624 w 217265"/>
                <a:gd name="connsiteY8" fmla="*/ 190405 h 190404"/>
                <a:gd name="connsiteX9" fmla="*/ 114776 w 217265"/>
                <a:gd name="connsiteY9" fmla="*/ 190405 h 190404"/>
                <a:gd name="connsiteX10" fmla="*/ 168878 w 217265"/>
                <a:gd name="connsiteY10" fmla="*/ 178403 h 190404"/>
                <a:gd name="connsiteX11" fmla="*/ 204597 w 217265"/>
                <a:gd name="connsiteY11" fmla="*/ 145066 h 190404"/>
                <a:gd name="connsiteX12" fmla="*/ 217265 w 217265"/>
                <a:gd name="connsiteY12" fmla="*/ 95060 h 190404"/>
                <a:gd name="connsiteX13" fmla="*/ 204502 w 217265"/>
                <a:gd name="connsiteY13" fmla="*/ 45339 h 190404"/>
                <a:gd name="connsiteX14" fmla="*/ 156115 w 217265"/>
                <a:gd name="connsiteY14" fmla="*/ 136874 h 190404"/>
                <a:gd name="connsiteX15" fmla="*/ 112681 w 217265"/>
                <a:gd name="connsiteY15" fmla="*/ 151543 h 190404"/>
                <a:gd name="connsiteX16" fmla="*/ 79153 w 217265"/>
                <a:gd name="connsiteY16" fmla="*/ 151543 h 190404"/>
                <a:gd name="connsiteX17" fmla="*/ 79153 w 217265"/>
                <a:gd name="connsiteY17" fmla="*/ 38672 h 190404"/>
                <a:gd name="connsiteX18" fmla="*/ 112681 w 217265"/>
                <a:gd name="connsiteY18" fmla="*/ 38672 h 190404"/>
                <a:gd name="connsiteX19" fmla="*/ 156496 w 217265"/>
                <a:gd name="connsiteY19" fmla="*/ 54007 h 190404"/>
                <a:gd name="connsiteX20" fmla="*/ 171736 w 217265"/>
                <a:gd name="connsiteY20" fmla="*/ 95536 h 190404"/>
                <a:gd name="connsiteX21" fmla="*/ 156115 w 217265"/>
                <a:gd name="connsiteY21" fmla="*/ 136779 h 19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7265" h="190404">
                  <a:moveTo>
                    <a:pt x="204502" y="45244"/>
                  </a:moveTo>
                  <a:cubicBezTo>
                    <a:pt x="196025" y="31052"/>
                    <a:pt x="183928" y="19812"/>
                    <a:pt x="168593" y="11906"/>
                  </a:cubicBezTo>
                  <a:cubicBezTo>
                    <a:pt x="153067" y="4001"/>
                    <a:pt x="134779" y="0"/>
                    <a:pt x="114300" y="0"/>
                  </a:cubicBezTo>
                  <a:lnTo>
                    <a:pt x="0" y="0"/>
                  </a:lnTo>
                  <a:cubicBezTo>
                    <a:pt x="11621" y="6477"/>
                    <a:pt x="20860" y="15526"/>
                    <a:pt x="27527" y="26765"/>
                  </a:cubicBezTo>
                  <a:cubicBezTo>
                    <a:pt x="34385" y="38386"/>
                    <a:pt x="37814" y="51626"/>
                    <a:pt x="37814" y="66104"/>
                  </a:cubicBezTo>
                  <a:cubicBezTo>
                    <a:pt x="37814" y="80581"/>
                    <a:pt x="34385" y="93821"/>
                    <a:pt x="27623" y="105347"/>
                  </a:cubicBezTo>
                  <a:cubicBezTo>
                    <a:pt x="21812" y="115253"/>
                    <a:pt x="14002" y="123444"/>
                    <a:pt x="4381" y="129635"/>
                  </a:cubicBezTo>
                  <a:lnTo>
                    <a:pt x="41624" y="190405"/>
                  </a:lnTo>
                  <a:lnTo>
                    <a:pt x="114776" y="190405"/>
                  </a:lnTo>
                  <a:cubicBezTo>
                    <a:pt x="135160" y="190405"/>
                    <a:pt x="153352" y="186404"/>
                    <a:pt x="168878" y="178403"/>
                  </a:cubicBezTo>
                  <a:cubicBezTo>
                    <a:pt x="184214" y="170498"/>
                    <a:pt x="196215" y="159353"/>
                    <a:pt x="204597" y="145066"/>
                  </a:cubicBezTo>
                  <a:cubicBezTo>
                    <a:pt x="213074" y="130778"/>
                    <a:pt x="217265" y="113919"/>
                    <a:pt x="217265" y="95060"/>
                  </a:cubicBezTo>
                  <a:cubicBezTo>
                    <a:pt x="217265" y="76200"/>
                    <a:pt x="212979" y="59627"/>
                    <a:pt x="204502" y="45339"/>
                  </a:cubicBezTo>
                  <a:close/>
                  <a:moveTo>
                    <a:pt x="156115" y="136874"/>
                  </a:moveTo>
                  <a:cubicBezTo>
                    <a:pt x="145828" y="146590"/>
                    <a:pt x="131159" y="151543"/>
                    <a:pt x="112681" y="151543"/>
                  </a:cubicBezTo>
                  <a:lnTo>
                    <a:pt x="79153" y="151543"/>
                  </a:lnTo>
                  <a:lnTo>
                    <a:pt x="79153" y="38672"/>
                  </a:lnTo>
                  <a:lnTo>
                    <a:pt x="112681" y="38672"/>
                  </a:lnTo>
                  <a:cubicBezTo>
                    <a:pt x="131636" y="38672"/>
                    <a:pt x="146399" y="43815"/>
                    <a:pt x="156496" y="54007"/>
                  </a:cubicBezTo>
                  <a:cubicBezTo>
                    <a:pt x="166592" y="64199"/>
                    <a:pt x="171736" y="78105"/>
                    <a:pt x="171736" y="95536"/>
                  </a:cubicBezTo>
                  <a:cubicBezTo>
                    <a:pt x="171736" y="112967"/>
                    <a:pt x="166497" y="126968"/>
                    <a:pt x="156115" y="136779"/>
                  </a:cubicBezTo>
                  <a:close/>
                </a:path>
              </a:pathLst>
            </a:custGeom>
            <a:solidFill>
              <a:srgbClr val="14336A"/>
            </a:solidFill>
            <a:ln w="0" cap="flat">
              <a:noFill/>
              <a:prstDash val="solid"/>
              <a:miter/>
            </a:ln>
          </p:spPr>
          <p:txBody>
            <a:bodyPr rtlCol="0" anchor="ctr"/>
            <a:lstStyle/>
            <a:p>
              <a:endParaRPr lang="en-GB"/>
            </a:p>
          </p:txBody>
        </p:sp>
        <p:sp>
          <p:nvSpPr>
            <p:cNvPr id="128" name="Freeform 127">
              <a:extLst>
                <a:ext uri="{FF2B5EF4-FFF2-40B4-BE49-F238E27FC236}">
                  <a16:creationId xmlns:a16="http://schemas.microsoft.com/office/drawing/2014/main" id="{C86ABA20-DAF5-BB01-8CD3-A49F40B9017D}"/>
                </a:ext>
              </a:extLst>
            </p:cNvPr>
            <p:cNvSpPr/>
            <p:nvPr/>
          </p:nvSpPr>
          <p:spPr>
            <a:xfrm>
              <a:off x="695415" y="5514221"/>
              <a:ext cx="85820" cy="48196"/>
            </a:xfrm>
            <a:custGeom>
              <a:avLst/>
              <a:gdLst>
                <a:gd name="connsiteX0" fmla="*/ 0 w 85820"/>
                <a:gd name="connsiteY0" fmla="*/ 0 h 48196"/>
                <a:gd name="connsiteX1" fmla="*/ 0 w 85820"/>
                <a:gd name="connsiteY1" fmla="*/ 48197 h 48196"/>
                <a:gd name="connsiteX2" fmla="*/ 85820 w 85820"/>
                <a:gd name="connsiteY2" fmla="*/ 48197 h 48196"/>
                <a:gd name="connsiteX3" fmla="*/ 59150 w 85820"/>
                <a:gd name="connsiteY3" fmla="*/ 0 h 48196"/>
                <a:gd name="connsiteX4" fmla="*/ 0 w 85820"/>
                <a:gd name="connsiteY4" fmla="*/ 0 h 48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20" h="48196">
                  <a:moveTo>
                    <a:pt x="0" y="0"/>
                  </a:moveTo>
                  <a:lnTo>
                    <a:pt x="0" y="48197"/>
                  </a:lnTo>
                  <a:lnTo>
                    <a:pt x="85820" y="48197"/>
                  </a:lnTo>
                  <a:lnTo>
                    <a:pt x="59150" y="0"/>
                  </a:lnTo>
                  <a:lnTo>
                    <a:pt x="0" y="0"/>
                  </a:lnTo>
                  <a:close/>
                </a:path>
              </a:pathLst>
            </a:custGeom>
            <a:solidFill>
              <a:srgbClr val="14336A"/>
            </a:solidFill>
            <a:ln w="0" cap="flat">
              <a:noFill/>
              <a:prstDash val="solid"/>
              <a:miter/>
            </a:ln>
          </p:spPr>
          <p:txBody>
            <a:bodyPr rtlCol="0" anchor="ctr"/>
            <a:lstStyle/>
            <a:p>
              <a:endParaRPr lang="en-GB"/>
            </a:p>
          </p:txBody>
        </p:sp>
        <p:sp>
          <p:nvSpPr>
            <p:cNvPr id="129" name="Freeform 128">
              <a:extLst>
                <a:ext uri="{FF2B5EF4-FFF2-40B4-BE49-F238E27FC236}">
                  <a16:creationId xmlns:a16="http://schemas.microsoft.com/office/drawing/2014/main" id="{CF8B0D50-8211-70CA-B221-370C831C7E12}"/>
                </a:ext>
              </a:extLst>
            </p:cNvPr>
            <p:cNvSpPr/>
            <p:nvPr/>
          </p:nvSpPr>
          <p:spPr>
            <a:xfrm>
              <a:off x="1061555" y="5372108"/>
              <a:ext cx="135921" cy="190309"/>
            </a:xfrm>
            <a:custGeom>
              <a:avLst/>
              <a:gdLst>
                <a:gd name="connsiteX0" fmla="*/ 0 w 135921"/>
                <a:gd name="connsiteY0" fmla="*/ 190310 h 190309"/>
                <a:gd name="connsiteX1" fmla="*/ 0 w 135921"/>
                <a:gd name="connsiteY1" fmla="*/ 0 h 190309"/>
                <a:gd name="connsiteX2" fmla="*/ 134588 w 135921"/>
                <a:gd name="connsiteY2" fmla="*/ 0 h 190309"/>
                <a:gd name="connsiteX3" fmla="*/ 134588 w 135921"/>
                <a:gd name="connsiteY3" fmla="*/ 38672 h 190309"/>
                <a:gd name="connsiteX4" fmla="*/ 45244 w 135921"/>
                <a:gd name="connsiteY4" fmla="*/ 38672 h 190309"/>
                <a:gd name="connsiteX5" fmla="*/ 45244 w 135921"/>
                <a:gd name="connsiteY5" fmla="*/ 75819 h 190309"/>
                <a:gd name="connsiteX6" fmla="*/ 121444 w 135921"/>
                <a:gd name="connsiteY6" fmla="*/ 75819 h 190309"/>
                <a:gd name="connsiteX7" fmla="*/ 121444 w 135921"/>
                <a:gd name="connsiteY7" fmla="*/ 111633 h 190309"/>
                <a:gd name="connsiteX8" fmla="*/ 45244 w 135921"/>
                <a:gd name="connsiteY8" fmla="*/ 111633 h 190309"/>
                <a:gd name="connsiteX9" fmla="*/ 45244 w 135921"/>
                <a:gd name="connsiteY9" fmla="*/ 151448 h 190309"/>
                <a:gd name="connsiteX10" fmla="*/ 135922 w 135921"/>
                <a:gd name="connsiteY10" fmla="*/ 151448 h 190309"/>
                <a:gd name="connsiteX11" fmla="*/ 135922 w 135921"/>
                <a:gd name="connsiteY11" fmla="*/ 190310 h 190309"/>
                <a:gd name="connsiteX12" fmla="*/ 0 w 135921"/>
                <a:gd name="connsiteY12" fmla="*/ 190310 h 19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921" h="190309">
                  <a:moveTo>
                    <a:pt x="0" y="190310"/>
                  </a:moveTo>
                  <a:lnTo>
                    <a:pt x="0" y="0"/>
                  </a:lnTo>
                  <a:lnTo>
                    <a:pt x="134588" y="0"/>
                  </a:lnTo>
                  <a:lnTo>
                    <a:pt x="134588" y="38672"/>
                  </a:lnTo>
                  <a:lnTo>
                    <a:pt x="45244" y="38672"/>
                  </a:lnTo>
                  <a:lnTo>
                    <a:pt x="45244" y="75819"/>
                  </a:lnTo>
                  <a:lnTo>
                    <a:pt x="121444" y="75819"/>
                  </a:lnTo>
                  <a:lnTo>
                    <a:pt x="121444" y="111633"/>
                  </a:lnTo>
                  <a:lnTo>
                    <a:pt x="45244" y="111633"/>
                  </a:lnTo>
                  <a:lnTo>
                    <a:pt x="45244" y="151448"/>
                  </a:lnTo>
                  <a:lnTo>
                    <a:pt x="135922" y="151448"/>
                  </a:lnTo>
                  <a:lnTo>
                    <a:pt x="135922" y="190310"/>
                  </a:lnTo>
                  <a:lnTo>
                    <a:pt x="0" y="190310"/>
                  </a:lnTo>
                  <a:close/>
                </a:path>
              </a:pathLst>
            </a:custGeom>
            <a:solidFill>
              <a:srgbClr val="FFFFFF"/>
            </a:solidFill>
            <a:ln w="0" cap="flat">
              <a:noFill/>
              <a:prstDash val="solid"/>
              <a:miter/>
            </a:ln>
          </p:spPr>
          <p:txBody>
            <a:bodyPr rtlCol="0" anchor="ctr"/>
            <a:lstStyle/>
            <a:p>
              <a:endParaRPr lang="en-GB"/>
            </a:p>
          </p:txBody>
        </p:sp>
        <p:sp>
          <p:nvSpPr>
            <p:cNvPr id="130" name="Freeform 129">
              <a:extLst>
                <a:ext uri="{FF2B5EF4-FFF2-40B4-BE49-F238E27FC236}">
                  <a16:creationId xmlns:a16="http://schemas.microsoft.com/office/drawing/2014/main" id="{6B59E778-7591-056C-0171-0D75CFC9DC0C}"/>
                </a:ext>
              </a:extLst>
            </p:cNvPr>
            <p:cNvSpPr/>
            <p:nvPr/>
          </p:nvSpPr>
          <p:spPr>
            <a:xfrm>
              <a:off x="1236244" y="5371918"/>
              <a:ext cx="374808" cy="190690"/>
            </a:xfrm>
            <a:custGeom>
              <a:avLst/>
              <a:gdLst>
                <a:gd name="connsiteX0" fmla="*/ 298037 w 374808"/>
                <a:gd name="connsiteY0" fmla="*/ 0 h 190690"/>
                <a:gd name="connsiteX1" fmla="*/ 253079 w 374808"/>
                <a:gd name="connsiteY1" fmla="*/ 0 h 190690"/>
                <a:gd name="connsiteX2" fmla="*/ 190595 w 374808"/>
                <a:gd name="connsiteY2" fmla="*/ 154591 h 190690"/>
                <a:gd name="connsiteX3" fmla="*/ 178594 w 374808"/>
                <a:gd name="connsiteY3" fmla="*/ 154591 h 190690"/>
                <a:gd name="connsiteX4" fmla="*/ 157924 w 374808"/>
                <a:gd name="connsiteY4" fmla="*/ 151924 h 190690"/>
                <a:gd name="connsiteX5" fmla="*/ 143065 w 374808"/>
                <a:gd name="connsiteY5" fmla="*/ 143161 h 190690"/>
                <a:gd name="connsiteX6" fmla="*/ 132493 w 374808"/>
                <a:gd name="connsiteY6" fmla="*/ 128016 h 190690"/>
                <a:gd name="connsiteX7" fmla="*/ 130207 w 374808"/>
                <a:gd name="connsiteY7" fmla="*/ 123539 h 190690"/>
                <a:gd name="connsiteX8" fmla="*/ 134588 w 374808"/>
                <a:gd name="connsiteY8" fmla="*/ 121158 h 190690"/>
                <a:gd name="connsiteX9" fmla="*/ 165544 w 374808"/>
                <a:gd name="connsiteY9" fmla="*/ 64580 h 190690"/>
                <a:gd name="connsiteX10" fmla="*/ 156686 w 374808"/>
                <a:gd name="connsiteY10" fmla="*/ 31147 h 190690"/>
                <a:gd name="connsiteX11" fmla="*/ 132207 w 374808"/>
                <a:gd name="connsiteY11" fmla="*/ 8477 h 190690"/>
                <a:gd name="connsiteX12" fmla="*/ 95917 w 374808"/>
                <a:gd name="connsiteY12" fmla="*/ 286 h 190690"/>
                <a:gd name="connsiteX13" fmla="*/ 0 w 374808"/>
                <a:gd name="connsiteY13" fmla="*/ 286 h 190690"/>
                <a:gd name="connsiteX14" fmla="*/ 0 w 374808"/>
                <a:gd name="connsiteY14" fmla="*/ 190595 h 190690"/>
                <a:gd name="connsiteX15" fmla="*/ 45244 w 374808"/>
                <a:gd name="connsiteY15" fmla="*/ 190595 h 190690"/>
                <a:gd name="connsiteX16" fmla="*/ 45244 w 374808"/>
                <a:gd name="connsiteY16" fmla="*/ 134398 h 190690"/>
                <a:gd name="connsiteX17" fmla="*/ 58960 w 374808"/>
                <a:gd name="connsiteY17" fmla="*/ 134398 h 190690"/>
                <a:gd name="connsiteX18" fmla="*/ 82772 w 374808"/>
                <a:gd name="connsiteY18" fmla="*/ 134112 h 190690"/>
                <a:gd name="connsiteX19" fmla="*/ 86392 w 374808"/>
                <a:gd name="connsiteY19" fmla="*/ 134112 h 190690"/>
                <a:gd name="connsiteX20" fmla="*/ 87820 w 374808"/>
                <a:gd name="connsiteY20" fmla="*/ 137351 h 190690"/>
                <a:gd name="connsiteX21" fmla="*/ 120491 w 374808"/>
                <a:gd name="connsiteY21" fmla="*/ 178689 h 190690"/>
                <a:gd name="connsiteX22" fmla="*/ 164497 w 374808"/>
                <a:gd name="connsiteY22" fmla="*/ 190691 h 190690"/>
                <a:gd name="connsiteX23" fmla="*/ 223456 w 374808"/>
                <a:gd name="connsiteY23" fmla="*/ 190691 h 190690"/>
                <a:gd name="connsiteX24" fmla="*/ 233743 w 374808"/>
                <a:gd name="connsiteY24" fmla="*/ 163544 h 190690"/>
                <a:gd name="connsiteX25" fmla="*/ 316897 w 374808"/>
                <a:gd name="connsiteY25" fmla="*/ 163544 h 190690"/>
                <a:gd name="connsiteX26" fmla="*/ 327374 w 374808"/>
                <a:gd name="connsiteY26" fmla="*/ 190691 h 190690"/>
                <a:gd name="connsiteX27" fmla="*/ 374809 w 374808"/>
                <a:gd name="connsiteY27" fmla="*/ 190691 h 190690"/>
                <a:gd name="connsiteX28" fmla="*/ 298037 w 374808"/>
                <a:gd name="connsiteY28" fmla="*/ 0 h 190690"/>
                <a:gd name="connsiteX29" fmla="*/ 116205 w 374808"/>
                <a:gd name="connsiteY29" fmla="*/ 81058 h 190690"/>
                <a:gd name="connsiteX30" fmla="*/ 106585 w 374808"/>
                <a:gd name="connsiteY30" fmla="*/ 91821 h 190690"/>
                <a:gd name="connsiteX31" fmla="*/ 92869 w 374808"/>
                <a:gd name="connsiteY31" fmla="*/ 95917 h 190690"/>
                <a:gd name="connsiteX32" fmla="*/ 45339 w 374808"/>
                <a:gd name="connsiteY32" fmla="*/ 95917 h 190690"/>
                <a:gd name="connsiteX33" fmla="*/ 45339 w 374808"/>
                <a:gd name="connsiteY33" fmla="*/ 39053 h 190690"/>
                <a:gd name="connsiteX34" fmla="*/ 93059 w 374808"/>
                <a:gd name="connsiteY34" fmla="*/ 39053 h 190690"/>
                <a:gd name="connsiteX35" fmla="*/ 106585 w 374808"/>
                <a:gd name="connsiteY35" fmla="*/ 43244 h 190690"/>
                <a:gd name="connsiteX36" fmla="*/ 116205 w 374808"/>
                <a:gd name="connsiteY36" fmla="*/ 53340 h 190690"/>
                <a:gd name="connsiteX37" fmla="*/ 119824 w 374808"/>
                <a:gd name="connsiteY37" fmla="*/ 66199 h 190690"/>
                <a:gd name="connsiteX38" fmla="*/ 116300 w 374808"/>
                <a:gd name="connsiteY38" fmla="*/ 81058 h 190690"/>
                <a:gd name="connsiteX39" fmla="*/ 247459 w 374808"/>
                <a:gd name="connsiteY39" fmla="*/ 127826 h 190690"/>
                <a:gd name="connsiteX40" fmla="*/ 268605 w 374808"/>
                <a:gd name="connsiteY40" fmla="*/ 72866 h 190690"/>
                <a:gd name="connsiteX41" fmla="*/ 271082 w 374808"/>
                <a:gd name="connsiteY41" fmla="*/ 61627 h 190690"/>
                <a:gd name="connsiteX42" fmla="*/ 280130 w 374808"/>
                <a:gd name="connsiteY42" fmla="*/ 61627 h 190690"/>
                <a:gd name="connsiteX43" fmla="*/ 282321 w 374808"/>
                <a:gd name="connsiteY43" fmla="*/ 72581 h 190690"/>
                <a:gd name="connsiteX44" fmla="*/ 303562 w 374808"/>
                <a:gd name="connsiteY44" fmla="*/ 127826 h 190690"/>
                <a:gd name="connsiteX45" fmla="*/ 247555 w 374808"/>
                <a:gd name="connsiteY45" fmla="*/ 127826 h 19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74808" h="190690">
                  <a:moveTo>
                    <a:pt x="298037" y="0"/>
                  </a:moveTo>
                  <a:lnTo>
                    <a:pt x="253079" y="0"/>
                  </a:lnTo>
                  <a:lnTo>
                    <a:pt x="190595" y="154591"/>
                  </a:lnTo>
                  <a:lnTo>
                    <a:pt x="178594" y="154591"/>
                  </a:lnTo>
                  <a:cubicBezTo>
                    <a:pt x="170402" y="154591"/>
                    <a:pt x="163449" y="153734"/>
                    <a:pt x="157924" y="151924"/>
                  </a:cubicBezTo>
                  <a:cubicBezTo>
                    <a:pt x="152114" y="150019"/>
                    <a:pt x="147066" y="147066"/>
                    <a:pt x="143065" y="143161"/>
                  </a:cubicBezTo>
                  <a:cubicBezTo>
                    <a:pt x="139255" y="139351"/>
                    <a:pt x="135636" y="134303"/>
                    <a:pt x="132493" y="128016"/>
                  </a:cubicBezTo>
                  <a:lnTo>
                    <a:pt x="130207" y="123539"/>
                  </a:lnTo>
                  <a:lnTo>
                    <a:pt x="134588" y="121158"/>
                  </a:lnTo>
                  <a:cubicBezTo>
                    <a:pt x="155162" y="109823"/>
                    <a:pt x="165544" y="90773"/>
                    <a:pt x="165544" y="64580"/>
                  </a:cubicBezTo>
                  <a:cubicBezTo>
                    <a:pt x="165544" y="52007"/>
                    <a:pt x="162592" y="40767"/>
                    <a:pt x="156686" y="31147"/>
                  </a:cubicBezTo>
                  <a:cubicBezTo>
                    <a:pt x="150781" y="21527"/>
                    <a:pt x="142589" y="13907"/>
                    <a:pt x="132207" y="8477"/>
                  </a:cubicBezTo>
                  <a:cubicBezTo>
                    <a:pt x="121729" y="3048"/>
                    <a:pt x="109442" y="286"/>
                    <a:pt x="95917" y="286"/>
                  </a:cubicBezTo>
                  <a:lnTo>
                    <a:pt x="0" y="286"/>
                  </a:lnTo>
                  <a:lnTo>
                    <a:pt x="0" y="190595"/>
                  </a:lnTo>
                  <a:lnTo>
                    <a:pt x="45244" y="190595"/>
                  </a:lnTo>
                  <a:lnTo>
                    <a:pt x="45244" y="134398"/>
                  </a:lnTo>
                  <a:lnTo>
                    <a:pt x="58960" y="134398"/>
                  </a:lnTo>
                  <a:cubicBezTo>
                    <a:pt x="61627" y="134398"/>
                    <a:pt x="77629" y="134303"/>
                    <a:pt x="82772" y="134112"/>
                  </a:cubicBezTo>
                  <a:lnTo>
                    <a:pt x="86392" y="134112"/>
                  </a:lnTo>
                  <a:cubicBezTo>
                    <a:pt x="86392" y="134112"/>
                    <a:pt x="87820" y="137351"/>
                    <a:pt x="87820" y="137351"/>
                  </a:cubicBezTo>
                  <a:cubicBezTo>
                    <a:pt x="96012" y="156972"/>
                    <a:pt x="106966" y="170879"/>
                    <a:pt x="120491" y="178689"/>
                  </a:cubicBezTo>
                  <a:cubicBezTo>
                    <a:pt x="134207" y="186690"/>
                    <a:pt x="148971" y="190691"/>
                    <a:pt x="164497" y="190691"/>
                  </a:cubicBezTo>
                  <a:lnTo>
                    <a:pt x="223456" y="190691"/>
                  </a:lnTo>
                  <a:lnTo>
                    <a:pt x="233743" y="163544"/>
                  </a:lnTo>
                  <a:lnTo>
                    <a:pt x="316897" y="163544"/>
                  </a:lnTo>
                  <a:lnTo>
                    <a:pt x="327374" y="190691"/>
                  </a:lnTo>
                  <a:lnTo>
                    <a:pt x="374809" y="190691"/>
                  </a:lnTo>
                  <a:lnTo>
                    <a:pt x="298037" y="0"/>
                  </a:lnTo>
                  <a:close/>
                  <a:moveTo>
                    <a:pt x="116205" y="81058"/>
                  </a:moveTo>
                  <a:cubicBezTo>
                    <a:pt x="113824" y="85534"/>
                    <a:pt x="110585" y="89154"/>
                    <a:pt x="106585" y="91821"/>
                  </a:cubicBezTo>
                  <a:cubicBezTo>
                    <a:pt x="102394" y="94583"/>
                    <a:pt x="97822" y="95917"/>
                    <a:pt x="92869" y="95917"/>
                  </a:cubicBezTo>
                  <a:lnTo>
                    <a:pt x="45339" y="95917"/>
                  </a:lnTo>
                  <a:lnTo>
                    <a:pt x="45339" y="39053"/>
                  </a:lnTo>
                  <a:lnTo>
                    <a:pt x="93059" y="39053"/>
                  </a:lnTo>
                  <a:cubicBezTo>
                    <a:pt x="97822" y="39053"/>
                    <a:pt x="102394" y="40481"/>
                    <a:pt x="106585" y="43244"/>
                  </a:cubicBezTo>
                  <a:cubicBezTo>
                    <a:pt x="110585" y="45911"/>
                    <a:pt x="113824" y="49340"/>
                    <a:pt x="116205" y="53340"/>
                  </a:cubicBezTo>
                  <a:cubicBezTo>
                    <a:pt x="118586" y="57531"/>
                    <a:pt x="119824" y="61817"/>
                    <a:pt x="119824" y="66199"/>
                  </a:cubicBezTo>
                  <a:cubicBezTo>
                    <a:pt x="119824" y="71533"/>
                    <a:pt x="118586" y="76581"/>
                    <a:pt x="116300" y="81058"/>
                  </a:cubicBezTo>
                  <a:close/>
                  <a:moveTo>
                    <a:pt x="247459" y="127826"/>
                  </a:moveTo>
                  <a:lnTo>
                    <a:pt x="268605" y="72866"/>
                  </a:lnTo>
                  <a:lnTo>
                    <a:pt x="271082" y="61627"/>
                  </a:lnTo>
                  <a:lnTo>
                    <a:pt x="280130" y="61627"/>
                  </a:lnTo>
                  <a:lnTo>
                    <a:pt x="282321" y="72581"/>
                  </a:lnTo>
                  <a:lnTo>
                    <a:pt x="303562" y="127826"/>
                  </a:lnTo>
                  <a:lnTo>
                    <a:pt x="247555" y="127826"/>
                  </a:lnTo>
                  <a:close/>
                </a:path>
              </a:pathLst>
            </a:custGeom>
            <a:solidFill>
              <a:srgbClr val="FFFFFF"/>
            </a:solidFill>
            <a:ln w="0" cap="flat">
              <a:noFill/>
              <a:prstDash val="solid"/>
              <a:miter/>
            </a:ln>
          </p:spPr>
          <p:txBody>
            <a:bodyPr rtlCol="0" anchor="ctr"/>
            <a:lstStyle/>
            <a:p>
              <a:endParaRPr lang="en-GB"/>
            </a:p>
          </p:txBody>
        </p:sp>
        <p:sp>
          <p:nvSpPr>
            <p:cNvPr id="131" name="Freeform 130">
              <a:extLst>
                <a:ext uri="{FF2B5EF4-FFF2-40B4-BE49-F238E27FC236}">
                  <a16:creationId xmlns:a16="http://schemas.microsoft.com/office/drawing/2014/main" id="{FD214AEE-896E-96B7-81BC-ABCD6E4E2B76}"/>
                </a:ext>
              </a:extLst>
            </p:cNvPr>
            <p:cNvSpPr/>
            <p:nvPr/>
          </p:nvSpPr>
          <p:spPr>
            <a:xfrm>
              <a:off x="2157121" y="5375823"/>
              <a:ext cx="53625" cy="68008"/>
            </a:xfrm>
            <a:custGeom>
              <a:avLst/>
              <a:gdLst>
                <a:gd name="connsiteX0" fmla="*/ 39814 w 53625"/>
                <a:gd name="connsiteY0" fmla="*/ 41243 h 68008"/>
                <a:gd name="connsiteX1" fmla="*/ 48292 w 53625"/>
                <a:gd name="connsiteY1" fmla="*/ 33814 h 68008"/>
                <a:gd name="connsiteX2" fmla="*/ 51244 w 53625"/>
                <a:gd name="connsiteY2" fmla="*/ 22193 h 68008"/>
                <a:gd name="connsiteX3" fmla="*/ 48387 w 53625"/>
                <a:gd name="connsiteY3" fmla="*/ 10478 h 68008"/>
                <a:gd name="connsiteX4" fmla="*/ 40005 w 53625"/>
                <a:gd name="connsiteY4" fmla="*/ 2762 h 68008"/>
                <a:gd name="connsiteX5" fmla="*/ 26860 w 53625"/>
                <a:gd name="connsiteY5" fmla="*/ 0 h 68008"/>
                <a:gd name="connsiteX6" fmla="*/ 0 w 53625"/>
                <a:gd name="connsiteY6" fmla="*/ 0 h 68008"/>
                <a:gd name="connsiteX7" fmla="*/ 0 w 53625"/>
                <a:gd name="connsiteY7" fmla="*/ 68009 h 68008"/>
                <a:gd name="connsiteX8" fmla="*/ 14383 w 53625"/>
                <a:gd name="connsiteY8" fmla="*/ 68009 h 68008"/>
                <a:gd name="connsiteX9" fmla="*/ 14383 w 53625"/>
                <a:gd name="connsiteY9" fmla="*/ 43910 h 68008"/>
                <a:gd name="connsiteX10" fmla="*/ 24860 w 53625"/>
                <a:gd name="connsiteY10" fmla="*/ 43910 h 68008"/>
                <a:gd name="connsiteX11" fmla="*/ 37719 w 53625"/>
                <a:gd name="connsiteY11" fmla="*/ 68009 h 68008"/>
                <a:gd name="connsiteX12" fmla="*/ 53626 w 53625"/>
                <a:gd name="connsiteY12" fmla="*/ 68009 h 68008"/>
                <a:gd name="connsiteX13" fmla="*/ 39148 w 53625"/>
                <a:gd name="connsiteY13" fmla="*/ 41529 h 68008"/>
                <a:gd name="connsiteX14" fmla="*/ 39814 w 53625"/>
                <a:gd name="connsiteY14" fmla="*/ 41339 h 68008"/>
                <a:gd name="connsiteX15" fmla="*/ 14383 w 53625"/>
                <a:gd name="connsiteY15" fmla="*/ 11716 h 68008"/>
                <a:gd name="connsiteX16" fmla="*/ 24098 w 53625"/>
                <a:gd name="connsiteY16" fmla="*/ 11716 h 68008"/>
                <a:gd name="connsiteX17" fmla="*/ 30956 w 53625"/>
                <a:gd name="connsiteY17" fmla="*/ 12954 h 68008"/>
                <a:gd name="connsiteX18" fmla="*/ 35052 w 53625"/>
                <a:gd name="connsiteY18" fmla="*/ 16478 h 68008"/>
                <a:gd name="connsiteX19" fmla="*/ 36385 w 53625"/>
                <a:gd name="connsiteY19" fmla="*/ 22193 h 68008"/>
                <a:gd name="connsiteX20" fmla="*/ 35052 w 53625"/>
                <a:gd name="connsiteY20" fmla="*/ 27813 h 68008"/>
                <a:gd name="connsiteX21" fmla="*/ 30956 w 53625"/>
                <a:gd name="connsiteY21" fmla="*/ 31242 h 68008"/>
                <a:gd name="connsiteX22" fmla="*/ 24098 w 53625"/>
                <a:gd name="connsiteY22" fmla="*/ 32385 h 68008"/>
                <a:gd name="connsiteX23" fmla="*/ 14383 w 53625"/>
                <a:gd name="connsiteY23" fmla="*/ 32385 h 68008"/>
                <a:gd name="connsiteX24" fmla="*/ 14383 w 53625"/>
                <a:gd name="connsiteY24" fmla="*/ 11716 h 6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25" h="68008">
                  <a:moveTo>
                    <a:pt x="39814" y="41243"/>
                  </a:moveTo>
                  <a:cubicBezTo>
                    <a:pt x="43529" y="39529"/>
                    <a:pt x="46292" y="37052"/>
                    <a:pt x="48292" y="33814"/>
                  </a:cubicBezTo>
                  <a:cubicBezTo>
                    <a:pt x="50197" y="30575"/>
                    <a:pt x="51244" y="26670"/>
                    <a:pt x="51244" y="22193"/>
                  </a:cubicBezTo>
                  <a:cubicBezTo>
                    <a:pt x="51244" y="17717"/>
                    <a:pt x="50292" y="13811"/>
                    <a:pt x="48387" y="10478"/>
                  </a:cubicBezTo>
                  <a:cubicBezTo>
                    <a:pt x="46482" y="7144"/>
                    <a:pt x="43720" y="4572"/>
                    <a:pt x="40005" y="2762"/>
                  </a:cubicBezTo>
                  <a:cubicBezTo>
                    <a:pt x="36385" y="952"/>
                    <a:pt x="32004" y="0"/>
                    <a:pt x="26860" y="0"/>
                  </a:cubicBezTo>
                  <a:lnTo>
                    <a:pt x="0" y="0"/>
                  </a:lnTo>
                  <a:lnTo>
                    <a:pt x="0" y="68009"/>
                  </a:lnTo>
                  <a:lnTo>
                    <a:pt x="14383" y="68009"/>
                  </a:lnTo>
                  <a:lnTo>
                    <a:pt x="14383" y="43910"/>
                  </a:lnTo>
                  <a:lnTo>
                    <a:pt x="24860" y="43910"/>
                  </a:lnTo>
                  <a:lnTo>
                    <a:pt x="37719" y="68009"/>
                  </a:lnTo>
                  <a:lnTo>
                    <a:pt x="53626" y="68009"/>
                  </a:lnTo>
                  <a:lnTo>
                    <a:pt x="39148" y="41529"/>
                  </a:lnTo>
                  <a:cubicBezTo>
                    <a:pt x="39148" y="41529"/>
                    <a:pt x="39624" y="41434"/>
                    <a:pt x="39814" y="41339"/>
                  </a:cubicBezTo>
                  <a:close/>
                  <a:moveTo>
                    <a:pt x="14383" y="11716"/>
                  </a:moveTo>
                  <a:lnTo>
                    <a:pt x="24098" y="11716"/>
                  </a:lnTo>
                  <a:cubicBezTo>
                    <a:pt x="26860" y="11716"/>
                    <a:pt x="29146" y="12097"/>
                    <a:pt x="30956" y="12954"/>
                  </a:cubicBezTo>
                  <a:cubicBezTo>
                    <a:pt x="32766" y="13716"/>
                    <a:pt x="34100" y="14954"/>
                    <a:pt x="35052" y="16478"/>
                  </a:cubicBezTo>
                  <a:cubicBezTo>
                    <a:pt x="35909" y="18002"/>
                    <a:pt x="36385" y="19907"/>
                    <a:pt x="36385" y="22193"/>
                  </a:cubicBezTo>
                  <a:cubicBezTo>
                    <a:pt x="36385" y="24479"/>
                    <a:pt x="35909" y="26289"/>
                    <a:pt x="35052" y="27813"/>
                  </a:cubicBezTo>
                  <a:cubicBezTo>
                    <a:pt x="34195" y="29337"/>
                    <a:pt x="32766" y="30480"/>
                    <a:pt x="30956" y="31242"/>
                  </a:cubicBezTo>
                  <a:cubicBezTo>
                    <a:pt x="29146" y="32004"/>
                    <a:pt x="26860" y="32385"/>
                    <a:pt x="24098" y="32385"/>
                  </a:cubicBezTo>
                  <a:lnTo>
                    <a:pt x="14383" y="32385"/>
                  </a:lnTo>
                  <a:lnTo>
                    <a:pt x="14383" y="11716"/>
                  </a:lnTo>
                  <a:close/>
                </a:path>
              </a:pathLst>
            </a:custGeom>
            <a:solidFill>
              <a:srgbClr val="FFFFFF"/>
            </a:solidFill>
            <a:ln w="0" cap="flat">
              <a:noFill/>
              <a:prstDash val="solid"/>
              <a:miter/>
            </a:ln>
          </p:spPr>
          <p:txBody>
            <a:bodyPr rtlCol="0" anchor="ctr"/>
            <a:lstStyle/>
            <a:p>
              <a:endParaRPr lang="en-GB"/>
            </a:p>
          </p:txBody>
        </p:sp>
        <p:sp>
          <p:nvSpPr>
            <p:cNvPr id="132" name="Freeform 131">
              <a:extLst>
                <a:ext uri="{FF2B5EF4-FFF2-40B4-BE49-F238E27FC236}">
                  <a16:creationId xmlns:a16="http://schemas.microsoft.com/office/drawing/2014/main" id="{7265A2CA-F458-19E1-449C-2349DBDBF1F6}"/>
                </a:ext>
              </a:extLst>
            </p:cNvPr>
            <p:cNvSpPr/>
            <p:nvPr/>
          </p:nvSpPr>
          <p:spPr>
            <a:xfrm>
              <a:off x="2218176" y="5392206"/>
              <a:ext cx="45529" cy="52387"/>
            </a:xfrm>
            <a:custGeom>
              <a:avLst/>
              <a:gdLst>
                <a:gd name="connsiteX0" fmla="*/ 39052 w 45529"/>
                <a:gd name="connsiteY0" fmla="*/ 4000 h 52387"/>
                <a:gd name="connsiteX1" fmla="*/ 32099 w 45529"/>
                <a:gd name="connsiteY1" fmla="*/ 952 h 52387"/>
                <a:gd name="connsiteX2" fmla="*/ 23908 w 45529"/>
                <a:gd name="connsiteY2" fmla="*/ 0 h 52387"/>
                <a:gd name="connsiteX3" fmla="*/ 13144 w 45529"/>
                <a:gd name="connsiteY3" fmla="*/ 1810 h 52387"/>
                <a:gd name="connsiteX4" fmla="*/ 5620 w 45529"/>
                <a:gd name="connsiteY4" fmla="*/ 7048 h 52387"/>
                <a:gd name="connsiteX5" fmla="*/ 1714 w 45529"/>
                <a:gd name="connsiteY5" fmla="*/ 15049 h 52387"/>
                <a:gd name="connsiteX6" fmla="*/ 14764 w 45529"/>
                <a:gd name="connsiteY6" fmla="*/ 16097 h 52387"/>
                <a:gd name="connsiteX7" fmla="*/ 17716 w 45529"/>
                <a:gd name="connsiteY7" fmla="*/ 11906 h 52387"/>
                <a:gd name="connsiteX8" fmla="*/ 23813 w 45529"/>
                <a:gd name="connsiteY8" fmla="*/ 10192 h 52387"/>
                <a:gd name="connsiteX9" fmla="*/ 29432 w 45529"/>
                <a:gd name="connsiteY9" fmla="*/ 11906 h 52387"/>
                <a:gd name="connsiteX10" fmla="*/ 31432 w 45529"/>
                <a:gd name="connsiteY10" fmla="*/ 16764 h 52387"/>
                <a:gd name="connsiteX11" fmla="*/ 31432 w 45529"/>
                <a:gd name="connsiteY11" fmla="*/ 16955 h 52387"/>
                <a:gd name="connsiteX12" fmla="*/ 30194 w 45529"/>
                <a:gd name="connsiteY12" fmla="*/ 19431 h 52387"/>
                <a:gd name="connsiteX13" fmla="*/ 26289 w 45529"/>
                <a:gd name="connsiteY13" fmla="*/ 20669 h 52387"/>
                <a:gd name="connsiteX14" fmla="*/ 19145 w 45529"/>
                <a:gd name="connsiteY14" fmla="*/ 21526 h 52387"/>
                <a:gd name="connsiteX15" fmla="*/ 11906 w 45529"/>
                <a:gd name="connsiteY15" fmla="*/ 22765 h 52387"/>
                <a:gd name="connsiteX16" fmla="*/ 5810 w 45529"/>
                <a:gd name="connsiteY16" fmla="*/ 25432 h 52387"/>
                <a:gd name="connsiteX17" fmla="*/ 1524 w 45529"/>
                <a:gd name="connsiteY17" fmla="*/ 30099 h 52387"/>
                <a:gd name="connsiteX18" fmla="*/ 0 w 45529"/>
                <a:gd name="connsiteY18" fmla="*/ 37243 h 52387"/>
                <a:gd name="connsiteX19" fmla="*/ 2191 w 45529"/>
                <a:gd name="connsiteY19" fmla="*/ 45625 h 52387"/>
                <a:gd name="connsiteX20" fmla="*/ 8191 w 45529"/>
                <a:gd name="connsiteY20" fmla="*/ 50673 h 52387"/>
                <a:gd name="connsiteX21" fmla="*/ 16859 w 45529"/>
                <a:gd name="connsiteY21" fmla="*/ 52388 h 52387"/>
                <a:gd name="connsiteX22" fmla="*/ 23527 w 45529"/>
                <a:gd name="connsiteY22" fmla="*/ 51340 h 52387"/>
                <a:gd name="connsiteX23" fmla="*/ 28480 w 45529"/>
                <a:gd name="connsiteY23" fmla="*/ 48482 h 52387"/>
                <a:gd name="connsiteX24" fmla="*/ 31718 w 45529"/>
                <a:gd name="connsiteY24" fmla="*/ 44291 h 52387"/>
                <a:gd name="connsiteX25" fmla="*/ 32099 w 45529"/>
                <a:gd name="connsiteY25" fmla="*/ 44291 h 52387"/>
                <a:gd name="connsiteX26" fmla="*/ 32099 w 45529"/>
                <a:gd name="connsiteY26" fmla="*/ 51340 h 52387"/>
                <a:gd name="connsiteX27" fmla="*/ 45529 w 45529"/>
                <a:gd name="connsiteY27" fmla="*/ 51340 h 52387"/>
                <a:gd name="connsiteX28" fmla="*/ 45529 w 45529"/>
                <a:gd name="connsiteY28" fmla="*/ 16955 h 52387"/>
                <a:gd name="connsiteX29" fmla="*/ 43815 w 45529"/>
                <a:gd name="connsiteY29" fmla="*/ 9144 h 52387"/>
                <a:gd name="connsiteX30" fmla="*/ 39052 w 45529"/>
                <a:gd name="connsiteY30" fmla="*/ 3810 h 52387"/>
                <a:gd name="connsiteX31" fmla="*/ 31623 w 45529"/>
                <a:gd name="connsiteY31" fmla="*/ 33338 h 52387"/>
                <a:gd name="connsiteX32" fmla="*/ 30289 w 45529"/>
                <a:gd name="connsiteY32" fmla="*/ 38195 h 52387"/>
                <a:gd name="connsiteX33" fmla="*/ 26575 w 45529"/>
                <a:gd name="connsiteY33" fmla="*/ 41529 h 52387"/>
                <a:gd name="connsiteX34" fmla="*/ 21050 w 45529"/>
                <a:gd name="connsiteY34" fmla="*/ 42767 h 52387"/>
                <a:gd name="connsiteX35" fmla="*/ 15716 w 45529"/>
                <a:gd name="connsiteY35" fmla="*/ 41243 h 52387"/>
                <a:gd name="connsiteX36" fmla="*/ 13621 w 45529"/>
                <a:gd name="connsiteY36" fmla="*/ 36862 h 52387"/>
                <a:gd name="connsiteX37" fmla="*/ 14668 w 45529"/>
                <a:gd name="connsiteY37" fmla="*/ 33528 h 52387"/>
                <a:gd name="connsiteX38" fmla="*/ 17526 w 45529"/>
                <a:gd name="connsiteY38" fmla="*/ 31432 h 52387"/>
                <a:gd name="connsiteX39" fmla="*/ 21907 w 45529"/>
                <a:gd name="connsiteY39" fmla="*/ 30289 h 52387"/>
                <a:gd name="connsiteX40" fmla="*/ 24479 w 45529"/>
                <a:gd name="connsiteY40" fmla="*/ 29908 h 52387"/>
                <a:gd name="connsiteX41" fmla="*/ 27337 w 45529"/>
                <a:gd name="connsiteY41" fmla="*/ 29432 h 52387"/>
                <a:gd name="connsiteX42" fmla="*/ 29908 w 45529"/>
                <a:gd name="connsiteY42" fmla="*/ 28766 h 52387"/>
                <a:gd name="connsiteX43" fmla="*/ 31718 w 45529"/>
                <a:gd name="connsiteY43" fmla="*/ 28004 h 52387"/>
                <a:gd name="connsiteX44" fmla="*/ 31718 w 45529"/>
                <a:gd name="connsiteY44" fmla="*/ 3343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5529" h="52387">
                  <a:moveTo>
                    <a:pt x="39052" y="4000"/>
                  </a:moveTo>
                  <a:cubicBezTo>
                    <a:pt x="37052" y="2572"/>
                    <a:pt x="34671" y="1619"/>
                    <a:pt x="32099" y="952"/>
                  </a:cubicBezTo>
                  <a:cubicBezTo>
                    <a:pt x="29527" y="286"/>
                    <a:pt x="26765" y="0"/>
                    <a:pt x="23908" y="0"/>
                  </a:cubicBezTo>
                  <a:cubicBezTo>
                    <a:pt x="19812" y="0"/>
                    <a:pt x="16288" y="571"/>
                    <a:pt x="13144" y="1810"/>
                  </a:cubicBezTo>
                  <a:cubicBezTo>
                    <a:pt x="10096" y="3048"/>
                    <a:pt x="7525" y="4763"/>
                    <a:pt x="5620" y="7048"/>
                  </a:cubicBezTo>
                  <a:cubicBezTo>
                    <a:pt x="3715" y="9334"/>
                    <a:pt x="2381" y="12002"/>
                    <a:pt x="1714" y="15049"/>
                  </a:cubicBezTo>
                  <a:lnTo>
                    <a:pt x="14764" y="16097"/>
                  </a:lnTo>
                  <a:cubicBezTo>
                    <a:pt x="15240" y="14383"/>
                    <a:pt x="16288" y="13049"/>
                    <a:pt x="17716" y="11906"/>
                  </a:cubicBezTo>
                  <a:cubicBezTo>
                    <a:pt x="19240" y="10763"/>
                    <a:pt x="21241" y="10192"/>
                    <a:pt x="23813" y="10192"/>
                  </a:cubicBezTo>
                  <a:cubicBezTo>
                    <a:pt x="26194" y="10192"/>
                    <a:pt x="28099" y="10763"/>
                    <a:pt x="29432" y="11906"/>
                  </a:cubicBezTo>
                  <a:cubicBezTo>
                    <a:pt x="30766" y="13049"/>
                    <a:pt x="31432" y="14669"/>
                    <a:pt x="31432" y="16764"/>
                  </a:cubicBezTo>
                  <a:lnTo>
                    <a:pt x="31432" y="16955"/>
                  </a:lnTo>
                  <a:cubicBezTo>
                    <a:pt x="31432" y="18002"/>
                    <a:pt x="31051" y="18860"/>
                    <a:pt x="30194" y="19431"/>
                  </a:cubicBezTo>
                  <a:cubicBezTo>
                    <a:pt x="29337" y="20003"/>
                    <a:pt x="28099" y="20383"/>
                    <a:pt x="26289" y="20669"/>
                  </a:cubicBezTo>
                  <a:cubicBezTo>
                    <a:pt x="24479" y="20955"/>
                    <a:pt x="22098" y="21241"/>
                    <a:pt x="19145" y="21526"/>
                  </a:cubicBezTo>
                  <a:cubicBezTo>
                    <a:pt x="16669" y="21812"/>
                    <a:pt x="14192" y="22193"/>
                    <a:pt x="11906" y="22765"/>
                  </a:cubicBezTo>
                  <a:cubicBezTo>
                    <a:pt x="9620" y="23336"/>
                    <a:pt x="7620" y="24289"/>
                    <a:pt x="5810" y="25432"/>
                  </a:cubicBezTo>
                  <a:cubicBezTo>
                    <a:pt x="4000" y="26575"/>
                    <a:pt x="2572" y="28194"/>
                    <a:pt x="1524" y="30099"/>
                  </a:cubicBezTo>
                  <a:cubicBezTo>
                    <a:pt x="476" y="32004"/>
                    <a:pt x="0" y="34385"/>
                    <a:pt x="0" y="37243"/>
                  </a:cubicBezTo>
                  <a:cubicBezTo>
                    <a:pt x="0" y="40576"/>
                    <a:pt x="762" y="43434"/>
                    <a:pt x="2191" y="45625"/>
                  </a:cubicBezTo>
                  <a:cubicBezTo>
                    <a:pt x="3619" y="47911"/>
                    <a:pt x="5715" y="49530"/>
                    <a:pt x="8191" y="50673"/>
                  </a:cubicBezTo>
                  <a:cubicBezTo>
                    <a:pt x="10763" y="51816"/>
                    <a:pt x="13621" y="52388"/>
                    <a:pt x="16859" y="52388"/>
                  </a:cubicBezTo>
                  <a:cubicBezTo>
                    <a:pt x="19336" y="52388"/>
                    <a:pt x="21622" y="52007"/>
                    <a:pt x="23527" y="51340"/>
                  </a:cubicBezTo>
                  <a:cubicBezTo>
                    <a:pt x="25432" y="50673"/>
                    <a:pt x="27146" y="49720"/>
                    <a:pt x="28480" y="48482"/>
                  </a:cubicBezTo>
                  <a:cubicBezTo>
                    <a:pt x="29813" y="47244"/>
                    <a:pt x="30956" y="45910"/>
                    <a:pt x="31718" y="44291"/>
                  </a:cubicBezTo>
                  <a:lnTo>
                    <a:pt x="32099" y="44291"/>
                  </a:lnTo>
                  <a:lnTo>
                    <a:pt x="32099" y="51340"/>
                  </a:lnTo>
                  <a:lnTo>
                    <a:pt x="45529" y="51340"/>
                  </a:lnTo>
                  <a:lnTo>
                    <a:pt x="45529" y="16955"/>
                  </a:lnTo>
                  <a:cubicBezTo>
                    <a:pt x="45529" y="13906"/>
                    <a:pt x="44958" y="11335"/>
                    <a:pt x="43815" y="9144"/>
                  </a:cubicBezTo>
                  <a:cubicBezTo>
                    <a:pt x="42672" y="6953"/>
                    <a:pt x="41053" y="5143"/>
                    <a:pt x="39052" y="3810"/>
                  </a:cubicBezTo>
                  <a:close/>
                  <a:moveTo>
                    <a:pt x="31623" y="33338"/>
                  </a:moveTo>
                  <a:cubicBezTo>
                    <a:pt x="31623" y="35147"/>
                    <a:pt x="31147" y="36766"/>
                    <a:pt x="30289" y="38195"/>
                  </a:cubicBezTo>
                  <a:cubicBezTo>
                    <a:pt x="29337" y="39624"/>
                    <a:pt x="28099" y="40767"/>
                    <a:pt x="26575" y="41529"/>
                  </a:cubicBezTo>
                  <a:cubicBezTo>
                    <a:pt x="24955" y="42386"/>
                    <a:pt x="23146" y="42767"/>
                    <a:pt x="21050" y="42767"/>
                  </a:cubicBezTo>
                  <a:cubicBezTo>
                    <a:pt x="18955" y="42767"/>
                    <a:pt x="17050" y="42291"/>
                    <a:pt x="15716" y="41243"/>
                  </a:cubicBezTo>
                  <a:cubicBezTo>
                    <a:pt x="14288" y="40195"/>
                    <a:pt x="13621" y="38767"/>
                    <a:pt x="13621" y="36862"/>
                  </a:cubicBezTo>
                  <a:cubicBezTo>
                    <a:pt x="13621" y="35528"/>
                    <a:pt x="14002" y="34385"/>
                    <a:pt x="14668" y="33528"/>
                  </a:cubicBezTo>
                  <a:cubicBezTo>
                    <a:pt x="15335" y="32671"/>
                    <a:pt x="16288" y="31909"/>
                    <a:pt x="17526" y="31432"/>
                  </a:cubicBezTo>
                  <a:cubicBezTo>
                    <a:pt x="18764" y="30861"/>
                    <a:pt x="20193" y="30480"/>
                    <a:pt x="21907" y="30289"/>
                  </a:cubicBezTo>
                  <a:cubicBezTo>
                    <a:pt x="22669" y="30194"/>
                    <a:pt x="23527" y="30099"/>
                    <a:pt x="24479" y="29908"/>
                  </a:cubicBezTo>
                  <a:cubicBezTo>
                    <a:pt x="25432" y="29718"/>
                    <a:pt x="26384" y="29623"/>
                    <a:pt x="27337" y="29432"/>
                  </a:cubicBezTo>
                  <a:cubicBezTo>
                    <a:pt x="28289" y="29242"/>
                    <a:pt x="29146" y="29051"/>
                    <a:pt x="29908" y="28766"/>
                  </a:cubicBezTo>
                  <a:cubicBezTo>
                    <a:pt x="30670" y="28575"/>
                    <a:pt x="31242" y="28289"/>
                    <a:pt x="31718" y="28004"/>
                  </a:cubicBezTo>
                  <a:lnTo>
                    <a:pt x="31718" y="33433"/>
                  </a:lnTo>
                  <a:close/>
                </a:path>
              </a:pathLst>
            </a:custGeom>
            <a:solidFill>
              <a:srgbClr val="FFFFFF"/>
            </a:solidFill>
            <a:ln w="0" cap="flat">
              <a:noFill/>
              <a:prstDash val="solid"/>
              <a:miter/>
            </a:ln>
          </p:spPr>
          <p:txBody>
            <a:bodyPr rtlCol="0" anchor="ctr"/>
            <a:lstStyle/>
            <a:p>
              <a:endParaRPr lang="en-GB"/>
            </a:p>
          </p:txBody>
        </p:sp>
        <p:sp>
          <p:nvSpPr>
            <p:cNvPr id="133" name="Freeform 132">
              <a:extLst>
                <a:ext uri="{FF2B5EF4-FFF2-40B4-BE49-F238E27FC236}">
                  <a16:creationId xmlns:a16="http://schemas.microsoft.com/office/drawing/2014/main" id="{6A74F0BA-1339-D3ED-CAFA-C1C92DB840A5}"/>
                </a:ext>
              </a:extLst>
            </p:cNvPr>
            <p:cNvSpPr/>
            <p:nvPr/>
          </p:nvSpPr>
          <p:spPr>
            <a:xfrm>
              <a:off x="2277136" y="5392015"/>
              <a:ext cx="30861" cy="51720"/>
            </a:xfrm>
            <a:custGeom>
              <a:avLst/>
              <a:gdLst>
                <a:gd name="connsiteX0" fmla="*/ 26479 w 30861"/>
                <a:gd name="connsiteY0" fmla="*/ 0 h 51720"/>
                <a:gd name="connsiteX1" fmla="*/ 18955 w 30861"/>
                <a:gd name="connsiteY1" fmla="*/ 2477 h 51720"/>
                <a:gd name="connsiteX2" fmla="*/ 14288 w 30861"/>
                <a:gd name="connsiteY2" fmla="*/ 9620 h 51720"/>
                <a:gd name="connsiteX3" fmla="*/ 13716 w 30861"/>
                <a:gd name="connsiteY3" fmla="*/ 9620 h 51720"/>
                <a:gd name="connsiteX4" fmla="*/ 13716 w 30861"/>
                <a:gd name="connsiteY4" fmla="*/ 762 h 51720"/>
                <a:gd name="connsiteX5" fmla="*/ 0 w 30861"/>
                <a:gd name="connsiteY5" fmla="*/ 762 h 51720"/>
                <a:gd name="connsiteX6" fmla="*/ 0 w 30861"/>
                <a:gd name="connsiteY6" fmla="*/ 51721 h 51720"/>
                <a:gd name="connsiteX7" fmla="*/ 14097 w 30861"/>
                <a:gd name="connsiteY7" fmla="*/ 51721 h 51720"/>
                <a:gd name="connsiteX8" fmla="*/ 14097 w 30861"/>
                <a:gd name="connsiteY8" fmla="*/ 22860 h 51720"/>
                <a:gd name="connsiteX9" fmla="*/ 15526 w 30861"/>
                <a:gd name="connsiteY9" fmla="*/ 17336 h 51720"/>
                <a:gd name="connsiteX10" fmla="*/ 19336 w 30861"/>
                <a:gd name="connsiteY10" fmla="*/ 13621 h 51720"/>
                <a:gd name="connsiteX11" fmla="*/ 24860 w 30861"/>
                <a:gd name="connsiteY11" fmla="*/ 12287 h 51720"/>
                <a:gd name="connsiteX12" fmla="*/ 28099 w 30861"/>
                <a:gd name="connsiteY12" fmla="*/ 12478 h 51720"/>
                <a:gd name="connsiteX13" fmla="*/ 30861 w 30861"/>
                <a:gd name="connsiteY13" fmla="*/ 13049 h 51720"/>
                <a:gd name="connsiteX14" fmla="*/ 30861 w 30861"/>
                <a:gd name="connsiteY14" fmla="*/ 476 h 51720"/>
                <a:gd name="connsiteX15" fmla="*/ 28670 w 30861"/>
                <a:gd name="connsiteY15" fmla="*/ 95 h 51720"/>
                <a:gd name="connsiteX16" fmla="*/ 26384 w 30861"/>
                <a:gd name="connsiteY16" fmla="*/ 0 h 5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1" h="51720">
                  <a:moveTo>
                    <a:pt x="26479" y="0"/>
                  </a:moveTo>
                  <a:cubicBezTo>
                    <a:pt x="23622" y="0"/>
                    <a:pt x="21146" y="857"/>
                    <a:pt x="18955" y="2477"/>
                  </a:cubicBezTo>
                  <a:cubicBezTo>
                    <a:pt x="16764" y="4096"/>
                    <a:pt x="15240" y="6477"/>
                    <a:pt x="14288" y="9620"/>
                  </a:cubicBezTo>
                  <a:lnTo>
                    <a:pt x="13716" y="9620"/>
                  </a:lnTo>
                  <a:lnTo>
                    <a:pt x="13716" y="762"/>
                  </a:lnTo>
                  <a:lnTo>
                    <a:pt x="0" y="762"/>
                  </a:lnTo>
                  <a:lnTo>
                    <a:pt x="0" y="51721"/>
                  </a:lnTo>
                  <a:lnTo>
                    <a:pt x="14097" y="51721"/>
                  </a:lnTo>
                  <a:lnTo>
                    <a:pt x="14097" y="22860"/>
                  </a:lnTo>
                  <a:cubicBezTo>
                    <a:pt x="14097" y="20765"/>
                    <a:pt x="14573" y="18955"/>
                    <a:pt x="15526" y="17336"/>
                  </a:cubicBezTo>
                  <a:cubicBezTo>
                    <a:pt x="16478" y="15716"/>
                    <a:pt x="17717" y="14478"/>
                    <a:pt x="19336" y="13621"/>
                  </a:cubicBezTo>
                  <a:cubicBezTo>
                    <a:pt x="20955" y="12764"/>
                    <a:pt x="22860" y="12287"/>
                    <a:pt x="24860" y="12287"/>
                  </a:cubicBezTo>
                  <a:cubicBezTo>
                    <a:pt x="25813" y="12287"/>
                    <a:pt x="26861" y="12287"/>
                    <a:pt x="28099" y="12478"/>
                  </a:cubicBezTo>
                  <a:cubicBezTo>
                    <a:pt x="29242" y="12668"/>
                    <a:pt x="30194" y="12764"/>
                    <a:pt x="30861" y="13049"/>
                  </a:cubicBezTo>
                  <a:lnTo>
                    <a:pt x="30861" y="476"/>
                  </a:lnTo>
                  <a:cubicBezTo>
                    <a:pt x="30290" y="286"/>
                    <a:pt x="29528" y="191"/>
                    <a:pt x="28670" y="95"/>
                  </a:cubicBezTo>
                  <a:cubicBezTo>
                    <a:pt x="27813" y="95"/>
                    <a:pt x="27051" y="0"/>
                    <a:pt x="26384" y="0"/>
                  </a:cubicBezTo>
                  <a:close/>
                </a:path>
              </a:pathLst>
            </a:custGeom>
            <a:solidFill>
              <a:srgbClr val="FFFFFF"/>
            </a:solidFill>
            <a:ln w="0" cap="flat">
              <a:noFill/>
              <a:prstDash val="solid"/>
              <a:miter/>
            </a:ln>
          </p:spPr>
          <p:txBody>
            <a:bodyPr rtlCol="0" anchor="ctr"/>
            <a:lstStyle/>
            <a:p>
              <a:endParaRPr lang="en-GB"/>
            </a:p>
          </p:txBody>
        </p:sp>
        <p:sp>
          <p:nvSpPr>
            <p:cNvPr id="134" name="Freeform 133">
              <a:extLst>
                <a:ext uri="{FF2B5EF4-FFF2-40B4-BE49-F238E27FC236}">
                  <a16:creationId xmlns:a16="http://schemas.microsoft.com/office/drawing/2014/main" id="{D2EA7C3B-E07F-8214-B08E-3FA2716BE343}"/>
                </a:ext>
              </a:extLst>
            </p:cNvPr>
            <p:cNvSpPr/>
            <p:nvPr/>
          </p:nvSpPr>
          <p:spPr>
            <a:xfrm>
              <a:off x="2313236" y="5392110"/>
              <a:ext cx="48863" cy="52768"/>
            </a:xfrm>
            <a:custGeom>
              <a:avLst/>
              <a:gdLst>
                <a:gd name="connsiteX0" fmla="*/ 41719 w 48863"/>
                <a:gd name="connsiteY0" fmla="*/ 6477 h 52768"/>
                <a:gd name="connsiteX1" fmla="*/ 34100 w 48863"/>
                <a:gd name="connsiteY1" fmla="*/ 1619 h 52768"/>
                <a:gd name="connsiteX2" fmla="*/ 24670 w 48863"/>
                <a:gd name="connsiteY2" fmla="*/ 0 h 52768"/>
                <a:gd name="connsiteX3" fmla="*/ 11621 w 48863"/>
                <a:gd name="connsiteY3" fmla="*/ 3334 h 52768"/>
                <a:gd name="connsiteX4" fmla="*/ 3048 w 48863"/>
                <a:gd name="connsiteY4" fmla="*/ 12573 h 52768"/>
                <a:gd name="connsiteX5" fmla="*/ 0 w 48863"/>
                <a:gd name="connsiteY5" fmla="*/ 26384 h 52768"/>
                <a:gd name="connsiteX6" fmla="*/ 3048 w 48863"/>
                <a:gd name="connsiteY6" fmla="*/ 40386 h 52768"/>
                <a:gd name="connsiteX7" fmla="*/ 11716 w 48863"/>
                <a:gd name="connsiteY7" fmla="*/ 49530 h 52768"/>
                <a:gd name="connsiteX8" fmla="*/ 25241 w 48863"/>
                <a:gd name="connsiteY8" fmla="*/ 52769 h 52768"/>
                <a:gd name="connsiteX9" fmla="*/ 36385 w 48863"/>
                <a:gd name="connsiteY9" fmla="*/ 50864 h 52768"/>
                <a:gd name="connsiteX10" fmla="*/ 44291 w 48863"/>
                <a:gd name="connsiteY10" fmla="*/ 45434 h 52768"/>
                <a:gd name="connsiteX11" fmla="*/ 48387 w 48863"/>
                <a:gd name="connsiteY11" fmla="*/ 37243 h 52768"/>
                <a:gd name="connsiteX12" fmla="*/ 35338 w 48863"/>
                <a:gd name="connsiteY12" fmla="*/ 36386 h 52768"/>
                <a:gd name="connsiteX13" fmla="*/ 33242 w 48863"/>
                <a:gd name="connsiteY13" fmla="*/ 39624 h 52768"/>
                <a:gd name="connsiteX14" fmla="*/ 29908 w 48863"/>
                <a:gd name="connsiteY14" fmla="*/ 41624 h 52768"/>
                <a:gd name="connsiteX15" fmla="*/ 25622 w 48863"/>
                <a:gd name="connsiteY15" fmla="*/ 42291 h 52768"/>
                <a:gd name="connsiteX16" fmla="*/ 19526 w 48863"/>
                <a:gd name="connsiteY16" fmla="*/ 40767 h 52768"/>
                <a:gd name="connsiteX17" fmla="*/ 15526 w 48863"/>
                <a:gd name="connsiteY17" fmla="*/ 36481 h 52768"/>
                <a:gd name="connsiteX18" fmla="*/ 14097 w 48863"/>
                <a:gd name="connsiteY18" fmla="*/ 29909 h 52768"/>
                <a:gd name="connsiteX19" fmla="*/ 14097 w 48863"/>
                <a:gd name="connsiteY19" fmla="*/ 29909 h 52768"/>
                <a:gd name="connsiteX20" fmla="*/ 48863 w 48863"/>
                <a:gd name="connsiteY20" fmla="*/ 29909 h 52768"/>
                <a:gd name="connsiteX21" fmla="*/ 48863 w 48863"/>
                <a:gd name="connsiteY21" fmla="*/ 26003 h 52768"/>
                <a:gd name="connsiteX22" fmla="*/ 47054 w 48863"/>
                <a:gd name="connsiteY22" fmla="*/ 14669 h 52768"/>
                <a:gd name="connsiteX23" fmla="*/ 41910 w 48863"/>
                <a:gd name="connsiteY23" fmla="*/ 6572 h 52768"/>
                <a:gd name="connsiteX24" fmla="*/ 14002 w 48863"/>
                <a:gd name="connsiteY24" fmla="*/ 21050 h 52768"/>
                <a:gd name="connsiteX25" fmla="*/ 15335 w 48863"/>
                <a:gd name="connsiteY25" fmla="*/ 16002 h 52768"/>
                <a:gd name="connsiteX26" fmla="*/ 19241 w 48863"/>
                <a:gd name="connsiteY26" fmla="*/ 12097 h 52768"/>
                <a:gd name="connsiteX27" fmla="*/ 24955 w 48863"/>
                <a:gd name="connsiteY27" fmla="*/ 10668 h 52768"/>
                <a:gd name="connsiteX28" fmla="*/ 30385 w 48863"/>
                <a:gd name="connsiteY28" fmla="*/ 12002 h 52768"/>
                <a:gd name="connsiteX29" fmla="*/ 34100 w 48863"/>
                <a:gd name="connsiteY29" fmla="*/ 15716 h 52768"/>
                <a:gd name="connsiteX30" fmla="*/ 35433 w 48863"/>
                <a:gd name="connsiteY30" fmla="*/ 21146 h 52768"/>
                <a:gd name="connsiteX31" fmla="*/ 14097 w 48863"/>
                <a:gd name="connsiteY31" fmla="*/ 21146 h 52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863" h="52768">
                  <a:moveTo>
                    <a:pt x="41719" y="6477"/>
                  </a:moveTo>
                  <a:cubicBezTo>
                    <a:pt x="39529" y="4286"/>
                    <a:pt x="36957" y="2762"/>
                    <a:pt x="34100" y="1619"/>
                  </a:cubicBezTo>
                  <a:cubicBezTo>
                    <a:pt x="31147" y="572"/>
                    <a:pt x="28004" y="0"/>
                    <a:pt x="24670" y="0"/>
                  </a:cubicBezTo>
                  <a:cubicBezTo>
                    <a:pt x="19717" y="0"/>
                    <a:pt x="15335" y="1143"/>
                    <a:pt x="11621" y="3334"/>
                  </a:cubicBezTo>
                  <a:cubicBezTo>
                    <a:pt x="7906" y="5525"/>
                    <a:pt x="5048" y="8668"/>
                    <a:pt x="3048" y="12573"/>
                  </a:cubicBezTo>
                  <a:cubicBezTo>
                    <a:pt x="1048" y="16574"/>
                    <a:pt x="0" y="21146"/>
                    <a:pt x="0" y="26384"/>
                  </a:cubicBezTo>
                  <a:cubicBezTo>
                    <a:pt x="0" y="31623"/>
                    <a:pt x="1048" y="36386"/>
                    <a:pt x="3048" y="40386"/>
                  </a:cubicBezTo>
                  <a:cubicBezTo>
                    <a:pt x="5048" y="44291"/>
                    <a:pt x="8001" y="47339"/>
                    <a:pt x="11716" y="49530"/>
                  </a:cubicBezTo>
                  <a:cubicBezTo>
                    <a:pt x="15526" y="51626"/>
                    <a:pt x="20002" y="52769"/>
                    <a:pt x="25241" y="52769"/>
                  </a:cubicBezTo>
                  <a:cubicBezTo>
                    <a:pt x="29432" y="52769"/>
                    <a:pt x="33147" y="52102"/>
                    <a:pt x="36385" y="50864"/>
                  </a:cubicBezTo>
                  <a:cubicBezTo>
                    <a:pt x="39624" y="49530"/>
                    <a:pt x="42196" y="47720"/>
                    <a:pt x="44291" y="45434"/>
                  </a:cubicBezTo>
                  <a:cubicBezTo>
                    <a:pt x="46387" y="43053"/>
                    <a:pt x="47720" y="40386"/>
                    <a:pt x="48387" y="37243"/>
                  </a:cubicBezTo>
                  <a:lnTo>
                    <a:pt x="35338" y="36386"/>
                  </a:lnTo>
                  <a:cubicBezTo>
                    <a:pt x="34862" y="37624"/>
                    <a:pt x="34100" y="38767"/>
                    <a:pt x="33242" y="39624"/>
                  </a:cubicBezTo>
                  <a:cubicBezTo>
                    <a:pt x="32290" y="40481"/>
                    <a:pt x="31242" y="41148"/>
                    <a:pt x="29908" y="41624"/>
                  </a:cubicBezTo>
                  <a:cubicBezTo>
                    <a:pt x="28575" y="42101"/>
                    <a:pt x="27146" y="42291"/>
                    <a:pt x="25622" y="42291"/>
                  </a:cubicBezTo>
                  <a:cubicBezTo>
                    <a:pt x="23241" y="42291"/>
                    <a:pt x="21241" y="41815"/>
                    <a:pt x="19526" y="40767"/>
                  </a:cubicBezTo>
                  <a:cubicBezTo>
                    <a:pt x="17812" y="39815"/>
                    <a:pt x="16478" y="38386"/>
                    <a:pt x="15526" y="36481"/>
                  </a:cubicBezTo>
                  <a:cubicBezTo>
                    <a:pt x="14573" y="34671"/>
                    <a:pt x="14097" y="32480"/>
                    <a:pt x="14097" y="29909"/>
                  </a:cubicBezTo>
                  <a:lnTo>
                    <a:pt x="14097" y="29909"/>
                  </a:lnTo>
                  <a:cubicBezTo>
                    <a:pt x="14097" y="29909"/>
                    <a:pt x="48863" y="29909"/>
                    <a:pt x="48863" y="29909"/>
                  </a:cubicBezTo>
                  <a:lnTo>
                    <a:pt x="48863" y="26003"/>
                  </a:lnTo>
                  <a:cubicBezTo>
                    <a:pt x="48863" y="21622"/>
                    <a:pt x="48292" y="17907"/>
                    <a:pt x="47054" y="14669"/>
                  </a:cubicBezTo>
                  <a:cubicBezTo>
                    <a:pt x="45815" y="11430"/>
                    <a:pt x="44101" y="8763"/>
                    <a:pt x="41910" y="6572"/>
                  </a:cubicBezTo>
                  <a:close/>
                  <a:moveTo>
                    <a:pt x="14002" y="21050"/>
                  </a:moveTo>
                  <a:cubicBezTo>
                    <a:pt x="14002" y="19241"/>
                    <a:pt x="14478" y="17526"/>
                    <a:pt x="15335" y="16002"/>
                  </a:cubicBezTo>
                  <a:cubicBezTo>
                    <a:pt x="16288" y="14383"/>
                    <a:pt x="17526" y="13049"/>
                    <a:pt x="19241" y="12097"/>
                  </a:cubicBezTo>
                  <a:cubicBezTo>
                    <a:pt x="20860" y="11144"/>
                    <a:pt x="22765" y="10668"/>
                    <a:pt x="24955" y="10668"/>
                  </a:cubicBezTo>
                  <a:cubicBezTo>
                    <a:pt x="27146" y="10668"/>
                    <a:pt x="28861" y="11144"/>
                    <a:pt x="30385" y="12002"/>
                  </a:cubicBezTo>
                  <a:cubicBezTo>
                    <a:pt x="31909" y="12859"/>
                    <a:pt x="33147" y="14097"/>
                    <a:pt x="34100" y="15716"/>
                  </a:cubicBezTo>
                  <a:cubicBezTo>
                    <a:pt x="34957" y="17336"/>
                    <a:pt x="35433" y="19050"/>
                    <a:pt x="35433" y="21146"/>
                  </a:cubicBezTo>
                  <a:lnTo>
                    <a:pt x="14097" y="21146"/>
                  </a:lnTo>
                  <a:close/>
                </a:path>
              </a:pathLst>
            </a:custGeom>
            <a:solidFill>
              <a:srgbClr val="FFFFFF"/>
            </a:solidFill>
            <a:ln w="0" cap="flat">
              <a:noFill/>
              <a:prstDash val="solid"/>
              <a:miter/>
            </a:ln>
          </p:spPr>
          <p:txBody>
            <a:bodyPr rtlCol="0" anchor="ctr"/>
            <a:lstStyle/>
            <a:p>
              <a:endParaRPr lang="en-GB"/>
            </a:p>
          </p:txBody>
        </p:sp>
        <p:sp>
          <p:nvSpPr>
            <p:cNvPr id="135" name="Freeform 134">
              <a:extLst>
                <a:ext uri="{FF2B5EF4-FFF2-40B4-BE49-F238E27FC236}">
                  <a16:creationId xmlns:a16="http://schemas.microsoft.com/office/drawing/2014/main" id="{C21DEF00-661B-DC26-3A64-679610B46A3F}"/>
                </a:ext>
              </a:extLst>
            </p:cNvPr>
            <p:cNvSpPr/>
            <p:nvPr/>
          </p:nvSpPr>
          <p:spPr>
            <a:xfrm>
              <a:off x="2397818" y="5375728"/>
              <a:ext cx="57340" cy="68008"/>
            </a:xfrm>
            <a:custGeom>
              <a:avLst/>
              <a:gdLst>
                <a:gd name="connsiteX0" fmla="*/ 41910 w 57340"/>
                <a:gd name="connsiteY0" fmla="*/ 4096 h 68008"/>
                <a:gd name="connsiteX1" fmla="*/ 24289 w 57340"/>
                <a:gd name="connsiteY1" fmla="*/ 0 h 68008"/>
                <a:gd name="connsiteX2" fmla="*/ 0 w 57340"/>
                <a:gd name="connsiteY2" fmla="*/ 0 h 68008"/>
                <a:gd name="connsiteX3" fmla="*/ 0 w 57340"/>
                <a:gd name="connsiteY3" fmla="*/ 68009 h 68008"/>
                <a:gd name="connsiteX4" fmla="*/ 24098 w 57340"/>
                <a:gd name="connsiteY4" fmla="*/ 68009 h 68008"/>
                <a:gd name="connsiteX5" fmla="*/ 41910 w 57340"/>
                <a:gd name="connsiteY5" fmla="*/ 63913 h 68008"/>
                <a:gd name="connsiteX6" fmla="*/ 53340 w 57340"/>
                <a:gd name="connsiteY6" fmla="*/ 52197 h 68008"/>
                <a:gd name="connsiteX7" fmla="*/ 57341 w 57340"/>
                <a:gd name="connsiteY7" fmla="*/ 33909 h 68008"/>
                <a:gd name="connsiteX8" fmla="*/ 53340 w 57340"/>
                <a:gd name="connsiteY8" fmla="*/ 15716 h 68008"/>
                <a:gd name="connsiteX9" fmla="*/ 41910 w 57340"/>
                <a:gd name="connsiteY9" fmla="*/ 4000 h 68008"/>
                <a:gd name="connsiteX10" fmla="*/ 40767 w 57340"/>
                <a:gd name="connsiteY10" fmla="*/ 46387 h 68008"/>
                <a:gd name="connsiteX11" fmla="*/ 34195 w 57340"/>
                <a:gd name="connsiteY11" fmla="*/ 53435 h 68008"/>
                <a:gd name="connsiteX12" fmla="*/ 23432 w 57340"/>
                <a:gd name="connsiteY12" fmla="*/ 55721 h 68008"/>
                <a:gd name="connsiteX13" fmla="*/ 14288 w 57340"/>
                <a:gd name="connsiteY13" fmla="*/ 55721 h 68008"/>
                <a:gd name="connsiteX14" fmla="*/ 14288 w 57340"/>
                <a:gd name="connsiteY14" fmla="*/ 12383 h 68008"/>
                <a:gd name="connsiteX15" fmla="*/ 23432 w 57340"/>
                <a:gd name="connsiteY15" fmla="*/ 12383 h 68008"/>
                <a:gd name="connsiteX16" fmla="*/ 34195 w 57340"/>
                <a:gd name="connsiteY16" fmla="*/ 14669 h 68008"/>
                <a:gd name="connsiteX17" fmla="*/ 40767 w 57340"/>
                <a:gd name="connsiteY17" fmla="*/ 21717 h 68008"/>
                <a:gd name="connsiteX18" fmla="*/ 42958 w 57340"/>
                <a:gd name="connsiteY18" fmla="*/ 34004 h 68008"/>
                <a:gd name="connsiteX19" fmla="*/ 40767 w 57340"/>
                <a:gd name="connsiteY19" fmla="*/ 46387 h 6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340" h="68008">
                  <a:moveTo>
                    <a:pt x="41910" y="4096"/>
                  </a:moveTo>
                  <a:cubicBezTo>
                    <a:pt x="36957" y="1429"/>
                    <a:pt x="31052" y="0"/>
                    <a:pt x="24289" y="0"/>
                  </a:cubicBezTo>
                  <a:lnTo>
                    <a:pt x="0" y="0"/>
                  </a:lnTo>
                  <a:lnTo>
                    <a:pt x="0" y="68009"/>
                  </a:lnTo>
                  <a:lnTo>
                    <a:pt x="24098" y="68009"/>
                  </a:lnTo>
                  <a:cubicBezTo>
                    <a:pt x="31052" y="68009"/>
                    <a:pt x="36957" y="66675"/>
                    <a:pt x="41910" y="63913"/>
                  </a:cubicBezTo>
                  <a:cubicBezTo>
                    <a:pt x="46863" y="61151"/>
                    <a:pt x="50673" y="57245"/>
                    <a:pt x="53340" y="52197"/>
                  </a:cubicBezTo>
                  <a:cubicBezTo>
                    <a:pt x="56007" y="47149"/>
                    <a:pt x="57341" y="41053"/>
                    <a:pt x="57341" y="33909"/>
                  </a:cubicBezTo>
                  <a:cubicBezTo>
                    <a:pt x="57341" y="26765"/>
                    <a:pt x="56007" y="20765"/>
                    <a:pt x="53340" y="15716"/>
                  </a:cubicBezTo>
                  <a:cubicBezTo>
                    <a:pt x="50673" y="10668"/>
                    <a:pt x="46863" y="6763"/>
                    <a:pt x="41910" y="4000"/>
                  </a:cubicBezTo>
                  <a:close/>
                  <a:moveTo>
                    <a:pt x="40767" y="46387"/>
                  </a:moveTo>
                  <a:cubicBezTo>
                    <a:pt x="39338" y="49625"/>
                    <a:pt x="37148" y="51911"/>
                    <a:pt x="34195" y="53435"/>
                  </a:cubicBezTo>
                  <a:cubicBezTo>
                    <a:pt x="31242" y="54959"/>
                    <a:pt x="27718" y="55721"/>
                    <a:pt x="23432" y="55721"/>
                  </a:cubicBezTo>
                  <a:lnTo>
                    <a:pt x="14288" y="55721"/>
                  </a:lnTo>
                  <a:lnTo>
                    <a:pt x="14288" y="12383"/>
                  </a:lnTo>
                  <a:lnTo>
                    <a:pt x="23432" y="12383"/>
                  </a:lnTo>
                  <a:cubicBezTo>
                    <a:pt x="27718" y="12383"/>
                    <a:pt x="31242" y="13145"/>
                    <a:pt x="34195" y="14669"/>
                  </a:cubicBezTo>
                  <a:cubicBezTo>
                    <a:pt x="37052" y="16192"/>
                    <a:pt x="39243" y="18479"/>
                    <a:pt x="40767" y="21717"/>
                  </a:cubicBezTo>
                  <a:cubicBezTo>
                    <a:pt x="42196" y="24860"/>
                    <a:pt x="42958" y="29051"/>
                    <a:pt x="42958" y="34004"/>
                  </a:cubicBezTo>
                  <a:cubicBezTo>
                    <a:pt x="42958" y="38957"/>
                    <a:pt x="42196" y="43244"/>
                    <a:pt x="40767" y="46387"/>
                  </a:cubicBezTo>
                  <a:close/>
                </a:path>
              </a:pathLst>
            </a:custGeom>
            <a:solidFill>
              <a:srgbClr val="FFFFFF"/>
            </a:solidFill>
            <a:ln w="0" cap="flat">
              <a:noFill/>
              <a:prstDash val="solid"/>
              <a:miter/>
            </a:ln>
          </p:spPr>
          <p:txBody>
            <a:bodyPr rtlCol="0" anchor="ctr"/>
            <a:lstStyle/>
            <a:p>
              <a:endParaRPr lang="en-GB"/>
            </a:p>
          </p:txBody>
        </p:sp>
        <p:sp>
          <p:nvSpPr>
            <p:cNvPr id="136" name="Freeform 135">
              <a:extLst>
                <a:ext uri="{FF2B5EF4-FFF2-40B4-BE49-F238E27FC236}">
                  <a16:creationId xmlns:a16="http://schemas.microsoft.com/office/drawing/2014/main" id="{C3DD036D-AD67-D22C-2B4A-69D51826F8DA}"/>
                </a:ext>
              </a:extLst>
            </p:cNvPr>
            <p:cNvSpPr/>
            <p:nvPr/>
          </p:nvSpPr>
          <p:spPr>
            <a:xfrm>
              <a:off x="2467160" y="5371918"/>
              <a:ext cx="15335" cy="14287"/>
            </a:xfrm>
            <a:custGeom>
              <a:avLst/>
              <a:gdLst>
                <a:gd name="connsiteX0" fmla="*/ 7715 w 15335"/>
                <a:gd name="connsiteY0" fmla="*/ 0 h 14287"/>
                <a:gd name="connsiteX1" fmla="*/ 2286 w 15335"/>
                <a:gd name="connsiteY1" fmla="*/ 2096 h 14287"/>
                <a:gd name="connsiteX2" fmla="*/ 0 w 15335"/>
                <a:gd name="connsiteY2" fmla="*/ 7144 h 14287"/>
                <a:gd name="connsiteX3" fmla="*/ 2286 w 15335"/>
                <a:gd name="connsiteY3" fmla="*/ 12192 h 14287"/>
                <a:gd name="connsiteX4" fmla="*/ 7715 w 15335"/>
                <a:gd name="connsiteY4" fmla="*/ 14288 h 14287"/>
                <a:gd name="connsiteX5" fmla="*/ 13144 w 15335"/>
                <a:gd name="connsiteY5" fmla="*/ 12192 h 14287"/>
                <a:gd name="connsiteX6" fmla="*/ 15335 w 15335"/>
                <a:gd name="connsiteY6" fmla="*/ 7144 h 14287"/>
                <a:gd name="connsiteX7" fmla="*/ 13144 w 15335"/>
                <a:gd name="connsiteY7" fmla="*/ 2096 h 14287"/>
                <a:gd name="connsiteX8" fmla="*/ 7715 w 15335"/>
                <a:gd name="connsiteY8" fmla="*/ 0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5" h="14287">
                  <a:moveTo>
                    <a:pt x="7715" y="0"/>
                  </a:moveTo>
                  <a:cubicBezTo>
                    <a:pt x="5620" y="0"/>
                    <a:pt x="3810" y="667"/>
                    <a:pt x="2286" y="2096"/>
                  </a:cubicBezTo>
                  <a:cubicBezTo>
                    <a:pt x="762" y="3524"/>
                    <a:pt x="0" y="5144"/>
                    <a:pt x="0" y="7144"/>
                  </a:cubicBezTo>
                  <a:cubicBezTo>
                    <a:pt x="0" y="9144"/>
                    <a:pt x="762" y="10763"/>
                    <a:pt x="2286" y="12192"/>
                  </a:cubicBezTo>
                  <a:cubicBezTo>
                    <a:pt x="3810" y="13621"/>
                    <a:pt x="5620" y="14288"/>
                    <a:pt x="7715" y="14288"/>
                  </a:cubicBezTo>
                  <a:cubicBezTo>
                    <a:pt x="9811" y="14288"/>
                    <a:pt x="11620" y="13621"/>
                    <a:pt x="13144" y="12192"/>
                  </a:cubicBezTo>
                  <a:cubicBezTo>
                    <a:pt x="14668" y="10763"/>
                    <a:pt x="15335" y="9144"/>
                    <a:pt x="15335" y="7144"/>
                  </a:cubicBezTo>
                  <a:cubicBezTo>
                    <a:pt x="15335" y="5144"/>
                    <a:pt x="14573" y="3524"/>
                    <a:pt x="13144" y="2096"/>
                  </a:cubicBezTo>
                  <a:cubicBezTo>
                    <a:pt x="11620" y="667"/>
                    <a:pt x="9811" y="0"/>
                    <a:pt x="7715" y="0"/>
                  </a:cubicBezTo>
                  <a:close/>
                </a:path>
              </a:pathLst>
            </a:custGeom>
            <a:solidFill>
              <a:srgbClr val="FFFFFF"/>
            </a:solidFill>
            <a:ln w="0" cap="flat">
              <a:noFill/>
              <a:prstDash val="solid"/>
              <a:miter/>
            </a:ln>
          </p:spPr>
          <p:txBody>
            <a:bodyPr rtlCol="0" anchor="ctr"/>
            <a:lstStyle/>
            <a:p>
              <a:endParaRPr lang="en-GB"/>
            </a:p>
          </p:txBody>
        </p:sp>
        <p:sp>
          <p:nvSpPr>
            <p:cNvPr id="137" name="Freeform 136">
              <a:extLst>
                <a:ext uri="{FF2B5EF4-FFF2-40B4-BE49-F238E27FC236}">
                  <a16:creationId xmlns:a16="http://schemas.microsoft.com/office/drawing/2014/main" id="{CB3FD605-4E82-7095-91FC-394B1DCD55B5}"/>
                </a:ext>
              </a:extLst>
            </p:cNvPr>
            <p:cNvSpPr/>
            <p:nvPr/>
          </p:nvSpPr>
          <p:spPr>
            <a:xfrm>
              <a:off x="2467827" y="5392777"/>
              <a:ext cx="14096" cy="50958"/>
            </a:xfrm>
            <a:custGeom>
              <a:avLst/>
              <a:gdLst>
                <a:gd name="connsiteX0" fmla="*/ 0 w 14096"/>
                <a:gd name="connsiteY0" fmla="*/ 0 h 50958"/>
                <a:gd name="connsiteX1" fmla="*/ 14097 w 14096"/>
                <a:gd name="connsiteY1" fmla="*/ 0 h 50958"/>
                <a:gd name="connsiteX2" fmla="*/ 14097 w 14096"/>
                <a:gd name="connsiteY2" fmla="*/ 50959 h 50958"/>
                <a:gd name="connsiteX3" fmla="*/ 0 w 14096"/>
                <a:gd name="connsiteY3" fmla="*/ 50959 h 50958"/>
              </a:gdLst>
              <a:ahLst/>
              <a:cxnLst>
                <a:cxn ang="0">
                  <a:pos x="connsiteX0" y="connsiteY0"/>
                </a:cxn>
                <a:cxn ang="0">
                  <a:pos x="connsiteX1" y="connsiteY1"/>
                </a:cxn>
                <a:cxn ang="0">
                  <a:pos x="connsiteX2" y="connsiteY2"/>
                </a:cxn>
                <a:cxn ang="0">
                  <a:pos x="connsiteX3" y="connsiteY3"/>
                </a:cxn>
              </a:cxnLst>
              <a:rect l="l" t="t" r="r" b="b"/>
              <a:pathLst>
                <a:path w="14096" h="50958">
                  <a:moveTo>
                    <a:pt x="0" y="0"/>
                  </a:moveTo>
                  <a:lnTo>
                    <a:pt x="14097" y="0"/>
                  </a:lnTo>
                  <a:lnTo>
                    <a:pt x="14097" y="50959"/>
                  </a:lnTo>
                  <a:lnTo>
                    <a:pt x="0" y="50959"/>
                  </a:lnTo>
                  <a:close/>
                </a:path>
              </a:pathLst>
            </a:custGeom>
            <a:solidFill>
              <a:srgbClr val="FFFFFF"/>
            </a:solidFill>
            <a:ln w="0" cap="flat">
              <a:noFill/>
              <a:prstDash val="solid"/>
              <a:miter/>
            </a:ln>
          </p:spPr>
          <p:txBody>
            <a:bodyPr rtlCol="0" anchor="ctr"/>
            <a:lstStyle/>
            <a:p>
              <a:endParaRPr lang="en-GB"/>
            </a:p>
          </p:txBody>
        </p:sp>
        <p:sp>
          <p:nvSpPr>
            <p:cNvPr id="138" name="Freeform 137">
              <a:extLst>
                <a:ext uri="{FF2B5EF4-FFF2-40B4-BE49-F238E27FC236}">
                  <a16:creationId xmlns:a16="http://schemas.microsoft.com/office/drawing/2014/main" id="{66CB7C1F-64D3-B9BD-0F04-92072466B3AF}"/>
                </a:ext>
              </a:extLst>
            </p:cNvPr>
            <p:cNvSpPr/>
            <p:nvPr/>
          </p:nvSpPr>
          <p:spPr>
            <a:xfrm>
              <a:off x="2493354" y="5392206"/>
              <a:ext cx="45815" cy="52482"/>
            </a:xfrm>
            <a:custGeom>
              <a:avLst/>
              <a:gdLst>
                <a:gd name="connsiteX0" fmla="*/ 31051 w 45815"/>
                <a:gd name="connsiteY0" fmla="*/ 22003 h 52482"/>
                <a:gd name="connsiteX1" fmla="*/ 21812 w 45815"/>
                <a:gd name="connsiteY1" fmla="*/ 20098 h 52482"/>
                <a:gd name="connsiteX2" fmla="*/ 16764 w 45815"/>
                <a:gd name="connsiteY2" fmla="*/ 18098 h 52482"/>
                <a:gd name="connsiteX3" fmla="*/ 15335 w 45815"/>
                <a:gd name="connsiteY3" fmla="*/ 15049 h 52482"/>
                <a:gd name="connsiteX4" fmla="*/ 17621 w 45815"/>
                <a:gd name="connsiteY4" fmla="*/ 11335 h 52482"/>
                <a:gd name="connsiteX5" fmla="*/ 23146 w 45815"/>
                <a:gd name="connsiteY5" fmla="*/ 10001 h 52482"/>
                <a:gd name="connsiteX6" fmla="*/ 27337 w 45815"/>
                <a:gd name="connsiteY6" fmla="*/ 10858 h 52482"/>
                <a:gd name="connsiteX7" fmla="*/ 30194 w 45815"/>
                <a:gd name="connsiteY7" fmla="*/ 13049 h 52482"/>
                <a:gd name="connsiteX8" fmla="*/ 31623 w 45815"/>
                <a:gd name="connsiteY8" fmla="*/ 16002 h 52482"/>
                <a:gd name="connsiteX9" fmla="*/ 44577 w 45815"/>
                <a:gd name="connsiteY9" fmla="*/ 15240 h 52482"/>
                <a:gd name="connsiteX10" fmla="*/ 38100 w 45815"/>
                <a:gd name="connsiteY10" fmla="*/ 4096 h 52482"/>
                <a:gd name="connsiteX11" fmla="*/ 22860 w 45815"/>
                <a:gd name="connsiteY11" fmla="*/ 0 h 52482"/>
                <a:gd name="connsiteX12" fmla="*/ 11430 w 45815"/>
                <a:gd name="connsiteY12" fmla="*/ 1905 h 52482"/>
                <a:gd name="connsiteX13" fmla="*/ 3905 w 45815"/>
                <a:gd name="connsiteY13" fmla="*/ 7334 h 52482"/>
                <a:gd name="connsiteX14" fmla="*/ 1238 w 45815"/>
                <a:gd name="connsiteY14" fmla="*/ 15811 h 52482"/>
                <a:gd name="connsiteX15" fmla="*/ 4858 w 45815"/>
                <a:gd name="connsiteY15" fmla="*/ 25241 h 52482"/>
                <a:gd name="connsiteX16" fmla="*/ 16002 w 45815"/>
                <a:gd name="connsiteY16" fmla="*/ 30385 h 52482"/>
                <a:gd name="connsiteX17" fmla="*/ 24860 w 45815"/>
                <a:gd name="connsiteY17" fmla="*/ 32099 h 52482"/>
                <a:gd name="connsiteX18" fmla="*/ 29813 w 45815"/>
                <a:gd name="connsiteY18" fmla="*/ 34004 h 52482"/>
                <a:gd name="connsiteX19" fmla="*/ 31432 w 45815"/>
                <a:gd name="connsiteY19" fmla="*/ 37148 h 52482"/>
                <a:gd name="connsiteX20" fmla="*/ 29146 w 45815"/>
                <a:gd name="connsiteY20" fmla="*/ 40862 h 52482"/>
                <a:gd name="connsiteX21" fmla="*/ 23146 w 45815"/>
                <a:gd name="connsiteY21" fmla="*/ 42291 h 52482"/>
                <a:gd name="connsiteX22" fmla="*/ 16954 w 45815"/>
                <a:gd name="connsiteY22" fmla="*/ 40672 h 52482"/>
                <a:gd name="connsiteX23" fmla="*/ 13906 w 45815"/>
                <a:gd name="connsiteY23" fmla="*/ 36004 h 52482"/>
                <a:gd name="connsiteX24" fmla="*/ 0 w 45815"/>
                <a:gd name="connsiteY24" fmla="*/ 36766 h 52482"/>
                <a:gd name="connsiteX25" fmla="*/ 7048 w 45815"/>
                <a:gd name="connsiteY25" fmla="*/ 48292 h 52482"/>
                <a:gd name="connsiteX26" fmla="*/ 23146 w 45815"/>
                <a:gd name="connsiteY26" fmla="*/ 52483 h 52482"/>
                <a:gd name="connsiteX27" fmla="*/ 34861 w 45815"/>
                <a:gd name="connsiteY27" fmla="*/ 50387 h 52482"/>
                <a:gd name="connsiteX28" fmla="*/ 42863 w 45815"/>
                <a:gd name="connsiteY28" fmla="*/ 44482 h 52482"/>
                <a:gd name="connsiteX29" fmla="*/ 45815 w 45815"/>
                <a:gd name="connsiteY29" fmla="*/ 35719 h 52482"/>
                <a:gd name="connsiteX30" fmla="*/ 42196 w 45815"/>
                <a:gd name="connsiteY30" fmla="*/ 26860 h 52482"/>
                <a:gd name="connsiteX31" fmla="*/ 31147 w 45815"/>
                <a:gd name="connsiteY31" fmla="*/ 21907 h 5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5815" h="52482">
                  <a:moveTo>
                    <a:pt x="31051" y="22003"/>
                  </a:moveTo>
                  <a:lnTo>
                    <a:pt x="21812" y="20098"/>
                  </a:lnTo>
                  <a:cubicBezTo>
                    <a:pt x="19431" y="19622"/>
                    <a:pt x="17812" y="18955"/>
                    <a:pt x="16764" y="18098"/>
                  </a:cubicBezTo>
                  <a:cubicBezTo>
                    <a:pt x="15811" y="17240"/>
                    <a:pt x="15335" y="16192"/>
                    <a:pt x="15335" y="15049"/>
                  </a:cubicBezTo>
                  <a:cubicBezTo>
                    <a:pt x="15335" y="13525"/>
                    <a:pt x="16097" y="12287"/>
                    <a:pt x="17621" y="11335"/>
                  </a:cubicBezTo>
                  <a:cubicBezTo>
                    <a:pt x="19145" y="10382"/>
                    <a:pt x="20955" y="10001"/>
                    <a:pt x="23146" y="10001"/>
                  </a:cubicBezTo>
                  <a:cubicBezTo>
                    <a:pt x="24765" y="10001"/>
                    <a:pt x="26194" y="10287"/>
                    <a:pt x="27337" y="10858"/>
                  </a:cubicBezTo>
                  <a:cubicBezTo>
                    <a:pt x="28480" y="11430"/>
                    <a:pt x="29432" y="12097"/>
                    <a:pt x="30194" y="13049"/>
                  </a:cubicBezTo>
                  <a:cubicBezTo>
                    <a:pt x="30956" y="13906"/>
                    <a:pt x="31432" y="14954"/>
                    <a:pt x="31623" y="16002"/>
                  </a:cubicBezTo>
                  <a:lnTo>
                    <a:pt x="44577" y="15240"/>
                  </a:lnTo>
                  <a:cubicBezTo>
                    <a:pt x="43910" y="10573"/>
                    <a:pt x="41815" y="6858"/>
                    <a:pt x="38100" y="4096"/>
                  </a:cubicBezTo>
                  <a:cubicBezTo>
                    <a:pt x="34385" y="1333"/>
                    <a:pt x="29337" y="0"/>
                    <a:pt x="22860" y="0"/>
                  </a:cubicBezTo>
                  <a:cubicBezTo>
                    <a:pt x="18478" y="0"/>
                    <a:pt x="14668" y="667"/>
                    <a:pt x="11430" y="1905"/>
                  </a:cubicBezTo>
                  <a:cubicBezTo>
                    <a:pt x="8192" y="3143"/>
                    <a:pt x="5715" y="5048"/>
                    <a:pt x="3905" y="7334"/>
                  </a:cubicBezTo>
                  <a:cubicBezTo>
                    <a:pt x="2095" y="9716"/>
                    <a:pt x="1238" y="12478"/>
                    <a:pt x="1238" y="15811"/>
                  </a:cubicBezTo>
                  <a:cubicBezTo>
                    <a:pt x="1238" y="19622"/>
                    <a:pt x="2476" y="22765"/>
                    <a:pt x="4858" y="25241"/>
                  </a:cubicBezTo>
                  <a:cubicBezTo>
                    <a:pt x="7239" y="27718"/>
                    <a:pt x="10954" y="29432"/>
                    <a:pt x="16002" y="30385"/>
                  </a:cubicBezTo>
                  <a:lnTo>
                    <a:pt x="24860" y="32099"/>
                  </a:lnTo>
                  <a:cubicBezTo>
                    <a:pt x="27051" y="32576"/>
                    <a:pt x="28670" y="33147"/>
                    <a:pt x="29813" y="34004"/>
                  </a:cubicBezTo>
                  <a:cubicBezTo>
                    <a:pt x="30861" y="34862"/>
                    <a:pt x="31432" y="35909"/>
                    <a:pt x="31432" y="37148"/>
                  </a:cubicBezTo>
                  <a:cubicBezTo>
                    <a:pt x="31432" y="38672"/>
                    <a:pt x="30670" y="39910"/>
                    <a:pt x="29146" y="40862"/>
                  </a:cubicBezTo>
                  <a:cubicBezTo>
                    <a:pt x="27622" y="41815"/>
                    <a:pt x="25622" y="42291"/>
                    <a:pt x="23146" y="42291"/>
                  </a:cubicBezTo>
                  <a:cubicBezTo>
                    <a:pt x="20669" y="42291"/>
                    <a:pt x="18574" y="41720"/>
                    <a:pt x="16954" y="40672"/>
                  </a:cubicBezTo>
                  <a:cubicBezTo>
                    <a:pt x="15335" y="39624"/>
                    <a:pt x="14288" y="38005"/>
                    <a:pt x="13906" y="36004"/>
                  </a:cubicBezTo>
                  <a:lnTo>
                    <a:pt x="0" y="36766"/>
                  </a:lnTo>
                  <a:cubicBezTo>
                    <a:pt x="667" y="41624"/>
                    <a:pt x="3048" y="45529"/>
                    <a:pt x="7048" y="48292"/>
                  </a:cubicBezTo>
                  <a:cubicBezTo>
                    <a:pt x="11049" y="51149"/>
                    <a:pt x="16383" y="52483"/>
                    <a:pt x="23146" y="52483"/>
                  </a:cubicBezTo>
                  <a:cubicBezTo>
                    <a:pt x="27527" y="52483"/>
                    <a:pt x="31528" y="51816"/>
                    <a:pt x="34861" y="50387"/>
                  </a:cubicBezTo>
                  <a:cubicBezTo>
                    <a:pt x="38290" y="48959"/>
                    <a:pt x="40957" y="47054"/>
                    <a:pt x="42863" y="44482"/>
                  </a:cubicBezTo>
                  <a:cubicBezTo>
                    <a:pt x="44863" y="42005"/>
                    <a:pt x="45815" y="39053"/>
                    <a:pt x="45815" y="35719"/>
                  </a:cubicBezTo>
                  <a:cubicBezTo>
                    <a:pt x="45815" y="32004"/>
                    <a:pt x="44577" y="29051"/>
                    <a:pt x="42196" y="26860"/>
                  </a:cubicBezTo>
                  <a:cubicBezTo>
                    <a:pt x="39719" y="24575"/>
                    <a:pt x="36100" y="22955"/>
                    <a:pt x="31147" y="21907"/>
                  </a:cubicBezTo>
                  <a:close/>
                </a:path>
              </a:pathLst>
            </a:custGeom>
            <a:solidFill>
              <a:srgbClr val="FFFFFF"/>
            </a:solidFill>
            <a:ln w="0" cap="flat">
              <a:noFill/>
              <a:prstDash val="solid"/>
              <a:miter/>
            </a:ln>
          </p:spPr>
          <p:txBody>
            <a:bodyPr rtlCol="0" anchor="ctr"/>
            <a:lstStyle/>
            <a:p>
              <a:endParaRPr lang="en-GB"/>
            </a:p>
          </p:txBody>
        </p:sp>
        <p:sp>
          <p:nvSpPr>
            <p:cNvPr id="139" name="Freeform 138">
              <a:extLst>
                <a:ext uri="{FF2B5EF4-FFF2-40B4-BE49-F238E27FC236}">
                  <a16:creationId xmlns:a16="http://schemas.microsoft.com/office/drawing/2014/main" id="{6E963534-16F0-BAB7-F32D-4633F26FE88B}"/>
                </a:ext>
              </a:extLst>
            </p:cNvPr>
            <p:cNvSpPr/>
            <p:nvPr/>
          </p:nvSpPr>
          <p:spPr>
            <a:xfrm>
              <a:off x="2548408" y="5392110"/>
              <a:ext cx="48863" cy="52768"/>
            </a:xfrm>
            <a:custGeom>
              <a:avLst/>
              <a:gdLst>
                <a:gd name="connsiteX0" fmla="*/ 41719 w 48863"/>
                <a:gd name="connsiteY0" fmla="*/ 6477 h 52768"/>
                <a:gd name="connsiteX1" fmla="*/ 34100 w 48863"/>
                <a:gd name="connsiteY1" fmla="*/ 1619 h 52768"/>
                <a:gd name="connsiteX2" fmla="*/ 24670 w 48863"/>
                <a:gd name="connsiteY2" fmla="*/ 0 h 52768"/>
                <a:gd name="connsiteX3" fmla="*/ 11621 w 48863"/>
                <a:gd name="connsiteY3" fmla="*/ 3334 h 52768"/>
                <a:gd name="connsiteX4" fmla="*/ 3048 w 48863"/>
                <a:gd name="connsiteY4" fmla="*/ 12573 h 52768"/>
                <a:gd name="connsiteX5" fmla="*/ 0 w 48863"/>
                <a:gd name="connsiteY5" fmla="*/ 26384 h 52768"/>
                <a:gd name="connsiteX6" fmla="*/ 3048 w 48863"/>
                <a:gd name="connsiteY6" fmla="*/ 40386 h 52768"/>
                <a:gd name="connsiteX7" fmla="*/ 11716 w 48863"/>
                <a:gd name="connsiteY7" fmla="*/ 49530 h 52768"/>
                <a:gd name="connsiteX8" fmla="*/ 25241 w 48863"/>
                <a:gd name="connsiteY8" fmla="*/ 52769 h 52768"/>
                <a:gd name="connsiteX9" fmla="*/ 36385 w 48863"/>
                <a:gd name="connsiteY9" fmla="*/ 50864 h 52768"/>
                <a:gd name="connsiteX10" fmla="*/ 44291 w 48863"/>
                <a:gd name="connsiteY10" fmla="*/ 45434 h 52768"/>
                <a:gd name="connsiteX11" fmla="*/ 48387 w 48863"/>
                <a:gd name="connsiteY11" fmla="*/ 37243 h 52768"/>
                <a:gd name="connsiteX12" fmla="*/ 35338 w 48863"/>
                <a:gd name="connsiteY12" fmla="*/ 36386 h 52768"/>
                <a:gd name="connsiteX13" fmla="*/ 33242 w 48863"/>
                <a:gd name="connsiteY13" fmla="*/ 39624 h 52768"/>
                <a:gd name="connsiteX14" fmla="*/ 29908 w 48863"/>
                <a:gd name="connsiteY14" fmla="*/ 41624 h 52768"/>
                <a:gd name="connsiteX15" fmla="*/ 25622 w 48863"/>
                <a:gd name="connsiteY15" fmla="*/ 42291 h 52768"/>
                <a:gd name="connsiteX16" fmla="*/ 19526 w 48863"/>
                <a:gd name="connsiteY16" fmla="*/ 40767 h 52768"/>
                <a:gd name="connsiteX17" fmla="*/ 15526 w 48863"/>
                <a:gd name="connsiteY17" fmla="*/ 36481 h 52768"/>
                <a:gd name="connsiteX18" fmla="*/ 14097 w 48863"/>
                <a:gd name="connsiteY18" fmla="*/ 29909 h 52768"/>
                <a:gd name="connsiteX19" fmla="*/ 14097 w 48863"/>
                <a:gd name="connsiteY19" fmla="*/ 29909 h 52768"/>
                <a:gd name="connsiteX20" fmla="*/ 48863 w 48863"/>
                <a:gd name="connsiteY20" fmla="*/ 29909 h 52768"/>
                <a:gd name="connsiteX21" fmla="*/ 48863 w 48863"/>
                <a:gd name="connsiteY21" fmla="*/ 26003 h 52768"/>
                <a:gd name="connsiteX22" fmla="*/ 47053 w 48863"/>
                <a:gd name="connsiteY22" fmla="*/ 14669 h 52768"/>
                <a:gd name="connsiteX23" fmla="*/ 42005 w 48863"/>
                <a:gd name="connsiteY23" fmla="*/ 6572 h 52768"/>
                <a:gd name="connsiteX24" fmla="*/ 14002 w 48863"/>
                <a:gd name="connsiteY24" fmla="*/ 21050 h 52768"/>
                <a:gd name="connsiteX25" fmla="*/ 15335 w 48863"/>
                <a:gd name="connsiteY25" fmla="*/ 16002 h 52768"/>
                <a:gd name="connsiteX26" fmla="*/ 19240 w 48863"/>
                <a:gd name="connsiteY26" fmla="*/ 12097 h 52768"/>
                <a:gd name="connsiteX27" fmla="*/ 24955 w 48863"/>
                <a:gd name="connsiteY27" fmla="*/ 10668 h 52768"/>
                <a:gd name="connsiteX28" fmla="*/ 30385 w 48863"/>
                <a:gd name="connsiteY28" fmla="*/ 12002 h 52768"/>
                <a:gd name="connsiteX29" fmla="*/ 34100 w 48863"/>
                <a:gd name="connsiteY29" fmla="*/ 15716 h 52768"/>
                <a:gd name="connsiteX30" fmla="*/ 35433 w 48863"/>
                <a:gd name="connsiteY30" fmla="*/ 21146 h 52768"/>
                <a:gd name="connsiteX31" fmla="*/ 14097 w 48863"/>
                <a:gd name="connsiteY31" fmla="*/ 21146 h 52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863" h="52768">
                  <a:moveTo>
                    <a:pt x="41719" y="6477"/>
                  </a:moveTo>
                  <a:cubicBezTo>
                    <a:pt x="39529" y="4286"/>
                    <a:pt x="36957" y="2762"/>
                    <a:pt x="34100" y="1619"/>
                  </a:cubicBezTo>
                  <a:cubicBezTo>
                    <a:pt x="31147" y="572"/>
                    <a:pt x="28099" y="0"/>
                    <a:pt x="24670" y="0"/>
                  </a:cubicBezTo>
                  <a:cubicBezTo>
                    <a:pt x="19621" y="0"/>
                    <a:pt x="15335" y="1143"/>
                    <a:pt x="11621" y="3334"/>
                  </a:cubicBezTo>
                  <a:cubicBezTo>
                    <a:pt x="7906" y="5525"/>
                    <a:pt x="5048" y="8668"/>
                    <a:pt x="3048" y="12573"/>
                  </a:cubicBezTo>
                  <a:cubicBezTo>
                    <a:pt x="1048" y="16574"/>
                    <a:pt x="0" y="21146"/>
                    <a:pt x="0" y="26384"/>
                  </a:cubicBezTo>
                  <a:cubicBezTo>
                    <a:pt x="0" y="31623"/>
                    <a:pt x="1048" y="36386"/>
                    <a:pt x="3048" y="40386"/>
                  </a:cubicBezTo>
                  <a:cubicBezTo>
                    <a:pt x="5048" y="44291"/>
                    <a:pt x="8001" y="47339"/>
                    <a:pt x="11716" y="49530"/>
                  </a:cubicBezTo>
                  <a:cubicBezTo>
                    <a:pt x="15526" y="51626"/>
                    <a:pt x="20002" y="52769"/>
                    <a:pt x="25241" y="52769"/>
                  </a:cubicBezTo>
                  <a:cubicBezTo>
                    <a:pt x="29432" y="52769"/>
                    <a:pt x="33147" y="52102"/>
                    <a:pt x="36385" y="50864"/>
                  </a:cubicBezTo>
                  <a:cubicBezTo>
                    <a:pt x="39624" y="49530"/>
                    <a:pt x="42196" y="47720"/>
                    <a:pt x="44291" y="45434"/>
                  </a:cubicBezTo>
                  <a:cubicBezTo>
                    <a:pt x="46292" y="43053"/>
                    <a:pt x="47720" y="40386"/>
                    <a:pt x="48387" y="37243"/>
                  </a:cubicBezTo>
                  <a:lnTo>
                    <a:pt x="35338" y="36386"/>
                  </a:lnTo>
                  <a:cubicBezTo>
                    <a:pt x="34861" y="37624"/>
                    <a:pt x="34100" y="38767"/>
                    <a:pt x="33242" y="39624"/>
                  </a:cubicBezTo>
                  <a:cubicBezTo>
                    <a:pt x="32290" y="40481"/>
                    <a:pt x="31147" y="41148"/>
                    <a:pt x="29908" y="41624"/>
                  </a:cubicBezTo>
                  <a:cubicBezTo>
                    <a:pt x="28575" y="42101"/>
                    <a:pt x="27146" y="42291"/>
                    <a:pt x="25622" y="42291"/>
                  </a:cubicBezTo>
                  <a:cubicBezTo>
                    <a:pt x="23241" y="42291"/>
                    <a:pt x="21241" y="41815"/>
                    <a:pt x="19526" y="40767"/>
                  </a:cubicBezTo>
                  <a:cubicBezTo>
                    <a:pt x="17812" y="39815"/>
                    <a:pt x="16478" y="38386"/>
                    <a:pt x="15526" y="36481"/>
                  </a:cubicBezTo>
                  <a:cubicBezTo>
                    <a:pt x="14573" y="34671"/>
                    <a:pt x="14097" y="32480"/>
                    <a:pt x="14097" y="29909"/>
                  </a:cubicBezTo>
                  <a:lnTo>
                    <a:pt x="14097" y="29909"/>
                  </a:lnTo>
                  <a:cubicBezTo>
                    <a:pt x="14097" y="29909"/>
                    <a:pt x="48863" y="29909"/>
                    <a:pt x="48863" y="29909"/>
                  </a:cubicBezTo>
                  <a:lnTo>
                    <a:pt x="48863" y="26003"/>
                  </a:lnTo>
                  <a:cubicBezTo>
                    <a:pt x="48863" y="21622"/>
                    <a:pt x="48292" y="17907"/>
                    <a:pt x="47053" y="14669"/>
                  </a:cubicBezTo>
                  <a:cubicBezTo>
                    <a:pt x="45815" y="11430"/>
                    <a:pt x="44101" y="8763"/>
                    <a:pt x="42005" y="6572"/>
                  </a:cubicBezTo>
                  <a:close/>
                  <a:moveTo>
                    <a:pt x="14002" y="21050"/>
                  </a:moveTo>
                  <a:cubicBezTo>
                    <a:pt x="14002" y="19241"/>
                    <a:pt x="14478" y="17526"/>
                    <a:pt x="15335" y="16002"/>
                  </a:cubicBezTo>
                  <a:cubicBezTo>
                    <a:pt x="16288" y="14383"/>
                    <a:pt x="17526" y="13049"/>
                    <a:pt x="19240" y="12097"/>
                  </a:cubicBezTo>
                  <a:cubicBezTo>
                    <a:pt x="20955" y="11144"/>
                    <a:pt x="22765" y="10668"/>
                    <a:pt x="24955" y="10668"/>
                  </a:cubicBezTo>
                  <a:cubicBezTo>
                    <a:pt x="27146" y="10668"/>
                    <a:pt x="28861" y="11144"/>
                    <a:pt x="30385" y="12002"/>
                  </a:cubicBezTo>
                  <a:cubicBezTo>
                    <a:pt x="31909" y="12859"/>
                    <a:pt x="33147" y="14097"/>
                    <a:pt x="34100" y="15716"/>
                  </a:cubicBezTo>
                  <a:cubicBezTo>
                    <a:pt x="34957" y="17336"/>
                    <a:pt x="35433" y="19050"/>
                    <a:pt x="35433" y="21146"/>
                  </a:cubicBezTo>
                  <a:lnTo>
                    <a:pt x="14097" y="21146"/>
                  </a:lnTo>
                  <a:close/>
                </a:path>
              </a:pathLst>
            </a:custGeom>
            <a:solidFill>
              <a:srgbClr val="FFFFFF"/>
            </a:solidFill>
            <a:ln w="0" cap="flat">
              <a:noFill/>
              <a:prstDash val="solid"/>
              <a:miter/>
            </a:ln>
          </p:spPr>
          <p:txBody>
            <a:bodyPr rtlCol="0" anchor="ctr"/>
            <a:lstStyle/>
            <a:p>
              <a:endParaRPr lang="en-GB"/>
            </a:p>
          </p:txBody>
        </p:sp>
        <p:sp>
          <p:nvSpPr>
            <p:cNvPr id="140" name="Freeform 139">
              <a:extLst>
                <a:ext uri="{FF2B5EF4-FFF2-40B4-BE49-F238E27FC236}">
                  <a16:creationId xmlns:a16="http://schemas.microsoft.com/office/drawing/2014/main" id="{0F19BA62-A6B1-6D3C-6988-28FFB86B3BF3}"/>
                </a:ext>
              </a:extLst>
            </p:cNvPr>
            <p:cNvSpPr/>
            <p:nvPr/>
          </p:nvSpPr>
          <p:spPr>
            <a:xfrm>
              <a:off x="2606320" y="5392206"/>
              <a:ext cx="45529" cy="52387"/>
            </a:xfrm>
            <a:custGeom>
              <a:avLst/>
              <a:gdLst>
                <a:gd name="connsiteX0" fmla="*/ 39052 w 45529"/>
                <a:gd name="connsiteY0" fmla="*/ 4000 h 52387"/>
                <a:gd name="connsiteX1" fmla="*/ 32099 w 45529"/>
                <a:gd name="connsiteY1" fmla="*/ 952 h 52387"/>
                <a:gd name="connsiteX2" fmla="*/ 23908 w 45529"/>
                <a:gd name="connsiteY2" fmla="*/ 0 h 52387"/>
                <a:gd name="connsiteX3" fmla="*/ 13144 w 45529"/>
                <a:gd name="connsiteY3" fmla="*/ 1810 h 52387"/>
                <a:gd name="connsiteX4" fmla="*/ 5620 w 45529"/>
                <a:gd name="connsiteY4" fmla="*/ 7048 h 52387"/>
                <a:gd name="connsiteX5" fmla="*/ 1714 w 45529"/>
                <a:gd name="connsiteY5" fmla="*/ 15049 h 52387"/>
                <a:gd name="connsiteX6" fmla="*/ 14764 w 45529"/>
                <a:gd name="connsiteY6" fmla="*/ 16097 h 52387"/>
                <a:gd name="connsiteX7" fmla="*/ 17716 w 45529"/>
                <a:gd name="connsiteY7" fmla="*/ 11906 h 52387"/>
                <a:gd name="connsiteX8" fmla="*/ 23813 w 45529"/>
                <a:gd name="connsiteY8" fmla="*/ 10192 h 52387"/>
                <a:gd name="connsiteX9" fmla="*/ 29432 w 45529"/>
                <a:gd name="connsiteY9" fmla="*/ 11906 h 52387"/>
                <a:gd name="connsiteX10" fmla="*/ 31432 w 45529"/>
                <a:gd name="connsiteY10" fmla="*/ 16764 h 52387"/>
                <a:gd name="connsiteX11" fmla="*/ 31432 w 45529"/>
                <a:gd name="connsiteY11" fmla="*/ 16955 h 52387"/>
                <a:gd name="connsiteX12" fmla="*/ 30194 w 45529"/>
                <a:gd name="connsiteY12" fmla="*/ 19431 h 52387"/>
                <a:gd name="connsiteX13" fmla="*/ 26289 w 45529"/>
                <a:gd name="connsiteY13" fmla="*/ 20669 h 52387"/>
                <a:gd name="connsiteX14" fmla="*/ 19145 w 45529"/>
                <a:gd name="connsiteY14" fmla="*/ 21526 h 52387"/>
                <a:gd name="connsiteX15" fmla="*/ 11906 w 45529"/>
                <a:gd name="connsiteY15" fmla="*/ 22765 h 52387"/>
                <a:gd name="connsiteX16" fmla="*/ 5810 w 45529"/>
                <a:gd name="connsiteY16" fmla="*/ 25432 h 52387"/>
                <a:gd name="connsiteX17" fmla="*/ 1524 w 45529"/>
                <a:gd name="connsiteY17" fmla="*/ 30099 h 52387"/>
                <a:gd name="connsiteX18" fmla="*/ 0 w 45529"/>
                <a:gd name="connsiteY18" fmla="*/ 37243 h 52387"/>
                <a:gd name="connsiteX19" fmla="*/ 2191 w 45529"/>
                <a:gd name="connsiteY19" fmla="*/ 45625 h 52387"/>
                <a:gd name="connsiteX20" fmla="*/ 8191 w 45529"/>
                <a:gd name="connsiteY20" fmla="*/ 50673 h 52387"/>
                <a:gd name="connsiteX21" fmla="*/ 16859 w 45529"/>
                <a:gd name="connsiteY21" fmla="*/ 52388 h 52387"/>
                <a:gd name="connsiteX22" fmla="*/ 23527 w 45529"/>
                <a:gd name="connsiteY22" fmla="*/ 51340 h 52387"/>
                <a:gd name="connsiteX23" fmla="*/ 28480 w 45529"/>
                <a:gd name="connsiteY23" fmla="*/ 48482 h 52387"/>
                <a:gd name="connsiteX24" fmla="*/ 31718 w 45529"/>
                <a:gd name="connsiteY24" fmla="*/ 44291 h 52387"/>
                <a:gd name="connsiteX25" fmla="*/ 32099 w 45529"/>
                <a:gd name="connsiteY25" fmla="*/ 44291 h 52387"/>
                <a:gd name="connsiteX26" fmla="*/ 32099 w 45529"/>
                <a:gd name="connsiteY26" fmla="*/ 51340 h 52387"/>
                <a:gd name="connsiteX27" fmla="*/ 45529 w 45529"/>
                <a:gd name="connsiteY27" fmla="*/ 51340 h 52387"/>
                <a:gd name="connsiteX28" fmla="*/ 45529 w 45529"/>
                <a:gd name="connsiteY28" fmla="*/ 16955 h 52387"/>
                <a:gd name="connsiteX29" fmla="*/ 43720 w 45529"/>
                <a:gd name="connsiteY29" fmla="*/ 9144 h 52387"/>
                <a:gd name="connsiteX30" fmla="*/ 38957 w 45529"/>
                <a:gd name="connsiteY30" fmla="*/ 3810 h 52387"/>
                <a:gd name="connsiteX31" fmla="*/ 31528 w 45529"/>
                <a:gd name="connsiteY31" fmla="*/ 33338 h 52387"/>
                <a:gd name="connsiteX32" fmla="*/ 30194 w 45529"/>
                <a:gd name="connsiteY32" fmla="*/ 38195 h 52387"/>
                <a:gd name="connsiteX33" fmla="*/ 26479 w 45529"/>
                <a:gd name="connsiteY33" fmla="*/ 41529 h 52387"/>
                <a:gd name="connsiteX34" fmla="*/ 20955 w 45529"/>
                <a:gd name="connsiteY34" fmla="*/ 42767 h 52387"/>
                <a:gd name="connsiteX35" fmla="*/ 15621 w 45529"/>
                <a:gd name="connsiteY35" fmla="*/ 41243 h 52387"/>
                <a:gd name="connsiteX36" fmla="*/ 13525 w 45529"/>
                <a:gd name="connsiteY36" fmla="*/ 36862 h 52387"/>
                <a:gd name="connsiteX37" fmla="*/ 14573 w 45529"/>
                <a:gd name="connsiteY37" fmla="*/ 33528 h 52387"/>
                <a:gd name="connsiteX38" fmla="*/ 17431 w 45529"/>
                <a:gd name="connsiteY38" fmla="*/ 31432 h 52387"/>
                <a:gd name="connsiteX39" fmla="*/ 21812 w 45529"/>
                <a:gd name="connsiteY39" fmla="*/ 30289 h 52387"/>
                <a:gd name="connsiteX40" fmla="*/ 24384 w 45529"/>
                <a:gd name="connsiteY40" fmla="*/ 29908 h 52387"/>
                <a:gd name="connsiteX41" fmla="*/ 27241 w 45529"/>
                <a:gd name="connsiteY41" fmla="*/ 29432 h 52387"/>
                <a:gd name="connsiteX42" fmla="*/ 29813 w 45529"/>
                <a:gd name="connsiteY42" fmla="*/ 28766 h 52387"/>
                <a:gd name="connsiteX43" fmla="*/ 31623 w 45529"/>
                <a:gd name="connsiteY43" fmla="*/ 28004 h 52387"/>
                <a:gd name="connsiteX44" fmla="*/ 31623 w 45529"/>
                <a:gd name="connsiteY44" fmla="*/ 3343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5529" h="52387">
                  <a:moveTo>
                    <a:pt x="39052" y="4000"/>
                  </a:moveTo>
                  <a:cubicBezTo>
                    <a:pt x="37052" y="2572"/>
                    <a:pt x="34671" y="1619"/>
                    <a:pt x="32099" y="952"/>
                  </a:cubicBezTo>
                  <a:cubicBezTo>
                    <a:pt x="29527" y="286"/>
                    <a:pt x="26765" y="0"/>
                    <a:pt x="23908" y="0"/>
                  </a:cubicBezTo>
                  <a:cubicBezTo>
                    <a:pt x="19812" y="0"/>
                    <a:pt x="16288" y="571"/>
                    <a:pt x="13144" y="1810"/>
                  </a:cubicBezTo>
                  <a:cubicBezTo>
                    <a:pt x="10096" y="3048"/>
                    <a:pt x="7525" y="4763"/>
                    <a:pt x="5620" y="7048"/>
                  </a:cubicBezTo>
                  <a:cubicBezTo>
                    <a:pt x="3715" y="9334"/>
                    <a:pt x="2381" y="12002"/>
                    <a:pt x="1714" y="15049"/>
                  </a:cubicBezTo>
                  <a:lnTo>
                    <a:pt x="14764" y="16097"/>
                  </a:lnTo>
                  <a:cubicBezTo>
                    <a:pt x="15240" y="14383"/>
                    <a:pt x="16288" y="13049"/>
                    <a:pt x="17716" y="11906"/>
                  </a:cubicBezTo>
                  <a:cubicBezTo>
                    <a:pt x="19240" y="10763"/>
                    <a:pt x="21241" y="10192"/>
                    <a:pt x="23813" y="10192"/>
                  </a:cubicBezTo>
                  <a:cubicBezTo>
                    <a:pt x="26194" y="10192"/>
                    <a:pt x="28099" y="10763"/>
                    <a:pt x="29432" y="11906"/>
                  </a:cubicBezTo>
                  <a:cubicBezTo>
                    <a:pt x="30766" y="13049"/>
                    <a:pt x="31432" y="14669"/>
                    <a:pt x="31432" y="16764"/>
                  </a:cubicBezTo>
                  <a:lnTo>
                    <a:pt x="31432" y="16955"/>
                  </a:lnTo>
                  <a:cubicBezTo>
                    <a:pt x="31432" y="18002"/>
                    <a:pt x="31051" y="18860"/>
                    <a:pt x="30194" y="19431"/>
                  </a:cubicBezTo>
                  <a:cubicBezTo>
                    <a:pt x="29337" y="20003"/>
                    <a:pt x="28099" y="20383"/>
                    <a:pt x="26289" y="20669"/>
                  </a:cubicBezTo>
                  <a:cubicBezTo>
                    <a:pt x="24479" y="20955"/>
                    <a:pt x="22098" y="21241"/>
                    <a:pt x="19145" y="21526"/>
                  </a:cubicBezTo>
                  <a:cubicBezTo>
                    <a:pt x="16669" y="21812"/>
                    <a:pt x="14192" y="22193"/>
                    <a:pt x="11906" y="22765"/>
                  </a:cubicBezTo>
                  <a:cubicBezTo>
                    <a:pt x="9620" y="23336"/>
                    <a:pt x="7620" y="24289"/>
                    <a:pt x="5810" y="25432"/>
                  </a:cubicBezTo>
                  <a:cubicBezTo>
                    <a:pt x="4000" y="26575"/>
                    <a:pt x="2572" y="28194"/>
                    <a:pt x="1524" y="30099"/>
                  </a:cubicBezTo>
                  <a:cubicBezTo>
                    <a:pt x="476" y="32004"/>
                    <a:pt x="0" y="34385"/>
                    <a:pt x="0" y="37243"/>
                  </a:cubicBezTo>
                  <a:cubicBezTo>
                    <a:pt x="0" y="40576"/>
                    <a:pt x="762" y="43434"/>
                    <a:pt x="2191" y="45625"/>
                  </a:cubicBezTo>
                  <a:cubicBezTo>
                    <a:pt x="3619" y="47911"/>
                    <a:pt x="5715" y="49530"/>
                    <a:pt x="8191" y="50673"/>
                  </a:cubicBezTo>
                  <a:cubicBezTo>
                    <a:pt x="10763" y="51816"/>
                    <a:pt x="13621" y="52388"/>
                    <a:pt x="16859" y="52388"/>
                  </a:cubicBezTo>
                  <a:cubicBezTo>
                    <a:pt x="19431" y="52388"/>
                    <a:pt x="21622" y="52007"/>
                    <a:pt x="23527" y="51340"/>
                  </a:cubicBezTo>
                  <a:cubicBezTo>
                    <a:pt x="25432" y="50673"/>
                    <a:pt x="27146" y="49720"/>
                    <a:pt x="28480" y="48482"/>
                  </a:cubicBezTo>
                  <a:cubicBezTo>
                    <a:pt x="29813" y="47244"/>
                    <a:pt x="30956" y="45910"/>
                    <a:pt x="31718" y="44291"/>
                  </a:cubicBezTo>
                  <a:lnTo>
                    <a:pt x="32099" y="44291"/>
                  </a:lnTo>
                  <a:lnTo>
                    <a:pt x="32099" y="51340"/>
                  </a:lnTo>
                  <a:lnTo>
                    <a:pt x="45529" y="51340"/>
                  </a:lnTo>
                  <a:lnTo>
                    <a:pt x="45529" y="16955"/>
                  </a:lnTo>
                  <a:cubicBezTo>
                    <a:pt x="45529" y="13906"/>
                    <a:pt x="44958" y="11335"/>
                    <a:pt x="43720" y="9144"/>
                  </a:cubicBezTo>
                  <a:cubicBezTo>
                    <a:pt x="42577" y="6953"/>
                    <a:pt x="40957" y="5143"/>
                    <a:pt x="38957" y="3810"/>
                  </a:cubicBezTo>
                  <a:close/>
                  <a:moveTo>
                    <a:pt x="31528" y="33338"/>
                  </a:moveTo>
                  <a:cubicBezTo>
                    <a:pt x="31528" y="35147"/>
                    <a:pt x="31051" y="36766"/>
                    <a:pt x="30194" y="38195"/>
                  </a:cubicBezTo>
                  <a:cubicBezTo>
                    <a:pt x="29242" y="39624"/>
                    <a:pt x="28003" y="40767"/>
                    <a:pt x="26479" y="41529"/>
                  </a:cubicBezTo>
                  <a:cubicBezTo>
                    <a:pt x="24860" y="42386"/>
                    <a:pt x="23050" y="42767"/>
                    <a:pt x="20955" y="42767"/>
                  </a:cubicBezTo>
                  <a:cubicBezTo>
                    <a:pt x="18859" y="42767"/>
                    <a:pt x="16954" y="42291"/>
                    <a:pt x="15621" y="41243"/>
                  </a:cubicBezTo>
                  <a:cubicBezTo>
                    <a:pt x="14192" y="40195"/>
                    <a:pt x="13525" y="38767"/>
                    <a:pt x="13525" y="36862"/>
                  </a:cubicBezTo>
                  <a:cubicBezTo>
                    <a:pt x="13525" y="35528"/>
                    <a:pt x="13906" y="34385"/>
                    <a:pt x="14573" y="33528"/>
                  </a:cubicBezTo>
                  <a:cubicBezTo>
                    <a:pt x="15240" y="32671"/>
                    <a:pt x="16192" y="31909"/>
                    <a:pt x="17431" y="31432"/>
                  </a:cubicBezTo>
                  <a:cubicBezTo>
                    <a:pt x="18669" y="30861"/>
                    <a:pt x="20098" y="30480"/>
                    <a:pt x="21812" y="30289"/>
                  </a:cubicBezTo>
                  <a:cubicBezTo>
                    <a:pt x="22574" y="30194"/>
                    <a:pt x="23431" y="30099"/>
                    <a:pt x="24384" y="29908"/>
                  </a:cubicBezTo>
                  <a:cubicBezTo>
                    <a:pt x="25336" y="29718"/>
                    <a:pt x="26289" y="29623"/>
                    <a:pt x="27241" y="29432"/>
                  </a:cubicBezTo>
                  <a:cubicBezTo>
                    <a:pt x="28194" y="29242"/>
                    <a:pt x="29051" y="29051"/>
                    <a:pt x="29813" y="28766"/>
                  </a:cubicBezTo>
                  <a:cubicBezTo>
                    <a:pt x="30575" y="28575"/>
                    <a:pt x="31147" y="28289"/>
                    <a:pt x="31623" y="28004"/>
                  </a:cubicBezTo>
                  <a:lnTo>
                    <a:pt x="31623" y="33433"/>
                  </a:lnTo>
                  <a:close/>
                </a:path>
              </a:pathLst>
            </a:custGeom>
            <a:solidFill>
              <a:srgbClr val="FFFFFF"/>
            </a:solidFill>
            <a:ln w="0" cap="flat">
              <a:noFill/>
              <a:prstDash val="solid"/>
              <a:miter/>
            </a:ln>
          </p:spPr>
          <p:txBody>
            <a:bodyPr rtlCol="0" anchor="ctr"/>
            <a:lstStyle/>
            <a:p>
              <a:endParaRPr lang="en-GB"/>
            </a:p>
          </p:txBody>
        </p:sp>
        <p:sp>
          <p:nvSpPr>
            <p:cNvPr id="141" name="Freeform 140">
              <a:extLst>
                <a:ext uri="{FF2B5EF4-FFF2-40B4-BE49-F238E27FC236}">
                  <a16:creationId xmlns:a16="http://schemas.microsoft.com/office/drawing/2014/main" id="{5C1FC1C9-1F21-1994-8E37-D3931C77DCCC}"/>
                </a:ext>
              </a:extLst>
            </p:cNvPr>
            <p:cNvSpPr/>
            <p:nvPr/>
          </p:nvSpPr>
          <p:spPr>
            <a:xfrm>
              <a:off x="2662994" y="5392206"/>
              <a:ext cx="45815" cy="52482"/>
            </a:xfrm>
            <a:custGeom>
              <a:avLst/>
              <a:gdLst>
                <a:gd name="connsiteX0" fmla="*/ 31051 w 45815"/>
                <a:gd name="connsiteY0" fmla="*/ 22003 h 52482"/>
                <a:gd name="connsiteX1" fmla="*/ 21812 w 45815"/>
                <a:gd name="connsiteY1" fmla="*/ 20098 h 52482"/>
                <a:gd name="connsiteX2" fmla="*/ 16764 w 45815"/>
                <a:gd name="connsiteY2" fmla="*/ 18098 h 52482"/>
                <a:gd name="connsiteX3" fmla="*/ 15335 w 45815"/>
                <a:gd name="connsiteY3" fmla="*/ 15049 h 52482"/>
                <a:gd name="connsiteX4" fmla="*/ 17621 w 45815"/>
                <a:gd name="connsiteY4" fmla="*/ 11335 h 52482"/>
                <a:gd name="connsiteX5" fmla="*/ 23146 w 45815"/>
                <a:gd name="connsiteY5" fmla="*/ 10001 h 52482"/>
                <a:gd name="connsiteX6" fmla="*/ 27337 w 45815"/>
                <a:gd name="connsiteY6" fmla="*/ 10858 h 52482"/>
                <a:gd name="connsiteX7" fmla="*/ 30194 w 45815"/>
                <a:gd name="connsiteY7" fmla="*/ 13049 h 52482"/>
                <a:gd name="connsiteX8" fmla="*/ 31623 w 45815"/>
                <a:gd name="connsiteY8" fmla="*/ 16002 h 52482"/>
                <a:gd name="connsiteX9" fmla="*/ 44577 w 45815"/>
                <a:gd name="connsiteY9" fmla="*/ 15240 h 52482"/>
                <a:gd name="connsiteX10" fmla="*/ 38100 w 45815"/>
                <a:gd name="connsiteY10" fmla="*/ 4096 h 52482"/>
                <a:gd name="connsiteX11" fmla="*/ 22860 w 45815"/>
                <a:gd name="connsiteY11" fmla="*/ 0 h 52482"/>
                <a:gd name="connsiteX12" fmla="*/ 11430 w 45815"/>
                <a:gd name="connsiteY12" fmla="*/ 1905 h 52482"/>
                <a:gd name="connsiteX13" fmla="*/ 3905 w 45815"/>
                <a:gd name="connsiteY13" fmla="*/ 7334 h 52482"/>
                <a:gd name="connsiteX14" fmla="*/ 1238 w 45815"/>
                <a:gd name="connsiteY14" fmla="*/ 15811 h 52482"/>
                <a:gd name="connsiteX15" fmla="*/ 4858 w 45815"/>
                <a:gd name="connsiteY15" fmla="*/ 25241 h 52482"/>
                <a:gd name="connsiteX16" fmla="*/ 16002 w 45815"/>
                <a:gd name="connsiteY16" fmla="*/ 30385 h 52482"/>
                <a:gd name="connsiteX17" fmla="*/ 24860 w 45815"/>
                <a:gd name="connsiteY17" fmla="*/ 32099 h 52482"/>
                <a:gd name="connsiteX18" fmla="*/ 29813 w 45815"/>
                <a:gd name="connsiteY18" fmla="*/ 34004 h 52482"/>
                <a:gd name="connsiteX19" fmla="*/ 31433 w 45815"/>
                <a:gd name="connsiteY19" fmla="*/ 37148 h 52482"/>
                <a:gd name="connsiteX20" fmla="*/ 29146 w 45815"/>
                <a:gd name="connsiteY20" fmla="*/ 40862 h 52482"/>
                <a:gd name="connsiteX21" fmla="*/ 23146 w 45815"/>
                <a:gd name="connsiteY21" fmla="*/ 42291 h 52482"/>
                <a:gd name="connsiteX22" fmla="*/ 16954 w 45815"/>
                <a:gd name="connsiteY22" fmla="*/ 40672 h 52482"/>
                <a:gd name="connsiteX23" fmla="*/ 13906 w 45815"/>
                <a:gd name="connsiteY23" fmla="*/ 36004 h 52482"/>
                <a:gd name="connsiteX24" fmla="*/ 0 w 45815"/>
                <a:gd name="connsiteY24" fmla="*/ 36766 h 52482"/>
                <a:gd name="connsiteX25" fmla="*/ 7048 w 45815"/>
                <a:gd name="connsiteY25" fmla="*/ 48292 h 52482"/>
                <a:gd name="connsiteX26" fmla="*/ 23146 w 45815"/>
                <a:gd name="connsiteY26" fmla="*/ 52483 h 52482"/>
                <a:gd name="connsiteX27" fmla="*/ 34861 w 45815"/>
                <a:gd name="connsiteY27" fmla="*/ 50387 h 52482"/>
                <a:gd name="connsiteX28" fmla="*/ 42863 w 45815"/>
                <a:gd name="connsiteY28" fmla="*/ 44482 h 52482"/>
                <a:gd name="connsiteX29" fmla="*/ 45815 w 45815"/>
                <a:gd name="connsiteY29" fmla="*/ 35719 h 52482"/>
                <a:gd name="connsiteX30" fmla="*/ 42196 w 45815"/>
                <a:gd name="connsiteY30" fmla="*/ 26860 h 52482"/>
                <a:gd name="connsiteX31" fmla="*/ 31147 w 45815"/>
                <a:gd name="connsiteY31" fmla="*/ 21907 h 5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5815" h="52482">
                  <a:moveTo>
                    <a:pt x="31051" y="22003"/>
                  </a:moveTo>
                  <a:lnTo>
                    <a:pt x="21812" y="20098"/>
                  </a:lnTo>
                  <a:cubicBezTo>
                    <a:pt x="19431" y="19622"/>
                    <a:pt x="17812" y="18955"/>
                    <a:pt x="16764" y="18098"/>
                  </a:cubicBezTo>
                  <a:cubicBezTo>
                    <a:pt x="15811" y="17240"/>
                    <a:pt x="15335" y="16192"/>
                    <a:pt x="15335" y="15049"/>
                  </a:cubicBezTo>
                  <a:cubicBezTo>
                    <a:pt x="15335" y="13525"/>
                    <a:pt x="16097" y="12287"/>
                    <a:pt x="17621" y="11335"/>
                  </a:cubicBezTo>
                  <a:cubicBezTo>
                    <a:pt x="19145" y="10382"/>
                    <a:pt x="20955" y="10001"/>
                    <a:pt x="23146" y="10001"/>
                  </a:cubicBezTo>
                  <a:cubicBezTo>
                    <a:pt x="24765" y="10001"/>
                    <a:pt x="26194" y="10287"/>
                    <a:pt x="27337" y="10858"/>
                  </a:cubicBezTo>
                  <a:cubicBezTo>
                    <a:pt x="28480" y="11430"/>
                    <a:pt x="29432" y="12097"/>
                    <a:pt x="30194" y="13049"/>
                  </a:cubicBezTo>
                  <a:cubicBezTo>
                    <a:pt x="30956" y="13906"/>
                    <a:pt x="31433" y="14954"/>
                    <a:pt x="31623" y="16002"/>
                  </a:cubicBezTo>
                  <a:lnTo>
                    <a:pt x="44577" y="15240"/>
                  </a:lnTo>
                  <a:cubicBezTo>
                    <a:pt x="43910" y="10573"/>
                    <a:pt x="41815" y="6858"/>
                    <a:pt x="38100" y="4096"/>
                  </a:cubicBezTo>
                  <a:cubicBezTo>
                    <a:pt x="34385" y="1333"/>
                    <a:pt x="29337" y="0"/>
                    <a:pt x="22860" y="0"/>
                  </a:cubicBezTo>
                  <a:cubicBezTo>
                    <a:pt x="18479" y="0"/>
                    <a:pt x="14668" y="667"/>
                    <a:pt x="11430" y="1905"/>
                  </a:cubicBezTo>
                  <a:cubicBezTo>
                    <a:pt x="8192" y="3143"/>
                    <a:pt x="5715" y="5048"/>
                    <a:pt x="3905" y="7334"/>
                  </a:cubicBezTo>
                  <a:cubicBezTo>
                    <a:pt x="2096" y="9716"/>
                    <a:pt x="1238" y="12478"/>
                    <a:pt x="1238" y="15811"/>
                  </a:cubicBezTo>
                  <a:cubicBezTo>
                    <a:pt x="1238" y="19622"/>
                    <a:pt x="2476" y="22765"/>
                    <a:pt x="4858" y="25241"/>
                  </a:cubicBezTo>
                  <a:cubicBezTo>
                    <a:pt x="7239" y="27718"/>
                    <a:pt x="10954" y="29432"/>
                    <a:pt x="16002" y="30385"/>
                  </a:cubicBezTo>
                  <a:lnTo>
                    <a:pt x="24860" y="32099"/>
                  </a:lnTo>
                  <a:cubicBezTo>
                    <a:pt x="27051" y="32576"/>
                    <a:pt x="28670" y="33147"/>
                    <a:pt x="29813" y="34004"/>
                  </a:cubicBezTo>
                  <a:cubicBezTo>
                    <a:pt x="30861" y="34862"/>
                    <a:pt x="31433" y="35909"/>
                    <a:pt x="31433" y="37148"/>
                  </a:cubicBezTo>
                  <a:cubicBezTo>
                    <a:pt x="31433" y="38672"/>
                    <a:pt x="30671" y="39910"/>
                    <a:pt x="29146" y="40862"/>
                  </a:cubicBezTo>
                  <a:cubicBezTo>
                    <a:pt x="27622" y="41815"/>
                    <a:pt x="25622" y="42291"/>
                    <a:pt x="23146" y="42291"/>
                  </a:cubicBezTo>
                  <a:cubicBezTo>
                    <a:pt x="20669" y="42291"/>
                    <a:pt x="18574" y="41720"/>
                    <a:pt x="16954" y="40672"/>
                  </a:cubicBezTo>
                  <a:cubicBezTo>
                    <a:pt x="15335" y="39624"/>
                    <a:pt x="14288" y="38005"/>
                    <a:pt x="13906" y="36004"/>
                  </a:cubicBezTo>
                  <a:lnTo>
                    <a:pt x="0" y="36766"/>
                  </a:lnTo>
                  <a:cubicBezTo>
                    <a:pt x="667" y="41624"/>
                    <a:pt x="3048" y="45529"/>
                    <a:pt x="7048" y="48292"/>
                  </a:cubicBezTo>
                  <a:cubicBezTo>
                    <a:pt x="11049" y="51149"/>
                    <a:pt x="16383" y="52483"/>
                    <a:pt x="23146" y="52483"/>
                  </a:cubicBezTo>
                  <a:cubicBezTo>
                    <a:pt x="27527" y="52483"/>
                    <a:pt x="31528" y="51816"/>
                    <a:pt x="34861" y="50387"/>
                  </a:cubicBezTo>
                  <a:cubicBezTo>
                    <a:pt x="38290" y="48959"/>
                    <a:pt x="40958" y="47054"/>
                    <a:pt x="42863" y="44482"/>
                  </a:cubicBezTo>
                  <a:cubicBezTo>
                    <a:pt x="44863" y="42005"/>
                    <a:pt x="45815" y="39053"/>
                    <a:pt x="45815" y="35719"/>
                  </a:cubicBezTo>
                  <a:cubicBezTo>
                    <a:pt x="45815" y="32004"/>
                    <a:pt x="44577" y="29051"/>
                    <a:pt x="42196" y="26860"/>
                  </a:cubicBezTo>
                  <a:cubicBezTo>
                    <a:pt x="39719" y="24575"/>
                    <a:pt x="36100" y="22955"/>
                    <a:pt x="31147" y="21907"/>
                  </a:cubicBezTo>
                  <a:close/>
                </a:path>
              </a:pathLst>
            </a:custGeom>
            <a:solidFill>
              <a:srgbClr val="FFFFFF"/>
            </a:solidFill>
            <a:ln w="0" cap="flat">
              <a:noFill/>
              <a:prstDash val="solid"/>
              <a:miter/>
            </a:ln>
          </p:spPr>
          <p:txBody>
            <a:bodyPr rtlCol="0" anchor="ctr"/>
            <a:lstStyle/>
            <a:p>
              <a:endParaRPr lang="en-GB"/>
            </a:p>
          </p:txBody>
        </p:sp>
        <p:sp>
          <p:nvSpPr>
            <p:cNvPr id="142" name="Freeform 141">
              <a:extLst>
                <a:ext uri="{FF2B5EF4-FFF2-40B4-BE49-F238E27FC236}">
                  <a16:creationId xmlns:a16="http://schemas.microsoft.com/office/drawing/2014/main" id="{39D62E44-76BC-EEB6-857D-2DD3098D237C}"/>
                </a:ext>
              </a:extLst>
            </p:cNvPr>
            <p:cNvSpPr/>
            <p:nvPr/>
          </p:nvSpPr>
          <p:spPr>
            <a:xfrm>
              <a:off x="2718048" y="5392110"/>
              <a:ext cx="48863" cy="52768"/>
            </a:xfrm>
            <a:custGeom>
              <a:avLst/>
              <a:gdLst>
                <a:gd name="connsiteX0" fmla="*/ 41719 w 48863"/>
                <a:gd name="connsiteY0" fmla="*/ 6477 h 52768"/>
                <a:gd name="connsiteX1" fmla="*/ 34100 w 48863"/>
                <a:gd name="connsiteY1" fmla="*/ 1619 h 52768"/>
                <a:gd name="connsiteX2" fmla="*/ 24670 w 48863"/>
                <a:gd name="connsiteY2" fmla="*/ 0 h 52768"/>
                <a:gd name="connsiteX3" fmla="*/ 11621 w 48863"/>
                <a:gd name="connsiteY3" fmla="*/ 3334 h 52768"/>
                <a:gd name="connsiteX4" fmla="*/ 3048 w 48863"/>
                <a:gd name="connsiteY4" fmla="*/ 12573 h 52768"/>
                <a:gd name="connsiteX5" fmla="*/ 0 w 48863"/>
                <a:gd name="connsiteY5" fmla="*/ 26384 h 52768"/>
                <a:gd name="connsiteX6" fmla="*/ 3048 w 48863"/>
                <a:gd name="connsiteY6" fmla="*/ 40386 h 52768"/>
                <a:gd name="connsiteX7" fmla="*/ 11716 w 48863"/>
                <a:gd name="connsiteY7" fmla="*/ 49530 h 52768"/>
                <a:gd name="connsiteX8" fmla="*/ 25241 w 48863"/>
                <a:gd name="connsiteY8" fmla="*/ 52769 h 52768"/>
                <a:gd name="connsiteX9" fmla="*/ 36385 w 48863"/>
                <a:gd name="connsiteY9" fmla="*/ 50864 h 52768"/>
                <a:gd name="connsiteX10" fmla="*/ 44291 w 48863"/>
                <a:gd name="connsiteY10" fmla="*/ 45434 h 52768"/>
                <a:gd name="connsiteX11" fmla="*/ 48387 w 48863"/>
                <a:gd name="connsiteY11" fmla="*/ 37243 h 52768"/>
                <a:gd name="connsiteX12" fmla="*/ 35338 w 48863"/>
                <a:gd name="connsiteY12" fmla="*/ 36386 h 52768"/>
                <a:gd name="connsiteX13" fmla="*/ 33242 w 48863"/>
                <a:gd name="connsiteY13" fmla="*/ 39624 h 52768"/>
                <a:gd name="connsiteX14" fmla="*/ 29908 w 48863"/>
                <a:gd name="connsiteY14" fmla="*/ 41624 h 52768"/>
                <a:gd name="connsiteX15" fmla="*/ 25622 w 48863"/>
                <a:gd name="connsiteY15" fmla="*/ 42291 h 52768"/>
                <a:gd name="connsiteX16" fmla="*/ 19526 w 48863"/>
                <a:gd name="connsiteY16" fmla="*/ 40767 h 52768"/>
                <a:gd name="connsiteX17" fmla="*/ 15526 w 48863"/>
                <a:gd name="connsiteY17" fmla="*/ 36481 h 52768"/>
                <a:gd name="connsiteX18" fmla="*/ 14097 w 48863"/>
                <a:gd name="connsiteY18" fmla="*/ 29909 h 52768"/>
                <a:gd name="connsiteX19" fmla="*/ 14097 w 48863"/>
                <a:gd name="connsiteY19" fmla="*/ 29909 h 52768"/>
                <a:gd name="connsiteX20" fmla="*/ 48863 w 48863"/>
                <a:gd name="connsiteY20" fmla="*/ 29909 h 52768"/>
                <a:gd name="connsiteX21" fmla="*/ 48863 w 48863"/>
                <a:gd name="connsiteY21" fmla="*/ 26003 h 52768"/>
                <a:gd name="connsiteX22" fmla="*/ 47054 w 48863"/>
                <a:gd name="connsiteY22" fmla="*/ 14669 h 52768"/>
                <a:gd name="connsiteX23" fmla="*/ 41910 w 48863"/>
                <a:gd name="connsiteY23" fmla="*/ 6572 h 52768"/>
                <a:gd name="connsiteX24" fmla="*/ 14002 w 48863"/>
                <a:gd name="connsiteY24" fmla="*/ 21050 h 52768"/>
                <a:gd name="connsiteX25" fmla="*/ 15335 w 48863"/>
                <a:gd name="connsiteY25" fmla="*/ 16002 h 52768"/>
                <a:gd name="connsiteX26" fmla="*/ 19241 w 48863"/>
                <a:gd name="connsiteY26" fmla="*/ 12097 h 52768"/>
                <a:gd name="connsiteX27" fmla="*/ 24955 w 48863"/>
                <a:gd name="connsiteY27" fmla="*/ 10668 h 52768"/>
                <a:gd name="connsiteX28" fmla="*/ 30385 w 48863"/>
                <a:gd name="connsiteY28" fmla="*/ 12002 h 52768"/>
                <a:gd name="connsiteX29" fmla="*/ 34100 w 48863"/>
                <a:gd name="connsiteY29" fmla="*/ 15716 h 52768"/>
                <a:gd name="connsiteX30" fmla="*/ 35433 w 48863"/>
                <a:gd name="connsiteY30" fmla="*/ 21146 h 52768"/>
                <a:gd name="connsiteX31" fmla="*/ 14097 w 48863"/>
                <a:gd name="connsiteY31" fmla="*/ 21146 h 52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863" h="52768">
                  <a:moveTo>
                    <a:pt x="41719" y="6477"/>
                  </a:moveTo>
                  <a:cubicBezTo>
                    <a:pt x="39529" y="4286"/>
                    <a:pt x="36957" y="2762"/>
                    <a:pt x="34100" y="1619"/>
                  </a:cubicBezTo>
                  <a:cubicBezTo>
                    <a:pt x="31242" y="476"/>
                    <a:pt x="28099" y="0"/>
                    <a:pt x="24670" y="0"/>
                  </a:cubicBezTo>
                  <a:cubicBezTo>
                    <a:pt x="19621" y="0"/>
                    <a:pt x="15335" y="1143"/>
                    <a:pt x="11621" y="3334"/>
                  </a:cubicBezTo>
                  <a:cubicBezTo>
                    <a:pt x="7906" y="5525"/>
                    <a:pt x="5048" y="8668"/>
                    <a:pt x="3048" y="12573"/>
                  </a:cubicBezTo>
                  <a:cubicBezTo>
                    <a:pt x="1048" y="16574"/>
                    <a:pt x="0" y="21146"/>
                    <a:pt x="0" y="26384"/>
                  </a:cubicBezTo>
                  <a:cubicBezTo>
                    <a:pt x="0" y="31623"/>
                    <a:pt x="1048" y="36386"/>
                    <a:pt x="3048" y="40386"/>
                  </a:cubicBezTo>
                  <a:cubicBezTo>
                    <a:pt x="5048" y="44291"/>
                    <a:pt x="8001" y="47339"/>
                    <a:pt x="11716" y="49530"/>
                  </a:cubicBezTo>
                  <a:cubicBezTo>
                    <a:pt x="15526" y="51626"/>
                    <a:pt x="20002" y="52769"/>
                    <a:pt x="25241" y="52769"/>
                  </a:cubicBezTo>
                  <a:cubicBezTo>
                    <a:pt x="29432" y="52769"/>
                    <a:pt x="33147" y="52102"/>
                    <a:pt x="36385" y="50864"/>
                  </a:cubicBezTo>
                  <a:cubicBezTo>
                    <a:pt x="39624" y="49530"/>
                    <a:pt x="42196" y="47720"/>
                    <a:pt x="44291" y="45434"/>
                  </a:cubicBezTo>
                  <a:cubicBezTo>
                    <a:pt x="46292" y="43053"/>
                    <a:pt x="47720" y="40386"/>
                    <a:pt x="48387" y="37243"/>
                  </a:cubicBezTo>
                  <a:lnTo>
                    <a:pt x="35338" y="36386"/>
                  </a:lnTo>
                  <a:cubicBezTo>
                    <a:pt x="34862" y="37624"/>
                    <a:pt x="34100" y="38767"/>
                    <a:pt x="33242" y="39624"/>
                  </a:cubicBezTo>
                  <a:cubicBezTo>
                    <a:pt x="32290" y="40481"/>
                    <a:pt x="31147" y="41148"/>
                    <a:pt x="29908" y="41624"/>
                  </a:cubicBezTo>
                  <a:cubicBezTo>
                    <a:pt x="28575" y="42101"/>
                    <a:pt x="27146" y="42291"/>
                    <a:pt x="25622" y="42291"/>
                  </a:cubicBezTo>
                  <a:cubicBezTo>
                    <a:pt x="23241" y="42291"/>
                    <a:pt x="21241" y="41815"/>
                    <a:pt x="19526" y="40767"/>
                  </a:cubicBezTo>
                  <a:cubicBezTo>
                    <a:pt x="17812" y="39815"/>
                    <a:pt x="16478" y="38386"/>
                    <a:pt x="15526" y="36481"/>
                  </a:cubicBezTo>
                  <a:cubicBezTo>
                    <a:pt x="14573" y="34671"/>
                    <a:pt x="14097" y="32480"/>
                    <a:pt x="14097" y="29909"/>
                  </a:cubicBezTo>
                  <a:lnTo>
                    <a:pt x="14097" y="29909"/>
                  </a:lnTo>
                  <a:cubicBezTo>
                    <a:pt x="14097" y="29909"/>
                    <a:pt x="48863" y="29909"/>
                    <a:pt x="48863" y="29909"/>
                  </a:cubicBezTo>
                  <a:lnTo>
                    <a:pt x="48863" y="26003"/>
                  </a:lnTo>
                  <a:cubicBezTo>
                    <a:pt x="48863" y="21622"/>
                    <a:pt x="48292" y="17907"/>
                    <a:pt x="47054" y="14669"/>
                  </a:cubicBezTo>
                  <a:cubicBezTo>
                    <a:pt x="45815" y="11430"/>
                    <a:pt x="44101" y="8763"/>
                    <a:pt x="41910" y="6572"/>
                  </a:cubicBezTo>
                  <a:close/>
                  <a:moveTo>
                    <a:pt x="14002" y="21050"/>
                  </a:moveTo>
                  <a:cubicBezTo>
                    <a:pt x="14002" y="19241"/>
                    <a:pt x="14478" y="17526"/>
                    <a:pt x="15335" y="16002"/>
                  </a:cubicBezTo>
                  <a:cubicBezTo>
                    <a:pt x="16288" y="14383"/>
                    <a:pt x="17526" y="13049"/>
                    <a:pt x="19241" y="12097"/>
                  </a:cubicBezTo>
                  <a:cubicBezTo>
                    <a:pt x="20955" y="11144"/>
                    <a:pt x="22765" y="10668"/>
                    <a:pt x="24955" y="10668"/>
                  </a:cubicBezTo>
                  <a:cubicBezTo>
                    <a:pt x="27146" y="10668"/>
                    <a:pt x="28861" y="11144"/>
                    <a:pt x="30385" y="12002"/>
                  </a:cubicBezTo>
                  <a:cubicBezTo>
                    <a:pt x="31909" y="12859"/>
                    <a:pt x="33147" y="14097"/>
                    <a:pt x="34100" y="15716"/>
                  </a:cubicBezTo>
                  <a:cubicBezTo>
                    <a:pt x="34957" y="17336"/>
                    <a:pt x="35433" y="19050"/>
                    <a:pt x="35433" y="21146"/>
                  </a:cubicBezTo>
                  <a:lnTo>
                    <a:pt x="14097" y="21146"/>
                  </a:lnTo>
                  <a:close/>
                </a:path>
              </a:pathLst>
            </a:custGeom>
            <a:solidFill>
              <a:srgbClr val="FFFFFF"/>
            </a:solidFill>
            <a:ln w="0" cap="flat">
              <a:noFill/>
              <a:prstDash val="solid"/>
              <a:miter/>
            </a:ln>
          </p:spPr>
          <p:txBody>
            <a:bodyPr rtlCol="0" anchor="ctr"/>
            <a:lstStyle/>
            <a:p>
              <a:endParaRPr lang="en-GB"/>
            </a:p>
          </p:txBody>
        </p:sp>
        <p:sp>
          <p:nvSpPr>
            <p:cNvPr id="143" name="Freeform 142">
              <a:extLst>
                <a:ext uri="{FF2B5EF4-FFF2-40B4-BE49-F238E27FC236}">
                  <a16:creationId xmlns:a16="http://schemas.microsoft.com/office/drawing/2014/main" id="{C79A5B10-7F0B-9E52-7FDC-29EE5B83AD78}"/>
                </a:ext>
              </a:extLst>
            </p:cNvPr>
            <p:cNvSpPr/>
            <p:nvPr/>
          </p:nvSpPr>
          <p:spPr>
            <a:xfrm>
              <a:off x="2776055" y="5392110"/>
              <a:ext cx="45815" cy="52482"/>
            </a:xfrm>
            <a:custGeom>
              <a:avLst/>
              <a:gdLst>
                <a:gd name="connsiteX0" fmla="*/ 42100 w 45815"/>
                <a:gd name="connsiteY0" fmla="*/ 26956 h 52482"/>
                <a:gd name="connsiteX1" fmla="*/ 31051 w 45815"/>
                <a:gd name="connsiteY1" fmla="*/ 22003 h 52482"/>
                <a:gd name="connsiteX2" fmla="*/ 21812 w 45815"/>
                <a:gd name="connsiteY2" fmla="*/ 20098 h 52482"/>
                <a:gd name="connsiteX3" fmla="*/ 16764 w 45815"/>
                <a:gd name="connsiteY3" fmla="*/ 18098 h 52482"/>
                <a:gd name="connsiteX4" fmla="*/ 15335 w 45815"/>
                <a:gd name="connsiteY4" fmla="*/ 15050 h 52482"/>
                <a:gd name="connsiteX5" fmla="*/ 17621 w 45815"/>
                <a:gd name="connsiteY5" fmla="*/ 11335 h 52482"/>
                <a:gd name="connsiteX6" fmla="*/ 23146 w 45815"/>
                <a:gd name="connsiteY6" fmla="*/ 10001 h 52482"/>
                <a:gd name="connsiteX7" fmla="*/ 27337 w 45815"/>
                <a:gd name="connsiteY7" fmla="*/ 10859 h 52482"/>
                <a:gd name="connsiteX8" fmla="*/ 30194 w 45815"/>
                <a:gd name="connsiteY8" fmla="*/ 13049 h 52482"/>
                <a:gd name="connsiteX9" fmla="*/ 31623 w 45815"/>
                <a:gd name="connsiteY9" fmla="*/ 16002 h 52482"/>
                <a:gd name="connsiteX10" fmla="*/ 44577 w 45815"/>
                <a:gd name="connsiteY10" fmla="*/ 15240 h 52482"/>
                <a:gd name="connsiteX11" fmla="*/ 38100 w 45815"/>
                <a:gd name="connsiteY11" fmla="*/ 4096 h 52482"/>
                <a:gd name="connsiteX12" fmla="*/ 22860 w 45815"/>
                <a:gd name="connsiteY12" fmla="*/ 0 h 52482"/>
                <a:gd name="connsiteX13" fmla="*/ 11430 w 45815"/>
                <a:gd name="connsiteY13" fmla="*/ 1905 h 52482"/>
                <a:gd name="connsiteX14" fmla="*/ 3905 w 45815"/>
                <a:gd name="connsiteY14" fmla="*/ 7334 h 52482"/>
                <a:gd name="connsiteX15" fmla="*/ 1238 w 45815"/>
                <a:gd name="connsiteY15" fmla="*/ 15812 h 52482"/>
                <a:gd name="connsiteX16" fmla="*/ 4858 w 45815"/>
                <a:gd name="connsiteY16" fmla="*/ 25241 h 52482"/>
                <a:gd name="connsiteX17" fmla="*/ 16002 w 45815"/>
                <a:gd name="connsiteY17" fmla="*/ 30385 h 52482"/>
                <a:gd name="connsiteX18" fmla="*/ 24860 w 45815"/>
                <a:gd name="connsiteY18" fmla="*/ 32099 h 52482"/>
                <a:gd name="connsiteX19" fmla="*/ 29813 w 45815"/>
                <a:gd name="connsiteY19" fmla="*/ 34004 h 52482"/>
                <a:gd name="connsiteX20" fmla="*/ 31433 w 45815"/>
                <a:gd name="connsiteY20" fmla="*/ 37148 h 52482"/>
                <a:gd name="connsiteX21" fmla="*/ 29146 w 45815"/>
                <a:gd name="connsiteY21" fmla="*/ 40862 h 52482"/>
                <a:gd name="connsiteX22" fmla="*/ 23146 w 45815"/>
                <a:gd name="connsiteY22" fmla="*/ 42291 h 52482"/>
                <a:gd name="connsiteX23" fmla="*/ 16954 w 45815"/>
                <a:gd name="connsiteY23" fmla="*/ 40672 h 52482"/>
                <a:gd name="connsiteX24" fmla="*/ 13907 w 45815"/>
                <a:gd name="connsiteY24" fmla="*/ 36005 h 52482"/>
                <a:gd name="connsiteX25" fmla="*/ 0 w 45815"/>
                <a:gd name="connsiteY25" fmla="*/ 36767 h 52482"/>
                <a:gd name="connsiteX26" fmla="*/ 7049 w 45815"/>
                <a:gd name="connsiteY26" fmla="*/ 48292 h 52482"/>
                <a:gd name="connsiteX27" fmla="*/ 23146 w 45815"/>
                <a:gd name="connsiteY27" fmla="*/ 52483 h 52482"/>
                <a:gd name="connsiteX28" fmla="*/ 34862 w 45815"/>
                <a:gd name="connsiteY28" fmla="*/ 50387 h 52482"/>
                <a:gd name="connsiteX29" fmla="*/ 42863 w 45815"/>
                <a:gd name="connsiteY29" fmla="*/ 44482 h 52482"/>
                <a:gd name="connsiteX30" fmla="*/ 45815 w 45815"/>
                <a:gd name="connsiteY30" fmla="*/ 35719 h 52482"/>
                <a:gd name="connsiteX31" fmla="*/ 42196 w 45815"/>
                <a:gd name="connsiteY31" fmla="*/ 26861 h 5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5815" h="52482">
                  <a:moveTo>
                    <a:pt x="42100" y="26956"/>
                  </a:moveTo>
                  <a:cubicBezTo>
                    <a:pt x="39624" y="24670"/>
                    <a:pt x="36004" y="23051"/>
                    <a:pt x="31051" y="22003"/>
                  </a:cubicBezTo>
                  <a:lnTo>
                    <a:pt x="21812" y="20098"/>
                  </a:lnTo>
                  <a:cubicBezTo>
                    <a:pt x="19431" y="19622"/>
                    <a:pt x="17812" y="18955"/>
                    <a:pt x="16764" y="18098"/>
                  </a:cubicBezTo>
                  <a:cubicBezTo>
                    <a:pt x="15812" y="17240"/>
                    <a:pt x="15335" y="16193"/>
                    <a:pt x="15335" y="15050"/>
                  </a:cubicBezTo>
                  <a:cubicBezTo>
                    <a:pt x="15335" y="13526"/>
                    <a:pt x="16097" y="12287"/>
                    <a:pt x="17621" y="11335"/>
                  </a:cubicBezTo>
                  <a:cubicBezTo>
                    <a:pt x="19145" y="10382"/>
                    <a:pt x="20955" y="10001"/>
                    <a:pt x="23146" y="10001"/>
                  </a:cubicBezTo>
                  <a:cubicBezTo>
                    <a:pt x="24765" y="10001"/>
                    <a:pt x="26194" y="10287"/>
                    <a:pt x="27337" y="10859"/>
                  </a:cubicBezTo>
                  <a:cubicBezTo>
                    <a:pt x="28480" y="11430"/>
                    <a:pt x="29432" y="12097"/>
                    <a:pt x="30194" y="13049"/>
                  </a:cubicBezTo>
                  <a:cubicBezTo>
                    <a:pt x="30956" y="13907"/>
                    <a:pt x="31433" y="14954"/>
                    <a:pt x="31623" y="16002"/>
                  </a:cubicBezTo>
                  <a:lnTo>
                    <a:pt x="44577" y="15240"/>
                  </a:lnTo>
                  <a:cubicBezTo>
                    <a:pt x="44005" y="10573"/>
                    <a:pt x="41815" y="6858"/>
                    <a:pt x="38100" y="4096"/>
                  </a:cubicBezTo>
                  <a:cubicBezTo>
                    <a:pt x="34385" y="1334"/>
                    <a:pt x="29337" y="0"/>
                    <a:pt x="22860" y="0"/>
                  </a:cubicBezTo>
                  <a:cubicBezTo>
                    <a:pt x="18479" y="0"/>
                    <a:pt x="14668" y="667"/>
                    <a:pt x="11430" y="1905"/>
                  </a:cubicBezTo>
                  <a:cubicBezTo>
                    <a:pt x="8192" y="3143"/>
                    <a:pt x="5715" y="5048"/>
                    <a:pt x="3905" y="7334"/>
                  </a:cubicBezTo>
                  <a:cubicBezTo>
                    <a:pt x="2096" y="9716"/>
                    <a:pt x="1238" y="12478"/>
                    <a:pt x="1238" y="15812"/>
                  </a:cubicBezTo>
                  <a:cubicBezTo>
                    <a:pt x="1238" y="19622"/>
                    <a:pt x="2476" y="22765"/>
                    <a:pt x="4858" y="25241"/>
                  </a:cubicBezTo>
                  <a:cubicBezTo>
                    <a:pt x="7239" y="27718"/>
                    <a:pt x="10954" y="29432"/>
                    <a:pt x="16002" y="30385"/>
                  </a:cubicBezTo>
                  <a:lnTo>
                    <a:pt x="24860" y="32099"/>
                  </a:lnTo>
                  <a:cubicBezTo>
                    <a:pt x="27051" y="32576"/>
                    <a:pt x="28670" y="33147"/>
                    <a:pt x="29813" y="34004"/>
                  </a:cubicBezTo>
                  <a:cubicBezTo>
                    <a:pt x="30861" y="34862"/>
                    <a:pt x="31433" y="35909"/>
                    <a:pt x="31433" y="37148"/>
                  </a:cubicBezTo>
                  <a:cubicBezTo>
                    <a:pt x="31433" y="38672"/>
                    <a:pt x="30671" y="39910"/>
                    <a:pt x="29146" y="40862"/>
                  </a:cubicBezTo>
                  <a:cubicBezTo>
                    <a:pt x="27622" y="41815"/>
                    <a:pt x="25622" y="42291"/>
                    <a:pt x="23146" y="42291"/>
                  </a:cubicBezTo>
                  <a:cubicBezTo>
                    <a:pt x="20669" y="42291"/>
                    <a:pt x="18574" y="41720"/>
                    <a:pt x="16954" y="40672"/>
                  </a:cubicBezTo>
                  <a:cubicBezTo>
                    <a:pt x="15335" y="39624"/>
                    <a:pt x="14288" y="38005"/>
                    <a:pt x="13907" y="36005"/>
                  </a:cubicBezTo>
                  <a:lnTo>
                    <a:pt x="0" y="36767"/>
                  </a:lnTo>
                  <a:cubicBezTo>
                    <a:pt x="667" y="41624"/>
                    <a:pt x="3048" y="45530"/>
                    <a:pt x="7049" y="48292"/>
                  </a:cubicBezTo>
                  <a:cubicBezTo>
                    <a:pt x="11049" y="51149"/>
                    <a:pt x="16383" y="52483"/>
                    <a:pt x="23146" y="52483"/>
                  </a:cubicBezTo>
                  <a:cubicBezTo>
                    <a:pt x="27527" y="52483"/>
                    <a:pt x="31528" y="51816"/>
                    <a:pt x="34862" y="50387"/>
                  </a:cubicBezTo>
                  <a:cubicBezTo>
                    <a:pt x="38291" y="48959"/>
                    <a:pt x="40958" y="47054"/>
                    <a:pt x="42863" y="44482"/>
                  </a:cubicBezTo>
                  <a:cubicBezTo>
                    <a:pt x="44863" y="42005"/>
                    <a:pt x="45815" y="39053"/>
                    <a:pt x="45815" y="35719"/>
                  </a:cubicBezTo>
                  <a:cubicBezTo>
                    <a:pt x="45815" y="32004"/>
                    <a:pt x="44577" y="29051"/>
                    <a:pt x="42196" y="26861"/>
                  </a:cubicBezTo>
                  <a:close/>
                </a:path>
              </a:pathLst>
            </a:custGeom>
            <a:solidFill>
              <a:srgbClr val="FFFFFF"/>
            </a:solidFill>
            <a:ln w="0" cap="flat">
              <a:noFill/>
              <a:prstDash val="solid"/>
              <a:miter/>
            </a:ln>
          </p:spPr>
          <p:txBody>
            <a:bodyPr rtlCol="0" anchor="ctr"/>
            <a:lstStyle/>
            <a:p>
              <a:endParaRPr lang="en-GB"/>
            </a:p>
          </p:txBody>
        </p:sp>
        <p:sp>
          <p:nvSpPr>
            <p:cNvPr id="144" name="Freeform 143">
              <a:extLst>
                <a:ext uri="{FF2B5EF4-FFF2-40B4-BE49-F238E27FC236}">
                  <a16:creationId xmlns:a16="http://schemas.microsoft.com/office/drawing/2014/main" id="{A4FA0D0B-C9C9-6469-3D6D-015C094C6333}"/>
                </a:ext>
              </a:extLst>
            </p:cNvPr>
            <p:cNvSpPr/>
            <p:nvPr/>
          </p:nvSpPr>
          <p:spPr>
            <a:xfrm>
              <a:off x="1688967" y="5375823"/>
              <a:ext cx="43052" cy="67913"/>
            </a:xfrm>
            <a:custGeom>
              <a:avLst/>
              <a:gdLst>
                <a:gd name="connsiteX0" fmla="*/ 43053 w 43052"/>
                <a:gd name="connsiteY0" fmla="*/ 59150 h 67913"/>
                <a:gd name="connsiteX1" fmla="*/ 10287 w 43052"/>
                <a:gd name="connsiteY1" fmla="*/ 59150 h 67913"/>
                <a:gd name="connsiteX2" fmla="*/ 10287 w 43052"/>
                <a:gd name="connsiteY2" fmla="*/ 38291 h 67913"/>
                <a:gd name="connsiteX3" fmla="*/ 40386 w 43052"/>
                <a:gd name="connsiteY3" fmla="*/ 38291 h 67913"/>
                <a:gd name="connsiteX4" fmla="*/ 40386 w 43052"/>
                <a:gd name="connsiteY4" fmla="*/ 29528 h 67913"/>
                <a:gd name="connsiteX5" fmla="*/ 10287 w 43052"/>
                <a:gd name="connsiteY5" fmla="*/ 29528 h 67913"/>
                <a:gd name="connsiteX6" fmla="*/ 10287 w 43052"/>
                <a:gd name="connsiteY6" fmla="*/ 8763 h 67913"/>
                <a:gd name="connsiteX7" fmla="*/ 42672 w 43052"/>
                <a:gd name="connsiteY7" fmla="*/ 8763 h 67913"/>
                <a:gd name="connsiteX8" fmla="*/ 42672 w 43052"/>
                <a:gd name="connsiteY8" fmla="*/ 0 h 67913"/>
                <a:gd name="connsiteX9" fmla="*/ 0 w 43052"/>
                <a:gd name="connsiteY9" fmla="*/ 0 h 67913"/>
                <a:gd name="connsiteX10" fmla="*/ 0 w 43052"/>
                <a:gd name="connsiteY10" fmla="*/ 67913 h 67913"/>
                <a:gd name="connsiteX11" fmla="*/ 43053 w 43052"/>
                <a:gd name="connsiteY11" fmla="*/ 67913 h 67913"/>
                <a:gd name="connsiteX12" fmla="*/ 43053 w 43052"/>
                <a:gd name="connsiteY12" fmla="*/ 59150 h 6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52" h="67913">
                  <a:moveTo>
                    <a:pt x="43053" y="59150"/>
                  </a:moveTo>
                  <a:lnTo>
                    <a:pt x="10287" y="59150"/>
                  </a:lnTo>
                  <a:lnTo>
                    <a:pt x="10287" y="38291"/>
                  </a:lnTo>
                  <a:lnTo>
                    <a:pt x="40386" y="38291"/>
                  </a:lnTo>
                  <a:lnTo>
                    <a:pt x="40386" y="29528"/>
                  </a:lnTo>
                  <a:lnTo>
                    <a:pt x="10287" y="29528"/>
                  </a:lnTo>
                  <a:lnTo>
                    <a:pt x="10287" y="8763"/>
                  </a:lnTo>
                  <a:lnTo>
                    <a:pt x="42672" y="8763"/>
                  </a:lnTo>
                  <a:lnTo>
                    <a:pt x="42672" y="0"/>
                  </a:lnTo>
                  <a:lnTo>
                    <a:pt x="0" y="0"/>
                  </a:lnTo>
                  <a:lnTo>
                    <a:pt x="0" y="67913"/>
                  </a:lnTo>
                  <a:lnTo>
                    <a:pt x="43053" y="67913"/>
                  </a:lnTo>
                  <a:lnTo>
                    <a:pt x="43053" y="59150"/>
                  </a:lnTo>
                  <a:close/>
                </a:path>
              </a:pathLst>
            </a:custGeom>
            <a:solidFill>
              <a:srgbClr val="FFFFFF"/>
            </a:solidFill>
            <a:ln w="0" cap="flat">
              <a:noFill/>
              <a:prstDash val="solid"/>
              <a:miter/>
            </a:ln>
          </p:spPr>
          <p:txBody>
            <a:bodyPr rtlCol="0" anchor="ctr"/>
            <a:lstStyle/>
            <a:p>
              <a:endParaRPr lang="en-GB"/>
            </a:p>
          </p:txBody>
        </p:sp>
        <p:sp>
          <p:nvSpPr>
            <p:cNvPr id="145" name="Freeform 144">
              <a:extLst>
                <a:ext uri="{FF2B5EF4-FFF2-40B4-BE49-F238E27FC236}">
                  <a16:creationId xmlns:a16="http://schemas.microsoft.com/office/drawing/2014/main" id="{045AF65C-6EB7-627A-BF9A-247F510D3251}"/>
                </a:ext>
              </a:extLst>
            </p:cNvPr>
            <p:cNvSpPr/>
            <p:nvPr/>
          </p:nvSpPr>
          <p:spPr>
            <a:xfrm>
              <a:off x="1746975" y="5392777"/>
              <a:ext cx="42195" cy="51720"/>
            </a:xfrm>
            <a:custGeom>
              <a:avLst/>
              <a:gdLst>
                <a:gd name="connsiteX0" fmla="*/ 8001 w 42195"/>
                <a:gd name="connsiteY0" fmla="*/ 49530 h 51720"/>
                <a:gd name="connsiteX1" fmla="*/ 16669 w 42195"/>
                <a:gd name="connsiteY1" fmla="*/ 51721 h 51720"/>
                <a:gd name="connsiteX2" fmla="*/ 26289 w 42195"/>
                <a:gd name="connsiteY2" fmla="*/ 49054 h 51720"/>
                <a:gd name="connsiteX3" fmla="*/ 31909 w 42195"/>
                <a:gd name="connsiteY3" fmla="*/ 42291 h 51720"/>
                <a:gd name="connsiteX4" fmla="*/ 32480 w 42195"/>
                <a:gd name="connsiteY4" fmla="*/ 42291 h 51720"/>
                <a:gd name="connsiteX5" fmla="*/ 32480 w 42195"/>
                <a:gd name="connsiteY5" fmla="*/ 51149 h 51720"/>
                <a:gd name="connsiteX6" fmla="*/ 42196 w 42195"/>
                <a:gd name="connsiteY6" fmla="*/ 51149 h 51720"/>
                <a:gd name="connsiteX7" fmla="*/ 42196 w 42195"/>
                <a:gd name="connsiteY7" fmla="*/ 0 h 51720"/>
                <a:gd name="connsiteX8" fmla="*/ 32194 w 42195"/>
                <a:gd name="connsiteY8" fmla="*/ 0 h 51720"/>
                <a:gd name="connsiteX9" fmla="*/ 32194 w 42195"/>
                <a:gd name="connsiteY9" fmla="*/ 29813 h 51720"/>
                <a:gd name="connsiteX10" fmla="*/ 30385 w 42195"/>
                <a:gd name="connsiteY10" fmla="*/ 36957 h 51720"/>
                <a:gd name="connsiteX11" fmla="*/ 25813 w 42195"/>
                <a:gd name="connsiteY11" fmla="*/ 41148 h 51720"/>
                <a:gd name="connsiteX12" fmla="*/ 20288 w 42195"/>
                <a:gd name="connsiteY12" fmla="*/ 42577 h 51720"/>
                <a:gd name="connsiteX13" fmla="*/ 12763 w 42195"/>
                <a:gd name="connsiteY13" fmla="*/ 39529 h 51720"/>
                <a:gd name="connsiteX14" fmla="*/ 9906 w 42195"/>
                <a:gd name="connsiteY14" fmla="*/ 31242 h 51720"/>
                <a:gd name="connsiteX15" fmla="*/ 9906 w 42195"/>
                <a:gd name="connsiteY15" fmla="*/ 0 h 51720"/>
                <a:gd name="connsiteX16" fmla="*/ 0 w 42195"/>
                <a:gd name="connsiteY16" fmla="*/ 0 h 51720"/>
                <a:gd name="connsiteX17" fmla="*/ 0 w 42195"/>
                <a:gd name="connsiteY17" fmla="*/ 32480 h 51720"/>
                <a:gd name="connsiteX18" fmla="*/ 2096 w 42195"/>
                <a:gd name="connsiteY18" fmla="*/ 43053 h 51720"/>
                <a:gd name="connsiteX19" fmla="*/ 8001 w 42195"/>
                <a:gd name="connsiteY19" fmla="*/ 49530 h 5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195" h="51720">
                  <a:moveTo>
                    <a:pt x="8001" y="49530"/>
                  </a:moveTo>
                  <a:cubicBezTo>
                    <a:pt x="10477" y="50959"/>
                    <a:pt x="13430" y="51721"/>
                    <a:pt x="16669" y="51721"/>
                  </a:cubicBezTo>
                  <a:cubicBezTo>
                    <a:pt x="20479" y="51721"/>
                    <a:pt x="23717" y="50864"/>
                    <a:pt x="26289" y="49054"/>
                  </a:cubicBezTo>
                  <a:cubicBezTo>
                    <a:pt x="28861" y="47244"/>
                    <a:pt x="30766" y="44958"/>
                    <a:pt x="31909" y="42291"/>
                  </a:cubicBezTo>
                  <a:lnTo>
                    <a:pt x="32480" y="42291"/>
                  </a:lnTo>
                  <a:lnTo>
                    <a:pt x="32480" y="51149"/>
                  </a:lnTo>
                  <a:lnTo>
                    <a:pt x="42196" y="51149"/>
                  </a:lnTo>
                  <a:lnTo>
                    <a:pt x="42196" y="0"/>
                  </a:lnTo>
                  <a:lnTo>
                    <a:pt x="32194" y="0"/>
                  </a:lnTo>
                  <a:lnTo>
                    <a:pt x="32194" y="29813"/>
                  </a:lnTo>
                  <a:cubicBezTo>
                    <a:pt x="32194" y="32671"/>
                    <a:pt x="31623" y="35147"/>
                    <a:pt x="30385" y="36957"/>
                  </a:cubicBezTo>
                  <a:cubicBezTo>
                    <a:pt x="29146" y="38862"/>
                    <a:pt x="27622" y="40195"/>
                    <a:pt x="25813" y="41148"/>
                  </a:cubicBezTo>
                  <a:cubicBezTo>
                    <a:pt x="24003" y="42101"/>
                    <a:pt x="22098" y="42577"/>
                    <a:pt x="20288" y="42577"/>
                  </a:cubicBezTo>
                  <a:cubicBezTo>
                    <a:pt x="17240" y="42577"/>
                    <a:pt x="14668" y="41529"/>
                    <a:pt x="12763" y="39529"/>
                  </a:cubicBezTo>
                  <a:cubicBezTo>
                    <a:pt x="10858" y="37433"/>
                    <a:pt x="9906" y="34671"/>
                    <a:pt x="9906" y="31242"/>
                  </a:cubicBezTo>
                  <a:lnTo>
                    <a:pt x="9906" y="0"/>
                  </a:lnTo>
                  <a:lnTo>
                    <a:pt x="0" y="0"/>
                  </a:lnTo>
                  <a:lnTo>
                    <a:pt x="0" y="32480"/>
                  </a:lnTo>
                  <a:cubicBezTo>
                    <a:pt x="0" y="36671"/>
                    <a:pt x="762" y="40195"/>
                    <a:pt x="2096" y="43053"/>
                  </a:cubicBezTo>
                  <a:cubicBezTo>
                    <a:pt x="3524" y="45911"/>
                    <a:pt x="5524" y="48101"/>
                    <a:pt x="8001" y="49530"/>
                  </a:cubicBezTo>
                  <a:close/>
                </a:path>
              </a:pathLst>
            </a:custGeom>
            <a:solidFill>
              <a:srgbClr val="FFFFFF"/>
            </a:solidFill>
            <a:ln w="0" cap="flat">
              <a:noFill/>
              <a:prstDash val="solid"/>
              <a:miter/>
            </a:ln>
          </p:spPr>
          <p:txBody>
            <a:bodyPr rtlCol="0" anchor="ctr"/>
            <a:lstStyle/>
            <a:p>
              <a:endParaRPr lang="en-GB"/>
            </a:p>
          </p:txBody>
        </p:sp>
        <p:sp>
          <p:nvSpPr>
            <p:cNvPr id="146" name="Freeform 145">
              <a:extLst>
                <a:ext uri="{FF2B5EF4-FFF2-40B4-BE49-F238E27FC236}">
                  <a16:creationId xmlns:a16="http://schemas.microsoft.com/office/drawing/2014/main" id="{4491D265-6FF8-5276-DC7C-684A569DBAF9}"/>
                </a:ext>
              </a:extLst>
            </p:cNvPr>
            <p:cNvSpPr/>
            <p:nvPr/>
          </p:nvSpPr>
          <p:spPr>
            <a:xfrm>
              <a:off x="1804696" y="5392015"/>
              <a:ext cx="27336" cy="51720"/>
            </a:xfrm>
            <a:custGeom>
              <a:avLst/>
              <a:gdLst>
                <a:gd name="connsiteX0" fmla="*/ 10001 w 27336"/>
                <a:gd name="connsiteY0" fmla="*/ 20669 h 51720"/>
                <a:gd name="connsiteX1" fmla="*/ 11621 w 27336"/>
                <a:gd name="connsiteY1" fmla="*/ 14764 h 51720"/>
                <a:gd name="connsiteX2" fmla="*/ 15907 w 27336"/>
                <a:gd name="connsiteY2" fmla="*/ 10668 h 51720"/>
                <a:gd name="connsiteX3" fmla="*/ 22193 w 27336"/>
                <a:gd name="connsiteY3" fmla="*/ 9144 h 51720"/>
                <a:gd name="connsiteX4" fmla="*/ 25241 w 27336"/>
                <a:gd name="connsiteY4" fmla="*/ 9335 h 51720"/>
                <a:gd name="connsiteX5" fmla="*/ 27337 w 27336"/>
                <a:gd name="connsiteY5" fmla="*/ 9716 h 51720"/>
                <a:gd name="connsiteX6" fmla="*/ 27337 w 27336"/>
                <a:gd name="connsiteY6" fmla="*/ 191 h 51720"/>
                <a:gd name="connsiteX7" fmla="*/ 25337 w 27336"/>
                <a:gd name="connsiteY7" fmla="*/ 0 h 51720"/>
                <a:gd name="connsiteX8" fmla="*/ 23146 w 27336"/>
                <a:gd name="connsiteY8" fmla="*/ 0 h 51720"/>
                <a:gd name="connsiteX9" fmla="*/ 15145 w 27336"/>
                <a:gd name="connsiteY9" fmla="*/ 2381 h 51720"/>
                <a:gd name="connsiteX10" fmla="*/ 10192 w 27336"/>
                <a:gd name="connsiteY10" fmla="*/ 8858 h 51720"/>
                <a:gd name="connsiteX11" fmla="*/ 9620 w 27336"/>
                <a:gd name="connsiteY11" fmla="*/ 8858 h 51720"/>
                <a:gd name="connsiteX12" fmla="*/ 9620 w 27336"/>
                <a:gd name="connsiteY12" fmla="*/ 762 h 51720"/>
                <a:gd name="connsiteX13" fmla="*/ 0 w 27336"/>
                <a:gd name="connsiteY13" fmla="*/ 762 h 51720"/>
                <a:gd name="connsiteX14" fmla="*/ 0 w 27336"/>
                <a:gd name="connsiteY14" fmla="*/ 51721 h 51720"/>
                <a:gd name="connsiteX15" fmla="*/ 9906 w 27336"/>
                <a:gd name="connsiteY15" fmla="*/ 51721 h 51720"/>
                <a:gd name="connsiteX16" fmla="*/ 9906 w 27336"/>
                <a:gd name="connsiteY16" fmla="*/ 20574 h 5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336" h="51720">
                  <a:moveTo>
                    <a:pt x="10001" y="20669"/>
                  </a:moveTo>
                  <a:cubicBezTo>
                    <a:pt x="10001" y="18479"/>
                    <a:pt x="10573" y="16478"/>
                    <a:pt x="11621" y="14764"/>
                  </a:cubicBezTo>
                  <a:cubicBezTo>
                    <a:pt x="12668" y="13049"/>
                    <a:pt x="14097" y="11621"/>
                    <a:pt x="15907" y="10668"/>
                  </a:cubicBezTo>
                  <a:cubicBezTo>
                    <a:pt x="17717" y="9716"/>
                    <a:pt x="19812" y="9144"/>
                    <a:pt x="22193" y="9144"/>
                  </a:cubicBezTo>
                  <a:cubicBezTo>
                    <a:pt x="23241" y="9144"/>
                    <a:pt x="24193" y="9144"/>
                    <a:pt x="25241" y="9335"/>
                  </a:cubicBezTo>
                  <a:cubicBezTo>
                    <a:pt x="26289" y="9525"/>
                    <a:pt x="26956" y="9620"/>
                    <a:pt x="27337" y="9716"/>
                  </a:cubicBezTo>
                  <a:lnTo>
                    <a:pt x="27337" y="191"/>
                  </a:lnTo>
                  <a:cubicBezTo>
                    <a:pt x="26860" y="191"/>
                    <a:pt x="26194" y="95"/>
                    <a:pt x="25337" y="0"/>
                  </a:cubicBezTo>
                  <a:cubicBezTo>
                    <a:pt x="24479" y="0"/>
                    <a:pt x="23717" y="0"/>
                    <a:pt x="23146" y="0"/>
                  </a:cubicBezTo>
                  <a:cubicBezTo>
                    <a:pt x="20193" y="0"/>
                    <a:pt x="17526" y="762"/>
                    <a:pt x="15145" y="2381"/>
                  </a:cubicBezTo>
                  <a:cubicBezTo>
                    <a:pt x="12763" y="4001"/>
                    <a:pt x="11144" y="6096"/>
                    <a:pt x="10192" y="8858"/>
                  </a:cubicBezTo>
                  <a:lnTo>
                    <a:pt x="9620" y="8858"/>
                  </a:lnTo>
                  <a:lnTo>
                    <a:pt x="9620" y="762"/>
                  </a:lnTo>
                  <a:lnTo>
                    <a:pt x="0" y="762"/>
                  </a:lnTo>
                  <a:lnTo>
                    <a:pt x="0" y="51721"/>
                  </a:lnTo>
                  <a:lnTo>
                    <a:pt x="9906" y="51721"/>
                  </a:lnTo>
                  <a:lnTo>
                    <a:pt x="9906" y="20574"/>
                  </a:lnTo>
                  <a:close/>
                </a:path>
              </a:pathLst>
            </a:custGeom>
            <a:solidFill>
              <a:srgbClr val="FFFFFF"/>
            </a:solidFill>
            <a:ln w="0" cap="flat">
              <a:noFill/>
              <a:prstDash val="solid"/>
              <a:miter/>
            </a:ln>
          </p:spPr>
          <p:txBody>
            <a:bodyPr rtlCol="0" anchor="ctr"/>
            <a:lstStyle/>
            <a:p>
              <a:endParaRPr lang="en-GB"/>
            </a:p>
          </p:txBody>
        </p:sp>
        <p:sp>
          <p:nvSpPr>
            <p:cNvPr id="147" name="Freeform 146">
              <a:extLst>
                <a:ext uri="{FF2B5EF4-FFF2-40B4-BE49-F238E27FC236}">
                  <a16:creationId xmlns:a16="http://schemas.microsoft.com/office/drawing/2014/main" id="{4658744A-71DE-6067-B073-B65A40975194}"/>
                </a:ext>
              </a:extLst>
            </p:cNvPr>
            <p:cNvSpPr/>
            <p:nvPr/>
          </p:nvSpPr>
          <p:spPr>
            <a:xfrm>
              <a:off x="1838986" y="5392206"/>
              <a:ext cx="47434" cy="52577"/>
            </a:xfrm>
            <a:custGeom>
              <a:avLst/>
              <a:gdLst>
                <a:gd name="connsiteX0" fmla="*/ 36195 w 47434"/>
                <a:gd name="connsiteY0" fmla="*/ 49340 h 52577"/>
                <a:gd name="connsiteX1" fmla="*/ 44482 w 47434"/>
                <a:gd name="connsiteY1" fmla="*/ 40195 h 52577"/>
                <a:gd name="connsiteX2" fmla="*/ 47435 w 47434"/>
                <a:gd name="connsiteY2" fmla="*/ 26384 h 52577"/>
                <a:gd name="connsiteX3" fmla="*/ 44482 w 47434"/>
                <a:gd name="connsiteY3" fmla="*/ 12478 h 52577"/>
                <a:gd name="connsiteX4" fmla="*/ 36195 w 47434"/>
                <a:gd name="connsiteY4" fmla="*/ 3238 h 52577"/>
                <a:gd name="connsiteX5" fmla="*/ 23717 w 47434"/>
                <a:gd name="connsiteY5" fmla="*/ 0 h 52577"/>
                <a:gd name="connsiteX6" fmla="*/ 11240 w 47434"/>
                <a:gd name="connsiteY6" fmla="*/ 3238 h 52577"/>
                <a:gd name="connsiteX7" fmla="*/ 2953 w 47434"/>
                <a:gd name="connsiteY7" fmla="*/ 12478 h 52577"/>
                <a:gd name="connsiteX8" fmla="*/ 0 w 47434"/>
                <a:gd name="connsiteY8" fmla="*/ 26384 h 52577"/>
                <a:gd name="connsiteX9" fmla="*/ 2953 w 47434"/>
                <a:gd name="connsiteY9" fmla="*/ 40195 h 52577"/>
                <a:gd name="connsiteX10" fmla="*/ 11240 w 47434"/>
                <a:gd name="connsiteY10" fmla="*/ 49340 h 52577"/>
                <a:gd name="connsiteX11" fmla="*/ 23717 w 47434"/>
                <a:gd name="connsiteY11" fmla="*/ 52578 h 52577"/>
                <a:gd name="connsiteX12" fmla="*/ 36195 w 47434"/>
                <a:gd name="connsiteY12" fmla="*/ 49340 h 52577"/>
                <a:gd name="connsiteX13" fmla="*/ 11430 w 47434"/>
                <a:gd name="connsiteY13" fmla="*/ 35243 h 52577"/>
                <a:gd name="connsiteX14" fmla="*/ 9906 w 47434"/>
                <a:gd name="connsiteY14" fmla="*/ 26289 h 52577"/>
                <a:gd name="connsiteX15" fmla="*/ 11430 w 47434"/>
                <a:gd name="connsiteY15" fmla="*/ 17336 h 52577"/>
                <a:gd name="connsiteX16" fmla="*/ 16002 w 47434"/>
                <a:gd name="connsiteY16" fmla="*/ 10763 h 52577"/>
                <a:gd name="connsiteX17" fmla="*/ 23717 w 47434"/>
                <a:gd name="connsiteY17" fmla="*/ 8287 h 52577"/>
                <a:gd name="connsiteX18" fmla="*/ 31433 w 47434"/>
                <a:gd name="connsiteY18" fmla="*/ 10763 h 52577"/>
                <a:gd name="connsiteX19" fmla="*/ 36004 w 47434"/>
                <a:gd name="connsiteY19" fmla="*/ 17336 h 52577"/>
                <a:gd name="connsiteX20" fmla="*/ 37529 w 47434"/>
                <a:gd name="connsiteY20" fmla="*/ 26289 h 52577"/>
                <a:gd name="connsiteX21" fmla="*/ 36004 w 47434"/>
                <a:gd name="connsiteY21" fmla="*/ 35243 h 52577"/>
                <a:gd name="connsiteX22" fmla="*/ 31433 w 47434"/>
                <a:gd name="connsiteY22" fmla="*/ 41815 h 52577"/>
                <a:gd name="connsiteX23" fmla="*/ 23717 w 47434"/>
                <a:gd name="connsiteY23" fmla="*/ 44291 h 52577"/>
                <a:gd name="connsiteX24" fmla="*/ 16002 w 47434"/>
                <a:gd name="connsiteY24" fmla="*/ 41815 h 52577"/>
                <a:gd name="connsiteX25" fmla="*/ 11430 w 47434"/>
                <a:gd name="connsiteY25" fmla="*/ 35243 h 5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434" h="52577">
                  <a:moveTo>
                    <a:pt x="36195" y="49340"/>
                  </a:moveTo>
                  <a:cubicBezTo>
                    <a:pt x="39719" y="47149"/>
                    <a:pt x="42482" y="44101"/>
                    <a:pt x="44482" y="40195"/>
                  </a:cubicBezTo>
                  <a:cubicBezTo>
                    <a:pt x="46482" y="36290"/>
                    <a:pt x="47435" y="31623"/>
                    <a:pt x="47435" y="26384"/>
                  </a:cubicBezTo>
                  <a:cubicBezTo>
                    <a:pt x="47435" y="21145"/>
                    <a:pt x="46482" y="16478"/>
                    <a:pt x="44482" y="12478"/>
                  </a:cubicBezTo>
                  <a:cubicBezTo>
                    <a:pt x="42482" y="8477"/>
                    <a:pt x="39719" y="5429"/>
                    <a:pt x="36195" y="3238"/>
                  </a:cubicBezTo>
                  <a:cubicBezTo>
                    <a:pt x="32671" y="1048"/>
                    <a:pt x="28480" y="0"/>
                    <a:pt x="23717" y="0"/>
                  </a:cubicBezTo>
                  <a:cubicBezTo>
                    <a:pt x="18955" y="0"/>
                    <a:pt x="14764" y="1048"/>
                    <a:pt x="11240" y="3238"/>
                  </a:cubicBezTo>
                  <a:cubicBezTo>
                    <a:pt x="7715" y="5429"/>
                    <a:pt x="4953" y="8477"/>
                    <a:pt x="2953" y="12478"/>
                  </a:cubicBezTo>
                  <a:cubicBezTo>
                    <a:pt x="953" y="16478"/>
                    <a:pt x="0" y="21050"/>
                    <a:pt x="0" y="26384"/>
                  </a:cubicBezTo>
                  <a:cubicBezTo>
                    <a:pt x="0" y="31718"/>
                    <a:pt x="953" y="36290"/>
                    <a:pt x="2953" y="40195"/>
                  </a:cubicBezTo>
                  <a:cubicBezTo>
                    <a:pt x="4953" y="44101"/>
                    <a:pt x="7715" y="47149"/>
                    <a:pt x="11240" y="49340"/>
                  </a:cubicBezTo>
                  <a:cubicBezTo>
                    <a:pt x="14764" y="51530"/>
                    <a:pt x="18955" y="52578"/>
                    <a:pt x="23717" y="52578"/>
                  </a:cubicBezTo>
                  <a:cubicBezTo>
                    <a:pt x="28480" y="52578"/>
                    <a:pt x="32671" y="51530"/>
                    <a:pt x="36195" y="49340"/>
                  </a:cubicBezTo>
                  <a:close/>
                  <a:moveTo>
                    <a:pt x="11430" y="35243"/>
                  </a:moveTo>
                  <a:cubicBezTo>
                    <a:pt x="10478" y="32480"/>
                    <a:pt x="9906" y="29528"/>
                    <a:pt x="9906" y="26289"/>
                  </a:cubicBezTo>
                  <a:cubicBezTo>
                    <a:pt x="9906" y="23051"/>
                    <a:pt x="10382" y="20003"/>
                    <a:pt x="11430" y="17336"/>
                  </a:cubicBezTo>
                  <a:cubicBezTo>
                    <a:pt x="12383" y="14573"/>
                    <a:pt x="13907" y="12383"/>
                    <a:pt x="16002" y="10763"/>
                  </a:cubicBezTo>
                  <a:cubicBezTo>
                    <a:pt x="18002" y="9144"/>
                    <a:pt x="20669" y="8287"/>
                    <a:pt x="23717" y="8287"/>
                  </a:cubicBezTo>
                  <a:cubicBezTo>
                    <a:pt x="26765" y="8287"/>
                    <a:pt x="29337" y="9144"/>
                    <a:pt x="31433" y="10763"/>
                  </a:cubicBezTo>
                  <a:cubicBezTo>
                    <a:pt x="33433" y="12383"/>
                    <a:pt x="34957" y="14669"/>
                    <a:pt x="36004" y="17336"/>
                  </a:cubicBezTo>
                  <a:cubicBezTo>
                    <a:pt x="36957" y="20098"/>
                    <a:pt x="37529" y="23051"/>
                    <a:pt x="37529" y="26289"/>
                  </a:cubicBezTo>
                  <a:cubicBezTo>
                    <a:pt x="37529" y="29528"/>
                    <a:pt x="37052" y="32576"/>
                    <a:pt x="36004" y="35243"/>
                  </a:cubicBezTo>
                  <a:cubicBezTo>
                    <a:pt x="35052" y="38005"/>
                    <a:pt x="33528" y="40100"/>
                    <a:pt x="31433" y="41815"/>
                  </a:cubicBezTo>
                  <a:cubicBezTo>
                    <a:pt x="29432" y="43434"/>
                    <a:pt x="26861" y="44291"/>
                    <a:pt x="23717" y="44291"/>
                  </a:cubicBezTo>
                  <a:cubicBezTo>
                    <a:pt x="20574" y="44291"/>
                    <a:pt x="18002" y="43434"/>
                    <a:pt x="16002" y="41815"/>
                  </a:cubicBezTo>
                  <a:cubicBezTo>
                    <a:pt x="13907" y="40195"/>
                    <a:pt x="12478" y="38005"/>
                    <a:pt x="11430" y="35243"/>
                  </a:cubicBezTo>
                  <a:close/>
                </a:path>
              </a:pathLst>
            </a:custGeom>
            <a:solidFill>
              <a:srgbClr val="FFFFFF"/>
            </a:solidFill>
            <a:ln w="0" cap="flat">
              <a:noFill/>
              <a:prstDash val="solid"/>
              <a:miter/>
            </a:ln>
          </p:spPr>
          <p:txBody>
            <a:bodyPr rtlCol="0" anchor="ctr"/>
            <a:lstStyle/>
            <a:p>
              <a:endParaRPr lang="en-GB"/>
            </a:p>
          </p:txBody>
        </p:sp>
        <p:sp>
          <p:nvSpPr>
            <p:cNvPr id="148" name="Freeform 147">
              <a:extLst>
                <a:ext uri="{FF2B5EF4-FFF2-40B4-BE49-F238E27FC236}">
                  <a16:creationId xmlns:a16="http://schemas.microsoft.com/office/drawing/2014/main" id="{4F640F43-C7C9-1A7A-6930-2F8A8D7A02A0}"/>
                </a:ext>
              </a:extLst>
            </p:cNvPr>
            <p:cNvSpPr/>
            <p:nvPr/>
          </p:nvSpPr>
          <p:spPr>
            <a:xfrm>
              <a:off x="1899755" y="5392206"/>
              <a:ext cx="46577" cy="70865"/>
            </a:xfrm>
            <a:custGeom>
              <a:avLst/>
              <a:gdLst>
                <a:gd name="connsiteX0" fmla="*/ 25337 w 46577"/>
                <a:gd name="connsiteY0" fmla="*/ 52578 h 70865"/>
                <a:gd name="connsiteX1" fmla="*/ 36290 w 46577"/>
                <a:gd name="connsiteY1" fmla="*/ 49435 h 70865"/>
                <a:gd name="connsiteX2" fmla="*/ 43815 w 46577"/>
                <a:gd name="connsiteY2" fmla="*/ 40386 h 70865"/>
                <a:gd name="connsiteX3" fmla="*/ 46577 w 46577"/>
                <a:gd name="connsiteY3" fmla="*/ 26194 h 70865"/>
                <a:gd name="connsiteX4" fmla="*/ 43815 w 46577"/>
                <a:gd name="connsiteY4" fmla="*/ 12097 h 70865"/>
                <a:gd name="connsiteX5" fmla="*/ 36195 w 46577"/>
                <a:gd name="connsiteY5" fmla="*/ 3143 h 70865"/>
                <a:gd name="connsiteX6" fmla="*/ 25146 w 46577"/>
                <a:gd name="connsiteY6" fmla="*/ 0 h 70865"/>
                <a:gd name="connsiteX7" fmla="*/ 17526 w 46577"/>
                <a:gd name="connsiteY7" fmla="*/ 1619 h 70865"/>
                <a:gd name="connsiteX8" fmla="*/ 13049 w 46577"/>
                <a:gd name="connsiteY8" fmla="*/ 5334 h 70865"/>
                <a:gd name="connsiteX9" fmla="*/ 10573 w 46577"/>
                <a:gd name="connsiteY9" fmla="*/ 9049 h 70865"/>
                <a:gd name="connsiteX10" fmla="*/ 9716 w 46577"/>
                <a:gd name="connsiteY10" fmla="*/ 9049 h 70865"/>
                <a:gd name="connsiteX11" fmla="*/ 9716 w 46577"/>
                <a:gd name="connsiteY11" fmla="*/ 762 h 70865"/>
                <a:gd name="connsiteX12" fmla="*/ 0 w 46577"/>
                <a:gd name="connsiteY12" fmla="*/ 762 h 70865"/>
                <a:gd name="connsiteX13" fmla="*/ 0 w 46577"/>
                <a:gd name="connsiteY13" fmla="*/ 70866 h 70865"/>
                <a:gd name="connsiteX14" fmla="*/ 9906 w 46577"/>
                <a:gd name="connsiteY14" fmla="*/ 70866 h 70865"/>
                <a:gd name="connsiteX15" fmla="*/ 9906 w 46577"/>
                <a:gd name="connsiteY15" fmla="*/ 43815 h 70865"/>
                <a:gd name="connsiteX16" fmla="*/ 10478 w 46577"/>
                <a:gd name="connsiteY16" fmla="*/ 43815 h 70865"/>
                <a:gd name="connsiteX17" fmla="*/ 13049 w 46577"/>
                <a:gd name="connsiteY17" fmla="*/ 47530 h 70865"/>
                <a:gd name="connsiteX18" fmla="*/ 17621 w 46577"/>
                <a:gd name="connsiteY18" fmla="*/ 51149 h 70865"/>
                <a:gd name="connsiteX19" fmla="*/ 25241 w 46577"/>
                <a:gd name="connsiteY19" fmla="*/ 52673 h 70865"/>
                <a:gd name="connsiteX20" fmla="*/ 11335 w 46577"/>
                <a:gd name="connsiteY20" fmla="*/ 35528 h 70865"/>
                <a:gd name="connsiteX21" fmla="*/ 9811 w 46577"/>
                <a:gd name="connsiteY21" fmla="*/ 26098 h 70865"/>
                <a:gd name="connsiteX22" fmla="*/ 11335 w 46577"/>
                <a:gd name="connsiteY22" fmla="*/ 16764 h 70865"/>
                <a:gd name="connsiteX23" fmla="*/ 15812 w 46577"/>
                <a:gd name="connsiteY23" fmla="*/ 10573 h 70865"/>
                <a:gd name="connsiteX24" fmla="*/ 23146 w 46577"/>
                <a:gd name="connsiteY24" fmla="*/ 8382 h 70865"/>
                <a:gd name="connsiteX25" fmla="*/ 30671 w 46577"/>
                <a:gd name="connsiteY25" fmla="*/ 10668 h 70865"/>
                <a:gd name="connsiteX26" fmla="*/ 35147 w 46577"/>
                <a:gd name="connsiteY26" fmla="*/ 17050 h 70865"/>
                <a:gd name="connsiteX27" fmla="*/ 36671 w 46577"/>
                <a:gd name="connsiteY27" fmla="*/ 26098 h 70865"/>
                <a:gd name="connsiteX28" fmla="*/ 35147 w 46577"/>
                <a:gd name="connsiteY28" fmla="*/ 35338 h 70865"/>
                <a:gd name="connsiteX29" fmla="*/ 30575 w 46577"/>
                <a:gd name="connsiteY29" fmla="*/ 41815 h 70865"/>
                <a:gd name="connsiteX30" fmla="*/ 23146 w 46577"/>
                <a:gd name="connsiteY30" fmla="*/ 44196 h 70865"/>
                <a:gd name="connsiteX31" fmla="*/ 15907 w 46577"/>
                <a:gd name="connsiteY31" fmla="*/ 41910 h 70865"/>
                <a:gd name="connsiteX32" fmla="*/ 11430 w 46577"/>
                <a:gd name="connsiteY32" fmla="*/ 35623 h 7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577" h="70865">
                  <a:moveTo>
                    <a:pt x="25337" y="52578"/>
                  </a:moveTo>
                  <a:cubicBezTo>
                    <a:pt x="29432" y="52578"/>
                    <a:pt x="33147" y="51530"/>
                    <a:pt x="36290" y="49435"/>
                  </a:cubicBezTo>
                  <a:cubicBezTo>
                    <a:pt x="39529" y="47339"/>
                    <a:pt x="42005" y="44291"/>
                    <a:pt x="43815" y="40386"/>
                  </a:cubicBezTo>
                  <a:cubicBezTo>
                    <a:pt x="45625" y="36481"/>
                    <a:pt x="46577" y="31718"/>
                    <a:pt x="46577" y="26194"/>
                  </a:cubicBezTo>
                  <a:cubicBezTo>
                    <a:pt x="46577" y="20669"/>
                    <a:pt x="45625" y="16002"/>
                    <a:pt x="43815" y="12097"/>
                  </a:cubicBezTo>
                  <a:cubicBezTo>
                    <a:pt x="42005" y="8191"/>
                    <a:pt x="39433" y="5143"/>
                    <a:pt x="36195" y="3143"/>
                  </a:cubicBezTo>
                  <a:cubicBezTo>
                    <a:pt x="32957" y="1048"/>
                    <a:pt x="29242" y="0"/>
                    <a:pt x="25146" y="0"/>
                  </a:cubicBezTo>
                  <a:cubicBezTo>
                    <a:pt x="22003" y="0"/>
                    <a:pt x="19431" y="571"/>
                    <a:pt x="17526" y="1619"/>
                  </a:cubicBezTo>
                  <a:cubicBezTo>
                    <a:pt x="15621" y="2667"/>
                    <a:pt x="14097" y="3905"/>
                    <a:pt x="13049" y="5334"/>
                  </a:cubicBezTo>
                  <a:cubicBezTo>
                    <a:pt x="12001" y="6763"/>
                    <a:pt x="11144" y="7906"/>
                    <a:pt x="10573" y="9049"/>
                  </a:cubicBezTo>
                  <a:lnTo>
                    <a:pt x="9716" y="9049"/>
                  </a:lnTo>
                  <a:lnTo>
                    <a:pt x="9716" y="762"/>
                  </a:lnTo>
                  <a:lnTo>
                    <a:pt x="0" y="762"/>
                  </a:lnTo>
                  <a:lnTo>
                    <a:pt x="0" y="70866"/>
                  </a:lnTo>
                  <a:lnTo>
                    <a:pt x="9906" y="70866"/>
                  </a:lnTo>
                  <a:lnTo>
                    <a:pt x="9906" y="43815"/>
                  </a:lnTo>
                  <a:lnTo>
                    <a:pt x="10478" y="43815"/>
                  </a:lnTo>
                  <a:cubicBezTo>
                    <a:pt x="11049" y="44863"/>
                    <a:pt x="11906" y="46101"/>
                    <a:pt x="13049" y="47530"/>
                  </a:cubicBezTo>
                  <a:cubicBezTo>
                    <a:pt x="14192" y="48959"/>
                    <a:pt x="15716" y="50101"/>
                    <a:pt x="17621" y="51149"/>
                  </a:cubicBezTo>
                  <a:cubicBezTo>
                    <a:pt x="19621" y="52197"/>
                    <a:pt x="22098" y="52673"/>
                    <a:pt x="25241" y="52673"/>
                  </a:cubicBezTo>
                  <a:close/>
                  <a:moveTo>
                    <a:pt x="11335" y="35528"/>
                  </a:moveTo>
                  <a:cubicBezTo>
                    <a:pt x="10287" y="32861"/>
                    <a:pt x="9811" y="29718"/>
                    <a:pt x="9811" y="26098"/>
                  </a:cubicBezTo>
                  <a:cubicBezTo>
                    <a:pt x="9811" y="22479"/>
                    <a:pt x="10287" y="19431"/>
                    <a:pt x="11335" y="16764"/>
                  </a:cubicBezTo>
                  <a:cubicBezTo>
                    <a:pt x="12383" y="14097"/>
                    <a:pt x="13811" y="12002"/>
                    <a:pt x="15812" y="10573"/>
                  </a:cubicBezTo>
                  <a:cubicBezTo>
                    <a:pt x="17812" y="9049"/>
                    <a:pt x="20193" y="8382"/>
                    <a:pt x="23146" y="8382"/>
                  </a:cubicBezTo>
                  <a:cubicBezTo>
                    <a:pt x="26099" y="8382"/>
                    <a:pt x="28670" y="9144"/>
                    <a:pt x="30671" y="10668"/>
                  </a:cubicBezTo>
                  <a:cubicBezTo>
                    <a:pt x="32671" y="12192"/>
                    <a:pt x="34195" y="14288"/>
                    <a:pt x="35147" y="17050"/>
                  </a:cubicBezTo>
                  <a:cubicBezTo>
                    <a:pt x="36195" y="19717"/>
                    <a:pt x="36671" y="22765"/>
                    <a:pt x="36671" y="26098"/>
                  </a:cubicBezTo>
                  <a:cubicBezTo>
                    <a:pt x="36671" y="29432"/>
                    <a:pt x="36195" y="32576"/>
                    <a:pt x="35147" y="35338"/>
                  </a:cubicBezTo>
                  <a:cubicBezTo>
                    <a:pt x="34100" y="38100"/>
                    <a:pt x="32575" y="40195"/>
                    <a:pt x="30575" y="41815"/>
                  </a:cubicBezTo>
                  <a:cubicBezTo>
                    <a:pt x="28575" y="43434"/>
                    <a:pt x="26099" y="44196"/>
                    <a:pt x="23146" y="44196"/>
                  </a:cubicBezTo>
                  <a:cubicBezTo>
                    <a:pt x="20193" y="44196"/>
                    <a:pt x="17907" y="43434"/>
                    <a:pt x="15907" y="41910"/>
                  </a:cubicBezTo>
                  <a:cubicBezTo>
                    <a:pt x="13907" y="40386"/>
                    <a:pt x="12478" y="38291"/>
                    <a:pt x="11430" y="35623"/>
                  </a:cubicBezTo>
                  <a:close/>
                </a:path>
              </a:pathLst>
            </a:custGeom>
            <a:solidFill>
              <a:srgbClr val="FFFFFF"/>
            </a:solidFill>
            <a:ln w="0" cap="flat">
              <a:noFill/>
              <a:prstDash val="solid"/>
              <a:miter/>
            </a:ln>
          </p:spPr>
          <p:txBody>
            <a:bodyPr rtlCol="0" anchor="ctr"/>
            <a:lstStyle/>
            <a:p>
              <a:endParaRPr lang="en-GB"/>
            </a:p>
          </p:txBody>
        </p:sp>
        <p:sp>
          <p:nvSpPr>
            <p:cNvPr id="149" name="Freeform 148">
              <a:extLst>
                <a:ext uri="{FF2B5EF4-FFF2-40B4-BE49-F238E27FC236}">
                  <a16:creationId xmlns:a16="http://schemas.microsoft.com/office/drawing/2014/main" id="{52663FB8-A655-AB1A-80E9-7AC4D5C51512}"/>
                </a:ext>
              </a:extLst>
            </p:cNvPr>
            <p:cNvSpPr/>
            <p:nvPr/>
          </p:nvSpPr>
          <p:spPr>
            <a:xfrm>
              <a:off x="1957572" y="5392110"/>
              <a:ext cx="46100" cy="52673"/>
            </a:xfrm>
            <a:custGeom>
              <a:avLst/>
              <a:gdLst>
                <a:gd name="connsiteX0" fmla="*/ 39148 w 46100"/>
                <a:gd name="connsiteY0" fmla="*/ 5906 h 52673"/>
                <a:gd name="connsiteX1" fmla="*/ 31909 w 46100"/>
                <a:gd name="connsiteY1" fmla="*/ 1429 h 52673"/>
                <a:gd name="connsiteX2" fmla="*/ 23527 w 46100"/>
                <a:gd name="connsiteY2" fmla="*/ 0 h 52673"/>
                <a:gd name="connsiteX3" fmla="*/ 11144 w 46100"/>
                <a:gd name="connsiteY3" fmla="*/ 3334 h 52673"/>
                <a:gd name="connsiteX4" fmla="*/ 2953 w 46100"/>
                <a:gd name="connsiteY4" fmla="*/ 12668 h 52673"/>
                <a:gd name="connsiteX5" fmla="*/ 0 w 46100"/>
                <a:gd name="connsiteY5" fmla="*/ 26480 h 52673"/>
                <a:gd name="connsiteX6" fmla="*/ 2953 w 46100"/>
                <a:gd name="connsiteY6" fmla="*/ 40291 h 52673"/>
                <a:gd name="connsiteX7" fmla="*/ 11335 w 46100"/>
                <a:gd name="connsiteY7" fmla="*/ 49435 h 52673"/>
                <a:gd name="connsiteX8" fmla="*/ 24289 w 46100"/>
                <a:gd name="connsiteY8" fmla="*/ 52673 h 52673"/>
                <a:gd name="connsiteX9" fmla="*/ 34195 w 46100"/>
                <a:gd name="connsiteY9" fmla="*/ 50959 h 52673"/>
                <a:gd name="connsiteX10" fmla="*/ 41434 w 46100"/>
                <a:gd name="connsiteY10" fmla="*/ 46101 h 52673"/>
                <a:gd name="connsiteX11" fmla="*/ 45434 w 46100"/>
                <a:gd name="connsiteY11" fmla="*/ 38862 h 52673"/>
                <a:gd name="connsiteX12" fmla="*/ 36004 w 46100"/>
                <a:gd name="connsiteY12" fmla="*/ 37148 h 52673"/>
                <a:gd name="connsiteX13" fmla="*/ 33433 w 46100"/>
                <a:gd name="connsiteY13" fmla="*/ 41148 h 52673"/>
                <a:gd name="connsiteX14" fmla="*/ 29432 w 46100"/>
                <a:gd name="connsiteY14" fmla="*/ 43625 h 52673"/>
                <a:gd name="connsiteX15" fmla="*/ 24289 w 46100"/>
                <a:gd name="connsiteY15" fmla="*/ 44387 h 52673"/>
                <a:gd name="connsiteX16" fmla="*/ 16669 w 46100"/>
                <a:gd name="connsiteY16" fmla="*/ 42482 h 52673"/>
                <a:gd name="connsiteX17" fmla="*/ 11620 w 46100"/>
                <a:gd name="connsiteY17" fmla="*/ 37052 h 52673"/>
                <a:gd name="connsiteX18" fmla="*/ 9906 w 46100"/>
                <a:gd name="connsiteY18" fmla="*/ 29051 h 52673"/>
                <a:gd name="connsiteX19" fmla="*/ 46101 w 46100"/>
                <a:gd name="connsiteY19" fmla="*/ 29051 h 52673"/>
                <a:gd name="connsiteX20" fmla="*/ 46101 w 46100"/>
                <a:gd name="connsiteY20" fmla="*/ 25527 h 52673"/>
                <a:gd name="connsiteX21" fmla="*/ 44196 w 46100"/>
                <a:gd name="connsiteY21" fmla="*/ 13716 h 52673"/>
                <a:gd name="connsiteX22" fmla="*/ 39148 w 46100"/>
                <a:gd name="connsiteY22" fmla="*/ 5810 h 52673"/>
                <a:gd name="connsiteX23" fmla="*/ 10001 w 46100"/>
                <a:gd name="connsiteY23" fmla="*/ 21717 h 52673"/>
                <a:gd name="connsiteX24" fmla="*/ 11525 w 46100"/>
                <a:gd name="connsiteY24" fmla="*/ 15526 h 52673"/>
                <a:gd name="connsiteX25" fmla="*/ 16288 w 46100"/>
                <a:gd name="connsiteY25" fmla="*/ 10192 h 52673"/>
                <a:gd name="connsiteX26" fmla="*/ 23622 w 46100"/>
                <a:gd name="connsiteY26" fmla="*/ 8192 h 52673"/>
                <a:gd name="connsiteX27" fmla="*/ 30385 w 46100"/>
                <a:gd name="connsiteY27" fmla="*/ 9906 h 52673"/>
                <a:gd name="connsiteX28" fmla="*/ 34861 w 46100"/>
                <a:gd name="connsiteY28" fmla="*/ 14669 h 52673"/>
                <a:gd name="connsiteX29" fmla="*/ 36481 w 46100"/>
                <a:gd name="connsiteY29" fmla="*/ 21622 h 52673"/>
                <a:gd name="connsiteX30" fmla="*/ 10096 w 46100"/>
                <a:gd name="connsiteY30" fmla="*/ 21622 h 5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100" h="52673">
                  <a:moveTo>
                    <a:pt x="39148" y="5906"/>
                  </a:moveTo>
                  <a:cubicBezTo>
                    <a:pt x="36957" y="3905"/>
                    <a:pt x="34576" y="2381"/>
                    <a:pt x="31909" y="1429"/>
                  </a:cubicBezTo>
                  <a:cubicBezTo>
                    <a:pt x="29242" y="476"/>
                    <a:pt x="26384" y="0"/>
                    <a:pt x="23527" y="0"/>
                  </a:cubicBezTo>
                  <a:cubicBezTo>
                    <a:pt x="18764" y="0"/>
                    <a:pt x="14668" y="1143"/>
                    <a:pt x="11144" y="3334"/>
                  </a:cubicBezTo>
                  <a:cubicBezTo>
                    <a:pt x="7620" y="5525"/>
                    <a:pt x="4858" y="8668"/>
                    <a:pt x="2953" y="12668"/>
                  </a:cubicBezTo>
                  <a:cubicBezTo>
                    <a:pt x="952" y="16669"/>
                    <a:pt x="0" y="21241"/>
                    <a:pt x="0" y="26480"/>
                  </a:cubicBezTo>
                  <a:cubicBezTo>
                    <a:pt x="0" y="31718"/>
                    <a:pt x="952" y="36386"/>
                    <a:pt x="2953" y="40291"/>
                  </a:cubicBezTo>
                  <a:cubicBezTo>
                    <a:pt x="4953" y="44196"/>
                    <a:pt x="7715" y="47244"/>
                    <a:pt x="11335" y="49435"/>
                  </a:cubicBezTo>
                  <a:cubicBezTo>
                    <a:pt x="14954" y="51626"/>
                    <a:pt x="19240" y="52673"/>
                    <a:pt x="24289" y="52673"/>
                  </a:cubicBezTo>
                  <a:cubicBezTo>
                    <a:pt x="28003" y="52673"/>
                    <a:pt x="31337" y="52102"/>
                    <a:pt x="34195" y="50959"/>
                  </a:cubicBezTo>
                  <a:cubicBezTo>
                    <a:pt x="37147" y="49816"/>
                    <a:pt x="39529" y="48197"/>
                    <a:pt x="41434" y="46101"/>
                  </a:cubicBezTo>
                  <a:cubicBezTo>
                    <a:pt x="43339" y="44006"/>
                    <a:pt x="44672" y="41624"/>
                    <a:pt x="45434" y="38862"/>
                  </a:cubicBezTo>
                  <a:lnTo>
                    <a:pt x="36004" y="37148"/>
                  </a:lnTo>
                  <a:cubicBezTo>
                    <a:pt x="35433" y="38767"/>
                    <a:pt x="34576" y="40100"/>
                    <a:pt x="33433" y="41148"/>
                  </a:cubicBezTo>
                  <a:cubicBezTo>
                    <a:pt x="32290" y="42196"/>
                    <a:pt x="30956" y="43053"/>
                    <a:pt x="29432" y="43625"/>
                  </a:cubicBezTo>
                  <a:cubicBezTo>
                    <a:pt x="27908" y="44196"/>
                    <a:pt x="26194" y="44387"/>
                    <a:pt x="24289" y="44387"/>
                  </a:cubicBezTo>
                  <a:cubicBezTo>
                    <a:pt x="21431" y="44387"/>
                    <a:pt x="18859" y="43720"/>
                    <a:pt x="16669" y="42482"/>
                  </a:cubicBezTo>
                  <a:cubicBezTo>
                    <a:pt x="14478" y="41243"/>
                    <a:pt x="12859" y="39434"/>
                    <a:pt x="11620" y="37052"/>
                  </a:cubicBezTo>
                  <a:cubicBezTo>
                    <a:pt x="10477" y="34862"/>
                    <a:pt x="10001" y="32099"/>
                    <a:pt x="9906" y="29051"/>
                  </a:cubicBezTo>
                  <a:lnTo>
                    <a:pt x="46101" y="29051"/>
                  </a:lnTo>
                  <a:lnTo>
                    <a:pt x="46101" y="25527"/>
                  </a:lnTo>
                  <a:cubicBezTo>
                    <a:pt x="46101" y="20860"/>
                    <a:pt x="45529" y="16955"/>
                    <a:pt x="44196" y="13716"/>
                  </a:cubicBezTo>
                  <a:cubicBezTo>
                    <a:pt x="42958" y="10478"/>
                    <a:pt x="41243" y="7811"/>
                    <a:pt x="39148" y="5810"/>
                  </a:cubicBezTo>
                  <a:close/>
                  <a:moveTo>
                    <a:pt x="10001" y="21717"/>
                  </a:moveTo>
                  <a:cubicBezTo>
                    <a:pt x="10096" y="19526"/>
                    <a:pt x="10573" y="17431"/>
                    <a:pt x="11525" y="15526"/>
                  </a:cubicBezTo>
                  <a:cubicBezTo>
                    <a:pt x="12668" y="13335"/>
                    <a:pt x="14192" y="11525"/>
                    <a:pt x="16288" y="10192"/>
                  </a:cubicBezTo>
                  <a:cubicBezTo>
                    <a:pt x="18383" y="8858"/>
                    <a:pt x="20764" y="8192"/>
                    <a:pt x="23622" y="8192"/>
                  </a:cubicBezTo>
                  <a:cubicBezTo>
                    <a:pt x="26194" y="8192"/>
                    <a:pt x="28384" y="8763"/>
                    <a:pt x="30385" y="9906"/>
                  </a:cubicBezTo>
                  <a:cubicBezTo>
                    <a:pt x="32290" y="11049"/>
                    <a:pt x="33814" y="12668"/>
                    <a:pt x="34861" y="14669"/>
                  </a:cubicBezTo>
                  <a:cubicBezTo>
                    <a:pt x="35909" y="16669"/>
                    <a:pt x="36481" y="19050"/>
                    <a:pt x="36481" y="21622"/>
                  </a:cubicBezTo>
                  <a:lnTo>
                    <a:pt x="10096" y="21622"/>
                  </a:lnTo>
                  <a:close/>
                </a:path>
              </a:pathLst>
            </a:custGeom>
            <a:solidFill>
              <a:srgbClr val="FFFFFF"/>
            </a:solidFill>
            <a:ln w="0" cap="flat">
              <a:noFill/>
              <a:prstDash val="solid"/>
              <a:miter/>
            </a:ln>
          </p:spPr>
          <p:txBody>
            <a:bodyPr rtlCol="0" anchor="ctr"/>
            <a:lstStyle/>
            <a:p>
              <a:endParaRPr lang="en-GB"/>
            </a:p>
          </p:txBody>
        </p:sp>
        <p:sp>
          <p:nvSpPr>
            <p:cNvPr id="150" name="Freeform 149">
              <a:extLst>
                <a:ext uri="{FF2B5EF4-FFF2-40B4-BE49-F238E27FC236}">
                  <a16:creationId xmlns:a16="http://schemas.microsoft.com/office/drawing/2014/main" id="{D24B1DB7-8DA2-6D10-AB54-6CBB52C5A0B1}"/>
                </a:ext>
              </a:extLst>
            </p:cNvPr>
            <p:cNvSpPr/>
            <p:nvPr/>
          </p:nvSpPr>
          <p:spPr>
            <a:xfrm>
              <a:off x="2014722" y="5392206"/>
              <a:ext cx="42386" cy="52768"/>
            </a:xfrm>
            <a:custGeom>
              <a:avLst/>
              <a:gdLst>
                <a:gd name="connsiteX0" fmla="*/ 35528 w 42386"/>
                <a:gd name="connsiteY0" fmla="*/ 3238 h 52768"/>
                <a:gd name="connsiteX1" fmla="*/ 29051 w 42386"/>
                <a:gd name="connsiteY1" fmla="*/ 667 h 52768"/>
                <a:gd name="connsiteX2" fmla="*/ 22574 w 42386"/>
                <a:gd name="connsiteY2" fmla="*/ 0 h 52768"/>
                <a:gd name="connsiteX3" fmla="*/ 13811 w 42386"/>
                <a:gd name="connsiteY3" fmla="*/ 1333 h 52768"/>
                <a:gd name="connsiteX4" fmla="*/ 6382 w 42386"/>
                <a:gd name="connsiteY4" fmla="*/ 5524 h 52768"/>
                <a:gd name="connsiteX5" fmla="*/ 1524 w 42386"/>
                <a:gd name="connsiteY5" fmla="*/ 13049 h 52768"/>
                <a:gd name="connsiteX6" fmla="*/ 10858 w 42386"/>
                <a:gd name="connsiteY6" fmla="*/ 15145 h 52768"/>
                <a:gd name="connsiteX7" fmla="*/ 14859 w 42386"/>
                <a:gd name="connsiteY7" fmla="*/ 10287 h 52768"/>
                <a:gd name="connsiteX8" fmla="*/ 22765 w 42386"/>
                <a:gd name="connsiteY8" fmla="*/ 8096 h 52768"/>
                <a:gd name="connsiteX9" fmla="*/ 30004 w 42386"/>
                <a:gd name="connsiteY9" fmla="*/ 10477 h 52768"/>
                <a:gd name="connsiteX10" fmla="*/ 32480 w 42386"/>
                <a:gd name="connsiteY10" fmla="*/ 17240 h 52768"/>
                <a:gd name="connsiteX11" fmla="*/ 32480 w 42386"/>
                <a:gd name="connsiteY11" fmla="*/ 17431 h 52768"/>
                <a:gd name="connsiteX12" fmla="*/ 31147 w 42386"/>
                <a:gd name="connsiteY12" fmla="*/ 20003 h 52768"/>
                <a:gd name="connsiteX13" fmla="*/ 26956 w 42386"/>
                <a:gd name="connsiteY13" fmla="*/ 21145 h 52768"/>
                <a:gd name="connsiteX14" fmla="*/ 19526 w 42386"/>
                <a:gd name="connsiteY14" fmla="*/ 22003 h 52768"/>
                <a:gd name="connsiteX15" fmla="*/ 12382 w 42386"/>
                <a:gd name="connsiteY15" fmla="*/ 23241 h 52768"/>
                <a:gd name="connsiteX16" fmla="*/ 6096 w 42386"/>
                <a:gd name="connsiteY16" fmla="*/ 25717 h 52768"/>
                <a:gd name="connsiteX17" fmla="*/ 1619 w 42386"/>
                <a:gd name="connsiteY17" fmla="*/ 30099 h 52768"/>
                <a:gd name="connsiteX18" fmla="*/ 0 w 42386"/>
                <a:gd name="connsiteY18" fmla="*/ 37243 h 52768"/>
                <a:gd name="connsiteX19" fmla="*/ 2286 w 42386"/>
                <a:gd name="connsiteY19" fmla="*/ 45720 h 52768"/>
                <a:gd name="connsiteX20" fmla="*/ 8477 w 42386"/>
                <a:gd name="connsiteY20" fmla="*/ 50959 h 52768"/>
                <a:gd name="connsiteX21" fmla="*/ 17240 w 42386"/>
                <a:gd name="connsiteY21" fmla="*/ 52769 h 52768"/>
                <a:gd name="connsiteX22" fmla="*/ 24479 w 42386"/>
                <a:gd name="connsiteY22" fmla="*/ 51530 h 52768"/>
                <a:gd name="connsiteX23" fmla="*/ 29432 w 42386"/>
                <a:gd name="connsiteY23" fmla="*/ 48482 h 52768"/>
                <a:gd name="connsiteX24" fmla="*/ 32290 w 42386"/>
                <a:gd name="connsiteY24" fmla="*/ 44672 h 52768"/>
                <a:gd name="connsiteX25" fmla="*/ 32671 w 42386"/>
                <a:gd name="connsiteY25" fmla="*/ 44672 h 52768"/>
                <a:gd name="connsiteX26" fmla="*/ 32671 w 42386"/>
                <a:gd name="connsiteY26" fmla="*/ 51626 h 52768"/>
                <a:gd name="connsiteX27" fmla="*/ 42386 w 42386"/>
                <a:gd name="connsiteY27" fmla="*/ 51626 h 52768"/>
                <a:gd name="connsiteX28" fmla="*/ 42386 w 42386"/>
                <a:gd name="connsiteY28" fmla="*/ 17812 h 52768"/>
                <a:gd name="connsiteX29" fmla="*/ 40481 w 42386"/>
                <a:gd name="connsiteY29" fmla="*/ 8763 h 52768"/>
                <a:gd name="connsiteX30" fmla="*/ 35528 w 42386"/>
                <a:gd name="connsiteY30" fmla="*/ 3334 h 52768"/>
                <a:gd name="connsiteX31" fmla="*/ 32480 w 42386"/>
                <a:gd name="connsiteY31" fmla="*/ 33147 h 52768"/>
                <a:gd name="connsiteX32" fmla="*/ 30956 w 42386"/>
                <a:gd name="connsiteY32" fmla="*/ 38767 h 52768"/>
                <a:gd name="connsiteX33" fmla="*/ 26479 w 42386"/>
                <a:gd name="connsiteY33" fmla="*/ 43053 h 52768"/>
                <a:gd name="connsiteX34" fmla="*/ 19431 w 42386"/>
                <a:gd name="connsiteY34" fmla="*/ 44672 h 52768"/>
                <a:gd name="connsiteX35" fmla="*/ 12478 w 42386"/>
                <a:gd name="connsiteY35" fmla="*/ 42767 h 52768"/>
                <a:gd name="connsiteX36" fmla="*/ 9715 w 42386"/>
                <a:gd name="connsiteY36" fmla="*/ 37243 h 52768"/>
                <a:gd name="connsiteX37" fmla="*/ 11144 w 42386"/>
                <a:gd name="connsiteY37" fmla="*/ 32957 h 52768"/>
                <a:gd name="connsiteX38" fmla="*/ 14954 w 42386"/>
                <a:gd name="connsiteY38" fmla="*/ 30480 h 52768"/>
                <a:gd name="connsiteX39" fmla="*/ 20193 w 42386"/>
                <a:gd name="connsiteY39" fmla="*/ 29242 h 52768"/>
                <a:gd name="connsiteX40" fmla="*/ 23241 w 42386"/>
                <a:gd name="connsiteY40" fmla="*/ 28861 h 52768"/>
                <a:gd name="connsiteX41" fmla="*/ 26956 w 42386"/>
                <a:gd name="connsiteY41" fmla="*/ 28289 h 52768"/>
                <a:gd name="connsiteX42" fmla="*/ 30385 w 42386"/>
                <a:gd name="connsiteY42" fmla="*/ 27527 h 52768"/>
                <a:gd name="connsiteX43" fmla="*/ 32385 w 42386"/>
                <a:gd name="connsiteY43" fmla="*/ 26575 h 52768"/>
                <a:gd name="connsiteX44" fmla="*/ 32385 w 42386"/>
                <a:gd name="connsiteY44" fmla="*/ 33147 h 52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2386" h="52768">
                  <a:moveTo>
                    <a:pt x="35528" y="3238"/>
                  </a:moveTo>
                  <a:cubicBezTo>
                    <a:pt x="33528" y="2000"/>
                    <a:pt x="31337" y="1143"/>
                    <a:pt x="29051" y="667"/>
                  </a:cubicBezTo>
                  <a:cubicBezTo>
                    <a:pt x="26765" y="190"/>
                    <a:pt x="24574" y="0"/>
                    <a:pt x="22574" y="0"/>
                  </a:cubicBezTo>
                  <a:cubicBezTo>
                    <a:pt x="19526" y="0"/>
                    <a:pt x="16573" y="476"/>
                    <a:pt x="13811" y="1333"/>
                  </a:cubicBezTo>
                  <a:cubicBezTo>
                    <a:pt x="11049" y="2191"/>
                    <a:pt x="8572" y="3619"/>
                    <a:pt x="6382" y="5524"/>
                  </a:cubicBezTo>
                  <a:cubicBezTo>
                    <a:pt x="4286" y="7429"/>
                    <a:pt x="2667" y="9906"/>
                    <a:pt x="1524" y="13049"/>
                  </a:cubicBezTo>
                  <a:lnTo>
                    <a:pt x="10858" y="15145"/>
                  </a:lnTo>
                  <a:cubicBezTo>
                    <a:pt x="11620" y="13335"/>
                    <a:pt x="12954" y="11716"/>
                    <a:pt x="14859" y="10287"/>
                  </a:cubicBezTo>
                  <a:cubicBezTo>
                    <a:pt x="16764" y="8858"/>
                    <a:pt x="19431" y="8096"/>
                    <a:pt x="22765" y="8096"/>
                  </a:cubicBezTo>
                  <a:cubicBezTo>
                    <a:pt x="26098" y="8096"/>
                    <a:pt x="28384" y="8858"/>
                    <a:pt x="30004" y="10477"/>
                  </a:cubicBezTo>
                  <a:cubicBezTo>
                    <a:pt x="31623" y="12097"/>
                    <a:pt x="32480" y="14288"/>
                    <a:pt x="32480" y="17240"/>
                  </a:cubicBezTo>
                  <a:lnTo>
                    <a:pt x="32480" y="17431"/>
                  </a:lnTo>
                  <a:cubicBezTo>
                    <a:pt x="32480" y="18669"/>
                    <a:pt x="32004" y="19526"/>
                    <a:pt x="31147" y="20003"/>
                  </a:cubicBezTo>
                  <a:cubicBezTo>
                    <a:pt x="30289" y="20574"/>
                    <a:pt x="28861" y="20955"/>
                    <a:pt x="26956" y="21145"/>
                  </a:cubicBezTo>
                  <a:cubicBezTo>
                    <a:pt x="25051" y="21336"/>
                    <a:pt x="22574" y="21622"/>
                    <a:pt x="19526" y="22003"/>
                  </a:cubicBezTo>
                  <a:cubicBezTo>
                    <a:pt x="17145" y="22288"/>
                    <a:pt x="14764" y="22670"/>
                    <a:pt x="12382" y="23241"/>
                  </a:cubicBezTo>
                  <a:cubicBezTo>
                    <a:pt x="10001" y="23813"/>
                    <a:pt x="8001" y="24575"/>
                    <a:pt x="6096" y="25717"/>
                  </a:cubicBezTo>
                  <a:cubicBezTo>
                    <a:pt x="4191" y="26765"/>
                    <a:pt x="2762" y="28289"/>
                    <a:pt x="1619" y="30099"/>
                  </a:cubicBezTo>
                  <a:cubicBezTo>
                    <a:pt x="476" y="32004"/>
                    <a:pt x="0" y="34290"/>
                    <a:pt x="0" y="37243"/>
                  </a:cubicBezTo>
                  <a:cubicBezTo>
                    <a:pt x="0" y="40576"/>
                    <a:pt x="762" y="43434"/>
                    <a:pt x="2286" y="45720"/>
                  </a:cubicBezTo>
                  <a:cubicBezTo>
                    <a:pt x="3810" y="48006"/>
                    <a:pt x="5905" y="49816"/>
                    <a:pt x="8477" y="50959"/>
                  </a:cubicBezTo>
                  <a:cubicBezTo>
                    <a:pt x="11049" y="52197"/>
                    <a:pt x="14002" y="52769"/>
                    <a:pt x="17240" y="52769"/>
                  </a:cubicBezTo>
                  <a:cubicBezTo>
                    <a:pt x="20098" y="52769"/>
                    <a:pt x="22479" y="52388"/>
                    <a:pt x="24479" y="51530"/>
                  </a:cubicBezTo>
                  <a:cubicBezTo>
                    <a:pt x="26479" y="50673"/>
                    <a:pt x="28099" y="49720"/>
                    <a:pt x="29432" y="48482"/>
                  </a:cubicBezTo>
                  <a:cubicBezTo>
                    <a:pt x="30670" y="47244"/>
                    <a:pt x="31718" y="46006"/>
                    <a:pt x="32290" y="44672"/>
                  </a:cubicBezTo>
                  <a:lnTo>
                    <a:pt x="32671" y="44672"/>
                  </a:lnTo>
                  <a:lnTo>
                    <a:pt x="32671" y="51626"/>
                  </a:lnTo>
                  <a:lnTo>
                    <a:pt x="42386" y="51626"/>
                  </a:lnTo>
                  <a:lnTo>
                    <a:pt x="42386" y="17812"/>
                  </a:lnTo>
                  <a:cubicBezTo>
                    <a:pt x="42386" y="14097"/>
                    <a:pt x="41719" y="11049"/>
                    <a:pt x="40481" y="8763"/>
                  </a:cubicBezTo>
                  <a:cubicBezTo>
                    <a:pt x="39243" y="6382"/>
                    <a:pt x="37528" y="4667"/>
                    <a:pt x="35528" y="3334"/>
                  </a:cubicBezTo>
                  <a:close/>
                  <a:moveTo>
                    <a:pt x="32480" y="33147"/>
                  </a:moveTo>
                  <a:cubicBezTo>
                    <a:pt x="32480" y="35147"/>
                    <a:pt x="32004" y="37052"/>
                    <a:pt x="30956" y="38767"/>
                  </a:cubicBezTo>
                  <a:cubicBezTo>
                    <a:pt x="29908" y="40481"/>
                    <a:pt x="28480" y="41910"/>
                    <a:pt x="26479" y="43053"/>
                  </a:cubicBezTo>
                  <a:cubicBezTo>
                    <a:pt x="24479" y="44101"/>
                    <a:pt x="22193" y="44672"/>
                    <a:pt x="19431" y="44672"/>
                  </a:cubicBezTo>
                  <a:cubicBezTo>
                    <a:pt x="16669" y="44672"/>
                    <a:pt x="14288" y="44006"/>
                    <a:pt x="12478" y="42767"/>
                  </a:cubicBezTo>
                  <a:cubicBezTo>
                    <a:pt x="10668" y="41529"/>
                    <a:pt x="9715" y="39624"/>
                    <a:pt x="9715" y="37243"/>
                  </a:cubicBezTo>
                  <a:cubicBezTo>
                    <a:pt x="9715" y="35433"/>
                    <a:pt x="10192" y="34004"/>
                    <a:pt x="11144" y="32957"/>
                  </a:cubicBezTo>
                  <a:cubicBezTo>
                    <a:pt x="12097" y="31909"/>
                    <a:pt x="13335" y="31051"/>
                    <a:pt x="14954" y="30480"/>
                  </a:cubicBezTo>
                  <a:cubicBezTo>
                    <a:pt x="16573" y="29908"/>
                    <a:pt x="18288" y="29528"/>
                    <a:pt x="20193" y="29242"/>
                  </a:cubicBezTo>
                  <a:cubicBezTo>
                    <a:pt x="21050" y="29147"/>
                    <a:pt x="22003" y="28956"/>
                    <a:pt x="23241" y="28861"/>
                  </a:cubicBezTo>
                  <a:cubicBezTo>
                    <a:pt x="24479" y="28670"/>
                    <a:pt x="25717" y="28480"/>
                    <a:pt x="26956" y="28289"/>
                  </a:cubicBezTo>
                  <a:cubicBezTo>
                    <a:pt x="28194" y="28099"/>
                    <a:pt x="29432" y="27813"/>
                    <a:pt x="30385" y="27527"/>
                  </a:cubicBezTo>
                  <a:cubicBezTo>
                    <a:pt x="31432" y="27241"/>
                    <a:pt x="32099" y="26860"/>
                    <a:pt x="32385" y="26575"/>
                  </a:cubicBezTo>
                  <a:lnTo>
                    <a:pt x="32385" y="33147"/>
                  </a:lnTo>
                  <a:close/>
                </a:path>
              </a:pathLst>
            </a:custGeom>
            <a:solidFill>
              <a:srgbClr val="FFFFFF"/>
            </a:solidFill>
            <a:ln w="0" cap="flat">
              <a:noFill/>
              <a:prstDash val="solid"/>
              <a:miter/>
            </a:ln>
          </p:spPr>
          <p:txBody>
            <a:bodyPr rtlCol="0" anchor="ctr"/>
            <a:lstStyle/>
            <a:p>
              <a:endParaRPr lang="en-GB"/>
            </a:p>
          </p:txBody>
        </p:sp>
        <p:sp>
          <p:nvSpPr>
            <p:cNvPr id="151" name="Freeform 150">
              <a:extLst>
                <a:ext uri="{FF2B5EF4-FFF2-40B4-BE49-F238E27FC236}">
                  <a16:creationId xmlns:a16="http://schemas.microsoft.com/office/drawing/2014/main" id="{0D33E29C-9CC6-A98A-9DD6-7A58E896AD06}"/>
                </a:ext>
              </a:extLst>
            </p:cNvPr>
            <p:cNvSpPr/>
            <p:nvPr/>
          </p:nvSpPr>
          <p:spPr>
            <a:xfrm>
              <a:off x="2072539" y="5392110"/>
              <a:ext cx="42386" cy="51625"/>
            </a:xfrm>
            <a:custGeom>
              <a:avLst/>
              <a:gdLst>
                <a:gd name="connsiteX0" fmla="*/ 34385 w 42386"/>
                <a:gd name="connsiteY0" fmla="*/ 2191 h 51625"/>
                <a:gd name="connsiteX1" fmla="*/ 25241 w 42386"/>
                <a:gd name="connsiteY1" fmla="*/ 0 h 51625"/>
                <a:gd name="connsiteX2" fmla="*/ 15716 w 42386"/>
                <a:gd name="connsiteY2" fmla="*/ 2477 h 51625"/>
                <a:gd name="connsiteX3" fmla="*/ 10192 w 42386"/>
                <a:gd name="connsiteY3" fmla="*/ 8954 h 51625"/>
                <a:gd name="connsiteX4" fmla="*/ 9525 w 42386"/>
                <a:gd name="connsiteY4" fmla="*/ 8954 h 51625"/>
                <a:gd name="connsiteX5" fmla="*/ 9525 w 42386"/>
                <a:gd name="connsiteY5" fmla="*/ 667 h 51625"/>
                <a:gd name="connsiteX6" fmla="*/ 0 w 42386"/>
                <a:gd name="connsiteY6" fmla="*/ 667 h 51625"/>
                <a:gd name="connsiteX7" fmla="*/ 0 w 42386"/>
                <a:gd name="connsiteY7" fmla="*/ 51626 h 51625"/>
                <a:gd name="connsiteX8" fmla="*/ 9906 w 42386"/>
                <a:gd name="connsiteY8" fmla="*/ 51626 h 51625"/>
                <a:gd name="connsiteX9" fmla="*/ 9906 w 42386"/>
                <a:gd name="connsiteY9" fmla="*/ 21336 h 51625"/>
                <a:gd name="connsiteX10" fmla="*/ 11430 w 42386"/>
                <a:gd name="connsiteY10" fmla="*/ 14383 h 51625"/>
                <a:gd name="connsiteX11" fmla="*/ 15621 w 42386"/>
                <a:gd name="connsiteY11" fmla="*/ 10001 h 51625"/>
                <a:gd name="connsiteX12" fmla="*/ 21717 w 42386"/>
                <a:gd name="connsiteY12" fmla="*/ 8477 h 51625"/>
                <a:gd name="connsiteX13" fmla="*/ 29623 w 42386"/>
                <a:gd name="connsiteY13" fmla="*/ 11621 h 51625"/>
                <a:gd name="connsiteX14" fmla="*/ 32480 w 42386"/>
                <a:gd name="connsiteY14" fmla="*/ 20288 h 51625"/>
                <a:gd name="connsiteX15" fmla="*/ 32480 w 42386"/>
                <a:gd name="connsiteY15" fmla="*/ 51530 h 51625"/>
                <a:gd name="connsiteX16" fmla="*/ 42386 w 42386"/>
                <a:gd name="connsiteY16" fmla="*/ 51530 h 51625"/>
                <a:gd name="connsiteX17" fmla="*/ 42386 w 42386"/>
                <a:gd name="connsiteY17" fmla="*/ 19145 h 51625"/>
                <a:gd name="connsiteX18" fmla="*/ 40196 w 42386"/>
                <a:gd name="connsiteY18" fmla="*/ 8573 h 51625"/>
                <a:gd name="connsiteX19" fmla="*/ 34100 w 42386"/>
                <a:gd name="connsiteY19" fmla="*/ 2096 h 5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386" h="51625">
                  <a:moveTo>
                    <a:pt x="34385" y="2191"/>
                  </a:moveTo>
                  <a:cubicBezTo>
                    <a:pt x="31813" y="762"/>
                    <a:pt x="28766" y="0"/>
                    <a:pt x="25241" y="0"/>
                  </a:cubicBezTo>
                  <a:cubicBezTo>
                    <a:pt x="21431" y="0"/>
                    <a:pt x="18288" y="857"/>
                    <a:pt x="15716" y="2477"/>
                  </a:cubicBezTo>
                  <a:cubicBezTo>
                    <a:pt x="13240" y="4096"/>
                    <a:pt x="11335" y="6287"/>
                    <a:pt x="10192" y="8954"/>
                  </a:cubicBezTo>
                  <a:lnTo>
                    <a:pt x="9525" y="8954"/>
                  </a:lnTo>
                  <a:lnTo>
                    <a:pt x="9525" y="667"/>
                  </a:lnTo>
                  <a:lnTo>
                    <a:pt x="0" y="667"/>
                  </a:lnTo>
                  <a:lnTo>
                    <a:pt x="0" y="51626"/>
                  </a:lnTo>
                  <a:lnTo>
                    <a:pt x="9906" y="51626"/>
                  </a:lnTo>
                  <a:lnTo>
                    <a:pt x="9906" y="21336"/>
                  </a:lnTo>
                  <a:cubicBezTo>
                    <a:pt x="9906" y="18669"/>
                    <a:pt x="10382" y="16288"/>
                    <a:pt x="11430" y="14383"/>
                  </a:cubicBezTo>
                  <a:cubicBezTo>
                    <a:pt x="12478" y="12478"/>
                    <a:pt x="13907" y="11049"/>
                    <a:pt x="15621" y="10001"/>
                  </a:cubicBezTo>
                  <a:cubicBezTo>
                    <a:pt x="17431" y="9049"/>
                    <a:pt x="19431" y="8477"/>
                    <a:pt x="21717" y="8477"/>
                  </a:cubicBezTo>
                  <a:cubicBezTo>
                    <a:pt x="25051" y="8477"/>
                    <a:pt x="27718" y="9525"/>
                    <a:pt x="29623" y="11621"/>
                  </a:cubicBezTo>
                  <a:cubicBezTo>
                    <a:pt x="31528" y="13716"/>
                    <a:pt x="32480" y="16574"/>
                    <a:pt x="32480" y="20288"/>
                  </a:cubicBezTo>
                  <a:lnTo>
                    <a:pt x="32480" y="51530"/>
                  </a:lnTo>
                  <a:lnTo>
                    <a:pt x="42386" y="51530"/>
                  </a:lnTo>
                  <a:lnTo>
                    <a:pt x="42386" y="19145"/>
                  </a:lnTo>
                  <a:cubicBezTo>
                    <a:pt x="42386" y="14954"/>
                    <a:pt x="41624" y="11430"/>
                    <a:pt x="40196" y="8573"/>
                  </a:cubicBezTo>
                  <a:cubicBezTo>
                    <a:pt x="38767" y="5715"/>
                    <a:pt x="36767" y="3524"/>
                    <a:pt x="34100" y="2096"/>
                  </a:cubicBezTo>
                  <a:close/>
                </a:path>
              </a:pathLst>
            </a:custGeom>
            <a:solidFill>
              <a:srgbClr val="FFFFFF"/>
            </a:solidFill>
            <a:ln w="0" cap="flat">
              <a:noFill/>
              <a:prstDash val="solid"/>
              <a:miter/>
            </a:ln>
          </p:spPr>
          <p:txBody>
            <a:bodyPr rtlCol="0" anchor="ctr"/>
            <a:lstStyle/>
            <a:p>
              <a:endParaRPr lang="en-GB"/>
            </a:p>
          </p:txBody>
        </p:sp>
        <p:sp>
          <p:nvSpPr>
            <p:cNvPr id="152" name="Freeform 151">
              <a:extLst>
                <a:ext uri="{FF2B5EF4-FFF2-40B4-BE49-F238E27FC236}">
                  <a16:creationId xmlns:a16="http://schemas.microsoft.com/office/drawing/2014/main" id="{81747F4F-FFF4-F46B-7496-43332FFE2F3D}"/>
                </a:ext>
              </a:extLst>
            </p:cNvPr>
            <p:cNvSpPr/>
            <p:nvPr/>
          </p:nvSpPr>
          <p:spPr>
            <a:xfrm>
              <a:off x="1688967" y="5493361"/>
              <a:ext cx="50387" cy="68103"/>
            </a:xfrm>
            <a:custGeom>
              <a:avLst/>
              <a:gdLst>
                <a:gd name="connsiteX0" fmla="*/ 37338 w 50387"/>
                <a:gd name="connsiteY0" fmla="*/ 39624 h 68103"/>
                <a:gd name="connsiteX1" fmla="*/ 45148 w 50387"/>
                <a:gd name="connsiteY1" fmla="*/ 32290 h 68103"/>
                <a:gd name="connsiteX2" fmla="*/ 47720 w 50387"/>
                <a:gd name="connsiteY2" fmla="*/ 21336 h 68103"/>
                <a:gd name="connsiteX3" fmla="*/ 45148 w 50387"/>
                <a:gd name="connsiteY3" fmla="*/ 10287 h 68103"/>
                <a:gd name="connsiteX4" fmla="*/ 37338 w 50387"/>
                <a:gd name="connsiteY4" fmla="*/ 2762 h 68103"/>
                <a:gd name="connsiteX5" fmla="*/ 24194 w 50387"/>
                <a:gd name="connsiteY5" fmla="*/ 0 h 68103"/>
                <a:gd name="connsiteX6" fmla="*/ 0 w 50387"/>
                <a:gd name="connsiteY6" fmla="*/ 0 h 68103"/>
                <a:gd name="connsiteX7" fmla="*/ 0 w 50387"/>
                <a:gd name="connsiteY7" fmla="*/ 68008 h 68103"/>
                <a:gd name="connsiteX8" fmla="*/ 10287 w 50387"/>
                <a:gd name="connsiteY8" fmla="*/ 68008 h 68103"/>
                <a:gd name="connsiteX9" fmla="*/ 10287 w 50387"/>
                <a:gd name="connsiteY9" fmla="*/ 42291 h 68103"/>
                <a:gd name="connsiteX10" fmla="*/ 24194 w 50387"/>
                <a:gd name="connsiteY10" fmla="*/ 42291 h 68103"/>
                <a:gd name="connsiteX11" fmla="*/ 24860 w 50387"/>
                <a:gd name="connsiteY11" fmla="*/ 42291 h 68103"/>
                <a:gd name="connsiteX12" fmla="*/ 38672 w 50387"/>
                <a:gd name="connsiteY12" fmla="*/ 68104 h 68103"/>
                <a:gd name="connsiteX13" fmla="*/ 50387 w 50387"/>
                <a:gd name="connsiteY13" fmla="*/ 68104 h 68103"/>
                <a:gd name="connsiteX14" fmla="*/ 35243 w 50387"/>
                <a:gd name="connsiteY14" fmla="*/ 40481 h 68103"/>
                <a:gd name="connsiteX15" fmla="*/ 37338 w 50387"/>
                <a:gd name="connsiteY15" fmla="*/ 39815 h 68103"/>
                <a:gd name="connsiteX16" fmla="*/ 10287 w 50387"/>
                <a:gd name="connsiteY16" fmla="*/ 8763 h 68103"/>
                <a:gd name="connsiteX17" fmla="*/ 23146 w 50387"/>
                <a:gd name="connsiteY17" fmla="*/ 8763 h 68103"/>
                <a:gd name="connsiteX18" fmla="*/ 31337 w 50387"/>
                <a:gd name="connsiteY18" fmla="*/ 10287 h 68103"/>
                <a:gd name="connsiteX19" fmla="*/ 35909 w 50387"/>
                <a:gd name="connsiteY19" fmla="*/ 14669 h 68103"/>
                <a:gd name="connsiteX20" fmla="*/ 37338 w 50387"/>
                <a:gd name="connsiteY20" fmla="*/ 21336 h 68103"/>
                <a:gd name="connsiteX21" fmla="*/ 35909 w 50387"/>
                <a:gd name="connsiteY21" fmla="*/ 27908 h 68103"/>
                <a:gd name="connsiteX22" fmla="*/ 31337 w 50387"/>
                <a:gd name="connsiteY22" fmla="*/ 32099 h 68103"/>
                <a:gd name="connsiteX23" fmla="*/ 23241 w 50387"/>
                <a:gd name="connsiteY23" fmla="*/ 33528 h 68103"/>
                <a:gd name="connsiteX24" fmla="*/ 10192 w 50387"/>
                <a:gd name="connsiteY24" fmla="*/ 33528 h 68103"/>
                <a:gd name="connsiteX25" fmla="*/ 10192 w 50387"/>
                <a:gd name="connsiteY25" fmla="*/ 8858 h 68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387" h="68103">
                  <a:moveTo>
                    <a:pt x="37338" y="39624"/>
                  </a:moveTo>
                  <a:cubicBezTo>
                    <a:pt x="40862" y="37909"/>
                    <a:pt x="43434" y="35433"/>
                    <a:pt x="45148" y="32290"/>
                  </a:cubicBezTo>
                  <a:cubicBezTo>
                    <a:pt x="46863" y="29147"/>
                    <a:pt x="47720" y="25432"/>
                    <a:pt x="47720" y="21336"/>
                  </a:cubicBezTo>
                  <a:cubicBezTo>
                    <a:pt x="47720" y="17240"/>
                    <a:pt x="46863" y="13430"/>
                    <a:pt x="45148" y="10287"/>
                  </a:cubicBezTo>
                  <a:cubicBezTo>
                    <a:pt x="43434" y="7048"/>
                    <a:pt x="40862" y="4572"/>
                    <a:pt x="37338" y="2762"/>
                  </a:cubicBezTo>
                  <a:cubicBezTo>
                    <a:pt x="33814" y="953"/>
                    <a:pt x="29432" y="0"/>
                    <a:pt x="24194" y="0"/>
                  </a:cubicBezTo>
                  <a:lnTo>
                    <a:pt x="0" y="0"/>
                  </a:lnTo>
                  <a:lnTo>
                    <a:pt x="0" y="68008"/>
                  </a:lnTo>
                  <a:lnTo>
                    <a:pt x="10287" y="68008"/>
                  </a:lnTo>
                  <a:lnTo>
                    <a:pt x="10287" y="42291"/>
                  </a:lnTo>
                  <a:lnTo>
                    <a:pt x="24194" y="42291"/>
                  </a:lnTo>
                  <a:cubicBezTo>
                    <a:pt x="24194" y="42291"/>
                    <a:pt x="24574" y="42291"/>
                    <a:pt x="24860" y="42291"/>
                  </a:cubicBezTo>
                  <a:lnTo>
                    <a:pt x="38672" y="68104"/>
                  </a:lnTo>
                  <a:lnTo>
                    <a:pt x="50387" y="68104"/>
                  </a:lnTo>
                  <a:lnTo>
                    <a:pt x="35243" y="40481"/>
                  </a:lnTo>
                  <a:cubicBezTo>
                    <a:pt x="35909" y="40195"/>
                    <a:pt x="36766" y="40100"/>
                    <a:pt x="37338" y="39815"/>
                  </a:cubicBezTo>
                  <a:close/>
                  <a:moveTo>
                    <a:pt x="10287" y="8763"/>
                  </a:moveTo>
                  <a:lnTo>
                    <a:pt x="23146" y="8763"/>
                  </a:lnTo>
                  <a:cubicBezTo>
                    <a:pt x="26575" y="8763"/>
                    <a:pt x="29242" y="9239"/>
                    <a:pt x="31337" y="10287"/>
                  </a:cubicBezTo>
                  <a:cubicBezTo>
                    <a:pt x="33433" y="11335"/>
                    <a:pt x="34957" y="12764"/>
                    <a:pt x="35909" y="14669"/>
                  </a:cubicBezTo>
                  <a:cubicBezTo>
                    <a:pt x="36862" y="16573"/>
                    <a:pt x="37338" y="18764"/>
                    <a:pt x="37338" y="21336"/>
                  </a:cubicBezTo>
                  <a:cubicBezTo>
                    <a:pt x="37338" y="23908"/>
                    <a:pt x="36862" y="26098"/>
                    <a:pt x="35909" y="27908"/>
                  </a:cubicBezTo>
                  <a:cubicBezTo>
                    <a:pt x="34957" y="29718"/>
                    <a:pt x="33433" y="31147"/>
                    <a:pt x="31337" y="32099"/>
                  </a:cubicBezTo>
                  <a:cubicBezTo>
                    <a:pt x="29242" y="33052"/>
                    <a:pt x="26575" y="33528"/>
                    <a:pt x="23241" y="33528"/>
                  </a:cubicBezTo>
                  <a:lnTo>
                    <a:pt x="10192" y="33528"/>
                  </a:lnTo>
                  <a:lnTo>
                    <a:pt x="10192" y="8858"/>
                  </a:lnTo>
                  <a:close/>
                </a:path>
              </a:pathLst>
            </a:custGeom>
            <a:solidFill>
              <a:srgbClr val="FFFFFF"/>
            </a:solidFill>
            <a:ln w="0" cap="flat">
              <a:noFill/>
              <a:prstDash val="solid"/>
              <a:miter/>
            </a:ln>
          </p:spPr>
          <p:txBody>
            <a:bodyPr rtlCol="0" anchor="ctr"/>
            <a:lstStyle/>
            <a:p>
              <a:endParaRPr lang="en-GB"/>
            </a:p>
          </p:txBody>
        </p:sp>
        <p:sp>
          <p:nvSpPr>
            <p:cNvPr id="153" name="Freeform 152">
              <a:extLst>
                <a:ext uri="{FF2B5EF4-FFF2-40B4-BE49-F238E27FC236}">
                  <a16:creationId xmlns:a16="http://schemas.microsoft.com/office/drawing/2014/main" id="{5CA023CD-FDE7-C409-6540-4CE84B66366E}"/>
                </a:ext>
              </a:extLst>
            </p:cNvPr>
            <p:cNvSpPr/>
            <p:nvPr/>
          </p:nvSpPr>
          <p:spPr>
            <a:xfrm>
              <a:off x="1747927" y="5509649"/>
              <a:ext cx="46100" cy="52673"/>
            </a:xfrm>
            <a:custGeom>
              <a:avLst/>
              <a:gdLst>
                <a:gd name="connsiteX0" fmla="*/ 39148 w 46100"/>
                <a:gd name="connsiteY0" fmla="*/ 5905 h 52673"/>
                <a:gd name="connsiteX1" fmla="*/ 31909 w 46100"/>
                <a:gd name="connsiteY1" fmla="*/ 1429 h 52673"/>
                <a:gd name="connsiteX2" fmla="*/ 23527 w 46100"/>
                <a:gd name="connsiteY2" fmla="*/ 0 h 52673"/>
                <a:gd name="connsiteX3" fmla="*/ 11144 w 46100"/>
                <a:gd name="connsiteY3" fmla="*/ 3334 h 52673"/>
                <a:gd name="connsiteX4" fmla="*/ 2953 w 46100"/>
                <a:gd name="connsiteY4" fmla="*/ 12668 h 52673"/>
                <a:gd name="connsiteX5" fmla="*/ 0 w 46100"/>
                <a:gd name="connsiteY5" fmla="*/ 26479 h 52673"/>
                <a:gd name="connsiteX6" fmla="*/ 2953 w 46100"/>
                <a:gd name="connsiteY6" fmla="*/ 40291 h 52673"/>
                <a:gd name="connsiteX7" fmla="*/ 11335 w 46100"/>
                <a:gd name="connsiteY7" fmla="*/ 49435 h 52673"/>
                <a:gd name="connsiteX8" fmla="*/ 24289 w 46100"/>
                <a:gd name="connsiteY8" fmla="*/ 52673 h 52673"/>
                <a:gd name="connsiteX9" fmla="*/ 34195 w 46100"/>
                <a:gd name="connsiteY9" fmla="*/ 50959 h 52673"/>
                <a:gd name="connsiteX10" fmla="*/ 41434 w 46100"/>
                <a:gd name="connsiteY10" fmla="*/ 46101 h 52673"/>
                <a:gd name="connsiteX11" fmla="*/ 45434 w 46100"/>
                <a:gd name="connsiteY11" fmla="*/ 38862 h 52673"/>
                <a:gd name="connsiteX12" fmla="*/ 36004 w 46100"/>
                <a:gd name="connsiteY12" fmla="*/ 37148 h 52673"/>
                <a:gd name="connsiteX13" fmla="*/ 33433 w 46100"/>
                <a:gd name="connsiteY13" fmla="*/ 41148 h 52673"/>
                <a:gd name="connsiteX14" fmla="*/ 29432 w 46100"/>
                <a:gd name="connsiteY14" fmla="*/ 43625 h 52673"/>
                <a:gd name="connsiteX15" fmla="*/ 24289 w 46100"/>
                <a:gd name="connsiteY15" fmla="*/ 44387 h 52673"/>
                <a:gd name="connsiteX16" fmla="*/ 16669 w 46100"/>
                <a:gd name="connsiteY16" fmla="*/ 42482 h 52673"/>
                <a:gd name="connsiteX17" fmla="*/ 11621 w 46100"/>
                <a:gd name="connsiteY17" fmla="*/ 37052 h 52673"/>
                <a:gd name="connsiteX18" fmla="*/ 9906 w 46100"/>
                <a:gd name="connsiteY18" fmla="*/ 29051 h 52673"/>
                <a:gd name="connsiteX19" fmla="*/ 46101 w 46100"/>
                <a:gd name="connsiteY19" fmla="*/ 29051 h 52673"/>
                <a:gd name="connsiteX20" fmla="*/ 46101 w 46100"/>
                <a:gd name="connsiteY20" fmla="*/ 25527 h 52673"/>
                <a:gd name="connsiteX21" fmla="*/ 44196 w 46100"/>
                <a:gd name="connsiteY21" fmla="*/ 13716 h 52673"/>
                <a:gd name="connsiteX22" fmla="*/ 39148 w 46100"/>
                <a:gd name="connsiteY22" fmla="*/ 5810 h 52673"/>
                <a:gd name="connsiteX23" fmla="*/ 10001 w 46100"/>
                <a:gd name="connsiteY23" fmla="*/ 21717 h 52673"/>
                <a:gd name="connsiteX24" fmla="*/ 11525 w 46100"/>
                <a:gd name="connsiteY24" fmla="*/ 15526 h 52673"/>
                <a:gd name="connsiteX25" fmla="*/ 16288 w 46100"/>
                <a:gd name="connsiteY25" fmla="*/ 10192 h 52673"/>
                <a:gd name="connsiteX26" fmla="*/ 23622 w 46100"/>
                <a:gd name="connsiteY26" fmla="*/ 8191 h 52673"/>
                <a:gd name="connsiteX27" fmla="*/ 30385 w 46100"/>
                <a:gd name="connsiteY27" fmla="*/ 9906 h 52673"/>
                <a:gd name="connsiteX28" fmla="*/ 34862 w 46100"/>
                <a:gd name="connsiteY28" fmla="*/ 14669 h 52673"/>
                <a:gd name="connsiteX29" fmla="*/ 36481 w 46100"/>
                <a:gd name="connsiteY29" fmla="*/ 21622 h 52673"/>
                <a:gd name="connsiteX30" fmla="*/ 10096 w 46100"/>
                <a:gd name="connsiteY30" fmla="*/ 21622 h 5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100" h="52673">
                  <a:moveTo>
                    <a:pt x="39148" y="5905"/>
                  </a:moveTo>
                  <a:cubicBezTo>
                    <a:pt x="36957" y="3905"/>
                    <a:pt x="34576" y="2381"/>
                    <a:pt x="31909" y="1429"/>
                  </a:cubicBezTo>
                  <a:cubicBezTo>
                    <a:pt x="29242" y="476"/>
                    <a:pt x="26384" y="0"/>
                    <a:pt x="23527" y="0"/>
                  </a:cubicBezTo>
                  <a:cubicBezTo>
                    <a:pt x="18764" y="0"/>
                    <a:pt x="14669" y="1143"/>
                    <a:pt x="11144" y="3334"/>
                  </a:cubicBezTo>
                  <a:cubicBezTo>
                    <a:pt x="7620" y="5524"/>
                    <a:pt x="4858" y="8668"/>
                    <a:pt x="2953" y="12668"/>
                  </a:cubicBezTo>
                  <a:cubicBezTo>
                    <a:pt x="953" y="16669"/>
                    <a:pt x="0" y="21241"/>
                    <a:pt x="0" y="26479"/>
                  </a:cubicBezTo>
                  <a:cubicBezTo>
                    <a:pt x="0" y="31718"/>
                    <a:pt x="953" y="36386"/>
                    <a:pt x="2953" y="40291"/>
                  </a:cubicBezTo>
                  <a:cubicBezTo>
                    <a:pt x="4953" y="44196"/>
                    <a:pt x="7715" y="47244"/>
                    <a:pt x="11335" y="49435"/>
                  </a:cubicBezTo>
                  <a:cubicBezTo>
                    <a:pt x="14954" y="51625"/>
                    <a:pt x="19241" y="52673"/>
                    <a:pt x="24289" y="52673"/>
                  </a:cubicBezTo>
                  <a:cubicBezTo>
                    <a:pt x="28004" y="52673"/>
                    <a:pt x="31337" y="52102"/>
                    <a:pt x="34195" y="50959"/>
                  </a:cubicBezTo>
                  <a:cubicBezTo>
                    <a:pt x="37148" y="49816"/>
                    <a:pt x="39529" y="48197"/>
                    <a:pt x="41434" y="46101"/>
                  </a:cubicBezTo>
                  <a:cubicBezTo>
                    <a:pt x="43339" y="44006"/>
                    <a:pt x="44672" y="41624"/>
                    <a:pt x="45434" y="38862"/>
                  </a:cubicBezTo>
                  <a:lnTo>
                    <a:pt x="36004" y="37148"/>
                  </a:lnTo>
                  <a:cubicBezTo>
                    <a:pt x="35433" y="38767"/>
                    <a:pt x="34576" y="40100"/>
                    <a:pt x="33433" y="41148"/>
                  </a:cubicBezTo>
                  <a:cubicBezTo>
                    <a:pt x="32290" y="42196"/>
                    <a:pt x="30956" y="43053"/>
                    <a:pt x="29432" y="43625"/>
                  </a:cubicBezTo>
                  <a:cubicBezTo>
                    <a:pt x="27908" y="44196"/>
                    <a:pt x="26194" y="44387"/>
                    <a:pt x="24289" y="44387"/>
                  </a:cubicBezTo>
                  <a:cubicBezTo>
                    <a:pt x="21431" y="44387"/>
                    <a:pt x="18859" y="43720"/>
                    <a:pt x="16669" y="42482"/>
                  </a:cubicBezTo>
                  <a:cubicBezTo>
                    <a:pt x="14478" y="41243"/>
                    <a:pt x="12859" y="39434"/>
                    <a:pt x="11621" y="37052"/>
                  </a:cubicBezTo>
                  <a:cubicBezTo>
                    <a:pt x="10478" y="34862"/>
                    <a:pt x="10001" y="32099"/>
                    <a:pt x="9906" y="29051"/>
                  </a:cubicBezTo>
                  <a:lnTo>
                    <a:pt x="46101" y="29051"/>
                  </a:lnTo>
                  <a:lnTo>
                    <a:pt x="46101" y="25527"/>
                  </a:lnTo>
                  <a:cubicBezTo>
                    <a:pt x="46101" y="20860"/>
                    <a:pt x="45434" y="16954"/>
                    <a:pt x="44196" y="13716"/>
                  </a:cubicBezTo>
                  <a:cubicBezTo>
                    <a:pt x="42958" y="10478"/>
                    <a:pt x="41243" y="7810"/>
                    <a:pt x="39148" y="5810"/>
                  </a:cubicBezTo>
                  <a:close/>
                  <a:moveTo>
                    <a:pt x="10001" y="21717"/>
                  </a:moveTo>
                  <a:cubicBezTo>
                    <a:pt x="10096" y="19526"/>
                    <a:pt x="10573" y="17431"/>
                    <a:pt x="11525" y="15526"/>
                  </a:cubicBezTo>
                  <a:cubicBezTo>
                    <a:pt x="12668" y="13335"/>
                    <a:pt x="14192" y="11525"/>
                    <a:pt x="16288" y="10192"/>
                  </a:cubicBezTo>
                  <a:cubicBezTo>
                    <a:pt x="18383" y="8858"/>
                    <a:pt x="20765" y="8191"/>
                    <a:pt x="23622" y="8191"/>
                  </a:cubicBezTo>
                  <a:cubicBezTo>
                    <a:pt x="26194" y="8191"/>
                    <a:pt x="28384" y="8763"/>
                    <a:pt x="30385" y="9906"/>
                  </a:cubicBezTo>
                  <a:cubicBezTo>
                    <a:pt x="32290" y="11049"/>
                    <a:pt x="33814" y="12668"/>
                    <a:pt x="34862" y="14669"/>
                  </a:cubicBezTo>
                  <a:cubicBezTo>
                    <a:pt x="35909" y="16669"/>
                    <a:pt x="36481" y="19050"/>
                    <a:pt x="36481" y="21622"/>
                  </a:cubicBezTo>
                  <a:lnTo>
                    <a:pt x="10096" y="21622"/>
                  </a:lnTo>
                  <a:close/>
                </a:path>
              </a:pathLst>
            </a:custGeom>
            <a:solidFill>
              <a:srgbClr val="FFFFFF"/>
            </a:solidFill>
            <a:ln w="0" cap="flat">
              <a:noFill/>
              <a:prstDash val="solid"/>
              <a:miter/>
            </a:ln>
          </p:spPr>
          <p:txBody>
            <a:bodyPr rtlCol="0" anchor="ctr"/>
            <a:lstStyle/>
            <a:p>
              <a:endParaRPr lang="en-GB"/>
            </a:p>
          </p:txBody>
        </p:sp>
        <p:sp>
          <p:nvSpPr>
            <p:cNvPr id="154" name="Freeform 153">
              <a:extLst>
                <a:ext uri="{FF2B5EF4-FFF2-40B4-BE49-F238E27FC236}">
                  <a16:creationId xmlns:a16="http://schemas.microsoft.com/office/drawing/2014/main" id="{189CA7F7-39DF-FAA7-3EC7-02C983A4D351}"/>
                </a:ext>
              </a:extLst>
            </p:cNvPr>
            <p:cNvSpPr/>
            <p:nvPr/>
          </p:nvSpPr>
          <p:spPr>
            <a:xfrm>
              <a:off x="1805172" y="5509554"/>
              <a:ext cx="41529" cy="52673"/>
            </a:xfrm>
            <a:custGeom>
              <a:avLst/>
              <a:gdLst>
                <a:gd name="connsiteX0" fmla="*/ 27527 w 41529"/>
                <a:gd name="connsiteY0" fmla="*/ 23146 h 52673"/>
                <a:gd name="connsiteX1" fmla="*/ 19431 w 41529"/>
                <a:gd name="connsiteY1" fmla="*/ 21336 h 52673"/>
                <a:gd name="connsiteX2" fmla="*/ 13335 w 41529"/>
                <a:gd name="connsiteY2" fmla="*/ 18764 h 52673"/>
                <a:gd name="connsiteX3" fmla="*/ 11430 w 41529"/>
                <a:gd name="connsiteY3" fmla="*/ 14669 h 52673"/>
                <a:gd name="connsiteX4" fmla="*/ 14288 w 41529"/>
                <a:gd name="connsiteY4" fmla="*/ 9811 h 52673"/>
                <a:gd name="connsiteX5" fmla="*/ 21336 w 41529"/>
                <a:gd name="connsiteY5" fmla="*/ 7906 h 52673"/>
                <a:gd name="connsiteX6" fmla="*/ 26479 w 41529"/>
                <a:gd name="connsiteY6" fmla="*/ 8858 h 52673"/>
                <a:gd name="connsiteX7" fmla="*/ 29718 w 41529"/>
                <a:gd name="connsiteY7" fmla="*/ 11430 h 52673"/>
                <a:gd name="connsiteX8" fmla="*/ 31528 w 41529"/>
                <a:gd name="connsiteY8" fmla="*/ 14669 h 52673"/>
                <a:gd name="connsiteX9" fmla="*/ 40481 w 41529"/>
                <a:gd name="connsiteY9" fmla="*/ 13049 h 52673"/>
                <a:gd name="connsiteX10" fmla="*/ 34195 w 41529"/>
                <a:gd name="connsiteY10" fmla="*/ 3524 h 52673"/>
                <a:gd name="connsiteX11" fmla="*/ 21145 w 41529"/>
                <a:gd name="connsiteY11" fmla="*/ 0 h 52673"/>
                <a:gd name="connsiteX12" fmla="*/ 10954 w 41529"/>
                <a:gd name="connsiteY12" fmla="*/ 1905 h 52673"/>
                <a:gd name="connsiteX13" fmla="*/ 4000 w 41529"/>
                <a:gd name="connsiteY13" fmla="*/ 7239 h 52673"/>
                <a:gd name="connsiteX14" fmla="*/ 1429 w 41529"/>
                <a:gd name="connsiteY14" fmla="*/ 15145 h 52673"/>
                <a:gd name="connsiteX15" fmla="*/ 4858 w 41529"/>
                <a:gd name="connsiteY15" fmla="*/ 24098 h 52673"/>
                <a:gd name="connsiteX16" fmla="*/ 15430 w 41529"/>
                <a:gd name="connsiteY16" fmla="*/ 29242 h 52673"/>
                <a:gd name="connsiteX17" fmla="*/ 24098 w 41529"/>
                <a:gd name="connsiteY17" fmla="*/ 31147 h 52673"/>
                <a:gd name="connsiteX18" fmla="*/ 29527 w 41529"/>
                <a:gd name="connsiteY18" fmla="*/ 33623 h 52673"/>
                <a:gd name="connsiteX19" fmla="*/ 31337 w 41529"/>
                <a:gd name="connsiteY19" fmla="*/ 37624 h 52673"/>
                <a:gd name="connsiteX20" fmla="*/ 28384 w 41529"/>
                <a:gd name="connsiteY20" fmla="*/ 42577 h 52673"/>
                <a:gd name="connsiteX21" fmla="*/ 20574 w 41529"/>
                <a:gd name="connsiteY21" fmla="*/ 44577 h 52673"/>
                <a:gd name="connsiteX22" fmla="*/ 13335 w 41529"/>
                <a:gd name="connsiteY22" fmla="*/ 42672 h 52673"/>
                <a:gd name="connsiteX23" fmla="*/ 9620 w 41529"/>
                <a:gd name="connsiteY23" fmla="*/ 37052 h 52673"/>
                <a:gd name="connsiteX24" fmla="*/ 0 w 41529"/>
                <a:gd name="connsiteY24" fmla="*/ 38481 h 52673"/>
                <a:gd name="connsiteX25" fmla="*/ 6667 w 41529"/>
                <a:gd name="connsiteY25" fmla="*/ 48959 h 52673"/>
                <a:gd name="connsiteX26" fmla="*/ 20669 w 41529"/>
                <a:gd name="connsiteY26" fmla="*/ 52673 h 52673"/>
                <a:gd name="connsiteX27" fmla="*/ 31528 w 41529"/>
                <a:gd name="connsiteY27" fmla="*/ 50673 h 52673"/>
                <a:gd name="connsiteX28" fmla="*/ 38862 w 41529"/>
                <a:gd name="connsiteY28" fmla="*/ 45053 h 52673"/>
                <a:gd name="connsiteX29" fmla="*/ 41529 w 41529"/>
                <a:gd name="connsiteY29" fmla="*/ 36862 h 52673"/>
                <a:gd name="connsiteX30" fmla="*/ 38100 w 41529"/>
                <a:gd name="connsiteY30" fmla="*/ 28099 h 52673"/>
                <a:gd name="connsiteX31" fmla="*/ 27622 w 41529"/>
                <a:gd name="connsiteY31" fmla="*/ 23051 h 5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1529" h="52673">
                  <a:moveTo>
                    <a:pt x="27527" y="23146"/>
                  </a:moveTo>
                  <a:lnTo>
                    <a:pt x="19431" y="21336"/>
                  </a:lnTo>
                  <a:cubicBezTo>
                    <a:pt x="16669" y="20669"/>
                    <a:pt x="14573" y="19812"/>
                    <a:pt x="13335" y="18764"/>
                  </a:cubicBezTo>
                  <a:cubicBezTo>
                    <a:pt x="12097" y="17716"/>
                    <a:pt x="11430" y="16383"/>
                    <a:pt x="11430" y="14669"/>
                  </a:cubicBezTo>
                  <a:cubicBezTo>
                    <a:pt x="11430" y="12668"/>
                    <a:pt x="12382" y="11049"/>
                    <a:pt x="14288" y="9811"/>
                  </a:cubicBezTo>
                  <a:cubicBezTo>
                    <a:pt x="16192" y="8573"/>
                    <a:pt x="18478" y="7906"/>
                    <a:pt x="21336" y="7906"/>
                  </a:cubicBezTo>
                  <a:cubicBezTo>
                    <a:pt x="23431" y="7906"/>
                    <a:pt x="25146" y="8287"/>
                    <a:pt x="26479" y="8858"/>
                  </a:cubicBezTo>
                  <a:cubicBezTo>
                    <a:pt x="27813" y="9525"/>
                    <a:pt x="28956" y="10382"/>
                    <a:pt x="29718" y="11430"/>
                  </a:cubicBezTo>
                  <a:cubicBezTo>
                    <a:pt x="30480" y="12478"/>
                    <a:pt x="31147" y="13526"/>
                    <a:pt x="31528" y="14669"/>
                  </a:cubicBezTo>
                  <a:lnTo>
                    <a:pt x="40481" y="13049"/>
                  </a:lnTo>
                  <a:cubicBezTo>
                    <a:pt x="39433" y="9049"/>
                    <a:pt x="37338" y="5905"/>
                    <a:pt x="34195" y="3524"/>
                  </a:cubicBezTo>
                  <a:cubicBezTo>
                    <a:pt x="31051" y="1143"/>
                    <a:pt x="26670" y="0"/>
                    <a:pt x="21145" y="0"/>
                  </a:cubicBezTo>
                  <a:cubicBezTo>
                    <a:pt x="17335" y="0"/>
                    <a:pt x="13906" y="667"/>
                    <a:pt x="10954" y="1905"/>
                  </a:cubicBezTo>
                  <a:cubicBezTo>
                    <a:pt x="8001" y="3143"/>
                    <a:pt x="5620" y="4953"/>
                    <a:pt x="4000" y="7239"/>
                  </a:cubicBezTo>
                  <a:cubicBezTo>
                    <a:pt x="2286" y="9525"/>
                    <a:pt x="1429" y="12097"/>
                    <a:pt x="1429" y="15145"/>
                  </a:cubicBezTo>
                  <a:cubicBezTo>
                    <a:pt x="1429" y="18764"/>
                    <a:pt x="2572" y="21812"/>
                    <a:pt x="4858" y="24098"/>
                  </a:cubicBezTo>
                  <a:cubicBezTo>
                    <a:pt x="7144" y="26479"/>
                    <a:pt x="10668" y="28194"/>
                    <a:pt x="15430" y="29242"/>
                  </a:cubicBezTo>
                  <a:lnTo>
                    <a:pt x="24098" y="31147"/>
                  </a:lnTo>
                  <a:cubicBezTo>
                    <a:pt x="26575" y="31718"/>
                    <a:pt x="28384" y="32480"/>
                    <a:pt x="29527" y="33623"/>
                  </a:cubicBezTo>
                  <a:cubicBezTo>
                    <a:pt x="30670" y="34671"/>
                    <a:pt x="31337" y="36004"/>
                    <a:pt x="31337" y="37624"/>
                  </a:cubicBezTo>
                  <a:cubicBezTo>
                    <a:pt x="31337" y="39624"/>
                    <a:pt x="30385" y="41243"/>
                    <a:pt x="28384" y="42577"/>
                  </a:cubicBezTo>
                  <a:cubicBezTo>
                    <a:pt x="26479" y="43910"/>
                    <a:pt x="23813" y="44577"/>
                    <a:pt x="20574" y="44577"/>
                  </a:cubicBezTo>
                  <a:cubicBezTo>
                    <a:pt x="17621" y="44577"/>
                    <a:pt x="15145" y="43910"/>
                    <a:pt x="13335" y="42672"/>
                  </a:cubicBezTo>
                  <a:cubicBezTo>
                    <a:pt x="11525" y="41434"/>
                    <a:pt x="10287" y="39529"/>
                    <a:pt x="9620" y="37052"/>
                  </a:cubicBezTo>
                  <a:lnTo>
                    <a:pt x="0" y="38481"/>
                  </a:lnTo>
                  <a:cubicBezTo>
                    <a:pt x="857" y="42958"/>
                    <a:pt x="3048" y="46482"/>
                    <a:pt x="6667" y="48959"/>
                  </a:cubicBezTo>
                  <a:cubicBezTo>
                    <a:pt x="10287" y="51435"/>
                    <a:pt x="14954" y="52673"/>
                    <a:pt x="20669" y="52673"/>
                  </a:cubicBezTo>
                  <a:cubicBezTo>
                    <a:pt x="24765" y="52673"/>
                    <a:pt x="28384" y="52007"/>
                    <a:pt x="31528" y="50673"/>
                  </a:cubicBezTo>
                  <a:cubicBezTo>
                    <a:pt x="34671" y="49339"/>
                    <a:pt x="37147" y="47435"/>
                    <a:pt x="38862" y="45053"/>
                  </a:cubicBezTo>
                  <a:cubicBezTo>
                    <a:pt x="40576" y="42672"/>
                    <a:pt x="41529" y="39910"/>
                    <a:pt x="41529" y="36862"/>
                  </a:cubicBezTo>
                  <a:cubicBezTo>
                    <a:pt x="41529" y="33242"/>
                    <a:pt x="40386" y="30289"/>
                    <a:pt x="38100" y="28099"/>
                  </a:cubicBezTo>
                  <a:cubicBezTo>
                    <a:pt x="35814" y="25908"/>
                    <a:pt x="32290" y="24194"/>
                    <a:pt x="27622" y="23051"/>
                  </a:cubicBezTo>
                  <a:close/>
                </a:path>
              </a:pathLst>
            </a:custGeom>
            <a:solidFill>
              <a:srgbClr val="FFFFFF"/>
            </a:solidFill>
            <a:ln w="0" cap="flat">
              <a:noFill/>
              <a:prstDash val="solid"/>
              <a:miter/>
            </a:ln>
          </p:spPr>
          <p:txBody>
            <a:bodyPr rtlCol="0" anchor="ctr"/>
            <a:lstStyle/>
            <a:p>
              <a:endParaRPr lang="en-GB"/>
            </a:p>
          </p:txBody>
        </p:sp>
        <p:sp>
          <p:nvSpPr>
            <p:cNvPr id="155" name="Freeform 154">
              <a:extLst>
                <a:ext uri="{FF2B5EF4-FFF2-40B4-BE49-F238E27FC236}">
                  <a16:creationId xmlns:a16="http://schemas.microsoft.com/office/drawing/2014/main" id="{683AD929-921D-DAA6-E08D-97806D7A974B}"/>
                </a:ext>
              </a:extLst>
            </p:cNvPr>
            <p:cNvSpPr/>
            <p:nvPr/>
          </p:nvSpPr>
          <p:spPr>
            <a:xfrm>
              <a:off x="1857560" y="5509649"/>
              <a:ext cx="46100" cy="52673"/>
            </a:xfrm>
            <a:custGeom>
              <a:avLst/>
              <a:gdLst>
                <a:gd name="connsiteX0" fmla="*/ 39148 w 46100"/>
                <a:gd name="connsiteY0" fmla="*/ 5905 h 52673"/>
                <a:gd name="connsiteX1" fmla="*/ 31909 w 46100"/>
                <a:gd name="connsiteY1" fmla="*/ 1429 h 52673"/>
                <a:gd name="connsiteX2" fmla="*/ 23527 w 46100"/>
                <a:gd name="connsiteY2" fmla="*/ 0 h 52673"/>
                <a:gd name="connsiteX3" fmla="*/ 11144 w 46100"/>
                <a:gd name="connsiteY3" fmla="*/ 3334 h 52673"/>
                <a:gd name="connsiteX4" fmla="*/ 2953 w 46100"/>
                <a:gd name="connsiteY4" fmla="*/ 12668 h 52673"/>
                <a:gd name="connsiteX5" fmla="*/ 0 w 46100"/>
                <a:gd name="connsiteY5" fmla="*/ 26479 h 52673"/>
                <a:gd name="connsiteX6" fmla="*/ 2953 w 46100"/>
                <a:gd name="connsiteY6" fmla="*/ 40291 h 52673"/>
                <a:gd name="connsiteX7" fmla="*/ 11335 w 46100"/>
                <a:gd name="connsiteY7" fmla="*/ 49435 h 52673"/>
                <a:gd name="connsiteX8" fmla="*/ 24289 w 46100"/>
                <a:gd name="connsiteY8" fmla="*/ 52673 h 52673"/>
                <a:gd name="connsiteX9" fmla="*/ 34195 w 46100"/>
                <a:gd name="connsiteY9" fmla="*/ 50959 h 52673"/>
                <a:gd name="connsiteX10" fmla="*/ 41434 w 46100"/>
                <a:gd name="connsiteY10" fmla="*/ 46101 h 52673"/>
                <a:gd name="connsiteX11" fmla="*/ 45434 w 46100"/>
                <a:gd name="connsiteY11" fmla="*/ 38862 h 52673"/>
                <a:gd name="connsiteX12" fmla="*/ 36004 w 46100"/>
                <a:gd name="connsiteY12" fmla="*/ 37148 h 52673"/>
                <a:gd name="connsiteX13" fmla="*/ 33433 w 46100"/>
                <a:gd name="connsiteY13" fmla="*/ 41148 h 52673"/>
                <a:gd name="connsiteX14" fmla="*/ 29432 w 46100"/>
                <a:gd name="connsiteY14" fmla="*/ 43625 h 52673"/>
                <a:gd name="connsiteX15" fmla="*/ 24289 w 46100"/>
                <a:gd name="connsiteY15" fmla="*/ 44387 h 52673"/>
                <a:gd name="connsiteX16" fmla="*/ 16669 w 46100"/>
                <a:gd name="connsiteY16" fmla="*/ 42482 h 52673"/>
                <a:gd name="connsiteX17" fmla="*/ 11620 w 46100"/>
                <a:gd name="connsiteY17" fmla="*/ 37052 h 52673"/>
                <a:gd name="connsiteX18" fmla="*/ 9906 w 46100"/>
                <a:gd name="connsiteY18" fmla="*/ 29051 h 52673"/>
                <a:gd name="connsiteX19" fmla="*/ 46101 w 46100"/>
                <a:gd name="connsiteY19" fmla="*/ 29051 h 52673"/>
                <a:gd name="connsiteX20" fmla="*/ 46101 w 46100"/>
                <a:gd name="connsiteY20" fmla="*/ 25527 h 52673"/>
                <a:gd name="connsiteX21" fmla="*/ 44196 w 46100"/>
                <a:gd name="connsiteY21" fmla="*/ 13716 h 52673"/>
                <a:gd name="connsiteX22" fmla="*/ 39148 w 46100"/>
                <a:gd name="connsiteY22" fmla="*/ 5810 h 52673"/>
                <a:gd name="connsiteX23" fmla="*/ 10001 w 46100"/>
                <a:gd name="connsiteY23" fmla="*/ 21717 h 52673"/>
                <a:gd name="connsiteX24" fmla="*/ 11525 w 46100"/>
                <a:gd name="connsiteY24" fmla="*/ 15526 h 52673"/>
                <a:gd name="connsiteX25" fmla="*/ 16288 w 46100"/>
                <a:gd name="connsiteY25" fmla="*/ 10192 h 52673"/>
                <a:gd name="connsiteX26" fmla="*/ 23622 w 46100"/>
                <a:gd name="connsiteY26" fmla="*/ 8191 h 52673"/>
                <a:gd name="connsiteX27" fmla="*/ 30385 w 46100"/>
                <a:gd name="connsiteY27" fmla="*/ 9906 h 52673"/>
                <a:gd name="connsiteX28" fmla="*/ 34861 w 46100"/>
                <a:gd name="connsiteY28" fmla="*/ 14669 h 52673"/>
                <a:gd name="connsiteX29" fmla="*/ 36481 w 46100"/>
                <a:gd name="connsiteY29" fmla="*/ 21622 h 52673"/>
                <a:gd name="connsiteX30" fmla="*/ 10096 w 46100"/>
                <a:gd name="connsiteY30" fmla="*/ 21622 h 5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100" h="52673">
                  <a:moveTo>
                    <a:pt x="39148" y="5905"/>
                  </a:moveTo>
                  <a:cubicBezTo>
                    <a:pt x="36957" y="3905"/>
                    <a:pt x="34576" y="2381"/>
                    <a:pt x="31909" y="1429"/>
                  </a:cubicBezTo>
                  <a:cubicBezTo>
                    <a:pt x="29242" y="476"/>
                    <a:pt x="26384" y="0"/>
                    <a:pt x="23527" y="0"/>
                  </a:cubicBezTo>
                  <a:cubicBezTo>
                    <a:pt x="18764" y="0"/>
                    <a:pt x="14668" y="1143"/>
                    <a:pt x="11144" y="3334"/>
                  </a:cubicBezTo>
                  <a:cubicBezTo>
                    <a:pt x="7620" y="5524"/>
                    <a:pt x="4858" y="8668"/>
                    <a:pt x="2953" y="12668"/>
                  </a:cubicBezTo>
                  <a:cubicBezTo>
                    <a:pt x="952" y="16669"/>
                    <a:pt x="0" y="21241"/>
                    <a:pt x="0" y="26479"/>
                  </a:cubicBezTo>
                  <a:cubicBezTo>
                    <a:pt x="0" y="31718"/>
                    <a:pt x="952" y="36386"/>
                    <a:pt x="2953" y="40291"/>
                  </a:cubicBezTo>
                  <a:cubicBezTo>
                    <a:pt x="4953" y="44196"/>
                    <a:pt x="7715" y="47244"/>
                    <a:pt x="11335" y="49435"/>
                  </a:cubicBezTo>
                  <a:cubicBezTo>
                    <a:pt x="14954" y="51625"/>
                    <a:pt x="19240" y="52673"/>
                    <a:pt x="24289" y="52673"/>
                  </a:cubicBezTo>
                  <a:cubicBezTo>
                    <a:pt x="28003" y="52673"/>
                    <a:pt x="31337" y="52102"/>
                    <a:pt x="34195" y="50959"/>
                  </a:cubicBezTo>
                  <a:cubicBezTo>
                    <a:pt x="37147" y="49816"/>
                    <a:pt x="39529" y="48197"/>
                    <a:pt x="41434" y="46101"/>
                  </a:cubicBezTo>
                  <a:cubicBezTo>
                    <a:pt x="43339" y="44006"/>
                    <a:pt x="44672" y="41624"/>
                    <a:pt x="45434" y="38862"/>
                  </a:cubicBezTo>
                  <a:lnTo>
                    <a:pt x="36004" y="37148"/>
                  </a:lnTo>
                  <a:cubicBezTo>
                    <a:pt x="35433" y="38767"/>
                    <a:pt x="34576" y="40100"/>
                    <a:pt x="33433" y="41148"/>
                  </a:cubicBezTo>
                  <a:cubicBezTo>
                    <a:pt x="32290" y="42196"/>
                    <a:pt x="30956" y="43053"/>
                    <a:pt x="29432" y="43625"/>
                  </a:cubicBezTo>
                  <a:cubicBezTo>
                    <a:pt x="27908" y="44196"/>
                    <a:pt x="26194" y="44387"/>
                    <a:pt x="24289" y="44387"/>
                  </a:cubicBezTo>
                  <a:cubicBezTo>
                    <a:pt x="21431" y="44387"/>
                    <a:pt x="18859" y="43720"/>
                    <a:pt x="16669" y="42482"/>
                  </a:cubicBezTo>
                  <a:cubicBezTo>
                    <a:pt x="14478" y="41243"/>
                    <a:pt x="12859" y="39434"/>
                    <a:pt x="11620" y="37052"/>
                  </a:cubicBezTo>
                  <a:cubicBezTo>
                    <a:pt x="10477" y="34862"/>
                    <a:pt x="10001" y="32099"/>
                    <a:pt x="9906" y="29051"/>
                  </a:cubicBezTo>
                  <a:lnTo>
                    <a:pt x="46101" y="29051"/>
                  </a:lnTo>
                  <a:lnTo>
                    <a:pt x="46101" y="25527"/>
                  </a:lnTo>
                  <a:cubicBezTo>
                    <a:pt x="46101" y="20860"/>
                    <a:pt x="45434" y="16954"/>
                    <a:pt x="44196" y="13716"/>
                  </a:cubicBezTo>
                  <a:cubicBezTo>
                    <a:pt x="42958" y="10478"/>
                    <a:pt x="41243" y="7810"/>
                    <a:pt x="39148" y="5810"/>
                  </a:cubicBezTo>
                  <a:close/>
                  <a:moveTo>
                    <a:pt x="10001" y="21717"/>
                  </a:moveTo>
                  <a:cubicBezTo>
                    <a:pt x="10096" y="19526"/>
                    <a:pt x="10573" y="17431"/>
                    <a:pt x="11525" y="15526"/>
                  </a:cubicBezTo>
                  <a:cubicBezTo>
                    <a:pt x="12668" y="13335"/>
                    <a:pt x="14192" y="11525"/>
                    <a:pt x="16288" y="10192"/>
                  </a:cubicBezTo>
                  <a:cubicBezTo>
                    <a:pt x="18383" y="8858"/>
                    <a:pt x="20764" y="8191"/>
                    <a:pt x="23622" y="8191"/>
                  </a:cubicBezTo>
                  <a:cubicBezTo>
                    <a:pt x="26194" y="8191"/>
                    <a:pt x="28384" y="8763"/>
                    <a:pt x="30385" y="9906"/>
                  </a:cubicBezTo>
                  <a:cubicBezTo>
                    <a:pt x="32290" y="11049"/>
                    <a:pt x="33814" y="12668"/>
                    <a:pt x="34861" y="14669"/>
                  </a:cubicBezTo>
                  <a:cubicBezTo>
                    <a:pt x="35909" y="16669"/>
                    <a:pt x="36481" y="19050"/>
                    <a:pt x="36481" y="21622"/>
                  </a:cubicBezTo>
                  <a:lnTo>
                    <a:pt x="10096" y="21622"/>
                  </a:lnTo>
                  <a:close/>
                </a:path>
              </a:pathLst>
            </a:custGeom>
            <a:solidFill>
              <a:srgbClr val="FFFFFF"/>
            </a:solidFill>
            <a:ln w="0" cap="flat">
              <a:noFill/>
              <a:prstDash val="solid"/>
              <a:miter/>
            </a:ln>
          </p:spPr>
          <p:txBody>
            <a:bodyPr rtlCol="0" anchor="ctr"/>
            <a:lstStyle/>
            <a:p>
              <a:endParaRPr lang="en-GB"/>
            </a:p>
          </p:txBody>
        </p:sp>
        <p:sp>
          <p:nvSpPr>
            <p:cNvPr id="156" name="Freeform 155">
              <a:extLst>
                <a:ext uri="{FF2B5EF4-FFF2-40B4-BE49-F238E27FC236}">
                  <a16:creationId xmlns:a16="http://schemas.microsoft.com/office/drawing/2014/main" id="{F3E0A88D-3724-9F30-ACBE-E4639DF753A8}"/>
                </a:ext>
              </a:extLst>
            </p:cNvPr>
            <p:cNvSpPr/>
            <p:nvPr/>
          </p:nvSpPr>
          <p:spPr>
            <a:xfrm>
              <a:off x="1914805" y="5509744"/>
              <a:ext cx="42386" cy="52768"/>
            </a:xfrm>
            <a:custGeom>
              <a:avLst/>
              <a:gdLst>
                <a:gd name="connsiteX0" fmla="*/ 35433 w 42386"/>
                <a:gd name="connsiteY0" fmla="*/ 3239 h 52768"/>
                <a:gd name="connsiteX1" fmla="*/ 28956 w 42386"/>
                <a:gd name="connsiteY1" fmla="*/ 667 h 52768"/>
                <a:gd name="connsiteX2" fmla="*/ 22479 w 42386"/>
                <a:gd name="connsiteY2" fmla="*/ 0 h 52768"/>
                <a:gd name="connsiteX3" fmla="*/ 13716 w 42386"/>
                <a:gd name="connsiteY3" fmla="*/ 1333 h 52768"/>
                <a:gd name="connsiteX4" fmla="*/ 6382 w 42386"/>
                <a:gd name="connsiteY4" fmla="*/ 5524 h 52768"/>
                <a:gd name="connsiteX5" fmla="*/ 1524 w 42386"/>
                <a:gd name="connsiteY5" fmla="*/ 13049 h 52768"/>
                <a:gd name="connsiteX6" fmla="*/ 10858 w 42386"/>
                <a:gd name="connsiteY6" fmla="*/ 15145 h 52768"/>
                <a:gd name="connsiteX7" fmla="*/ 14859 w 42386"/>
                <a:gd name="connsiteY7" fmla="*/ 10287 h 52768"/>
                <a:gd name="connsiteX8" fmla="*/ 22765 w 42386"/>
                <a:gd name="connsiteY8" fmla="*/ 8096 h 52768"/>
                <a:gd name="connsiteX9" fmla="*/ 30004 w 42386"/>
                <a:gd name="connsiteY9" fmla="*/ 10477 h 52768"/>
                <a:gd name="connsiteX10" fmla="*/ 32480 w 42386"/>
                <a:gd name="connsiteY10" fmla="*/ 17240 h 52768"/>
                <a:gd name="connsiteX11" fmla="*/ 32480 w 42386"/>
                <a:gd name="connsiteY11" fmla="*/ 17431 h 52768"/>
                <a:gd name="connsiteX12" fmla="*/ 31147 w 42386"/>
                <a:gd name="connsiteY12" fmla="*/ 20002 h 52768"/>
                <a:gd name="connsiteX13" fmla="*/ 26956 w 42386"/>
                <a:gd name="connsiteY13" fmla="*/ 21146 h 52768"/>
                <a:gd name="connsiteX14" fmla="*/ 19526 w 42386"/>
                <a:gd name="connsiteY14" fmla="*/ 22003 h 52768"/>
                <a:gd name="connsiteX15" fmla="*/ 12383 w 42386"/>
                <a:gd name="connsiteY15" fmla="*/ 23241 h 52768"/>
                <a:gd name="connsiteX16" fmla="*/ 6096 w 42386"/>
                <a:gd name="connsiteY16" fmla="*/ 25717 h 52768"/>
                <a:gd name="connsiteX17" fmla="*/ 1619 w 42386"/>
                <a:gd name="connsiteY17" fmla="*/ 30099 h 52768"/>
                <a:gd name="connsiteX18" fmla="*/ 0 w 42386"/>
                <a:gd name="connsiteY18" fmla="*/ 37243 h 52768"/>
                <a:gd name="connsiteX19" fmla="*/ 2286 w 42386"/>
                <a:gd name="connsiteY19" fmla="*/ 45720 h 52768"/>
                <a:gd name="connsiteX20" fmla="*/ 8477 w 42386"/>
                <a:gd name="connsiteY20" fmla="*/ 50959 h 52768"/>
                <a:gd name="connsiteX21" fmla="*/ 17240 w 42386"/>
                <a:gd name="connsiteY21" fmla="*/ 52769 h 52768"/>
                <a:gd name="connsiteX22" fmla="*/ 24479 w 42386"/>
                <a:gd name="connsiteY22" fmla="*/ 51530 h 52768"/>
                <a:gd name="connsiteX23" fmla="*/ 29432 w 42386"/>
                <a:gd name="connsiteY23" fmla="*/ 48482 h 52768"/>
                <a:gd name="connsiteX24" fmla="*/ 32290 w 42386"/>
                <a:gd name="connsiteY24" fmla="*/ 44672 h 52768"/>
                <a:gd name="connsiteX25" fmla="*/ 32671 w 42386"/>
                <a:gd name="connsiteY25" fmla="*/ 44672 h 52768"/>
                <a:gd name="connsiteX26" fmla="*/ 32671 w 42386"/>
                <a:gd name="connsiteY26" fmla="*/ 51625 h 52768"/>
                <a:gd name="connsiteX27" fmla="*/ 42386 w 42386"/>
                <a:gd name="connsiteY27" fmla="*/ 51625 h 52768"/>
                <a:gd name="connsiteX28" fmla="*/ 42386 w 42386"/>
                <a:gd name="connsiteY28" fmla="*/ 17812 h 52768"/>
                <a:gd name="connsiteX29" fmla="*/ 40481 w 42386"/>
                <a:gd name="connsiteY29" fmla="*/ 8763 h 52768"/>
                <a:gd name="connsiteX30" fmla="*/ 35528 w 42386"/>
                <a:gd name="connsiteY30" fmla="*/ 3334 h 52768"/>
                <a:gd name="connsiteX31" fmla="*/ 32385 w 42386"/>
                <a:gd name="connsiteY31" fmla="*/ 33147 h 52768"/>
                <a:gd name="connsiteX32" fmla="*/ 30861 w 42386"/>
                <a:gd name="connsiteY32" fmla="*/ 38767 h 52768"/>
                <a:gd name="connsiteX33" fmla="*/ 26384 w 42386"/>
                <a:gd name="connsiteY33" fmla="*/ 43053 h 52768"/>
                <a:gd name="connsiteX34" fmla="*/ 19336 w 42386"/>
                <a:gd name="connsiteY34" fmla="*/ 44672 h 52768"/>
                <a:gd name="connsiteX35" fmla="*/ 12383 w 42386"/>
                <a:gd name="connsiteY35" fmla="*/ 42767 h 52768"/>
                <a:gd name="connsiteX36" fmla="*/ 9620 w 42386"/>
                <a:gd name="connsiteY36" fmla="*/ 37243 h 52768"/>
                <a:gd name="connsiteX37" fmla="*/ 11049 w 42386"/>
                <a:gd name="connsiteY37" fmla="*/ 32957 h 52768"/>
                <a:gd name="connsiteX38" fmla="*/ 14859 w 42386"/>
                <a:gd name="connsiteY38" fmla="*/ 30480 h 52768"/>
                <a:gd name="connsiteX39" fmla="*/ 20098 w 42386"/>
                <a:gd name="connsiteY39" fmla="*/ 29242 h 52768"/>
                <a:gd name="connsiteX40" fmla="*/ 23146 w 42386"/>
                <a:gd name="connsiteY40" fmla="*/ 28861 h 52768"/>
                <a:gd name="connsiteX41" fmla="*/ 26860 w 42386"/>
                <a:gd name="connsiteY41" fmla="*/ 28289 h 52768"/>
                <a:gd name="connsiteX42" fmla="*/ 30289 w 42386"/>
                <a:gd name="connsiteY42" fmla="*/ 27527 h 52768"/>
                <a:gd name="connsiteX43" fmla="*/ 32290 w 42386"/>
                <a:gd name="connsiteY43" fmla="*/ 26575 h 52768"/>
                <a:gd name="connsiteX44" fmla="*/ 32290 w 42386"/>
                <a:gd name="connsiteY44" fmla="*/ 33147 h 52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2386" h="52768">
                  <a:moveTo>
                    <a:pt x="35433" y="3239"/>
                  </a:moveTo>
                  <a:cubicBezTo>
                    <a:pt x="33433" y="2000"/>
                    <a:pt x="31242" y="1143"/>
                    <a:pt x="28956" y="667"/>
                  </a:cubicBezTo>
                  <a:cubicBezTo>
                    <a:pt x="26670" y="190"/>
                    <a:pt x="24479" y="0"/>
                    <a:pt x="22479" y="0"/>
                  </a:cubicBezTo>
                  <a:cubicBezTo>
                    <a:pt x="19431" y="0"/>
                    <a:pt x="16478" y="476"/>
                    <a:pt x="13716" y="1333"/>
                  </a:cubicBezTo>
                  <a:cubicBezTo>
                    <a:pt x="10954" y="2191"/>
                    <a:pt x="8477" y="3620"/>
                    <a:pt x="6382" y="5524"/>
                  </a:cubicBezTo>
                  <a:cubicBezTo>
                    <a:pt x="4286" y="7429"/>
                    <a:pt x="2572" y="9906"/>
                    <a:pt x="1524" y="13049"/>
                  </a:cubicBezTo>
                  <a:lnTo>
                    <a:pt x="10858" y="15145"/>
                  </a:lnTo>
                  <a:cubicBezTo>
                    <a:pt x="11621" y="13335"/>
                    <a:pt x="12954" y="11716"/>
                    <a:pt x="14859" y="10287"/>
                  </a:cubicBezTo>
                  <a:cubicBezTo>
                    <a:pt x="16764" y="8858"/>
                    <a:pt x="19431" y="8096"/>
                    <a:pt x="22765" y="8096"/>
                  </a:cubicBezTo>
                  <a:cubicBezTo>
                    <a:pt x="26099" y="8096"/>
                    <a:pt x="28384" y="8858"/>
                    <a:pt x="30004" y="10477"/>
                  </a:cubicBezTo>
                  <a:cubicBezTo>
                    <a:pt x="31623" y="12097"/>
                    <a:pt x="32480" y="14288"/>
                    <a:pt x="32480" y="17240"/>
                  </a:cubicBezTo>
                  <a:lnTo>
                    <a:pt x="32480" y="17431"/>
                  </a:lnTo>
                  <a:cubicBezTo>
                    <a:pt x="32480" y="18669"/>
                    <a:pt x="32099" y="19526"/>
                    <a:pt x="31147" y="20002"/>
                  </a:cubicBezTo>
                  <a:cubicBezTo>
                    <a:pt x="30289" y="20574"/>
                    <a:pt x="28861" y="20955"/>
                    <a:pt x="26956" y="21146"/>
                  </a:cubicBezTo>
                  <a:cubicBezTo>
                    <a:pt x="25051" y="21336"/>
                    <a:pt x="22574" y="21622"/>
                    <a:pt x="19526" y="22003"/>
                  </a:cubicBezTo>
                  <a:cubicBezTo>
                    <a:pt x="17145" y="22288"/>
                    <a:pt x="14764" y="22670"/>
                    <a:pt x="12383" y="23241"/>
                  </a:cubicBezTo>
                  <a:cubicBezTo>
                    <a:pt x="10096" y="23812"/>
                    <a:pt x="8001" y="24574"/>
                    <a:pt x="6096" y="25717"/>
                  </a:cubicBezTo>
                  <a:cubicBezTo>
                    <a:pt x="4191" y="26765"/>
                    <a:pt x="2762" y="28289"/>
                    <a:pt x="1619" y="30099"/>
                  </a:cubicBezTo>
                  <a:cubicBezTo>
                    <a:pt x="476" y="32004"/>
                    <a:pt x="0" y="34290"/>
                    <a:pt x="0" y="37243"/>
                  </a:cubicBezTo>
                  <a:cubicBezTo>
                    <a:pt x="0" y="40576"/>
                    <a:pt x="762" y="43434"/>
                    <a:pt x="2286" y="45720"/>
                  </a:cubicBezTo>
                  <a:cubicBezTo>
                    <a:pt x="3810" y="48006"/>
                    <a:pt x="5905" y="49816"/>
                    <a:pt x="8477" y="50959"/>
                  </a:cubicBezTo>
                  <a:cubicBezTo>
                    <a:pt x="11049" y="52197"/>
                    <a:pt x="14002" y="52769"/>
                    <a:pt x="17240" y="52769"/>
                  </a:cubicBezTo>
                  <a:cubicBezTo>
                    <a:pt x="20098" y="52769"/>
                    <a:pt x="22479" y="52387"/>
                    <a:pt x="24479" y="51530"/>
                  </a:cubicBezTo>
                  <a:cubicBezTo>
                    <a:pt x="26479" y="50673"/>
                    <a:pt x="28099" y="49721"/>
                    <a:pt x="29432" y="48482"/>
                  </a:cubicBezTo>
                  <a:cubicBezTo>
                    <a:pt x="30671" y="47244"/>
                    <a:pt x="31718" y="46006"/>
                    <a:pt x="32290" y="44672"/>
                  </a:cubicBezTo>
                  <a:lnTo>
                    <a:pt x="32671" y="44672"/>
                  </a:lnTo>
                  <a:lnTo>
                    <a:pt x="32671" y="51625"/>
                  </a:lnTo>
                  <a:lnTo>
                    <a:pt x="42386" y="51625"/>
                  </a:lnTo>
                  <a:lnTo>
                    <a:pt x="42386" y="17812"/>
                  </a:lnTo>
                  <a:cubicBezTo>
                    <a:pt x="42386" y="14097"/>
                    <a:pt x="41720" y="11049"/>
                    <a:pt x="40481" y="8763"/>
                  </a:cubicBezTo>
                  <a:cubicBezTo>
                    <a:pt x="39243" y="6382"/>
                    <a:pt x="37529" y="4667"/>
                    <a:pt x="35528" y="3334"/>
                  </a:cubicBezTo>
                  <a:close/>
                  <a:moveTo>
                    <a:pt x="32385" y="33147"/>
                  </a:moveTo>
                  <a:cubicBezTo>
                    <a:pt x="32385" y="35147"/>
                    <a:pt x="31909" y="37052"/>
                    <a:pt x="30861" y="38767"/>
                  </a:cubicBezTo>
                  <a:cubicBezTo>
                    <a:pt x="29813" y="40481"/>
                    <a:pt x="28384" y="41910"/>
                    <a:pt x="26384" y="43053"/>
                  </a:cubicBezTo>
                  <a:cubicBezTo>
                    <a:pt x="24384" y="44101"/>
                    <a:pt x="22098" y="44672"/>
                    <a:pt x="19336" y="44672"/>
                  </a:cubicBezTo>
                  <a:cubicBezTo>
                    <a:pt x="16574" y="44672"/>
                    <a:pt x="14192" y="44006"/>
                    <a:pt x="12383" y="42767"/>
                  </a:cubicBezTo>
                  <a:cubicBezTo>
                    <a:pt x="10573" y="41529"/>
                    <a:pt x="9620" y="39624"/>
                    <a:pt x="9620" y="37243"/>
                  </a:cubicBezTo>
                  <a:cubicBezTo>
                    <a:pt x="9620" y="35433"/>
                    <a:pt x="10096" y="34004"/>
                    <a:pt x="11049" y="32957"/>
                  </a:cubicBezTo>
                  <a:cubicBezTo>
                    <a:pt x="12001" y="31909"/>
                    <a:pt x="13240" y="31051"/>
                    <a:pt x="14859" y="30480"/>
                  </a:cubicBezTo>
                  <a:cubicBezTo>
                    <a:pt x="16478" y="29909"/>
                    <a:pt x="18193" y="29527"/>
                    <a:pt x="20098" y="29242"/>
                  </a:cubicBezTo>
                  <a:cubicBezTo>
                    <a:pt x="20955" y="29147"/>
                    <a:pt x="21908" y="28956"/>
                    <a:pt x="23146" y="28861"/>
                  </a:cubicBezTo>
                  <a:cubicBezTo>
                    <a:pt x="24384" y="28670"/>
                    <a:pt x="25622" y="28480"/>
                    <a:pt x="26860" y="28289"/>
                  </a:cubicBezTo>
                  <a:cubicBezTo>
                    <a:pt x="28099" y="28099"/>
                    <a:pt x="29242" y="27813"/>
                    <a:pt x="30289" y="27527"/>
                  </a:cubicBezTo>
                  <a:cubicBezTo>
                    <a:pt x="31337" y="27241"/>
                    <a:pt x="32004" y="26861"/>
                    <a:pt x="32290" y="26575"/>
                  </a:cubicBezTo>
                  <a:lnTo>
                    <a:pt x="32290" y="33147"/>
                  </a:lnTo>
                  <a:close/>
                </a:path>
              </a:pathLst>
            </a:custGeom>
            <a:solidFill>
              <a:srgbClr val="FFFFFF"/>
            </a:solidFill>
            <a:ln w="0" cap="flat">
              <a:noFill/>
              <a:prstDash val="solid"/>
              <a:miter/>
            </a:ln>
          </p:spPr>
          <p:txBody>
            <a:bodyPr rtlCol="0" anchor="ctr"/>
            <a:lstStyle/>
            <a:p>
              <a:endParaRPr lang="en-GB"/>
            </a:p>
          </p:txBody>
        </p:sp>
        <p:sp>
          <p:nvSpPr>
            <p:cNvPr id="157" name="Freeform 156">
              <a:extLst>
                <a:ext uri="{FF2B5EF4-FFF2-40B4-BE49-F238E27FC236}">
                  <a16:creationId xmlns:a16="http://schemas.microsoft.com/office/drawing/2014/main" id="{57427EA1-5D58-36D6-AFB4-7713FD594BF1}"/>
                </a:ext>
              </a:extLst>
            </p:cNvPr>
            <p:cNvSpPr/>
            <p:nvPr/>
          </p:nvSpPr>
          <p:spPr>
            <a:xfrm>
              <a:off x="1972526" y="5509458"/>
              <a:ext cx="27241" cy="51815"/>
            </a:xfrm>
            <a:custGeom>
              <a:avLst/>
              <a:gdLst>
                <a:gd name="connsiteX0" fmla="*/ 23146 w 27241"/>
                <a:gd name="connsiteY0" fmla="*/ 95 h 51815"/>
                <a:gd name="connsiteX1" fmla="*/ 15145 w 27241"/>
                <a:gd name="connsiteY1" fmla="*/ 2477 h 51815"/>
                <a:gd name="connsiteX2" fmla="*/ 10192 w 27241"/>
                <a:gd name="connsiteY2" fmla="*/ 8954 h 51815"/>
                <a:gd name="connsiteX3" fmla="*/ 9620 w 27241"/>
                <a:gd name="connsiteY3" fmla="*/ 8954 h 51815"/>
                <a:gd name="connsiteX4" fmla="*/ 9620 w 27241"/>
                <a:gd name="connsiteY4" fmla="*/ 857 h 51815"/>
                <a:gd name="connsiteX5" fmla="*/ 0 w 27241"/>
                <a:gd name="connsiteY5" fmla="*/ 857 h 51815"/>
                <a:gd name="connsiteX6" fmla="*/ 0 w 27241"/>
                <a:gd name="connsiteY6" fmla="*/ 51816 h 51815"/>
                <a:gd name="connsiteX7" fmla="*/ 9906 w 27241"/>
                <a:gd name="connsiteY7" fmla="*/ 51816 h 51815"/>
                <a:gd name="connsiteX8" fmla="*/ 9906 w 27241"/>
                <a:gd name="connsiteY8" fmla="*/ 20669 h 51815"/>
                <a:gd name="connsiteX9" fmla="*/ 11525 w 27241"/>
                <a:gd name="connsiteY9" fmla="*/ 14764 h 51815"/>
                <a:gd name="connsiteX10" fmla="*/ 15812 w 27241"/>
                <a:gd name="connsiteY10" fmla="*/ 10668 h 51815"/>
                <a:gd name="connsiteX11" fmla="*/ 22098 w 27241"/>
                <a:gd name="connsiteY11" fmla="*/ 9144 h 51815"/>
                <a:gd name="connsiteX12" fmla="*/ 25146 w 27241"/>
                <a:gd name="connsiteY12" fmla="*/ 9335 h 51815"/>
                <a:gd name="connsiteX13" fmla="*/ 27242 w 27241"/>
                <a:gd name="connsiteY13" fmla="*/ 9716 h 51815"/>
                <a:gd name="connsiteX14" fmla="*/ 27242 w 27241"/>
                <a:gd name="connsiteY14" fmla="*/ 191 h 51815"/>
                <a:gd name="connsiteX15" fmla="*/ 25241 w 27241"/>
                <a:gd name="connsiteY15" fmla="*/ 0 h 51815"/>
                <a:gd name="connsiteX16" fmla="*/ 23050 w 27241"/>
                <a:gd name="connsiteY16" fmla="*/ 0 h 5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41" h="51815">
                  <a:moveTo>
                    <a:pt x="23146" y="95"/>
                  </a:moveTo>
                  <a:cubicBezTo>
                    <a:pt x="20193" y="95"/>
                    <a:pt x="17526" y="857"/>
                    <a:pt x="15145" y="2477"/>
                  </a:cubicBezTo>
                  <a:cubicBezTo>
                    <a:pt x="12763" y="4096"/>
                    <a:pt x="11144" y="6191"/>
                    <a:pt x="10192" y="8954"/>
                  </a:cubicBezTo>
                  <a:lnTo>
                    <a:pt x="9620" y="8954"/>
                  </a:lnTo>
                  <a:lnTo>
                    <a:pt x="9620" y="857"/>
                  </a:lnTo>
                  <a:lnTo>
                    <a:pt x="0" y="857"/>
                  </a:lnTo>
                  <a:lnTo>
                    <a:pt x="0" y="51816"/>
                  </a:lnTo>
                  <a:lnTo>
                    <a:pt x="9906" y="51816"/>
                  </a:lnTo>
                  <a:lnTo>
                    <a:pt x="9906" y="20669"/>
                  </a:lnTo>
                  <a:cubicBezTo>
                    <a:pt x="9906" y="18478"/>
                    <a:pt x="10478" y="16478"/>
                    <a:pt x="11525" y="14764"/>
                  </a:cubicBezTo>
                  <a:cubicBezTo>
                    <a:pt x="12573" y="13049"/>
                    <a:pt x="14002" y="11621"/>
                    <a:pt x="15812" y="10668"/>
                  </a:cubicBezTo>
                  <a:cubicBezTo>
                    <a:pt x="17621" y="9716"/>
                    <a:pt x="19717" y="9144"/>
                    <a:pt x="22098" y="9144"/>
                  </a:cubicBezTo>
                  <a:cubicBezTo>
                    <a:pt x="23146" y="9144"/>
                    <a:pt x="24098" y="9144"/>
                    <a:pt x="25146" y="9335"/>
                  </a:cubicBezTo>
                  <a:cubicBezTo>
                    <a:pt x="26194" y="9525"/>
                    <a:pt x="26861" y="9620"/>
                    <a:pt x="27242" y="9716"/>
                  </a:cubicBezTo>
                  <a:lnTo>
                    <a:pt x="27242" y="191"/>
                  </a:lnTo>
                  <a:cubicBezTo>
                    <a:pt x="26765" y="191"/>
                    <a:pt x="26099" y="95"/>
                    <a:pt x="25241" y="0"/>
                  </a:cubicBezTo>
                  <a:cubicBezTo>
                    <a:pt x="24384" y="0"/>
                    <a:pt x="23622" y="0"/>
                    <a:pt x="23050" y="0"/>
                  </a:cubicBezTo>
                  <a:close/>
                </a:path>
              </a:pathLst>
            </a:custGeom>
            <a:solidFill>
              <a:srgbClr val="FFFFFF"/>
            </a:solidFill>
            <a:ln w="0" cap="flat">
              <a:noFill/>
              <a:prstDash val="solid"/>
              <a:miter/>
            </a:ln>
          </p:spPr>
          <p:txBody>
            <a:bodyPr rtlCol="0" anchor="ctr"/>
            <a:lstStyle/>
            <a:p>
              <a:endParaRPr lang="en-GB"/>
            </a:p>
          </p:txBody>
        </p:sp>
        <p:sp>
          <p:nvSpPr>
            <p:cNvPr id="158" name="Freeform 157">
              <a:extLst>
                <a:ext uri="{FF2B5EF4-FFF2-40B4-BE49-F238E27FC236}">
                  <a16:creationId xmlns:a16="http://schemas.microsoft.com/office/drawing/2014/main" id="{32ACA6AF-0A03-50F1-1EE8-48DD3CDCBEC0}"/>
                </a:ext>
              </a:extLst>
            </p:cNvPr>
            <p:cNvSpPr/>
            <p:nvPr/>
          </p:nvSpPr>
          <p:spPr>
            <a:xfrm>
              <a:off x="2006721" y="5509649"/>
              <a:ext cx="44767" cy="52673"/>
            </a:xfrm>
            <a:custGeom>
              <a:avLst/>
              <a:gdLst>
                <a:gd name="connsiteX0" fmla="*/ 16574 w 44767"/>
                <a:gd name="connsiteY0" fmla="*/ 10573 h 52673"/>
                <a:gd name="connsiteX1" fmla="*/ 23813 w 44767"/>
                <a:gd name="connsiteY1" fmla="*/ 8382 h 52673"/>
                <a:gd name="connsiteX2" fmla="*/ 31433 w 44767"/>
                <a:gd name="connsiteY2" fmla="*/ 10954 h 52673"/>
                <a:gd name="connsiteX3" fmla="*/ 35052 w 44767"/>
                <a:gd name="connsiteY3" fmla="*/ 17145 h 52673"/>
                <a:gd name="connsiteX4" fmla="*/ 44672 w 44767"/>
                <a:gd name="connsiteY4" fmla="*/ 17145 h 52673"/>
                <a:gd name="connsiteX5" fmla="*/ 41339 w 44767"/>
                <a:gd name="connsiteY5" fmla="*/ 8191 h 52673"/>
                <a:gd name="connsiteX6" fmla="*/ 34004 w 44767"/>
                <a:gd name="connsiteY6" fmla="*/ 2191 h 52673"/>
                <a:gd name="connsiteX7" fmla="*/ 23622 w 44767"/>
                <a:gd name="connsiteY7" fmla="*/ 0 h 52673"/>
                <a:gd name="connsiteX8" fmla="*/ 11144 w 44767"/>
                <a:gd name="connsiteY8" fmla="*/ 3334 h 52673"/>
                <a:gd name="connsiteX9" fmla="*/ 2953 w 44767"/>
                <a:gd name="connsiteY9" fmla="*/ 12668 h 52673"/>
                <a:gd name="connsiteX10" fmla="*/ 0 w 44767"/>
                <a:gd name="connsiteY10" fmla="*/ 26384 h 52673"/>
                <a:gd name="connsiteX11" fmla="*/ 2858 w 44767"/>
                <a:gd name="connsiteY11" fmla="*/ 40005 h 52673"/>
                <a:gd name="connsiteX12" fmla="*/ 11049 w 44767"/>
                <a:gd name="connsiteY12" fmla="*/ 49339 h 52673"/>
                <a:gd name="connsiteX13" fmla="*/ 23813 w 44767"/>
                <a:gd name="connsiteY13" fmla="*/ 52673 h 52673"/>
                <a:gd name="connsiteX14" fmla="*/ 34385 w 44767"/>
                <a:gd name="connsiteY14" fmla="*/ 50483 h 52673"/>
                <a:gd name="connsiteX15" fmla="*/ 41529 w 44767"/>
                <a:gd name="connsiteY15" fmla="*/ 44387 h 52673"/>
                <a:gd name="connsiteX16" fmla="*/ 44768 w 44767"/>
                <a:gd name="connsiteY16" fmla="*/ 35528 h 52673"/>
                <a:gd name="connsiteX17" fmla="*/ 35147 w 44767"/>
                <a:gd name="connsiteY17" fmla="*/ 35528 h 52673"/>
                <a:gd name="connsiteX18" fmla="*/ 32957 w 44767"/>
                <a:gd name="connsiteY18" fmla="*/ 40291 h 52673"/>
                <a:gd name="connsiteX19" fmla="*/ 29051 w 44767"/>
                <a:gd name="connsiteY19" fmla="*/ 43339 h 52673"/>
                <a:gd name="connsiteX20" fmla="*/ 23908 w 44767"/>
                <a:gd name="connsiteY20" fmla="*/ 44387 h 52673"/>
                <a:gd name="connsiteX21" fmla="*/ 16574 w 44767"/>
                <a:gd name="connsiteY21" fmla="*/ 42196 h 52673"/>
                <a:gd name="connsiteX22" fmla="*/ 11811 w 44767"/>
                <a:gd name="connsiteY22" fmla="*/ 35909 h 52673"/>
                <a:gd name="connsiteX23" fmla="*/ 10096 w 44767"/>
                <a:gd name="connsiteY23" fmla="*/ 26289 h 52673"/>
                <a:gd name="connsiteX24" fmla="*/ 11811 w 44767"/>
                <a:gd name="connsiteY24" fmla="*/ 16859 h 52673"/>
                <a:gd name="connsiteX25" fmla="*/ 16669 w 44767"/>
                <a:gd name="connsiteY25" fmla="*/ 10668 h 5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767" h="52673">
                  <a:moveTo>
                    <a:pt x="16574" y="10573"/>
                  </a:moveTo>
                  <a:cubicBezTo>
                    <a:pt x="18669" y="9144"/>
                    <a:pt x="21050" y="8382"/>
                    <a:pt x="23813" y="8382"/>
                  </a:cubicBezTo>
                  <a:cubicBezTo>
                    <a:pt x="26956" y="8382"/>
                    <a:pt x="29528" y="9239"/>
                    <a:pt x="31433" y="10954"/>
                  </a:cubicBezTo>
                  <a:cubicBezTo>
                    <a:pt x="33338" y="12668"/>
                    <a:pt x="34576" y="14764"/>
                    <a:pt x="35052" y="17145"/>
                  </a:cubicBezTo>
                  <a:lnTo>
                    <a:pt x="44672" y="17145"/>
                  </a:lnTo>
                  <a:cubicBezTo>
                    <a:pt x="44291" y="13716"/>
                    <a:pt x="43244" y="10668"/>
                    <a:pt x="41339" y="8191"/>
                  </a:cubicBezTo>
                  <a:cubicBezTo>
                    <a:pt x="39433" y="5620"/>
                    <a:pt x="37052" y="3620"/>
                    <a:pt x="34004" y="2191"/>
                  </a:cubicBezTo>
                  <a:cubicBezTo>
                    <a:pt x="30956" y="762"/>
                    <a:pt x="27527" y="0"/>
                    <a:pt x="23622" y="0"/>
                  </a:cubicBezTo>
                  <a:cubicBezTo>
                    <a:pt x="18860" y="0"/>
                    <a:pt x="14669" y="1143"/>
                    <a:pt x="11144" y="3334"/>
                  </a:cubicBezTo>
                  <a:cubicBezTo>
                    <a:pt x="7620" y="5524"/>
                    <a:pt x="4858" y="8668"/>
                    <a:pt x="2953" y="12668"/>
                  </a:cubicBezTo>
                  <a:cubicBezTo>
                    <a:pt x="1048" y="16669"/>
                    <a:pt x="0" y="21241"/>
                    <a:pt x="0" y="26384"/>
                  </a:cubicBezTo>
                  <a:cubicBezTo>
                    <a:pt x="0" y="31528"/>
                    <a:pt x="953" y="36004"/>
                    <a:pt x="2858" y="40005"/>
                  </a:cubicBezTo>
                  <a:cubicBezTo>
                    <a:pt x="4763" y="44006"/>
                    <a:pt x="7525" y="47053"/>
                    <a:pt x="11049" y="49339"/>
                  </a:cubicBezTo>
                  <a:cubicBezTo>
                    <a:pt x="14573" y="51625"/>
                    <a:pt x="18860" y="52673"/>
                    <a:pt x="23813" y="52673"/>
                  </a:cubicBezTo>
                  <a:cubicBezTo>
                    <a:pt x="27813" y="52673"/>
                    <a:pt x="31337" y="51911"/>
                    <a:pt x="34385" y="50483"/>
                  </a:cubicBezTo>
                  <a:cubicBezTo>
                    <a:pt x="37433" y="49054"/>
                    <a:pt x="39815" y="46958"/>
                    <a:pt x="41529" y="44387"/>
                  </a:cubicBezTo>
                  <a:cubicBezTo>
                    <a:pt x="43339" y="41815"/>
                    <a:pt x="44387" y="38862"/>
                    <a:pt x="44768" y="35528"/>
                  </a:cubicBezTo>
                  <a:lnTo>
                    <a:pt x="35147" y="35528"/>
                  </a:lnTo>
                  <a:cubicBezTo>
                    <a:pt x="34766" y="37338"/>
                    <a:pt x="34004" y="38957"/>
                    <a:pt x="32957" y="40291"/>
                  </a:cubicBezTo>
                  <a:cubicBezTo>
                    <a:pt x="31909" y="41624"/>
                    <a:pt x="30575" y="42577"/>
                    <a:pt x="29051" y="43339"/>
                  </a:cubicBezTo>
                  <a:cubicBezTo>
                    <a:pt x="27527" y="44006"/>
                    <a:pt x="25813" y="44387"/>
                    <a:pt x="23908" y="44387"/>
                  </a:cubicBezTo>
                  <a:cubicBezTo>
                    <a:pt x="21146" y="44387"/>
                    <a:pt x="18669" y="43625"/>
                    <a:pt x="16574" y="42196"/>
                  </a:cubicBezTo>
                  <a:cubicBezTo>
                    <a:pt x="14478" y="40672"/>
                    <a:pt x="12859" y="38576"/>
                    <a:pt x="11811" y="35909"/>
                  </a:cubicBezTo>
                  <a:cubicBezTo>
                    <a:pt x="10668" y="33242"/>
                    <a:pt x="10096" y="30004"/>
                    <a:pt x="10096" y="26289"/>
                  </a:cubicBezTo>
                  <a:cubicBezTo>
                    <a:pt x="10096" y="22574"/>
                    <a:pt x="10668" y="19526"/>
                    <a:pt x="11811" y="16859"/>
                  </a:cubicBezTo>
                  <a:cubicBezTo>
                    <a:pt x="12954" y="14192"/>
                    <a:pt x="14573" y="12097"/>
                    <a:pt x="16669" y="10668"/>
                  </a:cubicBezTo>
                  <a:close/>
                </a:path>
              </a:pathLst>
            </a:custGeom>
            <a:solidFill>
              <a:srgbClr val="FFFFFF"/>
            </a:solidFill>
            <a:ln w="0" cap="flat">
              <a:noFill/>
              <a:prstDash val="solid"/>
              <a:miter/>
            </a:ln>
          </p:spPr>
          <p:txBody>
            <a:bodyPr rtlCol="0" anchor="ctr"/>
            <a:lstStyle/>
            <a:p>
              <a:endParaRPr lang="en-GB"/>
            </a:p>
          </p:txBody>
        </p:sp>
        <p:sp>
          <p:nvSpPr>
            <p:cNvPr id="159" name="Freeform 158">
              <a:extLst>
                <a:ext uri="{FF2B5EF4-FFF2-40B4-BE49-F238E27FC236}">
                  <a16:creationId xmlns:a16="http://schemas.microsoft.com/office/drawing/2014/main" id="{CE181F4F-6D49-AA30-3F6F-61EE5F5C4E94}"/>
                </a:ext>
              </a:extLst>
            </p:cNvPr>
            <p:cNvSpPr/>
            <p:nvPr/>
          </p:nvSpPr>
          <p:spPr>
            <a:xfrm>
              <a:off x="2064347" y="5493266"/>
              <a:ext cx="42957" cy="68008"/>
            </a:xfrm>
            <a:custGeom>
              <a:avLst/>
              <a:gdLst>
                <a:gd name="connsiteX0" fmla="*/ 34766 w 42957"/>
                <a:gd name="connsiteY0" fmla="*/ 18574 h 68008"/>
                <a:gd name="connsiteX1" fmla="*/ 25622 w 42957"/>
                <a:gd name="connsiteY1" fmla="*/ 16383 h 68008"/>
                <a:gd name="connsiteX2" fmla="*/ 16002 w 42957"/>
                <a:gd name="connsiteY2" fmla="*/ 18764 h 68008"/>
                <a:gd name="connsiteX3" fmla="*/ 10478 w 42957"/>
                <a:gd name="connsiteY3" fmla="*/ 25336 h 68008"/>
                <a:gd name="connsiteX4" fmla="*/ 9811 w 42957"/>
                <a:gd name="connsiteY4" fmla="*/ 25336 h 68008"/>
                <a:gd name="connsiteX5" fmla="*/ 9811 w 42957"/>
                <a:gd name="connsiteY5" fmla="*/ 0 h 68008"/>
                <a:gd name="connsiteX6" fmla="*/ 0 w 42957"/>
                <a:gd name="connsiteY6" fmla="*/ 0 h 68008"/>
                <a:gd name="connsiteX7" fmla="*/ 0 w 42957"/>
                <a:gd name="connsiteY7" fmla="*/ 68008 h 68008"/>
                <a:gd name="connsiteX8" fmla="*/ 9906 w 42957"/>
                <a:gd name="connsiteY8" fmla="*/ 68008 h 68008"/>
                <a:gd name="connsiteX9" fmla="*/ 9906 w 42957"/>
                <a:gd name="connsiteY9" fmla="*/ 37719 h 68008"/>
                <a:gd name="connsiteX10" fmla="*/ 11525 w 42957"/>
                <a:gd name="connsiteY10" fmla="*/ 30766 h 68008"/>
                <a:gd name="connsiteX11" fmla="*/ 15907 w 42957"/>
                <a:gd name="connsiteY11" fmla="*/ 26384 h 68008"/>
                <a:gd name="connsiteX12" fmla="*/ 22193 w 42957"/>
                <a:gd name="connsiteY12" fmla="*/ 24860 h 68008"/>
                <a:gd name="connsiteX13" fmla="*/ 30194 w 42957"/>
                <a:gd name="connsiteY13" fmla="*/ 28004 h 68008"/>
                <a:gd name="connsiteX14" fmla="*/ 33052 w 42957"/>
                <a:gd name="connsiteY14" fmla="*/ 36767 h 68008"/>
                <a:gd name="connsiteX15" fmla="*/ 33052 w 42957"/>
                <a:gd name="connsiteY15" fmla="*/ 68008 h 68008"/>
                <a:gd name="connsiteX16" fmla="*/ 42958 w 42957"/>
                <a:gd name="connsiteY16" fmla="*/ 68008 h 68008"/>
                <a:gd name="connsiteX17" fmla="*/ 42958 w 42957"/>
                <a:gd name="connsiteY17" fmla="*/ 35623 h 68008"/>
                <a:gd name="connsiteX18" fmla="*/ 40767 w 42957"/>
                <a:gd name="connsiteY18" fmla="*/ 24955 h 68008"/>
                <a:gd name="connsiteX19" fmla="*/ 34671 w 42957"/>
                <a:gd name="connsiteY19" fmla="*/ 18574 h 6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957" h="68008">
                  <a:moveTo>
                    <a:pt x="34766" y="18574"/>
                  </a:moveTo>
                  <a:cubicBezTo>
                    <a:pt x="32099" y="17145"/>
                    <a:pt x="29051" y="16383"/>
                    <a:pt x="25622" y="16383"/>
                  </a:cubicBezTo>
                  <a:cubicBezTo>
                    <a:pt x="21622" y="16383"/>
                    <a:pt x="18479" y="17145"/>
                    <a:pt x="16002" y="18764"/>
                  </a:cubicBezTo>
                  <a:cubicBezTo>
                    <a:pt x="13525" y="20384"/>
                    <a:pt x="11716" y="22574"/>
                    <a:pt x="10478" y="25336"/>
                  </a:cubicBezTo>
                  <a:lnTo>
                    <a:pt x="9811" y="25336"/>
                  </a:lnTo>
                  <a:lnTo>
                    <a:pt x="9811" y="0"/>
                  </a:lnTo>
                  <a:lnTo>
                    <a:pt x="0" y="0"/>
                  </a:lnTo>
                  <a:lnTo>
                    <a:pt x="0" y="68008"/>
                  </a:lnTo>
                  <a:lnTo>
                    <a:pt x="9906" y="68008"/>
                  </a:lnTo>
                  <a:lnTo>
                    <a:pt x="9906" y="37719"/>
                  </a:lnTo>
                  <a:cubicBezTo>
                    <a:pt x="9906" y="35052"/>
                    <a:pt x="10382" y="32671"/>
                    <a:pt x="11525" y="30766"/>
                  </a:cubicBezTo>
                  <a:cubicBezTo>
                    <a:pt x="12573" y="28861"/>
                    <a:pt x="14002" y="27432"/>
                    <a:pt x="15907" y="26384"/>
                  </a:cubicBezTo>
                  <a:cubicBezTo>
                    <a:pt x="17717" y="25432"/>
                    <a:pt x="19812" y="24860"/>
                    <a:pt x="22193" y="24860"/>
                  </a:cubicBezTo>
                  <a:cubicBezTo>
                    <a:pt x="25622" y="24860"/>
                    <a:pt x="28289" y="25908"/>
                    <a:pt x="30194" y="28004"/>
                  </a:cubicBezTo>
                  <a:cubicBezTo>
                    <a:pt x="32099" y="30099"/>
                    <a:pt x="33052" y="32957"/>
                    <a:pt x="33052" y="36767"/>
                  </a:cubicBezTo>
                  <a:lnTo>
                    <a:pt x="33052" y="68008"/>
                  </a:lnTo>
                  <a:lnTo>
                    <a:pt x="42958" y="68008"/>
                  </a:lnTo>
                  <a:lnTo>
                    <a:pt x="42958" y="35623"/>
                  </a:lnTo>
                  <a:cubicBezTo>
                    <a:pt x="42958" y="31337"/>
                    <a:pt x="42196" y="27813"/>
                    <a:pt x="40767" y="24955"/>
                  </a:cubicBezTo>
                  <a:cubicBezTo>
                    <a:pt x="39338" y="22098"/>
                    <a:pt x="37243" y="20003"/>
                    <a:pt x="34671" y="18574"/>
                  </a:cubicBezTo>
                  <a:close/>
                </a:path>
              </a:pathLst>
            </a:custGeom>
            <a:solidFill>
              <a:srgbClr val="FFFFFF"/>
            </a:solidFill>
            <a:ln w="0" cap="flat">
              <a:noFill/>
              <a:prstDash val="solid"/>
              <a:miter/>
            </a:ln>
          </p:spPr>
          <p:txBody>
            <a:bodyPr rtlCol="0" anchor="ctr"/>
            <a:lstStyle/>
            <a:p>
              <a:endParaRPr lang="en-GB"/>
            </a:p>
          </p:txBody>
        </p:sp>
        <p:sp>
          <p:nvSpPr>
            <p:cNvPr id="160" name="Freeform 159">
              <a:extLst>
                <a:ext uri="{FF2B5EF4-FFF2-40B4-BE49-F238E27FC236}">
                  <a16:creationId xmlns:a16="http://schemas.microsoft.com/office/drawing/2014/main" id="{F397014E-BA09-F64F-2EBB-CDBA91205A5D}"/>
                </a:ext>
              </a:extLst>
            </p:cNvPr>
            <p:cNvSpPr/>
            <p:nvPr/>
          </p:nvSpPr>
          <p:spPr>
            <a:xfrm>
              <a:off x="2145786" y="5493266"/>
              <a:ext cx="60674" cy="68008"/>
            </a:xfrm>
            <a:custGeom>
              <a:avLst/>
              <a:gdLst>
                <a:gd name="connsiteX0" fmla="*/ 24479 w 60674"/>
                <a:gd name="connsiteY0" fmla="*/ 0 h 68008"/>
                <a:gd name="connsiteX1" fmla="*/ 0 w 60674"/>
                <a:gd name="connsiteY1" fmla="*/ 68008 h 68008"/>
                <a:gd name="connsiteX2" fmla="*/ 10858 w 60674"/>
                <a:gd name="connsiteY2" fmla="*/ 68008 h 68008"/>
                <a:gd name="connsiteX3" fmla="*/ 17050 w 60674"/>
                <a:gd name="connsiteY3" fmla="*/ 50006 h 68008"/>
                <a:gd name="connsiteX4" fmla="*/ 43625 w 60674"/>
                <a:gd name="connsiteY4" fmla="*/ 50006 h 68008"/>
                <a:gd name="connsiteX5" fmla="*/ 49816 w 60674"/>
                <a:gd name="connsiteY5" fmla="*/ 68008 h 68008"/>
                <a:gd name="connsiteX6" fmla="*/ 60674 w 60674"/>
                <a:gd name="connsiteY6" fmla="*/ 68008 h 68008"/>
                <a:gd name="connsiteX7" fmla="*/ 36195 w 60674"/>
                <a:gd name="connsiteY7" fmla="*/ 0 h 68008"/>
                <a:gd name="connsiteX8" fmla="*/ 24384 w 60674"/>
                <a:gd name="connsiteY8" fmla="*/ 0 h 68008"/>
                <a:gd name="connsiteX9" fmla="*/ 20098 w 60674"/>
                <a:gd name="connsiteY9" fmla="*/ 41434 h 68008"/>
                <a:gd name="connsiteX10" fmla="*/ 30099 w 60674"/>
                <a:gd name="connsiteY10" fmla="*/ 12383 h 68008"/>
                <a:gd name="connsiteX11" fmla="*/ 30671 w 60674"/>
                <a:gd name="connsiteY11" fmla="*/ 12383 h 68008"/>
                <a:gd name="connsiteX12" fmla="*/ 40672 w 60674"/>
                <a:gd name="connsiteY12" fmla="*/ 41434 h 68008"/>
                <a:gd name="connsiteX13" fmla="*/ 20098 w 60674"/>
                <a:gd name="connsiteY13" fmla="*/ 41434 h 6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74" h="68008">
                  <a:moveTo>
                    <a:pt x="24479" y="0"/>
                  </a:moveTo>
                  <a:lnTo>
                    <a:pt x="0" y="68008"/>
                  </a:lnTo>
                  <a:lnTo>
                    <a:pt x="10858" y="68008"/>
                  </a:lnTo>
                  <a:lnTo>
                    <a:pt x="17050" y="50006"/>
                  </a:lnTo>
                  <a:lnTo>
                    <a:pt x="43625" y="50006"/>
                  </a:lnTo>
                  <a:lnTo>
                    <a:pt x="49816" y="68008"/>
                  </a:lnTo>
                  <a:lnTo>
                    <a:pt x="60674" y="68008"/>
                  </a:lnTo>
                  <a:lnTo>
                    <a:pt x="36195" y="0"/>
                  </a:lnTo>
                  <a:lnTo>
                    <a:pt x="24384" y="0"/>
                  </a:lnTo>
                  <a:close/>
                  <a:moveTo>
                    <a:pt x="20098" y="41434"/>
                  </a:moveTo>
                  <a:lnTo>
                    <a:pt x="30099" y="12383"/>
                  </a:lnTo>
                  <a:lnTo>
                    <a:pt x="30671" y="12383"/>
                  </a:lnTo>
                  <a:lnTo>
                    <a:pt x="40672" y="41434"/>
                  </a:lnTo>
                  <a:lnTo>
                    <a:pt x="20098" y="41434"/>
                  </a:lnTo>
                  <a:close/>
                </a:path>
              </a:pathLst>
            </a:custGeom>
            <a:solidFill>
              <a:srgbClr val="FFFFFF"/>
            </a:solidFill>
            <a:ln w="0" cap="flat">
              <a:noFill/>
              <a:prstDash val="solid"/>
              <a:miter/>
            </a:ln>
          </p:spPr>
          <p:txBody>
            <a:bodyPr rtlCol="0" anchor="ctr"/>
            <a:lstStyle/>
            <a:p>
              <a:endParaRPr lang="en-GB"/>
            </a:p>
          </p:txBody>
        </p:sp>
        <p:sp>
          <p:nvSpPr>
            <p:cNvPr id="161" name="Freeform 160">
              <a:extLst>
                <a:ext uri="{FF2B5EF4-FFF2-40B4-BE49-F238E27FC236}">
                  <a16:creationId xmlns:a16="http://schemas.microsoft.com/office/drawing/2014/main" id="{1CD2EB4D-EDFA-7D31-CEE5-210666C0EF4F}"/>
                </a:ext>
              </a:extLst>
            </p:cNvPr>
            <p:cNvSpPr/>
            <p:nvPr/>
          </p:nvSpPr>
          <p:spPr>
            <a:xfrm>
              <a:off x="2217891" y="5493266"/>
              <a:ext cx="9905" cy="68008"/>
            </a:xfrm>
            <a:custGeom>
              <a:avLst/>
              <a:gdLst>
                <a:gd name="connsiteX0" fmla="*/ 0 w 9905"/>
                <a:gd name="connsiteY0" fmla="*/ 0 h 68008"/>
                <a:gd name="connsiteX1" fmla="*/ 9906 w 9905"/>
                <a:gd name="connsiteY1" fmla="*/ 0 h 68008"/>
                <a:gd name="connsiteX2" fmla="*/ 9906 w 9905"/>
                <a:gd name="connsiteY2" fmla="*/ 68008 h 68008"/>
                <a:gd name="connsiteX3" fmla="*/ 0 w 9905"/>
                <a:gd name="connsiteY3" fmla="*/ 68008 h 68008"/>
              </a:gdLst>
              <a:ahLst/>
              <a:cxnLst>
                <a:cxn ang="0">
                  <a:pos x="connsiteX0" y="connsiteY0"/>
                </a:cxn>
                <a:cxn ang="0">
                  <a:pos x="connsiteX1" y="connsiteY1"/>
                </a:cxn>
                <a:cxn ang="0">
                  <a:pos x="connsiteX2" y="connsiteY2"/>
                </a:cxn>
                <a:cxn ang="0">
                  <a:pos x="connsiteX3" y="connsiteY3"/>
                </a:cxn>
              </a:cxnLst>
              <a:rect l="l" t="t" r="r" b="b"/>
              <a:pathLst>
                <a:path w="9905" h="68008">
                  <a:moveTo>
                    <a:pt x="0" y="0"/>
                  </a:moveTo>
                  <a:lnTo>
                    <a:pt x="9906" y="0"/>
                  </a:lnTo>
                  <a:lnTo>
                    <a:pt x="9906" y="68008"/>
                  </a:lnTo>
                  <a:lnTo>
                    <a:pt x="0" y="68008"/>
                  </a:lnTo>
                  <a:close/>
                </a:path>
              </a:pathLst>
            </a:custGeom>
            <a:solidFill>
              <a:srgbClr val="FFFFFF"/>
            </a:solidFill>
            <a:ln w="0" cap="flat">
              <a:noFill/>
              <a:prstDash val="solid"/>
              <a:miter/>
            </a:ln>
          </p:spPr>
          <p:txBody>
            <a:bodyPr rtlCol="0" anchor="ctr"/>
            <a:lstStyle/>
            <a:p>
              <a:endParaRPr lang="en-GB"/>
            </a:p>
          </p:txBody>
        </p:sp>
        <p:sp>
          <p:nvSpPr>
            <p:cNvPr id="162" name="Freeform 161">
              <a:extLst>
                <a:ext uri="{FF2B5EF4-FFF2-40B4-BE49-F238E27FC236}">
                  <a16:creationId xmlns:a16="http://schemas.microsoft.com/office/drawing/2014/main" id="{CDC5FA3B-1E9B-ADE4-836A-7713021C4B30}"/>
                </a:ext>
              </a:extLst>
            </p:cNvPr>
            <p:cNvSpPr/>
            <p:nvPr/>
          </p:nvSpPr>
          <p:spPr>
            <a:xfrm>
              <a:off x="2243513" y="5493266"/>
              <a:ext cx="9905" cy="68008"/>
            </a:xfrm>
            <a:custGeom>
              <a:avLst/>
              <a:gdLst>
                <a:gd name="connsiteX0" fmla="*/ 0 w 9905"/>
                <a:gd name="connsiteY0" fmla="*/ 0 h 68008"/>
                <a:gd name="connsiteX1" fmla="*/ 9906 w 9905"/>
                <a:gd name="connsiteY1" fmla="*/ 0 h 68008"/>
                <a:gd name="connsiteX2" fmla="*/ 9906 w 9905"/>
                <a:gd name="connsiteY2" fmla="*/ 68008 h 68008"/>
                <a:gd name="connsiteX3" fmla="*/ 0 w 9905"/>
                <a:gd name="connsiteY3" fmla="*/ 68008 h 68008"/>
              </a:gdLst>
              <a:ahLst/>
              <a:cxnLst>
                <a:cxn ang="0">
                  <a:pos x="connsiteX0" y="connsiteY0"/>
                </a:cxn>
                <a:cxn ang="0">
                  <a:pos x="connsiteX1" y="connsiteY1"/>
                </a:cxn>
                <a:cxn ang="0">
                  <a:pos x="connsiteX2" y="connsiteY2"/>
                </a:cxn>
                <a:cxn ang="0">
                  <a:pos x="connsiteX3" y="connsiteY3"/>
                </a:cxn>
              </a:cxnLst>
              <a:rect l="l" t="t" r="r" b="b"/>
              <a:pathLst>
                <a:path w="9905" h="68008">
                  <a:moveTo>
                    <a:pt x="0" y="0"/>
                  </a:moveTo>
                  <a:lnTo>
                    <a:pt x="9906" y="0"/>
                  </a:lnTo>
                  <a:lnTo>
                    <a:pt x="9906" y="68008"/>
                  </a:lnTo>
                  <a:lnTo>
                    <a:pt x="0" y="68008"/>
                  </a:lnTo>
                  <a:close/>
                </a:path>
              </a:pathLst>
            </a:custGeom>
            <a:solidFill>
              <a:srgbClr val="FFFFFF"/>
            </a:solidFill>
            <a:ln w="0" cap="flat">
              <a:noFill/>
              <a:prstDash val="solid"/>
              <a:miter/>
            </a:ln>
          </p:spPr>
          <p:txBody>
            <a:bodyPr rtlCol="0" anchor="ctr"/>
            <a:lstStyle/>
            <a:p>
              <a:endParaRPr lang="en-GB"/>
            </a:p>
          </p:txBody>
        </p:sp>
        <p:sp>
          <p:nvSpPr>
            <p:cNvPr id="163" name="Freeform 162">
              <a:extLst>
                <a:ext uri="{FF2B5EF4-FFF2-40B4-BE49-F238E27FC236}">
                  <a16:creationId xmlns:a16="http://schemas.microsoft.com/office/drawing/2014/main" id="{9FA5DE2A-F33F-8974-2333-BD8C14FD7EEE}"/>
                </a:ext>
              </a:extLst>
            </p:cNvPr>
            <p:cNvSpPr/>
            <p:nvPr/>
          </p:nvSpPr>
          <p:spPr>
            <a:xfrm>
              <a:off x="2267801" y="5490599"/>
              <a:ext cx="12573" cy="11810"/>
            </a:xfrm>
            <a:custGeom>
              <a:avLst/>
              <a:gdLst>
                <a:gd name="connsiteX0" fmla="*/ 6287 w 12573"/>
                <a:gd name="connsiteY0" fmla="*/ 0 h 11810"/>
                <a:gd name="connsiteX1" fmla="*/ 1810 w 12573"/>
                <a:gd name="connsiteY1" fmla="*/ 1715 h 11810"/>
                <a:gd name="connsiteX2" fmla="*/ 0 w 12573"/>
                <a:gd name="connsiteY2" fmla="*/ 5905 h 11810"/>
                <a:gd name="connsiteX3" fmla="*/ 1810 w 12573"/>
                <a:gd name="connsiteY3" fmla="*/ 10097 h 11810"/>
                <a:gd name="connsiteX4" fmla="*/ 6287 w 12573"/>
                <a:gd name="connsiteY4" fmla="*/ 11811 h 11810"/>
                <a:gd name="connsiteX5" fmla="*/ 10763 w 12573"/>
                <a:gd name="connsiteY5" fmla="*/ 10097 h 11810"/>
                <a:gd name="connsiteX6" fmla="*/ 12573 w 12573"/>
                <a:gd name="connsiteY6" fmla="*/ 5905 h 11810"/>
                <a:gd name="connsiteX7" fmla="*/ 10763 w 12573"/>
                <a:gd name="connsiteY7" fmla="*/ 1715 h 11810"/>
                <a:gd name="connsiteX8" fmla="*/ 6287 w 12573"/>
                <a:gd name="connsiteY8" fmla="*/ 0 h 1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3" h="11810">
                  <a:moveTo>
                    <a:pt x="6287" y="0"/>
                  </a:moveTo>
                  <a:cubicBezTo>
                    <a:pt x="4572" y="0"/>
                    <a:pt x="3048" y="572"/>
                    <a:pt x="1810" y="1715"/>
                  </a:cubicBezTo>
                  <a:cubicBezTo>
                    <a:pt x="571" y="2858"/>
                    <a:pt x="0" y="4286"/>
                    <a:pt x="0" y="5905"/>
                  </a:cubicBezTo>
                  <a:cubicBezTo>
                    <a:pt x="0" y="7525"/>
                    <a:pt x="571" y="8858"/>
                    <a:pt x="1810" y="10097"/>
                  </a:cubicBezTo>
                  <a:cubicBezTo>
                    <a:pt x="3048" y="11240"/>
                    <a:pt x="4477" y="11811"/>
                    <a:pt x="6287" y="11811"/>
                  </a:cubicBezTo>
                  <a:cubicBezTo>
                    <a:pt x="8096" y="11811"/>
                    <a:pt x="9525" y="11240"/>
                    <a:pt x="10763" y="10097"/>
                  </a:cubicBezTo>
                  <a:cubicBezTo>
                    <a:pt x="12001" y="8953"/>
                    <a:pt x="12573" y="7525"/>
                    <a:pt x="12573" y="5905"/>
                  </a:cubicBezTo>
                  <a:cubicBezTo>
                    <a:pt x="12573" y="4286"/>
                    <a:pt x="12001" y="2858"/>
                    <a:pt x="10763" y="1715"/>
                  </a:cubicBezTo>
                  <a:cubicBezTo>
                    <a:pt x="9525" y="572"/>
                    <a:pt x="8096" y="0"/>
                    <a:pt x="6287" y="0"/>
                  </a:cubicBezTo>
                  <a:close/>
                </a:path>
              </a:pathLst>
            </a:custGeom>
            <a:solidFill>
              <a:srgbClr val="FFFFFF"/>
            </a:solidFill>
            <a:ln w="0" cap="flat">
              <a:noFill/>
              <a:prstDash val="solid"/>
              <a:miter/>
            </a:ln>
          </p:spPr>
          <p:txBody>
            <a:bodyPr rtlCol="0" anchor="ctr"/>
            <a:lstStyle/>
            <a:p>
              <a:endParaRPr lang="en-GB"/>
            </a:p>
          </p:txBody>
        </p:sp>
        <p:sp>
          <p:nvSpPr>
            <p:cNvPr id="164" name="Freeform 163">
              <a:extLst>
                <a:ext uri="{FF2B5EF4-FFF2-40B4-BE49-F238E27FC236}">
                  <a16:creationId xmlns:a16="http://schemas.microsoft.com/office/drawing/2014/main" id="{7AA35899-F362-022D-9A61-18C62B27AC78}"/>
                </a:ext>
              </a:extLst>
            </p:cNvPr>
            <p:cNvSpPr/>
            <p:nvPr/>
          </p:nvSpPr>
          <p:spPr>
            <a:xfrm>
              <a:off x="2269135" y="5510316"/>
              <a:ext cx="9905" cy="50958"/>
            </a:xfrm>
            <a:custGeom>
              <a:avLst/>
              <a:gdLst>
                <a:gd name="connsiteX0" fmla="*/ 0 w 9905"/>
                <a:gd name="connsiteY0" fmla="*/ 0 h 50958"/>
                <a:gd name="connsiteX1" fmla="*/ 9906 w 9905"/>
                <a:gd name="connsiteY1" fmla="*/ 0 h 50958"/>
                <a:gd name="connsiteX2" fmla="*/ 9906 w 9905"/>
                <a:gd name="connsiteY2" fmla="*/ 50959 h 50958"/>
                <a:gd name="connsiteX3" fmla="*/ 0 w 9905"/>
                <a:gd name="connsiteY3" fmla="*/ 50959 h 50958"/>
              </a:gdLst>
              <a:ahLst/>
              <a:cxnLst>
                <a:cxn ang="0">
                  <a:pos x="connsiteX0" y="connsiteY0"/>
                </a:cxn>
                <a:cxn ang="0">
                  <a:pos x="connsiteX1" y="connsiteY1"/>
                </a:cxn>
                <a:cxn ang="0">
                  <a:pos x="connsiteX2" y="connsiteY2"/>
                </a:cxn>
                <a:cxn ang="0">
                  <a:pos x="connsiteX3" y="connsiteY3"/>
                </a:cxn>
              </a:cxnLst>
              <a:rect l="l" t="t" r="r" b="b"/>
              <a:pathLst>
                <a:path w="9905" h="50958">
                  <a:moveTo>
                    <a:pt x="0" y="0"/>
                  </a:moveTo>
                  <a:lnTo>
                    <a:pt x="9906" y="0"/>
                  </a:lnTo>
                  <a:lnTo>
                    <a:pt x="9906" y="50959"/>
                  </a:lnTo>
                  <a:lnTo>
                    <a:pt x="0" y="50959"/>
                  </a:lnTo>
                  <a:close/>
                </a:path>
              </a:pathLst>
            </a:custGeom>
            <a:solidFill>
              <a:srgbClr val="FFFFFF"/>
            </a:solidFill>
            <a:ln w="0" cap="flat">
              <a:noFill/>
              <a:prstDash val="solid"/>
              <a:miter/>
            </a:ln>
          </p:spPr>
          <p:txBody>
            <a:bodyPr rtlCol="0" anchor="ctr"/>
            <a:lstStyle/>
            <a:p>
              <a:endParaRPr lang="en-GB"/>
            </a:p>
          </p:txBody>
        </p:sp>
        <p:sp>
          <p:nvSpPr>
            <p:cNvPr id="165" name="Freeform 164">
              <a:extLst>
                <a:ext uri="{FF2B5EF4-FFF2-40B4-BE49-F238E27FC236}">
                  <a16:creationId xmlns:a16="http://schemas.microsoft.com/office/drawing/2014/main" id="{C2884934-65DC-762A-7331-7D024E1423BD}"/>
                </a:ext>
              </a:extLst>
            </p:cNvPr>
            <p:cNvSpPr/>
            <p:nvPr/>
          </p:nvSpPr>
          <p:spPr>
            <a:xfrm>
              <a:off x="2292376" y="5509744"/>
              <a:ext cx="42386" cy="52768"/>
            </a:xfrm>
            <a:custGeom>
              <a:avLst/>
              <a:gdLst>
                <a:gd name="connsiteX0" fmla="*/ 35528 w 42386"/>
                <a:gd name="connsiteY0" fmla="*/ 3239 h 52768"/>
                <a:gd name="connsiteX1" fmla="*/ 29051 w 42386"/>
                <a:gd name="connsiteY1" fmla="*/ 667 h 52768"/>
                <a:gd name="connsiteX2" fmla="*/ 22574 w 42386"/>
                <a:gd name="connsiteY2" fmla="*/ 0 h 52768"/>
                <a:gd name="connsiteX3" fmla="*/ 13811 w 42386"/>
                <a:gd name="connsiteY3" fmla="*/ 1333 h 52768"/>
                <a:gd name="connsiteX4" fmla="*/ 6382 w 42386"/>
                <a:gd name="connsiteY4" fmla="*/ 5524 h 52768"/>
                <a:gd name="connsiteX5" fmla="*/ 1524 w 42386"/>
                <a:gd name="connsiteY5" fmla="*/ 13049 h 52768"/>
                <a:gd name="connsiteX6" fmla="*/ 10858 w 42386"/>
                <a:gd name="connsiteY6" fmla="*/ 15145 h 52768"/>
                <a:gd name="connsiteX7" fmla="*/ 14859 w 42386"/>
                <a:gd name="connsiteY7" fmla="*/ 10287 h 52768"/>
                <a:gd name="connsiteX8" fmla="*/ 22765 w 42386"/>
                <a:gd name="connsiteY8" fmla="*/ 8096 h 52768"/>
                <a:gd name="connsiteX9" fmla="*/ 30004 w 42386"/>
                <a:gd name="connsiteY9" fmla="*/ 10477 h 52768"/>
                <a:gd name="connsiteX10" fmla="*/ 32480 w 42386"/>
                <a:gd name="connsiteY10" fmla="*/ 17240 h 52768"/>
                <a:gd name="connsiteX11" fmla="*/ 32480 w 42386"/>
                <a:gd name="connsiteY11" fmla="*/ 17431 h 52768"/>
                <a:gd name="connsiteX12" fmla="*/ 31147 w 42386"/>
                <a:gd name="connsiteY12" fmla="*/ 20002 h 52768"/>
                <a:gd name="connsiteX13" fmla="*/ 26956 w 42386"/>
                <a:gd name="connsiteY13" fmla="*/ 21146 h 52768"/>
                <a:gd name="connsiteX14" fmla="*/ 19526 w 42386"/>
                <a:gd name="connsiteY14" fmla="*/ 22003 h 52768"/>
                <a:gd name="connsiteX15" fmla="*/ 12383 w 42386"/>
                <a:gd name="connsiteY15" fmla="*/ 23241 h 52768"/>
                <a:gd name="connsiteX16" fmla="*/ 6096 w 42386"/>
                <a:gd name="connsiteY16" fmla="*/ 25717 h 52768"/>
                <a:gd name="connsiteX17" fmla="*/ 1619 w 42386"/>
                <a:gd name="connsiteY17" fmla="*/ 30099 h 52768"/>
                <a:gd name="connsiteX18" fmla="*/ 0 w 42386"/>
                <a:gd name="connsiteY18" fmla="*/ 37243 h 52768"/>
                <a:gd name="connsiteX19" fmla="*/ 2286 w 42386"/>
                <a:gd name="connsiteY19" fmla="*/ 45720 h 52768"/>
                <a:gd name="connsiteX20" fmla="*/ 8477 w 42386"/>
                <a:gd name="connsiteY20" fmla="*/ 50959 h 52768"/>
                <a:gd name="connsiteX21" fmla="*/ 17240 w 42386"/>
                <a:gd name="connsiteY21" fmla="*/ 52769 h 52768"/>
                <a:gd name="connsiteX22" fmla="*/ 24479 w 42386"/>
                <a:gd name="connsiteY22" fmla="*/ 51530 h 52768"/>
                <a:gd name="connsiteX23" fmla="*/ 29432 w 42386"/>
                <a:gd name="connsiteY23" fmla="*/ 48482 h 52768"/>
                <a:gd name="connsiteX24" fmla="*/ 32290 w 42386"/>
                <a:gd name="connsiteY24" fmla="*/ 44672 h 52768"/>
                <a:gd name="connsiteX25" fmla="*/ 32671 w 42386"/>
                <a:gd name="connsiteY25" fmla="*/ 44672 h 52768"/>
                <a:gd name="connsiteX26" fmla="*/ 32671 w 42386"/>
                <a:gd name="connsiteY26" fmla="*/ 51625 h 52768"/>
                <a:gd name="connsiteX27" fmla="*/ 42386 w 42386"/>
                <a:gd name="connsiteY27" fmla="*/ 51625 h 52768"/>
                <a:gd name="connsiteX28" fmla="*/ 42386 w 42386"/>
                <a:gd name="connsiteY28" fmla="*/ 17812 h 52768"/>
                <a:gd name="connsiteX29" fmla="*/ 40481 w 42386"/>
                <a:gd name="connsiteY29" fmla="*/ 8763 h 52768"/>
                <a:gd name="connsiteX30" fmla="*/ 35528 w 42386"/>
                <a:gd name="connsiteY30" fmla="*/ 3334 h 52768"/>
                <a:gd name="connsiteX31" fmla="*/ 32385 w 42386"/>
                <a:gd name="connsiteY31" fmla="*/ 33147 h 52768"/>
                <a:gd name="connsiteX32" fmla="*/ 30861 w 42386"/>
                <a:gd name="connsiteY32" fmla="*/ 38767 h 52768"/>
                <a:gd name="connsiteX33" fmla="*/ 26384 w 42386"/>
                <a:gd name="connsiteY33" fmla="*/ 43053 h 52768"/>
                <a:gd name="connsiteX34" fmla="*/ 19336 w 42386"/>
                <a:gd name="connsiteY34" fmla="*/ 44672 h 52768"/>
                <a:gd name="connsiteX35" fmla="*/ 12383 w 42386"/>
                <a:gd name="connsiteY35" fmla="*/ 42767 h 52768"/>
                <a:gd name="connsiteX36" fmla="*/ 9620 w 42386"/>
                <a:gd name="connsiteY36" fmla="*/ 37243 h 52768"/>
                <a:gd name="connsiteX37" fmla="*/ 11049 w 42386"/>
                <a:gd name="connsiteY37" fmla="*/ 32957 h 52768"/>
                <a:gd name="connsiteX38" fmla="*/ 14859 w 42386"/>
                <a:gd name="connsiteY38" fmla="*/ 30480 h 52768"/>
                <a:gd name="connsiteX39" fmla="*/ 20098 w 42386"/>
                <a:gd name="connsiteY39" fmla="*/ 29242 h 52768"/>
                <a:gd name="connsiteX40" fmla="*/ 23146 w 42386"/>
                <a:gd name="connsiteY40" fmla="*/ 28861 h 52768"/>
                <a:gd name="connsiteX41" fmla="*/ 26860 w 42386"/>
                <a:gd name="connsiteY41" fmla="*/ 28289 h 52768"/>
                <a:gd name="connsiteX42" fmla="*/ 30289 w 42386"/>
                <a:gd name="connsiteY42" fmla="*/ 27527 h 52768"/>
                <a:gd name="connsiteX43" fmla="*/ 32290 w 42386"/>
                <a:gd name="connsiteY43" fmla="*/ 26575 h 52768"/>
                <a:gd name="connsiteX44" fmla="*/ 32290 w 42386"/>
                <a:gd name="connsiteY44" fmla="*/ 33147 h 52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2386" h="52768">
                  <a:moveTo>
                    <a:pt x="35528" y="3239"/>
                  </a:moveTo>
                  <a:cubicBezTo>
                    <a:pt x="33528" y="2000"/>
                    <a:pt x="31337" y="1143"/>
                    <a:pt x="29051" y="667"/>
                  </a:cubicBezTo>
                  <a:cubicBezTo>
                    <a:pt x="26765" y="190"/>
                    <a:pt x="24575" y="0"/>
                    <a:pt x="22574" y="0"/>
                  </a:cubicBezTo>
                  <a:cubicBezTo>
                    <a:pt x="19526" y="0"/>
                    <a:pt x="16574" y="476"/>
                    <a:pt x="13811" y="1333"/>
                  </a:cubicBezTo>
                  <a:cubicBezTo>
                    <a:pt x="11049" y="2191"/>
                    <a:pt x="8572" y="3620"/>
                    <a:pt x="6382" y="5524"/>
                  </a:cubicBezTo>
                  <a:cubicBezTo>
                    <a:pt x="4286" y="7429"/>
                    <a:pt x="2667" y="9906"/>
                    <a:pt x="1524" y="13049"/>
                  </a:cubicBezTo>
                  <a:lnTo>
                    <a:pt x="10858" y="15145"/>
                  </a:lnTo>
                  <a:cubicBezTo>
                    <a:pt x="11621" y="13335"/>
                    <a:pt x="12954" y="11716"/>
                    <a:pt x="14859" y="10287"/>
                  </a:cubicBezTo>
                  <a:cubicBezTo>
                    <a:pt x="16764" y="8858"/>
                    <a:pt x="19431" y="8096"/>
                    <a:pt x="22765" y="8096"/>
                  </a:cubicBezTo>
                  <a:cubicBezTo>
                    <a:pt x="26099" y="8096"/>
                    <a:pt x="28384" y="8858"/>
                    <a:pt x="30004" y="10477"/>
                  </a:cubicBezTo>
                  <a:cubicBezTo>
                    <a:pt x="31623" y="12097"/>
                    <a:pt x="32480" y="14288"/>
                    <a:pt x="32480" y="17240"/>
                  </a:cubicBezTo>
                  <a:lnTo>
                    <a:pt x="32480" y="17431"/>
                  </a:lnTo>
                  <a:cubicBezTo>
                    <a:pt x="32480" y="18669"/>
                    <a:pt x="32004" y="19526"/>
                    <a:pt x="31147" y="20002"/>
                  </a:cubicBezTo>
                  <a:cubicBezTo>
                    <a:pt x="30289" y="20574"/>
                    <a:pt x="28861" y="20955"/>
                    <a:pt x="26956" y="21146"/>
                  </a:cubicBezTo>
                  <a:cubicBezTo>
                    <a:pt x="25051" y="21336"/>
                    <a:pt x="22574" y="21622"/>
                    <a:pt x="19526" y="22003"/>
                  </a:cubicBezTo>
                  <a:cubicBezTo>
                    <a:pt x="17145" y="22288"/>
                    <a:pt x="14764" y="22670"/>
                    <a:pt x="12383" y="23241"/>
                  </a:cubicBezTo>
                  <a:cubicBezTo>
                    <a:pt x="10096" y="23812"/>
                    <a:pt x="7906" y="24574"/>
                    <a:pt x="6096" y="25717"/>
                  </a:cubicBezTo>
                  <a:cubicBezTo>
                    <a:pt x="4191" y="26765"/>
                    <a:pt x="2762" y="28289"/>
                    <a:pt x="1619" y="30099"/>
                  </a:cubicBezTo>
                  <a:cubicBezTo>
                    <a:pt x="476" y="32004"/>
                    <a:pt x="0" y="34290"/>
                    <a:pt x="0" y="37243"/>
                  </a:cubicBezTo>
                  <a:cubicBezTo>
                    <a:pt x="0" y="40576"/>
                    <a:pt x="762" y="43434"/>
                    <a:pt x="2286" y="45720"/>
                  </a:cubicBezTo>
                  <a:cubicBezTo>
                    <a:pt x="3810" y="48006"/>
                    <a:pt x="5905" y="49816"/>
                    <a:pt x="8477" y="50959"/>
                  </a:cubicBezTo>
                  <a:cubicBezTo>
                    <a:pt x="11049" y="52197"/>
                    <a:pt x="14002" y="52769"/>
                    <a:pt x="17240" y="52769"/>
                  </a:cubicBezTo>
                  <a:cubicBezTo>
                    <a:pt x="20098" y="52769"/>
                    <a:pt x="22479" y="52387"/>
                    <a:pt x="24479" y="51530"/>
                  </a:cubicBezTo>
                  <a:cubicBezTo>
                    <a:pt x="26479" y="50673"/>
                    <a:pt x="28099" y="49721"/>
                    <a:pt x="29432" y="48482"/>
                  </a:cubicBezTo>
                  <a:cubicBezTo>
                    <a:pt x="30671" y="47244"/>
                    <a:pt x="31718" y="46006"/>
                    <a:pt x="32290" y="44672"/>
                  </a:cubicBezTo>
                  <a:lnTo>
                    <a:pt x="32671" y="44672"/>
                  </a:lnTo>
                  <a:lnTo>
                    <a:pt x="32671" y="51625"/>
                  </a:lnTo>
                  <a:lnTo>
                    <a:pt x="42386" y="51625"/>
                  </a:lnTo>
                  <a:lnTo>
                    <a:pt x="42386" y="17812"/>
                  </a:lnTo>
                  <a:cubicBezTo>
                    <a:pt x="42386" y="14097"/>
                    <a:pt x="41720" y="11049"/>
                    <a:pt x="40481" y="8763"/>
                  </a:cubicBezTo>
                  <a:cubicBezTo>
                    <a:pt x="39243" y="6382"/>
                    <a:pt x="37529" y="4667"/>
                    <a:pt x="35528" y="3334"/>
                  </a:cubicBezTo>
                  <a:close/>
                  <a:moveTo>
                    <a:pt x="32385" y="33147"/>
                  </a:moveTo>
                  <a:cubicBezTo>
                    <a:pt x="32385" y="35147"/>
                    <a:pt x="31909" y="37052"/>
                    <a:pt x="30861" y="38767"/>
                  </a:cubicBezTo>
                  <a:cubicBezTo>
                    <a:pt x="29813" y="40481"/>
                    <a:pt x="28384" y="41910"/>
                    <a:pt x="26384" y="43053"/>
                  </a:cubicBezTo>
                  <a:cubicBezTo>
                    <a:pt x="24384" y="44101"/>
                    <a:pt x="22098" y="44672"/>
                    <a:pt x="19336" y="44672"/>
                  </a:cubicBezTo>
                  <a:cubicBezTo>
                    <a:pt x="16574" y="44672"/>
                    <a:pt x="14192" y="44006"/>
                    <a:pt x="12383" y="42767"/>
                  </a:cubicBezTo>
                  <a:cubicBezTo>
                    <a:pt x="10573" y="41529"/>
                    <a:pt x="9620" y="39624"/>
                    <a:pt x="9620" y="37243"/>
                  </a:cubicBezTo>
                  <a:cubicBezTo>
                    <a:pt x="9620" y="35433"/>
                    <a:pt x="10096" y="34004"/>
                    <a:pt x="11049" y="32957"/>
                  </a:cubicBezTo>
                  <a:cubicBezTo>
                    <a:pt x="12001" y="31909"/>
                    <a:pt x="13240" y="31051"/>
                    <a:pt x="14859" y="30480"/>
                  </a:cubicBezTo>
                  <a:cubicBezTo>
                    <a:pt x="16478" y="29909"/>
                    <a:pt x="18193" y="29527"/>
                    <a:pt x="20098" y="29242"/>
                  </a:cubicBezTo>
                  <a:cubicBezTo>
                    <a:pt x="20955" y="29147"/>
                    <a:pt x="21908" y="28956"/>
                    <a:pt x="23146" y="28861"/>
                  </a:cubicBezTo>
                  <a:cubicBezTo>
                    <a:pt x="24384" y="28670"/>
                    <a:pt x="25622" y="28480"/>
                    <a:pt x="26860" y="28289"/>
                  </a:cubicBezTo>
                  <a:cubicBezTo>
                    <a:pt x="28099" y="28099"/>
                    <a:pt x="29337" y="27813"/>
                    <a:pt x="30289" y="27527"/>
                  </a:cubicBezTo>
                  <a:cubicBezTo>
                    <a:pt x="31337" y="27241"/>
                    <a:pt x="32004" y="26861"/>
                    <a:pt x="32290" y="26575"/>
                  </a:cubicBezTo>
                  <a:lnTo>
                    <a:pt x="32290" y="33147"/>
                  </a:lnTo>
                  <a:close/>
                </a:path>
              </a:pathLst>
            </a:custGeom>
            <a:solidFill>
              <a:srgbClr val="FFFFFF"/>
            </a:solidFill>
            <a:ln w="0" cap="flat">
              <a:noFill/>
              <a:prstDash val="solid"/>
              <a:miter/>
            </a:ln>
          </p:spPr>
          <p:txBody>
            <a:bodyPr rtlCol="0" anchor="ctr"/>
            <a:lstStyle/>
            <a:p>
              <a:endParaRPr lang="en-GB"/>
            </a:p>
          </p:txBody>
        </p:sp>
        <p:sp>
          <p:nvSpPr>
            <p:cNvPr id="166" name="Freeform 165">
              <a:extLst>
                <a:ext uri="{FF2B5EF4-FFF2-40B4-BE49-F238E27FC236}">
                  <a16:creationId xmlns:a16="http://schemas.microsoft.com/office/drawing/2014/main" id="{4A5E9D5A-B8CF-D6B8-AD18-EDBABCE6B86D}"/>
                </a:ext>
              </a:extLst>
            </p:cNvPr>
            <p:cNvSpPr/>
            <p:nvPr/>
          </p:nvSpPr>
          <p:spPr>
            <a:xfrm>
              <a:off x="2350193" y="5509649"/>
              <a:ext cx="42386" cy="51625"/>
            </a:xfrm>
            <a:custGeom>
              <a:avLst/>
              <a:gdLst>
                <a:gd name="connsiteX0" fmla="*/ 34385 w 42386"/>
                <a:gd name="connsiteY0" fmla="*/ 2191 h 51625"/>
                <a:gd name="connsiteX1" fmla="*/ 25241 w 42386"/>
                <a:gd name="connsiteY1" fmla="*/ 0 h 51625"/>
                <a:gd name="connsiteX2" fmla="*/ 15716 w 42386"/>
                <a:gd name="connsiteY2" fmla="*/ 2477 h 51625"/>
                <a:gd name="connsiteX3" fmla="*/ 10192 w 42386"/>
                <a:gd name="connsiteY3" fmla="*/ 8953 h 51625"/>
                <a:gd name="connsiteX4" fmla="*/ 9525 w 42386"/>
                <a:gd name="connsiteY4" fmla="*/ 8953 h 51625"/>
                <a:gd name="connsiteX5" fmla="*/ 9525 w 42386"/>
                <a:gd name="connsiteY5" fmla="*/ 667 h 51625"/>
                <a:gd name="connsiteX6" fmla="*/ 0 w 42386"/>
                <a:gd name="connsiteY6" fmla="*/ 667 h 51625"/>
                <a:gd name="connsiteX7" fmla="*/ 0 w 42386"/>
                <a:gd name="connsiteY7" fmla="*/ 51625 h 51625"/>
                <a:gd name="connsiteX8" fmla="*/ 9906 w 42386"/>
                <a:gd name="connsiteY8" fmla="*/ 51625 h 51625"/>
                <a:gd name="connsiteX9" fmla="*/ 9906 w 42386"/>
                <a:gd name="connsiteY9" fmla="*/ 21336 h 51625"/>
                <a:gd name="connsiteX10" fmla="*/ 11430 w 42386"/>
                <a:gd name="connsiteY10" fmla="*/ 14383 h 51625"/>
                <a:gd name="connsiteX11" fmla="*/ 15621 w 42386"/>
                <a:gd name="connsiteY11" fmla="*/ 10001 h 51625"/>
                <a:gd name="connsiteX12" fmla="*/ 21717 w 42386"/>
                <a:gd name="connsiteY12" fmla="*/ 8477 h 51625"/>
                <a:gd name="connsiteX13" fmla="*/ 29623 w 42386"/>
                <a:gd name="connsiteY13" fmla="*/ 11621 h 51625"/>
                <a:gd name="connsiteX14" fmla="*/ 32480 w 42386"/>
                <a:gd name="connsiteY14" fmla="*/ 20288 h 51625"/>
                <a:gd name="connsiteX15" fmla="*/ 32480 w 42386"/>
                <a:gd name="connsiteY15" fmla="*/ 51530 h 51625"/>
                <a:gd name="connsiteX16" fmla="*/ 42386 w 42386"/>
                <a:gd name="connsiteY16" fmla="*/ 51530 h 51625"/>
                <a:gd name="connsiteX17" fmla="*/ 42386 w 42386"/>
                <a:gd name="connsiteY17" fmla="*/ 19145 h 51625"/>
                <a:gd name="connsiteX18" fmla="*/ 40196 w 42386"/>
                <a:gd name="connsiteY18" fmla="*/ 8572 h 51625"/>
                <a:gd name="connsiteX19" fmla="*/ 34100 w 42386"/>
                <a:gd name="connsiteY19" fmla="*/ 2096 h 5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386" h="51625">
                  <a:moveTo>
                    <a:pt x="34385" y="2191"/>
                  </a:moveTo>
                  <a:cubicBezTo>
                    <a:pt x="31814" y="762"/>
                    <a:pt x="28766" y="0"/>
                    <a:pt x="25241" y="0"/>
                  </a:cubicBezTo>
                  <a:cubicBezTo>
                    <a:pt x="21431" y="0"/>
                    <a:pt x="18193" y="857"/>
                    <a:pt x="15716" y="2477"/>
                  </a:cubicBezTo>
                  <a:cubicBezTo>
                    <a:pt x="13240" y="4096"/>
                    <a:pt x="11335" y="6286"/>
                    <a:pt x="10192" y="8953"/>
                  </a:cubicBezTo>
                  <a:lnTo>
                    <a:pt x="9525" y="8953"/>
                  </a:lnTo>
                  <a:lnTo>
                    <a:pt x="9525" y="667"/>
                  </a:lnTo>
                  <a:lnTo>
                    <a:pt x="0" y="667"/>
                  </a:lnTo>
                  <a:lnTo>
                    <a:pt x="0" y="51625"/>
                  </a:lnTo>
                  <a:lnTo>
                    <a:pt x="9906" y="51625"/>
                  </a:lnTo>
                  <a:lnTo>
                    <a:pt x="9906" y="21336"/>
                  </a:lnTo>
                  <a:cubicBezTo>
                    <a:pt x="9906" y="18669"/>
                    <a:pt x="10382" y="16288"/>
                    <a:pt x="11430" y="14383"/>
                  </a:cubicBezTo>
                  <a:cubicBezTo>
                    <a:pt x="12478" y="12478"/>
                    <a:pt x="13907" y="11049"/>
                    <a:pt x="15621" y="10001"/>
                  </a:cubicBezTo>
                  <a:cubicBezTo>
                    <a:pt x="17431" y="9049"/>
                    <a:pt x="19431" y="8477"/>
                    <a:pt x="21717" y="8477"/>
                  </a:cubicBezTo>
                  <a:cubicBezTo>
                    <a:pt x="25051" y="8477"/>
                    <a:pt x="27718" y="9525"/>
                    <a:pt x="29623" y="11621"/>
                  </a:cubicBezTo>
                  <a:cubicBezTo>
                    <a:pt x="31528" y="13716"/>
                    <a:pt x="32480" y="16574"/>
                    <a:pt x="32480" y="20288"/>
                  </a:cubicBezTo>
                  <a:lnTo>
                    <a:pt x="32480" y="51530"/>
                  </a:lnTo>
                  <a:lnTo>
                    <a:pt x="42386" y="51530"/>
                  </a:lnTo>
                  <a:lnTo>
                    <a:pt x="42386" y="19145"/>
                  </a:lnTo>
                  <a:cubicBezTo>
                    <a:pt x="42386" y="14954"/>
                    <a:pt x="41624" y="11430"/>
                    <a:pt x="40196" y="8572"/>
                  </a:cubicBezTo>
                  <a:cubicBezTo>
                    <a:pt x="38767" y="5715"/>
                    <a:pt x="36767" y="3524"/>
                    <a:pt x="34100" y="2096"/>
                  </a:cubicBezTo>
                  <a:close/>
                </a:path>
              </a:pathLst>
            </a:custGeom>
            <a:solidFill>
              <a:srgbClr val="FFFFFF"/>
            </a:solidFill>
            <a:ln w="0" cap="flat">
              <a:noFill/>
              <a:prstDash val="solid"/>
              <a:miter/>
            </a:ln>
          </p:spPr>
          <p:txBody>
            <a:bodyPr rtlCol="0" anchor="ctr"/>
            <a:lstStyle/>
            <a:p>
              <a:endParaRPr lang="en-GB"/>
            </a:p>
          </p:txBody>
        </p:sp>
        <p:sp>
          <p:nvSpPr>
            <p:cNvPr id="167" name="Freeform 166">
              <a:extLst>
                <a:ext uri="{FF2B5EF4-FFF2-40B4-BE49-F238E27FC236}">
                  <a16:creationId xmlns:a16="http://schemas.microsoft.com/office/drawing/2014/main" id="{CC8B57D4-BE18-1190-2E0B-9CB701C1AD1F}"/>
                </a:ext>
              </a:extLst>
            </p:cNvPr>
            <p:cNvSpPr/>
            <p:nvPr/>
          </p:nvSpPr>
          <p:spPr>
            <a:xfrm>
              <a:off x="2406105" y="5509649"/>
              <a:ext cx="44767" cy="52673"/>
            </a:xfrm>
            <a:custGeom>
              <a:avLst/>
              <a:gdLst>
                <a:gd name="connsiteX0" fmla="*/ 16573 w 44767"/>
                <a:gd name="connsiteY0" fmla="*/ 10573 h 52673"/>
                <a:gd name="connsiteX1" fmla="*/ 23813 w 44767"/>
                <a:gd name="connsiteY1" fmla="*/ 8382 h 52673"/>
                <a:gd name="connsiteX2" fmla="*/ 31433 w 44767"/>
                <a:gd name="connsiteY2" fmla="*/ 10954 h 52673"/>
                <a:gd name="connsiteX3" fmla="*/ 35052 w 44767"/>
                <a:gd name="connsiteY3" fmla="*/ 17145 h 52673"/>
                <a:gd name="connsiteX4" fmla="*/ 44672 w 44767"/>
                <a:gd name="connsiteY4" fmla="*/ 17145 h 52673"/>
                <a:gd name="connsiteX5" fmla="*/ 41338 w 44767"/>
                <a:gd name="connsiteY5" fmla="*/ 8191 h 52673"/>
                <a:gd name="connsiteX6" fmla="*/ 34004 w 44767"/>
                <a:gd name="connsiteY6" fmla="*/ 2191 h 52673"/>
                <a:gd name="connsiteX7" fmla="*/ 23622 w 44767"/>
                <a:gd name="connsiteY7" fmla="*/ 0 h 52673"/>
                <a:gd name="connsiteX8" fmla="*/ 11144 w 44767"/>
                <a:gd name="connsiteY8" fmla="*/ 3334 h 52673"/>
                <a:gd name="connsiteX9" fmla="*/ 2953 w 44767"/>
                <a:gd name="connsiteY9" fmla="*/ 12668 h 52673"/>
                <a:gd name="connsiteX10" fmla="*/ 0 w 44767"/>
                <a:gd name="connsiteY10" fmla="*/ 26384 h 52673"/>
                <a:gd name="connsiteX11" fmla="*/ 2858 w 44767"/>
                <a:gd name="connsiteY11" fmla="*/ 40005 h 52673"/>
                <a:gd name="connsiteX12" fmla="*/ 11049 w 44767"/>
                <a:gd name="connsiteY12" fmla="*/ 49339 h 52673"/>
                <a:gd name="connsiteX13" fmla="*/ 23813 w 44767"/>
                <a:gd name="connsiteY13" fmla="*/ 52673 h 52673"/>
                <a:gd name="connsiteX14" fmla="*/ 34385 w 44767"/>
                <a:gd name="connsiteY14" fmla="*/ 50483 h 52673"/>
                <a:gd name="connsiteX15" fmla="*/ 41529 w 44767"/>
                <a:gd name="connsiteY15" fmla="*/ 44387 h 52673"/>
                <a:gd name="connsiteX16" fmla="*/ 44767 w 44767"/>
                <a:gd name="connsiteY16" fmla="*/ 35528 h 52673"/>
                <a:gd name="connsiteX17" fmla="*/ 35147 w 44767"/>
                <a:gd name="connsiteY17" fmla="*/ 35528 h 52673"/>
                <a:gd name="connsiteX18" fmla="*/ 32956 w 44767"/>
                <a:gd name="connsiteY18" fmla="*/ 40291 h 52673"/>
                <a:gd name="connsiteX19" fmla="*/ 29051 w 44767"/>
                <a:gd name="connsiteY19" fmla="*/ 43339 h 52673"/>
                <a:gd name="connsiteX20" fmla="*/ 23908 w 44767"/>
                <a:gd name="connsiteY20" fmla="*/ 44387 h 52673"/>
                <a:gd name="connsiteX21" fmla="*/ 16573 w 44767"/>
                <a:gd name="connsiteY21" fmla="*/ 42196 h 52673"/>
                <a:gd name="connsiteX22" fmla="*/ 11811 w 44767"/>
                <a:gd name="connsiteY22" fmla="*/ 35909 h 52673"/>
                <a:gd name="connsiteX23" fmla="*/ 10096 w 44767"/>
                <a:gd name="connsiteY23" fmla="*/ 26289 h 52673"/>
                <a:gd name="connsiteX24" fmla="*/ 11811 w 44767"/>
                <a:gd name="connsiteY24" fmla="*/ 16859 h 52673"/>
                <a:gd name="connsiteX25" fmla="*/ 16669 w 44767"/>
                <a:gd name="connsiteY25" fmla="*/ 10668 h 5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767" h="52673">
                  <a:moveTo>
                    <a:pt x="16573" y="10573"/>
                  </a:moveTo>
                  <a:cubicBezTo>
                    <a:pt x="18669" y="9144"/>
                    <a:pt x="21050" y="8382"/>
                    <a:pt x="23813" y="8382"/>
                  </a:cubicBezTo>
                  <a:cubicBezTo>
                    <a:pt x="26956" y="8382"/>
                    <a:pt x="29527" y="9239"/>
                    <a:pt x="31433" y="10954"/>
                  </a:cubicBezTo>
                  <a:cubicBezTo>
                    <a:pt x="33338" y="12668"/>
                    <a:pt x="34576" y="14764"/>
                    <a:pt x="35052" y="17145"/>
                  </a:cubicBezTo>
                  <a:lnTo>
                    <a:pt x="44672" y="17145"/>
                  </a:lnTo>
                  <a:cubicBezTo>
                    <a:pt x="44291" y="13716"/>
                    <a:pt x="43243" y="10668"/>
                    <a:pt x="41338" y="8191"/>
                  </a:cubicBezTo>
                  <a:cubicBezTo>
                    <a:pt x="39433" y="5620"/>
                    <a:pt x="37052" y="3620"/>
                    <a:pt x="34004" y="2191"/>
                  </a:cubicBezTo>
                  <a:cubicBezTo>
                    <a:pt x="30956" y="762"/>
                    <a:pt x="27527" y="0"/>
                    <a:pt x="23622" y="0"/>
                  </a:cubicBezTo>
                  <a:cubicBezTo>
                    <a:pt x="18859" y="0"/>
                    <a:pt x="14668" y="1143"/>
                    <a:pt x="11144" y="3334"/>
                  </a:cubicBezTo>
                  <a:cubicBezTo>
                    <a:pt x="7620" y="5524"/>
                    <a:pt x="4858" y="8668"/>
                    <a:pt x="2953" y="12668"/>
                  </a:cubicBezTo>
                  <a:cubicBezTo>
                    <a:pt x="1048" y="16669"/>
                    <a:pt x="0" y="21241"/>
                    <a:pt x="0" y="26384"/>
                  </a:cubicBezTo>
                  <a:cubicBezTo>
                    <a:pt x="0" y="31528"/>
                    <a:pt x="952" y="36004"/>
                    <a:pt x="2858" y="40005"/>
                  </a:cubicBezTo>
                  <a:cubicBezTo>
                    <a:pt x="4763" y="44006"/>
                    <a:pt x="7525" y="47053"/>
                    <a:pt x="11049" y="49339"/>
                  </a:cubicBezTo>
                  <a:cubicBezTo>
                    <a:pt x="14573" y="51625"/>
                    <a:pt x="18859" y="52673"/>
                    <a:pt x="23813" y="52673"/>
                  </a:cubicBezTo>
                  <a:cubicBezTo>
                    <a:pt x="27813" y="52673"/>
                    <a:pt x="31337" y="51911"/>
                    <a:pt x="34385" y="50483"/>
                  </a:cubicBezTo>
                  <a:cubicBezTo>
                    <a:pt x="37433" y="49054"/>
                    <a:pt x="39814" y="46958"/>
                    <a:pt x="41529" y="44387"/>
                  </a:cubicBezTo>
                  <a:cubicBezTo>
                    <a:pt x="43339" y="41815"/>
                    <a:pt x="44387" y="38862"/>
                    <a:pt x="44767" y="35528"/>
                  </a:cubicBezTo>
                  <a:lnTo>
                    <a:pt x="35147" y="35528"/>
                  </a:lnTo>
                  <a:cubicBezTo>
                    <a:pt x="34766" y="37338"/>
                    <a:pt x="34004" y="38957"/>
                    <a:pt x="32956" y="40291"/>
                  </a:cubicBezTo>
                  <a:cubicBezTo>
                    <a:pt x="31909" y="41624"/>
                    <a:pt x="30575" y="42577"/>
                    <a:pt x="29051" y="43339"/>
                  </a:cubicBezTo>
                  <a:cubicBezTo>
                    <a:pt x="27527" y="44006"/>
                    <a:pt x="25813" y="44387"/>
                    <a:pt x="23908" y="44387"/>
                  </a:cubicBezTo>
                  <a:cubicBezTo>
                    <a:pt x="21050" y="44387"/>
                    <a:pt x="18669" y="43625"/>
                    <a:pt x="16573" y="42196"/>
                  </a:cubicBezTo>
                  <a:cubicBezTo>
                    <a:pt x="14478" y="40767"/>
                    <a:pt x="12859" y="38576"/>
                    <a:pt x="11811" y="35909"/>
                  </a:cubicBezTo>
                  <a:cubicBezTo>
                    <a:pt x="10668" y="33242"/>
                    <a:pt x="10096" y="30004"/>
                    <a:pt x="10096" y="26289"/>
                  </a:cubicBezTo>
                  <a:cubicBezTo>
                    <a:pt x="10096" y="22574"/>
                    <a:pt x="10668" y="19526"/>
                    <a:pt x="11811" y="16859"/>
                  </a:cubicBezTo>
                  <a:cubicBezTo>
                    <a:pt x="12954" y="14192"/>
                    <a:pt x="14573" y="12097"/>
                    <a:pt x="16669" y="10668"/>
                  </a:cubicBezTo>
                  <a:close/>
                </a:path>
              </a:pathLst>
            </a:custGeom>
            <a:solidFill>
              <a:srgbClr val="FFFFFF"/>
            </a:solidFill>
            <a:ln w="0" cap="flat">
              <a:noFill/>
              <a:prstDash val="solid"/>
              <a:miter/>
            </a:ln>
          </p:spPr>
          <p:txBody>
            <a:bodyPr rtlCol="0" anchor="ctr"/>
            <a:lstStyle/>
            <a:p>
              <a:endParaRPr lang="en-GB"/>
            </a:p>
          </p:txBody>
        </p:sp>
        <p:sp>
          <p:nvSpPr>
            <p:cNvPr id="168" name="Freeform 167">
              <a:extLst>
                <a:ext uri="{FF2B5EF4-FFF2-40B4-BE49-F238E27FC236}">
                  <a16:creationId xmlns:a16="http://schemas.microsoft.com/office/drawing/2014/main" id="{A4DAA64C-71A9-5537-4C37-91E278E82D37}"/>
                </a:ext>
              </a:extLst>
            </p:cNvPr>
            <p:cNvSpPr/>
            <p:nvPr/>
          </p:nvSpPr>
          <p:spPr>
            <a:xfrm>
              <a:off x="2461730" y="5509649"/>
              <a:ext cx="46100" cy="52673"/>
            </a:xfrm>
            <a:custGeom>
              <a:avLst/>
              <a:gdLst>
                <a:gd name="connsiteX0" fmla="*/ 46006 w 46100"/>
                <a:gd name="connsiteY0" fmla="*/ 25622 h 52673"/>
                <a:gd name="connsiteX1" fmla="*/ 44196 w 46100"/>
                <a:gd name="connsiteY1" fmla="*/ 13811 h 52673"/>
                <a:gd name="connsiteX2" fmla="*/ 39148 w 46100"/>
                <a:gd name="connsiteY2" fmla="*/ 5905 h 52673"/>
                <a:gd name="connsiteX3" fmla="*/ 31909 w 46100"/>
                <a:gd name="connsiteY3" fmla="*/ 1429 h 52673"/>
                <a:gd name="connsiteX4" fmla="*/ 23527 w 46100"/>
                <a:gd name="connsiteY4" fmla="*/ 0 h 52673"/>
                <a:gd name="connsiteX5" fmla="*/ 11144 w 46100"/>
                <a:gd name="connsiteY5" fmla="*/ 3334 h 52673"/>
                <a:gd name="connsiteX6" fmla="*/ 2953 w 46100"/>
                <a:gd name="connsiteY6" fmla="*/ 12668 h 52673"/>
                <a:gd name="connsiteX7" fmla="*/ 0 w 46100"/>
                <a:gd name="connsiteY7" fmla="*/ 26479 h 52673"/>
                <a:gd name="connsiteX8" fmla="*/ 2953 w 46100"/>
                <a:gd name="connsiteY8" fmla="*/ 40291 h 52673"/>
                <a:gd name="connsiteX9" fmla="*/ 11335 w 46100"/>
                <a:gd name="connsiteY9" fmla="*/ 49435 h 52673"/>
                <a:gd name="connsiteX10" fmla="*/ 24289 w 46100"/>
                <a:gd name="connsiteY10" fmla="*/ 52673 h 52673"/>
                <a:gd name="connsiteX11" fmla="*/ 34195 w 46100"/>
                <a:gd name="connsiteY11" fmla="*/ 50959 h 52673"/>
                <a:gd name="connsiteX12" fmla="*/ 41434 w 46100"/>
                <a:gd name="connsiteY12" fmla="*/ 46101 h 52673"/>
                <a:gd name="connsiteX13" fmla="*/ 45434 w 46100"/>
                <a:gd name="connsiteY13" fmla="*/ 38862 h 52673"/>
                <a:gd name="connsiteX14" fmla="*/ 36004 w 46100"/>
                <a:gd name="connsiteY14" fmla="*/ 37148 h 52673"/>
                <a:gd name="connsiteX15" fmla="*/ 33433 w 46100"/>
                <a:gd name="connsiteY15" fmla="*/ 41148 h 52673"/>
                <a:gd name="connsiteX16" fmla="*/ 29432 w 46100"/>
                <a:gd name="connsiteY16" fmla="*/ 43625 h 52673"/>
                <a:gd name="connsiteX17" fmla="*/ 24289 w 46100"/>
                <a:gd name="connsiteY17" fmla="*/ 44387 h 52673"/>
                <a:gd name="connsiteX18" fmla="*/ 16669 w 46100"/>
                <a:gd name="connsiteY18" fmla="*/ 42482 h 52673"/>
                <a:gd name="connsiteX19" fmla="*/ 11621 w 46100"/>
                <a:gd name="connsiteY19" fmla="*/ 37052 h 52673"/>
                <a:gd name="connsiteX20" fmla="*/ 9906 w 46100"/>
                <a:gd name="connsiteY20" fmla="*/ 29051 h 52673"/>
                <a:gd name="connsiteX21" fmla="*/ 46101 w 46100"/>
                <a:gd name="connsiteY21" fmla="*/ 29051 h 52673"/>
                <a:gd name="connsiteX22" fmla="*/ 46101 w 46100"/>
                <a:gd name="connsiteY22" fmla="*/ 25527 h 52673"/>
                <a:gd name="connsiteX23" fmla="*/ 9811 w 46100"/>
                <a:gd name="connsiteY23" fmla="*/ 21717 h 52673"/>
                <a:gd name="connsiteX24" fmla="*/ 11430 w 46100"/>
                <a:gd name="connsiteY24" fmla="*/ 15526 h 52673"/>
                <a:gd name="connsiteX25" fmla="*/ 16192 w 46100"/>
                <a:gd name="connsiteY25" fmla="*/ 10192 h 52673"/>
                <a:gd name="connsiteX26" fmla="*/ 23527 w 46100"/>
                <a:gd name="connsiteY26" fmla="*/ 8191 h 52673"/>
                <a:gd name="connsiteX27" fmla="*/ 30290 w 46100"/>
                <a:gd name="connsiteY27" fmla="*/ 9906 h 52673"/>
                <a:gd name="connsiteX28" fmla="*/ 34766 w 46100"/>
                <a:gd name="connsiteY28" fmla="*/ 14669 h 52673"/>
                <a:gd name="connsiteX29" fmla="*/ 36386 w 46100"/>
                <a:gd name="connsiteY29" fmla="*/ 21622 h 52673"/>
                <a:gd name="connsiteX30" fmla="*/ 10001 w 46100"/>
                <a:gd name="connsiteY30" fmla="*/ 21622 h 5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100" h="52673">
                  <a:moveTo>
                    <a:pt x="46006" y="25622"/>
                  </a:moveTo>
                  <a:cubicBezTo>
                    <a:pt x="46006" y="20955"/>
                    <a:pt x="45434" y="17050"/>
                    <a:pt x="44196" y="13811"/>
                  </a:cubicBezTo>
                  <a:cubicBezTo>
                    <a:pt x="42958" y="10573"/>
                    <a:pt x="41243" y="7906"/>
                    <a:pt x="39148" y="5905"/>
                  </a:cubicBezTo>
                  <a:cubicBezTo>
                    <a:pt x="36957" y="3905"/>
                    <a:pt x="34576" y="2381"/>
                    <a:pt x="31909" y="1429"/>
                  </a:cubicBezTo>
                  <a:cubicBezTo>
                    <a:pt x="29242" y="476"/>
                    <a:pt x="26384" y="0"/>
                    <a:pt x="23527" y="0"/>
                  </a:cubicBezTo>
                  <a:cubicBezTo>
                    <a:pt x="18764" y="0"/>
                    <a:pt x="14668" y="1143"/>
                    <a:pt x="11144" y="3334"/>
                  </a:cubicBezTo>
                  <a:cubicBezTo>
                    <a:pt x="7620" y="5524"/>
                    <a:pt x="4858" y="8668"/>
                    <a:pt x="2953" y="12668"/>
                  </a:cubicBezTo>
                  <a:cubicBezTo>
                    <a:pt x="953" y="16669"/>
                    <a:pt x="0" y="21241"/>
                    <a:pt x="0" y="26479"/>
                  </a:cubicBezTo>
                  <a:cubicBezTo>
                    <a:pt x="0" y="31718"/>
                    <a:pt x="953" y="36386"/>
                    <a:pt x="2953" y="40291"/>
                  </a:cubicBezTo>
                  <a:cubicBezTo>
                    <a:pt x="4953" y="44196"/>
                    <a:pt x="7715" y="47244"/>
                    <a:pt x="11335" y="49435"/>
                  </a:cubicBezTo>
                  <a:cubicBezTo>
                    <a:pt x="14954" y="51625"/>
                    <a:pt x="19241" y="52673"/>
                    <a:pt x="24289" y="52673"/>
                  </a:cubicBezTo>
                  <a:cubicBezTo>
                    <a:pt x="28004" y="52673"/>
                    <a:pt x="31337" y="52102"/>
                    <a:pt x="34195" y="50959"/>
                  </a:cubicBezTo>
                  <a:cubicBezTo>
                    <a:pt x="37147" y="49816"/>
                    <a:pt x="39529" y="48197"/>
                    <a:pt x="41434" y="46101"/>
                  </a:cubicBezTo>
                  <a:cubicBezTo>
                    <a:pt x="43339" y="44006"/>
                    <a:pt x="44672" y="41624"/>
                    <a:pt x="45434" y="38862"/>
                  </a:cubicBezTo>
                  <a:lnTo>
                    <a:pt x="36004" y="37148"/>
                  </a:lnTo>
                  <a:cubicBezTo>
                    <a:pt x="35433" y="38767"/>
                    <a:pt x="34576" y="40100"/>
                    <a:pt x="33433" y="41148"/>
                  </a:cubicBezTo>
                  <a:cubicBezTo>
                    <a:pt x="32290" y="42196"/>
                    <a:pt x="30956" y="43053"/>
                    <a:pt x="29432" y="43625"/>
                  </a:cubicBezTo>
                  <a:cubicBezTo>
                    <a:pt x="27908" y="44196"/>
                    <a:pt x="26194" y="44387"/>
                    <a:pt x="24289" y="44387"/>
                  </a:cubicBezTo>
                  <a:cubicBezTo>
                    <a:pt x="21431" y="44387"/>
                    <a:pt x="18859" y="43720"/>
                    <a:pt x="16669" y="42482"/>
                  </a:cubicBezTo>
                  <a:cubicBezTo>
                    <a:pt x="14478" y="41243"/>
                    <a:pt x="12763" y="39434"/>
                    <a:pt x="11621" y="37052"/>
                  </a:cubicBezTo>
                  <a:cubicBezTo>
                    <a:pt x="10478" y="34862"/>
                    <a:pt x="10001" y="32099"/>
                    <a:pt x="9906" y="29051"/>
                  </a:cubicBezTo>
                  <a:lnTo>
                    <a:pt x="46101" y="29051"/>
                  </a:lnTo>
                  <a:lnTo>
                    <a:pt x="46101" y="25527"/>
                  </a:lnTo>
                  <a:close/>
                  <a:moveTo>
                    <a:pt x="9811" y="21717"/>
                  </a:moveTo>
                  <a:cubicBezTo>
                    <a:pt x="9906" y="19526"/>
                    <a:pt x="10382" y="17431"/>
                    <a:pt x="11430" y="15526"/>
                  </a:cubicBezTo>
                  <a:cubicBezTo>
                    <a:pt x="12573" y="13335"/>
                    <a:pt x="14097" y="11525"/>
                    <a:pt x="16192" y="10192"/>
                  </a:cubicBezTo>
                  <a:cubicBezTo>
                    <a:pt x="18288" y="8858"/>
                    <a:pt x="20669" y="8191"/>
                    <a:pt x="23527" y="8191"/>
                  </a:cubicBezTo>
                  <a:cubicBezTo>
                    <a:pt x="26099" y="8191"/>
                    <a:pt x="28289" y="8763"/>
                    <a:pt x="30290" y="9906"/>
                  </a:cubicBezTo>
                  <a:cubicBezTo>
                    <a:pt x="32195" y="11049"/>
                    <a:pt x="33718" y="12668"/>
                    <a:pt x="34766" y="14669"/>
                  </a:cubicBezTo>
                  <a:cubicBezTo>
                    <a:pt x="35814" y="16669"/>
                    <a:pt x="36386" y="19050"/>
                    <a:pt x="36386" y="21622"/>
                  </a:cubicBezTo>
                  <a:lnTo>
                    <a:pt x="10001" y="21622"/>
                  </a:lnTo>
                  <a:close/>
                </a:path>
              </a:pathLst>
            </a:custGeom>
            <a:solidFill>
              <a:srgbClr val="FFFFFF"/>
            </a:solidFill>
            <a:ln w="0" cap="flat">
              <a:noFill/>
              <a:prstDash val="solid"/>
              <a:miter/>
            </a:ln>
          </p:spPr>
          <p:txBody>
            <a:bodyPr rtlCol="0" anchor="ctr"/>
            <a:lstStyle/>
            <a:p>
              <a:endParaRPr lang="en-GB"/>
            </a:p>
          </p:txBody>
        </p:sp>
        <p:sp>
          <p:nvSpPr>
            <p:cNvPr id="169" name="Freeform 168">
              <a:extLst>
                <a:ext uri="{FF2B5EF4-FFF2-40B4-BE49-F238E27FC236}">
                  <a16:creationId xmlns:a16="http://schemas.microsoft.com/office/drawing/2014/main" id="{45B824F1-735D-1885-2F20-9DF1FEFDF7A8}"/>
                </a:ext>
              </a:extLst>
            </p:cNvPr>
            <p:cNvSpPr/>
            <p:nvPr/>
          </p:nvSpPr>
          <p:spPr>
            <a:xfrm>
              <a:off x="493485" y="5372108"/>
              <a:ext cx="135921" cy="190309"/>
            </a:xfrm>
            <a:custGeom>
              <a:avLst/>
              <a:gdLst>
                <a:gd name="connsiteX0" fmla="*/ 0 w 135921"/>
                <a:gd name="connsiteY0" fmla="*/ 190310 h 190309"/>
                <a:gd name="connsiteX1" fmla="*/ 0 w 135921"/>
                <a:gd name="connsiteY1" fmla="*/ 0 h 190309"/>
                <a:gd name="connsiteX2" fmla="*/ 134588 w 135921"/>
                <a:gd name="connsiteY2" fmla="*/ 0 h 190309"/>
                <a:gd name="connsiteX3" fmla="*/ 134588 w 135921"/>
                <a:gd name="connsiteY3" fmla="*/ 38672 h 190309"/>
                <a:gd name="connsiteX4" fmla="*/ 45244 w 135921"/>
                <a:gd name="connsiteY4" fmla="*/ 38672 h 190309"/>
                <a:gd name="connsiteX5" fmla="*/ 45244 w 135921"/>
                <a:gd name="connsiteY5" fmla="*/ 75819 h 190309"/>
                <a:gd name="connsiteX6" fmla="*/ 121444 w 135921"/>
                <a:gd name="connsiteY6" fmla="*/ 75819 h 190309"/>
                <a:gd name="connsiteX7" fmla="*/ 121444 w 135921"/>
                <a:gd name="connsiteY7" fmla="*/ 111633 h 190309"/>
                <a:gd name="connsiteX8" fmla="*/ 45244 w 135921"/>
                <a:gd name="connsiteY8" fmla="*/ 111633 h 190309"/>
                <a:gd name="connsiteX9" fmla="*/ 45244 w 135921"/>
                <a:gd name="connsiteY9" fmla="*/ 151448 h 190309"/>
                <a:gd name="connsiteX10" fmla="*/ 135922 w 135921"/>
                <a:gd name="connsiteY10" fmla="*/ 151448 h 190309"/>
                <a:gd name="connsiteX11" fmla="*/ 135922 w 135921"/>
                <a:gd name="connsiteY11" fmla="*/ 190310 h 190309"/>
                <a:gd name="connsiteX12" fmla="*/ 0 w 135921"/>
                <a:gd name="connsiteY12" fmla="*/ 190310 h 19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921" h="190309">
                  <a:moveTo>
                    <a:pt x="0" y="190310"/>
                  </a:moveTo>
                  <a:lnTo>
                    <a:pt x="0" y="0"/>
                  </a:lnTo>
                  <a:lnTo>
                    <a:pt x="134588" y="0"/>
                  </a:lnTo>
                  <a:lnTo>
                    <a:pt x="134588" y="38672"/>
                  </a:lnTo>
                  <a:lnTo>
                    <a:pt x="45244" y="38672"/>
                  </a:lnTo>
                  <a:lnTo>
                    <a:pt x="45244" y="75819"/>
                  </a:lnTo>
                  <a:lnTo>
                    <a:pt x="121444" y="75819"/>
                  </a:lnTo>
                  <a:lnTo>
                    <a:pt x="121444" y="111633"/>
                  </a:lnTo>
                  <a:lnTo>
                    <a:pt x="45244" y="111633"/>
                  </a:lnTo>
                  <a:lnTo>
                    <a:pt x="45244" y="151448"/>
                  </a:lnTo>
                  <a:lnTo>
                    <a:pt x="135922" y="151448"/>
                  </a:lnTo>
                  <a:lnTo>
                    <a:pt x="135922" y="190310"/>
                  </a:lnTo>
                  <a:lnTo>
                    <a:pt x="0" y="190310"/>
                  </a:lnTo>
                  <a:close/>
                </a:path>
              </a:pathLst>
            </a:custGeom>
            <a:solidFill>
              <a:srgbClr val="FFFFFF"/>
            </a:solidFill>
            <a:ln w="0" cap="flat">
              <a:noFill/>
              <a:prstDash val="solid"/>
              <a:miter/>
            </a:ln>
          </p:spPr>
          <p:txBody>
            <a:bodyPr rtlCol="0" anchor="ctr"/>
            <a:lstStyle/>
            <a:p>
              <a:endParaRPr lang="en-GB"/>
            </a:p>
          </p:txBody>
        </p:sp>
        <p:sp>
          <p:nvSpPr>
            <p:cNvPr id="170" name="Freeform 169">
              <a:extLst>
                <a:ext uri="{FF2B5EF4-FFF2-40B4-BE49-F238E27FC236}">
                  <a16:creationId xmlns:a16="http://schemas.microsoft.com/office/drawing/2014/main" id="{35F1C0F9-26E1-12D0-A5B9-72AE6402B971}"/>
                </a:ext>
              </a:extLst>
            </p:cNvPr>
            <p:cNvSpPr/>
            <p:nvPr/>
          </p:nvSpPr>
          <p:spPr>
            <a:xfrm>
              <a:off x="695415" y="5418495"/>
              <a:ext cx="91344" cy="39052"/>
            </a:xfrm>
            <a:custGeom>
              <a:avLst/>
              <a:gdLst>
                <a:gd name="connsiteX0" fmla="*/ 82677 w 91344"/>
                <a:gd name="connsiteY0" fmla="*/ 2477 h 39052"/>
                <a:gd name="connsiteX1" fmla="*/ 74962 w 91344"/>
                <a:gd name="connsiteY1" fmla="*/ 0 h 39052"/>
                <a:gd name="connsiteX2" fmla="*/ 0 w 91344"/>
                <a:gd name="connsiteY2" fmla="*/ 0 h 39052"/>
                <a:gd name="connsiteX3" fmla="*/ 0 w 91344"/>
                <a:gd name="connsiteY3" fmla="*/ 39053 h 39052"/>
                <a:gd name="connsiteX4" fmla="*/ 74771 w 91344"/>
                <a:gd name="connsiteY4" fmla="*/ 39053 h 39052"/>
                <a:gd name="connsiteX5" fmla="*/ 82772 w 91344"/>
                <a:gd name="connsiteY5" fmla="*/ 36671 h 39052"/>
                <a:gd name="connsiteX6" fmla="*/ 88964 w 91344"/>
                <a:gd name="connsiteY6" fmla="*/ 29718 h 39052"/>
                <a:gd name="connsiteX7" fmla="*/ 91345 w 91344"/>
                <a:gd name="connsiteY7" fmla="*/ 19717 h 39052"/>
                <a:gd name="connsiteX8" fmla="*/ 88964 w 91344"/>
                <a:gd name="connsiteY8" fmla="*/ 9811 h 39052"/>
                <a:gd name="connsiteX9" fmla="*/ 82677 w 91344"/>
                <a:gd name="connsiteY9" fmla="*/ 2477 h 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44" h="39052">
                  <a:moveTo>
                    <a:pt x="82677" y="2477"/>
                  </a:moveTo>
                  <a:cubicBezTo>
                    <a:pt x="80296" y="762"/>
                    <a:pt x="77724" y="0"/>
                    <a:pt x="74962" y="0"/>
                  </a:cubicBezTo>
                  <a:lnTo>
                    <a:pt x="0" y="0"/>
                  </a:lnTo>
                  <a:lnTo>
                    <a:pt x="0" y="39053"/>
                  </a:lnTo>
                  <a:lnTo>
                    <a:pt x="74771" y="39053"/>
                  </a:lnTo>
                  <a:cubicBezTo>
                    <a:pt x="77629" y="39053"/>
                    <a:pt x="80391" y="38291"/>
                    <a:pt x="82772" y="36671"/>
                  </a:cubicBezTo>
                  <a:cubicBezTo>
                    <a:pt x="85344" y="34957"/>
                    <a:pt x="87344" y="32671"/>
                    <a:pt x="88964" y="29718"/>
                  </a:cubicBezTo>
                  <a:cubicBezTo>
                    <a:pt x="90488" y="26765"/>
                    <a:pt x="91345" y="23432"/>
                    <a:pt x="91345" y="19717"/>
                  </a:cubicBezTo>
                  <a:cubicBezTo>
                    <a:pt x="91345" y="16002"/>
                    <a:pt x="90583" y="12954"/>
                    <a:pt x="88964" y="9811"/>
                  </a:cubicBezTo>
                  <a:cubicBezTo>
                    <a:pt x="87344" y="6763"/>
                    <a:pt x="85249" y="4286"/>
                    <a:pt x="82677" y="2477"/>
                  </a:cubicBezTo>
                  <a:close/>
                </a:path>
              </a:pathLst>
            </a:custGeom>
            <a:solidFill>
              <a:srgbClr val="FFFFFF"/>
            </a:solidFill>
            <a:ln w="0" cap="flat">
              <a:noFill/>
              <a:prstDash val="solid"/>
              <a:miter/>
            </a:ln>
          </p:spPr>
          <p:txBody>
            <a:bodyPr rtlCol="0" anchor="ctr"/>
            <a:lstStyle/>
            <a:p>
              <a:endParaRPr lang="en-GB"/>
            </a:p>
          </p:txBody>
        </p:sp>
        <p:sp>
          <p:nvSpPr>
            <p:cNvPr id="171" name="Freeform 170">
              <a:extLst>
                <a:ext uri="{FF2B5EF4-FFF2-40B4-BE49-F238E27FC236}">
                  <a16:creationId xmlns:a16="http://schemas.microsoft.com/office/drawing/2014/main" id="{A3087893-AAA2-C9B0-88A6-92FEB51EE984}"/>
                </a:ext>
              </a:extLst>
            </p:cNvPr>
            <p:cNvSpPr/>
            <p:nvPr/>
          </p:nvSpPr>
          <p:spPr>
            <a:xfrm>
              <a:off x="814953" y="5372108"/>
              <a:ext cx="217265" cy="190404"/>
            </a:xfrm>
            <a:custGeom>
              <a:avLst/>
              <a:gdLst>
                <a:gd name="connsiteX0" fmla="*/ 204502 w 217265"/>
                <a:gd name="connsiteY0" fmla="*/ 45244 h 190404"/>
                <a:gd name="connsiteX1" fmla="*/ 168593 w 217265"/>
                <a:gd name="connsiteY1" fmla="*/ 11906 h 190404"/>
                <a:gd name="connsiteX2" fmla="*/ 114300 w 217265"/>
                <a:gd name="connsiteY2" fmla="*/ 0 h 190404"/>
                <a:gd name="connsiteX3" fmla="*/ 0 w 217265"/>
                <a:gd name="connsiteY3" fmla="*/ 0 h 190404"/>
                <a:gd name="connsiteX4" fmla="*/ 27527 w 217265"/>
                <a:gd name="connsiteY4" fmla="*/ 26765 h 190404"/>
                <a:gd name="connsiteX5" fmla="*/ 37814 w 217265"/>
                <a:gd name="connsiteY5" fmla="*/ 66104 h 190404"/>
                <a:gd name="connsiteX6" fmla="*/ 27623 w 217265"/>
                <a:gd name="connsiteY6" fmla="*/ 105347 h 190404"/>
                <a:gd name="connsiteX7" fmla="*/ 4381 w 217265"/>
                <a:gd name="connsiteY7" fmla="*/ 129635 h 190404"/>
                <a:gd name="connsiteX8" fmla="*/ 41624 w 217265"/>
                <a:gd name="connsiteY8" fmla="*/ 190405 h 190404"/>
                <a:gd name="connsiteX9" fmla="*/ 114776 w 217265"/>
                <a:gd name="connsiteY9" fmla="*/ 190405 h 190404"/>
                <a:gd name="connsiteX10" fmla="*/ 168878 w 217265"/>
                <a:gd name="connsiteY10" fmla="*/ 178403 h 190404"/>
                <a:gd name="connsiteX11" fmla="*/ 204597 w 217265"/>
                <a:gd name="connsiteY11" fmla="*/ 145066 h 190404"/>
                <a:gd name="connsiteX12" fmla="*/ 217265 w 217265"/>
                <a:gd name="connsiteY12" fmla="*/ 95060 h 190404"/>
                <a:gd name="connsiteX13" fmla="*/ 204502 w 217265"/>
                <a:gd name="connsiteY13" fmla="*/ 45339 h 190404"/>
                <a:gd name="connsiteX14" fmla="*/ 156115 w 217265"/>
                <a:gd name="connsiteY14" fmla="*/ 136874 h 190404"/>
                <a:gd name="connsiteX15" fmla="*/ 112681 w 217265"/>
                <a:gd name="connsiteY15" fmla="*/ 151543 h 190404"/>
                <a:gd name="connsiteX16" fmla="*/ 79153 w 217265"/>
                <a:gd name="connsiteY16" fmla="*/ 151543 h 190404"/>
                <a:gd name="connsiteX17" fmla="*/ 79153 w 217265"/>
                <a:gd name="connsiteY17" fmla="*/ 38672 h 190404"/>
                <a:gd name="connsiteX18" fmla="*/ 112681 w 217265"/>
                <a:gd name="connsiteY18" fmla="*/ 38672 h 190404"/>
                <a:gd name="connsiteX19" fmla="*/ 156496 w 217265"/>
                <a:gd name="connsiteY19" fmla="*/ 54007 h 190404"/>
                <a:gd name="connsiteX20" fmla="*/ 171736 w 217265"/>
                <a:gd name="connsiteY20" fmla="*/ 95536 h 190404"/>
                <a:gd name="connsiteX21" fmla="*/ 156115 w 217265"/>
                <a:gd name="connsiteY21" fmla="*/ 136779 h 19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7265" h="190404">
                  <a:moveTo>
                    <a:pt x="204502" y="45244"/>
                  </a:moveTo>
                  <a:cubicBezTo>
                    <a:pt x="196025" y="31052"/>
                    <a:pt x="183928" y="19812"/>
                    <a:pt x="168593" y="11906"/>
                  </a:cubicBezTo>
                  <a:cubicBezTo>
                    <a:pt x="153067" y="4001"/>
                    <a:pt x="134779" y="0"/>
                    <a:pt x="114300" y="0"/>
                  </a:cubicBezTo>
                  <a:lnTo>
                    <a:pt x="0" y="0"/>
                  </a:lnTo>
                  <a:cubicBezTo>
                    <a:pt x="11621" y="6477"/>
                    <a:pt x="20860" y="15526"/>
                    <a:pt x="27527" y="26765"/>
                  </a:cubicBezTo>
                  <a:cubicBezTo>
                    <a:pt x="34385" y="38386"/>
                    <a:pt x="37814" y="51626"/>
                    <a:pt x="37814" y="66104"/>
                  </a:cubicBezTo>
                  <a:cubicBezTo>
                    <a:pt x="37814" y="80581"/>
                    <a:pt x="34385" y="93821"/>
                    <a:pt x="27623" y="105347"/>
                  </a:cubicBezTo>
                  <a:cubicBezTo>
                    <a:pt x="21812" y="115253"/>
                    <a:pt x="14002" y="123444"/>
                    <a:pt x="4381" y="129635"/>
                  </a:cubicBezTo>
                  <a:lnTo>
                    <a:pt x="41624" y="190405"/>
                  </a:lnTo>
                  <a:lnTo>
                    <a:pt x="114776" y="190405"/>
                  </a:lnTo>
                  <a:cubicBezTo>
                    <a:pt x="135160" y="190405"/>
                    <a:pt x="153352" y="186404"/>
                    <a:pt x="168878" y="178403"/>
                  </a:cubicBezTo>
                  <a:cubicBezTo>
                    <a:pt x="184214" y="170498"/>
                    <a:pt x="196215" y="159353"/>
                    <a:pt x="204597" y="145066"/>
                  </a:cubicBezTo>
                  <a:cubicBezTo>
                    <a:pt x="213074" y="130778"/>
                    <a:pt x="217265" y="113919"/>
                    <a:pt x="217265" y="95060"/>
                  </a:cubicBezTo>
                  <a:cubicBezTo>
                    <a:pt x="217265" y="76200"/>
                    <a:pt x="212979" y="59627"/>
                    <a:pt x="204502" y="45339"/>
                  </a:cubicBezTo>
                  <a:close/>
                  <a:moveTo>
                    <a:pt x="156115" y="136874"/>
                  </a:moveTo>
                  <a:cubicBezTo>
                    <a:pt x="145828" y="146590"/>
                    <a:pt x="131159" y="151543"/>
                    <a:pt x="112681" y="151543"/>
                  </a:cubicBezTo>
                  <a:lnTo>
                    <a:pt x="79153" y="151543"/>
                  </a:lnTo>
                  <a:lnTo>
                    <a:pt x="79153" y="38672"/>
                  </a:lnTo>
                  <a:lnTo>
                    <a:pt x="112681" y="38672"/>
                  </a:lnTo>
                  <a:cubicBezTo>
                    <a:pt x="131636" y="38672"/>
                    <a:pt x="146399" y="43815"/>
                    <a:pt x="156496" y="54007"/>
                  </a:cubicBezTo>
                  <a:cubicBezTo>
                    <a:pt x="166592" y="64199"/>
                    <a:pt x="171736" y="78105"/>
                    <a:pt x="171736" y="95536"/>
                  </a:cubicBezTo>
                  <a:cubicBezTo>
                    <a:pt x="171736" y="112967"/>
                    <a:pt x="166497" y="126968"/>
                    <a:pt x="156115" y="136779"/>
                  </a:cubicBezTo>
                  <a:close/>
                </a:path>
              </a:pathLst>
            </a:custGeom>
            <a:solidFill>
              <a:srgbClr val="FFFFFF"/>
            </a:solidFill>
            <a:ln w="0" cap="flat">
              <a:noFill/>
              <a:prstDash val="solid"/>
              <a:miter/>
            </a:ln>
          </p:spPr>
          <p:txBody>
            <a:bodyPr rtlCol="0" anchor="ctr"/>
            <a:lstStyle/>
            <a:p>
              <a:endParaRPr lang="en-GB"/>
            </a:p>
          </p:txBody>
        </p:sp>
        <p:sp>
          <p:nvSpPr>
            <p:cNvPr id="172" name="Freeform 171">
              <a:extLst>
                <a:ext uri="{FF2B5EF4-FFF2-40B4-BE49-F238E27FC236}">
                  <a16:creationId xmlns:a16="http://schemas.microsoft.com/office/drawing/2014/main" id="{EE5B0A36-0B45-19EE-DB9E-BF53C86CF0A6}"/>
                </a:ext>
              </a:extLst>
            </p:cNvPr>
            <p:cNvSpPr/>
            <p:nvPr/>
          </p:nvSpPr>
          <p:spPr>
            <a:xfrm>
              <a:off x="695415" y="5514221"/>
              <a:ext cx="85820" cy="48196"/>
            </a:xfrm>
            <a:custGeom>
              <a:avLst/>
              <a:gdLst>
                <a:gd name="connsiteX0" fmla="*/ 0 w 85820"/>
                <a:gd name="connsiteY0" fmla="*/ 0 h 48196"/>
                <a:gd name="connsiteX1" fmla="*/ 0 w 85820"/>
                <a:gd name="connsiteY1" fmla="*/ 48197 h 48196"/>
                <a:gd name="connsiteX2" fmla="*/ 85820 w 85820"/>
                <a:gd name="connsiteY2" fmla="*/ 48197 h 48196"/>
                <a:gd name="connsiteX3" fmla="*/ 59150 w 85820"/>
                <a:gd name="connsiteY3" fmla="*/ 0 h 48196"/>
                <a:gd name="connsiteX4" fmla="*/ 0 w 85820"/>
                <a:gd name="connsiteY4" fmla="*/ 0 h 48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20" h="48196">
                  <a:moveTo>
                    <a:pt x="0" y="0"/>
                  </a:moveTo>
                  <a:lnTo>
                    <a:pt x="0" y="48197"/>
                  </a:lnTo>
                  <a:lnTo>
                    <a:pt x="85820" y="48197"/>
                  </a:lnTo>
                  <a:lnTo>
                    <a:pt x="59150" y="0"/>
                  </a:lnTo>
                  <a:lnTo>
                    <a:pt x="0" y="0"/>
                  </a:lnTo>
                  <a:close/>
                </a:path>
              </a:pathLst>
            </a:custGeom>
            <a:solidFill>
              <a:srgbClr val="FFFFFF"/>
            </a:solidFill>
            <a:ln w="0" cap="flat">
              <a:noFill/>
              <a:prstDash val="solid"/>
              <a:miter/>
            </a:ln>
          </p:spPr>
          <p:txBody>
            <a:bodyPr rtlCol="0" anchor="ctr"/>
            <a:lstStyle/>
            <a:p>
              <a:endParaRPr lang="en-GB"/>
            </a:p>
          </p:txBody>
        </p:sp>
        <p:sp>
          <p:nvSpPr>
            <p:cNvPr id="173" name="Freeform 172">
              <a:extLst>
                <a:ext uri="{FF2B5EF4-FFF2-40B4-BE49-F238E27FC236}">
                  <a16:creationId xmlns:a16="http://schemas.microsoft.com/office/drawing/2014/main" id="{0840FD61-EE96-4E05-BFE7-92FEB0F58B0E}"/>
                </a:ext>
              </a:extLst>
            </p:cNvPr>
            <p:cNvSpPr/>
            <p:nvPr/>
          </p:nvSpPr>
          <p:spPr>
            <a:xfrm>
              <a:off x="1061555" y="5372108"/>
              <a:ext cx="135921" cy="190309"/>
            </a:xfrm>
            <a:custGeom>
              <a:avLst/>
              <a:gdLst>
                <a:gd name="connsiteX0" fmla="*/ 0 w 135921"/>
                <a:gd name="connsiteY0" fmla="*/ 190310 h 190309"/>
                <a:gd name="connsiteX1" fmla="*/ 0 w 135921"/>
                <a:gd name="connsiteY1" fmla="*/ 0 h 190309"/>
                <a:gd name="connsiteX2" fmla="*/ 134588 w 135921"/>
                <a:gd name="connsiteY2" fmla="*/ 0 h 190309"/>
                <a:gd name="connsiteX3" fmla="*/ 134588 w 135921"/>
                <a:gd name="connsiteY3" fmla="*/ 38672 h 190309"/>
                <a:gd name="connsiteX4" fmla="*/ 45244 w 135921"/>
                <a:gd name="connsiteY4" fmla="*/ 38672 h 190309"/>
                <a:gd name="connsiteX5" fmla="*/ 45244 w 135921"/>
                <a:gd name="connsiteY5" fmla="*/ 75819 h 190309"/>
                <a:gd name="connsiteX6" fmla="*/ 121444 w 135921"/>
                <a:gd name="connsiteY6" fmla="*/ 75819 h 190309"/>
                <a:gd name="connsiteX7" fmla="*/ 121444 w 135921"/>
                <a:gd name="connsiteY7" fmla="*/ 111633 h 190309"/>
                <a:gd name="connsiteX8" fmla="*/ 45244 w 135921"/>
                <a:gd name="connsiteY8" fmla="*/ 111633 h 190309"/>
                <a:gd name="connsiteX9" fmla="*/ 45244 w 135921"/>
                <a:gd name="connsiteY9" fmla="*/ 151448 h 190309"/>
                <a:gd name="connsiteX10" fmla="*/ 135922 w 135921"/>
                <a:gd name="connsiteY10" fmla="*/ 151448 h 190309"/>
                <a:gd name="connsiteX11" fmla="*/ 135922 w 135921"/>
                <a:gd name="connsiteY11" fmla="*/ 190310 h 190309"/>
                <a:gd name="connsiteX12" fmla="*/ 0 w 135921"/>
                <a:gd name="connsiteY12" fmla="*/ 190310 h 19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921" h="190309">
                  <a:moveTo>
                    <a:pt x="0" y="190310"/>
                  </a:moveTo>
                  <a:lnTo>
                    <a:pt x="0" y="0"/>
                  </a:lnTo>
                  <a:lnTo>
                    <a:pt x="134588" y="0"/>
                  </a:lnTo>
                  <a:lnTo>
                    <a:pt x="134588" y="38672"/>
                  </a:lnTo>
                  <a:lnTo>
                    <a:pt x="45244" y="38672"/>
                  </a:lnTo>
                  <a:lnTo>
                    <a:pt x="45244" y="75819"/>
                  </a:lnTo>
                  <a:lnTo>
                    <a:pt x="121444" y="75819"/>
                  </a:lnTo>
                  <a:lnTo>
                    <a:pt x="121444" y="111633"/>
                  </a:lnTo>
                  <a:lnTo>
                    <a:pt x="45244" y="111633"/>
                  </a:lnTo>
                  <a:lnTo>
                    <a:pt x="45244" y="151448"/>
                  </a:lnTo>
                  <a:lnTo>
                    <a:pt x="135922" y="151448"/>
                  </a:lnTo>
                  <a:lnTo>
                    <a:pt x="135922" y="190310"/>
                  </a:lnTo>
                  <a:lnTo>
                    <a:pt x="0" y="190310"/>
                  </a:lnTo>
                  <a:close/>
                </a:path>
              </a:pathLst>
            </a:custGeom>
            <a:solidFill>
              <a:srgbClr val="FFFFFF"/>
            </a:solidFill>
            <a:ln w="0" cap="flat">
              <a:noFill/>
              <a:prstDash val="solid"/>
              <a:miter/>
            </a:ln>
          </p:spPr>
          <p:txBody>
            <a:bodyPr rtlCol="0" anchor="ctr"/>
            <a:lstStyle/>
            <a:p>
              <a:endParaRPr lang="en-GB"/>
            </a:p>
          </p:txBody>
        </p:sp>
        <p:sp>
          <p:nvSpPr>
            <p:cNvPr id="174" name="Freeform 173">
              <a:extLst>
                <a:ext uri="{FF2B5EF4-FFF2-40B4-BE49-F238E27FC236}">
                  <a16:creationId xmlns:a16="http://schemas.microsoft.com/office/drawing/2014/main" id="{8773D1D1-B9C8-231D-FAA7-2E7285A366DF}"/>
                </a:ext>
              </a:extLst>
            </p:cNvPr>
            <p:cNvSpPr/>
            <p:nvPr/>
          </p:nvSpPr>
          <p:spPr>
            <a:xfrm>
              <a:off x="1236244" y="5371918"/>
              <a:ext cx="374808" cy="190690"/>
            </a:xfrm>
            <a:custGeom>
              <a:avLst/>
              <a:gdLst>
                <a:gd name="connsiteX0" fmla="*/ 298037 w 374808"/>
                <a:gd name="connsiteY0" fmla="*/ 0 h 190690"/>
                <a:gd name="connsiteX1" fmla="*/ 253079 w 374808"/>
                <a:gd name="connsiteY1" fmla="*/ 0 h 190690"/>
                <a:gd name="connsiteX2" fmla="*/ 190595 w 374808"/>
                <a:gd name="connsiteY2" fmla="*/ 154591 h 190690"/>
                <a:gd name="connsiteX3" fmla="*/ 178594 w 374808"/>
                <a:gd name="connsiteY3" fmla="*/ 154591 h 190690"/>
                <a:gd name="connsiteX4" fmla="*/ 157924 w 374808"/>
                <a:gd name="connsiteY4" fmla="*/ 151924 h 190690"/>
                <a:gd name="connsiteX5" fmla="*/ 143065 w 374808"/>
                <a:gd name="connsiteY5" fmla="*/ 143161 h 190690"/>
                <a:gd name="connsiteX6" fmla="*/ 132493 w 374808"/>
                <a:gd name="connsiteY6" fmla="*/ 128016 h 190690"/>
                <a:gd name="connsiteX7" fmla="*/ 130207 w 374808"/>
                <a:gd name="connsiteY7" fmla="*/ 123539 h 190690"/>
                <a:gd name="connsiteX8" fmla="*/ 134588 w 374808"/>
                <a:gd name="connsiteY8" fmla="*/ 121158 h 190690"/>
                <a:gd name="connsiteX9" fmla="*/ 165544 w 374808"/>
                <a:gd name="connsiteY9" fmla="*/ 64580 h 190690"/>
                <a:gd name="connsiteX10" fmla="*/ 156686 w 374808"/>
                <a:gd name="connsiteY10" fmla="*/ 31147 h 190690"/>
                <a:gd name="connsiteX11" fmla="*/ 132207 w 374808"/>
                <a:gd name="connsiteY11" fmla="*/ 8477 h 190690"/>
                <a:gd name="connsiteX12" fmla="*/ 95917 w 374808"/>
                <a:gd name="connsiteY12" fmla="*/ 286 h 190690"/>
                <a:gd name="connsiteX13" fmla="*/ 0 w 374808"/>
                <a:gd name="connsiteY13" fmla="*/ 286 h 190690"/>
                <a:gd name="connsiteX14" fmla="*/ 0 w 374808"/>
                <a:gd name="connsiteY14" fmla="*/ 190595 h 190690"/>
                <a:gd name="connsiteX15" fmla="*/ 45244 w 374808"/>
                <a:gd name="connsiteY15" fmla="*/ 190595 h 190690"/>
                <a:gd name="connsiteX16" fmla="*/ 45244 w 374808"/>
                <a:gd name="connsiteY16" fmla="*/ 134398 h 190690"/>
                <a:gd name="connsiteX17" fmla="*/ 58960 w 374808"/>
                <a:gd name="connsiteY17" fmla="*/ 134398 h 190690"/>
                <a:gd name="connsiteX18" fmla="*/ 82772 w 374808"/>
                <a:gd name="connsiteY18" fmla="*/ 134112 h 190690"/>
                <a:gd name="connsiteX19" fmla="*/ 86392 w 374808"/>
                <a:gd name="connsiteY19" fmla="*/ 134112 h 190690"/>
                <a:gd name="connsiteX20" fmla="*/ 87820 w 374808"/>
                <a:gd name="connsiteY20" fmla="*/ 137351 h 190690"/>
                <a:gd name="connsiteX21" fmla="*/ 120491 w 374808"/>
                <a:gd name="connsiteY21" fmla="*/ 178689 h 190690"/>
                <a:gd name="connsiteX22" fmla="*/ 164497 w 374808"/>
                <a:gd name="connsiteY22" fmla="*/ 190691 h 190690"/>
                <a:gd name="connsiteX23" fmla="*/ 223456 w 374808"/>
                <a:gd name="connsiteY23" fmla="*/ 190691 h 190690"/>
                <a:gd name="connsiteX24" fmla="*/ 233743 w 374808"/>
                <a:gd name="connsiteY24" fmla="*/ 163544 h 190690"/>
                <a:gd name="connsiteX25" fmla="*/ 316897 w 374808"/>
                <a:gd name="connsiteY25" fmla="*/ 163544 h 190690"/>
                <a:gd name="connsiteX26" fmla="*/ 327374 w 374808"/>
                <a:gd name="connsiteY26" fmla="*/ 190691 h 190690"/>
                <a:gd name="connsiteX27" fmla="*/ 374809 w 374808"/>
                <a:gd name="connsiteY27" fmla="*/ 190691 h 190690"/>
                <a:gd name="connsiteX28" fmla="*/ 298037 w 374808"/>
                <a:gd name="connsiteY28" fmla="*/ 0 h 190690"/>
                <a:gd name="connsiteX29" fmla="*/ 116205 w 374808"/>
                <a:gd name="connsiteY29" fmla="*/ 81058 h 190690"/>
                <a:gd name="connsiteX30" fmla="*/ 106585 w 374808"/>
                <a:gd name="connsiteY30" fmla="*/ 91821 h 190690"/>
                <a:gd name="connsiteX31" fmla="*/ 92869 w 374808"/>
                <a:gd name="connsiteY31" fmla="*/ 95917 h 190690"/>
                <a:gd name="connsiteX32" fmla="*/ 45339 w 374808"/>
                <a:gd name="connsiteY32" fmla="*/ 95917 h 190690"/>
                <a:gd name="connsiteX33" fmla="*/ 45339 w 374808"/>
                <a:gd name="connsiteY33" fmla="*/ 39053 h 190690"/>
                <a:gd name="connsiteX34" fmla="*/ 93059 w 374808"/>
                <a:gd name="connsiteY34" fmla="*/ 39053 h 190690"/>
                <a:gd name="connsiteX35" fmla="*/ 106585 w 374808"/>
                <a:gd name="connsiteY35" fmla="*/ 43244 h 190690"/>
                <a:gd name="connsiteX36" fmla="*/ 116205 w 374808"/>
                <a:gd name="connsiteY36" fmla="*/ 53340 h 190690"/>
                <a:gd name="connsiteX37" fmla="*/ 119824 w 374808"/>
                <a:gd name="connsiteY37" fmla="*/ 66199 h 190690"/>
                <a:gd name="connsiteX38" fmla="*/ 116300 w 374808"/>
                <a:gd name="connsiteY38" fmla="*/ 81058 h 190690"/>
                <a:gd name="connsiteX39" fmla="*/ 247459 w 374808"/>
                <a:gd name="connsiteY39" fmla="*/ 127826 h 190690"/>
                <a:gd name="connsiteX40" fmla="*/ 268605 w 374808"/>
                <a:gd name="connsiteY40" fmla="*/ 72866 h 190690"/>
                <a:gd name="connsiteX41" fmla="*/ 271082 w 374808"/>
                <a:gd name="connsiteY41" fmla="*/ 61627 h 190690"/>
                <a:gd name="connsiteX42" fmla="*/ 280130 w 374808"/>
                <a:gd name="connsiteY42" fmla="*/ 61627 h 190690"/>
                <a:gd name="connsiteX43" fmla="*/ 282321 w 374808"/>
                <a:gd name="connsiteY43" fmla="*/ 72581 h 190690"/>
                <a:gd name="connsiteX44" fmla="*/ 303562 w 374808"/>
                <a:gd name="connsiteY44" fmla="*/ 127826 h 190690"/>
                <a:gd name="connsiteX45" fmla="*/ 247555 w 374808"/>
                <a:gd name="connsiteY45" fmla="*/ 127826 h 19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74808" h="190690">
                  <a:moveTo>
                    <a:pt x="298037" y="0"/>
                  </a:moveTo>
                  <a:lnTo>
                    <a:pt x="253079" y="0"/>
                  </a:lnTo>
                  <a:lnTo>
                    <a:pt x="190595" y="154591"/>
                  </a:lnTo>
                  <a:lnTo>
                    <a:pt x="178594" y="154591"/>
                  </a:lnTo>
                  <a:cubicBezTo>
                    <a:pt x="170402" y="154591"/>
                    <a:pt x="163449" y="153734"/>
                    <a:pt x="157924" y="151924"/>
                  </a:cubicBezTo>
                  <a:cubicBezTo>
                    <a:pt x="152114" y="150019"/>
                    <a:pt x="147066" y="147066"/>
                    <a:pt x="143065" y="143161"/>
                  </a:cubicBezTo>
                  <a:cubicBezTo>
                    <a:pt x="139255" y="139351"/>
                    <a:pt x="135636" y="134303"/>
                    <a:pt x="132493" y="128016"/>
                  </a:cubicBezTo>
                  <a:lnTo>
                    <a:pt x="130207" y="123539"/>
                  </a:lnTo>
                  <a:lnTo>
                    <a:pt x="134588" y="121158"/>
                  </a:lnTo>
                  <a:cubicBezTo>
                    <a:pt x="155162" y="109823"/>
                    <a:pt x="165544" y="90773"/>
                    <a:pt x="165544" y="64580"/>
                  </a:cubicBezTo>
                  <a:cubicBezTo>
                    <a:pt x="165544" y="52007"/>
                    <a:pt x="162592" y="40767"/>
                    <a:pt x="156686" y="31147"/>
                  </a:cubicBezTo>
                  <a:cubicBezTo>
                    <a:pt x="150781" y="21527"/>
                    <a:pt x="142589" y="13907"/>
                    <a:pt x="132207" y="8477"/>
                  </a:cubicBezTo>
                  <a:cubicBezTo>
                    <a:pt x="121729" y="3048"/>
                    <a:pt x="109442" y="286"/>
                    <a:pt x="95917" y="286"/>
                  </a:cubicBezTo>
                  <a:lnTo>
                    <a:pt x="0" y="286"/>
                  </a:lnTo>
                  <a:lnTo>
                    <a:pt x="0" y="190595"/>
                  </a:lnTo>
                  <a:lnTo>
                    <a:pt x="45244" y="190595"/>
                  </a:lnTo>
                  <a:lnTo>
                    <a:pt x="45244" y="134398"/>
                  </a:lnTo>
                  <a:lnTo>
                    <a:pt x="58960" y="134398"/>
                  </a:lnTo>
                  <a:cubicBezTo>
                    <a:pt x="61627" y="134398"/>
                    <a:pt x="77629" y="134303"/>
                    <a:pt x="82772" y="134112"/>
                  </a:cubicBezTo>
                  <a:lnTo>
                    <a:pt x="86392" y="134112"/>
                  </a:lnTo>
                  <a:cubicBezTo>
                    <a:pt x="86392" y="134112"/>
                    <a:pt x="87820" y="137351"/>
                    <a:pt x="87820" y="137351"/>
                  </a:cubicBezTo>
                  <a:cubicBezTo>
                    <a:pt x="96012" y="156972"/>
                    <a:pt x="106966" y="170879"/>
                    <a:pt x="120491" y="178689"/>
                  </a:cubicBezTo>
                  <a:cubicBezTo>
                    <a:pt x="134207" y="186690"/>
                    <a:pt x="148971" y="190691"/>
                    <a:pt x="164497" y="190691"/>
                  </a:cubicBezTo>
                  <a:lnTo>
                    <a:pt x="223456" y="190691"/>
                  </a:lnTo>
                  <a:lnTo>
                    <a:pt x="233743" y="163544"/>
                  </a:lnTo>
                  <a:lnTo>
                    <a:pt x="316897" y="163544"/>
                  </a:lnTo>
                  <a:lnTo>
                    <a:pt x="327374" y="190691"/>
                  </a:lnTo>
                  <a:lnTo>
                    <a:pt x="374809" y="190691"/>
                  </a:lnTo>
                  <a:lnTo>
                    <a:pt x="298037" y="0"/>
                  </a:lnTo>
                  <a:close/>
                  <a:moveTo>
                    <a:pt x="116205" y="81058"/>
                  </a:moveTo>
                  <a:cubicBezTo>
                    <a:pt x="113824" y="85534"/>
                    <a:pt x="110585" y="89154"/>
                    <a:pt x="106585" y="91821"/>
                  </a:cubicBezTo>
                  <a:cubicBezTo>
                    <a:pt x="102394" y="94583"/>
                    <a:pt x="97822" y="95917"/>
                    <a:pt x="92869" y="95917"/>
                  </a:cubicBezTo>
                  <a:lnTo>
                    <a:pt x="45339" y="95917"/>
                  </a:lnTo>
                  <a:lnTo>
                    <a:pt x="45339" y="39053"/>
                  </a:lnTo>
                  <a:lnTo>
                    <a:pt x="93059" y="39053"/>
                  </a:lnTo>
                  <a:cubicBezTo>
                    <a:pt x="97822" y="39053"/>
                    <a:pt x="102394" y="40481"/>
                    <a:pt x="106585" y="43244"/>
                  </a:cubicBezTo>
                  <a:cubicBezTo>
                    <a:pt x="110585" y="45911"/>
                    <a:pt x="113824" y="49340"/>
                    <a:pt x="116205" y="53340"/>
                  </a:cubicBezTo>
                  <a:cubicBezTo>
                    <a:pt x="118586" y="57531"/>
                    <a:pt x="119824" y="61817"/>
                    <a:pt x="119824" y="66199"/>
                  </a:cubicBezTo>
                  <a:cubicBezTo>
                    <a:pt x="119824" y="71533"/>
                    <a:pt x="118586" y="76581"/>
                    <a:pt x="116300" y="81058"/>
                  </a:cubicBezTo>
                  <a:close/>
                  <a:moveTo>
                    <a:pt x="247459" y="127826"/>
                  </a:moveTo>
                  <a:lnTo>
                    <a:pt x="268605" y="72866"/>
                  </a:lnTo>
                  <a:lnTo>
                    <a:pt x="271082" y="61627"/>
                  </a:lnTo>
                  <a:lnTo>
                    <a:pt x="280130" y="61627"/>
                  </a:lnTo>
                  <a:lnTo>
                    <a:pt x="282321" y="72581"/>
                  </a:lnTo>
                  <a:lnTo>
                    <a:pt x="303562" y="127826"/>
                  </a:lnTo>
                  <a:lnTo>
                    <a:pt x="247555" y="127826"/>
                  </a:lnTo>
                  <a:close/>
                </a:path>
              </a:pathLst>
            </a:custGeom>
            <a:solidFill>
              <a:srgbClr val="FFFFFF"/>
            </a:solidFill>
            <a:ln w="0" cap="flat">
              <a:noFill/>
              <a:prstDash val="solid"/>
              <a:miter/>
            </a:ln>
          </p:spPr>
          <p:txBody>
            <a:bodyPr rtlCol="0" anchor="ctr"/>
            <a:lstStyle/>
            <a:p>
              <a:endParaRPr lang="en-GB"/>
            </a:p>
          </p:txBody>
        </p:sp>
      </p:grpSp>
      <p:sp>
        <p:nvSpPr>
          <p:cNvPr id="176" name="Slide Number Placeholder 175">
            <a:extLst>
              <a:ext uri="{FF2B5EF4-FFF2-40B4-BE49-F238E27FC236}">
                <a16:creationId xmlns:a16="http://schemas.microsoft.com/office/drawing/2014/main" id="{A1097F07-D90E-3DD9-DA87-85C5F4D1655E}"/>
              </a:ext>
            </a:extLst>
          </p:cNvPr>
          <p:cNvSpPr>
            <a:spLocks noGrp="1"/>
          </p:cNvSpPr>
          <p:nvPr>
            <p:ph type="sldNum" sz="quarter" idx="17"/>
          </p:nvPr>
        </p:nvSpPr>
        <p:spPr/>
        <p:txBody>
          <a:bodyPr/>
          <a:lstStyle>
            <a:lvl1pPr>
              <a:defRPr>
                <a:solidFill>
                  <a:schemeClr val="bg1"/>
                </a:solidFill>
              </a:defRPr>
            </a:lvl1pPr>
          </a:lstStyle>
          <a:p>
            <a:fld id="{33DC2AB1-3121-DC42-81EB-8FDD8A73E93A}" type="slidenum">
              <a:rPr lang="en-GB"/>
              <a:pPr/>
              <a:t>‹#›</a:t>
            </a:fld>
            <a:endParaRPr lang="en-GB"/>
          </a:p>
        </p:txBody>
      </p:sp>
      <p:grpSp>
        <p:nvGrpSpPr>
          <p:cNvPr id="9" name="Group 8">
            <a:extLst>
              <a:ext uri="{FF2B5EF4-FFF2-40B4-BE49-F238E27FC236}">
                <a16:creationId xmlns:a16="http://schemas.microsoft.com/office/drawing/2014/main" id="{C7F37C50-77DE-1C0C-DDC9-D47929D2295A}"/>
              </a:ext>
            </a:extLst>
          </p:cNvPr>
          <p:cNvGrpSpPr/>
          <p:nvPr userDrawn="1"/>
        </p:nvGrpSpPr>
        <p:grpSpPr>
          <a:xfrm>
            <a:off x="1179635" y="0"/>
            <a:ext cx="7577994" cy="4381500"/>
            <a:chOff x="1572846" y="0"/>
            <a:chExt cx="10154512" cy="5871210"/>
          </a:xfrm>
          <a:solidFill>
            <a:schemeClr val="bg2">
              <a:alpha val="30000"/>
            </a:schemeClr>
          </a:solidFill>
        </p:grpSpPr>
        <p:sp>
          <p:nvSpPr>
            <p:cNvPr id="13" name="Freeform 12">
              <a:extLst>
                <a:ext uri="{FF2B5EF4-FFF2-40B4-BE49-F238E27FC236}">
                  <a16:creationId xmlns:a16="http://schemas.microsoft.com/office/drawing/2014/main" id="{E4BF513A-F10E-08B3-F284-9CFF015DDF13}"/>
                </a:ext>
              </a:extLst>
            </p:cNvPr>
            <p:cNvSpPr/>
            <p:nvPr/>
          </p:nvSpPr>
          <p:spPr>
            <a:xfrm>
              <a:off x="1572846" y="1355738"/>
              <a:ext cx="2974533" cy="1446232"/>
            </a:xfrm>
            <a:custGeom>
              <a:avLst/>
              <a:gdLst>
                <a:gd name="connsiteX0" fmla="*/ 2339933 w 2974533"/>
                <a:gd name="connsiteY0" fmla="*/ 1446105 h 1446232"/>
                <a:gd name="connsiteX1" fmla="*/ 2657233 w 2974533"/>
                <a:gd name="connsiteY1" fmla="*/ 1351144 h 1446232"/>
                <a:gd name="connsiteX2" fmla="*/ 2888252 w 2974533"/>
                <a:gd name="connsiteY2" fmla="*/ 1092173 h 1446232"/>
                <a:gd name="connsiteX3" fmla="*/ 2974534 w 2974533"/>
                <a:gd name="connsiteY3" fmla="*/ 729562 h 1446232"/>
                <a:gd name="connsiteX4" fmla="*/ 2888252 w 2974533"/>
                <a:gd name="connsiteY4" fmla="*/ 371290 h 1446232"/>
                <a:gd name="connsiteX5" fmla="*/ 2657233 w 2974533"/>
                <a:gd name="connsiteY5" fmla="*/ 101470 h 1446232"/>
                <a:gd name="connsiteX6" fmla="*/ 2344272 w 2974533"/>
                <a:gd name="connsiteY6" fmla="*/ 0 h 1446232"/>
                <a:gd name="connsiteX7" fmla="*/ 0 w 2974533"/>
                <a:gd name="connsiteY7" fmla="*/ 0 h 1446232"/>
                <a:gd name="connsiteX8" fmla="*/ 0 w 2974533"/>
                <a:gd name="connsiteY8" fmla="*/ 1446232 h 1446232"/>
                <a:gd name="connsiteX9" fmla="*/ 2339805 w 2974533"/>
                <a:gd name="connsiteY9" fmla="*/ 1446232 h 144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4533" h="1446232">
                  <a:moveTo>
                    <a:pt x="2339933" y="1446105"/>
                  </a:moveTo>
                  <a:cubicBezTo>
                    <a:pt x="2455059" y="1446105"/>
                    <a:pt x="2560869" y="1414451"/>
                    <a:pt x="2657233" y="1351144"/>
                  </a:cubicBezTo>
                  <a:cubicBezTo>
                    <a:pt x="2753598" y="1287837"/>
                    <a:pt x="2830689" y="1201428"/>
                    <a:pt x="2888252" y="1092173"/>
                  </a:cubicBezTo>
                  <a:cubicBezTo>
                    <a:pt x="2945816" y="982790"/>
                    <a:pt x="2974534" y="861919"/>
                    <a:pt x="2974534" y="729562"/>
                  </a:cubicBezTo>
                  <a:cubicBezTo>
                    <a:pt x="2974534" y="597204"/>
                    <a:pt x="2945816" y="483481"/>
                    <a:pt x="2888252" y="371290"/>
                  </a:cubicBezTo>
                  <a:cubicBezTo>
                    <a:pt x="2830689" y="259099"/>
                    <a:pt x="2753725" y="169116"/>
                    <a:pt x="2657233" y="101470"/>
                  </a:cubicBezTo>
                  <a:cubicBezTo>
                    <a:pt x="2560869" y="33823"/>
                    <a:pt x="2456463" y="0"/>
                    <a:pt x="2344272" y="0"/>
                  </a:cubicBezTo>
                  <a:lnTo>
                    <a:pt x="0" y="0"/>
                  </a:lnTo>
                  <a:lnTo>
                    <a:pt x="0" y="1446232"/>
                  </a:lnTo>
                  <a:lnTo>
                    <a:pt x="2339805" y="1446232"/>
                  </a:lnTo>
                  <a:close/>
                </a:path>
              </a:pathLst>
            </a:custGeom>
            <a:grpFill/>
            <a:ln w="0" cap="flat">
              <a:noFill/>
              <a:prstDash val="solid"/>
              <a:miter/>
            </a:ln>
          </p:spPr>
          <p:txBody>
            <a:bodyPr rtlCol="0" anchor="ctr"/>
            <a:lstStyle/>
            <a:p>
              <a:endParaRPr lang="en-GB" sz="1013"/>
            </a:p>
          </p:txBody>
        </p:sp>
        <p:sp>
          <p:nvSpPr>
            <p:cNvPr id="14" name="Freeform 13">
              <a:extLst>
                <a:ext uri="{FF2B5EF4-FFF2-40B4-BE49-F238E27FC236}">
                  <a16:creationId xmlns:a16="http://schemas.microsoft.com/office/drawing/2014/main" id="{011EA638-2FDE-48E9-2693-39C845026294}"/>
                </a:ext>
              </a:extLst>
            </p:cNvPr>
            <p:cNvSpPr/>
            <p:nvPr/>
          </p:nvSpPr>
          <p:spPr>
            <a:xfrm>
              <a:off x="3986040" y="0"/>
              <a:ext cx="7741318" cy="5871210"/>
            </a:xfrm>
            <a:custGeom>
              <a:avLst/>
              <a:gdLst>
                <a:gd name="connsiteX0" fmla="*/ 7346416 w 7741318"/>
                <a:gd name="connsiteY0" fmla="*/ 1398752 h 5871210"/>
                <a:gd name="connsiteX1" fmla="*/ 6234715 w 7741318"/>
                <a:gd name="connsiteY1" fmla="*/ 366951 h 5871210"/>
                <a:gd name="connsiteX2" fmla="*/ 4576992 w 7741318"/>
                <a:gd name="connsiteY2" fmla="*/ 0 h 5871210"/>
                <a:gd name="connsiteX3" fmla="*/ 0 w 7741318"/>
                <a:gd name="connsiteY3" fmla="*/ 0 h 5871210"/>
                <a:gd name="connsiteX4" fmla="*/ 1128932 w 7741318"/>
                <a:gd name="connsiteY4" fmla="*/ 267651 h 5871210"/>
                <a:gd name="connsiteX5" fmla="*/ 1908143 w 7741318"/>
                <a:gd name="connsiteY5" fmla="*/ 1012401 h 5871210"/>
                <a:gd name="connsiteX6" fmla="*/ 2188813 w 7741318"/>
                <a:gd name="connsiteY6" fmla="*/ 2085173 h 5871210"/>
                <a:gd name="connsiteX7" fmla="*/ 1912483 w 7741318"/>
                <a:gd name="connsiteY7" fmla="*/ 3155776 h 5871210"/>
                <a:gd name="connsiteX8" fmla="*/ 1152672 w 7741318"/>
                <a:gd name="connsiteY8" fmla="*/ 3889677 h 5871210"/>
                <a:gd name="connsiteX9" fmla="*/ 2365715 w 7741318"/>
                <a:gd name="connsiteY9" fmla="*/ 5871210 h 5871210"/>
                <a:gd name="connsiteX10" fmla="*/ 4589882 w 7741318"/>
                <a:gd name="connsiteY10" fmla="*/ 5871210 h 5871210"/>
                <a:gd name="connsiteX11" fmla="*/ 6241097 w 7741318"/>
                <a:gd name="connsiteY11" fmla="*/ 5504260 h 5871210"/>
                <a:gd name="connsiteX12" fmla="*/ 7348458 w 7741318"/>
                <a:gd name="connsiteY12" fmla="*/ 4470288 h 5871210"/>
                <a:gd name="connsiteX13" fmla="*/ 7741319 w 7741318"/>
                <a:gd name="connsiteY13" fmla="*/ 2931266 h 5871210"/>
                <a:gd name="connsiteX14" fmla="*/ 7346288 w 7741318"/>
                <a:gd name="connsiteY14" fmla="*/ 1398752 h 5871210"/>
                <a:gd name="connsiteX15" fmla="*/ 5695202 w 7741318"/>
                <a:gd name="connsiteY15" fmla="*/ 4045136 h 5871210"/>
                <a:gd name="connsiteX16" fmla="*/ 4529639 w 7741318"/>
                <a:gd name="connsiteY16" fmla="*/ 4433657 h 5871210"/>
                <a:gd name="connsiteX17" fmla="*/ 3700777 w 7741318"/>
                <a:gd name="connsiteY17" fmla="*/ 4433657 h 5871210"/>
                <a:gd name="connsiteX18" fmla="*/ 3700777 w 7741318"/>
                <a:gd name="connsiteY18" fmla="*/ 1437681 h 5871210"/>
                <a:gd name="connsiteX19" fmla="*/ 4529639 w 7741318"/>
                <a:gd name="connsiteY19" fmla="*/ 1437681 h 5871210"/>
                <a:gd name="connsiteX20" fmla="*/ 5703881 w 7741318"/>
                <a:gd name="connsiteY20" fmla="*/ 1841263 h 5871210"/>
                <a:gd name="connsiteX21" fmla="*/ 6105421 w 7741318"/>
                <a:gd name="connsiteY21" fmla="*/ 2948624 h 5871210"/>
                <a:gd name="connsiteX22" fmla="*/ 5695330 w 7741318"/>
                <a:gd name="connsiteY22" fmla="*/ 4045136 h 587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41318" h="5871210">
                  <a:moveTo>
                    <a:pt x="7346416" y="1398752"/>
                  </a:moveTo>
                  <a:cubicBezTo>
                    <a:pt x="7083105" y="955476"/>
                    <a:pt x="6712580" y="611627"/>
                    <a:pt x="6234715" y="366951"/>
                  </a:cubicBezTo>
                  <a:cubicBezTo>
                    <a:pt x="5756977" y="122402"/>
                    <a:pt x="5204445" y="0"/>
                    <a:pt x="4576992" y="0"/>
                  </a:cubicBezTo>
                  <a:lnTo>
                    <a:pt x="0" y="0"/>
                  </a:lnTo>
                  <a:cubicBezTo>
                    <a:pt x="420175" y="0"/>
                    <a:pt x="796443" y="89217"/>
                    <a:pt x="1128932" y="267651"/>
                  </a:cubicBezTo>
                  <a:cubicBezTo>
                    <a:pt x="1461293" y="446084"/>
                    <a:pt x="1721031" y="694334"/>
                    <a:pt x="1908143" y="1012401"/>
                  </a:cubicBezTo>
                  <a:cubicBezTo>
                    <a:pt x="2095256" y="1330467"/>
                    <a:pt x="2188813" y="1687973"/>
                    <a:pt x="2188813" y="2085173"/>
                  </a:cubicBezTo>
                  <a:cubicBezTo>
                    <a:pt x="2188813" y="2482373"/>
                    <a:pt x="2096660" y="2842049"/>
                    <a:pt x="1912483" y="3155776"/>
                  </a:cubicBezTo>
                  <a:cubicBezTo>
                    <a:pt x="1728306" y="3469502"/>
                    <a:pt x="1475078" y="3714179"/>
                    <a:pt x="1152672" y="3889677"/>
                  </a:cubicBezTo>
                  <a:lnTo>
                    <a:pt x="2365715" y="5871210"/>
                  </a:lnTo>
                  <a:lnTo>
                    <a:pt x="4589882" y="5871210"/>
                  </a:lnTo>
                  <a:cubicBezTo>
                    <a:pt x="5214401" y="5871210"/>
                    <a:pt x="5764890" y="5748936"/>
                    <a:pt x="6241097" y="5504260"/>
                  </a:cubicBezTo>
                  <a:cubicBezTo>
                    <a:pt x="6717430" y="5259583"/>
                    <a:pt x="7086551" y="4914969"/>
                    <a:pt x="7348458" y="4470288"/>
                  </a:cubicBezTo>
                  <a:cubicBezTo>
                    <a:pt x="7610365" y="4025608"/>
                    <a:pt x="7741319" y="3512643"/>
                    <a:pt x="7741319" y="2931266"/>
                  </a:cubicBezTo>
                  <a:cubicBezTo>
                    <a:pt x="7741319" y="2349888"/>
                    <a:pt x="7609599" y="1841901"/>
                    <a:pt x="7346288" y="1398752"/>
                  </a:cubicBezTo>
                  <a:close/>
                  <a:moveTo>
                    <a:pt x="5695202" y="4045136"/>
                  </a:moveTo>
                  <a:cubicBezTo>
                    <a:pt x="5421808" y="4304108"/>
                    <a:pt x="5033287" y="4433657"/>
                    <a:pt x="4529639" y="4433657"/>
                  </a:cubicBezTo>
                  <a:lnTo>
                    <a:pt x="3700777" y="4433657"/>
                  </a:lnTo>
                  <a:lnTo>
                    <a:pt x="3700777" y="1437681"/>
                  </a:lnTo>
                  <a:lnTo>
                    <a:pt x="4529639" y="1437681"/>
                  </a:lnTo>
                  <a:cubicBezTo>
                    <a:pt x="5044774" y="1437681"/>
                    <a:pt x="5436230" y="1572208"/>
                    <a:pt x="5703881" y="1841263"/>
                  </a:cubicBezTo>
                  <a:cubicBezTo>
                    <a:pt x="5971531" y="2110317"/>
                    <a:pt x="6105421" y="2479438"/>
                    <a:pt x="6105421" y="2948624"/>
                  </a:cubicBezTo>
                  <a:cubicBezTo>
                    <a:pt x="6105421" y="3417810"/>
                    <a:pt x="5968724" y="3786165"/>
                    <a:pt x="5695330" y="4045136"/>
                  </a:cubicBezTo>
                  <a:close/>
                </a:path>
              </a:pathLst>
            </a:custGeom>
            <a:grpFill/>
            <a:ln w="0" cap="flat">
              <a:noFill/>
              <a:prstDash val="solid"/>
              <a:miter/>
            </a:ln>
          </p:spPr>
          <p:txBody>
            <a:bodyPr rtlCol="0" anchor="ctr"/>
            <a:lstStyle/>
            <a:p>
              <a:endParaRPr lang="en-GB" sz="1013"/>
            </a:p>
          </p:txBody>
        </p:sp>
        <p:sp>
          <p:nvSpPr>
            <p:cNvPr id="15" name="Freeform 14">
              <a:extLst>
                <a:ext uri="{FF2B5EF4-FFF2-40B4-BE49-F238E27FC236}">
                  <a16:creationId xmlns:a16="http://schemas.microsoft.com/office/drawing/2014/main" id="{6A10FA14-75F7-90AE-0AFB-FC4F3E08E062}"/>
                </a:ext>
              </a:extLst>
            </p:cNvPr>
            <p:cNvSpPr/>
            <p:nvPr/>
          </p:nvSpPr>
          <p:spPr>
            <a:xfrm>
              <a:off x="1572846" y="4157327"/>
              <a:ext cx="2918374" cy="1713882"/>
            </a:xfrm>
            <a:custGeom>
              <a:avLst/>
              <a:gdLst>
                <a:gd name="connsiteX0" fmla="*/ 0 w 2918374"/>
                <a:gd name="connsiteY0" fmla="*/ 0 h 1713882"/>
                <a:gd name="connsiteX1" fmla="*/ 0 w 2918374"/>
                <a:gd name="connsiteY1" fmla="*/ 1713883 h 1713882"/>
                <a:gd name="connsiteX2" fmla="*/ 2918374 w 2918374"/>
                <a:gd name="connsiteY2" fmla="*/ 1713883 h 1713882"/>
                <a:gd name="connsiteX3" fmla="*/ 1972982 w 2918374"/>
                <a:gd name="connsiteY3" fmla="*/ 0 h 1713882"/>
                <a:gd name="connsiteX4" fmla="*/ 0 w 2918374"/>
                <a:gd name="connsiteY4" fmla="*/ 0 h 171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8374" h="1713882">
                  <a:moveTo>
                    <a:pt x="0" y="0"/>
                  </a:moveTo>
                  <a:lnTo>
                    <a:pt x="0" y="1713883"/>
                  </a:lnTo>
                  <a:lnTo>
                    <a:pt x="2918374" y="1713883"/>
                  </a:lnTo>
                  <a:lnTo>
                    <a:pt x="1972982" y="0"/>
                  </a:lnTo>
                  <a:lnTo>
                    <a:pt x="0" y="0"/>
                  </a:lnTo>
                  <a:close/>
                </a:path>
              </a:pathLst>
            </a:custGeom>
            <a:grpFill/>
            <a:ln w="0" cap="flat">
              <a:noFill/>
              <a:prstDash val="solid"/>
              <a:miter/>
            </a:ln>
          </p:spPr>
          <p:txBody>
            <a:bodyPr rtlCol="0" anchor="ctr"/>
            <a:lstStyle/>
            <a:p>
              <a:endParaRPr lang="en-GB" sz="1013"/>
            </a:p>
          </p:txBody>
        </p:sp>
      </p:grpSp>
      <p:sp>
        <p:nvSpPr>
          <p:cNvPr id="16" name="Freeform 15">
            <a:extLst>
              <a:ext uri="{FF2B5EF4-FFF2-40B4-BE49-F238E27FC236}">
                <a16:creationId xmlns:a16="http://schemas.microsoft.com/office/drawing/2014/main" id="{060C10FE-A040-526F-8518-DAE84DED1DA9}"/>
              </a:ext>
            </a:extLst>
          </p:cNvPr>
          <p:cNvSpPr/>
          <p:nvPr userDrawn="1"/>
        </p:nvSpPr>
        <p:spPr>
          <a:xfrm>
            <a:off x="0" y="4352386"/>
            <a:ext cx="9144000" cy="793953"/>
          </a:xfrm>
          <a:custGeom>
            <a:avLst/>
            <a:gdLst>
              <a:gd name="connsiteX0" fmla="*/ 0 w 12252832"/>
              <a:gd name="connsiteY0" fmla="*/ 0 h 1058604"/>
              <a:gd name="connsiteX1" fmla="*/ 12252832 w 12252832"/>
              <a:gd name="connsiteY1" fmla="*/ 0 h 1058604"/>
              <a:gd name="connsiteX2" fmla="*/ 12252832 w 12252832"/>
              <a:gd name="connsiteY2" fmla="*/ 1058605 h 1058604"/>
              <a:gd name="connsiteX3" fmla="*/ 0 w 12252832"/>
              <a:gd name="connsiteY3" fmla="*/ 1058605 h 1058604"/>
            </a:gdLst>
            <a:ahLst/>
            <a:cxnLst>
              <a:cxn ang="0">
                <a:pos x="connsiteX0" y="connsiteY0"/>
              </a:cxn>
              <a:cxn ang="0">
                <a:pos x="connsiteX1" y="connsiteY1"/>
              </a:cxn>
              <a:cxn ang="0">
                <a:pos x="connsiteX2" y="connsiteY2"/>
              </a:cxn>
              <a:cxn ang="0">
                <a:pos x="connsiteX3" y="connsiteY3"/>
              </a:cxn>
            </a:cxnLst>
            <a:rect l="l" t="t" r="r" b="b"/>
            <a:pathLst>
              <a:path w="12252832" h="1058604">
                <a:moveTo>
                  <a:pt x="0" y="0"/>
                </a:moveTo>
                <a:lnTo>
                  <a:pt x="12252832" y="0"/>
                </a:lnTo>
                <a:lnTo>
                  <a:pt x="12252832" y="1058605"/>
                </a:lnTo>
                <a:lnTo>
                  <a:pt x="0" y="1058605"/>
                </a:lnTo>
                <a:close/>
              </a:path>
            </a:pathLst>
          </a:custGeom>
          <a:solidFill>
            <a:schemeClr val="accent1"/>
          </a:solidFill>
          <a:ln w="0" cap="flat">
            <a:noFill/>
            <a:prstDash val="solid"/>
            <a:miter/>
          </a:ln>
        </p:spPr>
        <p:txBody>
          <a:bodyPr rtlCol="0" anchor="ctr"/>
          <a:lstStyle/>
          <a:p>
            <a:endParaRPr lang="en-GB" sz="1013"/>
          </a:p>
        </p:txBody>
      </p:sp>
    </p:spTree>
    <p:extLst>
      <p:ext uri="{BB962C8B-B14F-4D97-AF65-F5344CB8AC3E}">
        <p14:creationId xmlns:p14="http://schemas.microsoft.com/office/powerpoint/2010/main" val="870527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ig quote">
    <p:bg>
      <p:bgPr>
        <a:solidFill>
          <a:schemeClr val="accent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BE3ED65-47EB-039E-3234-D27E2E48B522}"/>
              </a:ext>
            </a:extLst>
          </p:cNvPr>
          <p:cNvGrpSpPr/>
          <p:nvPr/>
        </p:nvGrpSpPr>
        <p:grpSpPr>
          <a:xfrm>
            <a:off x="1179635" y="0"/>
            <a:ext cx="7577994" cy="4381500"/>
            <a:chOff x="1572846" y="0"/>
            <a:chExt cx="10154512" cy="5871210"/>
          </a:xfrm>
          <a:solidFill>
            <a:schemeClr val="bg1">
              <a:alpha val="10000"/>
            </a:schemeClr>
          </a:solidFill>
        </p:grpSpPr>
        <p:sp>
          <p:nvSpPr>
            <p:cNvPr id="7" name="Freeform 6">
              <a:extLst>
                <a:ext uri="{FF2B5EF4-FFF2-40B4-BE49-F238E27FC236}">
                  <a16:creationId xmlns:a16="http://schemas.microsoft.com/office/drawing/2014/main" id="{E59B32B7-941D-0BFC-8B4D-962D609F796A}"/>
                </a:ext>
              </a:extLst>
            </p:cNvPr>
            <p:cNvSpPr/>
            <p:nvPr/>
          </p:nvSpPr>
          <p:spPr>
            <a:xfrm>
              <a:off x="1572846" y="1355738"/>
              <a:ext cx="2974533" cy="1446232"/>
            </a:xfrm>
            <a:custGeom>
              <a:avLst/>
              <a:gdLst>
                <a:gd name="connsiteX0" fmla="*/ 2339933 w 2974533"/>
                <a:gd name="connsiteY0" fmla="*/ 1446105 h 1446232"/>
                <a:gd name="connsiteX1" fmla="*/ 2657233 w 2974533"/>
                <a:gd name="connsiteY1" fmla="*/ 1351144 h 1446232"/>
                <a:gd name="connsiteX2" fmla="*/ 2888252 w 2974533"/>
                <a:gd name="connsiteY2" fmla="*/ 1092173 h 1446232"/>
                <a:gd name="connsiteX3" fmla="*/ 2974534 w 2974533"/>
                <a:gd name="connsiteY3" fmla="*/ 729562 h 1446232"/>
                <a:gd name="connsiteX4" fmla="*/ 2888252 w 2974533"/>
                <a:gd name="connsiteY4" fmla="*/ 371290 h 1446232"/>
                <a:gd name="connsiteX5" fmla="*/ 2657233 w 2974533"/>
                <a:gd name="connsiteY5" fmla="*/ 101470 h 1446232"/>
                <a:gd name="connsiteX6" fmla="*/ 2344272 w 2974533"/>
                <a:gd name="connsiteY6" fmla="*/ 0 h 1446232"/>
                <a:gd name="connsiteX7" fmla="*/ 0 w 2974533"/>
                <a:gd name="connsiteY7" fmla="*/ 0 h 1446232"/>
                <a:gd name="connsiteX8" fmla="*/ 0 w 2974533"/>
                <a:gd name="connsiteY8" fmla="*/ 1446232 h 1446232"/>
                <a:gd name="connsiteX9" fmla="*/ 2339805 w 2974533"/>
                <a:gd name="connsiteY9" fmla="*/ 1446232 h 144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4533" h="1446232">
                  <a:moveTo>
                    <a:pt x="2339933" y="1446105"/>
                  </a:moveTo>
                  <a:cubicBezTo>
                    <a:pt x="2455059" y="1446105"/>
                    <a:pt x="2560869" y="1414451"/>
                    <a:pt x="2657233" y="1351144"/>
                  </a:cubicBezTo>
                  <a:cubicBezTo>
                    <a:pt x="2753598" y="1287837"/>
                    <a:pt x="2830689" y="1201428"/>
                    <a:pt x="2888252" y="1092173"/>
                  </a:cubicBezTo>
                  <a:cubicBezTo>
                    <a:pt x="2945816" y="982790"/>
                    <a:pt x="2974534" y="861919"/>
                    <a:pt x="2974534" y="729562"/>
                  </a:cubicBezTo>
                  <a:cubicBezTo>
                    <a:pt x="2974534" y="597204"/>
                    <a:pt x="2945816" y="483481"/>
                    <a:pt x="2888252" y="371290"/>
                  </a:cubicBezTo>
                  <a:cubicBezTo>
                    <a:pt x="2830689" y="259099"/>
                    <a:pt x="2753725" y="169116"/>
                    <a:pt x="2657233" y="101470"/>
                  </a:cubicBezTo>
                  <a:cubicBezTo>
                    <a:pt x="2560869" y="33823"/>
                    <a:pt x="2456463" y="0"/>
                    <a:pt x="2344272" y="0"/>
                  </a:cubicBezTo>
                  <a:lnTo>
                    <a:pt x="0" y="0"/>
                  </a:lnTo>
                  <a:lnTo>
                    <a:pt x="0" y="1446232"/>
                  </a:lnTo>
                  <a:lnTo>
                    <a:pt x="2339805" y="1446232"/>
                  </a:lnTo>
                  <a:close/>
                </a:path>
              </a:pathLst>
            </a:custGeom>
            <a:grpFill/>
            <a:ln w="0" cap="flat">
              <a:noFill/>
              <a:prstDash val="solid"/>
              <a:miter/>
            </a:ln>
          </p:spPr>
          <p:txBody>
            <a:bodyPr rtlCol="0" anchor="ctr"/>
            <a:lstStyle/>
            <a:p>
              <a:endParaRPr lang="en-GB" sz="1013"/>
            </a:p>
          </p:txBody>
        </p:sp>
        <p:sp>
          <p:nvSpPr>
            <p:cNvPr id="8" name="Freeform 7">
              <a:extLst>
                <a:ext uri="{FF2B5EF4-FFF2-40B4-BE49-F238E27FC236}">
                  <a16:creationId xmlns:a16="http://schemas.microsoft.com/office/drawing/2014/main" id="{918AFE2F-06BB-24C3-090C-6A27DDCE461C}"/>
                </a:ext>
              </a:extLst>
            </p:cNvPr>
            <p:cNvSpPr/>
            <p:nvPr/>
          </p:nvSpPr>
          <p:spPr>
            <a:xfrm>
              <a:off x="3986040" y="0"/>
              <a:ext cx="7741318" cy="5871210"/>
            </a:xfrm>
            <a:custGeom>
              <a:avLst/>
              <a:gdLst>
                <a:gd name="connsiteX0" fmla="*/ 7346416 w 7741318"/>
                <a:gd name="connsiteY0" fmla="*/ 1398752 h 5871210"/>
                <a:gd name="connsiteX1" fmla="*/ 6234715 w 7741318"/>
                <a:gd name="connsiteY1" fmla="*/ 366951 h 5871210"/>
                <a:gd name="connsiteX2" fmla="*/ 4576992 w 7741318"/>
                <a:gd name="connsiteY2" fmla="*/ 0 h 5871210"/>
                <a:gd name="connsiteX3" fmla="*/ 0 w 7741318"/>
                <a:gd name="connsiteY3" fmla="*/ 0 h 5871210"/>
                <a:gd name="connsiteX4" fmla="*/ 1128932 w 7741318"/>
                <a:gd name="connsiteY4" fmla="*/ 267651 h 5871210"/>
                <a:gd name="connsiteX5" fmla="*/ 1908143 w 7741318"/>
                <a:gd name="connsiteY5" fmla="*/ 1012401 h 5871210"/>
                <a:gd name="connsiteX6" fmla="*/ 2188813 w 7741318"/>
                <a:gd name="connsiteY6" fmla="*/ 2085173 h 5871210"/>
                <a:gd name="connsiteX7" fmla="*/ 1912483 w 7741318"/>
                <a:gd name="connsiteY7" fmla="*/ 3155776 h 5871210"/>
                <a:gd name="connsiteX8" fmla="*/ 1152672 w 7741318"/>
                <a:gd name="connsiteY8" fmla="*/ 3889677 h 5871210"/>
                <a:gd name="connsiteX9" fmla="*/ 2365715 w 7741318"/>
                <a:gd name="connsiteY9" fmla="*/ 5871210 h 5871210"/>
                <a:gd name="connsiteX10" fmla="*/ 4589882 w 7741318"/>
                <a:gd name="connsiteY10" fmla="*/ 5871210 h 5871210"/>
                <a:gd name="connsiteX11" fmla="*/ 6241097 w 7741318"/>
                <a:gd name="connsiteY11" fmla="*/ 5504260 h 5871210"/>
                <a:gd name="connsiteX12" fmla="*/ 7348458 w 7741318"/>
                <a:gd name="connsiteY12" fmla="*/ 4470288 h 5871210"/>
                <a:gd name="connsiteX13" fmla="*/ 7741319 w 7741318"/>
                <a:gd name="connsiteY13" fmla="*/ 2931266 h 5871210"/>
                <a:gd name="connsiteX14" fmla="*/ 7346288 w 7741318"/>
                <a:gd name="connsiteY14" fmla="*/ 1398752 h 5871210"/>
                <a:gd name="connsiteX15" fmla="*/ 5695202 w 7741318"/>
                <a:gd name="connsiteY15" fmla="*/ 4045136 h 5871210"/>
                <a:gd name="connsiteX16" fmla="*/ 4529639 w 7741318"/>
                <a:gd name="connsiteY16" fmla="*/ 4433657 h 5871210"/>
                <a:gd name="connsiteX17" fmla="*/ 3700777 w 7741318"/>
                <a:gd name="connsiteY17" fmla="*/ 4433657 h 5871210"/>
                <a:gd name="connsiteX18" fmla="*/ 3700777 w 7741318"/>
                <a:gd name="connsiteY18" fmla="*/ 1437681 h 5871210"/>
                <a:gd name="connsiteX19" fmla="*/ 4529639 w 7741318"/>
                <a:gd name="connsiteY19" fmla="*/ 1437681 h 5871210"/>
                <a:gd name="connsiteX20" fmla="*/ 5703881 w 7741318"/>
                <a:gd name="connsiteY20" fmla="*/ 1841263 h 5871210"/>
                <a:gd name="connsiteX21" fmla="*/ 6105421 w 7741318"/>
                <a:gd name="connsiteY21" fmla="*/ 2948624 h 5871210"/>
                <a:gd name="connsiteX22" fmla="*/ 5695330 w 7741318"/>
                <a:gd name="connsiteY22" fmla="*/ 4045136 h 587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41318" h="5871210">
                  <a:moveTo>
                    <a:pt x="7346416" y="1398752"/>
                  </a:moveTo>
                  <a:cubicBezTo>
                    <a:pt x="7083105" y="955476"/>
                    <a:pt x="6712580" y="611627"/>
                    <a:pt x="6234715" y="366951"/>
                  </a:cubicBezTo>
                  <a:cubicBezTo>
                    <a:pt x="5756977" y="122402"/>
                    <a:pt x="5204445" y="0"/>
                    <a:pt x="4576992" y="0"/>
                  </a:cubicBezTo>
                  <a:lnTo>
                    <a:pt x="0" y="0"/>
                  </a:lnTo>
                  <a:cubicBezTo>
                    <a:pt x="420175" y="0"/>
                    <a:pt x="796443" y="89217"/>
                    <a:pt x="1128932" y="267651"/>
                  </a:cubicBezTo>
                  <a:cubicBezTo>
                    <a:pt x="1461293" y="446084"/>
                    <a:pt x="1721031" y="694334"/>
                    <a:pt x="1908143" y="1012401"/>
                  </a:cubicBezTo>
                  <a:cubicBezTo>
                    <a:pt x="2095256" y="1330467"/>
                    <a:pt x="2188813" y="1687973"/>
                    <a:pt x="2188813" y="2085173"/>
                  </a:cubicBezTo>
                  <a:cubicBezTo>
                    <a:pt x="2188813" y="2482373"/>
                    <a:pt x="2096660" y="2842049"/>
                    <a:pt x="1912483" y="3155776"/>
                  </a:cubicBezTo>
                  <a:cubicBezTo>
                    <a:pt x="1728306" y="3469502"/>
                    <a:pt x="1475078" y="3714179"/>
                    <a:pt x="1152672" y="3889677"/>
                  </a:cubicBezTo>
                  <a:lnTo>
                    <a:pt x="2365715" y="5871210"/>
                  </a:lnTo>
                  <a:lnTo>
                    <a:pt x="4589882" y="5871210"/>
                  </a:lnTo>
                  <a:cubicBezTo>
                    <a:pt x="5214401" y="5871210"/>
                    <a:pt x="5764890" y="5748936"/>
                    <a:pt x="6241097" y="5504260"/>
                  </a:cubicBezTo>
                  <a:cubicBezTo>
                    <a:pt x="6717430" y="5259583"/>
                    <a:pt x="7086551" y="4914969"/>
                    <a:pt x="7348458" y="4470288"/>
                  </a:cubicBezTo>
                  <a:cubicBezTo>
                    <a:pt x="7610365" y="4025608"/>
                    <a:pt x="7741319" y="3512643"/>
                    <a:pt x="7741319" y="2931266"/>
                  </a:cubicBezTo>
                  <a:cubicBezTo>
                    <a:pt x="7741319" y="2349888"/>
                    <a:pt x="7609599" y="1841901"/>
                    <a:pt x="7346288" y="1398752"/>
                  </a:cubicBezTo>
                  <a:close/>
                  <a:moveTo>
                    <a:pt x="5695202" y="4045136"/>
                  </a:moveTo>
                  <a:cubicBezTo>
                    <a:pt x="5421808" y="4304108"/>
                    <a:pt x="5033287" y="4433657"/>
                    <a:pt x="4529639" y="4433657"/>
                  </a:cubicBezTo>
                  <a:lnTo>
                    <a:pt x="3700777" y="4433657"/>
                  </a:lnTo>
                  <a:lnTo>
                    <a:pt x="3700777" y="1437681"/>
                  </a:lnTo>
                  <a:lnTo>
                    <a:pt x="4529639" y="1437681"/>
                  </a:lnTo>
                  <a:cubicBezTo>
                    <a:pt x="5044774" y="1437681"/>
                    <a:pt x="5436230" y="1572208"/>
                    <a:pt x="5703881" y="1841263"/>
                  </a:cubicBezTo>
                  <a:cubicBezTo>
                    <a:pt x="5971531" y="2110317"/>
                    <a:pt x="6105421" y="2479438"/>
                    <a:pt x="6105421" y="2948624"/>
                  </a:cubicBezTo>
                  <a:cubicBezTo>
                    <a:pt x="6105421" y="3417810"/>
                    <a:pt x="5968724" y="3786165"/>
                    <a:pt x="5695330" y="4045136"/>
                  </a:cubicBezTo>
                  <a:close/>
                </a:path>
              </a:pathLst>
            </a:custGeom>
            <a:grpFill/>
            <a:ln w="0" cap="flat">
              <a:noFill/>
              <a:prstDash val="solid"/>
              <a:miter/>
            </a:ln>
          </p:spPr>
          <p:txBody>
            <a:bodyPr rtlCol="0" anchor="ctr"/>
            <a:lstStyle/>
            <a:p>
              <a:endParaRPr lang="en-GB" sz="1013"/>
            </a:p>
          </p:txBody>
        </p:sp>
        <p:sp>
          <p:nvSpPr>
            <p:cNvPr id="9" name="Freeform 8">
              <a:extLst>
                <a:ext uri="{FF2B5EF4-FFF2-40B4-BE49-F238E27FC236}">
                  <a16:creationId xmlns:a16="http://schemas.microsoft.com/office/drawing/2014/main" id="{9F9CB14A-156C-615A-E50C-330504260603}"/>
                </a:ext>
              </a:extLst>
            </p:cNvPr>
            <p:cNvSpPr/>
            <p:nvPr/>
          </p:nvSpPr>
          <p:spPr>
            <a:xfrm>
              <a:off x="1572846" y="4157327"/>
              <a:ext cx="2918374" cy="1713882"/>
            </a:xfrm>
            <a:custGeom>
              <a:avLst/>
              <a:gdLst>
                <a:gd name="connsiteX0" fmla="*/ 0 w 2918374"/>
                <a:gd name="connsiteY0" fmla="*/ 0 h 1713882"/>
                <a:gd name="connsiteX1" fmla="*/ 0 w 2918374"/>
                <a:gd name="connsiteY1" fmla="*/ 1713883 h 1713882"/>
                <a:gd name="connsiteX2" fmla="*/ 2918374 w 2918374"/>
                <a:gd name="connsiteY2" fmla="*/ 1713883 h 1713882"/>
                <a:gd name="connsiteX3" fmla="*/ 1972982 w 2918374"/>
                <a:gd name="connsiteY3" fmla="*/ 0 h 1713882"/>
                <a:gd name="connsiteX4" fmla="*/ 0 w 2918374"/>
                <a:gd name="connsiteY4" fmla="*/ 0 h 171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8374" h="1713882">
                  <a:moveTo>
                    <a:pt x="0" y="0"/>
                  </a:moveTo>
                  <a:lnTo>
                    <a:pt x="0" y="1713883"/>
                  </a:lnTo>
                  <a:lnTo>
                    <a:pt x="2918374" y="1713883"/>
                  </a:lnTo>
                  <a:lnTo>
                    <a:pt x="1972982" y="0"/>
                  </a:lnTo>
                  <a:lnTo>
                    <a:pt x="0" y="0"/>
                  </a:lnTo>
                  <a:close/>
                </a:path>
              </a:pathLst>
            </a:custGeom>
            <a:grpFill/>
            <a:ln w="0" cap="flat">
              <a:noFill/>
              <a:prstDash val="solid"/>
              <a:miter/>
            </a:ln>
          </p:spPr>
          <p:txBody>
            <a:bodyPr rtlCol="0" anchor="ctr"/>
            <a:lstStyle/>
            <a:p>
              <a:endParaRPr lang="en-GB" sz="1013"/>
            </a:p>
          </p:txBody>
        </p:sp>
      </p:grpSp>
      <p:sp>
        <p:nvSpPr>
          <p:cNvPr id="3" name="Freeform 2">
            <a:extLst>
              <a:ext uri="{FF2B5EF4-FFF2-40B4-BE49-F238E27FC236}">
                <a16:creationId xmlns:a16="http://schemas.microsoft.com/office/drawing/2014/main" id="{C58A6A5D-05ED-B063-3F9D-F22149E48C71}"/>
              </a:ext>
            </a:extLst>
          </p:cNvPr>
          <p:cNvSpPr/>
          <p:nvPr/>
        </p:nvSpPr>
        <p:spPr>
          <a:xfrm>
            <a:off x="0" y="4352386"/>
            <a:ext cx="9144000" cy="793953"/>
          </a:xfrm>
          <a:custGeom>
            <a:avLst/>
            <a:gdLst>
              <a:gd name="connsiteX0" fmla="*/ 0 w 12252832"/>
              <a:gd name="connsiteY0" fmla="*/ 0 h 1058604"/>
              <a:gd name="connsiteX1" fmla="*/ 12252832 w 12252832"/>
              <a:gd name="connsiteY1" fmla="*/ 0 h 1058604"/>
              <a:gd name="connsiteX2" fmla="*/ 12252832 w 12252832"/>
              <a:gd name="connsiteY2" fmla="*/ 1058605 h 1058604"/>
              <a:gd name="connsiteX3" fmla="*/ 0 w 12252832"/>
              <a:gd name="connsiteY3" fmla="*/ 1058605 h 1058604"/>
            </a:gdLst>
            <a:ahLst/>
            <a:cxnLst>
              <a:cxn ang="0">
                <a:pos x="connsiteX0" y="connsiteY0"/>
              </a:cxn>
              <a:cxn ang="0">
                <a:pos x="connsiteX1" y="connsiteY1"/>
              </a:cxn>
              <a:cxn ang="0">
                <a:pos x="connsiteX2" y="connsiteY2"/>
              </a:cxn>
              <a:cxn ang="0">
                <a:pos x="connsiteX3" y="connsiteY3"/>
              </a:cxn>
            </a:cxnLst>
            <a:rect l="l" t="t" r="r" b="b"/>
            <a:pathLst>
              <a:path w="12252832" h="1058604">
                <a:moveTo>
                  <a:pt x="0" y="0"/>
                </a:moveTo>
                <a:lnTo>
                  <a:pt x="12252832" y="0"/>
                </a:lnTo>
                <a:lnTo>
                  <a:pt x="12252832" y="1058605"/>
                </a:lnTo>
                <a:lnTo>
                  <a:pt x="0" y="1058605"/>
                </a:lnTo>
                <a:close/>
              </a:path>
            </a:pathLst>
          </a:custGeom>
          <a:solidFill>
            <a:srgbClr val="FFFFFF"/>
          </a:solidFill>
          <a:ln w="0" cap="flat">
            <a:noFill/>
            <a:prstDash val="solid"/>
            <a:miter/>
          </a:ln>
        </p:spPr>
        <p:txBody>
          <a:bodyPr rtlCol="0" anchor="ctr"/>
          <a:lstStyle/>
          <a:p>
            <a:endParaRPr lang="en-GB" sz="1013"/>
          </a:p>
        </p:txBody>
      </p:sp>
      <p:grpSp>
        <p:nvGrpSpPr>
          <p:cNvPr id="85" name="Graphic 4">
            <a:extLst>
              <a:ext uri="{FF2B5EF4-FFF2-40B4-BE49-F238E27FC236}">
                <a16:creationId xmlns:a16="http://schemas.microsoft.com/office/drawing/2014/main" id="{E3C64D63-27D8-6369-A234-9656CF0DFF0D}"/>
              </a:ext>
            </a:extLst>
          </p:cNvPr>
          <p:cNvGrpSpPr>
            <a:grpSpLocks noChangeAspect="1"/>
          </p:cNvGrpSpPr>
          <p:nvPr/>
        </p:nvGrpSpPr>
        <p:grpSpPr>
          <a:xfrm>
            <a:off x="540000" y="4632363"/>
            <a:ext cx="2787779" cy="234000"/>
            <a:chOff x="638302" y="6272366"/>
            <a:chExt cx="3044222" cy="255525"/>
          </a:xfrm>
        </p:grpSpPr>
        <p:sp>
          <p:nvSpPr>
            <p:cNvPr id="86" name="Freeform 85">
              <a:extLst>
                <a:ext uri="{FF2B5EF4-FFF2-40B4-BE49-F238E27FC236}">
                  <a16:creationId xmlns:a16="http://schemas.microsoft.com/office/drawing/2014/main" id="{09D4B963-99CA-64DA-2C45-EFE802CC6A37}"/>
                </a:ext>
              </a:extLst>
            </p:cNvPr>
            <p:cNvSpPr/>
            <p:nvPr/>
          </p:nvSpPr>
          <p:spPr>
            <a:xfrm>
              <a:off x="2791760" y="6277599"/>
              <a:ext cx="71858" cy="91131"/>
            </a:xfrm>
            <a:custGeom>
              <a:avLst/>
              <a:gdLst>
                <a:gd name="connsiteX0" fmla="*/ 53352 w 71858"/>
                <a:gd name="connsiteY0" fmla="*/ 55266 h 91131"/>
                <a:gd name="connsiteX1" fmla="*/ 64711 w 71858"/>
                <a:gd name="connsiteY1" fmla="*/ 45311 h 91131"/>
                <a:gd name="connsiteX2" fmla="*/ 68668 w 71858"/>
                <a:gd name="connsiteY2" fmla="*/ 29739 h 91131"/>
                <a:gd name="connsiteX3" fmla="*/ 64839 w 71858"/>
                <a:gd name="connsiteY3" fmla="*/ 14040 h 91131"/>
                <a:gd name="connsiteX4" fmla="*/ 53607 w 71858"/>
                <a:gd name="connsiteY4" fmla="*/ 3702 h 91131"/>
                <a:gd name="connsiteX5" fmla="*/ 35993 w 71858"/>
                <a:gd name="connsiteY5" fmla="*/ 0 h 91131"/>
                <a:gd name="connsiteX6" fmla="*/ 0 w 71858"/>
                <a:gd name="connsiteY6" fmla="*/ 0 h 91131"/>
                <a:gd name="connsiteX7" fmla="*/ 0 w 71858"/>
                <a:gd name="connsiteY7" fmla="*/ 91132 h 91131"/>
                <a:gd name="connsiteX8" fmla="*/ 19273 w 71858"/>
                <a:gd name="connsiteY8" fmla="*/ 91132 h 91131"/>
                <a:gd name="connsiteX9" fmla="*/ 19273 w 71858"/>
                <a:gd name="connsiteY9" fmla="*/ 58840 h 91131"/>
                <a:gd name="connsiteX10" fmla="*/ 33313 w 71858"/>
                <a:gd name="connsiteY10" fmla="*/ 58840 h 91131"/>
                <a:gd name="connsiteX11" fmla="*/ 50544 w 71858"/>
                <a:gd name="connsiteY11" fmla="*/ 91132 h 91131"/>
                <a:gd name="connsiteX12" fmla="*/ 71859 w 71858"/>
                <a:gd name="connsiteY12" fmla="*/ 91132 h 91131"/>
                <a:gd name="connsiteX13" fmla="*/ 52458 w 71858"/>
                <a:gd name="connsiteY13" fmla="*/ 55649 h 91131"/>
                <a:gd name="connsiteX14" fmla="*/ 53352 w 71858"/>
                <a:gd name="connsiteY14" fmla="*/ 55394 h 91131"/>
                <a:gd name="connsiteX15" fmla="*/ 19145 w 71858"/>
                <a:gd name="connsiteY15" fmla="*/ 15699 h 91131"/>
                <a:gd name="connsiteX16" fmla="*/ 32164 w 71858"/>
                <a:gd name="connsiteY16" fmla="*/ 15699 h 91131"/>
                <a:gd name="connsiteX17" fmla="*/ 41354 w 71858"/>
                <a:gd name="connsiteY17" fmla="*/ 17359 h 91131"/>
                <a:gd name="connsiteX18" fmla="*/ 46842 w 71858"/>
                <a:gd name="connsiteY18" fmla="*/ 22081 h 91131"/>
                <a:gd name="connsiteX19" fmla="*/ 48629 w 71858"/>
                <a:gd name="connsiteY19" fmla="*/ 29739 h 91131"/>
                <a:gd name="connsiteX20" fmla="*/ 46842 w 71858"/>
                <a:gd name="connsiteY20" fmla="*/ 37270 h 91131"/>
                <a:gd name="connsiteX21" fmla="*/ 41354 w 71858"/>
                <a:gd name="connsiteY21" fmla="*/ 41864 h 91131"/>
                <a:gd name="connsiteX22" fmla="*/ 32164 w 71858"/>
                <a:gd name="connsiteY22" fmla="*/ 43396 h 91131"/>
                <a:gd name="connsiteX23" fmla="*/ 19145 w 71858"/>
                <a:gd name="connsiteY23" fmla="*/ 43396 h 91131"/>
                <a:gd name="connsiteX24" fmla="*/ 19145 w 71858"/>
                <a:gd name="connsiteY24" fmla="*/ 15827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858" h="91131">
                  <a:moveTo>
                    <a:pt x="53352" y="55266"/>
                  </a:moveTo>
                  <a:cubicBezTo>
                    <a:pt x="58329" y="52968"/>
                    <a:pt x="62031" y="49650"/>
                    <a:pt x="64711" y="45311"/>
                  </a:cubicBezTo>
                  <a:cubicBezTo>
                    <a:pt x="67264" y="40971"/>
                    <a:pt x="68668" y="35738"/>
                    <a:pt x="68668" y="29739"/>
                  </a:cubicBezTo>
                  <a:cubicBezTo>
                    <a:pt x="68668" y="23740"/>
                    <a:pt x="67391" y="18507"/>
                    <a:pt x="64839" y="14040"/>
                  </a:cubicBezTo>
                  <a:cubicBezTo>
                    <a:pt x="62286" y="9573"/>
                    <a:pt x="58585" y="6127"/>
                    <a:pt x="53607" y="3702"/>
                  </a:cubicBezTo>
                  <a:cubicBezTo>
                    <a:pt x="48757" y="1276"/>
                    <a:pt x="42885" y="0"/>
                    <a:pt x="35993" y="0"/>
                  </a:cubicBezTo>
                  <a:lnTo>
                    <a:pt x="0" y="0"/>
                  </a:lnTo>
                  <a:lnTo>
                    <a:pt x="0" y="91132"/>
                  </a:lnTo>
                  <a:lnTo>
                    <a:pt x="19273" y="91132"/>
                  </a:lnTo>
                  <a:lnTo>
                    <a:pt x="19273" y="58840"/>
                  </a:lnTo>
                  <a:lnTo>
                    <a:pt x="33313" y="58840"/>
                  </a:lnTo>
                  <a:lnTo>
                    <a:pt x="50544" y="91132"/>
                  </a:lnTo>
                  <a:lnTo>
                    <a:pt x="71859" y="91132"/>
                  </a:lnTo>
                  <a:lnTo>
                    <a:pt x="52458" y="55649"/>
                  </a:lnTo>
                  <a:cubicBezTo>
                    <a:pt x="52458" y="55649"/>
                    <a:pt x="53096" y="55521"/>
                    <a:pt x="53352" y="55394"/>
                  </a:cubicBezTo>
                  <a:close/>
                  <a:moveTo>
                    <a:pt x="19145" y="15699"/>
                  </a:moveTo>
                  <a:lnTo>
                    <a:pt x="32164" y="15699"/>
                  </a:lnTo>
                  <a:cubicBezTo>
                    <a:pt x="35865" y="15699"/>
                    <a:pt x="38929" y="16210"/>
                    <a:pt x="41354" y="17359"/>
                  </a:cubicBezTo>
                  <a:cubicBezTo>
                    <a:pt x="43779" y="18379"/>
                    <a:pt x="45566" y="20039"/>
                    <a:pt x="46842" y="22081"/>
                  </a:cubicBezTo>
                  <a:cubicBezTo>
                    <a:pt x="47991" y="24123"/>
                    <a:pt x="48629" y="26676"/>
                    <a:pt x="48629" y="29739"/>
                  </a:cubicBezTo>
                  <a:cubicBezTo>
                    <a:pt x="48629" y="32802"/>
                    <a:pt x="47991" y="35227"/>
                    <a:pt x="46842" y="37270"/>
                  </a:cubicBezTo>
                  <a:cubicBezTo>
                    <a:pt x="45693" y="39312"/>
                    <a:pt x="43779" y="40843"/>
                    <a:pt x="41354" y="41864"/>
                  </a:cubicBezTo>
                  <a:cubicBezTo>
                    <a:pt x="38929" y="42886"/>
                    <a:pt x="35865" y="43396"/>
                    <a:pt x="32164" y="43396"/>
                  </a:cubicBezTo>
                  <a:lnTo>
                    <a:pt x="19145" y="43396"/>
                  </a:lnTo>
                  <a:lnTo>
                    <a:pt x="19145" y="15827"/>
                  </a:lnTo>
                  <a:close/>
                </a:path>
              </a:pathLst>
            </a:custGeom>
            <a:solidFill>
              <a:srgbClr val="EC607E"/>
            </a:solidFill>
            <a:ln w="0" cap="flat">
              <a:noFill/>
              <a:prstDash val="solid"/>
              <a:miter/>
            </a:ln>
          </p:spPr>
          <p:txBody>
            <a:bodyPr rtlCol="0" anchor="ctr"/>
            <a:lstStyle/>
            <a:p>
              <a:endParaRPr lang="en-GB" sz="1013"/>
            </a:p>
          </p:txBody>
        </p:sp>
        <p:sp>
          <p:nvSpPr>
            <p:cNvPr id="87" name="Freeform 86">
              <a:extLst>
                <a:ext uri="{FF2B5EF4-FFF2-40B4-BE49-F238E27FC236}">
                  <a16:creationId xmlns:a16="http://schemas.microsoft.com/office/drawing/2014/main" id="{E77A0D47-6E8D-1F59-66B8-D036EDD70ADA}"/>
                </a:ext>
              </a:extLst>
            </p:cNvPr>
            <p:cNvSpPr/>
            <p:nvPr/>
          </p:nvSpPr>
          <p:spPr>
            <a:xfrm>
              <a:off x="2873574" y="6299553"/>
              <a:ext cx="61009" cy="70327"/>
            </a:xfrm>
            <a:custGeom>
              <a:avLst/>
              <a:gdLst>
                <a:gd name="connsiteX0" fmla="*/ 52330 w 61009"/>
                <a:gd name="connsiteY0" fmla="*/ 5361 h 70327"/>
                <a:gd name="connsiteX1" fmla="*/ 43013 w 61009"/>
                <a:gd name="connsiteY1" fmla="*/ 1276 h 70327"/>
                <a:gd name="connsiteX2" fmla="*/ 32036 w 61009"/>
                <a:gd name="connsiteY2" fmla="*/ 0 h 70327"/>
                <a:gd name="connsiteX3" fmla="*/ 17614 w 61009"/>
                <a:gd name="connsiteY3" fmla="*/ 2425 h 70327"/>
                <a:gd name="connsiteX4" fmla="*/ 7530 w 61009"/>
                <a:gd name="connsiteY4" fmla="*/ 9445 h 70327"/>
                <a:gd name="connsiteX5" fmla="*/ 2298 w 61009"/>
                <a:gd name="connsiteY5" fmla="*/ 20294 h 70327"/>
                <a:gd name="connsiteX6" fmla="*/ 19783 w 61009"/>
                <a:gd name="connsiteY6" fmla="*/ 21698 h 70327"/>
                <a:gd name="connsiteX7" fmla="*/ 23740 w 61009"/>
                <a:gd name="connsiteY7" fmla="*/ 16082 h 70327"/>
                <a:gd name="connsiteX8" fmla="*/ 31909 w 61009"/>
                <a:gd name="connsiteY8" fmla="*/ 13785 h 70327"/>
                <a:gd name="connsiteX9" fmla="*/ 39439 w 61009"/>
                <a:gd name="connsiteY9" fmla="*/ 16082 h 70327"/>
                <a:gd name="connsiteX10" fmla="*/ 42120 w 61009"/>
                <a:gd name="connsiteY10" fmla="*/ 22591 h 70327"/>
                <a:gd name="connsiteX11" fmla="*/ 42120 w 61009"/>
                <a:gd name="connsiteY11" fmla="*/ 22847 h 70327"/>
                <a:gd name="connsiteX12" fmla="*/ 40460 w 61009"/>
                <a:gd name="connsiteY12" fmla="*/ 26165 h 70327"/>
                <a:gd name="connsiteX13" fmla="*/ 35227 w 61009"/>
                <a:gd name="connsiteY13" fmla="*/ 27824 h 70327"/>
                <a:gd name="connsiteX14" fmla="*/ 25655 w 61009"/>
                <a:gd name="connsiteY14" fmla="*/ 28973 h 70327"/>
                <a:gd name="connsiteX15" fmla="*/ 15954 w 61009"/>
                <a:gd name="connsiteY15" fmla="*/ 30632 h 70327"/>
                <a:gd name="connsiteX16" fmla="*/ 7786 w 61009"/>
                <a:gd name="connsiteY16" fmla="*/ 34206 h 70327"/>
                <a:gd name="connsiteX17" fmla="*/ 2042 w 61009"/>
                <a:gd name="connsiteY17" fmla="*/ 40460 h 70327"/>
                <a:gd name="connsiteX18" fmla="*/ 0 w 61009"/>
                <a:gd name="connsiteY18" fmla="*/ 50033 h 70327"/>
                <a:gd name="connsiteX19" fmla="*/ 2936 w 61009"/>
                <a:gd name="connsiteY19" fmla="*/ 61265 h 70327"/>
                <a:gd name="connsiteX20" fmla="*/ 10977 w 61009"/>
                <a:gd name="connsiteY20" fmla="*/ 68030 h 70327"/>
                <a:gd name="connsiteX21" fmla="*/ 22591 w 61009"/>
                <a:gd name="connsiteY21" fmla="*/ 70327 h 70327"/>
                <a:gd name="connsiteX22" fmla="*/ 31526 w 61009"/>
                <a:gd name="connsiteY22" fmla="*/ 68923 h 70327"/>
                <a:gd name="connsiteX23" fmla="*/ 38163 w 61009"/>
                <a:gd name="connsiteY23" fmla="*/ 65094 h 70327"/>
                <a:gd name="connsiteX24" fmla="*/ 42502 w 61009"/>
                <a:gd name="connsiteY24" fmla="*/ 59478 h 70327"/>
                <a:gd name="connsiteX25" fmla="*/ 43013 w 61009"/>
                <a:gd name="connsiteY25" fmla="*/ 59478 h 70327"/>
                <a:gd name="connsiteX26" fmla="*/ 43013 w 61009"/>
                <a:gd name="connsiteY26" fmla="*/ 68923 h 70327"/>
                <a:gd name="connsiteX27" fmla="*/ 61010 w 61009"/>
                <a:gd name="connsiteY27" fmla="*/ 68923 h 70327"/>
                <a:gd name="connsiteX28" fmla="*/ 61010 w 61009"/>
                <a:gd name="connsiteY28" fmla="*/ 22847 h 70327"/>
                <a:gd name="connsiteX29" fmla="*/ 58712 w 61009"/>
                <a:gd name="connsiteY29" fmla="*/ 12381 h 70327"/>
                <a:gd name="connsiteX30" fmla="*/ 52330 w 61009"/>
                <a:gd name="connsiteY30" fmla="*/ 5233 h 70327"/>
                <a:gd name="connsiteX31" fmla="*/ 42247 w 61009"/>
                <a:gd name="connsiteY31" fmla="*/ 44672 h 70327"/>
                <a:gd name="connsiteX32" fmla="*/ 40460 w 61009"/>
                <a:gd name="connsiteY32" fmla="*/ 51182 h 70327"/>
                <a:gd name="connsiteX33" fmla="*/ 35483 w 61009"/>
                <a:gd name="connsiteY33" fmla="*/ 55649 h 70327"/>
                <a:gd name="connsiteX34" fmla="*/ 28080 w 61009"/>
                <a:gd name="connsiteY34" fmla="*/ 57308 h 70327"/>
                <a:gd name="connsiteX35" fmla="*/ 20932 w 61009"/>
                <a:gd name="connsiteY35" fmla="*/ 55266 h 70327"/>
                <a:gd name="connsiteX36" fmla="*/ 18124 w 61009"/>
                <a:gd name="connsiteY36" fmla="*/ 49395 h 70327"/>
                <a:gd name="connsiteX37" fmla="*/ 19528 w 61009"/>
                <a:gd name="connsiteY37" fmla="*/ 44927 h 70327"/>
                <a:gd name="connsiteX38" fmla="*/ 23357 w 61009"/>
                <a:gd name="connsiteY38" fmla="*/ 42119 h 70327"/>
                <a:gd name="connsiteX39" fmla="*/ 29228 w 61009"/>
                <a:gd name="connsiteY39" fmla="*/ 40588 h 70327"/>
                <a:gd name="connsiteX40" fmla="*/ 32675 w 61009"/>
                <a:gd name="connsiteY40" fmla="*/ 40078 h 70327"/>
                <a:gd name="connsiteX41" fmla="*/ 36504 w 61009"/>
                <a:gd name="connsiteY41" fmla="*/ 39439 h 70327"/>
                <a:gd name="connsiteX42" fmla="*/ 39950 w 61009"/>
                <a:gd name="connsiteY42" fmla="*/ 38546 h 70327"/>
                <a:gd name="connsiteX43" fmla="*/ 42375 w 61009"/>
                <a:gd name="connsiteY43" fmla="*/ 37525 h 70327"/>
                <a:gd name="connsiteX44" fmla="*/ 42375 w 61009"/>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09" h="70327">
                  <a:moveTo>
                    <a:pt x="52330" y="5361"/>
                  </a:moveTo>
                  <a:cubicBezTo>
                    <a:pt x="49650" y="3446"/>
                    <a:pt x="46459" y="2170"/>
                    <a:pt x="43013" y="1276"/>
                  </a:cubicBezTo>
                  <a:cubicBezTo>
                    <a:pt x="39567" y="383"/>
                    <a:pt x="35865" y="0"/>
                    <a:pt x="32036" y="0"/>
                  </a:cubicBezTo>
                  <a:cubicBezTo>
                    <a:pt x="26548" y="0"/>
                    <a:pt x="21826" y="766"/>
                    <a:pt x="17614" y="2425"/>
                  </a:cubicBezTo>
                  <a:cubicBezTo>
                    <a:pt x="13529" y="4084"/>
                    <a:pt x="10083" y="6382"/>
                    <a:pt x="7530" y="9445"/>
                  </a:cubicBezTo>
                  <a:cubicBezTo>
                    <a:pt x="4978" y="12508"/>
                    <a:pt x="3191" y="16082"/>
                    <a:pt x="2298" y="20294"/>
                  </a:cubicBezTo>
                  <a:lnTo>
                    <a:pt x="19783" y="21698"/>
                  </a:lnTo>
                  <a:cubicBezTo>
                    <a:pt x="20422" y="19400"/>
                    <a:pt x="21826" y="17614"/>
                    <a:pt x="23740" y="16082"/>
                  </a:cubicBezTo>
                  <a:cubicBezTo>
                    <a:pt x="25782" y="14551"/>
                    <a:pt x="28463" y="13785"/>
                    <a:pt x="31909" y="13785"/>
                  </a:cubicBezTo>
                  <a:cubicBezTo>
                    <a:pt x="35100" y="13785"/>
                    <a:pt x="37652" y="14551"/>
                    <a:pt x="39439" y="16082"/>
                  </a:cubicBezTo>
                  <a:cubicBezTo>
                    <a:pt x="41226" y="17614"/>
                    <a:pt x="42120" y="19783"/>
                    <a:pt x="42120" y="22591"/>
                  </a:cubicBezTo>
                  <a:lnTo>
                    <a:pt x="42120" y="22847"/>
                  </a:lnTo>
                  <a:cubicBezTo>
                    <a:pt x="42120" y="24251"/>
                    <a:pt x="41609" y="25399"/>
                    <a:pt x="40460" y="26165"/>
                  </a:cubicBezTo>
                  <a:cubicBezTo>
                    <a:pt x="39312" y="26931"/>
                    <a:pt x="37652" y="27441"/>
                    <a:pt x="35227" y="27824"/>
                  </a:cubicBezTo>
                  <a:cubicBezTo>
                    <a:pt x="32802" y="28207"/>
                    <a:pt x="29611" y="28590"/>
                    <a:pt x="25655" y="28973"/>
                  </a:cubicBezTo>
                  <a:cubicBezTo>
                    <a:pt x="22336" y="29356"/>
                    <a:pt x="19018" y="29867"/>
                    <a:pt x="15954" y="30632"/>
                  </a:cubicBezTo>
                  <a:cubicBezTo>
                    <a:pt x="12891" y="31398"/>
                    <a:pt x="10211" y="32675"/>
                    <a:pt x="7786" y="34206"/>
                  </a:cubicBezTo>
                  <a:cubicBezTo>
                    <a:pt x="5361" y="35738"/>
                    <a:pt x="3446" y="37908"/>
                    <a:pt x="2042" y="40460"/>
                  </a:cubicBezTo>
                  <a:cubicBezTo>
                    <a:pt x="638" y="43013"/>
                    <a:pt x="0" y="46204"/>
                    <a:pt x="0" y="50033"/>
                  </a:cubicBezTo>
                  <a:cubicBezTo>
                    <a:pt x="0" y="54500"/>
                    <a:pt x="1021" y="58329"/>
                    <a:pt x="2936" y="61265"/>
                  </a:cubicBezTo>
                  <a:cubicBezTo>
                    <a:pt x="4850" y="64328"/>
                    <a:pt x="7658" y="66498"/>
                    <a:pt x="10977" y="68030"/>
                  </a:cubicBezTo>
                  <a:cubicBezTo>
                    <a:pt x="14423" y="69561"/>
                    <a:pt x="18252" y="70327"/>
                    <a:pt x="22591" y="70327"/>
                  </a:cubicBezTo>
                  <a:cubicBezTo>
                    <a:pt x="25910" y="70327"/>
                    <a:pt x="28973" y="69816"/>
                    <a:pt x="31526" y="68923"/>
                  </a:cubicBezTo>
                  <a:cubicBezTo>
                    <a:pt x="34079" y="68030"/>
                    <a:pt x="36376" y="66753"/>
                    <a:pt x="38163" y="65094"/>
                  </a:cubicBezTo>
                  <a:cubicBezTo>
                    <a:pt x="39950" y="63435"/>
                    <a:pt x="41481" y="61648"/>
                    <a:pt x="42502" y="59478"/>
                  </a:cubicBezTo>
                  <a:lnTo>
                    <a:pt x="43013" y="59478"/>
                  </a:lnTo>
                  <a:lnTo>
                    <a:pt x="43013" y="68923"/>
                  </a:lnTo>
                  <a:lnTo>
                    <a:pt x="61010" y="68923"/>
                  </a:lnTo>
                  <a:lnTo>
                    <a:pt x="61010" y="22847"/>
                  </a:lnTo>
                  <a:cubicBezTo>
                    <a:pt x="61010" y="18762"/>
                    <a:pt x="60244"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8" y="57308"/>
                    <a:pt x="28080" y="57308"/>
                  </a:cubicBezTo>
                  <a:cubicBezTo>
                    <a:pt x="25272" y="57308"/>
                    <a:pt x="22719" y="56670"/>
                    <a:pt x="20932" y="55266"/>
                  </a:cubicBezTo>
                  <a:cubicBezTo>
                    <a:pt x="19018" y="53862"/>
                    <a:pt x="18124" y="51948"/>
                    <a:pt x="18124" y="49395"/>
                  </a:cubicBezTo>
                  <a:cubicBezTo>
                    <a:pt x="18124" y="47608"/>
                    <a:pt x="18635" y="46076"/>
                    <a:pt x="19528" y="44927"/>
                  </a:cubicBezTo>
                  <a:cubicBezTo>
                    <a:pt x="20422" y="43779"/>
                    <a:pt x="21698" y="42758"/>
                    <a:pt x="23357" y="42119"/>
                  </a:cubicBezTo>
                  <a:cubicBezTo>
                    <a:pt x="25017" y="41354"/>
                    <a:pt x="26931" y="40843"/>
                    <a:pt x="29228" y="40588"/>
                  </a:cubicBezTo>
                  <a:cubicBezTo>
                    <a:pt x="30249" y="40460"/>
                    <a:pt x="31398" y="40333"/>
                    <a:pt x="32675" y="40078"/>
                  </a:cubicBezTo>
                  <a:cubicBezTo>
                    <a:pt x="33951" y="39822"/>
                    <a:pt x="35227" y="39695"/>
                    <a:pt x="36504"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88" name="Freeform 87">
              <a:extLst>
                <a:ext uri="{FF2B5EF4-FFF2-40B4-BE49-F238E27FC236}">
                  <a16:creationId xmlns:a16="http://schemas.microsoft.com/office/drawing/2014/main" id="{EFE1C316-DE2D-9C6F-2F67-8D03E77DCB88}"/>
                </a:ext>
              </a:extLst>
            </p:cNvPr>
            <p:cNvSpPr/>
            <p:nvPr/>
          </p:nvSpPr>
          <p:spPr>
            <a:xfrm>
              <a:off x="2952452" y="6299425"/>
              <a:ext cx="41353" cy="69306"/>
            </a:xfrm>
            <a:custGeom>
              <a:avLst/>
              <a:gdLst>
                <a:gd name="connsiteX0" fmla="*/ 35483 w 41353"/>
                <a:gd name="connsiteY0" fmla="*/ 0 h 69306"/>
                <a:gd name="connsiteX1" fmla="*/ 25399 w 41353"/>
                <a:gd name="connsiteY1" fmla="*/ 3319 h 69306"/>
                <a:gd name="connsiteX2" fmla="*/ 19145 w 41353"/>
                <a:gd name="connsiteY2" fmla="*/ 12891 h 69306"/>
                <a:gd name="connsiteX3" fmla="*/ 18379 w 41353"/>
                <a:gd name="connsiteY3" fmla="*/ 12891 h 69306"/>
                <a:gd name="connsiteX4" fmla="*/ 18379 w 41353"/>
                <a:gd name="connsiteY4" fmla="*/ 1021 h 69306"/>
                <a:gd name="connsiteX5" fmla="*/ 0 w 41353"/>
                <a:gd name="connsiteY5" fmla="*/ 1021 h 69306"/>
                <a:gd name="connsiteX6" fmla="*/ 0 w 41353"/>
                <a:gd name="connsiteY6" fmla="*/ 69306 h 69306"/>
                <a:gd name="connsiteX7" fmla="*/ 18890 w 41353"/>
                <a:gd name="connsiteY7" fmla="*/ 69306 h 69306"/>
                <a:gd name="connsiteX8" fmla="*/ 18890 w 41353"/>
                <a:gd name="connsiteY8" fmla="*/ 30633 h 69306"/>
                <a:gd name="connsiteX9" fmla="*/ 20804 w 41353"/>
                <a:gd name="connsiteY9" fmla="*/ 23230 h 69306"/>
                <a:gd name="connsiteX10" fmla="*/ 25910 w 41353"/>
                <a:gd name="connsiteY10" fmla="*/ 18252 h 69306"/>
                <a:gd name="connsiteX11" fmla="*/ 33313 w 41353"/>
                <a:gd name="connsiteY11" fmla="*/ 16465 h 69306"/>
                <a:gd name="connsiteX12" fmla="*/ 37652 w 41353"/>
                <a:gd name="connsiteY12" fmla="*/ 16720 h 69306"/>
                <a:gd name="connsiteX13" fmla="*/ 41354 w 41353"/>
                <a:gd name="connsiteY13" fmla="*/ 17486 h 69306"/>
                <a:gd name="connsiteX14" fmla="*/ 41354 w 41353"/>
                <a:gd name="connsiteY14" fmla="*/ 638 h 69306"/>
                <a:gd name="connsiteX15" fmla="*/ 38418 w 41353"/>
                <a:gd name="connsiteY15" fmla="*/ 128 h 69306"/>
                <a:gd name="connsiteX16" fmla="*/ 35355 w 41353"/>
                <a:gd name="connsiteY16" fmla="*/ 0 h 6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353" h="69306">
                  <a:moveTo>
                    <a:pt x="35483" y="0"/>
                  </a:moveTo>
                  <a:cubicBezTo>
                    <a:pt x="31653" y="0"/>
                    <a:pt x="28335" y="1149"/>
                    <a:pt x="25399" y="3319"/>
                  </a:cubicBezTo>
                  <a:cubicBezTo>
                    <a:pt x="22464" y="5489"/>
                    <a:pt x="20421" y="8679"/>
                    <a:pt x="19145" y="12891"/>
                  </a:cubicBezTo>
                  <a:lnTo>
                    <a:pt x="18379" y="12891"/>
                  </a:lnTo>
                  <a:lnTo>
                    <a:pt x="18379" y="1021"/>
                  </a:lnTo>
                  <a:lnTo>
                    <a:pt x="0" y="1021"/>
                  </a:lnTo>
                  <a:lnTo>
                    <a:pt x="0" y="69306"/>
                  </a:lnTo>
                  <a:lnTo>
                    <a:pt x="18890" y="69306"/>
                  </a:lnTo>
                  <a:lnTo>
                    <a:pt x="18890" y="30633"/>
                  </a:lnTo>
                  <a:cubicBezTo>
                    <a:pt x="18890" y="27825"/>
                    <a:pt x="19528" y="25400"/>
                    <a:pt x="20804" y="23230"/>
                  </a:cubicBezTo>
                  <a:cubicBezTo>
                    <a:pt x="22081" y="21060"/>
                    <a:pt x="23740" y="19401"/>
                    <a:pt x="25910" y="18252"/>
                  </a:cubicBezTo>
                  <a:cubicBezTo>
                    <a:pt x="28080" y="17103"/>
                    <a:pt x="30632" y="16465"/>
                    <a:pt x="33313" y="16465"/>
                  </a:cubicBezTo>
                  <a:cubicBezTo>
                    <a:pt x="34589" y="16465"/>
                    <a:pt x="35993" y="16465"/>
                    <a:pt x="37652" y="16720"/>
                  </a:cubicBezTo>
                  <a:cubicBezTo>
                    <a:pt x="39184" y="16976"/>
                    <a:pt x="40460" y="17103"/>
                    <a:pt x="41354" y="17486"/>
                  </a:cubicBezTo>
                  <a:lnTo>
                    <a:pt x="41354" y="638"/>
                  </a:lnTo>
                  <a:cubicBezTo>
                    <a:pt x="40588" y="383"/>
                    <a:pt x="39567" y="256"/>
                    <a:pt x="38418" y="128"/>
                  </a:cubicBezTo>
                  <a:cubicBezTo>
                    <a:pt x="37269" y="128"/>
                    <a:pt x="36248" y="0"/>
                    <a:pt x="35355" y="0"/>
                  </a:cubicBezTo>
                  <a:close/>
                </a:path>
              </a:pathLst>
            </a:custGeom>
            <a:solidFill>
              <a:srgbClr val="EC607E"/>
            </a:solidFill>
            <a:ln w="0" cap="flat">
              <a:noFill/>
              <a:prstDash val="solid"/>
              <a:miter/>
            </a:ln>
          </p:spPr>
          <p:txBody>
            <a:bodyPr rtlCol="0" anchor="ctr"/>
            <a:lstStyle/>
            <a:p>
              <a:endParaRPr lang="en-GB" sz="1013"/>
            </a:p>
          </p:txBody>
        </p:sp>
        <p:sp>
          <p:nvSpPr>
            <p:cNvPr id="89" name="Freeform 88">
              <a:extLst>
                <a:ext uri="{FF2B5EF4-FFF2-40B4-BE49-F238E27FC236}">
                  <a16:creationId xmlns:a16="http://schemas.microsoft.com/office/drawing/2014/main" id="{4AB0BA45-1BE5-76C2-F71D-1C0619104B8C}"/>
                </a:ext>
              </a:extLst>
            </p:cNvPr>
            <p:cNvSpPr/>
            <p:nvPr/>
          </p:nvSpPr>
          <p:spPr>
            <a:xfrm>
              <a:off x="3000954" y="6299425"/>
              <a:ext cx="65476" cy="70709"/>
            </a:xfrm>
            <a:custGeom>
              <a:avLst/>
              <a:gdLst>
                <a:gd name="connsiteX0" fmla="*/ 55904 w 65476"/>
                <a:gd name="connsiteY0" fmla="*/ 8679 h 70709"/>
                <a:gd name="connsiteX1" fmla="*/ 45693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3 w 65476"/>
                <a:gd name="connsiteY8" fmla="*/ 70710 h 70709"/>
                <a:gd name="connsiteX9" fmla="*/ 48757 w 65476"/>
                <a:gd name="connsiteY9" fmla="*/ 68157 h 70709"/>
                <a:gd name="connsiteX10" fmla="*/ 59350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7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287 w 65476"/>
                <a:gd name="connsiteY23" fmla="*/ 8807 h 70709"/>
                <a:gd name="connsiteX24" fmla="*/ 18762 w 65476"/>
                <a:gd name="connsiteY24" fmla="*/ 28208 h 70709"/>
                <a:gd name="connsiteX25" fmla="*/ 20549 w 65476"/>
                <a:gd name="connsiteY25" fmla="*/ 21443 h 70709"/>
                <a:gd name="connsiteX26" fmla="*/ 25782 w 65476"/>
                <a:gd name="connsiteY26" fmla="*/ 16210 h 70709"/>
                <a:gd name="connsiteX27" fmla="*/ 33441 w 65476"/>
                <a:gd name="connsiteY27" fmla="*/ 14168 h 70709"/>
                <a:gd name="connsiteX28" fmla="*/ 40716 w 65476"/>
                <a:gd name="connsiteY28" fmla="*/ 15954 h 70709"/>
                <a:gd name="connsiteX29" fmla="*/ 45693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3" y="2170"/>
                  </a:cubicBezTo>
                  <a:cubicBezTo>
                    <a:pt x="41737" y="766"/>
                    <a:pt x="37525" y="0"/>
                    <a:pt x="33058" y="0"/>
                  </a:cubicBezTo>
                  <a:cubicBezTo>
                    <a:pt x="26421"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1" y="63435"/>
                    <a:pt x="15699" y="66370"/>
                  </a:cubicBezTo>
                  <a:cubicBezTo>
                    <a:pt x="20805" y="69178"/>
                    <a:pt x="26803" y="70710"/>
                    <a:pt x="33823" y="70710"/>
                  </a:cubicBezTo>
                  <a:cubicBezTo>
                    <a:pt x="39439" y="70710"/>
                    <a:pt x="44417" y="69816"/>
                    <a:pt x="48757" y="68157"/>
                  </a:cubicBezTo>
                  <a:cubicBezTo>
                    <a:pt x="53096" y="66370"/>
                    <a:pt x="56542" y="63945"/>
                    <a:pt x="59350" y="60882"/>
                  </a:cubicBezTo>
                  <a:cubicBezTo>
                    <a:pt x="62158" y="57691"/>
                    <a:pt x="63945" y="54118"/>
                    <a:pt x="64839" y="49905"/>
                  </a:cubicBezTo>
                  <a:lnTo>
                    <a:pt x="47353" y="48757"/>
                  </a:lnTo>
                  <a:cubicBezTo>
                    <a:pt x="46714" y="50416"/>
                    <a:pt x="45693" y="51948"/>
                    <a:pt x="44545" y="53096"/>
                  </a:cubicBezTo>
                  <a:cubicBezTo>
                    <a:pt x="43268" y="54245"/>
                    <a:pt x="41864" y="55138"/>
                    <a:pt x="40077" y="55777"/>
                  </a:cubicBezTo>
                  <a:cubicBezTo>
                    <a:pt x="38291" y="56415"/>
                    <a:pt x="36376" y="56670"/>
                    <a:pt x="34334" y="56670"/>
                  </a:cubicBezTo>
                  <a:cubicBezTo>
                    <a:pt x="31143" y="56670"/>
                    <a:pt x="28463" y="56032"/>
                    <a:pt x="26165" y="54628"/>
                  </a:cubicBezTo>
                  <a:cubicBezTo>
                    <a:pt x="23868" y="53224"/>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287" y="8807"/>
                  </a:cubicBezTo>
                  <a:close/>
                  <a:moveTo>
                    <a:pt x="18762" y="28208"/>
                  </a:moveTo>
                  <a:cubicBezTo>
                    <a:pt x="18762" y="25783"/>
                    <a:pt x="19401" y="23485"/>
                    <a:pt x="20549" y="21443"/>
                  </a:cubicBezTo>
                  <a:cubicBezTo>
                    <a:pt x="21826" y="19273"/>
                    <a:pt x="23485" y="17486"/>
                    <a:pt x="25782" y="16210"/>
                  </a:cubicBezTo>
                  <a:cubicBezTo>
                    <a:pt x="28080" y="14933"/>
                    <a:pt x="30505" y="14168"/>
                    <a:pt x="33441" y="14168"/>
                  </a:cubicBezTo>
                  <a:cubicBezTo>
                    <a:pt x="36376" y="14168"/>
                    <a:pt x="38673" y="14806"/>
                    <a:pt x="40716" y="15954"/>
                  </a:cubicBezTo>
                  <a:cubicBezTo>
                    <a:pt x="42758" y="17103"/>
                    <a:pt x="44417" y="18762"/>
                    <a:pt x="45693"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90" name="Freeform 89">
              <a:extLst>
                <a:ext uri="{FF2B5EF4-FFF2-40B4-BE49-F238E27FC236}">
                  <a16:creationId xmlns:a16="http://schemas.microsoft.com/office/drawing/2014/main" id="{C96DF618-90D6-6D81-9FBE-0E2C392C7391}"/>
                </a:ext>
              </a:extLst>
            </p:cNvPr>
            <p:cNvSpPr/>
            <p:nvPr/>
          </p:nvSpPr>
          <p:spPr>
            <a:xfrm>
              <a:off x="3114166" y="6277599"/>
              <a:ext cx="76836" cy="91131"/>
            </a:xfrm>
            <a:custGeom>
              <a:avLst/>
              <a:gdLst>
                <a:gd name="connsiteX0" fmla="*/ 56159 w 76836"/>
                <a:gd name="connsiteY0" fmla="*/ 5488 h 91131"/>
                <a:gd name="connsiteX1" fmla="*/ 32547 w 76836"/>
                <a:gd name="connsiteY1" fmla="*/ 0 h 91131"/>
                <a:gd name="connsiteX2" fmla="*/ 0 w 76836"/>
                <a:gd name="connsiteY2" fmla="*/ 0 h 91131"/>
                <a:gd name="connsiteX3" fmla="*/ 0 w 76836"/>
                <a:gd name="connsiteY3" fmla="*/ 91132 h 91131"/>
                <a:gd name="connsiteX4" fmla="*/ 32292 w 76836"/>
                <a:gd name="connsiteY4" fmla="*/ 91132 h 91131"/>
                <a:gd name="connsiteX5" fmla="*/ 56159 w 76836"/>
                <a:gd name="connsiteY5" fmla="*/ 85643 h 91131"/>
                <a:gd name="connsiteX6" fmla="*/ 71475 w 76836"/>
                <a:gd name="connsiteY6" fmla="*/ 69944 h 91131"/>
                <a:gd name="connsiteX7" fmla="*/ 76836 w 76836"/>
                <a:gd name="connsiteY7" fmla="*/ 45438 h 91131"/>
                <a:gd name="connsiteX8" fmla="*/ 71475 w 76836"/>
                <a:gd name="connsiteY8" fmla="*/ 21060 h 91131"/>
                <a:gd name="connsiteX9" fmla="*/ 56159 w 76836"/>
                <a:gd name="connsiteY9" fmla="*/ 5488 h 91131"/>
                <a:gd name="connsiteX10" fmla="*/ 54628 w 76836"/>
                <a:gd name="connsiteY10" fmla="*/ 62031 h 91131"/>
                <a:gd name="connsiteX11" fmla="*/ 45821 w 76836"/>
                <a:gd name="connsiteY11" fmla="*/ 71476 h 91131"/>
                <a:gd name="connsiteX12" fmla="*/ 31398 w 76836"/>
                <a:gd name="connsiteY12" fmla="*/ 74539 h 91131"/>
                <a:gd name="connsiteX13" fmla="*/ 19145 w 76836"/>
                <a:gd name="connsiteY13" fmla="*/ 74539 h 91131"/>
                <a:gd name="connsiteX14" fmla="*/ 19145 w 76836"/>
                <a:gd name="connsiteY14" fmla="*/ 16465 h 91131"/>
                <a:gd name="connsiteX15" fmla="*/ 31398 w 76836"/>
                <a:gd name="connsiteY15" fmla="*/ 16465 h 91131"/>
                <a:gd name="connsiteX16" fmla="*/ 45821 w 76836"/>
                <a:gd name="connsiteY16" fmla="*/ 19528 h 91131"/>
                <a:gd name="connsiteX17" fmla="*/ 54628 w 76836"/>
                <a:gd name="connsiteY17" fmla="*/ 28973 h 91131"/>
                <a:gd name="connsiteX18" fmla="*/ 57563 w 76836"/>
                <a:gd name="connsiteY18" fmla="*/ 45438 h 91131"/>
                <a:gd name="connsiteX19" fmla="*/ 54628 w 76836"/>
                <a:gd name="connsiteY19" fmla="*/ 6203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836" h="91131">
                  <a:moveTo>
                    <a:pt x="56159" y="5488"/>
                  </a:moveTo>
                  <a:cubicBezTo>
                    <a:pt x="49522" y="1914"/>
                    <a:pt x="41609" y="0"/>
                    <a:pt x="32547" y="0"/>
                  </a:cubicBezTo>
                  <a:lnTo>
                    <a:pt x="0" y="0"/>
                  </a:lnTo>
                  <a:lnTo>
                    <a:pt x="0" y="91132"/>
                  </a:lnTo>
                  <a:lnTo>
                    <a:pt x="32292" y="91132"/>
                  </a:lnTo>
                  <a:cubicBezTo>
                    <a:pt x="41481" y="91132"/>
                    <a:pt x="49522" y="89345"/>
                    <a:pt x="56159" y="85643"/>
                  </a:cubicBezTo>
                  <a:cubicBezTo>
                    <a:pt x="62796" y="81942"/>
                    <a:pt x="67902" y="76709"/>
                    <a:pt x="71475" y="69944"/>
                  </a:cubicBezTo>
                  <a:cubicBezTo>
                    <a:pt x="75049" y="63179"/>
                    <a:pt x="76836" y="55011"/>
                    <a:pt x="76836" y="45438"/>
                  </a:cubicBezTo>
                  <a:cubicBezTo>
                    <a:pt x="76836" y="35865"/>
                    <a:pt x="75049" y="27824"/>
                    <a:pt x="71475" y="21060"/>
                  </a:cubicBezTo>
                  <a:cubicBezTo>
                    <a:pt x="67902" y="14295"/>
                    <a:pt x="62796" y="9062"/>
                    <a:pt x="56159" y="5488"/>
                  </a:cubicBezTo>
                  <a:close/>
                  <a:moveTo>
                    <a:pt x="54628" y="62031"/>
                  </a:moveTo>
                  <a:cubicBezTo>
                    <a:pt x="52713" y="66370"/>
                    <a:pt x="49778" y="69433"/>
                    <a:pt x="45821" y="71476"/>
                  </a:cubicBezTo>
                  <a:cubicBezTo>
                    <a:pt x="41864" y="73518"/>
                    <a:pt x="37142" y="74539"/>
                    <a:pt x="31398" y="74539"/>
                  </a:cubicBezTo>
                  <a:lnTo>
                    <a:pt x="19145" y="74539"/>
                  </a:lnTo>
                  <a:lnTo>
                    <a:pt x="19145" y="16465"/>
                  </a:lnTo>
                  <a:lnTo>
                    <a:pt x="31398" y="16465"/>
                  </a:lnTo>
                  <a:cubicBezTo>
                    <a:pt x="37142" y="16465"/>
                    <a:pt x="41864" y="17486"/>
                    <a:pt x="45821" y="19528"/>
                  </a:cubicBezTo>
                  <a:cubicBezTo>
                    <a:pt x="49650" y="21570"/>
                    <a:pt x="52586" y="24633"/>
                    <a:pt x="54628" y="28973"/>
                  </a:cubicBezTo>
                  <a:cubicBezTo>
                    <a:pt x="56542" y="33185"/>
                    <a:pt x="57563" y="38801"/>
                    <a:pt x="57563" y="45438"/>
                  </a:cubicBezTo>
                  <a:cubicBezTo>
                    <a:pt x="57563" y="52075"/>
                    <a:pt x="56542" y="57819"/>
                    <a:pt x="54628" y="62031"/>
                  </a:cubicBezTo>
                  <a:close/>
                </a:path>
              </a:pathLst>
            </a:custGeom>
            <a:solidFill>
              <a:srgbClr val="EC607E"/>
            </a:solidFill>
            <a:ln w="0" cap="flat">
              <a:noFill/>
              <a:prstDash val="solid"/>
              <a:miter/>
            </a:ln>
          </p:spPr>
          <p:txBody>
            <a:bodyPr rtlCol="0" anchor="ctr"/>
            <a:lstStyle/>
            <a:p>
              <a:endParaRPr lang="en-GB" sz="1013"/>
            </a:p>
          </p:txBody>
        </p:sp>
        <p:sp>
          <p:nvSpPr>
            <p:cNvPr id="91" name="Freeform 90">
              <a:extLst>
                <a:ext uri="{FF2B5EF4-FFF2-40B4-BE49-F238E27FC236}">
                  <a16:creationId xmlns:a16="http://schemas.microsoft.com/office/drawing/2014/main" id="{33DA4C29-1A05-0031-8929-71A15B28931A}"/>
                </a:ext>
              </a:extLst>
            </p:cNvPr>
            <p:cNvSpPr/>
            <p:nvPr/>
          </p:nvSpPr>
          <p:spPr>
            <a:xfrm>
              <a:off x="3207212" y="6272366"/>
              <a:ext cx="20549" cy="19145"/>
            </a:xfrm>
            <a:custGeom>
              <a:avLst/>
              <a:gdLst>
                <a:gd name="connsiteX0" fmla="*/ 10338 w 20549"/>
                <a:gd name="connsiteY0" fmla="*/ 0 h 19145"/>
                <a:gd name="connsiteX1" fmla="*/ 3063 w 20549"/>
                <a:gd name="connsiteY1" fmla="*/ 2808 h 19145"/>
                <a:gd name="connsiteX2" fmla="*/ 0 w 20549"/>
                <a:gd name="connsiteY2" fmla="*/ 9573 h 19145"/>
                <a:gd name="connsiteX3" fmla="*/ 3063 w 20549"/>
                <a:gd name="connsiteY3" fmla="*/ 16337 h 19145"/>
                <a:gd name="connsiteX4" fmla="*/ 10338 w 20549"/>
                <a:gd name="connsiteY4" fmla="*/ 19145 h 19145"/>
                <a:gd name="connsiteX5" fmla="*/ 17614 w 20549"/>
                <a:gd name="connsiteY5" fmla="*/ 16337 h 19145"/>
                <a:gd name="connsiteX6" fmla="*/ 20549 w 20549"/>
                <a:gd name="connsiteY6" fmla="*/ 9573 h 19145"/>
                <a:gd name="connsiteX7" fmla="*/ 17614 w 20549"/>
                <a:gd name="connsiteY7" fmla="*/ 2808 h 19145"/>
                <a:gd name="connsiteX8" fmla="*/ 10338 w 20549"/>
                <a:gd name="connsiteY8"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 h="19145">
                  <a:moveTo>
                    <a:pt x="10338" y="0"/>
                  </a:moveTo>
                  <a:cubicBezTo>
                    <a:pt x="7530" y="0"/>
                    <a:pt x="5105" y="894"/>
                    <a:pt x="3063" y="2808"/>
                  </a:cubicBezTo>
                  <a:cubicBezTo>
                    <a:pt x="1021" y="4722"/>
                    <a:pt x="0" y="6892"/>
                    <a:pt x="0" y="9573"/>
                  </a:cubicBezTo>
                  <a:cubicBezTo>
                    <a:pt x="0" y="12253"/>
                    <a:pt x="1021" y="14423"/>
                    <a:pt x="3063" y="16337"/>
                  </a:cubicBezTo>
                  <a:cubicBezTo>
                    <a:pt x="5105" y="18252"/>
                    <a:pt x="7530" y="19145"/>
                    <a:pt x="10338" y="19145"/>
                  </a:cubicBezTo>
                  <a:cubicBezTo>
                    <a:pt x="13146" y="19145"/>
                    <a:pt x="15571" y="18252"/>
                    <a:pt x="17614" y="16337"/>
                  </a:cubicBezTo>
                  <a:cubicBezTo>
                    <a:pt x="19656" y="14423"/>
                    <a:pt x="20549" y="12253"/>
                    <a:pt x="20549" y="9573"/>
                  </a:cubicBezTo>
                  <a:cubicBezTo>
                    <a:pt x="20549" y="6892"/>
                    <a:pt x="19528" y="4722"/>
                    <a:pt x="17614" y="2808"/>
                  </a:cubicBezTo>
                  <a:cubicBezTo>
                    <a:pt x="15571" y="894"/>
                    <a:pt x="13146" y="0"/>
                    <a:pt x="10338" y="0"/>
                  </a:cubicBezTo>
                  <a:close/>
                </a:path>
              </a:pathLst>
            </a:custGeom>
            <a:solidFill>
              <a:srgbClr val="EC607E"/>
            </a:solidFill>
            <a:ln w="0" cap="flat">
              <a:noFill/>
              <a:prstDash val="solid"/>
              <a:miter/>
            </a:ln>
          </p:spPr>
          <p:txBody>
            <a:bodyPr rtlCol="0" anchor="ctr"/>
            <a:lstStyle/>
            <a:p>
              <a:endParaRPr lang="en-GB" sz="1013"/>
            </a:p>
          </p:txBody>
        </p:sp>
        <p:sp>
          <p:nvSpPr>
            <p:cNvPr id="92" name="Freeform 91">
              <a:extLst>
                <a:ext uri="{FF2B5EF4-FFF2-40B4-BE49-F238E27FC236}">
                  <a16:creationId xmlns:a16="http://schemas.microsoft.com/office/drawing/2014/main" id="{14CE706F-3F7C-7677-D42F-FF50017CCE59}"/>
                </a:ext>
              </a:extLst>
            </p:cNvPr>
            <p:cNvSpPr/>
            <p:nvPr/>
          </p:nvSpPr>
          <p:spPr>
            <a:xfrm>
              <a:off x="3207978" y="6300318"/>
              <a:ext cx="18889" cy="68284"/>
            </a:xfrm>
            <a:custGeom>
              <a:avLst/>
              <a:gdLst>
                <a:gd name="connsiteX0" fmla="*/ 0 w 18889"/>
                <a:gd name="connsiteY0" fmla="*/ 0 h 68284"/>
                <a:gd name="connsiteX1" fmla="*/ 18890 w 18889"/>
                <a:gd name="connsiteY1" fmla="*/ 0 h 68284"/>
                <a:gd name="connsiteX2" fmla="*/ 18890 w 18889"/>
                <a:gd name="connsiteY2" fmla="*/ 68285 h 68284"/>
                <a:gd name="connsiteX3" fmla="*/ 0 w 18889"/>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8889" h="68284">
                  <a:moveTo>
                    <a:pt x="0" y="0"/>
                  </a:moveTo>
                  <a:lnTo>
                    <a:pt x="18890" y="0"/>
                  </a:lnTo>
                  <a:lnTo>
                    <a:pt x="18890" y="68285"/>
                  </a:lnTo>
                  <a:lnTo>
                    <a:pt x="0" y="68285"/>
                  </a:lnTo>
                  <a:close/>
                </a:path>
              </a:pathLst>
            </a:custGeom>
            <a:solidFill>
              <a:srgbClr val="EC607E"/>
            </a:solidFill>
            <a:ln w="0" cap="flat">
              <a:noFill/>
              <a:prstDash val="solid"/>
              <a:miter/>
            </a:ln>
          </p:spPr>
          <p:txBody>
            <a:bodyPr rtlCol="0" anchor="ctr"/>
            <a:lstStyle/>
            <a:p>
              <a:endParaRPr lang="en-GB" sz="1013"/>
            </a:p>
          </p:txBody>
        </p:sp>
        <p:sp>
          <p:nvSpPr>
            <p:cNvPr id="93" name="Freeform 92">
              <a:extLst>
                <a:ext uri="{FF2B5EF4-FFF2-40B4-BE49-F238E27FC236}">
                  <a16:creationId xmlns:a16="http://schemas.microsoft.com/office/drawing/2014/main" id="{066F9443-D203-EF07-0E8E-A5C2AE847945}"/>
                </a:ext>
              </a:extLst>
            </p:cNvPr>
            <p:cNvSpPr/>
            <p:nvPr/>
          </p:nvSpPr>
          <p:spPr>
            <a:xfrm>
              <a:off x="3242184" y="6299680"/>
              <a:ext cx="61392" cy="70326"/>
            </a:xfrm>
            <a:custGeom>
              <a:avLst/>
              <a:gdLst>
                <a:gd name="connsiteX0" fmla="*/ 41609 w 61392"/>
                <a:gd name="connsiteY0" fmla="*/ 29356 h 70326"/>
                <a:gd name="connsiteX1" fmla="*/ 29228 w 61392"/>
                <a:gd name="connsiteY1" fmla="*/ 26803 h 70326"/>
                <a:gd name="connsiteX2" fmla="*/ 22464 w 61392"/>
                <a:gd name="connsiteY2" fmla="*/ 24123 h 70326"/>
                <a:gd name="connsiteX3" fmla="*/ 20549 w 61392"/>
                <a:gd name="connsiteY3" fmla="*/ 20039 h 70326"/>
                <a:gd name="connsiteX4" fmla="*/ 23612 w 61392"/>
                <a:gd name="connsiteY4" fmla="*/ 15189 h 70326"/>
                <a:gd name="connsiteX5" fmla="*/ 31015 w 61392"/>
                <a:gd name="connsiteY5" fmla="*/ 13402 h 70326"/>
                <a:gd name="connsiteX6" fmla="*/ 36631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09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6 w 61392"/>
                <a:gd name="connsiteY20" fmla="*/ 54755 h 70326"/>
                <a:gd name="connsiteX21" fmla="*/ 31015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5 w 61392"/>
                <a:gd name="connsiteY26" fmla="*/ 70327 h 70326"/>
                <a:gd name="connsiteX27" fmla="*/ 46714 w 61392"/>
                <a:gd name="connsiteY27" fmla="*/ 67519 h 70326"/>
                <a:gd name="connsiteX28" fmla="*/ 57436 w 61392"/>
                <a:gd name="connsiteY28" fmla="*/ 59605 h 70326"/>
                <a:gd name="connsiteX29" fmla="*/ 61392 w 61392"/>
                <a:gd name="connsiteY29" fmla="*/ 47863 h 70326"/>
                <a:gd name="connsiteX30" fmla="*/ 56542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8" y="26803"/>
                  </a:lnTo>
                  <a:cubicBezTo>
                    <a:pt x="26037" y="26165"/>
                    <a:pt x="23868" y="25271"/>
                    <a:pt x="22464" y="24123"/>
                  </a:cubicBezTo>
                  <a:cubicBezTo>
                    <a:pt x="21187" y="22974"/>
                    <a:pt x="20549" y="21570"/>
                    <a:pt x="20549" y="20039"/>
                  </a:cubicBezTo>
                  <a:cubicBezTo>
                    <a:pt x="20549" y="17997"/>
                    <a:pt x="21570" y="16337"/>
                    <a:pt x="23612" y="15189"/>
                  </a:cubicBezTo>
                  <a:cubicBezTo>
                    <a:pt x="25655" y="13912"/>
                    <a:pt x="28080" y="13402"/>
                    <a:pt x="31015" y="13402"/>
                  </a:cubicBezTo>
                  <a:cubicBezTo>
                    <a:pt x="33185" y="13402"/>
                    <a:pt x="35099" y="13784"/>
                    <a:pt x="36631" y="14550"/>
                  </a:cubicBezTo>
                  <a:cubicBezTo>
                    <a:pt x="38163" y="15316"/>
                    <a:pt x="39439"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8" y="30505"/>
                    <a:pt x="6509"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5"/>
                  </a:cubicBezTo>
                  <a:cubicBezTo>
                    <a:pt x="37014" y="56032"/>
                    <a:pt x="34334" y="56670"/>
                    <a:pt x="31015" y="56670"/>
                  </a:cubicBezTo>
                  <a:cubicBezTo>
                    <a:pt x="27697" y="56670"/>
                    <a:pt x="24889" y="55904"/>
                    <a:pt x="22719" y="54500"/>
                  </a:cubicBezTo>
                  <a:cubicBezTo>
                    <a:pt x="20549" y="53096"/>
                    <a:pt x="19145" y="50926"/>
                    <a:pt x="18635" y="48246"/>
                  </a:cubicBezTo>
                  <a:lnTo>
                    <a:pt x="0" y="49267"/>
                  </a:lnTo>
                  <a:cubicBezTo>
                    <a:pt x="893" y="55776"/>
                    <a:pt x="4084" y="61010"/>
                    <a:pt x="9445" y="64711"/>
                  </a:cubicBezTo>
                  <a:cubicBezTo>
                    <a:pt x="14806" y="68540"/>
                    <a:pt x="21953" y="70327"/>
                    <a:pt x="31015" y="70327"/>
                  </a:cubicBezTo>
                  <a:cubicBezTo>
                    <a:pt x="36887" y="70327"/>
                    <a:pt x="42247" y="69433"/>
                    <a:pt x="46714" y="67519"/>
                  </a:cubicBezTo>
                  <a:cubicBezTo>
                    <a:pt x="51309" y="65604"/>
                    <a:pt x="54883" y="63052"/>
                    <a:pt x="57436" y="59605"/>
                  </a:cubicBezTo>
                  <a:cubicBezTo>
                    <a:pt x="60116" y="56287"/>
                    <a:pt x="61392" y="52330"/>
                    <a:pt x="61392" y="47863"/>
                  </a:cubicBezTo>
                  <a:cubicBezTo>
                    <a:pt x="61392" y="42885"/>
                    <a:pt x="59733" y="38929"/>
                    <a:pt x="56542"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94" name="Freeform 93">
              <a:extLst>
                <a:ext uri="{FF2B5EF4-FFF2-40B4-BE49-F238E27FC236}">
                  <a16:creationId xmlns:a16="http://schemas.microsoft.com/office/drawing/2014/main" id="{399C070E-CEA9-23E4-E1EF-D55B96C4E631}"/>
                </a:ext>
              </a:extLst>
            </p:cNvPr>
            <p:cNvSpPr/>
            <p:nvPr/>
          </p:nvSpPr>
          <p:spPr>
            <a:xfrm>
              <a:off x="3315957"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566 w 65476"/>
                <a:gd name="connsiteY29" fmla="*/ 20932 h 70709"/>
                <a:gd name="connsiteX30" fmla="*/ 47353 w 65476"/>
                <a:gd name="connsiteY30" fmla="*/ 28208 h 70709"/>
                <a:gd name="connsiteX31" fmla="*/ 18762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864" y="638"/>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160" y="8807"/>
                  </a:cubicBezTo>
                  <a:close/>
                  <a:moveTo>
                    <a:pt x="18762" y="28208"/>
                  </a:moveTo>
                  <a:cubicBezTo>
                    <a:pt x="18762" y="25783"/>
                    <a:pt x="19401" y="23485"/>
                    <a:pt x="20549" y="21443"/>
                  </a:cubicBezTo>
                  <a:cubicBezTo>
                    <a:pt x="21826" y="19273"/>
                    <a:pt x="23485" y="17486"/>
                    <a:pt x="25783" y="16210"/>
                  </a:cubicBezTo>
                  <a:cubicBezTo>
                    <a:pt x="28080" y="14933"/>
                    <a:pt x="30505" y="14168"/>
                    <a:pt x="33441" y="14168"/>
                  </a:cubicBezTo>
                  <a:cubicBezTo>
                    <a:pt x="36376" y="14168"/>
                    <a:pt x="38673" y="14806"/>
                    <a:pt x="40716" y="15954"/>
                  </a:cubicBezTo>
                  <a:cubicBezTo>
                    <a:pt x="42758" y="17103"/>
                    <a:pt x="44417" y="18762"/>
                    <a:pt x="45566" y="20932"/>
                  </a:cubicBezTo>
                  <a:cubicBezTo>
                    <a:pt x="46714" y="22975"/>
                    <a:pt x="47353" y="25400"/>
                    <a:pt x="47353" y="28208"/>
                  </a:cubicBezTo>
                  <a:lnTo>
                    <a:pt x="18762" y="28208"/>
                  </a:lnTo>
                  <a:close/>
                </a:path>
              </a:pathLst>
            </a:custGeom>
            <a:solidFill>
              <a:srgbClr val="EC607E"/>
            </a:solidFill>
            <a:ln w="0" cap="flat">
              <a:noFill/>
              <a:prstDash val="solid"/>
              <a:miter/>
            </a:ln>
          </p:spPr>
          <p:txBody>
            <a:bodyPr rtlCol="0" anchor="ctr"/>
            <a:lstStyle/>
            <a:p>
              <a:endParaRPr lang="en-GB" sz="1013"/>
            </a:p>
          </p:txBody>
        </p:sp>
        <p:sp>
          <p:nvSpPr>
            <p:cNvPr id="95" name="Freeform 94">
              <a:extLst>
                <a:ext uri="{FF2B5EF4-FFF2-40B4-BE49-F238E27FC236}">
                  <a16:creationId xmlns:a16="http://schemas.microsoft.com/office/drawing/2014/main" id="{5392D6E3-DDBF-4F53-473D-6721CF1DC119}"/>
                </a:ext>
              </a:extLst>
            </p:cNvPr>
            <p:cNvSpPr/>
            <p:nvPr/>
          </p:nvSpPr>
          <p:spPr>
            <a:xfrm>
              <a:off x="3393559" y="6299553"/>
              <a:ext cx="61137" cy="70327"/>
            </a:xfrm>
            <a:custGeom>
              <a:avLst/>
              <a:gdLst>
                <a:gd name="connsiteX0" fmla="*/ 52330 w 61137"/>
                <a:gd name="connsiteY0" fmla="*/ 5361 h 70327"/>
                <a:gd name="connsiteX1" fmla="*/ 43013 w 61137"/>
                <a:gd name="connsiteY1" fmla="*/ 1276 h 70327"/>
                <a:gd name="connsiteX2" fmla="*/ 32037 w 61137"/>
                <a:gd name="connsiteY2" fmla="*/ 0 h 70327"/>
                <a:gd name="connsiteX3" fmla="*/ 17614 w 61137"/>
                <a:gd name="connsiteY3" fmla="*/ 2425 h 70327"/>
                <a:gd name="connsiteX4" fmla="*/ 7530 w 61137"/>
                <a:gd name="connsiteY4" fmla="*/ 9445 h 70327"/>
                <a:gd name="connsiteX5" fmla="*/ 2297 w 61137"/>
                <a:gd name="connsiteY5" fmla="*/ 20294 h 70327"/>
                <a:gd name="connsiteX6" fmla="*/ 19783 w 61137"/>
                <a:gd name="connsiteY6" fmla="*/ 21698 h 70327"/>
                <a:gd name="connsiteX7" fmla="*/ 23740 w 61137"/>
                <a:gd name="connsiteY7" fmla="*/ 16082 h 70327"/>
                <a:gd name="connsiteX8" fmla="*/ 31909 w 61137"/>
                <a:gd name="connsiteY8" fmla="*/ 13785 h 70327"/>
                <a:gd name="connsiteX9" fmla="*/ 39439 w 61137"/>
                <a:gd name="connsiteY9" fmla="*/ 16082 h 70327"/>
                <a:gd name="connsiteX10" fmla="*/ 42119 w 61137"/>
                <a:gd name="connsiteY10" fmla="*/ 22591 h 70327"/>
                <a:gd name="connsiteX11" fmla="*/ 42119 w 61137"/>
                <a:gd name="connsiteY11" fmla="*/ 22847 h 70327"/>
                <a:gd name="connsiteX12" fmla="*/ 40460 w 61137"/>
                <a:gd name="connsiteY12" fmla="*/ 26165 h 70327"/>
                <a:gd name="connsiteX13" fmla="*/ 35227 w 61137"/>
                <a:gd name="connsiteY13" fmla="*/ 27824 h 70327"/>
                <a:gd name="connsiteX14" fmla="*/ 25655 w 61137"/>
                <a:gd name="connsiteY14" fmla="*/ 28973 h 70327"/>
                <a:gd name="connsiteX15" fmla="*/ 15954 w 61137"/>
                <a:gd name="connsiteY15" fmla="*/ 30632 h 70327"/>
                <a:gd name="connsiteX16" fmla="*/ 7786 w 61137"/>
                <a:gd name="connsiteY16" fmla="*/ 34206 h 70327"/>
                <a:gd name="connsiteX17" fmla="*/ 2042 w 61137"/>
                <a:gd name="connsiteY17" fmla="*/ 40460 h 70327"/>
                <a:gd name="connsiteX18" fmla="*/ 0 w 61137"/>
                <a:gd name="connsiteY18" fmla="*/ 50033 h 70327"/>
                <a:gd name="connsiteX19" fmla="*/ 2935 w 61137"/>
                <a:gd name="connsiteY19" fmla="*/ 61265 h 70327"/>
                <a:gd name="connsiteX20" fmla="*/ 10976 w 61137"/>
                <a:gd name="connsiteY20" fmla="*/ 68030 h 70327"/>
                <a:gd name="connsiteX21" fmla="*/ 22591 w 61137"/>
                <a:gd name="connsiteY21" fmla="*/ 70327 h 70327"/>
                <a:gd name="connsiteX22" fmla="*/ 31526 w 61137"/>
                <a:gd name="connsiteY22" fmla="*/ 68923 h 70327"/>
                <a:gd name="connsiteX23" fmla="*/ 38163 w 61137"/>
                <a:gd name="connsiteY23" fmla="*/ 65094 h 70327"/>
                <a:gd name="connsiteX24" fmla="*/ 42630 w 61137"/>
                <a:gd name="connsiteY24" fmla="*/ 59478 h 70327"/>
                <a:gd name="connsiteX25" fmla="*/ 43141 w 61137"/>
                <a:gd name="connsiteY25" fmla="*/ 59478 h 70327"/>
                <a:gd name="connsiteX26" fmla="*/ 43141 w 61137"/>
                <a:gd name="connsiteY26" fmla="*/ 68923 h 70327"/>
                <a:gd name="connsiteX27" fmla="*/ 61137 w 61137"/>
                <a:gd name="connsiteY27" fmla="*/ 68923 h 70327"/>
                <a:gd name="connsiteX28" fmla="*/ 61137 w 61137"/>
                <a:gd name="connsiteY28" fmla="*/ 22847 h 70327"/>
                <a:gd name="connsiteX29" fmla="*/ 58712 w 61137"/>
                <a:gd name="connsiteY29" fmla="*/ 12381 h 70327"/>
                <a:gd name="connsiteX30" fmla="*/ 52330 w 61137"/>
                <a:gd name="connsiteY30" fmla="*/ 5233 h 70327"/>
                <a:gd name="connsiteX31" fmla="*/ 42247 w 61137"/>
                <a:gd name="connsiteY31" fmla="*/ 44672 h 70327"/>
                <a:gd name="connsiteX32" fmla="*/ 40460 w 61137"/>
                <a:gd name="connsiteY32" fmla="*/ 51182 h 70327"/>
                <a:gd name="connsiteX33" fmla="*/ 35483 w 61137"/>
                <a:gd name="connsiteY33" fmla="*/ 55649 h 70327"/>
                <a:gd name="connsiteX34" fmla="*/ 28079 w 61137"/>
                <a:gd name="connsiteY34" fmla="*/ 57308 h 70327"/>
                <a:gd name="connsiteX35" fmla="*/ 20932 w 61137"/>
                <a:gd name="connsiteY35" fmla="*/ 55266 h 70327"/>
                <a:gd name="connsiteX36" fmla="*/ 18124 w 61137"/>
                <a:gd name="connsiteY36" fmla="*/ 49395 h 70327"/>
                <a:gd name="connsiteX37" fmla="*/ 19528 w 61137"/>
                <a:gd name="connsiteY37" fmla="*/ 44927 h 70327"/>
                <a:gd name="connsiteX38" fmla="*/ 23357 w 61137"/>
                <a:gd name="connsiteY38" fmla="*/ 42119 h 70327"/>
                <a:gd name="connsiteX39" fmla="*/ 29229 w 61137"/>
                <a:gd name="connsiteY39" fmla="*/ 40588 h 70327"/>
                <a:gd name="connsiteX40" fmla="*/ 32675 w 61137"/>
                <a:gd name="connsiteY40" fmla="*/ 40078 h 70327"/>
                <a:gd name="connsiteX41" fmla="*/ 36503 w 61137"/>
                <a:gd name="connsiteY41" fmla="*/ 39439 h 70327"/>
                <a:gd name="connsiteX42" fmla="*/ 39950 w 61137"/>
                <a:gd name="connsiteY42" fmla="*/ 38546 h 70327"/>
                <a:gd name="connsiteX43" fmla="*/ 42375 w 61137"/>
                <a:gd name="connsiteY43" fmla="*/ 37525 h 70327"/>
                <a:gd name="connsiteX44" fmla="*/ 42375 w 61137"/>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137" h="70327">
                  <a:moveTo>
                    <a:pt x="52330" y="5361"/>
                  </a:moveTo>
                  <a:cubicBezTo>
                    <a:pt x="49650" y="3446"/>
                    <a:pt x="46459" y="2170"/>
                    <a:pt x="43013" y="1276"/>
                  </a:cubicBezTo>
                  <a:cubicBezTo>
                    <a:pt x="39567" y="383"/>
                    <a:pt x="35865" y="0"/>
                    <a:pt x="32037" y="0"/>
                  </a:cubicBezTo>
                  <a:cubicBezTo>
                    <a:pt x="26548" y="0"/>
                    <a:pt x="21825" y="766"/>
                    <a:pt x="17614" y="2425"/>
                  </a:cubicBezTo>
                  <a:cubicBezTo>
                    <a:pt x="13529" y="4084"/>
                    <a:pt x="10083" y="6382"/>
                    <a:pt x="7530" y="9445"/>
                  </a:cubicBezTo>
                  <a:cubicBezTo>
                    <a:pt x="4978" y="12508"/>
                    <a:pt x="3191" y="16082"/>
                    <a:pt x="2297" y="20294"/>
                  </a:cubicBezTo>
                  <a:lnTo>
                    <a:pt x="19783" y="21698"/>
                  </a:lnTo>
                  <a:cubicBezTo>
                    <a:pt x="20422" y="19400"/>
                    <a:pt x="21825" y="17614"/>
                    <a:pt x="23740" y="16082"/>
                  </a:cubicBezTo>
                  <a:cubicBezTo>
                    <a:pt x="25782" y="14551"/>
                    <a:pt x="28462" y="13785"/>
                    <a:pt x="31909" y="13785"/>
                  </a:cubicBezTo>
                  <a:cubicBezTo>
                    <a:pt x="35100" y="13785"/>
                    <a:pt x="37652" y="14551"/>
                    <a:pt x="39439" y="16082"/>
                  </a:cubicBezTo>
                  <a:cubicBezTo>
                    <a:pt x="41226" y="17614"/>
                    <a:pt x="42119" y="19783"/>
                    <a:pt x="42119" y="22591"/>
                  </a:cubicBezTo>
                  <a:lnTo>
                    <a:pt x="42119" y="22847"/>
                  </a:lnTo>
                  <a:cubicBezTo>
                    <a:pt x="42119" y="24251"/>
                    <a:pt x="41609" y="25399"/>
                    <a:pt x="40460" y="26165"/>
                  </a:cubicBezTo>
                  <a:cubicBezTo>
                    <a:pt x="39311" y="26931"/>
                    <a:pt x="37652" y="27441"/>
                    <a:pt x="35227" y="27824"/>
                  </a:cubicBezTo>
                  <a:cubicBezTo>
                    <a:pt x="32802" y="28207"/>
                    <a:pt x="29611" y="28590"/>
                    <a:pt x="25655" y="28973"/>
                  </a:cubicBezTo>
                  <a:cubicBezTo>
                    <a:pt x="22336" y="29356"/>
                    <a:pt x="19017" y="29867"/>
                    <a:pt x="15954" y="30632"/>
                  </a:cubicBezTo>
                  <a:cubicBezTo>
                    <a:pt x="12891" y="31398"/>
                    <a:pt x="10211" y="32675"/>
                    <a:pt x="7786" y="34206"/>
                  </a:cubicBezTo>
                  <a:cubicBezTo>
                    <a:pt x="5360" y="35738"/>
                    <a:pt x="3446" y="37908"/>
                    <a:pt x="2042" y="40460"/>
                  </a:cubicBezTo>
                  <a:cubicBezTo>
                    <a:pt x="638" y="43013"/>
                    <a:pt x="0" y="46204"/>
                    <a:pt x="0" y="50033"/>
                  </a:cubicBezTo>
                  <a:cubicBezTo>
                    <a:pt x="0" y="54500"/>
                    <a:pt x="1021" y="58329"/>
                    <a:pt x="2935" y="61265"/>
                  </a:cubicBezTo>
                  <a:cubicBezTo>
                    <a:pt x="4850" y="64328"/>
                    <a:pt x="7658" y="66498"/>
                    <a:pt x="10976" y="68030"/>
                  </a:cubicBezTo>
                  <a:cubicBezTo>
                    <a:pt x="14423" y="69561"/>
                    <a:pt x="18252" y="70327"/>
                    <a:pt x="22591" y="70327"/>
                  </a:cubicBezTo>
                  <a:cubicBezTo>
                    <a:pt x="26038" y="70327"/>
                    <a:pt x="28973" y="69816"/>
                    <a:pt x="31526" y="68923"/>
                  </a:cubicBezTo>
                  <a:cubicBezTo>
                    <a:pt x="34078" y="68030"/>
                    <a:pt x="36376" y="66753"/>
                    <a:pt x="38163" y="65094"/>
                  </a:cubicBezTo>
                  <a:cubicBezTo>
                    <a:pt x="39950" y="63435"/>
                    <a:pt x="41481" y="61648"/>
                    <a:pt x="42630" y="59478"/>
                  </a:cubicBezTo>
                  <a:lnTo>
                    <a:pt x="43141" y="59478"/>
                  </a:lnTo>
                  <a:lnTo>
                    <a:pt x="43141" y="68923"/>
                  </a:lnTo>
                  <a:lnTo>
                    <a:pt x="61137" y="68923"/>
                  </a:lnTo>
                  <a:lnTo>
                    <a:pt x="61137" y="22847"/>
                  </a:lnTo>
                  <a:cubicBezTo>
                    <a:pt x="61137" y="18762"/>
                    <a:pt x="60371"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7" y="57308"/>
                    <a:pt x="28079" y="57308"/>
                  </a:cubicBezTo>
                  <a:cubicBezTo>
                    <a:pt x="25271" y="57308"/>
                    <a:pt x="22719" y="56670"/>
                    <a:pt x="20932" y="55266"/>
                  </a:cubicBezTo>
                  <a:cubicBezTo>
                    <a:pt x="19017" y="53862"/>
                    <a:pt x="18124" y="51948"/>
                    <a:pt x="18124" y="49395"/>
                  </a:cubicBezTo>
                  <a:cubicBezTo>
                    <a:pt x="18124" y="47608"/>
                    <a:pt x="18635" y="46076"/>
                    <a:pt x="19528" y="44927"/>
                  </a:cubicBezTo>
                  <a:cubicBezTo>
                    <a:pt x="20422" y="43779"/>
                    <a:pt x="21698" y="42758"/>
                    <a:pt x="23357" y="42119"/>
                  </a:cubicBezTo>
                  <a:cubicBezTo>
                    <a:pt x="25016" y="41354"/>
                    <a:pt x="26931" y="40843"/>
                    <a:pt x="29229" y="40588"/>
                  </a:cubicBezTo>
                  <a:cubicBezTo>
                    <a:pt x="30249" y="40460"/>
                    <a:pt x="31398" y="40333"/>
                    <a:pt x="32675" y="40078"/>
                  </a:cubicBezTo>
                  <a:cubicBezTo>
                    <a:pt x="33951" y="39822"/>
                    <a:pt x="35227" y="39695"/>
                    <a:pt x="36503"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96" name="Freeform 95">
              <a:extLst>
                <a:ext uri="{FF2B5EF4-FFF2-40B4-BE49-F238E27FC236}">
                  <a16:creationId xmlns:a16="http://schemas.microsoft.com/office/drawing/2014/main" id="{59A8D820-1814-18BE-BAE6-8CE66AB01F95}"/>
                </a:ext>
              </a:extLst>
            </p:cNvPr>
            <p:cNvSpPr/>
            <p:nvPr/>
          </p:nvSpPr>
          <p:spPr>
            <a:xfrm>
              <a:off x="3469502" y="6299680"/>
              <a:ext cx="61392" cy="70326"/>
            </a:xfrm>
            <a:custGeom>
              <a:avLst/>
              <a:gdLst>
                <a:gd name="connsiteX0" fmla="*/ 41609 w 61392"/>
                <a:gd name="connsiteY0" fmla="*/ 29356 h 70326"/>
                <a:gd name="connsiteX1" fmla="*/ 29229 w 61392"/>
                <a:gd name="connsiteY1" fmla="*/ 26803 h 70326"/>
                <a:gd name="connsiteX2" fmla="*/ 22464 w 61392"/>
                <a:gd name="connsiteY2" fmla="*/ 24123 h 70326"/>
                <a:gd name="connsiteX3" fmla="*/ 20549 w 61392"/>
                <a:gd name="connsiteY3" fmla="*/ 20039 h 70326"/>
                <a:gd name="connsiteX4" fmla="*/ 23613 w 61392"/>
                <a:gd name="connsiteY4" fmla="*/ 15189 h 70326"/>
                <a:gd name="connsiteX5" fmla="*/ 31016 w 61392"/>
                <a:gd name="connsiteY5" fmla="*/ 13402 h 70326"/>
                <a:gd name="connsiteX6" fmla="*/ 36632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10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7 w 61392"/>
                <a:gd name="connsiteY20" fmla="*/ 54755 h 70326"/>
                <a:gd name="connsiteX21" fmla="*/ 31016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6 w 61392"/>
                <a:gd name="connsiteY26" fmla="*/ 70327 h 70326"/>
                <a:gd name="connsiteX27" fmla="*/ 46714 w 61392"/>
                <a:gd name="connsiteY27" fmla="*/ 67519 h 70326"/>
                <a:gd name="connsiteX28" fmla="*/ 57436 w 61392"/>
                <a:gd name="connsiteY28" fmla="*/ 59605 h 70326"/>
                <a:gd name="connsiteX29" fmla="*/ 61393 w 61392"/>
                <a:gd name="connsiteY29" fmla="*/ 47863 h 70326"/>
                <a:gd name="connsiteX30" fmla="*/ 56543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9" y="26803"/>
                  </a:lnTo>
                  <a:cubicBezTo>
                    <a:pt x="26038" y="26165"/>
                    <a:pt x="23868" y="25271"/>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4"/>
                    <a:pt x="36632" y="14550"/>
                  </a:cubicBezTo>
                  <a:cubicBezTo>
                    <a:pt x="38163" y="15316"/>
                    <a:pt x="39440"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9" y="43651"/>
                    <a:pt x="38418" y="44417"/>
                    <a:pt x="39950" y="45566"/>
                  </a:cubicBezTo>
                  <a:cubicBezTo>
                    <a:pt x="41354" y="46714"/>
                    <a:pt x="42120" y="48118"/>
                    <a:pt x="42120" y="49778"/>
                  </a:cubicBezTo>
                  <a:cubicBezTo>
                    <a:pt x="42120" y="51820"/>
                    <a:pt x="41098" y="53479"/>
                    <a:pt x="39057" y="54755"/>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8" y="69433"/>
                    <a:pt x="46714" y="67519"/>
                  </a:cubicBezTo>
                  <a:cubicBezTo>
                    <a:pt x="51310" y="65604"/>
                    <a:pt x="54883" y="63052"/>
                    <a:pt x="57436" y="59605"/>
                  </a:cubicBezTo>
                  <a:cubicBezTo>
                    <a:pt x="60116" y="56287"/>
                    <a:pt x="61393" y="52330"/>
                    <a:pt x="61393" y="47863"/>
                  </a:cubicBezTo>
                  <a:cubicBezTo>
                    <a:pt x="61393" y="42885"/>
                    <a:pt x="59733" y="38929"/>
                    <a:pt x="56543"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97" name="Freeform 96">
              <a:extLst>
                <a:ext uri="{FF2B5EF4-FFF2-40B4-BE49-F238E27FC236}">
                  <a16:creationId xmlns:a16="http://schemas.microsoft.com/office/drawing/2014/main" id="{C16AC98F-A5FB-A98E-F25C-77BA667277B5}"/>
                </a:ext>
              </a:extLst>
            </p:cNvPr>
            <p:cNvSpPr/>
            <p:nvPr/>
          </p:nvSpPr>
          <p:spPr>
            <a:xfrm>
              <a:off x="3543275"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694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737" y="766"/>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9"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3" y="15316"/>
                    <a:pt x="59095" y="11743"/>
                    <a:pt x="56160" y="8807"/>
                  </a:cubicBezTo>
                  <a:close/>
                  <a:moveTo>
                    <a:pt x="18762" y="28208"/>
                  </a:moveTo>
                  <a:cubicBezTo>
                    <a:pt x="18762" y="25783"/>
                    <a:pt x="19401" y="23485"/>
                    <a:pt x="20549" y="21443"/>
                  </a:cubicBezTo>
                  <a:cubicBezTo>
                    <a:pt x="21826" y="19273"/>
                    <a:pt x="23485" y="17486"/>
                    <a:pt x="25783" y="16210"/>
                  </a:cubicBezTo>
                  <a:cubicBezTo>
                    <a:pt x="27952" y="14933"/>
                    <a:pt x="30505" y="14168"/>
                    <a:pt x="33441" y="14168"/>
                  </a:cubicBezTo>
                  <a:cubicBezTo>
                    <a:pt x="36376" y="14168"/>
                    <a:pt x="38674" y="14806"/>
                    <a:pt x="40716" y="15954"/>
                  </a:cubicBezTo>
                  <a:cubicBezTo>
                    <a:pt x="42758" y="17103"/>
                    <a:pt x="44417" y="18762"/>
                    <a:pt x="45694"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98" name="Freeform 97">
              <a:extLst>
                <a:ext uri="{FF2B5EF4-FFF2-40B4-BE49-F238E27FC236}">
                  <a16:creationId xmlns:a16="http://schemas.microsoft.com/office/drawing/2014/main" id="{89CC5C82-AFAB-F919-2779-30B4B38D102D}"/>
                </a:ext>
              </a:extLst>
            </p:cNvPr>
            <p:cNvSpPr/>
            <p:nvPr/>
          </p:nvSpPr>
          <p:spPr>
            <a:xfrm>
              <a:off x="3621132" y="6299553"/>
              <a:ext cx="61392" cy="70327"/>
            </a:xfrm>
            <a:custGeom>
              <a:avLst/>
              <a:gdLst>
                <a:gd name="connsiteX0" fmla="*/ 56415 w 61392"/>
                <a:gd name="connsiteY0" fmla="*/ 35993 h 70327"/>
                <a:gd name="connsiteX1" fmla="*/ 41609 w 61392"/>
                <a:gd name="connsiteY1" fmla="*/ 29356 h 70327"/>
                <a:gd name="connsiteX2" fmla="*/ 29229 w 61392"/>
                <a:gd name="connsiteY2" fmla="*/ 26803 h 70327"/>
                <a:gd name="connsiteX3" fmla="*/ 22464 w 61392"/>
                <a:gd name="connsiteY3" fmla="*/ 24123 h 70327"/>
                <a:gd name="connsiteX4" fmla="*/ 20549 w 61392"/>
                <a:gd name="connsiteY4" fmla="*/ 20039 h 70327"/>
                <a:gd name="connsiteX5" fmla="*/ 23613 w 61392"/>
                <a:gd name="connsiteY5" fmla="*/ 15189 h 70327"/>
                <a:gd name="connsiteX6" fmla="*/ 31016 w 61392"/>
                <a:gd name="connsiteY6" fmla="*/ 13402 h 70327"/>
                <a:gd name="connsiteX7" fmla="*/ 36631 w 61392"/>
                <a:gd name="connsiteY7" fmla="*/ 14551 h 70327"/>
                <a:gd name="connsiteX8" fmla="*/ 40460 w 61392"/>
                <a:gd name="connsiteY8" fmla="*/ 17486 h 70327"/>
                <a:gd name="connsiteX9" fmla="*/ 42375 w 61392"/>
                <a:gd name="connsiteY9" fmla="*/ 21443 h 70327"/>
                <a:gd name="connsiteX10" fmla="*/ 59733 w 61392"/>
                <a:gd name="connsiteY10" fmla="*/ 20422 h 70327"/>
                <a:gd name="connsiteX11" fmla="*/ 51054 w 61392"/>
                <a:gd name="connsiteY11" fmla="*/ 5488 h 70327"/>
                <a:gd name="connsiteX12" fmla="*/ 30632 w 61392"/>
                <a:gd name="connsiteY12" fmla="*/ 0 h 70327"/>
                <a:gd name="connsiteX13" fmla="*/ 15316 w 61392"/>
                <a:gd name="connsiteY13" fmla="*/ 2553 h 70327"/>
                <a:gd name="connsiteX14" fmla="*/ 5233 w 61392"/>
                <a:gd name="connsiteY14" fmla="*/ 9828 h 70327"/>
                <a:gd name="connsiteX15" fmla="*/ 1659 w 61392"/>
                <a:gd name="connsiteY15" fmla="*/ 21187 h 70327"/>
                <a:gd name="connsiteX16" fmla="*/ 6510 w 61392"/>
                <a:gd name="connsiteY16" fmla="*/ 33823 h 70327"/>
                <a:gd name="connsiteX17" fmla="*/ 21443 w 61392"/>
                <a:gd name="connsiteY17" fmla="*/ 40716 h 70327"/>
                <a:gd name="connsiteX18" fmla="*/ 33313 w 61392"/>
                <a:gd name="connsiteY18" fmla="*/ 43013 h 70327"/>
                <a:gd name="connsiteX19" fmla="*/ 39950 w 61392"/>
                <a:gd name="connsiteY19" fmla="*/ 45566 h 70327"/>
                <a:gd name="connsiteX20" fmla="*/ 42120 w 61392"/>
                <a:gd name="connsiteY20" fmla="*/ 49778 h 70327"/>
                <a:gd name="connsiteX21" fmla="*/ 39056 w 61392"/>
                <a:gd name="connsiteY21" fmla="*/ 54756 h 70327"/>
                <a:gd name="connsiteX22" fmla="*/ 31016 w 61392"/>
                <a:gd name="connsiteY22" fmla="*/ 56670 h 70327"/>
                <a:gd name="connsiteX23" fmla="*/ 22719 w 61392"/>
                <a:gd name="connsiteY23" fmla="*/ 54500 h 70327"/>
                <a:gd name="connsiteX24" fmla="*/ 18635 w 61392"/>
                <a:gd name="connsiteY24" fmla="*/ 48246 h 70327"/>
                <a:gd name="connsiteX25" fmla="*/ 0 w 61392"/>
                <a:gd name="connsiteY25" fmla="*/ 49267 h 70327"/>
                <a:gd name="connsiteX26" fmla="*/ 9445 w 61392"/>
                <a:gd name="connsiteY26" fmla="*/ 64711 h 70327"/>
                <a:gd name="connsiteX27" fmla="*/ 31016 w 61392"/>
                <a:gd name="connsiteY27" fmla="*/ 70327 h 70327"/>
                <a:gd name="connsiteX28" fmla="*/ 46714 w 61392"/>
                <a:gd name="connsiteY28" fmla="*/ 67519 h 70327"/>
                <a:gd name="connsiteX29" fmla="*/ 57436 w 61392"/>
                <a:gd name="connsiteY29" fmla="*/ 59606 h 70327"/>
                <a:gd name="connsiteX30" fmla="*/ 61392 w 61392"/>
                <a:gd name="connsiteY30" fmla="*/ 47863 h 70327"/>
                <a:gd name="connsiteX31" fmla="*/ 56543 w 61392"/>
                <a:gd name="connsiteY31" fmla="*/ 35993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7">
                  <a:moveTo>
                    <a:pt x="56415" y="35993"/>
                  </a:moveTo>
                  <a:cubicBezTo>
                    <a:pt x="53096" y="32930"/>
                    <a:pt x="48246" y="30760"/>
                    <a:pt x="41609" y="29356"/>
                  </a:cubicBezTo>
                  <a:lnTo>
                    <a:pt x="29229" y="26803"/>
                  </a:lnTo>
                  <a:cubicBezTo>
                    <a:pt x="26038" y="26165"/>
                    <a:pt x="23868" y="25272"/>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5"/>
                    <a:pt x="36631" y="14551"/>
                  </a:cubicBezTo>
                  <a:cubicBezTo>
                    <a:pt x="38163" y="15316"/>
                    <a:pt x="39439" y="16210"/>
                    <a:pt x="40460" y="17486"/>
                  </a:cubicBezTo>
                  <a:cubicBezTo>
                    <a:pt x="41481" y="18635"/>
                    <a:pt x="42120" y="20039"/>
                    <a:pt x="42375" y="21443"/>
                  </a:cubicBezTo>
                  <a:lnTo>
                    <a:pt x="59733" y="20422"/>
                  </a:lnTo>
                  <a:cubicBezTo>
                    <a:pt x="58840" y="14168"/>
                    <a:pt x="56032" y="9190"/>
                    <a:pt x="51054" y="5488"/>
                  </a:cubicBezTo>
                  <a:cubicBezTo>
                    <a:pt x="46076" y="1787"/>
                    <a:pt x="39312" y="0"/>
                    <a:pt x="30632" y="0"/>
                  </a:cubicBezTo>
                  <a:cubicBezTo>
                    <a:pt x="24761" y="0"/>
                    <a:pt x="19656" y="894"/>
                    <a:pt x="15316" y="2553"/>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6"/>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7" y="69433"/>
                    <a:pt x="46714" y="67519"/>
                  </a:cubicBezTo>
                  <a:cubicBezTo>
                    <a:pt x="51310" y="65605"/>
                    <a:pt x="54883" y="63052"/>
                    <a:pt x="57436" y="59606"/>
                  </a:cubicBezTo>
                  <a:cubicBezTo>
                    <a:pt x="60116" y="56287"/>
                    <a:pt x="61392" y="52330"/>
                    <a:pt x="61392" y="47863"/>
                  </a:cubicBezTo>
                  <a:cubicBezTo>
                    <a:pt x="61392" y="42886"/>
                    <a:pt x="59733" y="38929"/>
                    <a:pt x="56543" y="35993"/>
                  </a:cubicBezTo>
                  <a:close/>
                </a:path>
              </a:pathLst>
            </a:custGeom>
            <a:solidFill>
              <a:srgbClr val="EC607E"/>
            </a:solidFill>
            <a:ln w="0" cap="flat">
              <a:noFill/>
              <a:prstDash val="solid"/>
              <a:miter/>
            </a:ln>
          </p:spPr>
          <p:txBody>
            <a:bodyPr rtlCol="0" anchor="ctr"/>
            <a:lstStyle/>
            <a:p>
              <a:endParaRPr lang="en-GB" sz="1013"/>
            </a:p>
          </p:txBody>
        </p:sp>
        <p:sp>
          <p:nvSpPr>
            <p:cNvPr id="99" name="Freeform 98">
              <a:extLst>
                <a:ext uri="{FF2B5EF4-FFF2-40B4-BE49-F238E27FC236}">
                  <a16:creationId xmlns:a16="http://schemas.microsoft.com/office/drawing/2014/main" id="{55A82706-7F93-EFE3-DBA3-74F105015137}"/>
                </a:ext>
              </a:extLst>
            </p:cNvPr>
            <p:cNvSpPr/>
            <p:nvPr/>
          </p:nvSpPr>
          <p:spPr>
            <a:xfrm>
              <a:off x="2164306" y="6277599"/>
              <a:ext cx="57690" cy="91131"/>
            </a:xfrm>
            <a:custGeom>
              <a:avLst/>
              <a:gdLst>
                <a:gd name="connsiteX0" fmla="*/ 57691 w 57690"/>
                <a:gd name="connsiteY0" fmla="*/ 79261 h 91131"/>
                <a:gd name="connsiteX1" fmla="*/ 13784 w 57690"/>
                <a:gd name="connsiteY1" fmla="*/ 79261 h 91131"/>
                <a:gd name="connsiteX2" fmla="*/ 13784 w 57690"/>
                <a:gd name="connsiteY2" fmla="*/ 51309 h 91131"/>
                <a:gd name="connsiteX3" fmla="*/ 54245 w 57690"/>
                <a:gd name="connsiteY3" fmla="*/ 51309 h 91131"/>
                <a:gd name="connsiteX4" fmla="*/ 54245 w 57690"/>
                <a:gd name="connsiteY4" fmla="*/ 39567 h 91131"/>
                <a:gd name="connsiteX5" fmla="*/ 13784 w 57690"/>
                <a:gd name="connsiteY5" fmla="*/ 39567 h 91131"/>
                <a:gd name="connsiteX6" fmla="*/ 13784 w 57690"/>
                <a:gd name="connsiteY6" fmla="*/ 11870 h 91131"/>
                <a:gd name="connsiteX7" fmla="*/ 57180 w 57690"/>
                <a:gd name="connsiteY7" fmla="*/ 11870 h 91131"/>
                <a:gd name="connsiteX8" fmla="*/ 57180 w 57690"/>
                <a:gd name="connsiteY8" fmla="*/ 0 h 91131"/>
                <a:gd name="connsiteX9" fmla="*/ 0 w 57690"/>
                <a:gd name="connsiteY9" fmla="*/ 0 h 91131"/>
                <a:gd name="connsiteX10" fmla="*/ 0 w 57690"/>
                <a:gd name="connsiteY10" fmla="*/ 91132 h 91131"/>
                <a:gd name="connsiteX11" fmla="*/ 57691 w 57690"/>
                <a:gd name="connsiteY11" fmla="*/ 91132 h 91131"/>
                <a:gd name="connsiteX12" fmla="*/ 57691 w 57690"/>
                <a:gd name="connsiteY12" fmla="*/ 7926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90" h="91131">
                  <a:moveTo>
                    <a:pt x="57691" y="79261"/>
                  </a:moveTo>
                  <a:lnTo>
                    <a:pt x="13784" y="79261"/>
                  </a:lnTo>
                  <a:lnTo>
                    <a:pt x="13784" y="51309"/>
                  </a:lnTo>
                  <a:lnTo>
                    <a:pt x="54245" y="51309"/>
                  </a:lnTo>
                  <a:lnTo>
                    <a:pt x="54245" y="39567"/>
                  </a:lnTo>
                  <a:lnTo>
                    <a:pt x="13784" y="39567"/>
                  </a:lnTo>
                  <a:lnTo>
                    <a:pt x="13784" y="11870"/>
                  </a:lnTo>
                  <a:lnTo>
                    <a:pt x="57180" y="11870"/>
                  </a:lnTo>
                  <a:lnTo>
                    <a:pt x="57180" y="0"/>
                  </a:lnTo>
                  <a:lnTo>
                    <a:pt x="0" y="0"/>
                  </a:lnTo>
                  <a:lnTo>
                    <a:pt x="0" y="91132"/>
                  </a:lnTo>
                  <a:lnTo>
                    <a:pt x="57691" y="91132"/>
                  </a:lnTo>
                  <a:lnTo>
                    <a:pt x="57691" y="79261"/>
                  </a:lnTo>
                  <a:close/>
                </a:path>
              </a:pathLst>
            </a:custGeom>
            <a:solidFill>
              <a:srgbClr val="14336A"/>
            </a:solidFill>
            <a:ln w="0" cap="flat">
              <a:noFill/>
              <a:prstDash val="solid"/>
              <a:miter/>
            </a:ln>
          </p:spPr>
          <p:txBody>
            <a:bodyPr rtlCol="0" anchor="ctr"/>
            <a:lstStyle/>
            <a:p>
              <a:endParaRPr lang="en-GB" sz="1013"/>
            </a:p>
          </p:txBody>
        </p:sp>
        <p:sp>
          <p:nvSpPr>
            <p:cNvPr id="100" name="Freeform 99">
              <a:extLst>
                <a:ext uri="{FF2B5EF4-FFF2-40B4-BE49-F238E27FC236}">
                  <a16:creationId xmlns:a16="http://schemas.microsoft.com/office/drawing/2014/main" id="{AE2A7CAC-286E-7BE2-761B-0C721E01BAF1}"/>
                </a:ext>
              </a:extLst>
            </p:cNvPr>
            <p:cNvSpPr/>
            <p:nvPr/>
          </p:nvSpPr>
          <p:spPr>
            <a:xfrm>
              <a:off x="2242036" y="6300574"/>
              <a:ext cx="56542" cy="69050"/>
            </a:xfrm>
            <a:custGeom>
              <a:avLst/>
              <a:gdLst>
                <a:gd name="connsiteX0" fmla="*/ 10721 w 56542"/>
                <a:gd name="connsiteY0" fmla="*/ 66115 h 69050"/>
                <a:gd name="connsiteX1" fmla="*/ 22336 w 56542"/>
                <a:gd name="connsiteY1" fmla="*/ 69050 h 69050"/>
                <a:gd name="connsiteX2" fmla="*/ 35227 w 56542"/>
                <a:gd name="connsiteY2" fmla="*/ 65476 h 69050"/>
                <a:gd name="connsiteX3" fmla="*/ 42758 w 56542"/>
                <a:gd name="connsiteY3" fmla="*/ 56414 h 69050"/>
                <a:gd name="connsiteX4" fmla="*/ 43524 w 56542"/>
                <a:gd name="connsiteY4" fmla="*/ 56414 h 69050"/>
                <a:gd name="connsiteX5" fmla="*/ 43524 w 56542"/>
                <a:gd name="connsiteY5" fmla="*/ 68284 h 69050"/>
                <a:gd name="connsiteX6" fmla="*/ 56542 w 56542"/>
                <a:gd name="connsiteY6" fmla="*/ 68284 h 69050"/>
                <a:gd name="connsiteX7" fmla="*/ 56542 w 56542"/>
                <a:gd name="connsiteY7" fmla="*/ 0 h 69050"/>
                <a:gd name="connsiteX8" fmla="*/ 43140 w 56542"/>
                <a:gd name="connsiteY8" fmla="*/ 0 h 69050"/>
                <a:gd name="connsiteX9" fmla="*/ 43140 w 56542"/>
                <a:gd name="connsiteY9" fmla="*/ 39949 h 69050"/>
                <a:gd name="connsiteX10" fmla="*/ 40716 w 56542"/>
                <a:gd name="connsiteY10" fmla="*/ 49522 h 69050"/>
                <a:gd name="connsiteX11" fmla="*/ 34589 w 56542"/>
                <a:gd name="connsiteY11" fmla="*/ 55138 h 69050"/>
                <a:gd name="connsiteX12" fmla="*/ 27186 w 56542"/>
                <a:gd name="connsiteY12" fmla="*/ 57052 h 69050"/>
                <a:gd name="connsiteX13" fmla="*/ 17103 w 56542"/>
                <a:gd name="connsiteY13" fmla="*/ 52968 h 69050"/>
                <a:gd name="connsiteX14" fmla="*/ 13274 w 56542"/>
                <a:gd name="connsiteY14" fmla="*/ 41864 h 69050"/>
                <a:gd name="connsiteX15" fmla="*/ 13274 w 56542"/>
                <a:gd name="connsiteY15" fmla="*/ 0 h 69050"/>
                <a:gd name="connsiteX16" fmla="*/ 0 w 56542"/>
                <a:gd name="connsiteY16" fmla="*/ 0 h 69050"/>
                <a:gd name="connsiteX17" fmla="*/ 0 w 56542"/>
                <a:gd name="connsiteY17" fmla="*/ 43523 h 69050"/>
                <a:gd name="connsiteX18" fmla="*/ 2808 w 56542"/>
                <a:gd name="connsiteY18" fmla="*/ 57691 h 69050"/>
                <a:gd name="connsiteX19" fmla="*/ 10721 w 56542"/>
                <a:gd name="connsiteY19" fmla="*/ 66370 h 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542" h="69050">
                  <a:moveTo>
                    <a:pt x="10721" y="66115"/>
                  </a:moveTo>
                  <a:cubicBezTo>
                    <a:pt x="14040" y="68029"/>
                    <a:pt x="17997" y="69050"/>
                    <a:pt x="22336" y="69050"/>
                  </a:cubicBezTo>
                  <a:cubicBezTo>
                    <a:pt x="27441" y="69050"/>
                    <a:pt x="31781" y="67902"/>
                    <a:pt x="35227" y="65476"/>
                  </a:cubicBezTo>
                  <a:cubicBezTo>
                    <a:pt x="38673" y="63051"/>
                    <a:pt x="41226" y="59988"/>
                    <a:pt x="42758" y="56414"/>
                  </a:cubicBezTo>
                  <a:lnTo>
                    <a:pt x="43524" y="56414"/>
                  </a:lnTo>
                  <a:lnTo>
                    <a:pt x="43524" y="68284"/>
                  </a:lnTo>
                  <a:lnTo>
                    <a:pt x="56542" y="68284"/>
                  </a:lnTo>
                  <a:lnTo>
                    <a:pt x="56542" y="0"/>
                  </a:lnTo>
                  <a:lnTo>
                    <a:pt x="43140" y="0"/>
                  </a:lnTo>
                  <a:lnTo>
                    <a:pt x="43140" y="39949"/>
                  </a:lnTo>
                  <a:cubicBezTo>
                    <a:pt x="43140" y="43779"/>
                    <a:pt x="42375" y="47097"/>
                    <a:pt x="40716" y="49522"/>
                  </a:cubicBezTo>
                  <a:cubicBezTo>
                    <a:pt x="39056" y="52075"/>
                    <a:pt x="37014" y="53862"/>
                    <a:pt x="34589" y="55138"/>
                  </a:cubicBezTo>
                  <a:cubicBezTo>
                    <a:pt x="32164" y="56414"/>
                    <a:pt x="29611" y="57052"/>
                    <a:pt x="27186" y="57052"/>
                  </a:cubicBezTo>
                  <a:cubicBezTo>
                    <a:pt x="23102" y="57052"/>
                    <a:pt x="19656" y="55649"/>
                    <a:pt x="17103" y="52968"/>
                  </a:cubicBezTo>
                  <a:cubicBezTo>
                    <a:pt x="14550" y="50160"/>
                    <a:pt x="13274" y="46459"/>
                    <a:pt x="13274" y="41864"/>
                  </a:cubicBezTo>
                  <a:lnTo>
                    <a:pt x="13274" y="0"/>
                  </a:lnTo>
                  <a:lnTo>
                    <a:pt x="0" y="0"/>
                  </a:lnTo>
                  <a:lnTo>
                    <a:pt x="0" y="43523"/>
                  </a:lnTo>
                  <a:cubicBezTo>
                    <a:pt x="0" y="49139"/>
                    <a:pt x="893" y="53862"/>
                    <a:pt x="2808" y="57691"/>
                  </a:cubicBezTo>
                  <a:cubicBezTo>
                    <a:pt x="4722" y="61520"/>
                    <a:pt x="7403" y="64456"/>
                    <a:pt x="10721" y="66370"/>
                  </a:cubicBezTo>
                  <a:close/>
                </a:path>
              </a:pathLst>
            </a:custGeom>
            <a:solidFill>
              <a:srgbClr val="14336A"/>
            </a:solidFill>
            <a:ln w="0" cap="flat">
              <a:noFill/>
              <a:prstDash val="solid"/>
              <a:miter/>
            </a:ln>
          </p:spPr>
          <p:txBody>
            <a:bodyPr rtlCol="0" anchor="ctr"/>
            <a:lstStyle/>
            <a:p>
              <a:endParaRPr lang="en-GB" sz="1013"/>
            </a:p>
          </p:txBody>
        </p:sp>
        <p:sp>
          <p:nvSpPr>
            <p:cNvPr id="101" name="Freeform 100">
              <a:extLst>
                <a:ext uri="{FF2B5EF4-FFF2-40B4-BE49-F238E27FC236}">
                  <a16:creationId xmlns:a16="http://schemas.microsoft.com/office/drawing/2014/main" id="{23A5B87D-2048-E19E-99E6-F75F45A36272}"/>
                </a:ext>
              </a:extLst>
            </p:cNvPr>
            <p:cNvSpPr/>
            <p:nvPr/>
          </p:nvSpPr>
          <p:spPr>
            <a:xfrm>
              <a:off x="2319383" y="6299297"/>
              <a:ext cx="36631" cy="69305"/>
            </a:xfrm>
            <a:custGeom>
              <a:avLst/>
              <a:gdLst>
                <a:gd name="connsiteX0" fmla="*/ 13402 w 36631"/>
                <a:gd name="connsiteY0" fmla="*/ 27697 h 69305"/>
                <a:gd name="connsiteX1" fmla="*/ 15571 w 36631"/>
                <a:gd name="connsiteY1" fmla="*/ 19783 h 69305"/>
                <a:gd name="connsiteX2" fmla="*/ 21315 w 36631"/>
                <a:gd name="connsiteY2" fmla="*/ 14295 h 69305"/>
                <a:gd name="connsiteX3" fmla="*/ 29739 w 36631"/>
                <a:gd name="connsiteY3" fmla="*/ 12253 h 69305"/>
                <a:gd name="connsiteX4" fmla="*/ 33823 w 36631"/>
                <a:gd name="connsiteY4" fmla="*/ 12508 h 69305"/>
                <a:gd name="connsiteX5" fmla="*/ 36631 w 36631"/>
                <a:gd name="connsiteY5" fmla="*/ 13019 h 69305"/>
                <a:gd name="connsiteX6" fmla="*/ 36631 w 36631"/>
                <a:gd name="connsiteY6" fmla="*/ 255 h 69305"/>
                <a:gd name="connsiteX7" fmla="*/ 33951 w 36631"/>
                <a:gd name="connsiteY7" fmla="*/ 0 h 69305"/>
                <a:gd name="connsiteX8" fmla="*/ 31015 w 36631"/>
                <a:gd name="connsiteY8" fmla="*/ 0 h 69305"/>
                <a:gd name="connsiteX9" fmla="*/ 20294 w 36631"/>
                <a:gd name="connsiteY9" fmla="*/ 3191 h 69305"/>
                <a:gd name="connsiteX10" fmla="*/ 13657 w 36631"/>
                <a:gd name="connsiteY10" fmla="*/ 11870 h 69305"/>
                <a:gd name="connsiteX11" fmla="*/ 12891 w 36631"/>
                <a:gd name="connsiteY11" fmla="*/ 11870 h 69305"/>
                <a:gd name="connsiteX12" fmla="*/ 12891 w 36631"/>
                <a:gd name="connsiteY12" fmla="*/ 1021 h 69305"/>
                <a:gd name="connsiteX13" fmla="*/ 0 w 36631"/>
                <a:gd name="connsiteY13" fmla="*/ 1021 h 69305"/>
                <a:gd name="connsiteX14" fmla="*/ 0 w 36631"/>
                <a:gd name="connsiteY14" fmla="*/ 69306 h 69305"/>
                <a:gd name="connsiteX15" fmla="*/ 13274 w 36631"/>
                <a:gd name="connsiteY15" fmla="*/ 69306 h 69305"/>
                <a:gd name="connsiteX16" fmla="*/ 13274 w 36631"/>
                <a:gd name="connsiteY16" fmla="*/ 27569 h 6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31" h="69305">
                  <a:moveTo>
                    <a:pt x="13402" y="27697"/>
                  </a:moveTo>
                  <a:cubicBezTo>
                    <a:pt x="13402" y="24761"/>
                    <a:pt x="14167" y="22081"/>
                    <a:pt x="15571" y="19783"/>
                  </a:cubicBezTo>
                  <a:cubicBezTo>
                    <a:pt x="16975" y="17486"/>
                    <a:pt x="18890" y="15571"/>
                    <a:pt x="21315" y="14295"/>
                  </a:cubicBezTo>
                  <a:cubicBezTo>
                    <a:pt x="23740" y="13019"/>
                    <a:pt x="26548" y="12253"/>
                    <a:pt x="29739" y="12253"/>
                  </a:cubicBezTo>
                  <a:cubicBezTo>
                    <a:pt x="31143" y="12253"/>
                    <a:pt x="32419" y="12253"/>
                    <a:pt x="33823" y="12508"/>
                  </a:cubicBezTo>
                  <a:cubicBezTo>
                    <a:pt x="35227" y="12764"/>
                    <a:pt x="36121" y="12891"/>
                    <a:pt x="36631" y="13019"/>
                  </a:cubicBezTo>
                  <a:lnTo>
                    <a:pt x="36631" y="255"/>
                  </a:lnTo>
                  <a:cubicBezTo>
                    <a:pt x="35993" y="255"/>
                    <a:pt x="35100" y="127"/>
                    <a:pt x="33951" y="0"/>
                  </a:cubicBezTo>
                  <a:cubicBezTo>
                    <a:pt x="32802" y="0"/>
                    <a:pt x="31781" y="0"/>
                    <a:pt x="31015" y="0"/>
                  </a:cubicBezTo>
                  <a:cubicBezTo>
                    <a:pt x="27059" y="0"/>
                    <a:pt x="23485" y="1021"/>
                    <a:pt x="20294" y="3191"/>
                  </a:cubicBezTo>
                  <a:cubicBezTo>
                    <a:pt x="17103" y="5360"/>
                    <a:pt x="14933" y="8168"/>
                    <a:pt x="13657" y="11870"/>
                  </a:cubicBezTo>
                  <a:lnTo>
                    <a:pt x="12891" y="11870"/>
                  </a:lnTo>
                  <a:lnTo>
                    <a:pt x="12891" y="1021"/>
                  </a:lnTo>
                  <a:lnTo>
                    <a:pt x="0" y="1021"/>
                  </a:lnTo>
                  <a:lnTo>
                    <a:pt x="0" y="69306"/>
                  </a:lnTo>
                  <a:lnTo>
                    <a:pt x="13274" y="69306"/>
                  </a:lnTo>
                  <a:lnTo>
                    <a:pt x="13274" y="27569"/>
                  </a:lnTo>
                  <a:close/>
                </a:path>
              </a:pathLst>
            </a:custGeom>
            <a:solidFill>
              <a:srgbClr val="14336A"/>
            </a:solidFill>
            <a:ln w="0" cap="flat">
              <a:noFill/>
              <a:prstDash val="solid"/>
              <a:miter/>
            </a:ln>
          </p:spPr>
          <p:txBody>
            <a:bodyPr rtlCol="0" anchor="ctr"/>
            <a:lstStyle/>
            <a:p>
              <a:endParaRPr lang="en-GB" sz="1013"/>
            </a:p>
          </p:txBody>
        </p:sp>
        <p:sp>
          <p:nvSpPr>
            <p:cNvPr id="102" name="Freeform 101">
              <a:extLst>
                <a:ext uri="{FF2B5EF4-FFF2-40B4-BE49-F238E27FC236}">
                  <a16:creationId xmlns:a16="http://schemas.microsoft.com/office/drawing/2014/main" id="{0679739A-ABD6-C30F-C703-F58B707FA09E}"/>
                </a:ext>
              </a:extLst>
            </p:cNvPr>
            <p:cNvSpPr/>
            <p:nvPr/>
          </p:nvSpPr>
          <p:spPr>
            <a:xfrm>
              <a:off x="2365331" y="6299553"/>
              <a:ext cx="63562" cy="70454"/>
            </a:xfrm>
            <a:custGeom>
              <a:avLst/>
              <a:gdLst>
                <a:gd name="connsiteX0" fmla="*/ 48501 w 63562"/>
                <a:gd name="connsiteY0" fmla="*/ 66115 h 70454"/>
                <a:gd name="connsiteX1" fmla="*/ 59606 w 63562"/>
                <a:gd name="connsiteY1" fmla="*/ 53862 h 70454"/>
                <a:gd name="connsiteX2" fmla="*/ 63562 w 63562"/>
                <a:gd name="connsiteY2" fmla="*/ 35355 h 70454"/>
                <a:gd name="connsiteX3" fmla="*/ 59606 w 63562"/>
                <a:gd name="connsiteY3" fmla="*/ 16720 h 70454"/>
                <a:gd name="connsiteX4" fmla="*/ 48501 w 63562"/>
                <a:gd name="connsiteY4" fmla="*/ 4340 h 70454"/>
                <a:gd name="connsiteX5" fmla="*/ 31781 w 63562"/>
                <a:gd name="connsiteY5" fmla="*/ 0 h 70454"/>
                <a:gd name="connsiteX6" fmla="*/ 15061 w 63562"/>
                <a:gd name="connsiteY6" fmla="*/ 4340 h 70454"/>
                <a:gd name="connsiteX7" fmla="*/ 3957 w 63562"/>
                <a:gd name="connsiteY7" fmla="*/ 16720 h 70454"/>
                <a:gd name="connsiteX8" fmla="*/ 0 w 63562"/>
                <a:gd name="connsiteY8" fmla="*/ 35355 h 70454"/>
                <a:gd name="connsiteX9" fmla="*/ 3957 w 63562"/>
                <a:gd name="connsiteY9" fmla="*/ 53862 h 70454"/>
                <a:gd name="connsiteX10" fmla="*/ 15061 w 63562"/>
                <a:gd name="connsiteY10" fmla="*/ 66115 h 70454"/>
                <a:gd name="connsiteX11" fmla="*/ 31781 w 63562"/>
                <a:gd name="connsiteY11" fmla="*/ 70454 h 70454"/>
                <a:gd name="connsiteX12" fmla="*/ 48501 w 63562"/>
                <a:gd name="connsiteY12" fmla="*/ 66115 h 70454"/>
                <a:gd name="connsiteX13" fmla="*/ 15316 w 63562"/>
                <a:gd name="connsiteY13" fmla="*/ 47225 h 70454"/>
                <a:gd name="connsiteX14" fmla="*/ 13274 w 63562"/>
                <a:gd name="connsiteY14" fmla="*/ 35227 h 70454"/>
                <a:gd name="connsiteX15" fmla="*/ 15316 w 63562"/>
                <a:gd name="connsiteY15" fmla="*/ 23230 h 70454"/>
                <a:gd name="connsiteX16" fmla="*/ 21443 w 63562"/>
                <a:gd name="connsiteY16" fmla="*/ 14423 h 70454"/>
                <a:gd name="connsiteX17" fmla="*/ 31781 w 63562"/>
                <a:gd name="connsiteY17" fmla="*/ 11104 h 70454"/>
                <a:gd name="connsiteX18" fmla="*/ 42119 w 63562"/>
                <a:gd name="connsiteY18" fmla="*/ 14423 h 70454"/>
                <a:gd name="connsiteX19" fmla="*/ 48246 w 63562"/>
                <a:gd name="connsiteY19" fmla="*/ 23230 h 70454"/>
                <a:gd name="connsiteX20" fmla="*/ 50288 w 63562"/>
                <a:gd name="connsiteY20" fmla="*/ 35227 h 70454"/>
                <a:gd name="connsiteX21" fmla="*/ 48246 w 63562"/>
                <a:gd name="connsiteY21" fmla="*/ 47225 h 70454"/>
                <a:gd name="connsiteX22" fmla="*/ 42119 w 63562"/>
                <a:gd name="connsiteY22" fmla="*/ 56032 h 70454"/>
                <a:gd name="connsiteX23" fmla="*/ 31781 w 63562"/>
                <a:gd name="connsiteY23" fmla="*/ 59350 h 70454"/>
                <a:gd name="connsiteX24" fmla="*/ 21443 w 63562"/>
                <a:gd name="connsiteY24" fmla="*/ 56032 h 70454"/>
                <a:gd name="connsiteX25" fmla="*/ 15316 w 63562"/>
                <a:gd name="connsiteY25" fmla="*/ 47225 h 7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62" h="70454">
                  <a:moveTo>
                    <a:pt x="48501" y="66115"/>
                  </a:moveTo>
                  <a:cubicBezTo>
                    <a:pt x="53224" y="63179"/>
                    <a:pt x="56925" y="59095"/>
                    <a:pt x="59606" y="53862"/>
                  </a:cubicBezTo>
                  <a:cubicBezTo>
                    <a:pt x="62286" y="48629"/>
                    <a:pt x="63562" y="42375"/>
                    <a:pt x="63562" y="35355"/>
                  </a:cubicBezTo>
                  <a:cubicBezTo>
                    <a:pt x="63562" y="28335"/>
                    <a:pt x="62286" y="22081"/>
                    <a:pt x="59606" y="16720"/>
                  </a:cubicBezTo>
                  <a:cubicBezTo>
                    <a:pt x="56925" y="11360"/>
                    <a:pt x="53224" y="7275"/>
                    <a:pt x="48501" y="4340"/>
                  </a:cubicBezTo>
                  <a:cubicBezTo>
                    <a:pt x="43779" y="1404"/>
                    <a:pt x="38163" y="0"/>
                    <a:pt x="31781" y="0"/>
                  </a:cubicBezTo>
                  <a:cubicBezTo>
                    <a:pt x="25399" y="0"/>
                    <a:pt x="19783" y="1404"/>
                    <a:pt x="15061" y="4340"/>
                  </a:cubicBezTo>
                  <a:cubicBezTo>
                    <a:pt x="10338" y="7275"/>
                    <a:pt x="6637" y="11360"/>
                    <a:pt x="3957" y="16720"/>
                  </a:cubicBezTo>
                  <a:cubicBezTo>
                    <a:pt x="1276" y="22081"/>
                    <a:pt x="0" y="28207"/>
                    <a:pt x="0" y="35355"/>
                  </a:cubicBezTo>
                  <a:cubicBezTo>
                    <a:pt x="0" y="42503"/>
                    <a:pt x="1276" y="48629"/>
                    <a:pt x="3957" y="53862"/>
                  </a:cubicBezTo>
                  <a:cubicBezTo>
                    <a:pt x="6637" y="59095"/>
                    <a:pt x="10338" y="63179"/>
                    <a:pt x="15061" y="66115"/>
                  </a:cubicBezTo>
                  <a:cubicBezTo>
                    <a:pt x="19783" y="69051"/>
                    <a:pt x="25399" y="70454"/>
                    <a:pt x="31781" y="70454"/>
                  </a:cubicBezTo>
                  <a:cubicBezTo>
                    <a:pt x="38163" y="70454"/>
                    <a:pt x="43779" y="69051"/>
                    <a:pt x="48501" y="66115"/>
                  </a:cubicBezTo>
                  <a:close/>
                  <a:moveTo>
                    <a:pt x="15316" y="47225"/>
                  </a:moveTo>
                  <a:cubicBezTo>
                    <a:pt x="14040" y="43524"/>
                    <a:pt x="13274" y="39567"/>
                    <a:pt x="13274" y="35227"/>
                  </a:cubicBezTo>
                  <a:cubicBezTo>
                    <a:pt x="13274" y="30888"/>
                    <a:pt x="13912" y="26803"/>
                    <a:pt x="15316" y="23230"/>
                  </a:cubicBezTo>
                  <a:cubicBezTo>
                    <a:pt x="16592" y="19528"/>
                    <a:pt x="18635" y="16592"/>
                    <a:pt x="21443" y="14423"/>
                  </a:cubicBezTo>
                  <a:cubicBezTo>
                    <a:pt x="24123" y="12253"/>
                    <a:pt x="27697" y="11104"/>
                    <a:pt x="31781" y="11104"/>
                  </a:cubicBezTo>
                  <a:cubicBezTo>
                    <a:pt x="35865" y="11104"/>
                    <a:pt x="39311" y="12253"/>
                    <a:pt x="42119" y="14423"/>
                  </a:cubicBezTo>
                  <a:cubicBezTo>
                    <a:pt x="44800" y="16592"/>
                    <a:pt x="46842" y="19656"/>
                    <a:pt x="48246" y="23230"/>
                  </a:cubicBezTo>
                  <a:cubicBezTo>
                    <a:pt x="49522" y="26931"/>
                    <a:pt x="50288" y="30888"/>
                    <a:pt x="50288" y="35227"/>
                  </a:cubicBezTo>
                  <a:cubicBezTo>
                    <a:pt x="50288" y="39567"/>
                    <a:pt x="49650" y="43651"/>
                    <a:pt x="48246" y="47225"/>
                  </a:cubicBezTo>
                  <a:cubicBezTo>
                    <a:pt x="46970" y="50926"/>
                    <a:pt x="44927" y="53734"/>
                    <a:pt x="42119" y="56032"/>
                  </a:cubicBezTo>
                  <a:cubicBezTo>
                    <a:pt x="39439" y="58202"/>
                    <a:pt x="35993" y="59350"/>
                    <a:pt x="31781" y="59350"/>
                  </a:cubicBezTo>
                  <a:cubicBezTo>
                    <a:pt x="27569" y="59350"/>
                    <a:pt x="24123" y="58202"/>
                    <a:pt x="21443" y="56032"/>
                  </a:cubicBezTo>
                  <a:cubicBezTo>
                    <a:pt x="18635" y="53862"/>
                    <a:pt x="16720" y="50926"/>
                    <a:pt x="15316" y="47225"/>
                  </a:cubicBezTo>
                  <a:close/>
                </a:path>
              </a:pathLst>
            </a:custGeom>
            <a:solidFill>
              <a:srgbClr val="14336A"/>
            </a:solidFill>
            <a:ln w="0" cap="flat">
              <a:noFill/>
              <a:prstDash val="solid"/>
              <a:miter/>
            </a:ln>
          </p:spPr>
          <p:txBody>
            <a:bodyPr rtlCol="0" anchor="ctr"/>
            <a:lstStyle/>
            <a:p>
              <a:endParaRPr lang="en-GB" sz="1013"/>
            </a:p>
          </p:txBody>
        </p:sp>
        <p:sp>
          <p:nvSpPr>
            <p:cNvPr id="103" name="Freeform 102">
              <a:extLst>
                <a:ext uri="{FF2B5EF4-FFF2-40B4-BE49-F238E27FC236}">
                  <a16:creationId xmlns:a16="http://schemas.microsoft.com/office/drawing/2014/main" id="{F8D9EF0B-D9A7-DA84-EFC6-699ECBEAA4C6}"/>
                </a:ext>
              </a:extLst>
            </p:cNvPr>
            <p:cNvSpPr/>
            <p:nvPr/>
          </p:nvSpPr>
          <p:spPr>
            <a:xfrm>
              <a:off x="2446762" y="6299553"/>
              <a:ext cx="62413" cy="94960"/>
            </a:xfrm>
            <a:custGeom>
              <a:avLst/>
              <a:gdLst>
                <a:gd name="connsiteX0" fmla="*/ 33951 w 62413"/>
                <a:gd name="connsiteY0" fmla="*/ 70454 h 94960"/>
                <a:gd name="connsiteX1" fmla="*/ 48629 w 62413"/>
                <a:gd name="connsiteY1" fmla="*/ 66243 h 94960"/>
                <a:gd name="connsiteX2" fmla="*/ 58712 w 62413"/>
                <a:gd name="connsiteY2" fmla="*/ 54117 h 94960"/>
                <a:gd name="connsiteX3" fmla="*/ 62414 w 62413"/>
                <a:gd name="connsiteY3" fmla="*/ 35100 h 94960"/>
                <a:gd name="connsiteX4" fmla="*/ 58712 w 62413"/>
                <a:gd name="connsiteY4" fmla="*/ 16210 h 94960"/>
                <a:gd name="connsiteX5" fmla="*/ 48501 w 62413"/>
                <a:gd name="connsiteY5" fmla="*/ 4212 h 94960"/>
                <a:gd name="connsiteX6" fmla="*/ 33696 w 62413"/>
                <a:gd name="connsiteY6" fmla="*/ 0 h 94960"/>
                <a:gd name="connsiteX7" fmla="*/ 23485 w 62413"/>
                <a:gd name="connsiteY7" fmla="*/ 2170 h 94960"/>
                <a:gd name="connsiteX8" fmla="*/ 17486 w 62413"/>
                <a:gd name="connsiteY8" fmla="*/ 7148 h 94960"/>
                <a:gd name="connsiteX9" fmla="*/ 14167 w 62413"/>
                <a:gd name="connsiteY9" fmla="*/ 12125 h 94960"/>
                <a:gd name="connsiteX10" fmla="*/ 13019 w 62413"/>
                <a:gd name="connsiteY10" fmla="*/ 12125 h 94960"/>
                <a:gd name="connsiteX11" fmla="*/ 13019 w 62413"/>
                <a:gd name="connsiteY11" fmla="*/ 1021 h 94960"/>
                <a:gd name="connsiteX12" fmla="*/ 0 w 62413"/>
                <a:gd name="connsiteY12" fmla="*/ 1021 h 94960"/>
                <a:gd name="connsiteX13" fmla="*/ 0 w 62413"/>
                <a:gd name="connsiteY13" fmla="*/ 94960 h 94960"/>
                <a:gd name="connsiteX14" fmla="*/ 13274 w 62413"/>
                <a:gd name="connsiteY14" fmla="*/ 94960 h 94960"/>
                <a:gd name="connsiteX15" fmla="*/ 13274 w 62413"/>
                <a:gd name="connsiteY15" fmla="*/ 58712 h 94960"/>
                <a:gd name="connsiteX16" fmla="*/ 14040 w 62413"/>
                <a:gd name="connsiteY16" fmla="*/ 58712 h 94960"/>
                <a:gd name="connsiteX17" fmla="*/ 17486 w 62413"/>
                <a:gd name="connsiteY17" fmla="*/ 63690 h 94960"/>
                <a:gd name="connsiteX18" fmla="*/ 23613 w 62413"/>
                <a:gd name="connsiteY18" fmla="*/ 68540 h 94960"/>
                <a:gd name="connsiteX19" fmla="*/ 33823 w 62413"/>
                <a:gd name="connsiteY19" fmla="*/ 70582 h 94960"/>
                <a:gd name="connsiteX20" fmla="*/ 15189 w 62413"/>
                <a:gd name="connsiteY20" fmla="*/ 47608 h 94960"/>
                <a:gd name="connsiteX21" fmla="*/ 13146 w 62413"/>
                <a:gd name="connsiteY21" fmla="*/ 34972 h 94960"/>
                <a:gd name="connsiteX22" fmla="*/ 15189 w 62413"/>
                <a:gd name="connsiteY22" fmla="*/ 22464 h 94960"/>
                <a:gd name="connsiteX23" fmla="*/ 21187 w 62413"/>
                <a:gd name="connsiteY23" fmla="*/ 14168 h 94960"/>
                <a:gd name="connsiteX24" fmla="*/ 31015 w 62413"/>
                <a:gd name="connsiteY24" fmla="*/ 11232 h 94960"/>
                <a:gd name="connsiteX25" fmla="*/ 41098 w 62413"/>
                <a:gd name="connsiteY25" fmla="*/ 14295 h 94960"/>
                <a:gd name="connsiteX26" fmla="*/ 47097 w 62413"/>
                <a:gd name="connsiteY26" fmla="*/ 22847 h 94960"/>
                <a:gd name="connsiteX27" fmla="*/ 49140 w 62413"/>
                <a:gd name="connsiteY27" fmla="*/ 34972 h 94960"/>
                <a:gd name="connsiteX28" fmla="*/ 47097 w 62413"/>
                <a:gd name="connsiteY28" fmla="*/ 47352 h 94960"/>
                <a:gd name="connsiteX29" fmla="*/ 40971 w 62413"/>
                <a:gd name="connsiteY29" fmla="*/ 56032 h 94960"/>
                <a:gd name="connsiteX30" fmla="*/ 31015 w 62413"/>
                <a:gd name="connsiteY30" fmla="*/ 59223 h 94960"/>
                <a:gd name="connsiteX31" fmla="*/ 21315 w 62413"/>
                <a:gd name="connsiteY31" fmla="*/ 56159 h 94960"/>
                <a:gd name="connsiteX32" fmla="*/ 15316 w 62413"/>
                <a:gd name="connsiteY32" fmla="*/ 47735 h 9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413" h="94960">
                  <a:moveTo>
                    <a:pt x="33951" y="70454"/>
                  </a:moveTo>
                  <a:cubicBezTo>
                    <a:pt x="39439" y="70454"/>
                    <a:pt x="44417" y="69051"/>
                    <a:pt x="48629" y="66243"/>
                  </a:cubicBezTo>
                  <a:cubicBezTo>
                    <a:pt x="52969" y="63435"/>
                    <a:pt x="56287" y="59350"/>
                    <a:pt x="58712" y="54117"/>
                  </a:cubicBezTo>
                  <a:cubicBezTo>
                    <a:pt x="61137" y="48884"/>
                    <a:pt x="62414" y="42503"/>
                    <a:pt x="62414" y="35100"/>
                  </a:cubicBezTo>
                  <a:cubicBezTo>
                    <a:pt x="62414" y="27697"/>
                    <a:pt x="61137" y="21443"/>
                    <a:pt x="58712" y="16210"/>
                  </a:cubicBezTo>
                  <a:cubicBezTo>
                    <a:pt x="56287" y="10977"/>
                    <a:pt x="52841" y="6892"/>
                    <a:pt x="48501" y="4212"/>
                  </a:cubicBezTo>
                  <a:cubicBezTo>
                    <a:pt x="44162" y="1404"/>
                    <a:pt x="39184" y="0"/>
                    <a:pt x="33696" y="0"/>
                  </a:cubicBezTo>
                  <a:cubicBezTo>
                    <a:pt x="29484" y="0"/>
                    <a:pt x="26038" y="766"/>
                    <a:pt x="23485" y="2170"/>
                  </a:cubicBezTo>
                  <a:cubicBezTo>
                    <a:pt x="20932" y="3574"/>
                    <a:pt x="18890" y="5233"/>
                    <a:pt x="17486" y="7148"/>
                  </a:cubicBezTo>
                  <a:cubicBezTo>
                    <a:pt x="16082" y="9062"/>
                    <a:pt x="14933" y="10594"/>
                    <a:pt x="14167" y="12125"/>
                  </a:cubicBezTo>
                  <a:lnTo>
                    <a:pt x="13019" y="12125"/>
                  </a:lnTo>
                  <a:lnTo>
                    <a:pt x="13019" y="1021"/>
                  </a:lnTo>
                  <a:lnTo>
                    <a:pt x="0" y="1021"/>
                  </a:lnTo>
                  <a:lnTo>
                    <a:pt x="0" y="94960"/>
                  </a:lnTo>
                  <a:lnTo>
                    <a:pt x="13274" y="94960"/>
                  </a:lnTo>
                  <a:lnTo>
                    <a:pt x="13274" y="58712"/>
                  </a:lnTo>
                  <a:lnTo>
                    <a:pt x="14040" y="58712"/>
                  </a:lnTo>
                  <a:cubicBezTo>
                    <a:pt x="14806" y="60116"/>
                    <a:pt x="15954" y="61775"/>
                    <a:pt x="17486" y="63690"/>
                  </a:cubicBezTo>
                  <a:cubicBezTo>
                    <a:pt x="19018" y="65605"/>
                    <a:pt x="21060" y="67136"/>
                    <a:pt x="23613" y="68540"/>
                  </a:cubicBezTo>
                  <a:cubicBezTo>
                    <a:pt x="26293" y="69944"/>
                    <a:pt x="29611" y="70582"/>
                    <a:pt x="33823" y="70582"/>
                  </a:cubicBezTo>
                  <a:close/>
                  <a:moveTo>
                    <a:pt x="15189" y="47608"/>
                  </a:moveTo>
                  <a:cubicBezTo>
                    <a:pt x="13785" y="44034"/>
                    <a:pt x="13146" y="39822"/>
                    <a:pt x="13146" y="34972"/>
                  </a:cubicBezTo>
                  <a:cubicBezTo>
                    <a:pt x="13146" y="30122"/>
                    <a:pt x="13785" y="26038"/>
                    <a:pt x="15189" y="22464"/>
                  </a:cubicBezTo>
                  <a:cubicBezTo>
                    <a:pt x="16593" y="18890"/>
                    <a:pt x="18507" y="16082"/>
                    <a:pt x="21187" y="14168"/>
                  </a:cubicBezTo>
                  <a:cubicBezTo>
                    <a:pt x="23868" y="12125"/>
                    <a:pt x="27059" y="11232"/>
                    <a:pt x="31015" y="11232"/>
                  </a:cubicBezTo>
                  <a:cubicBezTo>
                    <a:pt x="34972" y="11232"/>
                    <a:pt x="38418" y="12253"/>
                    <a:pt x="41098" y="14295"/>
                  </a:cubicBezTo>
                  <a:cubicBezTo>
                    <a:pt x="43779" y="16337"/>
                    <a:pt x="45821" y="19145"/>
                    <a:pt x="47097" y="22847"/>
                  </a:cubicBezTo>
                  <a:cubicBezTo>
                    <a:pt x="48501" y="26421"/>
                    <a:pt x="49140" y="30505"/>
                    <a:pt x="49140" y="34972"/>
                  </a:cubicBezTo>
                  <a:cubicBezTo>
                    <a:pt x="49140" y="39439"/>
                    <a:pt x="48501" y="43651"/>
                    <a:pt x="47097" y="47352"/>
                  </a:cubicBezTo>
                  <a:cubicBezTo>
                    <a:pt x="45693" y="51054"/>
                    <a:pt x="43651" y="53862"/>
                    <a:pt x="40971" y="56032"/>
                  </a:cubicBezTo>
                  <a:cubicBezTo>
                    <a:pt x="38291" y="58202"/>
                    <a:pt x="34972" y="59223"/>
                    <a:pt x="31015" y="59223"/>
                  </a:cubicBezTo>
                  <a:cubicBezTo>
                    <a:pt x="27059" y="59223"/>
                    <a:pt x="23995" y="58202"/>
                    <a:pt x="21315" y="56159"/>
                  </a:cubicBezTo>
                  <a:cubicBezTo>
                    <a:pt x="18635" y="54117"/>
                    <a:pt x="16720" y="51309"/>
                    <a:pt x="15316" y="47735"/>
                  </a:cubicBezTo>
                  <a:close/>
                </a:path>
              </a:pathLst>
            </a:custGeom>
            <a:solidFill>
              <a:srgbClr val="14336A"/>
            </a:solidFill>
            <a:ln w="0" cap="flat">
              <a:noFill/>
              <a:prstDash val="solid"/>
              <a:miter/>
            </a:ln>
          </p:spPr>
          <p:txBody>
            <a:bodyPr rtlCol="0" anchor="ctr"/>
            <a:lstStyle/>
            <a:p>
              <a:endParaRPr lang="en-GB" sz="1013"/>
            </a:p>
          </p:txBody>
        </p:sp>
        <p:sp>
          <p:nvSpPr>
            <p:cNvPr id="104" name="Freeform 103">
              <a:extLst>
                <a:ext uri="{FF2B5EF4-FFF2-40B4-BE49-F238E27FC236}">
                  <a16:creationId xmlns:a16="http://schemas.microsoft.com/office/drawing/2014/main" id="{0A599F80-BB28-3F3B-89A0-13B7259EC38A}"/>
                </a:ext>
              </a:extLst>
            </p:cNvPr>
            <p:cNvSpPr/>
            <p:nvPr/>
          </p:nvSpPr>
          <p:spPr>
            <a:xfrm>
              <a:off x="2524365" y="6299425"/>
              <a:ext cx="61775" cy="70582"/>
            </a:xfrm>
            <a:custGeom>
              <a:avLst/>
              <a:gdLst>
                <a:gd name="connsiteX0" fmla="*/ 52458 w 61775"/>
                <a:gd name="connsiteY0" fmla="*/ 7914 h 70582"/>
                <a:gd name="connsiteX1" fmla="*/ 42758 w 61775"/>
                <a:gd name="connsiteY1" fmla="*/ 1915 h 70582"/>
                <a:gd name="connsiteX2" fmla="*/ 31526 w 61775"/>
                <a:gd name="connsiteY2" fmla="*/ 0 h 70582"/>
                <a:gd name="connsiteX3" fmla="*/ 14933 w 61775"/>
                <a:gd name="connsiteY3" fmla="*/ 4467 h 70582"/>
                <a:gd name="connsiteX4" fmla="*/ 3957 w 61775"/>
                <a:gd name="connsiteY4" fmla="*/ 16976 h 70582"/>
                <a:gd name="connsiteX5" fmla="*/ 0 w 61775"/>
                <a:gd name="connsiteY5" fmla="*/ 35483 h 70582"/>
                <a:gd name="connsiteX6" fmla="*/ 3957 w 61775"/>
                <a:gd name="connsiteY6" fmla="*/ 53990 h 70582"/>
                <a:gd name="connsiteX7" fmla="*/ 15189 w 61775"/>
                <a:gd name="connsiteY7" fmla="*/ 66243 h 70582"/>
                <a:gd name="connsiteX8" fmla="*/ 32547 w 61775"/>
                <a:gd name="connsiteY8" fmla="*/ 70582 h 70582"/>
                <a:gd name="connsiteX9" fmla="*/ 45821 w 61775"/>
                <a:gd name="connsiteY9" fmla="*/ 68285 h 70582"/>
                <a:gd name="connsiteX10" fmla="*/ 55521 w 61775"/>
                <a:gd name="connsiteY10" fmla="*/ 61776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5 h 70582"/>
                <a:gd name="connsiteX25" fmla="*/ 21698 w 61775"/>
                <a:gd name="connsiteY25" fmla="*/ 13657 h 70582"/>
                <a:gd name="connsiteX26" fmla="*/ 31526 w 61775"/>
                <a:gd name="connsiteY26" fmla="*/ 10977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4"/>
                  </a:moveTo>
                  <a:cubicBezTo>
                    <a:pt x="49522" y="5233"/>
                    <a:pt x="46332" y="3191"/>
                    <a:pt x="42758" y="1915"/>
                  </a:cubicBezTo>
                  <a:cubicBezTo>
                    <a:pt x="39184" y="638"/>
                    <a:pt x="35355" y="0"/>
                    <a:pt x="31526" y="0"/>
                  </a:cubicBezTo>
                  <a:cubicBezTo>
                    <a:pt x="25144" y="0"/>
                    <a:pt x="19656" y="1532"/>
                    <a:pt x="14933" y="4467"/>
                  </a:cubicBezTo>
                  <a:cubicBezTo>
                    <a:pt x="10211" y="7403"/>
                    <a:pt x="6509" y="11615"/>
                    <a:pt x="3957" y="16976"/>
                  </a:cubicBezTo>
                  <a:cubicBezTo>
                    <a:pt x="1276" y="22336"/>
                    <a:pt x="0" y="28463"/>
                    <a:pt x="0" y="35483"/>
                  </a:cubicBezTo>
                  <a:cubicBezTo>
                    <a:pt x="0" y="42503"/>
                    <a:pt x="1276" y="48757"/>
                    <a:pt x="3957" y="53990"/>
                  </a:cubicBezTo>
                  <a:cubicBezTo>
                    <a:pt x="6637" y="59223"/>
                    <a:pt x="10338" y="63307"/>
                    <a:pt x="15189" y="66243"/>
                  </a:cubicBezTo>
                  <a:cubicBezTo>
                    <a:pt x="20039" y="69178"/>
                    <a:pt x="25782" y="70582"/>
                    <a:pt x="32547" y="70582"/>
                  </a:cubicBezTo>
                  <a:cubicBezTo>
                    <a:pt x="37525" y="70582"/>
                    <a:pt x="41992" y="69816"/>
                    <a:pt x="45821" y="68285"/>
                  </a:cubicBezTo>
                  <a:cubicBezTo>
                    <a:pt x="49778" y="66753"/>
                    <a:pt x="52968" y="64583"/>
                    <a:pt x="55521" y="61776"/>
                  </a:cubicBezTo>
                  <a:cubicBezTo>
                    <a:pt x="58074" y="58968"/>
                    <a:pt x="59861" y="55777"/>
                    <a:pt x="60882" y="52075"/>
                  </a:cubicBezTo>
                  <a:lnTo>
                    <a:pt x="48246" y="49778"/>
                  </a:lnTo>
                  <a:cubicBezTo>
                    <a:pt x="47480" y="51948"/>
                    <a:pt x="46332" y="53735"/>
                    <a:pt x="44800" y="55138"/>
                  </a:cubicBezTo>
                  <a:cubicBezTo>
                    <a:pt x="43268" y="56543"/>
                    <a:pt x="41481" y="57691"/>
                    <a:pt x="39439" y="58457"/>
                  </a:cubicBezTo>
                  <a:cubicBezTo>
                    <a:pt x="37397" y="59223"/>
                    <a:pt x="35100" y="59478"/>
                    <a:pt x="32547" y="59478"/>
                  </a:cubicBezTo>
                  <a:cubicBezTo>
                    <a:pt x="28718" y="59478"/>
                    <a:pt x="25272" y="58585"/>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5"/>
                  </a:cubicBezTo>
                  <a:cubicBezTo>
                    <a:pt x="16848" y="17869"/>
                    <a:pt x="18890" y="15444"/>
                    <a:pt x="21698" y="13657"/>
                  </a:cubicBezTo>
                  <a:cubicBezTo>
                    <a:pt x="24506" y="11870"/>
                    <a:pt x="27697" y="10977"/>
                    <a:pt x="31526" y="10977"/>
                  </a:cubicBezTo>
                  <a:cubicBezTo>
                    <a:pt x="34972" y="10977"/>
                    <a:pt x="37908" y="11743"/>
                    <a:pt x="40588" y="13274"/>
                  </a:cubicBezTo>
                  <a:cubicBezTo>
                    <a:pt x="43141" y="14806"/>
                    <a:pt x="45183" y="16976"/>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105" name="Freeform 104">
              <a:extLst>
                <a:ext uri="{FF2B5EF4-FFF2-40B4-BE49-F238E27FC236}">
                  <a16:creationId xmlns:a16="http://schemas.microsoft.com/office/drawing/2014/main" id="{9267B262-8743-1D3D-5EC2-43F4D098CC81}"/>
                </a:ext>
              </a:extLst>
            </p:cNvPr>
            <p:cNvSpPr/>
            <p:nvPr/>
          </p:nvSpPr>
          <p:spPr>
            <a:xfrm>
              <a:off x="2600818" y="6299425"/>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5 h 70709"/>
                <a:gd name="connsiteX8" fmla="*/ 30505 w 56797"/>
                <a:gd name="connsiteY8" fmla="*/ 10849 h 70709"/>
                <a:gd name="connsiteX9" fmla="*/ 40205 w 56797"/>
                <a:gd name="connsiteY9" fmla="*/ 14040 h 70709"/>
                <a:gd name="connsiteX10" fmla="*/ 43523 w 56797"/>
                <a:gd name="connsiteY10" fmla="*/ 23102 h 70709"/>
                <a:gd name="connsiteX11" fmla="*/ 43523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2 h 70709"/>
                <a:gd name="connsiteX17" fmla="*/ 2170 w 56797"/>
                <a:gd name="connsiteY17" fmla="*/ 40333 h 70709"/>
                <a:gd name="connsiteX18" fmla="*/ 0 w 56797"/>
                <a:gd name="connsiteY18" fmla="*/ 49905 h 70709"/>
                <a:gd name="connsiteX19" fmla="*/ 3063 w 56797"/>
                <a:gd name="connsiteY19" fmla="*/ 61265 h 70709"/>
                <a:gd name="connsiteX20" fmla="*/ 11360 w 56797"/>
                <a:gd name="connsiteY20" fmla="*/ 68285 h 70709"/>
                <a:gd name="connsiteX21" fmla="*/ 23102 w 56797"/>
                <a:gd name="connsiteY21" fmla="*/ 70710 h 70709"/>
                <a:gd name="connsiteX22" fmla="*/ 32802 w 56797"/>
                <a:gd name="connsiteY22" fmla="*/ 69051 h 70709"/>
                <a:gd name="connsiteX23" fmla="*/ 39439 w 56797"/>
                <a:gd name="connsiteY23" fmla="*/ 64967 h 70709"/>
                <a:gd name="connsiteX24" fmla="*/ 43268 w 56797"/>
                <a:gd name="connsiteY24" fmla="*/ 59861 h 70709"/>
                <a:gd name="connsiteX25" fmla="*/ 43779 w 56797"/>
                <a:gd name="connsiteY25" fmla="*/ 59861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3 h 70709"/>
                <a:gd name="connsiteX30" fmla="*/ 47608 w 56797"/>
                <a:gd name="connsiteY30" fmla="*/ 4467 h 70709"/>
                <a:gd name="connsiteX31" fmla="*/ 43523 w 56797"/>
                <a:gd name="connsiteY31" fmla="*/ 44672 h 70709"/>
                <a:gd name="connsiteX32" fmla="*/ 41481 w 56797"/>
                <a:gd name="connsiteY32" fmla="*/ 52203 h 70709"/>
                <a:gd name="connsiteX33" fmla="*/ 35483 w 56797"/>
                <a:gd name="connsiteY33" fmla="*/ 57946 h 70709"/>
                <a:gd name="connsiteX34" fmla="*/ 26037 w 56797"/>
                <a:gd name="connsiteY34" fmla="*/ 60116 h 70709"/>
                <a:gd name="connsiteX35" fmla="*/ 16720 w 56797"/>
                <a:gd name="connsiteY35" fmla="*/ 57564 h 70709"/>
                <a:gd name="connsiteX36" fmla="*/ 13019 w 56797"/>
                <a:gd name="connsiteY36" fmla="*/ 50161 h 70709"/>
                <a:gd name="connsiteX37" fmla="*/ 14933 w 56797"/>
                <a:gd name="connsiteY37" fmla="*/ 44417 h 70709"/>
                <a:gd name="connsiteX38" fmla="*/ 20039 w 56797"/>
                <a:gd name="connsiteY38" fmla="*/ 41098 h 70709"/>
                <a:gd name="connsiteX39" fmla="*/ 27059 w 56797"/>
                <a:gd name="connsiteY39" fmla="*/ 39440 h 70709"/>
                <a:gd name="connsiteX40" fmla="*/ 31143 w 56797"/>
                <a:gd name="connsiteY40" fmla="*/ 38929 h 70709"/>
                <a:gd name="connsiteX41" fmla="*/ 36121 w 56797"/>
                <a:gd name="connsiteY41" fmla="*/ 38163 h 70709"/>
                <a:gd name="connsiteX42" fmla="*/ 40716 w 56797"/>
                <a:gd name="connsiteY42" fmla="*/ 37142 h 70709"/>
                <a:gd name="connsiteX43" fmla="*/ 43396 w 56797"/>
                <a:gd name="connsiteY43" fmla="*/ 35865 h 70709"/>
                <a:gd name="connsiteX44" fmla="*/ 43396 w 56797"/>
                <a:gd name="connsiteY44" fmla="*/ 44672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7" y="2808"/>
                    <a:pt x="41992" y="1659"/>
                    <a:pt x="38929" y="1021"/>
                  </a:cubicBezTo>
                  <a:cubicBezTo>
                    <a:pt x="35865" y="383"/>
                    <a:pt x="32930" y="0"/>
                    <a:pt x="30249" y="0"/>
                  </a:cubicBezTo>
                  <a:cubicBezTo>
                    <a:pt x="26165" y="0"/>
                    <a:pt x="22208" y="638"/>
                    <a:pt x="18507" y="1787"/>
                  </a:cubicBezTo>
                  <a:cubicBezTo>
                    <a:pt x="14806" y="2936"/>
                    <a:pt x="11487" y="4850"/>
                    <a:pt x="8552" y="7403"/>
                  </a:cubicBezTo>
                  <a:cubicBezTo>
                    <a:pt x="5744" y="9956"/>
                    <a:pt x="3574" y="13274"/>
                    <a:pt x="2042" y="17486"/>
                  </a:cubicBezTo>
                  <a:lnTo>
                    <a:pt x="14550" y="20294"/>
                  </a:lnTo>
                  <a:cubicBezTo>
                    <a:pt x="15571" y="17869"/>
                    <a:pt x="17358" y="15699"/>
                    <a:pt x="19911" y="13785"/>
                  </a:cubicBezTo>
                  <a:cubicBezTo>
                    <a:pt x="22464" y="11870"/>
                    <a:pt x="26037" y="10849"/>
                    <a:pt x="30505" y="10849"/>
                  </a:cubicBezTo>
                  <a:cubicBezTo>
                    <a:pt x="34972" y="10849"/>
                    <a:pt x="38035" y="11870"/>
                    <a:pt x="40205" y="14040"/>
                  </a:cubicBezTo>
                  <a:cubicBezTo>
                    <a:pt x="42375" y="16210"/>
                    <a:pt x="43523" y="19145"/>
                    <a:pt x="43523" y="23102"/>
                  </a:cubicBezTo>
                  <a:lnTo>
                    <a:pt x="43523" y="23357"/>
                  </a:lnTo>
                  <a:cubicBezTo>
                    <a:pt x="43523" y="25017"/>
                    <a:pt x="42885" y="26165"/>
                    <a:pt x="41737" y="26803"/>
                  </a:cubicBezTo>
                  <a:cubicBezTo>
                    <a:pt x="40588" y="27569"/>
                    <a:pt x="38673" y="28080"/>
                    <a:pt x="36121" y="28335"/>
                  </a:cubicBezTo>
                  <a:cubicBezTo>
                    <a:pt x="33568" y="28591"/>
                    <a:pt x="30249" y="28973"/>
                    <a:pt x="26165" y="29484"/>
                  </a:cubicBezTo>
                  <a:cubicBezTo>
                    <a:pt x="22974" y="29867"/>
                    <a:pt x="19783" y="30377"/>
                    <a:pt x="16593" y="31143"/>
                  </a:cubicBezTo>
                  <a:cubicBezTo>
                    <a:pt x="13529" y="31909"/>
                    <a:pt x="10721" y="32930"/>
                    <a:pt x="8169" y="34462"/>
                  </a:cubicBezTo>
                  <a:cubicBezTo>
                    <a:pt x="5616" y="35865"/>
                    <a:pt x="3701" y="37908"/>
                    <a:pt x="2170" y="40333"/>
                  </a:cubicBezTo>
                  <a:cubicBezTo>
                    <a:pt x="638" y="42886"/>
                    <a:pt x="0" y="45949"/>
                    <a:pt x="0" y="49905"/>
                  </a:cubicBezTo>
                  <a:cubicBezTo>
                    <a:pt x="0" y="54373"/>
                    <a:pt x="1021" y="58202"/>
                    <a:pt x="3063" y="61265"/>
                  </a:cubicBezTo>
                  <a:cubicBezTo>
                    <a:pt x="5105" y="64328"/>
                    <a:pt x="7913" y="66753"/>
                    <a:pt x="11360" y="68285"/>
                  </a:cubicBezTo>
                  <a:cubicBezTo>
                    <a:pt x="14806" y="69944"/>
                    <a:pt x="18762" y="70710"/>
                    <a:pt x="23102" y="70710"/>
                  </a:cubicBezTo>
                  <a:cubicBezTo>
                    <a:pt x="26931" y="70710"/>
                    <a:pt x="30122" y="70199"/>
                    <a:pt x="32802" y="69051"/>
                  </a:cubicBezTo>
                  <a:cubicBezTo>
                    <a:pt x="35483" y="67902"/>
                    <a:pt x="37652" y="66625"/>
                    <a:pt x="39439" y="64967"/>
                  </a:cubicBezTo>
                  <a:cubicBezTo>
                    <a:pt x="41098" y="63307"/>
                    <a:pt x="42502" y="61648"/>
                    <a:pt x="43268" y="59861"/>
                  </a:cubicBezTo>
                  <a:lnTo>
                    <a:pt x="43779" y="59861"/>
                  </a:lnTo>
                  <a:lnTo>
                    <a:pt x="43779" y="69178"/>
                  </a:lnTo>
                  <a:lnTo>
                    <a:pt x="56798" y="69178"/>
                  </a:lnTo>
                  <a:lnTo>
                    <a:pt x="56798" y="23868"/>
                  </a:lnTo>
                  <a:cubicBezTo>
                    <a:pt x="56798" y="18890"/>
                    <a:pt x="55904" y="14806"/>
                    <a:pt x="54245" y="11743"/>
                  </a:cubicBezTo>
                  <a:cubicBezTo>
                    <a:pt x="52586" y="8552"/>
                    <a:pt x="50288" y="6254"/>
                    <a:pt x="47608" y="4467"/>
                  </a:cubicBezTo>
                  <a:close/>
                  <a:moveTo>
                    <a:pt x="43523" y="44672"/>
                  </a:moveTo>
                  <a:cubicBezTo>
                    <a:pt x="43523" y="47353"/>
                    <a:pt x="42885" y="49905"/>
                    <a:pt x="41481" y="52203"/>
                  </a:cubicBezTo>
                  <a:cubicBezTo>
                    <a:pt x="40077" y="54500"/>
                    <a:pt x="38163" y="56415"/>
                    <a:pt x="35483" y="57946"/>
                  </a:cubicBezTo>
                  <a:cubicBezTo>
                    <a:pt x="32802" y="59351"/>
                    <a:pt x="29739" y="60116"/>
                    <a:pt x="26037" y="60116"/>
                  </a:cubicBezTo>
                  <a:cubicBezTo>
                    <a:pt x="22336" y="60116"/>
                    <a:pt x="19145" y="59223"/>
                    <a:pt x="16720" y="57564"/>
                  </a:cubicBezTo>
                  <a:cubicBezTo>
                    <a:pt x="14295" y="55904"/>
                    <a:pt x="13019" y="53352"/>
                    <a:pt x="13019" y="50161"/>
                  </a:cubicBezTo>
                  <a:cubicBezTo>
                    <a:pt x="13019" y="47736"/>
                    <a:pt x="13657" y="45949"/>
                    <a:pt x="14933" y="44417"/>
                  </a:cubicBezTo>
                  <a:cubicBezTo>
                    <a:pt x="16210" y="43013"/>
                    <a:pt x="17869" y="41864"/>
                    <a:pt x="20039" y="41098"/>
                  </a:cubicBezTo>
                  <a:cubicBezTo>
                    <a:pt x="22208" y="40333"/>
                    <a:pt x="24506" y="39822"/>
                    <a:pt x="27059" y="39440"/>
                  </a:cubicBezTo>
                  <a:cubicBezTo>
                    <a:pt x="28207" y="39312"/>
                    <a:pt x="29484" y="39056"/>
                    <a:pt x="31143" y="38929"/>
                  </a:cubicBezTo>
                  <a:cubicBezTo>
                    <a:pt x="32802" y="38673"/>
                    <a:pt x="34461" y="38418"/>
                    <a:pt x="36121" y="38163"/>
                  </a:cubicBezTo>
                  <a:cubicBezTo>
                    <a:pt x="37780" y="37908"/>
                    <a:pt x="39439" y="37525"/>
                    <a:pt x="40716" y="37142"/>
                  </a:cubicBezTo>
                  <a:cubicBezTo>
                    <a:pt x="42120" y="36759"/>
                    <a:pt x="43013" y="36249"/>
                    <a:pt x="43396" y="35865"/>
                  </a:cubicBezTo>
                  <a:lnTo>
                    <a:pt x="43396" y="44672"/>
                  </a:lnTo>
                  <a:close/>
                </a:path>
              </a:pathLst>
            </a:custGeom>
            <a:solidFill>
              <a:srgbClr val="14336A"/>
            </a:solidFill>
            <a:ln w="0" cap="flat">
              <a:noFill/>
              <a:prstDash val="solid"/>
              <a:miter/>
            </a:ln>
          </p:spPr>
          <p:txBody>
            <a:bodyPr rtlCol="0" anchor="ctr"/>
            <a:lstStyle/>
            <a:p>
              <a:endParaRPr lang="en-GB" sz="1013"/>
            </a:p>
          </p:txBody>
        </p:sp>
        <p:sp>
          <p:nvSpPr>
            <p:cNvPr id="106" name="Freeform 105">
              <a:extLst>
                <a:ext uri="{FF2B5EF4-FFF2-40B4-BE49-F238E27FC236}">
                  <a16:creationId xmlns:a16="http://schemas.microsoft.com/office/drawing/2014/main" id="{6C13A9A2-BED1-9BEA-D7E6-177207AFB148}"/>
                </a:ext>
              </a:extLst>
            </p:cNvPr>
            <p:cNvSpPr/>
            <p:nvPr/>
          </p:nvSpPr>
          <p:spPr>
            <a:xfrm>
              <a:off x="2678420" y="6299425"/>
              <a:ext cx="56797" cy="69178"/>
            </a:xfrm>
            <a:custGeom>
              <a:avLst/>
              <a:gdLst>
                <a:gd name="connsiteX0" fmla="*/ 46076 w 56797"/>
                <a:gd name="connsiteY0" fmla="*/ 2936 h 69178"/>
                <a:gd name="connsiteX1" fmla="*/ 33823 w 56797"/>
                <a:gd name="connsiteY1" fmla="*/ 0 h 69178"/>
                <a:gd name="connsiteX2" fmla="*/ 21060 w 56797"/>
                <a:gd name="connsiteY2" fmla="*/ 3319 h 69178"/>
                <a:gd name="connsiteX3" fmla="*/ 13657 w 56797"/>
                <a:gd name="connsiteY3" fmla="*/ 11998 h 69178"/>
                <a:gd name="connsiteX4" fmla="*/ 12764 w 56797"/>
                <a:gd name="connsiteY4" fmla="*/ 11998 h 69178"/>
                <a:gd name="connsiteX5" fmla="*/ 12764 w 56797"/>
                <a:gd name="connsiteY5" fmla="*/ 894 h 69178"/>
                <a:gd name="connsiteX6" fmla="*/ 0 w 56797"/>
                <a:gd name="connsiteY6" fmla="*/ 894 h 69178"/>
                <a:gd name="connsiteX7" fmla="*/ 0 w 56797"/>
                <a:gd name="connsiteY7" fmla="*/ 69178 h 69178"/>
                <a:gd name="connsiteX8" fmla="*/ 13274 w 56797"/>
                <a:gd name="connsiteY8" fmla="*/ 69178 h 69178"/>
                <a:gd name="connsiteX9" fmla="*/ 13274 w 56797"/>
                <a:gd name="connsiteY9" fmla="*/ 28591 h 69178"/>
                <a:gd name="connsiteX10" fmla="*/ 15316 w 56797"/>
                <a:gd name="connsiteY10" fmla="*/ 19273 h 69178"/>
                <a:gd name="connsiteX11" fmla="*/ 20932 w 56797"/>
                <a:gd name="connsiteY11" fmla="*/ 13402 h 69178"/>
                <a:gd name="connsiteX12" fmla="*/ 29101 w 56797"/>
                <a:gd name="connsiteY12" fmla="*/ 11360 h 69178"/>
                <a:gd name="connsiteX13" fmla="*/ 39694 w 56797"/>
                <a:gd name="connsiteY13" fmla="*/ 15571 h 69178"/>
                <a:gd name="connsiteX14" fmla="*/ 43523 w 56797"/>
                <a:gd name="connsiteY14" fmla="*/ 27186 h 69178"/>
                <a:gd name="connsiteX15" fmla="*/ 43523 w 56797"/>
                <a:gd name="connsiteY15" fmla="*/ 69051 h 69178"/>
                <a:gd name="connsiteX16" fmla="*/ 56798 w 56797"/>
                <a:gd name="connsiteY16" fmla="*/ 69051 h 69178"/>
                <a:gd name="connsiteX17" fmla="*/ 56798 w 56797"/>
                <a:gd name="connsiteY17" fmla="*/ 25655 h 69178"/>
                <a:gd name="connsiteX18" fmla="*/ 53862 w 56797"/>
                <a:gd name="connsiteY18" fmla="*/ 11487 h 69178"/>
                <a:gd name="connsiteX19" fmla="*/ 45693 w 56797"/>
                <a:gd name="connsiteY19" fmla="*/ 2808 h 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8">
                  <a:moveTo>
                    <a:pt x="46076" y="2936"/>
                  </a:moveTo>
                  <a:cubicBezTo>
                    <a:pt x="42630" y="1021"/>
                    <a:pt x="38546" y="0"/>
                    <a:pt x="33823" y="0"/>
                  </a:cubicBezTo>
                  <a:cubicBezTo>
                    <a:pt x="28718" y="0"/>
                    <a:pt x="24506" y="1149"/>
                    <a:pt x="21060" y="3319"/>
                  </a:cubicBezTo>
                  <a:cubicBezTo>
                    <a:pt x="17741" y="5489"/>
                    <a:pt x="15188" y="8424"/>
                    <a:pt x="13657" y="11998"/>
                  </a:cubicBezTo>
                  <a:lnTo>
                    <a:pt x="12764" y="11998"/>
                  </a:lnTo>
                  <a:lnTo>
                    <a:pt x="12764" y="894"/>
                  </a:lnTo>
                  <a:lnTo>
                    <a:pt x="0" y="894"/>
                  </a:lnTo>
                  <a:lnTo>
                    <a:pt x="0" y="69178"/>
                  </a:lnTo>
                  <a:lnTo>
                    <a:pt x="13274" y="69178"/>
                  </a:lnTo>
                  <a:lnTo>
                    <a:pt x="13274" y="28591"/>
                  </a:lnTo>
                  <a:cubicBezTo>
                    <a:pt x="13274" y="25017"/>
                    <a:pt x="13912" y="21826"/>
                    <a:pt x="15316" y="19273"/>
                  </a:cubicBezTo>
                  <a:cubicBezTo>
                    <a:pt x="16720" y="16720"/>
                    <a:pt x="18635" y="14806"/>
                    <a:pt x="20932" y="13402"/>
                  </a:cubicBezTo>
                  <a:cubicBezTo>
                    <a:pt x="23357" y="12125"/>
                    <a:pt x="26037" y="11360"/>
                    <a:pt x="29101" y="11360"/>
                  </a:cubicBezTo>
                  <a:cubicBezTo>
                    <a:pt x="33568" y="11360"/>
                    <a:pt x="37142" y="12764"/>
                    <a:pt x="39694" y="15571"/>
                  </a:cubicBezTo>
                  <a:cubicBezTo>
                    <a:pt x="42247" y="18379"/>
                    <a:pt x="43523" y="22209"/>
                    <a:pt x="43523" y="27186"/>
                  </a:cubicBezTo>
                  <a:lnTo>
                    <a:pt x="43523" y="69051"/>
                  </a:lnTo>
                  <a:lnTo>
                    <a:pt x="56798" y="69051"/>
                  </a:lnTo>
                  <a:lnTo>
                    <a:pt x="56798" y="25655"/>
                  </a:lnTo>
                  <a:cubicBezTo>
                    <a:pt x="56798" y="20039"/>
                    <a:pt x="55776" y="15316"/>
                    <a:pt x="53862" y="11487"/>
                  </a:cubicBezTo>
                  <a:cubicBezTo>
                    <a:pt x="51947" y="7658"/>
                    <a:pt x="49267" y="4723"/>
                    <a:pt x="45693" y="2808"/>
                  </a:cubicBezTo>
                  <a:close/>
                </a:path>
              </a:pathLst>
            </a:custGeom>
            <a:solidFill>
              <a:srgbClr val="14336A"/>
            </a:solidFill>
            <a:ln w="0" cap="flat">
              <a:noFill/>
              <a:prstDash val="solid"/>
              <a:miter/>
            </a:ln>
          </p:spPr>
          <p:txBody>
            <a:bodyPr rtlCol="0" anchor="ctr"/>
            <a:lstStyle/>
            <a:p>
              <a:endParaRPr lang="en-GB" sz="1013"/>
            </a:p>
          </p:txBody>
        </p:sp>
        <p:sp>
          <p:nvSpPr>
            <p:cNvPr id="107" name="Freeform 106">
              <a:extLst>
                <a:ext uri="{FF2B5EF4-FFF2-40B4-BE49-F238E27FC236}">
                  <a16:creationId xmlns:a16="http://schemas.microsoft.com/office/drawing/2014/main" id="{00E7358B-A7BC-2ED5-946F-A8EEED848E45}"/>
                </a:ext>
              </a:extLst>
            </p:cNvPr>
            <p:cNvSpPr/>
            <p:nvPr/>
          </p:nvSpPr>
          <p:spPr>
            <a:xfrm>
              <a:off x="2164306" y="6435101"/>
              <a:ext cx="67518" cy="91258"/>
            </a:xfrm>
            <a:custGeom>
              <a:avLst/>
              <a:gdLst>
                <a:gd name="connsiteX0" fmla="*/ 50033 w 67518"/>
                <a:gd name="connsiteY0" fmla="*/ 53096 h 91258"/>
                <a:gd name="connsiteX1" fmla="*/ 60499 w 67518"/>
                <a:gd name="connsiteY1" fmla="*/ 43268 h 91258"/>
                <a:gd name="connsiteX2" fmla="*/ 63945 w 67518"/>
                <a:gd name="connsiteY2" fmla="*/ 28591 h 91258"/>
                <a:gd name="connsiteX3" fmla="*/ 60499 w 67518"/>
                <a:gd name="connsiteY3" fmla="*/ 13785 h 91258"/>
                <a:gd name="connsiteX4" fmla="*/ 50033 w 67518"/>
                <a:gd name="connsiteY4" fmla="*/ 3702 h 91258"/>
                <a:gd name="connsiteX5" fmla="*/ 32419 w 67518"/>
                <a:gd name="connsiteY5" fmla="*/ 0 h 91258"/>
                <a:gd name="connsiteX6" fmla="*/ 0 w 67518"/>
                <a:gd name="connsiteY6" fmla="*/ 0 h 91258"/>
                <a:gd name="connsiteX7" fmla="*/ 0 w 67518"/>
                <a:gd name="connsiteY7" fmla="*/ 91132 h 91258"/>
                <a:gd name="connsiteX8" fmla="*/ 13784 w 67518"/>
                <a:gd name="connsiteY8" fmla="*/ 91132 h 91258"/>
                <a:gd name="connsiteX9" fmla="*/ 13784 w 67518"/>
                <a:gd name="connsiteY9" fmla="*/ 56670 h 91258"/>
                <a:gd name="connsiteX10" fmla="*/ 32419 w 67518"/>
                <a:gd name="connsiteY10" fmla="*/ 56670 h 91258"/>
                <a:gd name="connsiteX11" fmla="*/ 33313 w 67518"/>
                <a:gd name="connsiteY11" fmla="*/ 56670 h 91258"/>
                <a:gd name="connsiteX12" fmla="*/ 51820 w 67518"/>
                <a:gd name="connsiteY12" fmla="*/ 91259 h 91258"/>
                <a:gd name="connsiteX13" fmla="*/ 67519 w 67518"/>
                <a:gd name="connsiteY13" fmla="*/ 91259 h 91258"/>
                <a:gd name="connsiteX14" fmla="*/ 47225 w 67518"/>
                <a:gd name="connsiteY14" fmla="*/ 54245 h 91258"/>
                <a:gd name="connsiteX15" fmla="*/ 50033 w 67518"/>
                <a:gd name="connsiteY15" fmla="*/ 53351 h 91258"/>
                <a:gd name="connsiteX16" fmla="*/ 13784 w 67518"/>
                <a:gd name="connsiteY16" fmla="*/ 11743 h 91258"/>
                <a:gd name="connsiteX17" fmla="*/ 31015 w 67518"/>
                <a:gd name="connsiteY17" fmla="*/ 11743 h 91258"/>
                <a:gd name="connsiteX18" fmla="*/ 41992 w 67518"/>
                <a:gd name="connsiteY18" fmla="*/ 13785 h 91258"/>
                <a:gd name="connsiteX19" fmla="*/ 48118 w 67518"/>
                <a:gd name="connsiteY19" fmla="*/ 19656 h 91258"/>
                <a:gd name="connsiteX20" fmla="*/ 50160 w 67518"/>
                <a:gd name="connsiteY20" fmla="*/ 28591 h 91258"/>
                <a:gd name="connsiteX21" fmla="*/ 48246 w 67518"/>
                <a:gd name="connsiteY21" fmla="*/ 37397 h 91258"/>
                <a:gd name="connsiteX22" fmla="*/ 42119 w 67518"/>
                <a:gd name="connsiteY22" fmla="*/ 43013 h 91258"/>
                <a:gd name="connsiteX23" fmla="*/ 31271 w 67518"/>
                <a:gd name="connsiteY23" fmla="*/ 44928 h 91258"/>
                <a:gd name="connsiteX24" fmla="*/ 13784 w 67518"/>
                <a:gd name="connsiteY24" fmla="*/ 44928 h 91258"/>
                <a:gd name="connsiteX25" fmla="*/ 13784 w 67518"/>
                <a:gd name="connsiteY25" fmla="*/ 11870 h 9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518" h="91258">
                  <a:moveTo>
                    <a:pt x="50033" y="53096"/>
                  </a:moveTo>
                  <a:cubicBezTo>
                    <a:pt x="54755" y="50799"/>
                    <a:pt x="58202" y="47480"/>
                    <a:pt x="60499" y="43268"/>
                  </a:cubicBezTo>
                  <a:cubicBezTo>
                    <a:pt x="62796" y="39056"/>
                    <a:pt x="63945" y="34079"/>
                    <a:pt x="63945" y="28591"/>
                  </a:cubicBezTo>
                  <a:cubicBezTo>
                    <a:pt x="63945" y="23102"/>
                    <a:pt x="62796" y="17997"/>
                    <a:pt x="60499" y="13785"/>
                  </a:cubicBezTo>
                  <a:cubicBezTo>
                    <a:pt x="58202" y="9445"/>
                    <a:pt x="54755" y="6127"/>
                    <a:pt x="50033" y="3702"/>
                  </a:cubicBezTo>
                  <a:cubicBezTo>
                    <a:pt x="45310" y="1276"/>
                    <a:pt x="39439" y="0"/>
                    <a:pt x="32419" y="0"/>
                  </a:cubicBezTo>
                  <a:lnTo>
                    <a:pt x="0" y="0"/>
                  </a:lnTo>
                  <a:lnTo>
                    <a:pt x="0" y="91132"/>
                  </a:lnTo>
                  <a:lnTo>
                    <a:pt x="13784" y="91132"/>
                  </a:lnTo>
                  <a:lnTo>
                    <a:pt x="13784" y="56670"/>
                  </a:lnTo>
                  <a:lnTo>
                    <a:pt x="32419" y="56670"/>
                  </a:lnTo>
                  <a:cubicBezTo>
                    <a:pt x="32419" y="56670"/>
                    <a:pt x="32930" y="56670"/>
                    <a:pt x="33313" y="56670"/>
                  </a:cubicBezTo>
                  <a:lnTo>
                    <a:pt x="51820" y="91259"/>
                  </a:lnTo>
                  <a:lnTo>
                    <a:pt x="67519" y="91259"/>
                  </a:lnTo>
                  <a:lnTo>
                    <a:pt x="47225" y="54245"/>
                  </a:lnTo>
                  <a:cubicBezTo>
                    <a:pt x="48118" y="53862"/>
                    <a:pt x="49267" y="53735"/>
                    <a:pt x="50033" y="53351"/>
                  </a:cubicBezTo>
                  <a:close/>
                  <a:moveTo>
                    <a:pt x="13784" y="11743"/>
                  </a:moveTo>
                  <a:lnTo>
                    <a:pt x="31015" y="11743"/>
                  </a:lnTo>
                  <a:cubicBezTo>
                    <a:pt x="35610" y="11743"/>
                    <a:pt x="39184" y="12381"/>
                    <a:pt x="41992" y="13785"/>
                  </a:cubicBezTo>
                  <a:cubicBezTo>
                    <a:pt x="44800" y="15189"/>
                    <a:pt x="46842" y="17103"/>
                    <a:pt x="48118" y="19656"/>
                  </a:cubicBezTo>
                  <a:cubicBezTo>
                    <a:pt x="49395" y="22209"/>
                    <a:pt x="50160" y="25144"/>
                    <a:pt x="50160" y="28591"/>
                  </a:cubicBezTo>
                  <a:cubicBezTo>
                    <a:pt x="50160" y="32037"/>
                    <a:pt x="49522" y="34972"/>
                    <a:pt x="48246" y="37397"/>
                  </a:cubicBezTo>
                  <a:cubicBezTo>
                    <a:pt x="46970" y="39822"/>
                    <a:pt x="44927" y="41737"/>
                    <a:pt x="42119" y="43013"/>
                  </a:cubicBezTo>
                  <a:cubicBezTo>
                    <a:pt x="39311" y="44289"/>
                    <a:pt x="35738" y="44928"/>
                    <a:pt x="31271" y="44928"/>
                  </a:cubicBezTo>
                  <a:lnTo>
                    <a:pt x="13784" y="44928"/>
                  </a:lnTo>
                  <a:lnTo>
                    <a:pt x="13784" y="11870"/>
                  </a:lnTo>
                  <a:close/>
                </a:path>
              </a:pathLst>
            </a:custGeom>
            <a:solidFill>
              <a:srgbClr val="14336A"/>
            </a:solidFill>
            <a:ln w="0" cap="flat">
              <a:noFill/>
              <a:prstDash val="solid"/>
              <a:miter/>
            </a:ln>
          </p:spPr>
          <p:txBody>
            <a:bodyPr rtlCol="0" anchor="ctr"/>
            <a:lstStyle/>
            <a:p>
              <a:endParaRPr lang="en-GB" sz="1013"/>
            </a:p>
          </p:txBody>
        </p:sp>
        <p:sp>
          <p:nvSpPr>
            <p:cNvPr id="108" name="Freeform 107">
              <a:extLst>
                <a:ext uri="{FF2B5EF4-FFF2-40B4-BE49-F238E27FC236}">
                  <a16:creationId xmlns:a16="http://schemas.microsoft.com/office/drawing/2014/main" id="{352EF5BE-00D3-8111-8920-DEADD813834B}"/>
                </a:ext>
              </a:extLst>
            </p:cNvPr>
            <p:cNvSpPr/>
            <p:nvPr/>
          </p:nvSpPr>
          <p:spPr>
            <a:xfrm>
              <a:off x="2243312"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350 w 61775"/>
                <a:gd name="connsiteY21" fmla="*/ 18379 h 70582"/>
                <a:gd name="connsiteX22" fmla="*/ 52586 w 61775"/>
                <a:gd name="connsiteY22" fmla="*/ 7786 h 70582"/>
                <a:gd name="connsiteX23" fmla="*/ 13402 w 61775"/>
                <a:gd name="connsiteY23" fmla="*/ 29101 h 70582"/>
                <a:gd name="connsiteX24" fmla="*/ 15444 w 61775"/>
                <a:gd name="connsiteY24" fmla="*/ 20804 h 70582"/>
                <a:gd name="connsiteX25" fmla="*/ 21826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10" y="11614"/>
                    <a:pt x="3957" y="16975"/>
                  </a:cubicBezTo>
                  <a:cubicBezTo>
                    <a:pt x="1276" y="22336"/>
                    <a:pt x="0" y="28462"/>
                    <a:pt x="0" y="35483"/>
                  </a:cubicBezTo>
                  <a:cubicBezTo>
                    <a:pt x="0" y="42502"/>
                    <a:pt x="1276" y="48756"/>
                    <a:pt x="3957" y="53989"/>
                  </a:cubicBezTo>
                  <a:cubicBezTo>
                    <a:pt x="6637" y="59222"/>
                    <a:pt x="10339" y="63307"/>
                    <a:pt x="15189" y="66242"/>
                  </a:cubicBezTo>
                  <a:cubicBezTo>
                    <a:pt x="20039" y="69178"/>
                    <a:pt x="25782" y="70582"/>
                    <a:pt x="32547" y="70582"/>
                  </a:cubicBezTo>
                  <a:cubicBezTo>
                    <a:pt x="37525" y="70582"/>
                    <a:pt x="41992" y="69816"/>
                    <a:pt x="45821" y="68284"/>
                  </a:cubicBezTo>
                  <a:cubicBezTo>
                    <a:pt x="49778" y="66753"/>
                    <a:pt x="52969"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350" y="18379"/>
                  </a:cubicBezTo>
                  <a:cubicBezTo>
                    <a:pt x="57691" y="14040"/>
                    <a:pt x="55394" y="10466"/>
                    <a:pt x="52586" y="7786"/>
                  </a:cubicBezTo>
                  <a:close/>
                  <a:moveTo>
                    <a:pt x="13402" y="29101"/>
                  </a:moveTo>
                  <a:cubicBezTo>
                    <a:pt x="13529" y="26165"/>
                    <a:pt x="14167" y="23357"/>
                    <a:pt x="15444" y="20804"/>
                  </a:cubicBezTo>
                  <a:cubicBezTo>
                    <a:pt x="16975" y="17869"/>
                    <a:pt x="19018" y="15444"/>
                    <a:pt x="21826" y="13657"/>
                  </a:cubicBezTo>
                  <a:cubicBezTo>
                    <a:pt x="24634" y="11870"/>
                    <a:pt x="27825"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109" name="Freeform 108">
              <a:extLst>
                <a:ext uri="{FF2B5EF4-FFF2-40B4-BE49-F238E27FC236}">
                  <a16:creationId xmlns:a16="http://schemas.microsoft.com/office/drawing/2014/main" id="{ABBC70AA-0F09-574E-CD38-BFC8AC5DF8E8}"/>
                </a:ext>
              </a:extLst>
            </p:cNvPr>
            <p:cNvSpPr/>
            <p:nvPr/>
          </p:nvSpPr>
          <p:spPr>
            <a:xfrm>
              <a:off x="2320021" y="6456927"/>
              <a:ext cx="55648" cy="70582"/>
            </a:xfrm>
            <a:custGeom>
              <a:avLst/>
              <a:gdLst>
                <a:gd name="connsiteX0" fmla="*/ 36887 w 55648"/>
                <a:gd name="connsiteY0" fmla="*/ 31015 h 70582"/>
                <a:gd name="connsiteX1" fmla="*/ 26037 w 55648"/>
                <a:gd name="connsiteY1" fmla="*/ 28590 h 70582"/>
                <a:gd name="connsiteX2" fmla="*/ 17869 w 55648"/>
                <a:gd name="connsiteY2" fmla="*/ 25144 h 70582"/>
                <a:gd name="connsiteX3" fmla="*/ 15316 w 55648"/>
                <a:gd name="connsiteY3" fmla="*/ 19656 h 70582"/>
                <a:gd name="connsiteX4" fmla="*/ 19145 w 55648"/>
                <a:gd name="connsiteY4" fmla="*/ 13146 h 70582"/>
                <a:gd name="connsiteX5" fmla="*/ 28590 w 55648"/>
                <a:gd name="connsiteY5" fmla="*/ 10594 h 70582"/>
                <a:gd name="connsiteX6" fmla="*/ 35483 w 55648"/>
                <a:gd name="connsiteY6" fmla="*/ 11870 h 70582"/>
                <a:gd name="connsiteX7" fmla="*/ 39822 w 55648"/>
                <a:gd name="connsiteY7" fmla="*/ 15316 h 70582"/>
                <a:gd name="connsiteX8" fmla="*/ 42247 w 55648"/>
                <a:gd name="connsiteY8" fmla="*/ 19656 h 70582"/>
                <a:gd name="connsiteX9" fmla="*/ 54245 w 55648"/>
                <a:gd name="connsiteY9" fmla="*/ 17486 h 70582"/>
                <a:gd name="connsiteX10" fmla="*/ 45821 w 55648"/>
                <a:gd name="connsiteY10" fmla="*/ 4722 h 70582"/>
                <a:gd name="connsiteX11" fmla="*/ 28335 w 55648"/>
                <a:gd name="connsiteY11" fmla="*/ 0 h 70582"/>
                <a:gd name="connsiteX12" fmla="*/ 14678 w 55648"/>
                <a:gd name="connsiteY12" fmla="*/ 2552 h 70582"/>
                <a:gd name="connsiteX13" fmla="*/ 5361 w 55648"/>
                <a:gd name="connsiteY13" fmla="*/ 9700 h 70582"/>
                <a:gd name="connsiteX14" fmla="*/ 1914 w 55648"/>
                <a:gd name="connsiteY14" fmla="*/ 20294 h 70582"/>
                <a:gd name="connsiteX15" fmla="*/ 6509 w 55648"/>
                <a:gd name="connsiteY15" fmla="*/ 32292 h 70582"/>
                <a:gd name="connsiteX16" fmla="*/ 20677 w 55648"/>
                <a:gd name="connsiteY16" fmla="*/ 39184 h 70582"/>
                <a:gd name="connsiteX17" fmla="*/ 32292 w 55648"/>
                <a:gd name="connsiteY17" fmla="*/ 41737 h 70582"/>
                <a:gd name="connsiteX18" fmla="*/ 39567 w 55648"/>
                <a:gd name="connsiteY18" fmla="*/ 45055 h 70582"/>
                <a:gd name="connsiteX19" fmla="*/ 41992 w 55648"/>
                <a:gd name="connsiteY19" fmla="*/ 50416 h 70582"/>
                <a:gd name="connsiteX20" fmla="*/ 38035 w 55648"/>
                <a:gd name="connsiteY20" fmla="*/ 57052 h 70582"/>
                <a:gd name="connsiteX21" fmla="*/ 27569 w 55648"/>
                <a:gd name="connsiteY21" fmla="*/ 59733 h 70582"/>
                <a:gd name="connsiteX22" fmla="*/ 17869 w 55648"/>
                <a:gd name="connsiteY22" fmla="*/ 57180 h 70582"/>
                <a:gd name="connsiteX23" fmla="*/ 12891 w 55648"/>
                <a:gd name="connsiteY23" fmla="*/ 49650 h 70582"/>
                <a:gd name="connsiteX24" fmla="*/ 0 w 55648"/>
                <a:gd name="connsiteY24" fmla="*/ 51564 h 70582"/>
                <a:gd name="connsiteX25" fmla="*/ 8934 w 55648"/>
                <a:gd name="connsiteY25" fmla="*/ 65604 h 70582"/>
                <a:gd name="connsiteX26" fmla="*/ 27697 w 55648"/>
                <a:gd name="connsiteY26" fmla="*/ 70582 h 70582"/>
                <a:gd name="connsiteX27" fmla="*/ 42247 w 55648"/>
                <a:gd name="connsiteY27" fmla="*/ 67902 h 70582"/>
                <a:gd name="connsiteX28" fmla="*/ 52075 w 55648"/>
                <a:gd name="connsiteY28" fmla="*/ 60371 h 70582"/>
                <a:gd name="connsiteX29" fmla="*/ 55649 w 55648"/>
                <a:gd name="connsiteY29" fmla="*/ 49395 h 70582"/>
                <a:gd name="connsiteX30" fmla="*/ 51054 w 55648"/>
                <a:gd name="connsiteY30" fmla="*/ 37652 h 70582"/>
                <a:gd name="connsiteX31" fmla="*/ 37014 w 55648"/>
                <a:gd name="connsiteY31" fmla="*/ 30887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648" h="70582">
                  <a:moveTo>
                    <a:pt x="36887" y="31015"/>
                  </a:moveTo>
                  <a:lnTo>
                    <a:pt x="26037" y="28590"/>
                  </a:lnTo>
                  <a:cubicBezTo>
                    <a:pt x="22336" y="27697"/>
                    <a:pt x="19528" y="26548"/>
                    <a:pt x="17869" y="25144"/>
                  </a:cubicBezTo>
                  <a:cubicBezTo>
                    <a:pt x="16210" y="23740"/>
                    <a:pt x="15316" y="21953"/>
                    <a:pt x="15316" y="19656"/>
                  </a:cubicBezTo>
                  <a:cubicBezTo>
                    <a:pt x="15316" y="16975"/>
                    <a:pt x="16593" y="14805"/>
                    <a:pt x="19145" y="13146"/>
                  </a:cubicBezTo>
                  <a:cubicBezTo>
                    <a:pt x="21698" y="11487"/>
                    <a:pt x="24761" y="10594"/>
                    <a:pt x="28590" y="10594"/>
                  </a:cubicBezTo>
                  <a:cubicBezTo>
                    <a:pt x="31398" y="10594"/>
                    <a:pt x="33696" y="11104"/>
                    <a:pt x="35483" y="11870"/>
                  </a:cubicBezTo>
                  <a:cubicBezTo>
                    <a:pt x="37269" y="12764"/>
                    <a:pt x="38801" y="13912"/>
                    <a:pt x="39822" y="15316"/>
                  </a:cubicBezTo>
                  <a:cubicBezTo>
                    <a:pt x="40843" y="16720"/>
                    <a:pt x="41737" y="18124"/>
                    <a:pt x="42247" y="19656"/>
                  </a:cubicBezTo>
                  <a:lnTo>
                    <a:pt x="54245" y="17486"/>
                  </a:lnTo>
                  <a:cubicBezTo>
                    <a:pt x="52841" y="12125"/>
                    <a:pt x="50033" y="7913"/>
                    <a:pt x="45821" y="4722"/>
                  </a:cubicBezTo>
                  <a:cubicBezTo>
                    <a:pt x="41609" y="1532"/>
                    <a:pt x="35738" y="0"/>
                    <a:pt x="28335" y="0"/>
                  </a:cubicBezTo>
                  <a:cubicBezTo>
                    <a:pt x="23229" y="0"/>
                    <a:pt x="18635" y="893"/>
                    <a:pt x="14678" y="2552"/>
                  </a:cubicBezTo>
                  <a:cubicBezTo>
                    <a:pt x="10721" y="4212"/>
                    <a:pt x="7530" y="6637"/>
                    <a:pt x="5361" y="9700"/>
                  </a:cubicBezTo>
                  <a:cubicBezTo>
                    <a:pt x="3063" y="12764"/>
                    <a:pt x="1914" y="16210"/>
                    <a:pt x="1914" y="20294"/>
                  </a:cubicBezTo>
                  <a:cubicBezTo>
                    <a:pt x="1914" y="25144"/>
                    <a:pt x="3446" y="29228"/>
                    <a:pt x="6509" y="32292"/>
                  </a:cubicBezTo>
                  <a:cubicBezTo>
                    <a:pt x="9573" y="35483"/>
                    <a:pt x="14295" y="37780"/>
                    <a:pt x="20677" y="39184"/>
                  </a:cubicBezTo>
                  <a:lnTo>
                    <a:pt x="32292" y="41737"/>
                  </a:lnTo>
                  <a:cubicBezTo>
                    <a:pt x="35610" y="42502"/>
                    <a:pt x="38035" y="43523"/>
                    <a:pt x="39567" y="45055"/>
                  </a:cubicBezTo>
                  <a:cubicBezTo>
                    <a:pt x="41098" y="46459"/>
                    <a:pt x="41992" y="48246"/>
                    <a:pt x="41992" y="50416"/>
                  </a:cubicBezTo>
                  <a:cubicBezTo>
                    <a:pt x="41992" y="53096"/>
                    <a:pt x="40716" y="55266"/>
                    <a:pt x="38035" y="57052"/>
                  </a:cubicBezTo>
                  <a:cubicBezTo>
                    <a:pt x="35483" y="58840"/>
                    <a:pt x="31909" y="59733"/>
                    <a:pt x="27569" y="59733"/>
                  </a:cubicBezTo>
                  <a:cubicBezTo>
                    <a:pt x="23612" y="59733"/>
                    <a:pt x="20294" y="58840"/>
                    <a:pt x="17869" y="57180"/>
                  </a:cubicBezTo>
                  <a:cubicBezTo>
                    <a:pt x="15316" y="55521"/>
                    <a:pt x="13785" y="52968"/>
                    <a:pt x="12891" y="49650"/>
                  </a:cubicBezTo>
                  <a:lnTo>
                    <a:pt x="0" y="51564"/>
                  </a:lnTo>
                  <a:cubicBezTo>
                    <a:pt x="1149" y="57563"/>
                    <a:pt x="4084" y="62286"/>
                    <a:pt x="8934" y="65604"/>
                  </a:cubicBezTo>
                  <a:cubicBezTo>
                    <a:pt x="13785" y="68923"/>
                    <a:pt x="20039" y="70582"/>
                    <a:pt x="27697" y="70582"/>
                  </a:cubicBezTo>
                  <a:cubicBezTo>
                    <a:pt x="33185" y="70582"/>
                    <a:pt x="38035" y="69689"/>
                    <a:pt x="42247" y="67902"/>
                  </a:cubicBezTo>
                  <a:cubicBezTo>
                    <a:pt x="46459" y="66115"/>
                    <a:pt x="49778" y="63562"/>
                    <a:pt x="52075" y="60371"/>
                  </a:cubicBezTo>
                  <a:cubicBezTo>
                    <a:pt x="54372" y="57180"/>
                    <a:pt x="55649" y="53479"/>
                    <a:pt x="55649" y="49395"/>
                  </a:cubicBezTo>
                  <a:cubicBezTo>
                    <a:pt x="55649" y="44544"/>
                    <a:pt x="54117" y="40588"/>
                    <a:pt x="51054" y="37652"/>
                  </a:cubicBezTo>
                  <a:cubicBezTo>
                    <a:pt x="47991" y="34716"/>
                    <a:pt x="43268" y="32419"/>
                    <a:pt x="37014" y="30887"/>
                  </a:cubicBezTo>
                  <a:close/>
                </a:path>
              </a:pathLst>
            </a:custGeom>
            <a:solidFill>
              <a:srgbClr val="14336A"/>
            </a:solidFill>
            <a:ln w="0" cap="flat">
              <a:noFill/>
              <a:prstDash val="solid"/>
              <a:miter/>
            </a:ln>
          </p:spPr>
          <p:txBody>
            <a:bodyPr rtlCol="0" anchor="ctr"/>
            <a:lstStyle/>
            <a:p>
              <a:endParaRPr lang="en-GB" sz="1013"/>
            </a:p>
          </p:txBody>
        </p:sp>
        <p:sp>
          <p:nvSpPr>
            <p:cNvPr id="110" name="Freeform 109">
              <a:extLst>
                <a:ext uri="{FF2B5EF4-FFF2-40B4-BE49-F238E27FC236}">
                  <a16:creationId xmlns:a16="http://schemas.microsoft.com/office/drawing/2014/main" id="{3BBBDBAC-EE16-241F-ECED-F86C56D08D87}"/>
                </a:ext>
              </a:extLst>
            </p:cNvPr>
            <p:cNvSpPr/>
            <p:nvPr/>
          </p:nvSpPr>
          <p:spPr>
            <a:xfrm>
              <a:off x="2390348"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4 h 70582"/>
                <a:gd name="connsiteX25" fmla="*/ 21698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4"/>
                  </a:cubicBezTo>
                  <a:cubicBezTo>
                    <a:pt x="16848" y="17869"/>
                    <a:pt x="18890" y="15444"/>
                    <a:pt x="21698" y="13657"/>
                  </a:cubicBezTo>
                  <a:cubicBezTo>
                    <a:pt x="24506" y="11870"/>
                    <a:pt x="27697"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111" name="Freeform 110">
              <a:extLst>
                <a:ext uri="{FF2B5EF4-FFF2-40B4-BE49-F238E27FC236}">
                  <a16:creationId xmlns:a16="http://schemas.microsoft.com/office/drawing/2014/main" id="{59A09925-DA2B-8D3B-C234-DF7F533D2AEB}"/>
                </a:ext>
              </a:extLst>
            </p:cNvPr>
            <p:cNvSpPr/>
            <p:nvPr/>
          </p:nvSpPr>
          <p:spPr>
            <a:xfrm>
              <a:off x="2466929" y="6456927"/>
              <a:ext cx="56797" cy="70709"/>
            </a:xfrm>
            <a:custGeom>
              <a:avLst/>
              <a:gdLst>
                <a:gd name="connsiteX0" fmla="*/ 47480 w 56797"/>
                <a:gd name="connsiteY0" fmla="*/ 4467 h 70709"/>
                <a:gd name="connsiteX1" fmla="*/ 38801 w 56797"/>
                <a:gd name="connsiteY1" fmla="*/ 1021 h 70709"/>
                <a:gd name="connsiteX2" fmla="*/ 30122 w 56797"/>
                <a:gd name="connsiteY2" fmla="*/ 0 h 70709"/>
                <a:gd name="connsiteX3" fmla="*/ 18379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396 w 56797"/>
                <a:gd name="connsiteY31" fmla="*/ 44544 h 70709"/>
                <a:gd name="connsiteX32" fmla="*/ 41354 w 56797"/>
                <a:gd name="connsiteY32" fmla="*/ 52075 h 70709"/>
                <a:gd name="connsiteX33" fmla="*/ 35355 w 56797"/>
                <a:gd name="connsiteY33" fmla="*/ 57819 h 70709"/>
                <a:gd name="connsiteX34" fmla="*/ 25910 w 56797"/>
                <a:gd name="connsiteY34" fmla="*/ 59988 h 70709"/>
                <a:gd name="connsiteX35" fmla="*/ 16593 w 56797"/>
                <a:gd name="connsiteY35" fmla="*/ 57436 h 70709"/>
                <a:gd name="connsiteX36" fmla="*/ 12891 w 56797"/>
                <a:gd name="connsiteY36" fmla="*/ 50033 h 70709"/>
                <a:gd name="connsiteX37" fmla="*/ 14806 w 56797"/>
                <a:gd name="connsiteY37" fmla="*/ 44289 h 70709"/>
                <a:gd name="connsiteX38" fmla="*/ 19911 w 56797"/>
                <a:gd name="connsiteY38" fmla="*/ 40971 h 70709"/>
                <a:gd name="connsiteX39" fmla="*/ 26931 w 56797"/>
                <a:gd name="connsiteY39" fmla="*/ 39311 h 70709"/>
                <a:gd name="connsiteX40" fmla="*/ 31015 w 56797"/>
                <a:gd name="connsiteY40" fmla="*/ 38801 h 70709"/>
                <a:gd name="connsiteX41" fmla="*/ 35993 w 56797"/>
                <a:gd name="connsiteY41" fmla="*/ 38035 h 70709"/>
                <a:gd name="connsiteX42" fmla="*/ 40588 w 56797"/>
                <a:gd name="connsiteY42" fmla="*/ 37014 h 70709"/>
                <a:gd name="connsiteX43" fmla="*/ 43268 w 56797"/>
                <a:gd name="connsiteY43" fmla="*/ 35738 h 70709"/>
                <a:gd name="connsiteX44" fmla="*/ 43268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480" y="4467"/>
                  </a:moveTo>
                  <a:cubicBezTo>
                    <a:pt x="44800" y="2808"/>
                    <a:pt x="41864" y="1659"/>
                    <a:pt x="38801" y="1021"/>
                  </a:cubicBezTo>
                  <a:cubicBezTo>
                    <a:pt x="35738" y="383"/>
                    <a:pt x="32802" y="0"/>
                    <a:pt x="30122" y="0"/>
                  </a:cubicBezTo>
                  <a:cubicBezTo>
                    <a:pt x="26038" y="0"/>
                    <a:pt x="22081" y="638"/>
                    <a:pt x="18379" y="1787"/>
                  </a:cubicBezTo>
                  <a:cubicBezTo>
                    <a:pt x="14678" y="2935"/>
                    <a:pt x="11360"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3013"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5"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396" y="44544"/>
                  </a:moveTo>
                  <a:cubicBezTo>
                    <a:pt x="43396" y="47225"/>
                    <a:pt x="42758" y="49778"/>
                    <a:pt x="41354" y="52075"/>
                  </a:cubicBezTo>
                  <a:cubicBezTo>
                    <a:pt x="39950" y="54372"/>
                    <a:pt x="38035" y="56287"/>
                    <a:pt x="35355" y="57819"/>
                  </a:cubicBezTo>
                  <a:cubicBezTo>
                    <a:pt x="32675" y="59222"/>
                    <a:pt x="29611" y="59988"/>
                    <a:pt x="25910" y="59988"/>
                  </a:cubicBezTo>
                  <a:cubicBezTo>
                    <a:pt x="22209" y="59988"/>
                    <a:pt x="19018" y="59095"/>
                    <a:pt x="16593" y="57436"/>
                  </a:cubicBezTo>
                  <a:cubicBezTo>
                    <a:pt x="14167" y="55776"/>
                    <a:pt x="12891" y="53224"/>
                    <a:pt x="12891" y="50033"/>
                  </a:cubicBezTo>
                  <a:cubicBezTo>
                    <a:pt x="12891" y="47608"/>
                    <a:pt x="13529" y="45821"/>
                    <a:pt x="14806" y="44289"/>
                  </a:cubicBezTo>
                  <a:cubicBezTo>
                    <a:pt x="16082" y="42885"/>
                    <a:pt x="17741" y="41737"/>
                    <a:pt x="19911" y="40971"/>
                  </a:cubicBezTo>
                  <a:cubicBezTo>
                    <a:pt x="22081" y="40205"/>
                    <a:pt x="24378" y="39694"/>
                    <a:pt x="26931" y="39311"/>
                  </a:cubicBezTo>
                  <a:cubicBezTo>
                    <a:pt x="28080" y="39184"/>
                    <a:pt x="29356" y="38929"/>
                    <a:pt x="31015" y="38801"/>
                  </a:cubicBezTo>
                  <a:cubicBezTo>
                    <a:pt x="32675" y="38546"/>
                    <a:pt x="34334" y="38291"/>
                    <a:pt x="35993" y="38035"/>
                  </a:cubicBezTo>
                  <a:cubicBezTo>
                    <a:pt x="37652" y="37780"/>
                    <a:pt x="39184" y="37397"/>
                    <a:pt x="40588" y="37014"/>
                  </a:cubicBezTo>
                  <a:cubicBezTo>
                    <a:pt x="41992" y="36631"/>
                    <a:pt x="42885" y="36121"/>
                    <a:pt x="43268" y="35738"/>
                  </a:cubicBezTo>
                  <a:lnTo>
                    <a:pt x="43268" y="44544"/>
                  </a:lnTo>
                  <a:close/>
                </a:path>
              </a:pathLst>
            </a:custGeom>
            <a:solidFill>
              <a:srgbClr val="14336A"/>
            </a:solidFill>
            <a:ln w="0" cap="flat">
              <a:noFill/>
              <a:prstDash val="solid"/>
              <a:miter/>
            </a:ln>
          </p:spPr>
          <p:txBody>
            <a:bodyPr rtlCol="0" anchor="ctr"/>
            <a:lstStyle/>
            <a:p>
              <a:endParaRPr lang="en-GB" sz="1013"/>
            </a:p>
          </p:txBody>
        </p:sp>
        <p:sp>
          <p:nvSpPr>
            <p:cNvPr id="112" name="Freeform 111">
              <a:extLst>
                <a:ext uri="{FF2B5EF4-FFF2-40B4-BE49-F238E27FC236}">
                  <a16:creationId xmlns:a16="http://schemas.microsoft.com/office/drawing/2014/main" id="{79D8CBA1-258B-3B29-08EF-DA3D8DD8537E}"/>
                </a:ext>
              </a:extLst>
            </p:cNvPr>
            <p:cNvSpPr/>
            <p:nvPr/>
          </p:nvSpPr>
          <p:spPr>
            <a:xfrm>
              <a:off x="2544403" y="6456671"/>
              <a:ext cx="36503" cy="69433"/>
            </a:xfrm>
            <a:custGeom>
              <a:avLst/>
              <a:gdLst>
                <a:gd name="connsiteX0" fmla="*/ 31015 w 36503"/>
                <a:gd name="connsiteY0" fmla="*/ 128 h 69433"/>
                <a:gd name="connsiteX1" fmla="*/ 20294 w 36503"/>
                <a:gd name="connsiteY1" fmla="*/ 3319 h 69433"/>
                <a:gd name="connsiteX2" fmla="*/ 13657 w 36503"/>
                <a:gd name="connsiteY2" fmla="*/ 11998 h 69433"/>
                <a:gd name="connsiteX3" fmla="*/ 12891 w 36503"/>
                <a:gd name="connsiteY3" fmla="*/ 11998 h 69433"/>
                <a:gd name="connsiteX4" fmla="*/ 12891 w 36503"/>
                <a:gd name="connsiteY4" fmla="*/ 1149 h 69433"/>
                <a:gd name="connsiteX5" fmla="*/ 0 w 36503"/>
                <a:gd name="connsiteY5" fmla="*/ 1149 h 69433"/>
                <a:gd name="connsiteX6" fmla="*/ 0 w 36503"/>
                <a:gd name="connsiteY6" fmla="*/ 69433 h 69433"/>
                <a:gd name="connsiteX7" fmla="*/ 13274 w 36503"/>
                <a:gd name="connsiteY7" fmla="*/ 69433 h 69433"/>
                <a:gd name="connsiteX8" fmla="*/ 13274 w 36503"/>
                <a:gd name="connsiteY8" fmla="*/ 27697 h 69433"/>
                <a:gd name="connsiteX9" fmla="*/ 15444 w 36503"/>
                <a:gd name="connsiteY9" fmla="*/ 19784 h 69433"/>
                <a:gd name="connsiteX10" fmla="*/ 21187 w 36503"/>
                <a:gd name="connsiteY10" fmla="*/ 14295 h 69433"/>
                <a:gd name="connsiteX11" fmla="*/ 29611 w 36503"/>
                <a:gd name="connsiteY11" fmla="*/ 12253 h 69433"/>
                <a:gd name="connsiteX12" fmla="*/ 33696 w 36503"/>
                <a:gd name="connsiteY12" fmla="*/ 12508 h 69433"/>
                <a:gd name="connsiteX13" fmla="*/ 36504 w 36503"/>
                <a:gd name="connsiteY13" fmla="*/ 13019 h 69433"/>
                <a:gd name="connsiteX14" fmla="*/ 36504 w 36503"/>
                <a:gd name="connsiteY14" fmla="*/ 256 h 69433"/>
                <a:gd name="connsiteX15" fmla="*/ 33823 w 36503"/>
                <a:gd name="connsiteY15" fmla="*/ 0 h 69433"/>
                <a:gd name="connsiteX16" fmla="*/ 30888 w 36503"/>
                <a:gd name="connsiteY16" fmla="*/ 0 h 6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03" h="69433">
                  <a:moveTo>
                    <a:pt x="31015" y="128"/>
                  </a:moveTo>
                  <a:cubicBezTo>
                    <a:pt x="27059" y="128"/>
                    <a:pt x="23485" y="1149"/>
                    <a:pt x="20294" y="3319"/>
                  </a:cubicBezTo>
                  <a:cubicBezTo>
                    <a:pt x="17103" y="5488"/>
                    <a:pt x="14933" y="8296"/>
                    <a:pt x="13657" y="11998"/>
                  </a:cubicBezTo>
                  <a:lnTo>
                    <a:pt x="12891" y="11998"/>
                  </a:lnTo>
                  <a:lnTo>
                    <a:pt x="12891" y="1149"/>
                  </a:lnTo>
                  <a:lnTo>
                    <a:pt x="0" y="1149"/>
                  </a:lnTo>
                  <a:lnTo>
                    <a:pt x="0" y="69433"/>
                  </a:lnTo>
                  <a:lnTo>
                    <a:pt x="13274" y="69433"/>
                  </a:lnTo>
                  <a:lnTo>
                    <a:pt x="13274" y="27697"/>
                  </a:lnTo>
                  <a:cubicBezTo>
                    <a:pt x="13274" y="24761"/>
                    <a:pt x="14040" y="22081"/>
                    <a:pt x="15444" y="19784"/>
                  </a:cubicBezTo>
                  <a:cubicBezTo>
                    <a:pt x="16848" y="17486"/>
                    <a:pt x="18762" y="15571"/>
                    <a:pt x="21187" y="14295"/>
                  </a:cubicBezTo>
                  <a:cubicBezTo>
                    <a:pt x="23612" y="13019"/>
                    <a:pt x="26420" y="12253"/>
                    <a:pt x="29611" y="12253"/>
                  </a:cubicBezTo>
                  <a:cubicBezTo>
                    <a:pt x="31015" y="12253"/>
                    <a:pt x="32292" y="12253"/>
                    <a:pt x="33696" y="12508"/>
                  </a:cubicBezTo>
                  <a:cubicBezTo>
                    <a:pt x="35100" y="12764"/>
                    <a:pt x="35993" y="12891"/>
                    <a:pt x="36504" y="13019"/>
                  </a:cubicBezTo>
                  <a:lnTo>
                    <a:pt x="36504" y="256"/>
                  </a:lnTo>
                  <a:cubicBezTo>
                    <a:pt x="35865" y="256"/>
                    <a:pt x="34972" y="128"/>
                    <a:pt x="33823" y="0"/>
                  </a:cubicBezTo>
                  <a:cubicBezTo>
                    <a:pt x="32675" y="0"/>
                    <a:pt x="31653" y="0"/>
                    <a:pt x="30888" y="0"/>
                  </a:cubicBezTo>
                  <a:close/>
                </a:path>
              </a:pathLst>
            </a:custGeom>
            <a:solidFill>
              <a:srgbClr val="14336A"/>
            </a:solidFill>
            <a:ln w="0" cap="flat">
              <a:noFill/>
              <a:prstDash val="solid"/>
              <a:miter/>
            </a:ln>
          </p:spPr>
          <p:txBody>
            <a:bodyPr rtlCol="0" anchor="ctr"/>
            <a:lstStyle/>
            <a:p>
              <a:endParaRPr lang="en-GB" sz="1013"/>
            </a:p>
          </p:txBody>
        </p:sp>
        <p:sp>
          <p:nvSpPr>
            <p:cNvPr id="113" name="Freeform 112">
              <a:extLst>
                <a:ext uri="{FF2B5EF4-FFF2-40B4-BE49-F238E27FC236}">
                  <a16:creationId xmlns:a16="http://schemas.microsoft.com/office/drawing/2014/main" id="{559CD6FB-7A7B-6695-0970-70AA8EF9F83D}"/>
                </a:ext>
              </a:extLst>
            </p:cNvPr>
            <p:cNvSpPr/>
            <p:nvPr/>
          </p:nvSpPr>
          <p:spPr>
            <a:xfrm>
              <a:off x="2590096"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70" y="70582"/>
                    <a:pt x="41992" y="69561"/>
                    <a:pt x="46076" y="67646"/>
                  </a:cubicBezTo>
                  <a:cubicBezTo>
                    <a:pt x="50161" y="65732"/>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335"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114" name="Freeform 113">
              <a:extLst>
                <a:ext uri="{FF2B5EF4-FFF2-40B4-BE49-F238E27FC236}">
                  <a16:creationId xmlns:a16="http://schemas.microsoft.com/office/drawing/2014/main" id="{639D50BB-078A-57D7-C593-6D689273548D}"/>
                </a:ext>
              </a:extLst>
            </p:cNvPr>
            <p:cNvSpPr/>
            <p:nvPr/>
          </p:nvSpPr>
          <p:spPr>
            <a:xfrm>
              <a:off x="2667571" y="6434973"/>
              <a:ext cx="57563" cy="91131"/>
            </a:xfrm>
            <a:custGeom>
              <a:avLst/>
              <a:gdLst>
                <a:gd name="connsiteX0" fmla="*/ 46459 w 57563"/>
                <a:gd name="connsiteY0" fmla="*/ 24889 h 91131"/>
                <a:gd name="connsiteX1" fmla="*/ 34206 w 57563"/>
                <a:gd name="connsiteY1" fmla="*/ 21953 h 91131"/>
                <a:gd name="connsiteX2" fmla="*/ 21315 w 57563"/>
                <a:gd name="connsiteY2" fmla="*/ 25144 h 91131"/>
                <a:gd name="connsiteX3" fmla="*/ 14040 w 57563"/>
                <a:gd name="connsiteY3" fmla="*/ 33951 h 91131"/>
                <a:gd name="connsiteX4" fmla="*/ 13146 w 57563"/>
                <a:gd name="connsiteY4" fmla="*/ 33951 h 91131"/>
                <a:gd name="connsiteX5" fmla="*/ 13146 w 57563"/>
                <a:gd name="connsiteY5" fmla="*/ 0 h 91131"/>
                <a:gd name="connsiteX6" fmla="*/ 0 w 57563"/>
                <a:gd name="connsiteY6" fmla="*/ 0 h 91131"/>
                <a:gd name="connsiteX7" fmla="*/ 0 w 57563"/>
                <a:gd name="connsiteY7" fmla="*/ 91131 h 91131"/>
                <a:gd name="connsiteX8" fmla="*/ 13274 w 57563"/>
                <a:gd name="connsiteY8" fmla="*/ 91131 h 91131"/>
                <a:gd name="connsiteX9" fmla="*/ 13274 w 57563"/>
                <a:gd name="connsiteY9" fmla="*/ 50543 h 91131"/>
                <a:gd name="connsiteX10" fmla="*/ 15444 w 57563"/>
                <a:gd name="connsiteY10" fmla="*/ 41226 h 91131"/>
                <a:gd name="connsiteX11" fmla="*/ 21315 w 57563"/>
                <a:gd name="connsiteY11" fmla="*/ 35355 h 91131"/>
                <a:gd name="connsiteX12" fmla="*/ 29739 w 57563"/>
                <a:gd name="connsiteY12" fmla="*/ 33313 h 91131"/>
                <a:gd name="connsiteX13" fmla="*/ 40460 w 57563"/>
                <a:gd name="connsiteY13" fmla="*/ 37524 h 91131"/>
                <a:gd name="connsiteX14" fmla="*/ 44289 w 57563"/>
                <a:gd name="connsiteY14" fmla="*/ 49267 h 91131"/>
                <a:gd name="connsiteX15" fmla="*/ 44289 w 57563"/>
                <a:gd name="connsiteY15" fmla="*/ 91131 h 91131"/>
                <a:gd name="connsiteX16" fmla="*/ 57563 w 57563"/>
                <a:gd name="connsiteY16" fmla="*/ 91131 h 91131"/>
                <a:gd name="connsiteX17" fmla="*/ 57563 w 57563"/>
                <a:gd name="connsiteY17" fmla="*/ 47735 h 91131"/>
                <a:gd name="connsiteX18" fmla="*/ 54628 w 57563"/>
                <a:gd name="connsiteY18" fmla="*/ 33440 h 91131"/>
                <a:gd name="connsiteX19" fmla="*/ 46459 w 57563"/>
                <a:gd name="connsiteY19" fmla="*/ 24889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63" h="91131">
                  <a:moveTo>
                    <a:pt x="46459" y="24889"/>
                  </a:moveTo>
                  <a:cubicBezTo>
                    <a:pt x="42885" y="22974"/>
                    <a:pt x="38801" y="21953"/>
                    <a:pt x="34206" y="21953"/>
                  </a:cubicBezTo>
                  <a:cubicBezTo>
                    <a:pt x="28845" y="21953"/>
                    <a:pt x="24633" y="22974"/>
                    <a:pt x="21315" y="25144"/>
                  </a:cubicBezTo>
                  <a:cubicBezTo>
                    <a:pt x="17997" y="27314"/>
                    <a:pt x="15571" y="30249"/>
                    <a:pt x="14040" y="33951"/>
                  </a:cubicBezTo>
                  <a:lnTo>
                    <a:pt x="13146" y="33951"/>
                  </a:lnTo>
                  <a:lnTo>
                    <a:pt x="13146" y="0"/>
                  </a:lnTo>
                  <a:lnTo>
                    <a:pt x="0" y="0"/>
                  </a:lnTo>
                  <a:lnTo>
                    <a:pt x="0" y="91131"/>
                  </a:lnTo>
                  <a:lnTo>
                    <a:pt x="13274" y="91131"/>
                  </a:lnTo>
                  <a:lnTo>
                    <a:pt x="13274" y="50543"/>
                  </a:lnTo>
                  <a:cubicBezTo>
                    <a:pt x="13274" y="46970"/>
                    <a:pt x="13912" y="43779"/>
                    <a:pt x="15444" y="41226"/>
                  </a:cubicBezTo>
                  <a:cubicBezTo>
                    <a:pt x="16848" y="38673"/>
                    <a:pt x="18762" y="36759"/>
                    <a:pt x="21315" y="35355"/>
                  </a:cubicBezTo>
                  <a:cubicBezTo>
                    <a:pt x="23740" y="34078"/>
                    <a:pt x="26548" y="33313"/>
                    <a:pt x="29739" y="33313"/>
                  </a:cubicBezTo>
                  <a:cubicBezTo>
                    <a:pt x="34334" y="33313"/>
                    <a:pt x="37908" y="34717"/>
                    <a:pt x="40460" y="37524"/>
                  </a:cubicBezTo>
                  <a:cubicBezTo>
                    <a:pt x="43013" y="40332"/>
                    <a:pt x="44289" y="44162"/>
                    <a:pt x="44289" y="49267"/>
                  </a:cubicBezTo>
                  <a:lnTo>
                    <a:pt x="44289" y="91131"/>
                  </a:lnTo>
                  <a:lnTo>
                    <a:pt x="57563" y="91131"/>
                  </a:lnTo>
                  <a:lnTo>
                    <a:pt x="57563" y="47735"/>
                  </a:lnTo>
                  <a:cubicBezTo>
                    <a:pt x="57563" y="41992"/>
                    <a:pt x="56542" y="37269"/>
                    <a:pt x="54628" y="33440"/>
                  </a:cubicBezTo>
                  <a:cubicBezTo>
                    <a:pt x="52713" y="29611"/>
                    <a:pt x="49905" y="26803"/>
                    <a:pt x="46459" y="24889"/>
                  </a:cubicBezTo>
                  <a:close/>
                </a:path>
              </a:pathLst>
            </a:custGeom>
            <a:solidFill>
              <a:srgbClr val="14336A"/>
            </a:solidFill>
            <a:ln w="0" cap="flat">
              <a:noFill/>
              <a:prstDash val="solid"/>
              <a:miter/>
            </a:ln>
          </p:spPr>
          <p:txBody>
            <a:bodyPr rtlCol="0" anchor="ctr"/>
            <a:lstStyle/>
            <a:p>
              <a:endParaRPr lang="en-GB" sz="1013"/>
            </a:p>
          </p:txBody>
        </p:sp>
        <p:sp>
          <p:nvSpPr>
            <p:cNvPr id="115" name="Freeform 114">
              <a:extLst>
                <a:ext uri="{FF2B5EF4-FFF2-40B4-BE49-F238E27FC236}">
                  <a16:creationId xmlns:a16="http://schemas.microsoft.com/office/drawing/2014/main" id="{8B301894-6E87-16C9-D1F8-92AC4978894B}"/>
                </a:ext>
              </a:extLst>
            </p:cNvPr>
            <p:cNvSpPr/>
            <p:nvPr/>
          </p:nvSpPr>
          <p:spPr>
            <a:xfrm>
              <a:off x="2776444" y="6435101"/>
              <a:ext cx="81303" cy="91131"/>
            </a:xfrm>
            <a:custGeom>
              <a:avLst/>
              <a:gdLst>
                <a:gd name="connsiteX0" fmla="*/ 32802 w 81303"/>
                <a:gd name="connsiteY0" fmla="*/ 0 h 91131"/>
                <a:gd name="connsiteX1" fmla="*/ 0 w 81303"/>
                <a:gd name="connsiteY1" fmla="*/ 91132 h 91131"/>
                <a:gd name="connsiteX2" fmla="*/ 14550 w 81303"/>
                <a:gd name="connsiteY2" fmla="*/ 91132 h 91131"/>
                <a:gd name="connsiteX3" fmla="*/ 22847 w 81303"/>
                <a:gd name="connsiteY3" fmla="*/ 67008 h 91131"/>
                <a:gd name="connsiteX4" fmla="*/ 58457 w 81303"/>
                <a:gd name="connsiteY4" fmla="*/ 67008 h 91131"/>
                <a:gd name="connsiteX5" fmla="*/ 66753 w 81303"/>
                <a:gd name="connsiteY5" fmla="*/ 91132 h 91131"/>
                <a:gd name="connsiteX6" fmla="*/ 81303 w 81303"/>
                <a:gd name="connsiteY6" fmla="*/ 91132 h 91131"/>
                <a:gd name="connsiteX7" fmla="*/ 48501 w 81303"/>
                <a:gd name="connsiteY7" fmla="*/ 0 h 91131"/>
                <a:gd name="connsiteX8" fmla="*/ 32675 w 81303"/>
                <a:gd name="connsiteY8" fmla="*/ 0 h 91131"/>
                <a:gd name="connsiteX9" fmla="*/ 26931 w 81303"/>
                <a:gd name="connsiteY9" fmla="*/ 55394 h 91131"/>
                <a:gd name="connsiteX10" fmla="*/ 40333 w 81303"/>
                <a:gd name="connsiteY10" fmla="*/ 16465 h 91131"/>
                <a:gd name="connsiteX11" fmla="*/ 41098 w 81303"/>
                <a:gd name="connsiteY11" fmla="*/ 16465 h 91131"/>
                <a:gd name="connsiteX12" fmla="*/ 54500 w 81303"/>
                <a:gd name="connsiteY12" fmla="*/ 55394 h 91131"/>
                <a:gd name="connsiteX13" fmla="*/ 26931 w 81303"/>
                <a:gd name="connsiteY13" fmla="*/ 55394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303" h="91131">
                  <a:moveTo>
                    <a:pt x="32802" y="0"/>
                  </a:moveTo>
                  <a:lnTo>
                    <a:pt x="0" y="91132"/>
                  </a:lnTo>
                  <a:lnTo>
                    <a:pt x="14550" y="91132"/>
                  </a:lnTo>
                  <a:lnTo>
                    <a:pt x="22847" y="67008"/>
                  </a:lnTo>
                  <a:lnTo>
                    <a:pt x="58457" y="67008"/>
                  </a:lnTo>
                  <a:lnTo>
                    <a:pt x="66753" y="91132"/>
                  </a:lnTo>
                  <a:lnTo>
                    <a:pt x="81303" y="91132"/>
                  </a:lnTo>
                  <a:lnTo>
                    <a:pt x="48501" y="0"/>
                  </a:lnTo>
                  <a:lnTo>
                    <a:pt x="32675" y="0"/>
                  </a:lnTo>
                  <a:close/>
                  <a:moveTo>
                    <a:pt x="26931" y="55394"/>
                  </a:moveTo>
                  <a:lnTo>
                    <a:pt x="40333" y="16465"/>
                  </a:lnTo>
                  <a:lnTo>
                    <a:pt x="41098" y="16465"/>
                  </a:lnTo>
                  <a:lnTo>
                    <a:pt x="54500" y="55394"/>
                  </a:lnTo>
                  <a:lnTo>
                    <a:pt x="26931" y="55394"/>
                  </a:lnTo>
                  <a:close/>
                </a:path>
              </a:pathLst>
            </a:custGeom>
            <a:solidFill>
              <a:srgbClr val="14336A"/>
            </a:solidFill>
            <a:ln w="0" cap="flat">
              <a:noFill/>
              <a:prstDash val="solid"/>
              <a:miter/>
            </a:ln>
          </p:spPr>
          <p:txBody>
            <a:bodyPr rtlCol="0" anchor="ctr"/>
            <a:lstStyle/>
            <a:p>
              <a:endParaRPr lang="en-GB" sz="1013"/>
            </a:p>
          </p:txBody>
        </p:sp>
        <p:sp>
          <p:nvSpPr>
            <p:cNvPr id="116" name="Freeform 115">
              <a:extLst>
                <a:ext uri="{FF2B5EF4-FFF2-40B4-BE49-F238E27FC236}">
                  <a16:creationId xmlns:a16="http://schemas.microsoft.com/office/drawing/2014/main" id="{FABFC815-85A1-DD0B-9B8C-11502CD8429F}"/>
                </a:ext>
              </a:extLst>
            </p:cNvPr>
            <p:cNvSpPr/>
            <p:nvPr/>
          </p:nvSpPr>
          <p:spPr>
            <a:xfrm>
              <a:off x="2873063"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117" name="Freeform 116">
              <a:extLst>
                <a:ext uri="{FF2B5EF4-FFF2-40B4-BE49-F238E27FC236}">
                  <a16:creationId xmlns:a16="http://schemas.microsoft.com/office/drawing/2014/main" id="{A3D2B4AF-BA49-0774-0831-1F2EE2ABFBF6}"/>
                </a:ext>
              </a:extLst>
            </p:cNvPr>
            <p:cNvSpPr/>
            <p:nvPr/>
          </p:nvSpPr>
          <p:spPr>
            <a:xfrm>
              <a:off x="2907397"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118" name="Freeform 117">
              <a:extLst>
                <a:ext uri="{FF2B5EF4-FFF2-40B4-BE49-F238E27FC236}">
                  <a16:creationId xmlns:a16="http://schemas.microsoft.com/office/drawing/2014/main" id="{C4B2BE26-3CD7-0FF1-4451-99247B7E538F}"/>
                </a:ext>
              </a:extLst>
            </p:cNvPr>
            <p:cNvSpPr/>
            <p:nvPr/>
          </p:nvSpPr>
          <p:spPr>
            <a:xfrm>
              <a:off x="2940072" y="6431400"/>
              <a:ext cx="16847" cy="15826"/>
            </a:xfrm>
            <a:custGeom>
              <a:avLst/>
              <a:gdLst>
                <a:gd name="connsiteX0" fmla="*/ 8424 w 16847"/>
                <a:gd name="connsiteY0" fmla="*/ 0 h 15826"/>
                <a:gd name="connsiteX1" fmla="*/ 2425 w 16847"/>
                <a:gd name="connsiteY1" fmla="*/ 2297 h 15826"/>
                <a:gd name="connsiteX2" fmla="*/ 0 w 16847"/>
                <a:gd name="connsiteY2" fmla="*/ 7913 h 15826"/>
                <a:gd name="connsiteX3" fmla="*/ 2425 w 16847"/>
                <a:gd name="connsiteY3" fmla="*/ 13529 h 15826"/>
                <a:gd name="connsiteX4" fmla="*/ 8424 w 16847"/>
                <a:gd name="connsiteY4" fmla="*/ 15827 h 15826"/>
                <a:gd name="connsiteX5" fmla="*/ 14423 w 16847"/>
                <a:gd name="connsiteY5" fmla="*/ 13529 h 15826"/>
                <a:gd name="connsiteX6" fmla="*/ 16848 w 16847"/>
                <a:gd name="connsiteY6" fmla="*/ 7913 h 15826"/>
                <a:gd name="connsiteX7" fmla="*/ 14423 w 16847"/>
                <a:gd name="connsiteY7" fmla="*/ 2297 h 15826"/>
                <a:gd name="connsiteX8" fmla="*/ 8424 w 16847"/>
                <a:gd name="connsiteY8" fmla="*/ 0 h 1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7" h="15826">
                  <a:moveTo>
                    <a:pt x="8424" y="0"/>
                  </a:moveTo>
                  <a:cubicBezTo>
                    <a:pt x="6126" y="0"/>
                    <a:pt x="4084" y="766"/>
                    <a:pt x="2425" y="2297"/>
                  </a:cubicBezTo>
                  <a:cubicBezTo>
                    <a:pt x="766" y="3829"/>
                    <a:pt x="0" y="5743"/>
                    <a:pt x="0" y="7913"/>
                  </a:cubicBezTo>
                  <a:cubicBezTo>
                    <a:pt x="0" y="10083"/>
                    <a:pt x="766" y="11870"/>
                    <a:pt x="2425" y="13529"/>
                  </a:cubicBezTo>
                  <a:cubicBezTo>
                    <a:pt x="4084" y="15061"/>
                    <a:pt x="5999" y="15827"/>
                    <a:pt x="8424" y="15827"/>
                  </a:cubicBezTo>
                  <a:cubicBezTo>
                    <a:pt x="10849" y="15827"/>
                    <a:pt x="12764" y="15061"/>
                    <a:pt x="14423" y="13529"/>
                  </a:cubicBezTo>
                  <a:cubicBezTo>
                    <a:pt x="16082" y="11997"/>
                    <a:pt x="16848" y="10083"/>
                    <a:pt x="16848" y="7913"/>
                  </a:cubicBezTo>
                  <a:cubicBezTo>
                    <a:pt x="16848" y="5743"/>
                    <a:pt x="16082" y="3829"/>
                    <a:pt x="14423" y="2297"/>
                  </a:cubicBezTo>
                  <a:cubicBezTo>
                    <a:pt x="12764" y="766"/>
                    <a:pt x="10849" y="0"/>
                    <a:pt x="8424" y="0"/>
                  </a:cubicBezTo>
                  <a:close/>
                </a:path>
              </a:pathLst>
            </a:custGeom>
            <a:solidFill>
              <a:srgbClr val="14336A"/>
            </a:solidFill>
            <a:ln w="0" cap="flat">
              <a:noFill/>
              <a:prstDash val="solid"/>
              <a:miter/>
            </a:ln>
          </p:spPr>
          <p:txBody>
            <a:bodyPr rtlCol="0" anchor="ctr"/>
            <a:lstStyle/>
            <a:p>
              <a:endParaRPr lang="en-GB" sz="1013"/>
            </a:p>
          </p:txBody>
        </p:sp>
        <p:sp>
          <p:nvSpPr>
            <p:cNvPr id="119" name="Freeform 118">
              <a:extLst>
                <a:ext uri="{FF2B5EF4-FFF2-40B4-BE49-F238E27FC236}">
                  <a16:creationId xmlns:a16="http://schemas.microsoft.com/office/drawing/2014/main" id="{957F920A-1975-A717-5EC9-5BC7199EA9E2}"/>
                </a:ext>
              </a:extLst>
            </p:cNvPr>
            <p:cNvSpPr/>
            <p:nvPr/>
          </p:nvSpPr>
          <p:spPr>
            <a:xfrm>
              <a:off x="2941731" y="6457820"/>
              <a:ext cx="13274" cy="68284"/>
            </a:xfrm>
            <a:custGeom>
              <a:avLst/>
              <a:gdLst>
                <a:gd name="connsiteX0" fmla="*/ 0 w 13274"/>
                <a:gd name="connsiteY0" fmla="*/ 0 h 68284"/>
                <a:gd name="connsiteX1" fmla="*/ 13274 w 13274"/>
                <a:gd name="connsiteY1" fmla="*/ 0 h 68284"/>
                <a:gd name="connsiteX2" fmla="*/ 13274 w 13274"/>
                <a:gd name="connsiteY2" fmla="*/ 68285 h 68284"/>
                <a:gd name="connsiteX3" fmla="*/ 0 w 13274"/>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3274" h="68284">
                  <a:moveTo>
                    <a:pt x="0" y="0"/>
                  </a:moveTo>
                  <a:lnTo>
                    <a:pt x="13274" y="0"/>
                  </a:lnTo>
                  <a:lnTo>
                    <a:pt x="13274" y="68285"/>
                  </a:lnTo>
                  <a:lnTo>
                    <a:pt x="0" y="68285"/>
                  </a:lnTo>
                  <a:close/>
                </a:path>
              </a:pathLst>
            </a:custGeom>
            <a:solidFill>
              <a:srgbClr val="14336A"/>
            </a:solidFill>
            <a:ln w="0" cap="flat">
              <a:noFill/>
              <a:prstDash val="solid"/>
              <a:miter/>
            </a:ln>
          </p:spPr>
          <p:txBody>
            <a:bodyPr rtlCol="0" anchor="ctr"/>
            <a:lstStyle/>
            <a:p>
              <a:endParaRPr lang="en-GB" sz="1013"/>
            </a:p>
          </p:txBody>
        </p:sp>
        <p:sp>
          <p:nvSpPr>
            <p:cNvPr id="120" name="Freeform 119">
              <a:extLst>
                <a:ext uri="{FF2B5EF4-FFF2-40B4-BE49-F238E27FC236}">
                  <a16:creationId xmlns:a16="http://schemas.microsoft.com/office/drawing/2014/main" id="{5C7BDAD9-9726-3404-CBFA-E1643947A6FF}"/>
                </a:ext>
              </a:extLst>
            </p:cNvPr>
            <p:cNvSpPr/>
            <p:nvPr/>
          </p:nvSpPr>
          <p:spPr>
            <a:xfrm>
              <a:off x="2972874" y="6456927"/>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524 w 56797"/>
                <a:gd name="connsiteY31" fmla="*/ 44544 h 70709"/>
                <a:gd name="connsiteX32" fmla="*/ 41481 w 56797"/>
                <a:gd name="connsiteY32" fmla="*/ 52075 h 70709"/>
                <a:gd name="connsiteX33" fmla="*/ 35483 w 56797"/>
                <a:gd name="connsiteY33" fmla="*/ 57819 h 70709"/>
                <a:gd name="connsiteX34" fmla="*/ 26038 w 56797"/>
                <a:gd name="connsiteY34" fmla="*/ 59988 h 70709"/>
                <a:gd name="connsiteX35" fmla="*/ 16720 w 56797"/>
                <a:gd name="connsiteY35" fmla="*/ 57436 h 70709"/>
                <a:gd name="connsiteX36" fmla="*/ 13019 w 56797"/>
                <a:gd name="connsiteY36" fmla="*/ 50033 h 70709"/>
                <a:gd name="connsiteX37" fmla="*/ 14933 w 56797"/>
                <a:gd name="connsiteY37" fmla="*/ 44289 h 70709"/>
                <a:gd name="connsiteX38" fmla="*/ 20039 w 56797"/>
                <a:gd name="connsiteY38" fmla="*/ 40971 h 70709"/>
                <a:gd name="connsiteX39" fmla="*/ 27059 w 56797"/>
                <a:gd name="connsiteY39" fmla="*/ 39311 h 70709"/>
                <a:gd name="connsiteX40" fmla="*/ 31143 w 56797"/>
                <a:gd name="connsiteY40" fmla="*/ 38801 h 70709"/>
                <a:gd name="connsiteX41" fmla="*/ 36121 w 56797"/>
                <a:gd name="connsiteY41" fmla="*/ 38035 h 70709"/>
                <a:gd name="connsiteX42" fmla="*/ 40716 w 56797"/>
                <a:gd name="connsiteY42" fmla="*/ 37014 h 70709"/>
                <a:gd name="connsiteX43" fmla="*/ 43396 w 56797"/>
                <a:gd name="connsiteY43" fmla="*/ 35738 h 70709"/>
                <a:gd name="connsiteX44" fmla="*/ 43396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8" y="2808"/>
                    <a:pt x="41992" y="1659"/>
                    <a:pt x="38929" y="1021"/>
                  </a:cubicBezTo>
                  <a:cubicBezTo>
                    <a:pt x="35865" y="383"/>
                    <a:pt x="32930" y="0"/>
                    <a:pt x="30249" y="0"/>
                  </a:cubicBezTo>
                  <a:cubicBezTo>
                    <a:pt x="26165" y="0"/>
                    <a:pt x="22209" y="638"/>
                    <a:pt x="18507" y="1787"/>
                  </a:cubicBezTo>
                  <a:cubicBezTo>
                    <a:pt x="14806" y="2935"/>
                    <a:pt x="11487"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2885"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6"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524" y="44544"/>
                  </a:moveTo>
                  <a:cubicBezTo>
                    <a:pt x="43524" y="47225"/>
                    <a:pt x="42885" y="49778"/>
                    <a:pt x="41481" y="52075"/>
                  </a:cubicBezTo>
                  <a:cubicBezTo>
                    <a:pt x="40077" y="54372"/>
                    <a:pt x="38163" y="56287"/>
                    <a:pt x="35483" y="57819"/>
                  </a:cubicBezTo>
                  <a:cubicBezTo>
                    <a:pt x="32802" y="59222"/>
                    <a:pt x="29739" y="59988"/>
                    <a:pt x="26038" y="59988"/>
                  </a:cubicBezTo>
                  <a:cubicBezTo>
                    <a:pt x="22336" y="59988"/>
                    <a:pt x="19145" y="59095"/>
                    <a:pt x="16720" y="57436"/>
                  </a:cubicBezTo>
                  <a:cubicBezTo>
                    <a:pt x="14295" y="55776"/>
                    <a:pt x="13019" y="53224"/>
                    <a:pt x="13019" y="50033"/>
                  </a:cubicBezTo>
                  <a:cubicBezTo>
                    <a:pt x="13019" y="47608"/>
                    <a:pt x="13657" y="45821"/>
                    <a:pt x="14933" y="44289"/>
                  </a:cubicBezTo>
                  <a:cubicBezTo>
                    <a:pt x="16210" y="42885"/>
                    <a:pt x="17869" y="41737"/>
                    <a:pt x="20039" y="40971"/>
                  </a:cubicBezTo>
                  <a:cubicBezTo>
                    <a:pt x="22209" y="40205"/>
                    <a:pt x="24506" y="39694"/>
                    <a:pt x="27059" y="39311"/>
                  </a:cubicBezTo>
                  <a:cubicBezTo>
                    <a:pt x="28207" y="39184"/>
                    <a:pt x="29484" y="38929"/>
                    <a:pt x="31143" y="38801"/>
                  </a:cubicBezTo>
                  <a:cubicBezTo>
                    <a:pt x="32802" y="38546"/>
                    <a:pt x="34461" y="38291"/>
                    <a:pt x="36121" y="38035"/>
                  </a:cubicBezTo>
                  <a:cubicBezTo>
                    <a:pt x="37780" y="37780"/>
                    <a:pt x="39439" y="37397"/>
                    <a:pt x="40716" y="37014"/>
                  </a:cubicBezTo>
                  <a:cubicBezTo>
                    <a:pt x="42120" y="36631"/>
                    <a:pt x="43013" y="36121"/>
                    <a:pt x="43396" y="35738"/>
                  </a:cubicBezTo>
                  <a:lnTo>
                    <a:pt x="43396" y="44544"/>
                  </a:lnTo>
                  <a:close/>
                </a:path>
              </a:pathLst>
            </a:custGeom>
            <a:solidFill>
              <a:srgbClr val="14336A"/>
            </a:solidFill>
            <a:ln w="0" cap="flat">
              <a:noFill/>
              <a:prstDash val="solid"/>
              <a:miter/>
            </a:ln>
          </p:spPr>
          <p:txBody>
            <a:bodyPr rtlCol="0" anchor="ctr"/>
            <a:lstStyle/>
            <a:p>
              <a:endParaRPr lang="en-GB" sz="1013"/>
            </a:p>
          </p:txBody>
        </p:sp>
        <p:sp>
          <p:nvSpPr>
            <p:cNvPr id="121" name="Freeform 120">
              <a:extLst>
                <a:ext uri="{FF2B5EF4-FFF2-40B4-BE49-F238E27FC236}">
                  <a16:creationId xmlns:a16="http://schemas.microsoft.com/office/drawing/2014/main" id="{87B26A75-FD12-F582-9B50-6A69FDBE6D73}"/>
                </a:ext>
              </a:extLst>
            </p:cNvPr>
            <p:cNvSpPr/>
            <p:nvPr/>
          </p:nvSpPr>
          <p:spPr>
            <a:xfrm>
              <a:off x="3050348" y="6456927"/>
              <a:ext cx="56797" cy="69177"/>
            </a:xfrm>
            <a:custGeom>
              <a:avLst/>
              <a:gdLst>
                <a:gd name="connsiteX0" fmla="*/ 46076 w 56797"/>
                <a:gd name="connsiteY0" fmla="*/ 2935 h 69177"/>
                <a:gd name="connsiteX1" fmla="*/ 33823 w 56797"/>
                <a:gd name="connsiteY1" fmla="*/ 0 h 69177"/>
                <a:gd name="connsiteX2" fmla="*/ 21060 w 56797"/>
                <a:gd name="connsiteY2" fmla="*/ 3318 h 69177"/>
                <a:gd name="connsiteX3" fmla="*/ 13657 w 56797"/>
                <a:gd name="connsiteY3" fmla="*/ 11997 h 69177"/>
                <a:gd name="connsiteX4" fmla="*/ 12764 w 56797"/>
                <a:gd name="connsiteY4" fmla="*/ 11997 h 69177"/>
                <a:gd name="connsiteX5" fmla="*/ 12764 w 56797"/>
                <a:gd name="connsiteY5" fmla="*/ 893 h 69177"/>
                <a:gd name="connsiteX6" fmla="*/ 0 w 56797"/>
                <a:gd name="connsiteY6" fmla="*/ 893 h 69177"/>
                <a:gd name="connsiteX7" fmla="*/ 0 w 56797"/>
                <a:gd name="connsiteY7" fmla="*/ 69178 h 69177"/>
                <a:gd name="connsiteX8" fmla="*/ 13274 w 56797"/>
                <a:gd name="connsiteY8" fmla="*/ 69178 h 69177"/>
                <a:gd name="connsiteX9" fmla="*/ 13274 w 56797"/>
                <a:gd name="connsiteY9" fmla="*/ 28590 h 69177"/>
                <a:gd name="connsiteX10" fmla="*/ 15316 w 56797"/>
                <a:gd name="connsiteY10" fmla="*/ 19273 h 69177"/>
                <a:gd name="connsiteX11" fmla="*/ 20932 w 56797"/>
                <a:gd name="connsiteY11" fmla="*/ 13402 h 69177"/>
                <a:gd name="connsiteX12" fmla="*/ 29101 w 56797"/>
                <a:gd name="connsiteY12" fmla="*/ 11359 h 69177"/>
                <a:gd name="connsiteX13" fmla="*/ 39694 w 56797"/>
                <a:gd name="connsiteY13" fmla="*/ 15571 h 69177"/>
                <a:gd name="connsiteX14" fmla="*/ 43523 w 56797"/>
                <a:gd name="connsiteY14" fmla="*/ 27186 h 69177"/>
                <a:gd name="connsiteX15" fmla="*/ 43523 w 56797"/>
                <a:gd name="connsiteY15" fmla="*/ 69050 h 69177"/>
                <a:gd name="connsiteX16" fmla="*/ 56798 w 56797"/>
                <a:gd name="connsiteY16" fmla="*/ 69050 h 69177"/>
                <a:gd name="connsiteX17" fmla="*/ 56798 w 56797"/>
                <a:gd name="connsiteY17" fmla="*/ 25654 h 69177"/>
                <a:gd name="connsiteX18" fmla="*/ 53862 w 56797"/>
                <a:gd name="connsiteY18" fmla="*/ 11487 h 69177"/>
                <a:gd name="connsiteX19" fmla="*/ 45693 w 56797"/>
                <a:gd name="connsiteY19" fmla="*/ 2808 h 6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7">
                  <a:moveTo>
                    <a:pt x="46076" y="2935"/>
                  </a:moveTo>
                  <a:cubicBezTo>
                    <a:pt x="42630" y="1021"/>
                    <a:pt x="38546" y="0"/>
                    <a:pt x="33823" y="0"/>
                  </a:cubicBezTo>
                  <a:cubicBezTo>
                    <a:pt x="28718" y="0"/>
                    <a:pt x="24378" y="1149"/>
                    <a:pt x="21060" y="3318"/>
                  </a:cubicBezTo>
                  <a:cubicBezTo>
                    <a:pt x="17741" y="5488"/>
                    <a:pt x="15188" y="8424"/>
                    <a:pt x="13657" y="11997"/>
                  </a:cubicBezTo>
                  <a:lnTo>
                    <a:pt x="12764" y="11997"/>
                  </a:lnTo>
                  <a:lnTo>
                    <a:pt x="12764" y="893"/>
                  </a:lnTo>
                  <a:lnTo>
                    <a:pt x="0" y="893"/>
                  </a:lnTo>
                  <a:lnTo>
                    <a:pt x="0" y="69178"/>
                  </a:lnTo>
                  <a:lnTo>
                    <a:pt x="13274" y="69178"/>
                  </a:lnTo>
                  <a:lnTo>
                    <a:pt x="13274" y="28590"/>
                  </a:lnTo>
                  <a:cubicBezTo>
                    <a:pt x="13274" y="25016"/>
                    <a:pt x="13912" y="21825"/>
                    <a:pt x="15316" y="19273"/>
                  </a:cubicBezTo>
                  <a:cubicBezTo>
                    <a:pt x="16720" y="16720"/>
                    <a:pt x="18635" y="14805"/>
                    <a:pt x="20932" y="13402"/>
                  </a:cubicBezTo>
                  <a:cubicBezTo>
                    <a:pt x="23357" y="12125"/>
                    <a:pt x="26037" y="11359"/>
                    <a:pt x="29101" y="11359"/>
                  </a:cubicBezTo>
                  <a:cubicBezTo>
                    <a:pt x="33568" y="11359"/>
                    <a:pt x="37142" y="12764"/>
                    <a:pt x="39694" y="15571"/>
                  </a:cubicBezTo>
                  <a:cubicBezTo>
                    <a:pt x="42247" y="18379"/>
                    <a:pt x="43523" y="22208"/>
                    <a:pt x="43523" y="27186"/>
                  </a:cubicBezTo>
                  <a:lnTo>
                    <a:pt x="43523" y="69050"/>
                  </a:lnTo>
                  <a:lnTo>
                    <a:pt x="56798" y="69050"/>
                  </a:lnTo>
                  <a:lnTo>
                    <a:pt x="56798" y="25654"/>
                  </a:lnTo>
                  <a:cubicBezTo>
                    <a:pt x="56798" y="20038"/>
                    <a:pt x="55776" y="15316"/>
                    <a:pt x="53862" y="11487"/>
                  </a:cubicBezTo>
                  <a:cubicBezTo>
                    <a:pt x="51947" y="7658"/>
                    <a:pt x="49267" y="4722"/>
                    <a:pt x="45693" y="2808"/>
                  </a:cubicBezTo>
                  <a:close/>
                </a:path>
              </a:pathLst>
            </a:custGeom>
            <a:solidFill>
              <a:srgbClr val="14336A"/>
            </a:solidFill>
            <a:ln w="0" cap="flat">
              <a:noFill/>
              <a:prstDash val="solid"/>
              <a:miter/>
            </a:ln>
          </p:spPr>
          <p:txBody>
            <a:bodyPr rtlCol="0" anchor="ctr"/>
            <a:lstStyle/>
            <a:p>
              <a:endParaRPr lang="en-GB" sz="1013"/>
            </a:p>
          </p:txBody>
        </p:sp>
        <p:sp>
          <p:nvSpPr>
            <p:cNvPr id="122" name="Freeform 121">
              <a:extLst>
                <a:ext uri="{FF2B5EF4-FFF2-40B4-BE49-F238E27FC236}">
                  <a16:creationId xmlns:a16="http://schemas.microsoft.com/office/drawing/2014/main" id="{7FEDE146-76B2-31A4-8D16-32754CAFB62C}"/>
                </a:ext>
              </a:extLst>
            </p:cNvPr>
            <p:cNvSpPr/>
            <p:nvPr/>
          </p:nvSpPr>
          <p:spPr>
            <a:xfrm>
              <a:off x="3125398"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69" y="70582"/>
                    <a:pt x="41992" y="69561"/>
                    <a:pt x="46076" y="67646"/>
                  </a:cubicBezTo>
                  <a:cubicBezTo>
                    <a:pt x="50033" y="65604"/>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207"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123" name="Freeform 122">
              <a:extLst>
                <a:ext uri="{FF2B5EF4-FFF2-40B4-BE49-F238E27FC236}">
                  <a16:creationId xmlns:a16="http://schemas.microsoft.com/office/drawing/2014/main" id="{7FE08105-FBB3-3430-5467-2189FA02F148}"/>
                </a:ext>
              </a:extLst>
            </p:cNvPr>
            <p:cNvSpPr/>
            <p:nvPr/>
          </p:nvSpPr>
          <p:spPr>
            <a:xfrm>
              <a:off x="3199681" y="6456927"/>
              <a:ext cx="61775" cy="70582"/>
            </a:xfrm>
            <a:custGeom>
              <a:avLst/>
              <a:gdLst>
                <a:gd name="connsiteX0" fmla="*/ 61775 w 61775"/>
                <a:gd name="connsiteY0" fmla="*/ 34333 h 70582"/>
                <a:gd name="connsiteX1" fmla="*/ 59223 w 61775"/>
                <a:gd name="connsiteY1" fmla="*/ 18507 h 70582"/>
                <a:gd name="connsiteX2" fmla="*/ 52458 w 61775"/>
                <a:gd name="connsiteY2" fmla="*/ 7913 h 70582"/>
                <a:gd name="connsiteX3" fmla="*/ 42758 w 61775"/>
                <a:gd name="connsiteY3" fmla="*/ 1914 h 70582"/>
                <a:gd name="connsiteX4" fmla="*/ 31526 w 61775"/>
                <a:gd name="connsiteY4" fmla="*/ 0 h 70582"/>
                <a:gd name="connsiteX5" fmla="*/ 14933 w 61775"/>
                <a:gd name="connsiteY5" fmla="*/ 4467 h 70582"/>
                <a:gd name="connsiteX6" fmla="*/ 3957 w 61775"/>
                <a:gd name="connsiteY6" fmla="*/ 16975 h 70582"/>
                <a:gd name="connsiteX7" fmla="*/ 0 w 61775"/>
                <a:gd name="connsiteY7" fmla="*/ 35483 h 70582"/>
                <a:gd name="connsiteX8" fmla="*/ 3957 w 61775"/>
                <a:gd name="connsiteY8" fmla="*/ 53989 h 70582"/>
                <a:gd name="connsiteX9" fmla="*/ 15189 w 61775"/>
                <a:gd name="connsiteY9" fmla="*/ 66242 h 70582"/>
                <a:gd name="connsiteX10" fmla="*/ 32547 w 61775"/>
                <a:gd name="connsiteY10" fmla="*/ 70582 h 70582"/>
                <a:gd name="connsiteX11" fmla="*/ 45821 w 61775"/>
                <a:gd name="connsiteY11" fmla="*/ 68284 h 70582"/>
                <a:gd name="connsiteX12" fmla="*/ 55521 w 61775"/>
                <a:gd name="connsiteY12" fmla="*/ 61775 h 70582"/>
                <a:gd name="connsiteX13" fmla="*/ 60882 w 61775"/>
                <a:gd name="connsiteY13" fmla="*/ 52075 h 70582"/>
                <a:gd name="connsiteX14" fmla="*/ 48246 w 61775"/>
                <a:gd name="connsiteY14" fmla="*/ 49778 h 70582"/>
                <a:gd name="connsiteX15" fmla="*/ 44800 w 61775"/>
                <a:gd name="connsiteY15" fmla="*/ 55138 h 70582"/>
                <a:gd name="connsiteX16" fmla="*/ 39439 w 61775"/>
                <a:gd name="connsiteY16" fmla="*/ 58457 h 70582"/>
                <a:gd name="connsiteX17" fmla="*/ 32547 w 61775"/>
                <a:gd name="connsiteY17" fmla="*/ 59478 h 70582"/>
                <a:gd name="connsiteX18" fmla="*/ 22336 w 61775"/>
                <a:gd name="connsiteY18" fmla="*/ 56925 h 70582"/>
                <a:gd name="connsiteX19" fmla="*/ 15571 w 61775"/>
                <a:gd name="connsiteY19" fmla="*/ 49650 h 70582"/>
                <a:gd name="connsiteX20" fmla="*/ 13274 w 61775"/>
                <a:gd name="connsiteY20" fmla="*/ 38929 h 70582"/>
                <a:gd name="connsiteX21" fmla="*/ 61775 w 61775"/>
                <a:gd name="connsiteY21" fmla="*/ 38929 h 70582"/>
                <a:gd name="connsiteX22" fmla="*/ 61775 w 61775"/>
                <a:gd name="connsiteY22" fmla="*/ 34206 h 70582"/>
                <a:gd name="connsiteX23" fmla="*/ 13274 w 61775"/>
                <a:gd name="connsiteY23" fmla="*/ 29101 h 70582"/>
                <a:gd name="connsiteX24" fmla="*/ 15444 w 61775"/>
                <a:gd name="connsiteY24" fmla="*/ 20804 h 70582"/>
                <a:gd name="connsiteX25" fmla="*/ 21825 w 61775"/>
                <a:gd name="connsiteY25" fmla="*/ 13657 h 70582"/>
                <a:gd name="connsiteX26" fmla="*/ 31653 w 61775"/>
                <a:gd name="connsiteY26" fmla="*/ 10976 h 70582"/>
                <a:gd name="connsiteX27" fmla="*/ 40716 w 61775"/>
                <a:gd name="connsiteY27" fmla="*/ 13274 h 70582"/>
                <a:gd name="connsiteX28" fmla="*/ 46714 w 61775"/>
                <a:gd name="connsiteY28" fmla="*/ 19656 h 70582"/>
                <a:gd name="connsiteX29" fmla="*/ 48884 w 61775"/>
                <a:gd name="connsiteY29" fmla="*/ 28973 h 70582"/>
                <a:gd name="connsiteX30" fmla="*/ 13529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61775" y="34333"/>
                  </a:moveTo>
                  <a:cubicBezTo>
                    <a:pt x="61775" y="28079"/>
                    <a:pt x="61010" y="22846"/>
                    <a:pt x="59223" y="18507"/>
                  </a:cubicBezTo>
                  <a:cubicBezTo>
                    <a:pt x="57563" y="14167"/>
                    <a:pt x="55266" y="10594"/>
                    <a:pt x="52458" y="7913"/>
                  </a:cubicBez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103" y="52841"/>
                    <a:pt x="15571" y="49650"/>
                  </a:cubicBezTo>
                  <a:cubicBezTo>
                    <a:pt x="14040" y="46714"/>
                    <a:pt x="13402" y="43013"/>
                    <a:pt x="13274" y="38929"/>
                  </a:cubicBezTo>
                  <a:lnTo>
                    <a:pt x="61775" y="38929"/>
                  </a:lnTo>
                  <a:lnTo>
                    <a:pt x="61775" y="34206"/>
                  </a:lnTo>
                  <a:close/>
                  <a:moveTo>
                    <a:pt x="13274" y="29101"/>
                  </a:moveTo>
                  <a:cubicBezTo>
                    <a:pt x="13402" y="26165"/>
                    <a:pt x="14040" y="23357"/>
                    <a:pt x="15444" y="20804"/>
                  </a:cubicBezTo>
                  <a:cubicBezTo>
                    <a:pt x="16975" y="17869"/>
                    <a:pt x="19017" y="15444"/>
                    <a:pt x="21825" y="13657"/>
                  </a:cubicBezTo>
                  <a:cubicBezTo>
                    <a:pt x="24633" y="11870"/>
                    <a:pt x="27824" y="10976"/>
                    <a:pt x="31653" y="10976"/>
                  </a:cubicBezTo>
                  <a:cubicBezTo>
                    <a:pt x="35100" y="10976"/>
                    <a:pt x="38035" y="11742"/>
                    <a:pt x="40716" y="13274"/>
                  </a:cubicBezTo>
                  <a:cubicBezTo>
                    <a:pt x="43268" y="14805"/>
                    <a:pt x="45310" y="16975"/>
                    <a:pt x="46714" y="19656"/>
                  </a:cubicBezTo>
                  <a:cubicBezTo>
                    <a:pt x="48118" y="22336"/>
                    <a:pt x="48884" y="25527"/>
                    <a:pt x="48884" y="28973"/>
                  </a:cubicBezTo>
                  <a:lnTo>
                    <a:pt x="13529" y="28973"/>
                  </a:lnTo>
                  <a:close/>
                </a:path>
              </a:pathLst>
            </a:custGeom>
            <a:solidFill>
              <a:srgbClr val="14336A"/>
            </a:solidFill>
            <a:ln w="0" cap="flat">
              <a:noFill/>
              <a:prstDash val="solid"/>
              <a:miter/>
            </a:ln>
          </p:spPr>
          <p:txBody>
            <a:bodyPr rtlCol="0" anchor="ctr"/>
            <a:lstStyle/>
            <a:p>
              <a:endParaRPr lang="en-GB" sz="1013"/>
            </a:p>
          </p:txBody>
        </p:sp>
        <p:sp>
          <p:nvSpPr>
            <p:cNvPr id="124" name="Freeform 123">
              <a:extLst>
                <a:ext uri="{FF2B5EF4-FFF2-40B4-BE49-F238E27FC236}">
                  <a16:creationId xmlns:a16="http://schemas.microsoft.com/office/drawing/2014/main" id="{49D81F3D-DA7C-67AA-A452-C81C6F4DCA54}"/>
                </a:ext>
              </a:extLst>
            </p:cNvPr>
            <p:cNvSpPr/>
            <p:nvPr/>
          </p:nvSpPr>
          <p:spPr>
            <a:xfrm>
              <a:off x="638302" y="6272622"/>
              <a:ext cx="184560" cy="255014"/>
            </a:xfrm>
            <a:custGeom>
              <a:avLst/>
              <a:gdLst>
                <a:gd name="connsiteX0" fmla="*/ 0 w 184560"/>
                <a:gd name="connsiteY0" fmla="*/ 255014 h 255014"/>
                <a:gd name="connsiteX1" fmla="*/ 0 w 184560"/>
                <a:gd name="connsiteY1" fmla="*/ 0 h 255014"/>
                <a:gd name="connsiteX2" fmla="*/ 182901 w 184560"/>
                <a:gd name="connsiteY2" fmla="*/ 0 h 255014"/>
                <a:gd name="connsiteX3" fmla="*/ 182901 w 184560"/>
                <a:gd name="connsiteY3" fmla="*/ 58967 h 255014"/>
                <a:gd name="connsiteX4" fmla="*/ 67391 w 184560"/>
                <a:gd name="connsiteY4" fmla="*/ 58967 h 255014"/>
                <a:gd name="connsiteX5" fmla="*/ 67391 w 184560"/>
                <a:gd name="connsiteY5" fmla="*/ 98024 h 255014"/>
                <a:gd name="connsiteX6" fmla="*/ 165926 w 184560"/>
                <a:gd name="connsiteY6" fmla="*/ 98024 h 255014"/>
                <a:gd name="connsiteX7" fmla="*/ 165926 w 184560"/>
                <a:gd name="connsiteY7" fmla="*/ 153289 h 255014"/>
                <a:gd name="connsiteX8" fmla="*/ 67391 w 184560"/>
                <a:gd name="connsiteY8" fmla="*/ 153289 h 255014"/>
                <a:gd name="connsiteX9" fmla="*/ 67391 w 184560"/>
                <a:gd name="connsiteY9" fmla="*/ 195792 h 255014"/>
                <a:gd name="connsiteX10" fmla="*/ 184560 w 184560"/>
                <a:gd name="connsiteY10" fmla="*/ 195792 h 255014"/>
                <a:gd name="connsiteX11" fmla="*/ 184560 w 184560"/>
                <a:gd name="connsiteY11" fmla="*/ 255014 h 255014"/>
                <a:gd name="connsiteX12" fmla="*/ 0 w 184560"/>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560" h="255014">
                  <a:moveTo>
                    <a:pt x="0" y="255014"/>
                  </a:moveTo>
                  <a:lnTo>
                    <a:pt x="0" y="0"/>
                  </a:lnTo>
                  <a:lnTo>
                    <a:pt x="182901" y="0"/>
                  </a:lnTo>
                  <a:lnTo>
                    <a:pt x="182901" y="58967"/>
                  </a:lnTo>
                  <a:lnTo>
                    <a:pt x="67391" y="58967"/>
                  </a:lnTo>
                  <a:lnTo>
                    <a:pt x="67391" y="98024"/>
                  </a:lnTo>
                  <a:lnTo>
                    <a:pt x="165926" y="98024"/>
                  </a:lnTo>
                  <a:lnTo>
                    <a:pt x="165926" y="153289"/>
                  </a:lnTo>
                  <a:lnTo>
                    <a:pt x="67391" y="153289"/>
                  </a:lnTo>
                  <a:lnTo>
                    <a:pt x="67391" y="195792"/>
                  </a:lnTo>
                  <a:lnTo>
                    <a:pt x="184560" y="195792"/>
                  </a:lnTo>
                  <a:lnTo>
                    <a:pt x="184560"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125" name="Freeform 124">
              <a:extLst>
                <a:ext uri="{FF2B5EF4-FFF2-40B4-BE49-F238E27FC236}">
                  <a16:creationId xmlns:a16="http://schemas.microsoft.com/office/drawing/2014/main" id="{DB17EE82-BFC9-5723-33D3-3941CD576A1D}"/>
                </a:ext>
              </a:extLst>
            </p:cNvPr>
            <p:cNvSpPr/>
            <p:nvPr/>
          </p:nvSpPr>
          <p:spPr>
            <a:xfrm>
              <a:off x="1372714" y="6272622"/>
              <a:ext cx="184687" cy="255014"/>
            </a:xfrm>
            <a:custGeom>
              <a:avLst/>
              <a:gdLst>
                <a:gd name="connsiteX0" fmla="*/ 0 w 184687"/>
                <a:gd name="connsiteY0" fmla="*/ 255014 h 255014"/>
                <a:gd name="connsiteX1" fmla="*/ 0 w 184687"/>
                <a:gd name="connsiteY1" fmla="*/ 0 h 255014"/>
                <a:gd name="connsiteX2" fmla="*/ 183029 w 184687"/>
                <a:gd name="connsiteY2" fmla="*/ 0 h 255014"/>
                <a:gd name="connsiteX3" fmla="*/ 183029 w 184687"/>
                <a:gd name="connsiteY3" fmla="*/ 58967 h 255014"/>
                <a:gd name="connsiteX4" fmla="*/ 67519 w 184687"/>
                <a:gd name="connsiteY4" fmla="*/ 58967 h 255014"/>
                <a:gd name="connsiteX5" fmla="*/ 67519 w 184687"/>
                <a:gd name="connsiteY5" fmla="*/ 98024 h 255014"/>
                <a:gd name="connsiteX6" fmla="*/ 166053 w 184687"/>
                <a:gd name="connsiteY6" fmla="*/ 98024 h 255014"/>
                <a:gd name="connsiteX7" fmla="*/ 166053 w 184687"/>
                <a:gd name="connsiteY7" fmla="*/ 153289 h 255014"/>
                <a:gd name="connsiteX8" fmla="*/ 67519 w 184687"/>
                <a:gd name="connsiteY8" fmla="*/ 153289 h 255014"/>
                <a:gd name="connsiteX9" fmla="*/ 67519 w 184687"/>
                <a:gd name="connsiteY9" fmla="*/ 195792 h 255014"/>
                <a:gd name="connsiteX10" fmla="*/ 184688 w 184687"/>
                <a:gd name="connsiteY10" fmla="*/ 195792 h 255014"/>
                <a:gd name="connsiteX11" fmla="*/ 184688 w 184687"/>
                <a:gd name="connsiteY11" fmla="*/ 255014 h 255014"/>
                <a:gd name="connsiteX12" fmla="*/ 0 w 184687"/>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87" h="255014">
                  <a:moveTo>
                    <a:pt x="0" y="255014"/>
                  </a:moveTo>
                  <a:lnTo>
                    <a:pt x="0" y="0"/>
                  </a:lnTo>
                  <a:lnTo>
                    <a:pt x="183029" y="0"/>
                  </a:lnTo>
                  <a:lnTo>
                    <a:pt x="183029" y="58967"/>
                  </a:lnTo>
                  <a:lnTo>
                    <a:pt x="67519" y="58967"/>
                  </a:lnTo>
                  <a:lnTo>
                    <a:pt x="67519" y="98024"/>
                  </a:lnTo>
                  <a:lnTo>
                    <a:pt x="166053" y="98024"/>
                  </a:lnTo>
                  <a:lnTo>
                    <a:pt x="166053" y="153289"/>
                  </a:lnTo>
                  <a:lnTo>
                    <a:pt x="67519" y="153289"/>
                  </a:lnTo>
                  <a:lnTo>
                    <a:pt x="67519" y="195792"/>
                  </a:lnTo>
                  <a:lnTo>
                    <a:pt x="184688" y="195792"/>
                  </a:lnTo>
                  <a:lnTo>
                    <a:pt x="184688"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126" name="Freeform 125">
              <a:extLst>
                <a:ext uri="{FF2B5EF4-FFF2-40B4-BE49-F238E27FC236}">
                  <a16:creationId xmlns:a16="http://schemas.microsoft.com/office/drawing/2014/main" id="{FEBA8FC7-EBC2-9178-5062-1063D6A6AC8B}"/>
                </a:ext>
              </a:extLst>
            </p:cNvPr>
            <p:cNvSpPr/>
            <p:nvPr/>
          </p:nvSpPr>
          <p:spPr>
            <a:xfrm>
              <a:off x="1598628" y="6272366"/>
              <a:ext cx="495989" cy="255525"/>
            </a:xfrm>
            <a:custGeom>
              <a:avLst/>
              <a:gdLst>
                <a:gd name="connsiteX0" fmla="*/ 392733 w 495989"/>
                <a:gd name="connsiteY0" fmla="*/ 0 h 255525"/>
                <a:gd name="connsiteX1" fmla="*/ 328533 w 495989"/>
                <a:gd name="connsiteY1" fmla="*/ 0 h 255525"/>
                <a:gd name="connsiteX2" fmla="*/ 247740 w 495989"/>
                <a:gd name="connsiteY2" fmla="*/ 199876 h 255525"/>
                <a:gd name="connsiteX3" fmla="*/ 235231 w 495989"/>
                <a:gd name="connsiteY3" fmla="*/ 199876 h 255525"/>
                <a:gd name="connsiteX4" fmla="*/ 209832 w 495989"/>
                <a:gd name="connsiteY4" fmla="*/ 196686 h 255525"/>
                <a:gd name="connsiteX5" fmla="*/ 192474 w 495989"/>
                <a:gd name="connsiteY5" fmla="*/ 186475 h 255525"/>
                <a:gd name="connsiteX6" fmla="*/ 179710 w 495989"/>
                <a:gd name="connsiteY6" fmla="*/ 168095 h 255525"/>
                <a:gd name="connsiteX7" fmla="*/ 178689 w 495989"/>
                <a:gd name="connsiteY7" fmla="*/ 166181 h 255525"/>
                <a:gd name="connsiteX8" fmla="*/ 180603 w 495989"/>
                <a:gd name="connsiteY8" fmla="*/ 165160 h 255525"/>
                <a:gd name="connsiteX9" fmla="*/ 222978 w 495989"/>
                <a:gd name="connsiteY9" fmla="*/ 88068 h 255525"/>
                <a:gd name="connsiteX10" fmla="*/ 210853 w 495989"/>
                <a:gd name="connsiteY10" fmla="*/ 42503 h 255525"/>
                <a:gd name="connsiteX11" fmla="*/ 177413 w 495989"/>
                <a:gd name="connsiteY11" fmla="*/ 11615 h 255525"/>
                <a:gd name="connsiteX12" fmla="*/ 128401 w 495989"/>
                <a:gd name="connsiteY12" fmla="*/ 511 h 255525"/>
                <a:gd name="connsiteX13" fmla="*/ 0 w 495989"/>
                <a:gd name="connsiteY13" fmla="*/ 511 h 255525"/>
                <a:gd name="connsiteX14" fmla="*/ 0 w 495989"/>
                <a:gd name="connsiteY14" fmla="*/ 255526 h 255525"/>
                <a:gd name="connsiteX15" fmla="*/ 67519 w 495989"/>
                <a:gd name="connsiteY15" fmla="*/ 255526 h 255525"/>
                <a:gd name="connsiteX16" fmla="*/ 67519 w 495989"/>
                <a:gd name="connsiteY16" fmla="*/ 182773 h 255525"/>
                <a:gd name="connsiteX17" fmla="*/ 80793 w 495989"/>
                <a:gd name="connsiteY17" fmla="*/ 182773 h 255525"/>
                <a:gd name="connsiteX18" fmla="*/ 111808 w 495989"/>
                <a:gd name="connsiteY18" fmla="*/ 182391 h 255525"/>
                <a:gd name="connsiteX19" fmla="*/ 113340 w 495989"/>
                <a:gd name="connsiteY19" fmla="*/ 182391 h 255525"/>
                <a:gd name="connsiteX20" fmla="*/ 113978 w 495989"/>
                <a:gd name="connsiteY20" fmla="*/ 183794 h 255525"/>
                <a:gd name="connsiteX21" fmla="*/ 158012 w 495989"/>
                <a:gd name="connsiteY21" fmla="*/ 239443 h 255525"/>
                <a:gd name="connsiteX22" fmla="*/ 217235 w 495989"/>
                <a:gd name="connsiteY22" fmla="*/ 255526 h 255525"/>
                <a:gd name="connsiteX23" fmla="*/ 296624 w 495989"/>
                <a:gd name="connsiteY23" fmla="*/ 255526 h 255525"/>
                <a:gd name="connsiteX24" fmla="*/ 310025 w 495989"/>
                <a:gd name="connsiteY24" fmla="*/ 220426 h 255525"/>
                <a:gd name="connsiteX25" fmla="*/ 411368 w 495989"/>
                <a:gd name="connsiteY25" fmla="*/ 220426 h 255525"/>
                <a:gd name="connsiteX26" fmla="*/ 424897 w 495989"/>
                <a:gd name="connsiteY26" fmla="*/ 255526 h 255525"/>
                <a:gd name="connsiteX27" fmla="*/ 495990 w 495989"/>
                <a:gd name="connsiteY27" fmla="*/ 255526 h 255525"/>
                <a:gd name="connsiteX28" fmla="*/ 392861 w 495989"/>
                <a:gd name="connsiteY28" fmla="*/ 256 h 255525"/>
                <a:gd name="connsiteX29" fmla="*/ 150609 w 495989"/>
                <a:gd name="connsiteY29" fmla="*/ 107213 h 255525"/>
                <a:gd name="connsiteX30" fmla="*/ 139633 w 495989"/>
                <a:gd name="connsiteY30" fmla="*/ 119467 h 255525"/>
                <a:gd name="connsiteX31" fmla="*/ 124317 w 495989"/>
                <a:gd name="connsiteY31" fmla="*/ 124061 h 255525"/>
                <a:gd name="connsiteX32" fmla="*/ 67391 w 495989"/>
                <a:gd name="connsiteY32" fmla="*/ 124061 h 255525"/>
                <a:gd name="connsiteX33" fmla="*/ 67391 w 495989"/>
                <a:gd name="connsiteY33" fmla="*/ 59478 h 255525"/>
                <a:gd name="connsiteX34" fmla="*/ 124572 w 495989"/>
                <a:gd name="connsiteY34" fmla="*/ 59478 h 255525"/>
                <a:gd name="connsiteX35" fmla="*/ 139505 w 495989"/>
                <a:gd name="connsiteY35" fmla="*/ 64200 h 255525"/>
                <a:gd name="connsiteX36" fmla="*/ 150482 w 495989"/>
                <a:gd name="connsiteY36" fmla="*/ 75815 h 255525"/>
                <a:gd name="connsiteX37" fmla="*/ 154566 w 495989"/>
                <a:gd name="connsiteY37" fmla="*/ 90238 h 255525"/>
                <a:gd name="connsiteX38" fmla="*/ 150482 w 495989"/>
                <a:gd name="connsiteY38" fmla="*/ 107341 h 255525"/>
                <a:gd name="connsiteX39" fmla="*/ 330957 w 495989"/>
                <a:gd name="connsiteY39" fmla="*/ 165287 h 255525"/>
                <a:gd name="connsiteX40" fmla="*/ 356102 w 495989"/>
                <a:gd name="connsiteY40" fmla="*/ 99938 h 255525"/>
                <a:gd name="connsiteX41" fmla="*/ 358527 w 495989"/>
                <a:gd name="connsiteY41" fmla="*/ 88579 h 255525"/>
                <a:gd name="connsiteX42" fmla="*/ 362994 w 495989"/>
                <a:gd name="connsiteY42" fmla="*/ 88579 h 255525"/>
                <a:gd name="connsiteX43" fmla="*/ 365164 w 495989"/>
                <a:gd name="connsiteY43" fmla="*/ 99556 h 255525"/>
                <a:gd name="connsiteX44" fmla="*/ 390435 w 495989"/>
                <a:gd name="connsiteY44" fmla="*/ 165160 h 255525"/>
                <a:gd name="connsiteX45" fmla="*/ 331085 w 495989"/>
                <a:gd name="connsiteY45" fmla="*/ 165160 h 2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5989" h="255525">
                  <a:moveTo>
                    <a:pt x="392733" y="0"/>
                  </a:moveTo>
                  <a:lnTo>
                    <a:pt x="328533" y="0"/>
                  </a:lnTo>
                  <a:lnTo>
                    <a:pt x="247740" y="199876"/>
                  </a:lnTo>
                  <a:lnTo>
                    <a:pt x="235231" y="199876"/>
                  </a:lnTo>
                  <a:cubicBezTo>
                    <a:pt x="225148" y="199876"/>
                    <a:pt x="216597" y="198728"/>
                    <a:pt x="209832" y="196686"/>
                  </a:cubicBezTo>
                  <a:cubicBezTo>
                    <a:pt x="202940" y="194516"/>
                    <a:pt x="197068" y="191070"/>
                    <a:pt x="192474" y="186475"/>
                  </a:cubicBezTo>
                  <a:cubicBezTo>
                    <a:pt x="187879" y="181880"/>
                    <a:pt x="183539" y="175754"/>
                    <a:pt x="179710" y="168095"/>
                  </a:cubicBezTo>
                  <a:lnTo>
                    <a:pt x="178689" y="166181"/>
                  </a:lnTo>
                  <a:lnTo>
                    <a:pt x="180603" y="165160"/>
                  </a:lnTo>
                  <a:cubicBezTo>
                    <a:pt x="208683" y="149588"/>
                    <a:pt x="222978" y="123678"/>
                    <a:pt x="222978" y="88068"/>
                  </a:cubicBezTo>
                  <a:cubicBezTo>
                    <a:pt x="222978" y="70965"/>
                    <a:pt x="218894" y="55649"/>
                    <a:pt x="210853" y="42503"/>
                  </a:cubicBezTo>
                  <a:cubicBezTo>
                    <a:pt x="202812" y="29356"/>
                    <a:pt x="191580" y="18890"/>
                    <a:pt x="177413" y="11615"/>
                  </a:cubicBezTo>
                  <a:cubicBezTo>
                    <a:pt x="163118" y="4212"/>
                    <a:pt x="146653" y="511"/>
                    <a:pt x="128401" y="511"/>
                  </a:cubicBezTo>
                  <a:lnTo>
                    <a:pt x="0" y="511"/>
                  </a:lnTo>
                  <a:lnTo>
                    <a:pt x="0" y="255526"/>
                  </a:lnTo>
                  <a:lnTo>
                    <a:pt x="67519" y="255526"/>
                  </a:lnTo>
                  <a:lnTo>
                    <a:pt x="67519" y="182773"/>
                  </a:lnTo>
                  <a:lnTo>
                    <a:pt x="80793" y="182773"/>
                  </a:lnTo>
                  <a:cubicBezTo>
                    <a:pt x="84239" y="182773"/>
                    <a:pt x="104916" y="182773"/>
                    <a:pt x="111808" y="182391"/>
                  </a:cubicBezTo>
                  <a:lnTo>
                    <a:pt x="113340" y="182391"/>
                  </a:lnTo>
                  <a:cubicBezTo>
                    <a:pt x="113340" y="182391"/>
                    <a:pt x="113978" y="183794"/>
                    <a:pt x="113978" y="183794"/>
                  </a:cubicBezTo>
                  <a:cubicBezTo>
                    <a:pt x="124955" y="210087"/>
                    <a:pt x="139760" y="228722"/>
                    <a:pt x="158012" y="239443"/>
                  </a:cubicBezTo>
                  <a:cubicBezTo>
                    <a:pt x="176392" y="250165"/>
                    <a:pt x="196303" y="255526"/>
                    <a:pt x="217235" y="255526"/>
                  </a:cubicBezTo>
                  <a:lnTo>
                    <a:pt x="296624" y="255526"/>
                  </a:lnTo>
                  <a:lnTo>
                    <a:pt x="310025" y="220426"/>
                  </a:lnTo>
                  <a:lnTo>
                    <a:pt x="411368" y="220426"/>
                  </a:lnTo>
                  <a:lnTo>
                    <a:pt x="424897" y="255526"/>
                  </a:lnTo>
                  <a:lnTo>
                    <a:pt x="495990" y="255526"/>
                  </a:lnTo>
                  <a:lnTo>
                    <a:pt x="392861" y="256"/>
                  </a:lnTo>
                  <a:close/>
                  <a:moveTo>
                    <a:pt x="150609" y="107213"/>
                  </a:moveTo>
                  <a:cubicBezTo>
                    <a:pt x="147929" y="112319"/>
                    <a:pt x="144228" y="116531"/>
                    <a:pt x="139633" y="119467"/>
                  </a:cubicBezTo>
                  <a:cubicBezTo>
                    <a:pt x="135038" y="122530"/>
                    <a:pt x="129932" y="124061"/>
                    <a:pt x="124317" y="124061"/>
                  </a:cubicBezTo>
                  <a:lnTo>
                    <a:pt x="67391" y="124061"/>
                  </a:lnTo>
                  <a:lnTo>
                    <a:pt x="67391" y="59478"/>
                  </a:lnTo>
                  <a:lnTo>
                    <a:pt x="124572" y="59478"/>
                  </a:lnTo>
                  <a:cubicBezTo>
                    <a:pt x="129805" y="59478"/>
                    <a:pt x="134910" y="61010"/>
                    <a:pt x="139505" y="64200"/>
                  </a:cubicBezTo>
                  <a:cubicBezTo>
                    <a:pt x="144100" y="67264"/>
                    <a:pt x="147801" y="71093"/>
                    <a:pt x="150482" y="75815"/>
                  </a:cubicBezTo>
                  <a:cubicBezTo>
                    <a:pt x="153162" y="80538"/>
                    <a:pt x="154566" y="85388"/>
                    <a:pt x="154566" y="90238"/>
                  </a:cubicBezTo>
                  <a:cubicBezTo>
                    <a:pt x="154566" y="96492"/>
                    <a:pt x="153162" y="102236"/>
                    <a:pt x="150482" y="107341"/>
                  </a:cubicBezTo>
                  <a:close/>
                  <a:moveTo>
                    <a:pt x="330957" y="165287"/>
                  </a:moveTo>
                  <a:lnTo>
                    <a:pt x="356102" y="99938"/>
                  </a:lnTo>
                  <a:lnTo>
                    <a:pt x="358527" y="88579"/>
                  </a:lnTo>
                  <a:lnTo>
                    <a:pt x="362994" y="88579"/>
                  </a:lnTo>
                  <a:lnTo>
                    <a:pt x="365164" y="99556"/>
                  </a:lnTo>
                  <a:lnTo>
                    <a:pt x="390435" y="165160"/>
                  </a:lnTo>
                  <a:lnTo>
                    <a:pt x="331085" y="165160"/>
                  </a:lnTo>
                  <a:close/>
                </a:path>
              </a:pathLst>
            </a:custGeom>
            <a:solidFill>
              <a:srgbClr val="14336A"/>
            </a:solidFill>
            <a:ln w="0" cap="flat">
              <a:noFill/>
              <a:prstDash val="solid"/>
              <a:miter/>
            </a:ln>
          </p:spPr>
          <p:txBody>
            <a:bodyPr rtlCol="0" anchor="ctr"/>
            <a:lstStyle/>
            <a:p>
              <a:endParaRPr lang="en-GB" sz="1013"/>
            </a:p>
          </p:txBody>
        </p:sp>
        <p:sp>
          <p:nvSpPr>
            <p:cNvPr id="127" name="Freeform 126">
              <a:extLst>
                <a:ext uri="{FF2B5EF4-FFF2-40B4-BE49-F238E27FC236}">
                  <a16:creationId xmlns:a16="http://schemas.microsoft.com/office/drawing/2014/main" id="{233D4D3E-3190-4DC7-25C7-2DC15153D9D2}"/>
                </a:ext>
              </a:extLst>
            </p:cNvPr>
            <p:cNvSpPr/>
            <p:nvPr/>
          </p:nvSpPr>
          <p:spPr>
            <a:xfrm>
              <a:off x="899443" y="6332483"/>
              <a:ext cx="126996" cy="59477"/>
            </a:xfrm>
            <a:custGeom>
              <a:avLst/>
              <a:gdLst>
                <a:gd name="connsiteX0" fmla="*/ 113850 w 126996"/>
                <a:gd name="connsiteY0" fmla="*/ 4084 h 59477"/>
                <a:gd name="connsiteX1" fmla="*/ 101342 w 126996"/>
                <a:gd name="connsiteY1" fmla="*/ 0 h 59477"/>
                <a:gd name="connsiteX2" fmla="*/ 0 w 126996"/>
                <a:gd name="connsiteY2" fmla="*/ 0 h 59477"/>
                <a:gd name="connsiteX3" fmla="*/ 0 w 126996"/>
                <a:gd name="connsiteY3" fmla="*/ 59478 h 59477"/>
                <a:gd name="connsiteX4" fmla="*/ 101215 w 126996"/>
                <a:gd name="connsiteY4" fmla="*/ 59478 h 59477"/>
                <a:gd name="connsiteX5" fmla="*/ 113978 w 126996"/>
                <a:gd name="connsiteY5" fmla="*/ 55649 h 59477"/>
                <a:gd name="connsiteX6" fmla="*/ 123423 w 126996"/>
                <a:gd name="connsiteY6" fmla="*/ 45055 h 59477"/>
                <a:gd name="connsiteX7" fmla="*/ 126997 w 126996"/>
                <a:gd name="connsiteY7" fmla="*/ 30122 h 59477"/>
                <a:gd name="connsiteX8" fmla="*/ 123423 w 126996"/>
                <a:gd name="connsiteY8" fmla="*/ 15316 h 59477"/>
                <a:gd name="connsiteX9" fmla="*/ 113978 w 126996"/>
                <a:gd name="connsiteY9" fmla="*/ 4212 h 5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996" h="59477">
                  <a:moveTo>
                    <a:pt x="113850" y="4084"/>
                  </a:moveTo>
                  <a:cubicBezTo>
                    <a:pt x="110021" y="1404"/>
                    <a:pt x="105809" y="0"/>
                    <a:pt x="101342" y="0"/>
                  </a:cubicBezTo>
                  <a:lnTo>
                    <a:pt x="0" y="0"/>
                  </a:lnTo>
                  <a:lnTo>
                    <a:pt x="0" y="59478"/>
                  </a:lnTo>
                  <a:lnTo>
                    <a:pt x="101215" y="59478"/>
                  </a:lnTo>
                  <a:cubicBezTo>
                    <a:pt x="105809" y="59478"/>
                    <a:pt x="110149" y="58202"/>
                    <a:pt x="113978" y="55649"/>
                  </a:cubicBezTo>
                  <a:cubicBezTo>
                    <a:pt x="117935" y="53096"/>
                    <a:pt x="121126" y="49522"/>
                    <a:pt x="123423" y="45055"/>
                  </a:cubicBezTo>
                  <a:cubicBezTo>
                    <a:pt x="125720" y="40588"/>
                    <a:pt x="126997" y="35483"/>
                    <a:pt x="126997" y="30122"/>
                  </a:cubicBezTo>
                  <a:cubicBezTo>
                    <a:pt x="126997" y="24761"/>
                    <a:pt x="125848" y="19911"/>
                    <a:pt x="123423" y="15316"/>
                  </a:cubicBezTo>
                  <a:cubicBezTo>
                    <a:pt x="120998" y="10721"/>
                    <a:pt x="117807" y="7020"/>
                    <a:pt x="113978" y="4212"/>
                  </a:cubicBezTo>
                  <a:close/>
                </a:path>
              </a:pathLst>
            </a:custGeom>
            <a:solidFill>
              <a:srgbClr val="EC607E"/>
            </a:solidFill>
            <a:ln w="0" cap="flat">
              <a:noFill/>
              <a:prstDash val="solid"/>
              <a:miter/>
            </a:ln>
          </p:spPr>
          <p:txBody>
            <a:bodyPr rtlCol="0" anchor="ctr"/>
            <a:lstStyle/>
            <a:p>
              <a:endParaRPr lang="en-GB" sz="1013"/>
            </a:p>
          </p:txBody>
        </p:sp>
        <p:sp>
          <p:nvSpPr>
            <p:cNvPr id="128" name="Freeform 127">
              <a:extLst>
                <a:ext uri="{FF2B5EF4-FFF2-40B4-BE49-F238E27FC236}">
                  <a16:creationId xmlns:a16="http://schemas.microsoft.com/office/drawing/2014/main" id="{3D281FBE-608B-2BE3-3B43-8943003282D6}"/>
                </a:ext>
              </a:extLst>
            </p:cNvPr>
            <p:cNvSpPr/>
            <p:nvPr/>
          </p:nvSpPr>
          <p:spPr>
            <a:xfrm>
              <a:off x="899316" y="6456416"/>
              <a:ext cx="123040" cy="71220"/>
            </a:xfrm>
            <a:custGeom>
              <a:avLst/>
              <a:gdLst>
                <a:gd name="connsiteX0" fmla="*/ 0 w 123040"/>
                <a:gd name="connsiteY0" fmla="*/ 0 h 71220"/>
                <a:gd name="connsiteX1" fmla="*/ 0 w 123040"/>
                <a:gd name="connsiteY1" fmla="*/ 71220 h 71220"/>
                <a:gd name="connsiteX2" fmla="*/ 123040 w 123040"/>
                <a:gd name="connsiteY2" fmla="*/ 71220 h 71220"/>
                <a:gd name="connsiteX3" fmla="*/ 83729 w 123040"/>
                <a:gd name="connsiteY3" fmla="*/ 0 h 71220"/>
                <a:gd name="connsiteX4" fmla="*/ 0 w 123040"/>
                <a:gd name="connsiteY4" fmla="*/ 0 h 7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0" h="71220">
                  <a:moveTo>
                    <a:pt x="0" y="0"/>
                  </a:moveTo>
                  <a:lnTo>
                    <a:pt x="0" y="71220"/>
                  </a:lnTo>
                  <a:lnTo>
                    <a:pt x="123040" y="71220"/>
                  </a:lnTo>
                  <a:lnTo>
                    <a:pt x="83729" y="0"/>
                  </a:lnTo>
                  <a:lnTo>
                    <a:pt x="0" y="0"/>
                  </a:lnTo>
                  <a:close/>
                </a:path>
              </a:pathLst>
            </a:custGeom>
            <a:solidFill>
              <a:srgbClr val="EC607E"/>
            </a:solidFill>
            <a:ln w="0" cap="flat">
              <a:noFill/>
              <a:prstDash val="solid"/>
              <a:miter/>
            </a:ln>
          </p:spPr>
          <p:txBody>
            <a:bodyPr rtlCol="0" anchor="ctr"/>
            <a:lstStyle/>
            <a:p>
              <a:endParaRPr lang="en-GB" sz="1013"/>
            </a:p>
          </p:txBody>
        </p:sp>
        <p:sp>
          <p:nvSpPr>
            <p:cNvPr id="129" name="Freeform 128">
              <a:extLst>
                <a:ext uri="{FF2B5EF4-FFF2-40B4-BE49-F238E27FC236}">
                  <a16:creationId xmlns:a16="http://schemas.microsoft.com/office/drawing/2014/main" id="{1C68D727-9000-5209-0EB0-0E63233D10C4}"/>
                </a:ext>
              </a:extLst>
            </p:cNvPr>
            <p:cNvSpPr/>
            <p:nvPr/>
          </p:nvSpPr>
          <p:spPr>
            <a:xfrm>
              <a:off x="1036140" y="6272622"/>
              <a:ext cx="307855" cy="255142"/>
            </a:xfrm>
            <a:custGeom>
              <a:avLst/>
              <a:gdLst>
                <a:gd name="connsiteX0" fmla="*/ 290497 w 307855"/>
                <a:gd name="connsiteY0" fmla="*/ 60754 h 255142"/>
                <a:gd name="connsiteX1" fmla="*/ 242251 w 307855"/>
                <a:gd name="connsiteY1" fmla="*/ 15954 h 255142"/>
                <a:gd name="connsiteX2" fmla="*/ 170010 w 307855"/>
                <a:gd name="connsiteY2" fmla="*/ 0 h 255142"/>
                <a:gd name="connsiteX3" fmla="*/ 0 w 307855"/>
                <a:gd name="connsiteY3" fmla="*/ 0 h 255142"/>
                <a:gd name="connsiteX4" fmla="*/ 18635 w 307855"/>
                <a:gd name="connsiteY4" fmla="*/ 7658 h 255142"/>
                <a:gd name="connsiteX5" fmla="*/ 53990 w 307855"/>
                <a:gd name="connsiteY5" fmla="*/ 41481 h 255142"/>
                <a:gd name="connsiteX6" fmla="*/ 66753 w 307855"/>
                <a:gd name="connsiteY6" fmla="*/ 89983 h 255142"/>
                <a:gd name="connsiteX7" fmla="*/ 54245 w 307855"/>
                <a:gd name="connsiteY7" fmla="*/ 138484 h 255142"/>
                <a:gd name="connsiteX8" fmla="*/ 21826 w 307855"/>
                <a:gd name="connsiteY8" fmla="*/ 170648 h 255142"/>
                <a:gd name="connsiteX9" fmla="*/ 73645 w 307855"/>
                <a:gd name="connsiteY9" fmla="*/ 255142 h 255142"/>
                <a:gd name="connsiteX10" fmla="*/ 170776 w 307855"/>
                <a:gd name="connsiteY10" fmla="*/ 255142 h 255142"/>
                <a:gd name="connsiteX11" fmla="*/ 242762 w 307855"/>
                <a:gd name="connsiteY11" fmla="*/ 239188 h 255142"/>
                <a:gd name="connsiteX12" fmla="*/ 290753 w 307855"/>
                <a:gd name="connsiteY12" fmla="*/ 194388 h 255142"/>
                <a:gd name="connsiteX13" fmla="*/ 307856 w 307855"/>
                <a:gd name="connsiteY13" fmla="*/ 127507 h 255142"/>
                <a:gd name="connsiteX14" fmla="*/ 290753 w 307855"/>
                <a:gd name="connsiteY14" fmla="*/ 60882 h 255142"/>
                <a:gd name="connsiteX15" fmla="*/ 216852 w 307855"/>
                <a:gd name="connsiteY15" fmla="*/ 173711 h 255142"/>
                <a:gd name="connsiteX16" fmla="*/ 168095 w 307855"/>
                <a:gd name="connsiteY16" fmla="*/ 189793 h 255142"/>
                <a:gd name="connsiteX17" fmla="*/ 129167 w 307855"/>
                <a:gd name="connsiteY17" fmla="*/ 189793 h 255142"/>
                <a:gd name="connsiteX18" fmla="*/ 129167 w 307855"/>
                <a:gd name="connsiteY18" fmla="*/ 65221 h 255142"/>
                <a:gd name="connsiteX19" fmla="*/ 168095 w 307855"/>
                <a:gd name="connsiteY19" fmla="*/ 65221 h 255142"/>
                <a:gd name="connsiteX20" fmla="*/ 217235 w 307855"/>
                <a:gd name="connsiteY20" fmla="*/ 81941 h 255142"/>
                <a:gd name="connsiteX21" fmla="*/ 233827 w 307855"/>
                <a:gd name="connsiteY21" fmla="*/ 128145 h 255142"/>
                <a:gd name="connsiteX22" fmla="*/ 216980 w 307855"/>
                <a:gd name="connsiteY22" fmla="*/ 173711 h 2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7855" h="255142">
                  <a:moveTo>
                    <a:pt x="290497" y="60754"/>
                  </a:moveTo>
                  <a:cubicBezTo>
                    <a:pt x="279138" y="41609"/>
                    <a:pt x="262928" y="26548"/>
                    <a:pt x="242251" y="15954"/>
                  </a:cubicBezTo>
                  <a:cubicBezTo>
                    <a:pt x="221574" y="5360"/>
                    <a:pt x="197196" y="0"/>
                    <a:pt x="170010" y="0"/>
                  </a:cubicBezTo>
                  <a:lnTo>
                    <a:pt x="0" y="0"/>
                  </a:lnTo>
                  <a:cubicBezTo>
                    <a:pt x="6509" y="1914"/>
                    <a:pt x="12764" y="4467"/>
                    <a:pt x="18635" y="7658"/>
                  </a:cubicBezTo>
                  <a:cubicBezTo>
                    <a:pt x="33696" y="15699"/>
                    <a:pt x="45566" y="27059"/>
                    <a:pt x="53990" y="41481"/>
                  </a:cubicBezTo>
                  <a:cubicBezTo>
                    <a:pt x="62414" y="55776"/>
                    <a:pt x="66753" y="72114"/>
                    <a:pt x="66753" y="89983"/>
                  </a:cubicBezTo>
                  <a:cubicBezTo>
                    <a:pt x="66753" y="107851"/>
                    <a:pt x="62541" y="124316"/>
                    <a:pt x="54245" y="138484"/>
                  </a:cubicBezTo>
                  <a:cubicBezTo>
                    <a:pt x="46331" y="152013"/>
                    <a:pt x="35483" y="162735"/>
                    <a:pt x="21826" y="170648"/>
                  </a:cubicBezTo>
                  <a:lnTo>
                    <a:pt x="73645" y="255142"/>
                  </a:lnTo>
                  <a:lnTo>
                    <a:pt x="170776" y="255142"/>
                  </a:lnTo>
                  <a:cubicBezTo>
                    <a:pt x="197834" y="255142"/>
                    <a:pt x="222085" y="249781"/>
                    <a:pt x="242762" y="239188"/>
                  </a:cubicBezTo>
                  <a:cubicBezTo>
                    <a:pt x="263311" y="228594"/>
                    <a:pt x="279521" y="213533"/>
                    <a:pt x="290753" y="194388"/>
                  </a:cubicBezTo>
                  <a:cubicBezTo>
                    <a:pt x="302112" y="175115"/>
                    <a:pt x="307856" y="152651"/>
                    <a:pt x="307856" y="127507"/>
                  </a:cubicBezTo>
                  <a:cubicBezTo>
                    <a:pt x="307856" y="102363"/>
                    <a:pt x="302112" y="80027"/>
                    <a:pt x="290753" y="60882"/>
                  </a:cubicBezTo>
                  <a:close/>
                  <a:moveTo>
                    <a:pt x="216852" y="173711"/>
                  </a:moveTo>
                  <a:cubicBezTo>
                    <a:pt x="205620" y="184432"/>
                    <a:pt x="189155" y="189793"/>
                    <a:pt x="168095" y="189793"/>
                  </a:cubicBezTo>
                  <a:lnTo>
                    <a:pt x="129167" y="189793"/>
                  </a:lnTo>
                  <a:lnTo>
                    <a:pt x="129167" y="65221"/>
                  </a:lnTo>
                  <a:lnTo>
                    <a:pt x="168095" y="65221"/>
                  </a:lnTo>
                  <a:cubicBezTo>
                    <a:pt x="189666" y="65221"/>
                    <a:pt x="206258" y="70837"/>
                    <a:pt x="217235" y="81941"/>
                  </a:cubicBezTo>
                  <a:cubicBezTo>
                    <a:pt x="228211" y="93046"/>
                    <a:pt x="233827" y="108490"/>
                    <a:pt x="233827" y="128145"/>
                  </a:cubicBezTo>
                  <a:cubicBezTo>
                    <a:pt x="233827" y="147801"/>
                    <a:pt x="228084" y="163118"/>
                    <a:pt x="216980" y="173711"/>
                  </a:cubicBezTo>
                  <a:close/>
                </a:path>
              </a:pathLst>
            </a:custGeom>
            <a:solidFill>
              <a:srgbClr val="EC607E"/>
            </a:solidFill>
            <a:ln w="0" cap="flat">
              <a:noFill/>
              <a:prstDash val="solid"/>
              <a:miter/>
            </a:ln>
          </p:spPr>
          <p:txBody>
            <a:bodyPr rtlCol="0" anchor="ctr"/>
            <a:lstStyle/>
            <a:p>
              <a:endParaRPr lang="en-GB" sz="1013"/>
            </a:p>
          </p:txBody>
        </p:sp>
      </p:grpSp>
      <p:sp>
        <p:nvSpPr>
          <p:cNvPr id="132" name="Title 84">
            <a:extLst>
              <a:ext uri="{FF2B5EF4-FFF2-40B4-BE49-F238E27FC236}">
                <a16:creationId xmlns:a16="http://schemas.microsoft.com/office/drawing/2014/main" id="{36D26989-155F-E4C7-8416-1166C854B2F7}"/>
              </a:ext>
            </a:extLst>
          </p:cNvPr>
          <p:cNvSpPr>
            <a:spLocks noGrp="1"/>
          </p:cNvSpPr>
          <p:nvPr>
            <p:ph type="title" hasCustomPrompt="1"/>
          </p:nvPr>
        </p:nvSpPr>
        <p:spPr>
          <a:xfrm>
            <a:off x="478727" y="1845200"/>
            <a:ext cx="8232528" cy="492443"/>
          </a:xfrm>
        </p:spPr>
        <p:txBody>
          <a:bodyPr anchor="ctr" anchorCtr="0"/>
          <a:lstStyle>
            <a:lvl1pPr algn="ctr">
              <a:defRPr sz="3200">
                <a:solidFill>
                  <a:schemeClr val="bg1"/>
                </a:solidFill>
              </a:defRPr>
            </a:lvl1pPr>
          </a:lstStyle>
          <a:p>
            <a:r>
              <a:rPr lang="en-GB"/>
              <a:t>Click to edit quote</a:t>
            </a:r>
          </a:p>
        </p:txBody>
      </p:sp>
      <p:sp>
        <p:nvSpPr>
          <p:cNvPr id="135" name="Slide Number Placeholder 134">
            <a:extLst>
              <a:ext uri="{FF2B5EF4-FFF2-40B4-BE49-F238E27FC236}">
                <a16:creationId xmlns:a16="http://schemas.microsoft.com/office/drawing/2014/main" id="{0910079C-BCC7-D71C-E50B-3CE85967AE69}"/>
              </a:ext>
            </a:extLst>
          </p:cNvPr>
          <p:cNvSpPr>
            <a:spLocks noGrp="1"/>
          </p:cNvSpPr>
          <p:nvPr>
            <p:ph type="sldNum" sz="quarter" idx="10"/>
          </p:nvPr>
        </p:nvSpPr>
        <p:spPr/>
        <p:txBody>
          <a:bodyPr/>
          <a:lstStyle/>
          <a:p>
            <a:fld id="{33DC2AB1-3121-DC42-81EB-8FDD8A73E93A}" type="slidenum">
              <a:rPr lang="en-GB"/>
              <a:pPr/>
              <a:t>‹#›</a:t>
            </a:fld>
            <a:endParaRPr lang="en-GB"/>
          </a:p>
        </p:txBody>
      </p:sp>
      <p:grpSp>
        <p:nvGrpSpPr>
          <p:cNvPr id="2" name="Group 1">
            <a:extLst>
              <a:ext uri="{FF2B5EF4-FFF2-40B4-BE49-F238E27FC236}">
                <a16:creationId xmlns:a16="http://schemas.microsoft.com/office/drawing/2014/main" id="{2E54AE94-667F-DADC-CACD-D4E5840C7A7F}"/>
              </a:ext>
            </a:extLst>
          </p:cNvPr>
          <p:cNvGrpSpPr/>
          <p:nvPr userDrawn="1"/>
        </p:nvGrpSpPr>
        <p:grpSpPr>
          <a:xfrm>
            <a:off x="1179635" y="0"/>
            <a:ext cx="7577994" cy="4381500"/>
            <a:chOff x="1572846" y="0"/>
            <a:chExt cx="10154512" cy="5871210"/>
          </a:xfrm>
          <a:solidFill>
            <a:schemeClr val="bg1">
              <a:alpha val="10000"/>
            </a:schemeClr>
          </a:solidFill>
        </p:grpSpPr>
        <p:sp>
          <p:nvSpPr>
            <p:cNvPr id="4" name="Freeform 3">
              <a:extLst>
                <a:ext uri="{FF2B5EF4-FFF2-40B4-BE49-F238E27FC236}">
                  <a16:creationId xmlns:a16="http://schemas.microsoft.com/office/drawing/2014/main" id="{BD8BDB32-9172-DE2C-1DFF-A8EFC87F5C55}"/>
                </a:ext>
              </a:extLst>
            </p:cNvPr>
            <p:cNvSpPr/>
            <p:nvPr/>
          </p:nvSpPr>
          <p:spPr>
            <a:xfrm>
              <a:off x="1572846" y="1355738"/>
              <a:ext cx="2974533" cy="1446232"/>
            </a:xfrm>
            <a:custGeom>
              <a:avLst/>
              <a:gdLst>
                <a:gd name="connsiteX0" fmla="*/ 2339933 w 2974533"/>
                <a:gd name="connsiteY0" fmla="*/ 1446105 h 1446232"/>
                <a:gd name="connsiteX1" fmla="*/ 2657233 w 2974533"/>
                <a:gd name="connsiteY1" fmla="*/ 1351144 h 1446232"/>
                <a:gd name="connsiteX2" fmla="*/ 2888252 w 2974533"/>
                <a:gd name="connsiteY2" fmla="*/ 1092173 h 1446232"/>
                <a:gd name="connsiteX3" fmla="*/ 2974534 w 2974533"/>
                <a:gd name="connsiteY3" fmla="*/ 729562 h 1446232"/>
                <a:gd name="connsiteX4" fmla="*/ 2888252 w 2974533"/>
                <a:gd name="connsiteY4" fmla="*/ 371290 h 1446232"/>
                <a:gd name="connsiteX5" fmla="*/ 2657233 w 2974533"/>
                <a:gd name="connsiteY5" fmla="*/ 101470 h 1446232"/>
                <a:gd name="connsiteX6" fmla="*/ 2344272 w 2974533"/>
                <a:gd name="connsiteY6" fmla="*/ 0 h 1446232"/>
                <a:gd name="connsiteX7" fmla="*/ 0 w 2974533"/>
                <a:gd name="connsiteY7" fmla="*/ 0 h 1446232"/>
                <a:gd name="connsiteX8" fmla="*/ 0 w 2974533"/>
                <a:gd name="connsiteY8" fmla="*/ 1446232 h 1446232"/>
                <a:gd name="connsiteX9" fmla="*/ 2339805 w 2974533"/>
                <a:gd name="connsiteY9" fmla="*/ 1446232 h 144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4533" h="1446232">
                  <a:moveTo>
                    <a:pt x="2339933" y="1446105"/>
                  </a:moveTo>
                  <a:cubicBezTo>
                    <a:pt x="2455059" y="1446105"/>
                    <a:pt x="2560869" y="1414451"/>
                    <a:pt x="2657233" y="1351144"/>
                  </a:cubicBezTo>
                  <a:cubicBezTo>
                    <a:pt x="2753598" y="1287837"/>
                    <a:pt x="2830689" y="1201428"/>
                    <a:pt x="2888252" y="1092173"/>
                  </a:cubicBezTo>
                  <a:cubicBezTo>
                    <a:pt x="2945816" y="982790"/>
                    <a:pt x="2974534" y="861919"/>
                    <a:pt x="2974534" y="729562"/>
                  </a:cubicBezTo>
                  <a:cubicBezTo>
                    <a:pt x="2974534" y="597204"/>
                    <a:pt x="2945816" y="483481"/>
                    <a:pt x="2888252" y="371290"/>
                  </a:cubicBezTo>
                  <a:cubicBezTo>
                    <a:pt x="2830689" y="259099"/>
                    <a:pt x="2753725" y="169116"/>
                    <a:pt x="2657233" y="101470"/>
                  </a:cubicBezTo>
                  <a:cubicBezTo>
                    <a:pt x="2560869" y="33823"/>
                    <a:pt x="2456463" y="0"/>
                    <a:pt x="2344272" y="0"/>
                  </a:cubicBezTo>
                  <a:lnTo>
                    <a:pt x="0" y="0"/>
                  </a:lnTo>
                  <a:lnTo>
                    <a:pt x="0" y="1446232"/>
                  </a:lnTo>
                  <a:lnTo>
                    <a:pt x="2339805" y="1446232"/>
                  </a:lnTo>
                  <a:close/>
                </a:path>
              </a:pathLst>
            </a:custGeom>
            <a:grpFill/>
            <a:ln w="0" cap="flat">
              <a:noFill/>
              <a:prstDash val="solid"/>
              <a:miter/>
            </a:ln>
          </p:spPr>
          <p:txBody>
            <a:bodyPr rtlCol="0" anchor="ctr"/>
            <a:lstStyle/>
            <a:p>
              <a:endParaRPr lang="en-GB" sz="1013"/>
            </a:p>
          </p:txBody>
        </p:sp>
        <p:sp>
          <p:nvSpPr>
            <p:cNvPr id="5" name="Freeform 4">
              <a:extLst>
                <a:ext uri="{FF2B5EF4-FFF2-40B4-BE49-F238E27FC236}">
                  <a16:creationId xmlns:a16="http://schemas.microsoft.com/office/drawing/2014/main" id="{2133043D-C9E5-FFD7-77BB-9EB6A225DADA}"/>
                </a:ext>
              </a:extLst>
            </p:cNvPr>
            <p:cNvSpPr/>
            <p:nvPr/>
          </p:nvSpPr>
          <p:spPr>
            <a:xfrm>
              <a:off x="3986040" y="0"/>
              <a:ext cx="7741318" cy="5871210"/>
            </a:xfrm>
            <a:custGeom>
              <a:avLst/>
              <a:gdLst>
                <a:gd name="connsiteX0" fmla="*/ 7346416 w 7741318"/>
                <a:gd name="connsiteY0" fmla="*/ 1398752 h 5871210"/>
                <a:gd name="connsiteX1" fmla="*/ 6234715 w 7741318"/>
                <a:gd name="connsiteY1" fmla="*/ 366951 h 5871210"/>
                <a:gd name="connsiteX2" fmla="*/ 4576992 w 7741318"/>
                <a:gd name="connsiteY2" fmla="*/ 0 h 5871210"/>
                <a:gd name="connsiteX3" fmla="*/ 0 w 7741318"/>
                <a:gd name="connsiteY3" fmla="*/ 0 h 5871210"/>
                <a:gd name="connsiteX4" fmla="*/ 1128932 w 7741318"/>
                <a:gd name="connsiteY4" fmla="*/ 267651 h 5871210"/>
                <a:gd name="connsiteX5" fmla="*/ 1908143 w 7741318"/>
                <a:gd name="connsiteY5" fmla="*/ 1012401 h 5871210"/>
                <a:gd name="connsiteX6" fmla="*/ 2188813 w 7741318"/>
                <a:gd name="connsiteY6" fmla="*/ 2085173 h 5871210"/>
                <a:gd name="connsiteX7" fmla="*/ 1912483 w 7741318"/>
                <a:gd name="connsiteY7" fmla="*/ 3155776 h 5871210"/>
                <a:gd name="connsiteX8" fmla="*/ 1152672 w 7741318"/>
                <a:gd name="connsiteY8" fmla="*/ 3889677 h 5871210"/>
                <a:gd name="connsiteX9" fmla="*/ 2365715 w 7741318"/>
                <a:gd name="connsiteY9" fmla="*/ 5871210 h 5871210"/>
                <a:gd name="connsiteX10" fmla="*/ 4589882 w 7741318"/>
                <a:gd name="connsiteY10" fmla="*/ 5871210 h 5871210"/>
                <a:gd name="connsiteX11" fmla="*/ 6241097 w 7741318"/>
                <a:gd name="connsiteY11" fmla="*/ 5504260 h 5871210"/>
                <a:gd name="connsiteX12" fmla="*/ 7348458 w 7741318"/>
                <a:gd name="connsiteY12" fmla="*/ 4470288 h 5871210"/>
                <a:gd name="connsiteX13" fmla="*/ 7741319 w 7741318"/>
                <a:gd name="connsiteY13" fmla="*/ 2931266 h 5871210"/>
                <a:gd name="connsiteX14" fmla="*/ 7346288 w 7741318"/>
                <a:gd name="connsiteY14" fmla="*/ 1398752 h 5871210"/>
                <a:gd name="connsiteX15" fmla="*/ 5695202 w 7741318"/>
                <a:gd name="connsiteY15" fmla="*/ 4045136 h 5871210"/>
                <a:gd name="connsiteX16" fmla="*/ 4529639 w 7741318"/>
                <a:gd name="connsiteY16" fmla="*/ 4433657 h 5871210"/>
                <a:gd name="connsiteX17" fmla="*/ 3700777 w 7741318"/>
                <a:gd name="connsiteY17" fmla="*/ 4433657 h 5871210"/>
                <a:gd name="connsiteX18" fmla="*/ 3700777 w 7741318"/>
                <a:gd name="connsiteY18" fmla="*/ 1437681 h 5871210"/>
                <a:gd name="connsiteX19" fmla="*/ 4529639 w 7741318"/>
                <a:gd name="connsiteY19" fmla="*/ 1437681 h 5871210"/>
                <a:gd name="connsiteX20" fmla="*/ 5703881 w 7741318"/>
                <a:gd name="connsiteY20" fmla="*/ 1841263 h 5871210"/>
                <a:gd name="connsiteX21" fmla="*/ 6105421 w 7741318"/>
                <a:gd name="connsiteY21" fmla="*/ 2948624 h 5871210"/>
                <a:gd name="connsiteX22" fmla="*/ 5695330 w 7741318"/>
                <a:gd name="connsiteY22" fmla="*/ 4045136 h 587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41318" h="5871210">
                  <a:moveTo>
                    <a:pt x="7346416" y="1398752"/>
                  </a:moveTo>
                  <a:cubicBezTo>
                    <a:pt x="7083105" y="955476"/>
                    <a:pt x="6712580" y="611627"/>
                    <a:pt x="6234715" y="366951"/>
                  </a:cubicBezTo>
                  <a:cubicBezTo>
                    <a:pt x="5756977" y="122402"/>
                    <a:pt x="5204445" y="0"/>
                    <a:pt x="4576992" y="0"/>
                  </a:cubicBezTo>
                  <a:lnTo>
                    <a:pt x="0" y="0"/>
                  </a:lnTo>
                  <a:cubicBezTo>
                    <a:pt x="420175" y="0"/>
                    <a:pt x="796443" y="89217"/>
                    <a:pt x="1128932" y="267651"/>
                  </a:cubicBezTo>
                  <a:cubicBezTo>
                    <a:pt x="1461293" y="446084"/>
                    <a:pt x="1721031" y="694334"/>
                    <a:pt x="1908143" y="1012401"/>
                  </a:cubicBezTo>
                  <a:cubicBezTo>
                    <a:pt x="2095256" y="1330467"/>
                    <a:pt x="2188813" y="1687973"/>
                    <a:pt x="2188813" y="2085173"/>
                  </a:cubicBezTo>
                  <a:cubicBezTo>
                    <a:pt x="2188813" y="2482373"/>
                    <a:pt x="2096660" y="2842049"/>
                    <a:pt x="1912483" y="3155776"/>
                  </a:cubicBezTo>
                  <a:cubicBezTo>
                    <a:pt x="1728306" y="3469502"/>
                    <a:pt x="1475078" y="3714179"/>
                    <a:pt x="1152672" y="3889677"/>
                  </a:cubicBezTo>
                  <a:lnTo>
                    <a:pt x="2365715" y="5871210"/>
                  </a:lnTo>
                  <a:lnTo>
                    <a:pt x="4589882" y="5871210"/>
                  </a:lnTo>
                  <a:cubicBezTo>
                    <a:pt x="5214401" y="5871210"/>
                    <a:pt x="5764890" y="5748936"/>
                    <a:pt x="6241097" y="5504260"/>
                  </a:cubicBezTo>
                  <a:cubicBezTo>
                    <a:pt x="6717430" y="5259583"/>
                    <a:pt x="7086551" y="4914969"/>
                    <a:pt x="7348458" y="4470288"/>
                  </a:cubicBezTo>
                  <a:cubicBezTo>
                    <a:pt x="7610365" y="4025608"/>
                    <a:pt x="7741319" y="3512643"/>
                    <a:pt x="7741319" y="2931266"/>
                  </a:cubicBezTo>
                  <a:cubicBezTo>
                    <a:pt x="7741319" y="2349888"/>
                    <a:pt x="7609599" y="1841901"/>
                    <a:pt x="7346288" y="1398752"/>
                  </a:cubicBezTo>
                  <a:close/>
                  <a:moveTo>
                    <a:pt x="5695202" y="4045136"/>
                  </a:moveTo>
                  <a:cubicBezTo>
                    <a:pt x="5421808" y="4304108"/>
                    <a:pt x="5033287" y="4433657"/>
                    <a:pt x="4529639" y="4433657"/>
                  </a:cubicBezTo>
                  <a:lnTo>
                    <a:pt x="3700777" y="4433657"/>
                  </a:lnTo>
                  <a:lnTo>
                    <a:pt x="3700777" y="1437681"/>
                  </a:lnTo>
                  <a:lnTo>
                    <a:pt x="4529639" y="1437681"/>
                  </a:lnTo>
                  <a:cubicBezTo>
                    <a:pt x="5044774" y="1437681"/>
                    <a:pt x="5436230" y="1572208"/>
                    <a:pt x="5703881" y="1841263"/>
                  </a:cubicBezTo>
                  <a:cubicBezTo>
                    <a:pt x="5971531" y="2110317"/>
                    <a:pt x="6105421" y="2479438"/>
                    <a:pt x="6105421" y="2948624"/>
                  </a:cubicBezTo>
                  <a:cubicBezTo>
                    <a:pt x="6105421" y="3417810"/>
                    <a:pt x="5968724" y="3786165"/>
                    <a:pt x="5695330" y="4045136"/>
                  </a:cubicBezTo>
                  <a:close/>
                </a:path>
              </a:pathLst>
            </a:custGeom>
            <a:grpFill/>
            <a:ln w="0" cap="flat">
              <a:noFill/>
              <a:prstDash val="solid"/>
              <a:miter/>
            </a:ln>
          </p:spPr>
          <p:txBody>
            <a:bodyPr rtlCol="0" anchor="ctr"/>
            <a:lstStyle/>
            <a:p>
              <a:endParaRPr lang="en-GB" sz="1013"/>
            </a:p>
          </p:txBody>
        </p:sp>
        <p:sp>
          <p:nvSpPr>
            <p:cNvPr id="10" name="Freeform 9">
              <a:extLst>
                <a:ext uri="{FF2B5EF4-FFF2-40B4-BE49-F238E27FC236}">
                  <a16:creationId xmlns:a16="http://schemas.microsoft.com/office/drawing/2014/main" id="{5C664D44-C09B-3466-3799-AE19A625F20A}"/>
                </a:ext>
              </a:extLst>
            </p:cNvPr>
            <p:cNvSpPr/>
            <p:nvPr/>
          </p:nvSpPr>
          <p:spPr>
            <a:xfrm>
              <a:off x="1572846" y="4157327"/>
              <a:ext cx="2918374" cy="1713882"/>
            </a:xfrm>
            <a:custGeom>
              <a:avLst/>
              <a:gdLst>
                <a:gd name="connsiteX0" fmla="*/ 0 w 2918374"/>
                <a:gd name="connsiteY0" fmla="*/ 0 h 1713882"/>
                <a:gd name="connsiteX1" fmla="*/ 0 w 2918374"/>
                <a:gd name="connsiteY1" fmla="*/ 1713883 h 1713882"/>
                <a:gd name="connsiteX2" fmla="*/ 2918374 w 2918374"/>
                <a:gd name="connsiteY2" fmla="*/ 1713883 h 1713882"/>
                <a:gd name="connsiteX3" fmla="*/ 1972982 w 2918374"/>
                <a:gd name="connsiteY3" fmla="*/ 0 h 1713882"/>
                <a:gd name="connsiteX4" fmla="*/ 0 w 2918374"/>
                <a:gd name="connsiteY4" fmla="*/ 0 h 171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8374" h="1713882">
                  <a:moveTo>
                    <a:pt x="0" y="0"/>
                  </a:moveTo>
                  <a:lnTo>
                    <a:pt x="0" y="1713883"/>
                  </a:lnTo>
                  <a:lnTo>
                    <a:pt x="2918374" y="1713883"/>
                  </a:lnTo>
                  <a:lnTo>
                    <a:pt x="1972982" y="0"/>
                  </a:lnTo>
                  <a:lnTo>
                    <a:pt x="0" y="0"/>
                  </a:lnTo>
                  <a:close/>
                </a:path>
              </a:pathLst>
            </a:custGeom>
            <a:grpFill/>
            <a:ln w="0" cap="flat">
              <a:noFill/>
              <a:prstDash val="solid"/>
              <a:miter/>
            </a:ln>
          </p:spPr>
          <p:txBody>
            <a:bodyPr rtlCol="0" anchor="ctr"/>
            <a:lstStyle/>
            <a:p>
              <a:endParaRPr lang="en-GB" sz="1013"/>
            </a:p>
          </p:txBody>
        </p:sp>
      </p:grpSp>
      <p:sp>
        <p:nvSpPr>
          <p:cNvPr id="11" name="Freeform 10">
            <a:extLst>
              <a:ext uri="{FF2B5EF4-FFF2-40B4-BE49-F238E27FC236}">
                <a16:creationId xmlns:a16="http://schemas.microsoft.com/office/drawing/2014/main" id="{E8AD6073-C321-5B0E-97DC-CDC71C653197}"/>
              </a:ext>
            </a:extLst>
          </p:cNvPr>
          <p:cNvSpPr/>
          <p:nvPr userDrawn="1"/>
        </p:nvSpPr>
        <p:spPr>
          <a:xfrm>
            <a:off x="0" y="4352386"/>
            <a:ext cx="9144000" cy="793953"/>
          </a:xfrm>
          <a:custGeom>
            <a:avLst/>
            <a:gdLst>
              <a:gd name="connsiteX0" fmla="*/ 0 w 12252832"/>
              <a:gd name="connsiteY0" fmla="*/ 0 h 1058604"/>
              <a:gd name="connsiteX1" fmla="*/ 12252832 w 12252832"/>
              <a:gd name="connsiteY1" fmla="*/ 0 h 1058604"/>
              <a:gd name="connsiteX2" fmla="*/ 12252832 w 12252832"/>
              <a:gd name="connsiteY2" fmla="*/ 1058605 h 1058604"/>
              <a:gd name="connsiteX3" fmla="*/ 0 w 12252832"/>
              <a:gd name="connsiteY3" fmla="*/ 1058605 h 1058604"/>
            </a:gdLst>
            <a:ahLst/>
            <a:cxnLst>
              <a:cxn ang="0">
                <a:pos x="connsiteX0" y="connsiteY0"/>
              </a:cxn>
              <a:cxn ang="0">
                <a:pos x="connsiteX1" y="connsiteY1"/>
              </a:cxn>
              <a:cxn ang="0">
                <a:pos x="connsiteX2" y="connsiteY2"/>
              </a:cxn>
              <a:cxn ang="0">
                <a:pos x="connsiteX3" y="connsiteY3"/>
              </a:cxn>
            </a:cxnLst>
            <a:rect l="l" t="t" r="r" b="b"/>
            <a:pathLst>
              <a:path w="12252832" h="1058604">
                <a:moveTo>
                  <a:pt x="0" y="0"/>
                </a:moveTo>
                <a:lnTo>
                  <a:pt x="12252832" y="0"/>
                </a:lnTo>
                <a:lnTo>
                  <a:pt x="12252832" y="1058605"/>
                </a:lnTo>
                <a:lnTo>
                  <a:pt x="0" y="1058605"/>
                </a:lnTo>
                <a:close/>
              </a:path>
            </a:pathLst>
          </a:custGeom>
          <a:solidFill>
            <a:srgbClr val="FFFFFF"/>
          </a:solidFill>
          <a:ln w="0" cap="flat">
            <a:noFill/>
            <a:prstDash val="solid"/>
            <a:miter/>
          </a:ln>
        </p:spPr>
        <p:txBody>
          <a:bodyPr rtlCol="0" anchor="ctr"/>
          <a:lstStyle/>
          <a:p>
            <a:endParaRPr lang="en-GB" sz="1013"/>
          </a:p>
        </p:txBody>
      </p:sp>
      <p:grpSp>
        <p:nvGrpSpPr>
          <p:cNvPr id="12" name="Graphic 4">
            <a:extLst>
              <a:ext uri="{FF2B5EF4-FFF2-40B4-BE49-F238E27FC236}">
                <a16:creationId xmlns:a16="http://schemas.microsoft.com/office/drawing/2014/main" id="{E0BA9241-125C-37C2-AD6A-090AB2EDAA0A}"/>
              </a:ext>
            </a:extLst>
          </p:cNvPr>
          <p:cNvGrpSpPr>
            <a:grpSpLocks noChangeAspect="1"/>
          </p:cNvGrpSpPr>
          <p:nvPr userDrawn="1"/>
        </p:nvGrpSpPr>
        <p:grpSpPr>
          <a:xfrm>
            <a:off x="540000" y="4632363"/>
            <a:ext cx="2787779" cy="234000"/>
            <a:chOff x="638302" y="6272366"/>
            <a:chExt cx="3044222" cy="255525"/>
          </a:xfrm>
        </p:grpSpPr>
        <p:sp>
          <p:nvSpPr>
            <p:cNvPr id="13" name="Freeform 12">
              <a:extLst>
                <a:ext uri="{FF2B5EF4-FFF2-40B4-BE49-F238E27FC236}">
                  <a16:creationId xmlns:a16="http://schemas.microsoft.com/office/drawing/2014/main" id="{A55B9ABD-2BBA-26CE-2589-BBD9C78E8A09}"/>
                </a:ext>
              </a:extLst>
            </p:cNvPr>
            <p:cNvSpPr/>
            <p:nvPr/>
          </p:nvSpPr>
          <p:spPr>
            <a:xfrm>
              <a:off x="2791760" y="6277599"/>
              <a:ext cx="71858" cy="91131"/>
            </a:xfrm>
            <a:custGeom>
              <a:avLst/>
              <a:gdLst>
                <a:gd name="connsiteX0" fmla="*/ 53352 w 71858"/>
                <a:gd name="connsiteY0" fmla="*/ 55266 h 91131"/>
                <a:gd name="connsiteX1" fmla="*/ 64711 w 71858"/>
                <a:gd name="connsiteY1" fmla="*/ 45311 h 91131"/>
                <a:gd name="connsiteX2" fmla="*/ 68668 w 71858"/>
                <a:gd name="connsiteY2" fmla="*/ 29739 h 91131"/>
                <a:gd name="connsiteX3" fmla="*/ 64839 w 71858"/>
                <a:gd name="connsiteY3" fmla="*/ 14040 h 91131"/>
                <a:gd name="connsiteX4" fmla="*/ 53607 w 71858"/>
                <a:gd name="connsiteY4" fmla="*/ 3702 h 91131"/>
                <a:gd name="connsiteX5" fmla="*/ 35993 w 71858"/>
                <a:gd name="connsiteY5" fmla="*/ 0 h 91131"/>
                <a:gd name="connsiteX6" fmla="*/ 0 w 71858"/>
                <a:gd name="connsiteY6" fmla="*/ 0 h 91131"/>
                <a:gd name="connsiteX7" fmla="*/ 0 w 71858"/>
                <a:gd name="connsiteY7" fmla="*/ 91132 h 91131"/>
                <a:gd name="connsiteX8" fmla="*/ 19273 w 71858"/>
                <a:gd name="connsiteY8" fmla="*/ 91132 h 91131"/>
                <a:gd name="connsiteX9" fmla="*/ 19273 w 71858"/>
                <a:gd name="connsiteY9" fmla="*/ 58840 h 91131"/>
                <a:gd name="connsiteX10" fmla="*/ 33313 w 71858"/>
                <a:gd name="connsiteY10" fmla="*/ 58840 h 91131"/>
                <a:gd name="connsiteX11" fmla="*/ 50544 w 71858"/>
                <a:gd name="connsiteY11" fmla="*/ 91132 h 91131"/>
                <a:gd name="connsiteX12" fmla="*/ 71859 w 71858"/>
                <a:gd name="connsiteY12" fmla="*/ 91132 h 91131"/>
                <a:gd name="connsiteX13" fmla="*/ 52458 w 71858"/>
                <a:gd name="connsiteY13" fmla="*/ 55649 h 91131"/>
                <a:gd name="connsiteX14" fmla="*/ 53352 w 71858"/>
                <a:gd name="connsiteY14" fmla="*/ 55394 h 91131"/>
                <a:gd name="connsiteX15" fmla="*/ 19145 w 71858"/>
                <a:gd name="connsiteY15" fmla="*/ 15699 h 91131"/>
                <a:gd name="connsiteX16" fmla="*/ 32164 w 71858"/>
                <a:gd name="connsiteY16" fmla="*/ 15699 h 91131"/>
                <a:gd name="connsiteX17" fmla="*/ 41354 w 71858"/>
                <a:gd name="connsiteY17" fmla="*/ 17359 h 91131"/>
                <a:gd name="connsiteX18" fmla="*/ 46842 w 71858"/>
                <a:gd name="connsiteY18" fmla="*/ 22081 h 91131"/>
                <a:gd name="connsiteX19" fmla="*/ 48629 w 71858"/>
                <a:gd name="connsiteY19" fmla="*/ 29739 h 91131"/>
                <a:gd name="connsiteX20" fmla="*/ 46842 w 71858"/>
                <a:gd name="connsiteY20" fmla="*/ 37270 h 91131"/>
                <a:gd name="connsiteX21" fmla="*/ 41354 w 71858"/>
                <a:gd name="connsiteY21" fmla="*/ 41864 h 91131"/>
                <a:gd name="connsiteX22" fmla="*/ 32164 w 71858"/>
                <a:gd name="connsiteY22" fmla="*/ 43396 h 91131"/>
                <a:gd name="connsiteX23" fmla="*/ 19145 w 71858"/>
                <a:gd name="connsiteY23" fmla="*/ 43396 h 91131"/>
                <a:gd name="connsiteX24" fmla="*/ 19145 w 71858"/>
                <a:gd name="connsiteY24" fmla="*/ 15827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858" h="91131">
                  <a:moveTo>
                    <a:pt x="53352" y="55266"/>
                  </a:moveTo>
                  <a:cubicBezTo>
                    <a:pt x="58329" y="52968"/>
                    <a:pt x="62031" y="49650"/>
                    <a:pt x="64711" y="45311"/>
                  </a:cubicBezTo>
                  <a:cubicBezTo>
                    <a:pt x="67264" y="40971"/>
                    <a:pt x="68668" y="35738"/>
                    <a:pt x="68668" y="29739"/>
                  </a:cubicBezTo>
                  <a:cubicBezTo>
                    <a:pt x="68668" y="23740"/>
                    <a:pt x="67391" y="18507"/>
                    <a:pt x="64839" y="14040"/>
                  </a:cubicBezTo>
                  <a:cubicBezTo>
                    <a:pt x="62286" y="9573"/>
                    <a:pt x="58585" y="6127"/>
                    <a:pt x="53607" y="3702"/>
                  </a:cubicBezTo>
                  <a:cubicBezTo>
                    <a:pt x="48757" y="1276"/>
                    <a:pt x="42885" y="0"/>
                    <a:pt x="35993" y="0"/>
                  </a:cubicBezTo>
                  <a:lnTo>
                    <a:pt x="0" y="0"/>
                  </a:lnTo>
                  <a:lnTo>
                    <a:pt x="0" y="91132"/>
                  </a:lnTo>
                  <a:lnTo>
                    <a:pt x="19273" y="91132"/>
                  </a:lnTo>
                  <a:lnTo>
                    <a:pt x="19273" y="58840"/>
                  </a:lnTo>
                  <a:lnTo>
                    <a:pt x="33313" y="58840"/>
                  </a:lnTo>
                  <a:lnTo>
                    <a:pt x="50544" y="91132"/>
                  </a:lnTo>
                  <a:lnTo>
                    <a:pt x="71859" y="91132"/>
                  </a:lnTo>
                  <a:lnTo>
                    <a:pt x="52458" y="55649"/>
                  </a:lnTo>
                  <a:cubicBezTo>
                    <a:pt x="52458" y="55649"/>
                    <a:pt x="53096" y="55521"/>
                    <a:pt x="53352" y="55394"/>
                  </a:cubicBezTo>
                  <a:close/>
                  <a:moveTo>
                    <a:pt x="19145" y="15699"/>
                  </a:moveTo>
                  <a:lnTo>
                    <a:pt x="32164" y="15699"/>
                  </a:lnTo>
                  <a:cubicBezTo>
                    <a:pt x="35865" y="15699"/>
                    <a:pt x="38929" y="16210"/>
                    <a:pt x="41354" y="17359"/>
                  </a:cubicBezTo>
                  <a:cubicBezTo>
                    <a:pt x="43779" y="18379"/>
                    <a:pt x="45566" y="20039"/>
                    <a:pt x="46842" y="22081"/>
                  </a:cubicBezTo>
                  <a:cubicBezTo>
                    <a:pt x="47991" y="24123"/>
                    <a:pt x="48629" y="26676"/>
                    <a:pt x="48629" y="29739"/>
                  </a:cubicBezTo>
                  <a:cubicBezTo>
                    <a:pt x="48629" y="32802"/>
                    <a:pt x="47991" y="35227"/>
                    <a:pt x="46842" y="37270"/>
                  </a:cubicBezTo>
                  <a:cubicBezTo>
                    <a:pt x="45693" y="39312"/>
                    <a:pt x="43779" y="40843"/>
                    <a:pt x="41354" y="41864"/>
                  </a:cubicBezTo>
                  <a:cubicBezTo>
                    <a:pt x="38929" y="42886"/>
                    <a:pt x="35865" y="43396"/>
                    <a:pt x="32164" y="43396"/>
                  </a:cubicBezTo>
                  <a:lnTo>
                    <a:pt x="19145" y="43396"/>
                  </a:lnTo>
                  <a:lnTo>
                    <a:pt x="19145" y="15827"/>
                  </a:lnTo>
                  <a:close/>
                </a:path>
              </a:pathLst>
            </a:custGeom>
            <a:solidFill>
              <a:srgbClr val="EC607E"/>
            </a:solidFill>
            <a:ln w="0" cap="flat">
              <a:noFill/>
              <a:prstDash val="solid"/>
              <a:miter/>
            </a:ln>
          </p:spPr>
          <p:txBody>
            <a:bodyPr rtlCol="0" anchor="ctr"/>
            <a:lstStyle/>
            <a:p>
              <a:endParaRPr lang="en-GB" sz="1013"/>
            </a:p>
          </p:txBody>
        </p:sp>
        <p:sp>
          <p:nvSpPr>
            <p:cNvPr id="14" name="Freeform 13">
              <a:extLst>
                <a:ext uri="{FF2B5EF4-FFF2-40B4-BE49-F238E27FC236}">
                  <a16:creationId xmlns:a16="http://schemas.microsoft.com/office/drawing/2014/main" id="{45904D19-EA55-1831-B5E8-820A6443B9D8}"/>
                </a:ext>
              </a:extLst>
            </p:cNvPr>
            <p:cNvSpPr/>
            <p:nvPr/>
          </p:nvSpPr>
          <p:spPr>
            <a:xfrm>
              <a:off x="2873574" y="6299553"/>
              <a:ext cx="61009" cy="70327"/>
            </a:xfrm>
            <a:custGeom>
              <a:avLst/>
              <a:gdLst>
                <a:gd name="connsiteX0" fmla="*/ 52330 w 61009"/>
                <a:gd name="connsiteY0" fmla="*/ 5361 h 70327"/>
                <a:gd name="connsiteX1" fmla="*/ 43013 w 61009"/>
                <a:gd name="connsiteY1" fmla="*/ 1276 h 70327"/>
                <a:gd name="connsiteX2" fmla="*/ 32036 w 61009"/>
                <a:gd name="connsiteY2" fmla="*/ 0 h 70327"/>
                <a:gd name="connsiteX3" fmla="*/ 17614 w 61009"/>
                <a:gd name="connsiteY3" fmla="*/ 2425 h 70327"/>
                <a:gd name="connsiteX4" fmla="*/ 7530 w 61009"/>
                <a:gd name="connsiteY4" fmla="*/ 9445 h 70327"/>
                <a:gd name="connsiteX5" fmla="*/ 2298 w 61009"/>
                <a:gd name="connsiteY5" fmla="*/ 20294 h 70327"/>
                <a:gd name="connsiteX6" fmla="*/ 19783 w 61009"/>
                <a:gd name="connsiteY6" fmla="*/ 21698 h 70327"/>
                <a:gd name="connsiteX7" fmla="*/ 23740 w 61009"/>
                <a:gd name="connsiteY7" fmla="*/ 16082 h 70327"/>
                <a:gd name="connsiteX8" fmla="*/ 31909 w 61009"/>
                <a:gd name="connsiteY8" fmla="*/ 13785 h 70327"/>
                <a:gd name="connsiteX9" fmla="*/ 39439 w 61009"/>
                <a:gd name="connsiteY9" fmla="*/ 16082 h 70327"/>
                <a:gd name="connsiteX10" fmla="*/ 42120 w 61009"/>
                <a:gd name="connsiteY10" fmla="*/ 22591 h 70327"/>
                <a:gd name="connsiteX11" fmla="*/ 42120 w 61009"/>
                <a:gd name="connsiteY11" fmla="*/ 22847 h 70327"/>
                <a:gd name="connsiteX12" fmla="*/ 40460 w 61009"/>
                <a:gd name="connsiteY12" fmla="*/ 26165 h 70327"/>
                <a:gd name="connsiteX13" fmla="*/ 35227 w 61009"/>
                <a:gd name="connsiteY13" fmla="*/ 27824 h 70327"/>
                <a:gd name="connsiteX14" fmla="*/ 25655 w 61009"/>
                <a:gd name="connsiteY14" fmla="*/ 28973 h 70327"/>
                <a:gd name="connsiteX15" fmla="*/ 15954 w 61009"/>
                <a:gd name="connsiteY15" fmla="*/ 30632 h 70327"/>
                <a:gd name="connsiteX16" fmla="*/ 7786 w 61009"/>
                <a:gd name="connsiteY16" fmla="*/ 34206 h 70327"/>
                <a:gd name="connsiteX17" fmla="*/ 2042 w 61009"/>
                <a:gd name="connsiteY17" fmla="*/ 40460 h 70327"/>
                <a:gd name="connsiteX18" fmla="*/ 0 w 61009"/>
                <a:gd name="connsiteY18" fmla="*/ 50033 h 70327"/>
                <a:gd name="connsiteX19" fmla="*/ 2936 w 61009"/>
                <a:gd name="connsiteY19" fmla="*/ 61265 h 70327"/>
                <a:gd name="connsiteX20" fmla="*/ 10977 w 61009"/>
                <a:gd name="connsiteY20" fmla="*/ 68030 h 70327"/>
                <a:gd name="connsiteX21" fmla="*/ 22591 w 61009"/>
                <a:gd name="connsiteY21" fmla="*/ 70327 h 70327"/>
                <a:gd name="connsiteX22" fmla="*/ 31526 w 61009"/>
                <a:gd name="connsiteY22" fmla="*/ 68923 h 70327"/>
                <a:gd name="connsiteX23" fmla="*/ 38163 w 61009"/>
                <a:gd name="connsiteY23" fmla="*/ 65094 h 70327"/>
                <a:gd name="connsiteX24" fmla="*/ 42502 w 61009"/>
                <a:gd name="connsiteY24" fmla="*/ 59478 h 70327"/>
                <a:gd name="connsiteX25" fmla="*/ 43013 w 61009"/>
                <a:gd name="connsiteY25" fmla="*/ 59478 h 70327"/>
                <a:gd name="connsiteX26" fmla="*/ 43013 w 61009"/>
                <a:gd name="connsiteY26" fmla="*/ 68923 h 70327"/>
                <a:gd name="connsiteX27" fmla="*/ 61010 w 61009"/>
                <a:gd name="connsiteY27" fmla="*/ 68923 h 70327"/>
                <a:gd name="connsiteX28" fmla="*/ 61010 w 61009"/>
                <a:gd name="connsiteY28" fmla="*/ 22847 h 70327"/>
                <a:gd name="connsiteX29" fmla="*/ 58712 w 61009"/>
                <a:gd name="connsiteY29" fmla="*/ 12381 h 70327"/>
                <a:gd name="connsiteX30" fmla="*/ 52330 w 61009"/>
                <a:gd name="connsiteY30" fmla="*/ 5233 h 70327"/>
                <a:gd name="connsiteX31" fmla="*/ 42247 w 61009"/>
                <a:gd name="connsiteY31" fmla="*/ 44672 h 70327"/>
                <a:gd name="connsiteX32" fmla="*/ 40460 w 61009"/>
                <a:gd name="connsiteY32" fmla="*/ 51182 h 70327"/>
                <a:gd name="connsiteX33" fmla="*/ 35483 w 61009"/>
                <a:gd name="connsiteY33" fmla="*/ 55649 h 70327"/>
                <a:gd name="connsiteX34" fmla="*/ 28080 w 61009"/>
                <a:gd name="connsiteY34" fmla="*/ 57308 h 70327"/>
                <a:gd name="connsiteX35" fmla="*/ 20932 w 61009"/>
                <a:gd name="connsiteY35" fmla="*/ 55266 h 70327"/>
                <a:gd name="connsiteX36" fmla="*/ 18124 w 61009"/>
                <a:gd name="connsiteY36" fmla="*/ 49395 h 70327"/>
                <a:gd name="connsiteX37" fmla="*/ 19528 w 61009"/>
                <a:gd name="connsiteY37" fmla="*/ 44927 h 70327"/>
                <a:gd name="connsiteX38" fmla="*/ 23357 w 61009"/>
                <a:gd name="connsiteY38" fmla="*/ 42119 h 70327"/>
                <a:gd name="connsiteX39" fmla="*/ 29228 w 61009"/>
                <a:gd name="connsiteY39" fmla="*/ 40588 h 70327"/>
                <a:gd name="connsiteX40" fmla="*/ 32675 w 61009"/>
                <a:gd name="connsiteY40" fmla="*/ 40078 h 70327"/>
                <a:gd name="connsiteX41" fmla="*/ 36504 w 61009"/>
                <a:gd name="connsiteY41" fmla="*/ 39439 h 70327"/>
                <a:gd name="connsiteX42" fmla="*/ 39950 w 61009"/>
                <a:gd name="connsiteY42" fmla="*/ 38546 h 70327"/>
                <a:gd name="connsiteX43" fmla="*/ 42375 w 61009"/>
                <a:gd name="connsiteY43" fmla="*/ 37525 h 70327"/>
                <a:gd name="connsiteX44" fmla="*/ 42375 w 61009"/>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09" h="70327">
                  <a:moveTo>
                    <a:pt x="52330" y="5361"/>
                  </a:moveTo>
                  <a:cubicBezTo>
                    <a:pt x="49650" y="3446"/>
                    <a:pt x="46459" y="2170"/>
                    <a:pt x="43013" y="1276"/>
                  </a:cubicBezTo>
                  <a:cubicBezTo>
                    <a:pt x="39567" y="383"/>
                    <a:pt x="35865" y="0"/>
                    <a:pt x="32036" y="0"/>
                  </a:cubicBezTo>
                  <a:cubicBezTo>
                    <a:pt x="26548" y="0"/>
                    <a:pt x="21826" y="766"/>
                    <a:pt x="17614" y="2425"/>
                  </a:cubicBezTo>
                  <a:cubicBezTo>
                    <a:pt x="13529" y="4084"/>
                    <a:pt x="10083" y="6382"/>
                    <a:pt x="7530" y="9445"/>
                  </a:cubicBezTo>
                  <a:cubicBezTo>
                    <a:pt x="4978" y="12508"/>
                    <a:pt x="3191" y="16082"/>
                    <a:pt x="2298" y="20294"/>
                  </a:cubicBezTo>
                  <a:lnTo>
                    <a:pt x="19783" y="21698"/>
                  </a:lnTo>
                  <a:cubicBezTo>
                    <a:pt x="20422" y="19400"/>
                    <a:pt x="21826" y="17614"/>
                    <a:pt x="23740" y="16082"/>
                  </a:cubicBezTo>
                  <a:cubicBezTo>
                    <a:pt x="25782" y="14551"/>
                    <a:pt x="28463" y="13785"/>
                    <a:pt x="31909" y="13785"/>
                  </a:cubicBezTo>
                  <a:cubicBezTo>
                    <a:pt x="35100" y="13785"/>
                    <a:pt x="37652" y="14551"/>
                    <a:pt x="39439" y="16082"/>
                  </a:cubicBezTo>
                  <a:cubicBezTo>
                    <a:pt x="41226" y="17614"/>
                    <a:pt x="42120" y="19783"/>
                    <a:pt x="42120" y="22591"/>
                  </a:cubicBezTo>
                  <a:lnTo>
                    <a:pt x="42120" y="22847"/>
                  </a:lnTo>
                  <a:cubicBezTo>
                    <a:pt x="42120" y="24251"/>
                    <a:pt x="41609" y="25399"/>
                    <a:pt x="40460" y="26165"/>
                  </a:cubicBezTo>
                  <a:cubicBezTo>
                    <a:pt x="39312" y="26931"/>
                    <a:pt x="37652" y="27441"/>
                    <a:pt x="35227" y="27824"/>
                  </a:cubicBezTo>
                  <a:cubicBezTo>
                    <a:pt x="32802" y="28207"/>
                    <a:pt x="29611" y="28590"/>
                    <a:pt x="25655" y="28973"/>
                  </a:cubicBezTo>
                  <a:cubicBezTo>
                    <a:pt x="22336" y="29356"/>
                    <a:pt x="19018" y="29867"/>
                    <a:pt x="15954" y="30632"/>
                  </a:cubicBezTo>
                  <a:cubicBezTo>
                    <a:pt x="12891" y="31398"/>
                    <a:pt x="10211" y="32675"/>
                    <a:pt x="7786" y="34206"/>
                  </a:cubicBezTo>
                  <a:cubicBezTo>
                    <a:pt x="5361" y="35738"/>
                    <a:pt x="3446" y="37908"/>
                    <a:pt x="2042" y="40460"/>
                  </a:cubicBezTo>
                  <a:cubicBezTo>
                    <a:pt x="638" y="43013"/>
                    <a:pt x="0" y="46204"/>
                    <a:pt x="0" y="50033"/>
                  </a:cubicBezTo>
                  <a:cubicBezTo>
                    <a:pt x="0" y="54500"/>
                    <a:pt x="1021" y="58329"/>
                    <a:pt x="2936" y="61265"/>
                  </a:cubicBezTo>
                  <a:cubicBezTo>
                    <a:pt x="4850" y="64328"/>
                    <a:pt x="7658" y="66498"/>
                    <a:pt x="10977" y="68030"/>
                  </a:cubicBezTo>
                  <a:cubicBezTo>
                    <a:pt x="14423" y="69561"/>
                    <a:pt x="18252" y="70327"/>
                    <a:pt x="22591" y="70327"/>
                  </a:cubicBezTo>
                  <a:cubicBezTo>
                    <a:pt x="25910" y="70327"/>
                    <a:pt x="28973" y="69816"/>
                    <a:pt x="31526" y="68923"/>
                  </a:cubicBezTo>
                  <a:cubicBezTo>
                    <a:pt x="34079" y="68030"/>
                    <a:pt x="36376" y="66753"/>
                    <a:pt x="38163" y="65094"/>
                  </a:cubicBezTo>
                  <a:cubicBezTo>
                    <a:pt x="39950" y="63435"/>
                    <a:pt x="41481" y="61648"/>
                    <a:pt x="42502" y="59478"/>
                  </a:cubicBezTo>
                  <a:lnTo>
                    <a:pt x="43013" y="59478"/>
                  </a:lnTo>
                  <a:lnTo>
                    <a:pt x="43013" y="68923"/>
                  </a:lnTo>
                  <a:lnTo>
                    <a:pt x="61010" y="68923"/>
                  </a:lnTo>
                  <a:lnTo>
                    <a:pt x="61010" y="22847"/>
                  </a:lnTo>
                  <a:cubicBezTo>
                    <a:pt x="61010" y="18762"/>
                    <a:pt x="60244"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8" y="57308"/>
                    <a:pt x="28080" y="57308"/>
                  </a:cubicBezTo>
                  <a:cubicBezTo>
                    <a:pt x="25272" y="57308"/>
                    <a:pt x="22719" y="56670"/>
                    <a:pt x="20932" y="55266"/>
                  </a:cubicBezTo>
                  <a:cubicBezTo>
                    <a:pt x="19018" y="53862"/>
                    <a:pt x="18124" y="51948"/>
                    <a:pt x="18124" y="49395"/>
                  </a:cubicBezTo>
                  <a:cubicBezTo>
                    <a:pt x="18124" y="47608"/>
                    <a:pt x="18635" y="46076"/>
                    <a:pt x="19528" y="44927"/>
                  </a:cubicBezTo>
                  <a:cubicBezTo>
                    <a:pt x="20422" y="43779"/>
                    <a:pt x="21698" y="42758"/>
                    <a:pt x="23357" y="42119"/>
                  </a:cubicBezTo>
                  <a:cubicBezTo>
                    <a:pt x="25017" y="41354"/>
                    <a:pt x="26931" y="40843"/>
                    <a:pt x="29228" y="40588"/>
                  </a:cubicBezTo>
                  <a:cubicBezTo>
                    <a:pt x="30249" y="40460"/>
                    <a:pt x="31398" y="40333"/>
                    <a:pt x="32675" y="40078"/>
                  </a:cubicBezTo>
                  <a:cubicBezTo>
                    <a:pt x="33951" y="39822"/>
                    <a:pt x="35227" y="39695"/>
                    <a:pt x="36504"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15" name="Freeform 14">
              <a:extLst>
                <a:ext uri="{FF2B5EF4-FFF2-40B4-BE49-F238E27FC236}">
                  <a16:creationId xmlns:a16="http://schemas.microsoft.com/office/drawing/2014/main" id="{1B29E16D-7F22-7A40-EDD3-47FB03C37D7D}"/>
                </a:ext>
              </a:extLst>
            </p:cNvPr>
            <p:cNvSpPr/>
            <p:nvPr/>
          </p:nvSpPr>
          <p:spPr>
            <a:xfrm>
              <a:off x="2952452" y="6299425"/>
              <a:ext cx="41353" cy="69306"/>
            </a:xfrm>
            <a:custGeom>
              <a:avLst/>
              <a:gdLst>
                <a:gd name="connsiteX0" fmla="*/ 35483 w 41353"/>
                <a:gd name="connsiteY0" fmla="*/ 0 h 69306"/>
                <a:gd name="connsiteX1" fmla="*/ 25399 w 41353"/>
                <a:gd name="connsiteY1" fmla="*/ 3319 h 69306"/>
                <a:gd name="connsiteX2" fmla="*/ 19145 w 41353"/>
                <a:gd name="connsiteY2" fmla="*/ 12891 h 69306"/>
                <a:gd name="connsiteX3" fmla="*/ 18379 w 41353"/>
                <a:gd name="connsiteY3" fmla="*/ 12891 h 69306"/>
                <a:gd name="connsiteX4" fmla="*/ 18379 w 41353"/>
                <a:gd name="connsiteY4" fmla="*/ 1021 h 69306"/>
                <a:gd name="connsiteX5" fmla="*/ 0 w 41353"/>
                <a:gd name="connsiteY5" fmla="*/ 1021 h 69306"/>
                <a:gd name="connsiteX6" fmla="*/ 0 w 41353"/>
                <a:gd name="connsiteY6" fmla="*/ 69306 h 69306"/>
                <a:gd name="connsiteX7" fmla="*/ 18890 w 41353"/>
                <a:gd name="connsiteY7" fmla="*/ 69306 h 69306"/>
                <a:gd name="connsiteX8" fmla="*/ 18890 w 41353"/>
                <a:gd name="connsiteY8" fmla="*/ 30633 h 69306"/>
                <a:gd name="connsiteX9" fmla="*/ 20804 w 41353"/>
                <a:gd name="connsiteY9" fmla="*/ 23230 h 69306"/>
                <a:gd name="connsiteX10" fmla="*/ 25910 w 41353"/>
                <a:gd name="connsiteY10" fmla="*/ 18252 h 69306"/>
                <a:gd name="connsiteX11" fmla="*/ 33313 w 41353"/>
                <a:gd name="connsiteY11" fmla="*/ 16465 h 69306"/>
                <a:gd name="connsiteX12" fmla="*/ 37652 w 41353"/>
                <a:gd name="connsiteY12" fmla="*/ 16720 h 69306"/>
                <a:gd name="connsiteX13" fmla="*/ 41354 w 41353"/>
                <a:gd name="connsiteY13" fmla="*/ 17486 h 69306"/>
                <a:gd name="connsiteX14" fmla="*/ 41354 w 41353"/>
                <a:gd name="connsiteY14" fmla="*/ 638 h 69306"/>
                <a:gd name="connsiteX15" fmla="*/ 38418 w 41353"/>
                <a:gd name="connsiteY15" fmla="*/ 128 h 69306"/>
                <a:gd name="connsiteX16" fmla="*/ 35355 w 41353"/>
                <a:gd name="connsiteY16" fmla="*/ 0 h 6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353" h="69306">
                  <a:moveTo>
                    <a:pt x="35483" y="0"/>
                  </a:moveTo>
                  <a:cubicBezTo>
                    <a:pt x="31653" y="0"/>
                    <a:pt x="28335" y="1149"/>
                    <a:pt x="25399" y="3319"/>
                  </a:cubicBezTo>
                  <a:cubicBezTo>
                    <a:pt x="22464" y="5489"/>
                    <a:pt x="20421" y="8679"/>
                    <a:pt x="19145" y="12891"/>
                  </a:cubicBezTo>
                  <a:lnTo>
                    <a:pt x="18379" y="12891"/>
                  </a:lnTo>
                  <a:lnTo>
                    <a:pt x="18379" y="1021"/>
                  </a:lnTo>
                  <a:lnTo>
                    <a:pt x="0" y="1021"/>
                  </a:lnTo>
                  <a:lnTo>
                    <a:pt x="0" y="69306"/>
                  </a:lnTo>
                  <a:lnTo>
                    <a:pt x="18890" y="69306"/>
                  </a:lnTo>
                  <a:lnTo>
                    <a:pt x="18890" y="30633"/>
                  </a:lnTo>
                  <a:cubicBezTo>
                    <a:pt x="18890" y="27825"/>
                    <a:pt x="19528" y="25400"/>
                    <a:pt x="20804" y="23230"/>
                  </a:cubicBezTo>
                  <a:cubicBezTo>
                    <a:pt x="22081" y="21060"/>
                    <a:pt x="23740" y="19401"/>
                    <a:pt x="25910" y="18252"/>
                  </a:cubicBezTo>
                  <a:cubicBezTo>
                    <a:pt x="28080" y="17103"/>
                    <a:pt x="30632" y="16465"/>
                    <a:pt x="33313" y="16465"/>
                  </a:cubicBezTo>
                  <a:cubicBezTo>
                    <a:pt x="34589" y="16465"/>
                    <a:pt x="35993" y="16465"/>
                    <a:pt x="37652" y="16720"/>
                  </a:cubicBezTo>
                  <a:cubicBezTo>
                    <a:pt x="39184" y="16976"/>
                    <a:pt x="40460" y="17103"/>
                    <a:pt x="41354" y="17486"/>
                  </a:cubicBezTo>
                  <a:lnTo>
                    <a:pt x="41354" y="638"/>
                  </a:lnTo>
                  <a:cubicBezTo>
                    <a:pt x="40588" y="383"/>
                    <a:pt x="39567" y="256"/>
                    <a:pt x="38418" y="128"/>
                  </a:cubicBezTo>
                  <a:cubicBezTo>
                    <a:pt x="37269" y="128"/>
                    <a:pt x="36248" y="0"/>
                    <a:pt x="35355" y="0"/>
                  </a:cubicBezTo>
                  <a:close/>
                </a:path>
              </a:pathLst>
            </a:custGeom>
            <a:solidFill>
              <a:srgbClr val="EC607E"/>
            </a:solidFill>
            <a:ln w="0" cap="flat">
              <a:noFill/>
              <a:prstDash val="solid"/>
              <a:miter/>
            </a:ln>
          </p:spPr>
          <p:txBody>
            <a:bodyPr rtlCol="0" anchor="ctr"/>
            <a:lstStyle/>
            <a:p>
              <a:endParaRPr lang="en-GB" sz="1013"/>
            </a:p>
          </p:txBody>
        </p:sp>
        <p:sp>
          <p:nvSpPr>
            <p:cNvPr id="16" name="Freeform 15">
              <a:extLst>
                <a:ext uri="{FF2B5EF4-FFF2-40B4-BE49-F238E27FC236}">
                  <a16:creationId xmlns:a16="http://schemas.microsoft.com/office/drawing/2014/main" id="{3C30A9F9-601C-93A4-07AA-2351DE91BCC5}"/>
                </a:ext>
              </a:extLst>
            </p:cNvPr>
            <p:cNvSpPr/>
            <p:nvPr/>
          </p:nvSpPr>
          <p:spPr>
            <a:xfrm>
              <a:off x="3000954" y="6299425"/>
              <a:ext cx="65476" cy="70709"/>
            </a:xfrm>
            <a:custGeom>
              <a:avLst/>
              <a:gdLst>
                <a:gd name="connsiteX0" fmla="*/ 55904 w 65476"/>
                <a:gd name="connsiteY0" fmla="*/ 8679 h 70709"/>
                <a:gd name="connsiteX1" fmla="*/ 45693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3 w 65476"/>
                <a:gd name="connsiteY8" fmla="*/ 70710 h 70709"/>
                <a:gd name="connsiteX9" fmla="*/ 48757 w 65476"/>
                <a:gd name="connsiteY9" fmla="*/ 68157 h 70709"/>
                <a:gd name="connsiteX10" fmla="*/ 59350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7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287 w 65476"/>
                <a:gd name="connsiteY23" fmla="*/ 8807 h 70709"/>
                <a:gd name="connsiteX24" fmla="*/ 18762 w 65476"/>
                <a:gd name="connsiteY24" fmla="*/ 28208 h 70709"/>
                <a:gd name="connsiteX25" fmla="*/ 20549 w 65476"/>
                <a:gd name="connsiteY25" fmla="*/ 21443 h 70709"/>
                <a:gd name="connsiteX26" fmla="*/ 25782 w 65476"/>
                <a:gd name="connsiteY26" fmla="*/ 16210 h 70709"/>
                <a:gd name="connsiteX27" fmla="*/ 33441 w 65476"/>
                <a:gd name="connsiteY27" fmla="*/ 14168 h 70709"/>
                <a:gd name="connsiteX28" fmla="*/ 40716 w 65476"/>
                <a:gd name="connsiteY28" fmla="*/ 15954 h 70709"/>
                <a:gd name="connsiteX29" fmla="*/ 45693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3" y="2170"/>
                  </a:cubicBezTo>
                  <a:cubicBezTo>
                    <a:pt x="41737" y="766"/>
                    <a:pt x="37525" y="0"/>
                    <a:pt x="33058" y="0"/>
                  </a:cubicBezTo>
                  <a:cubicBezTo>
                    <a:pt x="26421"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1" y="63435"/>
                    <a:pt x="15699" y="66370"/>
                  </a:cubicBezTo>
                  <a:cubicBezTo>
                    <a:pt x="20805" y="69178"/>
                    <a:pt x="26803" y="70710"/>
                    <a:pt x="33823" y="70710"/>
                  </a:cubicBezTo>
                  <a:cubicBezTo>
                    <a:pt x="39439" y="70710"/>
                    <a:pt x="44417" y="69816"/>
                    <a:pt x="48757" y="68157"/>
                  </a:cubicBezTo>
                  <a:cubicBezTo>
                    <a:pt x="53096" y="66370"/>
                    <a:pt x="56542" y="63945"/>
                    <a:pt x="59350" y="60882"/>
                  </a:cubicBezTo>
                  <a:cubicBezTo>
                    <a:pt x="62158" y="57691"/>
                    <a:pt x="63945" y="54118"/>
                    <a:pt x="64839" y="49905"/>
                  </a:cubicBezTo>
                  <a:lnTo>
                    <a:pt x="47353" y="48757"/>
                  </a:lnTo>
                  <a:cubicBezTo>
                    <a:pt x="46714" y="50416"/>
                    <a:pt x="45693" y="51948"/>
                    <a:pt x="44545" y="53096"/>
                  </a:cubicBezTo>
                  <a:cubicBezTo>
                    <a:pt x="43268" y="54245"/>
                    <a:pt x="41864" y="55138"/>
                    <a:pt x="40077" y="55777"/>
                  </a:cubicBezTo>
                  <a:cubicBezTo>
                    <a:pt x="38291" y="56415"/>
                    <a:pt x="36376" y="56670"/>
                    <a:pt x="34334" y="56670"/>
                  </a:cubicBezTo>
                  <a:cubicBezTo>
                    <a:pt x="31143" y="56670"/>
                    <a:pt x="28463" y="56032"/>
                    <a:pt x="26165" y="54628"/>
                  </a:cubicBezTo>
                  <a:cubicBezTo>
                    <a:pt x="23868" y="53224"/>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287" y="8807"/>
                  </a:cubicBezTo>
                  <a:close/>
                  <a:moveTo>
                    <a:pt x="18762" y="28208"/>
                  </a:moveTo>
                  <a:cubicBezTo>
                    <a:pt x="18762" y="25783"/>
                    <a:pt x="19401" y="23485"/>
                    <a:pt x="20549" y="21443"/>
                  </a:cubicBezTo>
                  <a:cubicBezTo>
                    <a:pt x="21826" y="19273"/>
                    <a:pt x="23485" y="17486"/>
                    <a:pt x="25782" y="16210"/>
                  </a:cubicBezTo>
                  <a:cubicBezTo>
                    <a:pt x="28080" y="14933"/>
                    <a:pt x="30505" y="14168"/>
                    <a:pt x="33441" y="14168"/>
                  </a:cubicBezTo>
                  <a:cubicBezTo>
                    <a:pt x="36376" y="14168"/>
                    <a:pt x="38673" y="14806"/>
                    <a:pt x="40716" y="15954"/>
                  </a:cubicBezTo>
                  <a:cubicBezTo>
                    <a:pt x="42758" y="17103"/>
                    <a:pt x="44417" y="18762"/>
                    <a:pt x="45693"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17" name="Freeform 16">
              <a:extLst>
                <a:ext uri="{FF2B5EF4-FFF2-40B4-BE49-F238E27FC236}">
                  <a16:creationId xmlns:a16="http://schemas.microsoft.com/office/drawing/2014/main" id="{79C36996-33E0-0144-EE09-52825C10EBB2}"/>
                </a:ext>
              </a:extLst>
            </p:cNvPr>
            <p:cNvSpPr/>
            <p:nvPr/>
          </p:nvSpPr>
          <p:spPr>
            <a:xfrm>
              <a:off x="3114166" y="6277599"/>
              <a:ext cx="76836" cy="91131"/>
            </a:xfrm>
            <a:custGeom>
              <a:avLst/>
              <a:gdLst>
                <a:gd name="connsiteX0" fmla="*/ 56159 w 76836"/>
                <a:gd name="connsiteY0" fmla="*/ 5488 h 91131"/>
                <a:gd name="connsiteX1" fmla="*/ 32547 w 76836"/>
                <a:gd name="connsiteY1" fmla="*/ 0 h 91131"/>
                <a:gd name="connsiteX2" fmla="*/ 0 w 76836"/>
                <a:gd name="connsiteY2" fmla="*/ 0 h 91131"/>
                <a:gd name="connsiteX3" fmla="*/ 0 w 76836"/>
                <a:gd name="connsiteY3" fmla="*/ 91132 h 91131"/>
                <a:gd name="connsiteX4" fmla="*/ 32292 w 76836"/>
                <a:gd name="connsiteY4" fmla="*/ 91132 h 91131"/>
                <a:gd name="connsiteX5" fmla="*/ 56159 w 76836"/>
                <a:gd name="connsiteY5" fmla="*/ 85643 h 91131"/>
                <a:gd name="connsiteX6" fmla="*/ 71475 w 76836"/>
                <a:gd name="connsiteY6" fmla="*/ 69944 h 91131"/>
                <a:gd name="connsiteX7" fmla="*/ 76836 w 76836"/>
                <a:gd name="connsiteY7" fmla="*/ 45438 h 91131"/>
                <a:gd name="connsiteX8" fmla="*/ 71475 w 76836"/>
                <a:gd name="connsiteY8" fmla="*/ 21060 h 91131"/>
                <a:gd name="connsiteX9" fmla="*/ 56159 w 76836"/>
                <a:gd name="connsiteY9" fmla="*/ 5488 h 91131"/>
                <a:gd name="connsiteX10" fmla="*/ 54628 w 76836"/>
                <a:gd name="connsiteY10" fmla="*/ 62031 h 91131"/>
                <a:gd name="connsiteX11" fmla="*/ 45821 w 76836"/>
                <a:gd name="connsiteY11" fmla="*/ 71476 h 91131"/>
                <a:gd name="connsiteX12" fmla="*/ 31398 w 76836"/>
                <a:gd name="connsiteY12" fmla="*/ 74539 h 91131"/>
                <a:gd name="connsiteX13" fmla="*/ 19145 w 76836"/>
                <a:gd name="connsiteY13" fmla="*/ 74539 h 91131"/>
                <a:gd name="connsiteX14" fmla="*/ 19145 w 76836"/>
                <a:gd name="connsiteY14" fmla="*/ 16465 h 91131"/>
                <a:gd name="connsiteX15" fmla="*/ 31398 w 76836"/>
                <a:gd name="connsiteY15" fmla="*/ 16465 h 91131"/>
                <a:gd name="connsiteX16" fmla="*/ 45821 w 76836"/>
                <a:gd name="connsiteY16" fmla="*/ 19528 h 91131"/>
                <a:gd name="connsiteX17" fmla="*/ 54628 w 76836"/>
                <a:gd name="connsiteY17" fmla="*/ 28973 h 91131"/>
                <a:gd name="connsiteX18" fmla="*/ 57563 w 76836"/>
                <a:gd name="connsiteY18" fmla="*/ 45438 h 91131"/>
                <a:gd name="connsiteX19" fmla="*/ 54628 w 76836"/>
                <a:gd name="connsiteY19" fmla="*/ 6203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836" h="91131">
                  <a:moveTo>
                    <a:pt x="56159" y="5488"/>
                  </a:moveTo>
                  <a:cubicBezTo>
                    <a:pt x="49522" y="1914"/>
                    <a:pt x="41609" y="0"/>
                    <a:pt x="32547" y="0"/>
                  </a:cubicBezTo>
                  <a:lnTo>
                    <a:pt x="0" y="0"/>
                  </a:lnTo>
                  <a:lnTo>
                    <a:pt x="0" y="91132"/>
                  </a:lnTo>
                  <a:lnTo>
                    <a:pt x="32292" y="91132"/>
                  </a:lnTo>
                  <a:cubicBezTo>
                    <a:pt x="41481" y="91132"/>
                    <a:pt x="49522" y="89345"/>
                    <a:pt x="56159" y="85643"/>
                  </a:cubicBezTo>
                  <a:cubicBezTo>
                    <a:pt x="62796" y="81942"/>
                    <a:pt x="67902" y="76709"/>
                    <a:pt x="71475" y="69944"/>
                  </a:cubicBezTo>
                  <a:cubicBezTo>
                    <a:pt x="75049" y="63179"/>
                    <a:pt x="76836" y="55011"/>
                    <a:pt x="76836" y="45438"/>
                  </a:cubicBezTo>
                  <a:cubicBezTo>
                    <a:pt x="76836" y="35865"/>
                    <a:pt x="75049" y="27824"/>
                    <a:pt x="71475" y="21060"/>
                  </a:cubicBezTo>
                  <a:cubicBezTo>
                    <a:pt x="67902" y="14295"/>
                    <a:pt x="62796" y="9062"/>
                    <a:pt x="56159" y="5488"/>
                  </a:cubicBezTo>
                  <a:close/>
                  <a:moveTo>
                    <a:pt x="54628" y="62031"/>
                  </a:moveTo>
                  <a:cubicBezTo>
                    <a:pt x="52713" y="66370"/>
                    <a:pt x="49778" y="69433"/>
                    <a:pt x="45821" y="71476"/>
                  </a:cubicBezTo>
                  <a:cubicBezTo>
                    <a:pt x="41864" y="73518"/>
                    <a:pt x="37142" y="74539"/>
                    <a:pt x="31398" y="74539"/>
                  </a:cubicBezTo>
                  <a:lnTo>
                    <a:pt x="19145" y="74539"/>
                  </a:lnTo>
                  <a:lnTo>
                    <a:pt x="19145" y="16465"/>
                  </a:lnTo>
                  <a:lnTo>
                    <a:pt x="31398" y="16465"/>
                  </a:lnTo>
                  <a:cubicBezTo>
                    <a:pt x="37142" y="16465"/>
                    <a:pt x="41864" y="17486"/>
                    <a:pt x="45821" y="19528"/>
                  </a:cubicBezTo>
                  <a:cubicBezTo>
                    <a:pt x="49650" y="21570"/>
                    <a:pt x="52586" y="24633"/>
                    <a:pt x="54628" y="28973"/>
                  </a:cubicBezTo>
                  <a:cubicBezTo>
                    <a:pt x="56542" y="33185"/>
                    <a:pt x="57563" y="38801"/>
                    <a:pt x="57563" y="45438"/>
                  </a:cubicBezTo>
                  <a:cubicBezTo>
                    <a:pt x="57563" y="52075"/>
                    <a:pt x="56542" y="57819"/>
                    <a:pt x="54628" y="62031"/>
                  </a:cubicBezTo>
                  <a:close/>
                </a:path>
              </a:pathLst>
            </a:custGeom>
            <a:solidFill>
              <a:srgbClr val="EC607E"/>
            </a:solidFill>
            <a:ln w="0" cap="flat">
              <a:noFill/>
              <a:prstDash val="solid"/>
              <a:miter/>
            </a:ln>
          </p:spPr>
          <p:txBody>
            <a:bodyPr rtlCol="0" anchor="ctr"/>
            <a:lstStyle/>
            <a:p>
              <a:endParaRPr lang="en-GB" sz="1013"/>
            </a:p>
          </p:txBody>
        </p:sp>
        <p:sp>
          <p:nvSpPr>
            <p:cNvPr id="18" name="Freeform 17">
              <a:extLst>
                <a:ext uri="{FF2B5EF4-FFF2-40B4-BE49-F238E27FC236}">
                  <a16:creationId xmlns:a16="http://schemas.microsoft.com/office/drawing/2014/main" id="{CE3E6629-482A-39AA-2A6C-6962EF83AC57}"/>
                </a:ext>
              </a:extLst>
            </p:cNvPr>
            <p:cNvSpPr/>
            <p:nvPr/>
          </p:nvSpPr>
          <p:spPr>
            <a:xfrm>
              <a:off x="3207212" y="6272366"/>
              <a:ext cx="20549" cy="19145"/>
            </a:xfrm>
            <a:custGeom>
              <a:avLst/>
              <a:gdLst>
                <a:gd name="connsiteX0" fmla="*/ 10338 w 20549"/>
                <a:gd name="connsiteY0" fmla="*/ 0 h 19145"/>
                <a:gd name="connsiteX1" fmla="*/ 3063 w 20549"/>
                <a:gd name="connsiteY1" fmla="*/ 2808 h 19145"/>
                <a:gd name="connsiteX2" fmla="*/ 0 w 20549"/>
                <a:gd name="connsiteY2" fmla="*/ 9573 h 19145"/>
                <a:gd name="connsiteX3" fmla="*/ 3063 w 20549"/>
                <a:gd name="connsiteY3" fmla="*/ 16337 h 19145"/>
                <a:gd name="connsiteX4" fmla="*/ 10338 w 20549"/>
                <a:gd name="connsiteY4" fmla="*/ 19145 h 19145"/>
                <a:gd name="connsiteX5" fmla="*/ 17614 w 20549"/>
                <a:gd name="connsiteY5" fmla="*/ 16337 h 19145"/>
                <a:gd name="connsiteX6" fmla="*/ 20549 w 20549"/>
                <a:gd name="connsiteY6" fmla="*/ 9573 h 19145"/>
                <a:gd name="connsiteX7" fmla="*/ 17614 w 20549"/>
                <a:gd name="connsiteY7" fmla="*/ 2808 h 19145"/>
                <a:gd name="connsiteX8" fmla="*/ 10338 w 20549"/>
                <a:gd name="connsiteY8"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 h="19145">
                  <a:moveTo>
                    <a:pt x="10338" y="0"/>
                  </a:moveTo>
                  <a:cubicBezTo>
                    <a:pt x="7530" y="0"/>
                    <a:pt x="5105" y="894"/>
                    <a:pt x="3063" y="2808"/>
                  </a:cubicBezTo>
                  <a:cubicBezTo>
                    <a:pt x="1021" y="4722"/>
                    <a:pt x="0" y="6892"/>
                    <a:pt x="0" y="9573"/>
                  </a:cubicBezTo>
                  <a:cubicBezTo>
                    <a:pt x="0" y="12253"/>
                    <a:pt x="1021" y="14423"/>
                    <a:pt x="3063" y="16337"/>
                  </a:cubicBezTo>
                  <a:cubicBezTo>
                    <a:pt x="5105" y="18252"/>
                    <a:pt x="7530" y="19145"/>
                    <a:pt x="10338" y="19145"/>
                  </a:cubicBezTo>
                  <a:cubicBezTo>
                    <a:pt x="13146" y="19145"/>
                    <a:pt x="15571" y="18252"/>
                    <a:pt x="17614" y="16337"/>
                  </a:cubicBezTo>
                  <a:cubicBezTo>
                    <a:pt x="19656" y="14423"/>
                    <a:pt x="20549" y="12253"/>
                    <a:pt x="20549" y="9573"/>
                  </a:cubicBezTo>
                  <a:cubicBezTo>
                    <a:pt x="20549" y="6892"/>
                    <a:pt x="19528" y="4722"/>
                    <a:pt x="17614" y="2808"/>
                  </a:cubicBezTo>
                  <a:cubicBezTo>
                    <a:pt x="15571" y="894"/>
                    <a:pt x="13146" y="0"/>
                    <a:pt x="10338" y="0"/>
                  </a:cubicBezTo>
                  <a:close/>
                </a:path>
              </a:pathLst>
            </a:custGeom>
            <a:solidFill>
              <a:srgbClr val="EC607E"/>
            </a:solidFill>
            <a:ln w="0" cap="flat">
              <a:noFill/>
              <a:prstDash val="solid"/>
              <a:miter/>
            </a:ln>
          </p:spPr>
          <p:txBody>
            <a:bodyPr rtlCol="0" anchor="ctr"/>
            <a:lstStyle/>
            <a:p>
              <a:endParaRPr lang="en-GB" sz="1013"/>
            </a:p>
          </p:txBody>
        </p:sp>
        <p:sp>
          <p:nvSpPr>
            <p:cNvPr id="19" name="Freeform 18">
              <a:extLst>
                <a:ext uri="{FF2B5EF4-FFF2-40B4-BE49-F238E27FC236}">
                  <a16:creationId xmlns:a16="http://schemas.microsoft.com/office/drawing/2014/main" id="{FD5D57F6-01DA-C046-EF0A-10036753E0B6}"/>
                </a:ext>
              </a:extLst>
            </p:cNvPr>
            <p:cNvSpPr/>
            <p:nvPr/>
          </p:nvSpPr>
          <p:spPr>
            <a:xfrm>
              <a:off x="3207978" y="6300318"/>
              <a:ext cx="18889" cy="68284"/>
            </a:xfrm>
            <a:custGeom>
              <a:avLst/>
              <a:gdLst>
                <a:gd name="connsiteX0" fmla="*/ 0 w 18889"/>
                <a:gd name="connsiteY0" fmla="*/ 0 h 68284"/>
                <a:gd name="connsiteX1" fmla="*/ 18890 w 18889"/>
                <a:gd name="connsiteY1" fmla="*/ 0 h 68284"/>
                <a:gd name="connsiteX2" fmla="*/ 18890 w 18889"/>
                <a:gd name="connsiteY2" fmla="*/ 68285 h 68284"/>
                <a:gd name="connsiteX3" fmla="*/ 0 w 18889"/>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8889" h="68284">
                  <a:moveTo>
                    <a:pt x="0" y="0"/>
                  </a:moveTo>
                  <a:lnTo>
                    <a:pt x="18890" y="0"/>
                  </a:lnTo>
                  <a:lnTo>
                    <a:pt x="18890" y="68285"/>
                  </a:lnTo>
                  <a:lnTo>
                    <a:pt x="0" y="68285"/>
                  </a:lnTo>
                  <a:close/>
                </a:path>
              </a:pathLst>
            </a:custGeom>
            <a:solidFill>
              <a:srgbClr val="EC607E"/>
            </a:solidFill>
            <a:ln w="0" cap="flat">
              <a:noFill/>
              <a:prstDash val="solid"/>
              <a:miter/>
            </a:ln>
          </p:spPr>
          <p:txBody>
            <a:bodyPr rtlCol="0" anchor="ctr"/>
            <a:lstStyle/>
            <a:p>
              <a:endParaRPr lang="en-GB" sz="1013"/>
            </a:p>
          </p:txBody>
        </p:sp>
        <p:sp>
          <p:nvSpPr>
            <p:cNvPr id="20" name="Freeform 19">
              <a:extLst>
                <a:ext uri="{FF2B5EF4-FFF2-40B4-BE49-F238E27FC236}">
                  <a16:creationId xmlns:a16="http://schemas.microsoft.com/office/drawing/2014/main" id="{6F5F1B7F-727A-3C65-4CD8-5A80BEFEE137}"/>
                </a:ext>
              </a:extLst>
            </p:cNvPr>
            <p:cNvSpPr/>
            <p:nvPr/>
          </p:nvSpPr>
          <p:spPr>
            <a:xfrm>
              <a:off x="3242184" y="6299680"/>
              <a:ext cx="61392" cy="70326"/>
            </a:xfrm>
            <a:custGeom>
              <a:avLst/>
              <a:gdLst>
                <a:gd name="connsiteX0" fmla="*/ 41609 w 61392"/>
                <a:gd name="connsiteY0" fmla="*/ 29356 h 70326"/>
                <a:gd name="connsiteX1" fmla="*/ 29228 w 61392"/>
                <a:gd name="connsiteY1" fmla="*/ 26803 h 70326"/>
                <a:gd name="connsiteX2" fmla="*/ 22464 w 61392"/>
                <a:gd name="connsiteY2" fmla="*/ 24123 h 70326"/>
                <a:gd name="connsiteX3" fmla="*/ 20549 w 61392"/>
                <a:gd name="connsiteY3" fmla="*/ 20039 h 70326"/>
                <a:gd name="connsiteX4" fmla="*/ 23612 w 61392"/>
                <a:gd name="connsiteY4" fmla="*/ 15189 h 70326"/>
                <a:gd name="connsiteX5" fmla="*/ 31015 w 61392"/>
                <a:gd name="connsiteY5" fmla="*/ 13402 h 70326"/>
                <a:gd name="connsiteX6" fmla="*/ 36631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09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6 w 61392"/>
                <a:gd name="connsiteY20" fmla="*/ 54755 h 70326"/>
                <a:gd name="connsiteX21" fmla="*/ 31015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5 w 61392"/>
                <a:gd name="connsiteY26" fmla="*/ 70327 h 70326"/>
                <a:gd name="connsiteX27" fmla="*/ 46714 w 61392"/>
                <a:gd name="connsiteY27" fmla="*/ 67519 h 70326"/>
                <a:gd name="connsiteX28" fmla="*/ 57436 w 61392"/>
                <a:gd name="connsiteY28" fmla="*/ 59605 h 70326"/>
                <a:gd name="connsiteX29" fmla="*/ 61392 w 61392"/>
                <a:gd name="connsiteY29" fmla="*/ 47863 h 70326"/>
                <a:gd name="connsiteX30" fmla="*/ 56542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8" y="26803"/>
                  </a:lnTo>
                  <a:cubicBezTo>
                    <a:pt x="26037" y="26165"/>
                    <a:pt x="23868" y="25271"/>
                    <a:pt x="22464" y="24123"/>
                  </a:cubicBezTo>
                  <a:cubicBezTo>
                    <a:pt x="21187" y="22974"/>
                    <a:pt x="20549" y="21570"/>
                    <a:pt x="20549" y="20039"/>
                  </a:cubicBezTo>
                  <a:cubicBezTo>
                    <a:pt x="20549" y="17997"/>
                    <a:pt x="21570" y="16337"/>
                    <a:pt x="23612" y="15189"/>
                  </a:cubicBezTo>
                  <a:cubicBezTo>
                    <a:pt x="25655" y="13912"/>
                    <a:pt x="28080" y="13402"/>
                    <a:pt x="31015" y="13402"/>
                  </a:cubicBezTo>
                  <a:cubicBezTo>
                    <a:pt x="33185" y="13402"/>
                    <a:pt x="35099" y="13784"/>
                    <a:pt x="36631" y="14550"/>
                  </a:cubicBezTo>
                  <a:cubicBezTo>
                    <a:pt x="38163" y="15316"/>
                    <a:pt x="39439"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8" y="30505"/>
                    <a:pt x="6509"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5"/>
                  </a:cubicBezTo>
                  <a:cubicBezTo>
                    <a:pt x="37014" y="56032"/>
                    <a:pt x="34334" y="56670"/>
                    <a:pt x="31015" y="56670"/>
                  </a:cubicBezTo>
                  <a:cubicBezTo>
                    <a:pt x="27697" y="56670"/>
                    <a:pt x="24889" y="55904"/>
                    <a:pt x="22719" y="54500"/>
                  </a:cubicBezTo>
                  <a:cubicBezTo>
                    <a:pt x="20549" y="53096"/>
                    <a:pt x="19145" y="50926"/>
                    <a:pt x="18635" y="48246"/>
                  </a:cubicBezTo>
                  <a:lnTo>
                    <a:pt x="0" y="49267"/>
                  </a:lnTo>
                  <a:cubicBezTo>
                    <a:pt x="893" y="55776"/>
                    <a:pt x="4084" y="61010"/>
                    <a:pt x="9445" y="64711"/>
                  </a:cubicBezTo>
                  <a:cubicBezTo>
                    <a:pt x="14806" y="68540"/>
                    <a:pt x="21953" y="70327"/>
                    <a:pt x="31015" y="70327"/>
                  </a:cubicBezTo>
                  <a:cubicBezTo>
                    <a:pt x="36887" y="70327"/>
                    <a:pt x="42247" y="69433"/>
                    <a:pt x="46714" y="67519"/>
                  </a:cubicBezTo>
                  <a:cubicBezTo>
                    <a:pt x="51309" y="65604"/>
                    <a:pt x="54883" y="63052"/>
                    <a:pt x="57436" y="59605"/>
                  </a:cubicBezTo>
                  <a:cubicBezTo>
                    <a:pt x="60116" y="56287"/>
                    <a:pt x="61392" y="52330"/>
                    <a:pt x="61392" y="47863"/>
                  </a:cubicBezTo>
                  <a:cubicBezTo>
                    <a:pt x="61392" y="42885"/>
                    <a:pt x="59733" y="38929"/>
                    <a:pt x="56542"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21" name="Freeform 20">
              <a:extLst>
                <a:ext uri="{FF2B5EF4-FFF2-40B4-BE49-F238E27FC236}">
                  <a16:creationId xmlns:a16="http://schemas.microsoft.com/office/drawing/2014/main" id="{F1D541E9-536A-AD2E-C61B-56558D6715C1}"/>
                </a:ext>
              </a:extLst>
            </p:cNvPr>
            <p:cNvSpPr/>
            <p:nvPr/>
          </p:nvSpPr>
          <p:spPr>
            <a:xfrm>
              <a:off x="3315957"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566 w 65476"/>
                <a:gd name="connsiteY29" fmla="*/ 20932 h 70709"/>
                <a:gd name="connsiteX30" fmla="*/ 47353 w 65476"/>
                <a:gd name="connsiteY30" fmla="*/ 28208 h 70709"/>
                <a:gd name="connsiteX31" fmla="*/ 18762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864" y="638"/>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160" y="8807"/>
                  </a:cubicBezTo>
                  <a:close/>
                  <a:moveTo>
                    <a:pt x="18762" y="28208"/>
                  </a:moveTo>
                  <a:cubicBezTo>
                    <a:pt x="18762" y="25783"/>
                    <a:pt x="19401" y="23485"/>
                    <a:pt x="20549" y="21443"/>
                  </a:cubicBezTo>
                  <a:cubicBezTo>
                    <a:pt x="21826" y="19273"/>
                    <a:pt x="23485" y="17486"/>
                    <a:pt x="25783" y="16210"/>
                  </a:cubicBezTo>
                  <a:cubicBezTo>
                    <a:pt x="28080" y="14933"/>
                    <a:pt x="30505" y="14168"/>
                    <a:pt x="33441" y="14168"/>
                  </a:cubicBezTo>
                  <a:cubicBezTo>
                    <a:pt x="36376" y="14168"/>
                    <a:pt x="38673" y="14806"/>
                    <a:pt x="40716" y="15954"/>
                  </a:cubicBezTo>
                  <a:cubicBezTo>
                    <a:pt x="42758" y="17103"/>
                    <a:pt x="44417" y="18762"/>
                    <a:pt x="45566" y="20932"/>
                  </a:cubicBezTo>
                  <a:cubicBezTo>
                    <a:pt x="46714" y="22975"/>
                    <a:pt x="47353" y="25400"/>
                    <a:pt x="47353" y="28208"/>
                  </a:cubicBezTo>
                  <a:lnTo>
                    <a:pt x="18762" y="28208"/>
                  </a:lnTo>
                  <a:close/>
                </a:path>
              </a:pathLst>
            </a:custGeom>
            <a:solidFill>
              <a:srgbClr val="EC607E"/>
            </a:solidFill>
            <a:ln w="0" cap="flat">
              <a:noFill/>
              <a:prstDash val="solid"/>
              <a:miter/>
            </a:ln>
          </p:spPr>
          <p:txBody>
            <a:bodyPr rtlCol="0" anchor="ctr"/>
            <a:lstStyle/>
            <a:p>
              <a:endParaRPr lang="en-GB" sz="1013"/>
            </a:p>
          </p:txBody>
        </p:sp>
        <p:sp>
          <p:nvSpPr>
            <p:cNvPr id="22" name="Freeform 21">
              <a:extLst>
                <a:ext uri="{FF2B5EF4-FFF2-40B4-BE49-F238E27FC236}">
                  <a16:creationId xmlns:a16="http://schemas.microsoft.com/office/drawing/2014/main" id="{037E80DB-12AD-86A9-54AB-ABA25345F98E}"/>
                </a:ext>
              </a:extLst>
            </p:cNvPr>
            <p:cNvSpPr/>
            <p:nvPr/>
          </p:nvSpPr>
          <p:spPr>
            <a:xfrm>
              <a:off x="3393559" y="6299553"/>
              <a:ext cx="61137" cy="70327"/>
            </a:xfrm>
            <a:custGeom>
              <a:avLst/>
              <a:gdLst>
                <a:gd name="connsiteX0" fmla="*/ 52330 w 61137"/>
                <a:gd name="connsiteY0" fmla="*/ 5361 h 70327"/>
                <a:gd name="connsiteX1" fmla="*/ 43013 w 61137"/>
                <a:gd name="connsiteY1" fmla="*/ 1276 h 70327"/>
                <a:gd name="connsiteX2" fmla="*/ 32037 w 61137"/>
                <a:gd name="connsiteY2" fmla="*/ 0 h 70327"/>
                <a:gd name="connsiteX3" fmla="*/ 17614 w 61137"/>
                <a:gd name="connsiteY3" fmla="*/ 2425 h 70327"/>
                <a:gd name="connsiteX4" fmla="*/ 7530 w 61137"/>
                <a:gd name="connsiteY4" fmla="*/ 9445 h 70327"/>
                <a:gd name="connsiteX5" fmla="*/ 2297 w 61137"/>
                <a:gd name="connsiteY5" fmla="*/ 20294 h 70327"/>
                <a:gd name="connsiteX6" fmla="*/ 19783 w 61137"/>
                <a:gd name="connsiteY6" fmla="*/ 21698 h 70327"/>
                <a:gd name="connsiteX7" fmla="*/ 23740 w 61137"/>
                <a:gd name="connsiteY7" fmla="*/ 16082 h 70327"/>
                <a:gd name="connsiteX8" fmla="*/ 31909 w 61137"/>
                <a:gd name="connsiteY8" fmla="*/ 13785 h 70327"/>
                <a:gd name="connsiteX9" fmla="*/ 39439 w 61137"/>
                <a:gd name="connsiteY9" fmla="*/ 16082 h 70327"/>
                <a:gd name="connsiteX10" fmla="*/ 42119 w 61137"/>
                <a:gd name="connsiteY10" fmla="*/ 22591 h 70327"/>
                <a:gd name="connsiteX11" fmla="*/ 42119 w 61137"/>
                <a:gd name="connsiteY11" fmla="*/ 22847 h 70327"/>
                <a:gd name="connsiteX12" fmla="*/ 40460 w 61137"/>
                <a:gd name="connsiteY12" fmla="*/ 26165 h 70327"/>
                <a:gd name="connsiteX13" fmla="*/ 35227 w 61137"/>
                <a:gd name="connsiteY13" fmla="*/ 27824 h 70327"/>
                <a:gd name="connsiteX14" fmla="*/ 25655 w 61137"/>
                <a:gd name="connsiteY14" fmla="*/ 28973 h 70327"/>
                <a:gd name="connsiteX15" fmla="*/ 15954 w 61137"/>
                <a:gd name="connsiteY15" fmla="*/ 30632 h 70327"/>
                <a:gd name="connsiteX16" fmla="*/ 7786 w 61137"/>
                <a:gd name="connsiteY16" fmla="*/ 34206 h 70327"/>
                <a:gd name="connsiteX17" fmla="*/ 2042 w 61137"/>
                <a:gd name="connsiteY17" fmla="*/ 40460 h 70327"/>
                <a:gd name="connsiteX18" fmla="*/ 0 w 61137"/>
                <a:gd name="connsiteY18" fmla="*/ 50033 h 70327"/>
                <a:gd name="connsiteX19" fmla="*/ 2935 w 61137"/>
                <a:gd name="connsiteY19" fmla="*/ 61265 h 70327"/>
                <a:gd name="connsiteX20" fmla="*/ 10976 w 61137"/>
                <a:gd name="connsiteY20" fmla="*/ 68030 h 70327"/>
                <a:gd name="connsiteX21" fmla="*/ 22591 w 61137"/>
                <a:gd name="connsiteY21" fmla="*/ 70327 h 70327"/>
                <a:gd name="connsiteX22" fmla="*/ 31526 w 61137"/>
                <a:gd name="connsiteY22" fmla="*/ 68923 h 70327"/>
                <a:gd name="connsiteX23" fmla="*/ 38163 w 61137"/>
                <a:gd name="connsiteY23" fmla="*/ 65094 h 70327"/>
                <a:gd name="connsiteX24" fmla="*/ 42630 w 61137"/>
                <a:gd name="connsiteY24" fmla="*/ 59478 h 70327"/>
                <a:gd name="connsiteX25" fmla="*/ 43141 w 61137"/>
                <a:gd name="connsiteY25" fmla="*/ 59478 h 70327"/>
                <a:gd name="connsiteX26" fmla="*/ 43141 w 61137"/>
                <a:gd name="connsiteY26" fmla="*/ 68923 h 70327"/>
                <a:gd name="connsiteX27" fmla="*/ 61137 w 61137"/>
                <a:gd name="connsiteY27" fmla="*/ 68923 h 70327"/>
                <a:gd name="connsiteX28" fmla="*/ 61137 w 61137"/>
                <a:gd name="connsiteY28" fmla="*/ 22847 h 70327"/>
                <a:gd name="connsiteX29" fmla="*/ 58712 w 61137"/>
                <a:gd name="connsiteY29" fmla="*/ 12381 h 70327"/>
                <a:gd name="connsiteX30" fmla="*/ 52330 w 61137"/>
                <a:gd name="connsiteY30" fmla="*/ 5233 h 70327"/>
                <a:gd name="connsiteX31" fmla="*/ 42247 w 61137"/>
                <a:gd name="connsiteY31" fmla="*/ 44672 h 70327"/>
                <a:gd name="connsiteX32" fmla="*/ 40460 w 61137"/>
                <a:gd name="connsiteY32" fmla="*/ 51182 h 70327"/>
                <a:gd name="connsiteX33" fmla="*/ 35483 w 61137"/>
                <a:gd name="connsiteY33" fmla="*/ 55649 h 70327"/>
                <a:gd name="connsiteX34" fmla="*/ 28079 w 61137"/>
                <a:gd name="connsiteY34" fmla="*/ 57308 h 70327"/>
                <a:gd name="connsiteX35" fmla="*/ 20932 w 61137"/>
                <a:gd name="connsiteY35" fmla="*/ 55266 h 70327"/>
                <a:gd name="connsiteX36" fmla="*/ 18124 w 61137"/>
                <a:gd name="connsiteY36" fmla="*/ 49395 h 70327"/>
                <a:gd name="connsiteX37" fmla="*/ 19528 w 61137"/>
                <a:gd name="connsiteY37" fmla="*/ 44927 h 70327"/>
                <a:gd name="connsiteX38" fmla="*/ 23357 w 61137"/>
                <a:gd name="connsiteY38" fmla="*/ 42119 h 70327"/>
                <a:gd name="connsiteX39" fmla="*/ 29229 w 61137"/>
                <a:gd name="connsiteY39" fmla="*/ 40588 h 70327"/>
                <a:gd name="connsiteX40" fmla="*/ 32675 w 61137"/>
                <a:gd name="connsiteY40" fmla="*/ 40078 h 70327"/>
                <a:gd name="connsiteX41" fmla="*/ 36503 w 61137"/>
                <a:gd name="connsiteY41" fmla="*/ 39439 h 70327"/>
                <a:gd name="connsiteX42" fmla="*/ 39950 w 61137"/>
                <a:gd name="connsiteY42" fmla="*/ 38546 h 70327"/>
                <a:gd name="connsiteX43" fmla="*/ 42375 w 61137"/>
                <a:gd name="connsiteY43" fmla="*/ 37525 h 70327"/>
                <a:gd name="connsiteX44" fmla="*/ 42375 w 61137"/>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137" h="70327">
                  <a:moveTo>
                    <a:pt x="52330" y="5361"/>
                  </a:moveTo>
                  <a:cubicBezTo>
                    <a:pt x="49650" y="3446"/>
                    <a:pt x="46459" y="2170"/>
                    <a:pt x="43013" y="1276"/>
                  </a:cubicBezTo>
                  <a:cubicBezTo>
                    <a:pt x="39567" y="383"/>
                    <a:pt x="35865" y="0"/>
                    <a:pt x="32037" y="0"/>
                  </a:cubicBezTo>
                  <a:cubicBezTo>
                    <a:pt x="26548" y="0"/>
                    <a:pt x="21825" y="766"/>
                    <a:pt x="17614" y="2425"/>
                  </a:cubicBezTo>
                  <a:cubicBezTo>
                    <a:pt x="13529" y="4084"/>
                    <a:pt x="10083" y="6382"/>
                    <a:pt x="7530" y="9445"/>
                  </a:cubicBezTo>
                  <a:cubicBezTo>
                    <a:pt x="4978" y="12508"/>
                    <a:pt x="3191" y="16082"/>
                    <a:pt x="2297" y="20294"/>
                  </a:cubicBezTo>
                  <a:lnTo>
                    <a:pt x="19783" y="21698"/>
                  </a:lnTo>
                  <a:cubicBezTo>
                    <a:pt x="20422" y="19400"/>
                    <a:pt x="21825" y="17614"/>
                    <a:pt x="23740" y="16082"/>
                  </a:cubicBezTo>
                  <a:cubicBezTo>
                    <a:pt x="25782" y="14551"/>
                    <a:pt x="28462" y="13785"/>
                    <a:pt x="31909" y="13785"/>
                  </a:cubicBezTo>
                  <a:cubicBezTo>
                    <a:pt x="35100" y="13785"/>
                    <a:pt x="37652" y="14551"/>
                    <a:pt x="39439" y="16082"/>
                  </a:cubicBezTo>
                  <a:cubicBezTo>
                    <a:pt x="41226" y="17614"/>
                    <a:pt x="42119" y="19783"/>
                    <a:pt x="42119" y="22591"/>
                  </a:cubicBezTo>
                  <a:lnTo>
                    <a:pt x="42119" y="22847"/>
                  </a:lnTo>
                  <a:cubicBezTo>
                    <a:pt x="42119" y="24251"/>
                    <a:pt x="41609" y="25399"/>
                    <a:pt x="40460" y="26165"/>
                  </a:cubicBezTo>
                  <a:cubicBezTo>
                    <a:pt x="39311" y="26931"/>
                    <a:pt x="37652" y="27441"/>
                    <a:pt x="35227" y="27824"/>
                  </a:cubicBezTo>
                  <a:cubicBezTo>
                    <a:pt x="32802" y="28207"/>
                    <a:pt x="29611" y="28590"/>
                    <a:pt x="25655" y="28973"/>
                  </a:cubicBezTo>
                  <a:cubicBezTo>
                    <a:pt x="22336" y="29356"/>
                    <a:pt x="19017" y="29867"/>
                    <a:pt x="15954" y="30632"/>
                  </a:cubicBezTo>
                  <a:cubicBezTo>
                    <a:pt x="12891" y="31398"/>
                    <a:pt x="10211" y="32675"/>
                    <a:pt x="7786" y="34206"/>
                  </a:cubicBezTo>
                  <a:cubicBezTo>
                    <a:pt x="5360" y="35738"/>
                    <a:pt x="3446" y="37908"/>
                    <a:pt x="2042" y="40460"/>
                  </a:cubicBezTo>
                  <a:cubicBezTo>
                    <a:pt x="638" y="43013"/>
                    <a:pt x="0" y="46204"/>
                    <a:pt x="0" y="50033"/>
                  </a:cubicBezTo>
                  <a:cubicBezTo>
                    <a:pt x="0" y="54500"/>
                    <a:pt x="1021" y="58329"/>
                    <a:pt x="2935" y="61265"/>
                  </a:cubicBezTo>
                  <a:cubicBezTo>
                    <a:pt x="4850" y="64328"/>
                    <a:pt x="7658" y="66498"/>
                    <a:pt x="10976" y="68030"/>
                  </a:cubicBezTo>
                  <a:cubicBezTo>
                    <a:pt x="14423" y="69561"/>
                    <a:pt x="18252" y="70327"/>
                    <a:pt x="22591" y="70327"/>
                  </a:cubicBezTo>
                  <a:cubicBezTo>
                    <a:pt x="26038" y="70327"/>
                    <a:pt x="28973" y="69816"/>
                    <a:pt x="31526" y="68923"/>
                  </a:cubicBezTo>
                  <a:cubicBezTo>
                    <a:pt x="34078" y="68030"/>
                    <a:pt x="36376" y="66753"/>
                    <a:pt x="38163" y="65094"/>
                  </a:cubicBezTo>
                  <a:cubicBezTo>
                    <a:pt x="39950" y="63435"/>
                    <a:pt x="41481" y="61648"/>
                    <a:pt x="42630" y="59478"/>
                  </a:cubicBezTo>
                  <a:lnTo>
                    <a:pt x="43141" y="59478"/>
                  </a:lnTo>
                  <a:lnTo>
                    <a:pt x="43141" y="68923"/>
                  </a:lnTo>
                  <a:lnTo>
                    <a:pt x="61137" y="68923"/>
                  </a:lnTo>
                  <a:lnTo>
                    <a:pt x="61137" y="22847"/>
                  </a:lnTo>
                  <a:cubicBezTo>
                    <a:pt x="61137" y="18762"/>
                    <a:pt x="60371"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7" y="57308"/>
                    <a:pt x="28079" y="57308"/>
                  </a:cubicBezTo>
                  <a:cubicBezTo>
                    <a:pt x="25271" y="57308"/>
                    <a:pt x="22719" y="56670"/>
                    <a:pt x="20932" y="55266"/>
                  </a:cubicBezTo>
                  <a:cubicBezTo>
                    <a:pt x="19017" y="53862"/>
                    <a:pt x="18124" y="51948"/>
                    <a:pt x="18124" y="49395"/>
                  </a:cubicBezTo>
                  <a:cubicBezTo>
                    <a:pt x="18124" y="47608"/>
                    <a:pt x="18635" y="46076"/>
                    <a:pt x="19528" y="44927"/>
                  </a:cubicBezTo>
                  <a:cubicBezTo>
                    <a:pt x="20422" y="43779"/>
                    <a:pt x="21698" y="42758"/>
                    <a:pt x="23357" y="42119"/>
                  </a:cubicBezTo>
                  <a:cubicBezTo>
                    <a:pt x="25016" y="41354"/>
                    <a:pt x="26931" y="40843"/>
                    <a:pt x="29229" y="40588"/>
                  </a:cubicBezTo>
                  <a:cubicBezTo>
                    <a:pt x="30249" y="40460"/>
                    <a:pt x="31398" y="40333"/>
                    <a:pt x="32675" y="40078"/>
                  </a:cubicBezTo>
                  <a:cubicBezTo>
                    <a:pt x="33951" y="39822"/>
                    <a:pt x="35227" y="39695"/>
                    <a:pt x="36503"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23" name="Freeform 22">
              <a:extLst>
                <a:ext uri="{FF2B5EF4-FFF2-40B4-BE49-F238E27FC236}">
                  <a16:creationId xmlns:a16="http://schemas.microsoft.com/office/drawing/2014/main" id="{521FDDAE-8248-6AF2-1950-BC9F227DA29A}"/>
                </a:ext>
              </a:extLst>
            </p:cNvPr>
            <p:cNvSpPr/>
            <p:nvPr/>
          </p:nvSpPr>
          <p:spPr>
            <a:xfrm>
              <a:off x="3469502" y="6299680"/>
              <a:ext cx="61392" cy="70326"/>
            </a:xfrm>
            <a:custGeom>
              <a:avLst/>
              <a:gdLst>
                <a:gd name="connsiteX0" fmla="*/ 41609 w 61392"/>
                <a:gd name="connsiteY0" fmla="*/ 29356 h 70326"/>
                <a:gd name="connsiteX1" fmla="*/ 29229 w 61392"/>
                <a:gd name="connsiteY1" fmla="*/ 26803 h 70326"/>
                <a:gd name="connsiteX2" fmla="*/ 22464 w 61392"/>
                <a:gd name="connsiteY2" fmla="*/ 24123 h 70326"/>
                <a:gd name="connsiteX3" fmla="*/ 20549 w 61392"/>
                <a:gd name="connsiteY3" fmla="*/ 20039 h 70326"/>
                <a:gd name="connsiteX4" fmla="*/ 23613 w 61392"/>
                <a:gd name="connsiteY4" fmla="*/ 15189 h 70326"/>
                <a:gd name="connsiteX5" fmla="*/ 31016 w 61392"/>
                <a:gd name="connsiteY5" fmla="*/ 13402 h 70326"/>
                <a:gd name="connsiteX6" fmla="*/ 36632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10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7 w 61392"/>
                <a:gd name="connsiteY20" fmla="*/ 54755 h 70326"/>
                <a:gd name="connsiteX21" fmla="*/ 31016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6 w 61392"/>
                <a:gd name="connsiteY26" fmla="*/ 70327 h 70326"/>
                <a:gd name="connsiteX27" fmla="*/ 46714 w 61392"/>
                <a:gd name="connsiteY27" fmla="*/ 67519 h 70326"/>
                <a:gd name="connsiteX28" fmla="*/ 57436 w 61392"/>
                <a:gd name="connsiteY28" fmla="*/ 59605 h 70326"/>
                <a:gd name="connsiteX29" fmla="*/ 61393 w 61392"/>
                <a:gd name="connsiteY29" fmla="*/ 47863 h 70326"/>
                <a:gd name="connsiteX30" fmla="*/ 56543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9" y="26803"/>
                  </a:lnTo>
                  <a:cubicBezTo>
                    <a:pt x="26038" y="26165"/>
                    <a:pt x="23868" y="25271"/>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4"/>
                    <a:pt x="36632" y="14550"/>
                  </a:cubicBezTo>
                  <a:cubicBezTo>
                    <a:pt x="38163" y="15316"/>
                    <a:pt x="39440"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9" y="43651"/>
                    <a:pt x="38418" y="44417"/>
                    <a:pt x="39950" y="45566"/>
                  </a:cubicBezTo>
                  <a:cubicBezTo>
                    <a:pt x="41354" y="46714"/>
                    <a:pt x="42120" y="48118"/>
                    <a:pt x="42120" y="49778"/>
                  </a:cubicBezTo>
                  <a:cubicBezTo>
                    <a:pt x="42120" y="51820"/>
                    <a:pt x="41098" y="53479"/>
                    <a:pt x="39057" y="54755"/>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8" y="69433"/>
                    <a:pt x="46714" y="67519"/>
                  </a:cubicBezTo>
                  <a:cubicBezTo>
                    <a:pt x="51310" y="65604"/>
                    <a:pt x="54883" y="63052"/>
                    <a:pt x="57436" y="59605"/>
                  </a:cubicBezTo>
                  <a:cubicBezTo>
                    <a:pt x="60116" y="56287"/>
                    <a:pt x="61393" y="52330"/>
                    <a:pt x="61393" y="47863"/>
                  </a:cubicBezTo>
                  <a:cubicBezTo>
                    <a:pt x="61393" y="42885"/>
                    <a:pt x="59733" y="38929"/>
                    <a:pt x="56543"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24" name="Freeform 23">
              <a:extLst>
                <a:ext uri="{FF2B5EF4-FFF2-40B4-BE49-F238E27FC236}">
                  <a16:creationId xmlns:a16="http://schemas.microsoft.com/office/drawing/2014/main" id="{479EAC8C-3B5D-A474-1B33-1623CC204E48}"/>
                </a:ext>
              </a:extLst>
            </p:cNvPr>
            <p:cNvSpPr/>
            <p:nvPr/>
          </p:nvSpPr>
          <p:spPr>
            <a:xfrm>
              <a:off x="3543275"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694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737" y="766"/>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9"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3" y="15316"/>
                    <a:pt x="59095" y="11743"/>
                    <a:pt x="56160" y="8807"/>
                  </a:cubicBezTo>
                  <a:close/>
                  <a:moveTo>
                    <a:pt x="18762" y="28208"/>
                  </a:moveTo>
                  <a:cubicBezTo>
                    <a:pt x="18762" y="25783"/>
                    <a:pt x="19401" y="23485"/>
                    <a:pt x="20549" y="21443"/>
                  </a:cubicBezTo>
                  <a:cubicBezTo>
                    <a:pt x="21826" y="19273"/>
                    <a:pt x="23485" y="17486"/>
                    <a:pt x="25783" y="16210"/>
                  </a:cubicBezTo>
                  <a:cubicBezTo>
                    <a:pt x="27952" y="14933"/>
                    <a:pt x="30505" y="14168"/>
                    <a:pt x="33441" y="14168"/>
                  </a:cubicBezTo>
                  <a:cubicBezTo>
                    <a:pt x="36376" y="14168"/>
                    <a:pt x="38674" y="14806"/>
                    <a:pt x="40716" y="15954"/>
                  </a:cubicBezTo>
                  <a:cubicBezTo>
                    <a:pt x="42758" y="17103"/>
                    <a:pt x="44417" y="18762"/>
                    <a:pt x="45694"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25" name="Freeform 24">
              <a:extLst>
                <a:ext uri="{FF2B5EF4-FFF2-40B4-BE49-F238E27FC236}">
                  <a16:creationId xmlns:a16="http://schemas.microsoft.com/office/drawing/2014/main" id="{52C48D5E-0255-927A-1ACB-AB54642EFF31}"/>
                </a:ext>
              </a:extLst>
            </p:cNvPr>
            <p:cNvSpPr/>
            <p:nvPr/>
          </p:nvSpPr>
          <p:spPr>
            <a:xfrm>
              <a:off x="3621132" y="6299553"/>
              <a:ext cx="61392" cy="70327"/>
            </a:xfrm>
            <a:custGeom>
              <a:avLst/>
              <a:gdLst>
                <a:gd name="connsiteX0" fmla="*/ 56415 w 61392"/>
                <a:gd name="connsiteY0" fmla="*/ 35993 h 70327"/>
                <a:gd name="connsiteX1" fmla="*/ 41609 w 61392"/>
                <a:gd name="connsiteY1" fmla="*/ 29356 h 70327"/>
                <a:gd name="connsiteX2" fmla="*/ 29229 w 61392"/>
                <a:gd name="connsiteY2" fmla="*/ 26803 h 70327"/>
                <a:gd name="connsiteX3" fmla="*/ 22464 w 61392"/>
                <a:gd name="connsiteY3" fmla="*/ 24123 h 70327"/>
                <a:gd name="connsiteX4" fmla="*/ 20549 w 61392"/>
                <a:gd name="connsiteY4" fmla="*/ 20039 h 70327"/>
                <a:gd name="connsiteX5" fmla="*/ 23613 w 61392"/>
                <a:gd name="connsiteY5" fmla="*/ 15189 h 70327"/>
                <a:gd name="connsiteX6" fmla="*/ 31016 w 61392"/>
                <a:gd name="connsiteY6" fmla="*/ 13402 h 70327"/>
                <a:gd name="connsiteX7" fmla="*/ 36631 w 61392"/>
                <a:gd name="connsiteY7" fmla="*/ 14551 h 70327"/>
                <a:gd name="connsiteX8" fmla="*/ 40460 w 61392"/>
                <a:gd name="connsiteY8" fmla="*/ 17486 h 70327"/>
                <a:gd name="connsiteX9" fmla="*/ 42375 w 61392"/>
                <a:gd name="connsiteY9" fmla="*/ 21443 h 70327"/>
                <a:gd name="connsiteX10" fmla="*/ 59733 w 61392"/>
                <a:gd name="connsiteY10" fmla="*/ 20422 h 70327"/>
                <a:gd name="connsiteX11" fmla="*/ 51054 w 61392"/>
                <a:gd name="connsiteY11" fmla="*/ 5488 h 70327"/>
                <a:gd name="connsiteX12" fmla="*/ 30632 w 61392"/>
                <a:gd name="connsiteY12" fmla="*/ 0 h 70327"/>
                <a:gd name="connsiteX13" fmla="*/ 15316 w 61392"/>
                <a:gd name="connsiteY13" fmla="*/ 2553 h 70327"/>
                <a:gd name="connsiteX14" fmla="*/ 5233 w 61392"/>
                <a:gd name="connsiteY14" fmla="*/ 9828 h 70327"/>
                <a:gd name="connsiteX15" fmla="*/ 1659 w 61392"/>
                <a:gd name="connsiteY15" fmla="*/ 21187 h 70327"/>
                <a:gd name="connsiteX16" fmla="*/ 6510 w 61392"/>
                <a:gd name="connsiteY16" fmla="*/ 33823 h 70327"/>
                <a:gd name="connsiteX17" fmla="*/ 21443 w 61392"/>
                <a:gd name="connsiteY17" fmla="*/ 40716 h 70327"/>
                <a:gd name="connsiteX18" fmla="*/ 33313 w 61392"/>
                <a:gd name="connsiteY18" fmla="*/ 43013 h 70327"/>
                <a:gd name="connsiteX19" fmla="*/ 39950 w 61392"/>
                <a:gd name="connsiteY19" fmla="*/ 45566 h 70327"/>
                <a:gd name="connsiteX20" fmla="*/ 42120 w 61392"/>
                <a:gd name="connsiteY20" fmla="*/ 49778 h 70327"/>
                <a:gd name="connsiteX21" fmla="*/ 39056 w 61392"/>
                <a:gd name="connsiteY21" fmla="*/ 54756 h 70327"/>
                <a:gd name="connsiteX22" fmla="*/ 31016 w 61392"/>
                <a:gd name="connsiteY22" fmla="*/ 56670 h 70327"/>
                <a:gd name="connsiteX23" fmla="*/ 22719 w 61392"/>
                <a:gd name="connsiteY23" fmla="*/ 54500 h 70327"/>
                <a:gd name="connsiteX24" fmla="*/ 18635 w 61392"/>
                <a:gd name="connsiteY24" fmla="*/ 48246 h 70327"/>
                <a:gd name="connsiteX25" fmla="*/ 0 w 61392"/>
                <a:gd name="connsiteY25" fmla="*/ 49267 h 70327"/>
                <a:gd name="connsiteX26" fmla="*/ 9445 w 61392"/>
                <a:gd name="connsiteY26" fmla="*/ 64711 h 70327"/>
                <a:gd name="connsiteX27" fmla="*/ 31016 w 61392"/>
                <a:gd name="connsiteY27" fmla="*/ 70327 h 70327"/>
                <a:gd name="connsiteX28" fmla="*/ 46714 w 61392"/>
                <a:gd name="connsiteY28" fmla="*/ 67519 h 70327"/>
                <a:gd name="connsiteX29" fmla="*/ 57436 w 61392"/>
                <a:gd name="connsiteY29" fmla="*/ 59606 h 70327"/>
                <a:gd name="connsiteX30" fmla="*/ 61392 w 61392"/>
                <a:gd name="connsiteY30" fmla="*/ 47863 h 70327"/>
                <a:gd name="connsiteX31" fmla="*/ 56543 w 61392"/>
                <a:gd name="connsiteY31" fmla="*/ 35993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7">
                  <a:moveTo>
                    <a:pt x="56415" y="35993"/>
                  </a:moveTo>
                  <a:cubicBezTo>
                    <a:pt x="53096" y="32930"/>
                    <a:pt x="48246" y="30760"/>
                    <a:pt x="41609" y="29356"/>
                  </a:cubicBezTo>
                  <a:lnTo>
                    <a:pt x="29229" y="26803"/>
                  </a:lnTo>
                  <a:cubicBezTo>
                    <a:pt x="26038" y="26165"/>
                    <a:pt x="23868" y="25272"/>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5"/>
                    <a:pt x="36631" y="14551"/>
                  </a:cubicBezTo>
                  <a:cubicBezTo>
                    <a:pt x="38163" y="15316"/>
                    <a:pt x="39439" y="16210"/>
                    <a:pt x="40460" y="17486"/>
                  </a:cubicBezTo>
                  <a:cubicBezTo>
                    <a:pt x="41481" y="18635"/>
                    <a:pt x="42120" y="20039"/>
                    <a:pt x="42375" y="21443"/>
                  </a:cubicBezTo>
                  <a:lnTo>
                    <a:pt x="59733" y="20422"/>
                  </a:lnTo>
                  <a:cubicBezTo>
                    <a:pt x="58840" y="14168"/>
                    <a:pt x="56032" y="9190"/>
                    <a:pt x="51054" y="5488"/>
                  </a:cubicBezTo>
                  <a:cubicBezTo>
                    <a:pt x="46076" y="1787"/>
                    <a:pt x="39312" y="0"/>
                    <a:pt x="30632" y="0"/>
                  </a:cubicBezTo>
                  <a:cubicBezTo>
                    <a:pt x="24761" y="0"/>
                    <a:pt x="19656" y="894"/>
                    <a:pt x="15316" y="2553"/>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6"/>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7" y="69433"/>
                    <a:pt x="46714" y="67519"/>
                  </a:cubicBezTo>
                  <a:cubicBezTo>
                    <a:pt x="51310" y="65605"/>
                    <a:pt x="54883" y="63052"/>
                    <a:pt x="57436" y="59606"/>
                  </a:cubicBezTo>
                  <a:cubicBezTo>
                    <a:pt x="60116" y="56287"/>
                    <a:pt x="61392" y="52330"/>
                    <a:pt x="61392" y="47863"/>
                  </a:cubicBezTo>
                  <a:cubicBezTo>
                    <a:pt x="61392" y="42886"/>
                    <a:pt x="59733" y="38929"/>
                    <a:pt x="56543" y="35993"/>
                  </a:cubicBezTo>
                  <a:close/>
                </a:path>
              </a:pathLst>
            </a:custGeom>
            <a:solidFill>
              <a:srgbClr val="EC607E"/>
            </a:solidFill>
            <a:ln w="0" cap="flat">
              <a:noFill/>
              <a:prstDash val="solid"/>
              <a:miter/>
            </a:ln>
          </p:spPr>
          <p:txBody>
            <a:bodyPr rtlCol="0" anchor="ctr"/>
            <a:lstStyle/>
            <a:p>
              <a:endParaRPr lang="en-GB" sz="1013"/>
            </a:p>
          </p:txBody>
        </p:sp>
        <p:sp>
          <p:nvSpPr>
            <p:cNvPr id="26" name="Freeform 25">
              <a:extLst>
                <a:ext uri="{FF2B5EF4-FFF2-40B4-BE49-F238E27FC236}">
                  <a16:creationId xmlns:a16="http://schemas.microsoft.com/office/drawing/2014/main" id="{6992DB5B-CE58-2614-BE31-FBF35D5C5EB7}"/>
                </a:ext>
              </a:extLst>
            </p:cNvPr>
            <p:cNvSpPr/>
            <p:nvPr/>
          </p:nvSpPr>
          <p:spPr>
            <a:xfrm>
              <a:off x="2164306" y="6277599"/>
              <a:ext cx="57690" cy="91131"/>
            </a:xfrm>
            <a:custGeom>
              <a:avLst/>
              <a:gdLst>
                <a:gd name="connsiteX0" fmla="*/ 57691 w 57690"/>
                <a:gd name="connsiteY0" fmla="*/ 79261 h 91131"/>
                <a:gd name="connsiteX1" fmla="*/ 13784 w 57690"/>
                <a:gd name="connsiteY1" fmla="*/ 79261 h 91131"/>
                <a:gd name="connsiteX2" fmla="*/ 13784 w 57690"/>
                <a:gd name="connsiteY2" fmla="*/ 51309 h 91131"/>
                <a:gd name="connsiteX3" fmla="*/ 54245 w 57690"/>
                <a:gd name="connsiteY3" fmla="*/ 51309 h 91131"/>
                <a:gd name="connsiteX4" fmla="*/ 54245 w 57690"/>
                <a:gd name="connsiteY4" fmla="*/ 39567 h 91131"/>
                <a:gd name="connsiteX5" fmla="*/ 13784 w 57690"/>
                <a:gd name="connsiteY5" fmla="*/ 39567 h 91131"/>
                <a:gd name="connsiteX6" fmla="*/ 13784 w 57690"/>
                <a:gd name="connsiteY6" fmla="*/ 11870 h 91131"/>
                <a:gd name="connsiteX7" fmla="*/ 57180 w 57690"/>
                <a:gd name="connsiteY7" fmla="*/ 11870 h 91131"/>
                <a:gd name="connsiteX8" fmla="*/ 57180 w 57690"/>
                <a:gd name="connsiteY8" fmla="*/ 0 h 91131"/>
                <a:gd name="connsiteX9" fmla="*/ 0 w 57690"/>
                <a:gd name="connsiteY9" fmla="*/ 0 h 91131"/>
                <a:gd name="connsiteX10" fmla="*/ 0 w 57690"/>
                <a:gd name="connsiteY10" fmla="*/ 91132 h 91131"/>
                <a:gd name="connsiteX11" fmla="*/ 57691 w 57690"/>
                <a:gd name="connsiteY11" fmla="*/ 91132 h 91131"/>
                <a:gd name="connsiteX12" fmla="*/ 57691 w 57690"/>
                <a:gd name="connsiteY12" fmla="*/ 7926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90" h="91131">
                  <a:moveTo>
                    <a:pt x="57691" y="79261"/>
                  </a:moveTo>
                  <a:lnTo>
                    <a:pt x="13784" y="79261"/>
                  </a:lnTo>
                  <a:lnTo>
                    <a:pt x="13784" y="51309"/>
                  </a:lnTo>
                  <a:lnTo>
                    <a:pt x="54245" y="51309"/>
                  </a:lnTo>
                  <a:lnTo>
                    <a:pt x="54245" y="39567"/>
                  </a:lnTo>
                  <a:lnTo>
                    <a:pt x="13784" y="39567"/>
                  </a:lnTo>
                  <a:lnTo>
                    <a:pt x="13784" y="11870"/>
                  </a:lnTo>
                  <a:lnTo>
                    <a:pt x="57180" y="11870"/>
                  </a:lnTo>
                  <a:lnTo>
                    <a:pt x="57180" y="0"/>
                  </a:lnTo>
                  <a:lnTo>
                    <a:pt x="0" y="0"/>
                  </a:lnTo>
                  <a:lnTo>
                    <a:pt x="0" y="91132"/>
                  </a:lnTo>
                  <a:lnTo>
                    <a:pt x="57691" y="91132"/>
                  </a:lnTo>
                  <a:lnTo>
                    <a:pt x="57691" y="79261"/>
                  </a:lnTo>
                  <a:close/>
                </a:path>
              </a:pathLst>
            </a:custGeom>
            <a:solidFill>
              <a:srgbClr val="14336A"/>
            </a:solidFill>
            <a:ln w="0" cap="flat">
              <a:noFill/>
              <a:prstDash val="solid"/>
              <a:miter/>
            </a:ln>
          </p:spPr>
          <p:txBody>
            <a:bodyPr rtlCol="0" anchor="ctr"/>
            <a:lstStyle/>
            <a:p>
              <a:endParaRPr lang="en-GB" sz="1013"/>
            </a:p>
          </p:txBody>
        </p:sp>
        <p:sp>
          <p:nvSpPr>
            <p:cNvPr id="27" name="Freeform 26">
              <a:extLst>
                <a:ext uri="{FF2B5EF4-FFF2-40B4-BE49-F238E27FC236}">
                  <a16:creationId xmlns:a16="http://schemas.microsoft.com/office/drawing/2014/main" id="{7F464304-6061-BE89-322F-ED582FBBB67F}"/>
                </a:ext>
              </a:extLst>
            </p:cNvPr>
            <p:cNvSpPr/>
            <p:nvPr/>
          </p:nvSpPr>
          <p:spPr>
            <a:xfrm>
              <a:off x="2242036" y="6300574"/>
              <a:ext cx="56542" cy="69050"/>
            </a:xfrm>
            <a:custGeom>
              <a:avLst/>
              <a:gdLst>
                <a:gd name="connsiteX0" fmla="*/ 10721 w 56542"/>
                <a:gd name="connsiteY0" fmla="*/ 66115 h 69050"/>
                <a:gd name="connsiteX1" fmla="*/ 22336 w 56542"/>
                <a:gd name="connsiteY1" fmla="*/ 69050 h 69050"/>
                <a:gd name="connsiteX2" fmla="*/ 35227 w 56542"/>
                <a:gd name="connsiteY2" fmla="*/ 65476 h 69050"/>
                <a:gd name="connsiteX3" fmla="*/ 42758 w 56542"/>
                <a:gd name="connsiteY3" fmla="*/ 56414 h 69050"/>
                <a:gd name="connsiteX4" fmla="*/ 43524 w 56542"/>
                <a:gd name="connsiteY4" fmla="*/ 56414 h 69050"/>
                <a:gd name="connsiteX5" fmla="*/ 43524 w 56542"/>
                <a:gd name="connsiteY5" fmla="*/ 68284 h 69050"/>
                <a:gd name="connsiteX6" fmla="*/ 56542 w 56542"/>
                <a:gd name="connsiteY6" fmla="*/ 68284 h 69050"/>
                <a:gd name="connsiteX7" fmla="*/ 56542 w 56542"/>
                <a:gd name="connsiteY7" fmla="*/ 0 h 69050"/>
                <a:gd name="connsiteX8" fmla="*/ 43140 w 56542"/>
                <a:gd name="connsiteY8" fmla="*/ 0 h 69050"/>
                <a:gd name="connsiteX9" fmla="*/ 43140 w 56542"/>
                <a:gd name="connsiteY9" fmla="*/ 39949 h 69050"/>
                <a:gd name="connsiteX10" fmla="*/ 40716 w 56542"/>
                <a:gd name="connsiteY10" fmla="*/ 49522 h 69050"/>
                <a:gd name="connsiteX11" fmla="*/ 34589 w 56542"/>
                <a:gd name="connsiteY11" fmla="*/ 55138 h 69050"/>
                <a:gd name="connsiteX12" fmla="*/ 27186 w 56542"/>
                <a:gd name="connsiteY12" fmla="*/ 57052 h 69050"/>
                <a:gd name="connsiteX13" fmla="*/ 17103 w 56542"/>
                <a:gd name="connsiteY13" fmla="*/ 52968 h 69050"/>
                <a:gd name="connsiteX14" fmla="*/ 13274 w 56542"/>
                <a:gd name="connsiteY14" fmla="*/ 41864 h 69050"/>
                <a:gd name="connsiteX15" fmla="*/ 13274 w 56542"/>
                <a:gd name="connsiteY15" fmla="*/ 0 h 69050"/>
                <a:gd name="connsiteX16" fmla="*/ 0 w 56542"/>
                <a:gd name="connsiteY16" fmla="*/ 0 h 69050"/>
                <a:gd name="connsiteX17" fmla="*/ 0 w 56542"/>
                <a:gd name="connsiteY17" fmla="*/ 43523 h 69050"/>
                <a:gd name="connsiteX18" fmla="*/ 2808 w 56542"/>
                <a:gd name="connsiteY18" fmla="*/ 57691 h 69050"/>
                <a:gd name="connsiteX19" fmla="*/ 10721 w 56542"/>
                <a:gd name="connsiteY19" fmla="*/ 66370 h 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542" h="69050">
                  <a:moveTo>
                    <a:pt x="10721" y="66115"/>
                  </a:moveTo>
                  <a:cubicBezTo>
                    <a:pt x="14040" y="68029"/>
                    <a:pt x="17997" y="69050"/>
                    <a:pt x="22336" y="69050"/>
                  </a:cubicBezTo>
                  <a:cubicBezTo>
                    <a:pt x="27441" y="69050"/>
                    <a:pt x="31781" y="67902"/>
                    <a:pt x="35227" y="65476"/>
                  </a:cubicBezTo>
                  <a:cubicBezTo>
                    <a:pt x="38673" y="63051"/>
                    <a:pt x="41226" y="59988"/>
                    <a:pt x="42758" y="56414"/>
                  </a:cubicBezTo>
                  <a:lnTo>
                    <a:pt x="43524" y="56414"/>
                  </a:lnTo>
                  <a:lnTo>
                    <a:pt x="43524" y="68284"/>
                  </a:lnTo>
                  <a:lnTo>
                    <a:pt x="56542" y="68284"/>
                  </a:lnTo>
                  <a:lnTo>
                    <a:pt x="56542" y="0"/>
                  </a:lnTo>
                  <a:lnTo>
                    <a:pt x="43140" y="0"/>
                  </a:lnTo>
                  <a:lnTo>
                    <a:pt x="43140" y="39949"/>
                  </a:lnTo>
                  <a:cubicBezTo>
                    <a:pt x="43140" y="43779"/>
                    <a:pt x="42375" y="47097"/>
                    <a:pt x="40716" y="49522"/>
                  </a:cubicBezTo>
                  <a:cubicBezTo>
                    <a:pt x="39056" y="52075"/>
                    <a:pt x="37014" y="53862"/>
                    <a:pt x="34589" y="55138"/>
                  </a:cubicBezTo>
                  <a:cubicBezTo>
                    <a:pt x="32164" y="56414"/>
                    <a:pt x="29611" y="57052"/>
                    <a:pt x="27186" y="57052"/>
                  </a:cubicBezTo>
                  <a:cubicBezTo>
                    <a:pt x="23102" y="57052"/>
                    <a:pt x="19656" y="55649"/>
                    <a:pt x="17103" y="52968"/>
                  </a:cubicBezTo>
                  <a:cubicBezTo>
                    <a:pt x="14550" y="50160"/>
                    <a:pt x="13274" y="46459"/>
                    <a:pt x="13274" y="41864"/>
                  </a:cubicBezTo>
                  <a:lnTo>
                    <a:pt x="13274" y="0"/>
                  </a:lnTo>
                  <a:lnTo>
                    <a:pt x="0" y="0"/>
                  </a:lnTo>
                  <a:lnTo>
                    <a:pt x="0" y="43523"/>
                  </a:lnTo>
                  <a:cubicBezTo>
                    <a:pt x="0" y="49139"/>
                    <a:pt x="893" y="53862"/>
                    <a:pt x="2808" y="57691"/>
                  </a:cubicBezTo>
                  <a:cubicBezTo>
                    <a:pt x="4722" y="61520"/>
                    <a:pt x="7403" y="64456"/>
                    <a:pt x="10721" y="66370"/>
                  </a:cubicBezTo>
                  <a:close/>
                </a:path>
              </a:pathLst>
            </a:custGeom>
            <a:solidFill>
              <a:srgbClr val="14336A"/>
            </a:solidFill>
            <a:ln w="0" cap="flat">
              <a:noFill/>
              <a:prstDash val="solid"/>
              <a:miter/>
            </a:ln>
          </p:spPr>
          <p:txBody>
            <a:bodyPr rtlCol="0" anchor="ctr"/>
            <a:lstStyle/>
            <a:p>
              <a:endParaRPr lang="en-GB" sz="1013"/>
            </a:p>
          </p:txBody>
        </p:sp>
        <p:sp>
          <p:nvSpPr>
            <p:cNvPr id="28" name="Freeform 27">
              <a:extLst>
                <a:ext uri="{FF2B5EF4-FFF2-40B4-BE49-F238E27FC236}">
                  <a16:creationId xmlns:a16="http://schemas.microsoft.com/office/drawing/2014/main" id="{492236CA-5AC7-910A-1925-E1BCA3796BAF}"/>
                </a:ext>
              </a:extLst>
            </p:cNvPr>
            <p:cNvSpPr/>
            <p:nvPr/>
          </p:nvSpPr>
          <p:spPr>
            <a:xfrm>
              <a:off x="2319383" y="6299297"/>
              <a:ext cx="36631" cy="69305"/>
            </a:xfrm>
            <a:custGeom>
              <a:avLst/>
              <a:gdLst>
                <a:gd name="connsiteX0" fmla="*/ 13402 w 36631"/>
                <a:gd name="connsiteY0" fmla="*/ 27697 h 69305"/>
                <a:gd name="connsiteX1" fmla="*/ 15571 w 36631"/>
                <a:gd name="connsiteY1" fmla="*/ 19783 h 69305"/>
                <a:gd name="connsiteX2" fmla="*/ 21315 w 36631"/>
                <a:gd name="connsiteY2" fmla="*/ 14295 h 69305"/>
                <a:gd name="connsiteX3" fmla="*/ 29739 w 36631"/>
                <a:gd name="connsiteY3" fmla="*/ 12253 h 69305"/>
                <a:gd name="connsiteX4" fmla="*/ 33823 w 36631"/>
                <a:gd name="connsiteY4" fmla="*/ 12508 h 69305"/>
                <a:gd name="connsiteX5" fmla="*/ 36631 w 36631"/>
                <a:gd name="connsiteY5" fmla="*/ 13019 h 69305"/>
                <a:gd name="connsiteX6" fmla="*/ 36631 w 36631"/>
                <a:gd name="connsiteY6" fmla="*/ 255 h 69305"/>
                <a:gd name="connsiteX7" fmla="*/ 33951 w 36631"/>
                <a:gd name="connsiteY7" fmla="*/ 0 h 69305"/>
                <a:gd name="connsiteX8" fmla="*/ 31015 w 36631"/>
                <a:gd name="connsiteY8" fmla="*/ 0 h 69305"/>
                <a:gd name="connsiteX9" fmla="*/ 20294 w 36631"/>
                <a:gd name="connsiteY9" fmla="*/ 3191 h 69305"/>
                <a:gd name="connsiteX10" fmla="*/ 13657 w 36631"/>
                <a:gd name="connsiteY10" fmla="*/ 11870 h 69305"/>
                <a:gd name="connsiteX11" fmla="*/ 12891 w 36631"/>
                <a:gd name="connsiteY11" fmla="*/ 11870 h 69305"/>
                <a:gd name="connsiteX12" fmla="*/ 12891 w 36631"/>
                <a:gd name="connsiteY12" fmla="*/ 1021 h 69305"/>
                <a:gd name="connsiteX13" fmla="*/ 0 w 36631"/>
                <a:gd name="connsiteY13" fmla="*/ 1021 h 69305"/>
                <a:gd name="connsiteX14" fmla="*/ 0 w 36631"/>
                <a:gd name="connsiteY14" fmla="*/ 69306 h 69305"/>
                <a:gd name="connsiteX15" fmla="*/ 13274 w 36631"/>
                <a:gd name="connsiteY15" fmla="*/ 69306 h 69305"/>
                <a:gd name="connsiteX16" fmla="*/ 13274 w 36631"/>
                <a:gd name="connsiteY16" fmla="*/ 27569 h 6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31" h="69305">
                  <a:moveTo>
                    <a:pt x="13402" y="27697"/>
                  </a:moveTo>
                  <a:cubicBezTo>
                    <a:pt x="13402" y="24761"/>
                    <a:pt x="14167" y="22081"/>
                    <a:pt x="15571" y="19783"/>
                  </a:cubicBezTo>
                  <a:cubicBezTo>
                    <a:pt x="16975" y="17486"/>
                    <a:pt x="18890" y="15571"/>
                    <a:pt x="21315" y="14295"/>
                  </a:cubicBezTo>
                  <a:cubicBezTo>
                    <a:pt x="23740" y="13019"/>
                    <a:pt x="26548" y="12253"/>
                    <a:pt x="29739" y="12253"/>
                  </a:cubicBezTo>
                  <a:cubicBezTo>
                    <a:pt x="31143" y="12253"/>
                    <a:pt x="32419" y="12253"/>
                    <a:pt x="33823" y="12508"/>
                  </a:cubicBezTo>
                  <a:cubicBezTo>
                    <a:pt x="35227" y="12764"/>
                    <a:pt x="36121" y="12891"/>
                    <a:pt x="36631" y="13019"/>
                  </a:cubicBezTo>
                  <a:lnTo>
                    <a:pt x="36631" y="255"/>
                  </a:lnTo>
                  <a:cubicBezTo>
                    <a:pt x="35993" y="255"/>
                    <a:pt x="35100" y="127"/>
                    <a:pt x="33951" y="0"/>
                  </a:cubicBezTo>
                  <a:cubicBezTo>
                    <a:pt x="32802" y="0"/>
                    <a:pt x="31781" y="0"/>
                    <a:pt x="31015" y="0"/>
                  </a:cubicBezTo>
                  <a:cubicBezTo>
                    <a:pt x="27059" y="0"/>
                    <a:pt x="23485" y="1021"/>
                    <a:pt x="20294" y="3191"/>
                  </a:cubicBezTo>
                  <a:cubicBezTo>
                    <a:pt x="17103" y="5360"/>
                    <a:pt x="14933" y="8168"/>
                    <a:pt x="13657" y="11870"/>
                  </a:cubicBezTo>
                  <a:lnTo>
                    <a:pt x="12891" y="11870"/>
                  </a:lnTo>
                  <a:lnTo>
                    <a:pt x="12891" y="1021"/>
                  </a:lnTo>
                  <a:lnTo>
                    <a:pt x="0" y="1021"/>
                  </a:lnTo>
                  <a:lnTo>
                    <a:pt x="0" y="69306"/>
                  </a:lnTo>
                  <a:lnTo>
                    <a:pt x="13274" y="69306"/>
                  </a:lnTo>
                  <a:lnTo>
                    <a:pt x="13274" y="27569"/>
                  </a:lnTo>
                  <a:close/>
                </a:path>
              </a:pathLst>
            </a:custGeom>
            <a:solidFill>
              <a:srgbClr val="14336A"/>
            </a:solidFill>
            <a:ln w="0" cap="flat">
              <a:noFill/>
              <a:prstDash val="solid"/>
              <a:miter/>
            </a:ln>
          </p:spPr>
          <p:txBody>
            <a:bodyPr rtlCol="0" anchor="ctr"/>
            <a:lstStyle/>
            <a:p>
              <a:endParaRPr lang="en-GB" sz="1013"/>
            </a:p>
          </p:txBody>
        </p:sp>
        <p:sp>
          <p:nvSpPr>
            <p:cNvPr id="29" name="Freeform 28">
              <a:extLst>
                <a:ext uri="{FF2B5EF4-FFF2-40B4-BE49-F238E27FC236}">
                  <a16:creationId xmlns:a16="http://schemas.microsoft.com/office/drawing/2014/main" id="{6EE8C346-DFF7-59FD-D98C-5005AC22C4BA}"/>
                </a:ext>
              </a:extLst>
            </p:cNvPr>
            <p:cNvSpPr/>
            <p:nvPr/>
          </p:nvSpPr>
          <p:spPr>
            <a:xfrm>
              <a:off x="2365331" y="6299553"/>
              <a:ext cx="63562" cy="70454"/>
            </a:xfrm>
            <a:custGeom>
              <a:avLst/>
              <a:gdLst>
                <a:gd name="connsiteX0" fmla="*/ 48501 w 63562"/>
                <a:gd name="connsiteY0" fmla="*/ 66115 h 70454"/>
                <a:gd name="connsiteX1" fmla="*/ 59606 w 63562"/>
                <a:gd name="connsiteY1" fmla="*/ 53862 h 70454"/>
                <a:gd name="connsiteX2" fmla="*/ 63562 w 63562"/>
                <a:gd name="connsiteY2" fmla="*/ 35355 h 70454"/>
                <a:gd name="connsiteX3" fmla="*/ 59606 w 63562"/>
                <a:gd name="connsiteY3" fmla="*/ 16720 h 70454"/>
                <a:gd name="connsiteX4" fmla="*/ 48501 w 63562"/>
                <a:gd name="connsiteY4" fmla="*/ 4340 h 70454"/>
                <a:gd name="connsiteX5" fmla="*/ 31781 w 63562"/>
                <a:gd name="connsiteY5" fmla="*/ 0 h 70454"/>
                <a:gd name="connsiteX6" fmla="*/ 15061 w 63562"/>
                <a:gd name="connsiteY6" fmla="*/ 4340 h 70454"/>
                <a:gd name="connsiteX7" fmla="*/ 3957 w 63562"/>
                <a:gd name="connsiteY7" fmla="*/ 16720 h 70454"/>
                <a:gd name="connsiteX8" fmla="*/ 0 w 63562"/>
                <a:gd name="connsiteY8" fmla="*/ 35355 h 70454"/>
                <a:gd name="connsiteX9" fmla="*/ 3957 w 63562"/>
                <a:gd name="connsiteY9" fmla="*/ 53862 h 70454"/>
                <a:gd name="connsiteX10" fmla="*/ 15061 w 63562"/>
                <a:gd name="connsiteY10" fmla="*/ 66115 h 70454"/>
                <a:gd name="connsiteX11" fmla="*/ 31781 w 63562"/>
                <a:gd name="connsiteY11" fmla="*/ 70454 h 70454"/>
                <a:gd name="connsiteX12" fmla="*/ 48501 w 63562"/>
                <a:gd name="connsiteY12" fmla="*/ 66115 h 70454"/>
                <a:gd name="connsiteX13" fmla="*/ 15316 w 63562"/>
                <a:gd name="connsiteY13" fmla="*/ 47225 h 70454"/>
                <a:gd name="connsiteX14" fmla="*/ 13274 w 63562"/>
                <a:gd name="connsiteY14" fmla="*/ 35227 h 70454"/>
                <a:gd name="connsiteX15" fmla="*/ 15316 w 63562"/>
                <a:gd name="connsiteY15" fmla="*/ 23230 h 70454"/>
                <a:gd name="connsiteX16" fmla="*/ 21443 w 63562"/>
                <a:gd name="connsiteY16" fmla="*/ 14423 h 70454"/>
                <a:gd name="connsiteX17" fmla="*/ 31781 w 63562"/>
                <a:gd name="connsiteY17" fmla="*/ 11104 h 70454"/>
                <a:gd name="connsiteX18" fmla="*/ 42119 w 63562"/>
                <a:gd name="connsiteY18" fmla="*/ 14423 h 70454"/>
                <a:gd name="connsiteX19" fmla="*/ 48246 w 63562"/>
                <a:gd name="connsiteY19" fmla="*/ 23230 h 70454"/>
                <a:gd name="connsiteX20" fmla="*/ 50288 w 63562"/>
                <a:gd name="connsiteY20" fmla="*/ 35227 h 70454"/>
                <a:gd name="connsiteX21" fmla="*/ 48246 w 63562"/>
                <a:gd name="connsiteY21" fmla="*/ 47225 h 70454"/>
                <a:gd name="connsiteX22" fmla="*/ 42119 w 63562"/>
                <a:gd name="connsiteY22" fmla="*/ 56032 h 70454"/>
                <a:gd name="connsiteX23" fmla="*/ 31781 w 63562"/>
                <a:gd name="connsiteY23" fmla="*/ 59350 h 70454"/>
                <a:gd name="connsiteX24" fmla="*/ 21443 w 63562"/>
                <a:gd name="connsiteY24" fmla="*/ 56032 h 70454"/>
                <a:gd name="connsiteX25" fmla="*/ 15316 w 63562"/>
                <a:gd name="connsiteY25" fmla="*/ 47225 h 7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62" h="70454">
                  <a:moveTo>
                    <a:pt x="48501" y="66115"/>
                  </a:moveTo>
                  <a:cubicBezTo>
                    <a:pt x="53224" y="63179"/>
                    <a:pt x="56925" y="59095"/>
                    <a:pt x="59606" y="53862"/>
                  </a:cubicBezTo>
                  <a:cubicBezTo>
                    <a:pt x="62286" y="48629"/>
                    <a:pt x="63562" y="42375"/>
                    <a:pt x="63562" y="35355"/>
                  </a:cubicBezTo>
                  <a:cubicBezTo>
                    <a:pt x="63562" y="28335"/>
                    <a:pt x="62286" y="22081"/>
                    <a:pt x="59606" y="16720"/>
                  </a:cubicBezTo>
                  <a:cubicBezTo>
                    <a:pt x="56925" y="11360"/>
                    <a:pt x="53224" y="7275"/>
                    <a:pt x="48501" y="4340"/>
                  </a:cubicBezTo>
                  <a:cubicBezTo>
                    <a:pt x="43779" y="1404"/>
                    <a:pt x="38163" y="0"/>
                    <a:pt x="31781" y="0"/>
                  </a:cubicBezTo>
                  <a:cubicBezTo>
                    <a:pt x="25399" y="0"/>
                    <a:pt x="19783" y="1404"/>
                    <a:pt x="15061" y="4340"/>
                  </a:cubicBezTo>
                  <a:cubicBezTo>
                    <a:pt x="10338" y="7275"/>
                    <a:pt x="6637" y="11360"/>
                    <a:pt x="3957" y="16720"/>
                  </a:cubicBezTo>
                  <a:cubicBezTo>
                    <a:pt x="1276" y="22081"/>
                    <a:pt x="0" y="28207"/>
                    <a:pt x="0" y="35355"/>
                  </a:cubicBezTo>
                  <a:cubicBezTo>
                    <a:pt x="0" y="42503"/>
                    <a:pt x="1276" y="48629"/>
                    <a:pt x="3957" y="53862"/>
                  </a:cubicBezTo>
                  <a:cubicBezTo>
                    <a:pt x="6637" y="59095"/>
                    <a:pt x="10338" y="63179"/>
                    <a:pt x="15061" y="66115"/>
                  </a:cubicBezTo>
                  <a:cubicBezTo>
                    <a:pt x="19783" y="69051"/>
                    <a:pt x="25399" y="70454"/>
                    <a:pt x="31781" y="70454"/>
                  </a:cubicBezTo>
                  <a:cubicBezTo>
                    <a:pt x="38163" y="70454"/>
                    <a:pt x="43779" y="69051"/>
                    <a:pt x="48501" y="66115"/>
                  </a:cubicBezTo>
                  <a:close/>
                  <a:moveTo>
                    <a:pt x="15316" y="47225"/>
                  </a:moveTo>
                  <a:cubicBezTo>
                    <a:pt x="14040" y="43524"/>
                    <a:pt x="13274" y="39567"/>
                    <a:pt x="13274" y="35227"/>
                  </a:cubicBezTo>
                  <a:cubicBezTo>
                    <a:pt x="13274" y="30888"/>
                    <a:pt x="13912" y="26803"/>
                    <a:pt x="15316" y="23230"/>
                  </a:cubicBezTo>
                  <a:cubicBezTo>
                    <a:pt x="16592" y="19528"/>
                    <a:pt x="18635" y="16592"/>
                    <a:pt x="21443" y="14423"/>
                  </a:cubicBezTo>
                  <a:cubicBezTo>
                    <a:pt x="24123" y="12253"/>
                    <a:pt x="27697" y="11104"/>
                    <a:pt x="31781" y="11104"/>
                  </a:cubicBezTo>
                  <a:cubicBezTo>
                    <a:pt x="35865" y="11104"/>
                    <a:pt x="39311" y="12253"/>
                    <a:pt x="42119" y="14423"/>
                  </a:cubicBezTo>
                  <a:cubicBezTo>
                    <a:pt x="44800" y="16592"/>
                    <a:pt x="46842" y="19656"/>
                    <a:pt x="48246" y="23230"/>
                  </a:cubicBezTo>
                  <a:cubicBezTo>
                    <a:pt x="49522" y="26931"/>
                    <a:pt x="50288" y="30888"/>
                    <a:pt x="50288" y="35227"/>
                  </a:cubicBezTo>
                  <a:cubicBezTo>
                    <a:pt x="50288" y="39567"/>
                    <a:pt x="49650" y="43651"/>
                    <a:pt x="48246" y="47225"/>
                  </a:cubicBezTo>
                  <a:cubicBezTo>
                    <a:pt x="46970" y="50926"/>
                    <a:pt x="44927" y="53734"/>
                    <a:pt x="42119" y="56032"/>
                  </a:cubicBezTo>
                  <a:cubicBezTo>
                    <a:pt x="39439" y="58202"/>
                    <a:pt x="35993" y="59350"/>
                    <a:pt x="31781" y="59350"/>
                  </a:cubicBezTo>
                  <a:cubicBezTo>
                    <a:pt x="27569" y="59350"/>
                    <a:pt x="24123" y="58202"/>
                    <a:pt x="21443" y="56032"/>
                  </a:cubicBezTo>
                  <a:cubicBezTo>
                    <a:pt x="18635" y="53862"/>
                    <a:pt x="16720" y="50926"/>
                    <a:pt x="15316" y="47225"/>
                  </a:cubicBezTo>
                  <a:close/>
                </a:path>
              </a:pathLst>
            </a:custGeom>
            <a:solidFill>
              <a:srgbClr val="14336A"/>
            </a:solidFill>
            <a:ln w="0" cap="flat">
              <a:noFill/>
              <a:prstDash val="solid"/>
              <a:miter/>
            </a:ln>
          </p:spPr>
          <p:txBody>
            <a:bodyPr rtlCol="0" anchor="ctr"/>
            <a:lstStyle/>
            <a:p>
              <a:endParaRPr lang="en-GB" sz="1013"/>
            </a:p>
          </p:txBody>
        </p:sp>
        <p:sp>
          <p:nvSpPr>
            <p:cNvPr id="30" name="Freeform 29">
              <a:extLst>
                <a:ext uri="{FF2B5EF4-FFF2-40B4-BE49-F238E27FC236}">
                  <a16:creationId xmlns:a16="http://schemas.microsoft.com/office/drawing/2014/main" id="{DD14FFAB-98CF-A736-F274-68EA8F37BC79}"/>
                </a:ext>
              </a:extLst>
            </p:cNvPr>
            <p:cNvSpPr/>
            <p:nvPr/>
          </p:nvSpPr>
          <p:spPr>
            <a:xfrm>
              <a:off x="2446762" y="6299553"/>
              <a:ext cx="62413" cy="94960"/>
            </a:xfrm>
            <a:custGeom>
              <a:avLst/>
              <a:gdLst>
                <a:gd name="connsiteX0" fmla="*/ 33951 w 62413"/>
                <a:gd name="connsiteY0" fmla="*/ 70454 h 94960"/>
                <a:gd name="connsiteX1" fmla="*/ 48629 w 62413"/>
                <a:gd name="connsiteY1" fmla="*/ 66243 h 94960"/>
                <a:gd name="connsiteX2" fmla="*/ 58712 w 62413"/>
                <a:gd name="connsiteY2" fmla="*/ 54117 h 94960"/>
                <a:gd name="connsiteX3" fmla="*/ 62414 w 62413"/>
                <a:gd name="connsiteY3" fmla="*/ 35100 h 94960"/>
                <a:gd name="connsiteX4" fmla="*/ 58712 w 62413"/>
                <a:gd name="connsiteY4" fmla="*/ 16210 h 94960"/>
                <a:gd name="connsiteX5" fmla="*/ 48501 w 62413"/>
                <a:gd name="connsiteY5" fmla="*/ 4212 h 94960"/>
                <a:gd name="connsiteX6" fmla="*/ 33696 w 62413"/>
                <a:gd name="connsiteY6" fmla="*/ 0 h 94960"/>
                <a:gd name="connsiteX7" fmla="*/ 23485 w 62413"/>
                <a:gd name="connsiteY7" fmla="*/ 2170 h 94960"/>
                <a:gd name="connsiteX8" fmla="*/ 17486 w 62413"/>
                <a:gd name="connsiteY8" fmla="*/ 7148 h 94960"/>
                <a:gd name="connsiteX9" fmla="*/ 14167 w 62413"/>
                <a:gd name="connsiteY9" fmla="*/ 12125 h 94960"/>
                <a:gd name="connsiteX10" fmla="*/ 13019 w 62413"/>
                <a:gd name="connsiteY10" fmla="*/ 12125 h 94960"/>
                <a:gd name="connsiteX11" fmla="*/ 13019 w 62413"/>
                <a:gd name="connsiteY11" fmla="*/ 1021 h 94960"/>
                <a:gd name="connsiteX12" fmla="*/ 0 w 62413"/>
                <a:gd name="connsiteY12" fmla="*/ 1021 h 94960"/>
                <a:gd name="connsiteX13" fmla="*/ 0 w 62413"/>
                <a:gd name="connsiteY13" fmla="*/ 94960 h 94960"/>
                <a:gd name="connsiteX14" fmla="*/ 13274 w 62413"/>
                <a:gd name="connsiteY14" fmla="*/ 94960 h 94960"/>
                <a:gd name="connsiteX15" fmla="*/ 13274 w 62413"/>
                <a:gd name="connsiteY15" fmla="*/ 58712 h 94960"/>
                <a:gd name="connsiteX16" fmla="*/ 14040 w 62413"/>
                <a:gd name="connsiteY16" fmla="*/ 58712 h 94960"/>
                <a:gd name="connsiteX17" fmla="*/ 17486 w 62413"/>
                <a:gd name="connsiteY17" fmla="*/ 63690 h 94960"/>
                <a:gd name="connsiteX18" fmla="*/ 23613 w 62413"/>
                <a:gd name="connsiteY18" fmla="*/ 68540 h 94960"/>
                <a:gd name="connsiteX19" fmla="*/ 33823 w 62413"/>
                <a:gd name="connsiteY19" fmla="*/ 70582 h 94960"/>
                <a:gd name="connsiteX20" fmla="*/ 15189 w 62413"/>
                <a:gd name="connsiteY20" fmla="*/ 47608 h 94960"/>
                <a:gd name="connsiteX21" fmla="*/ 13146 w 62413"/>
                <a:gd name="connsiteY21" fmla="*/ 34972 h 94960"/>
                <a:gd name="connsiteX22" fmla="*/ 15189 w 62413"/>
                <a:gd name="connsiteY22" fmla="*/ 22464 h 94960"/>
                <a:gd name="connsiteX23" fmla="*/ 21187 w 62413"/>
                <a:gd name="connsiteY23" fmla="*/ 14168 h 94960"/>
                <a:gd name="connsiteX24" fmla="*/ 31015 w 62413"/>
                <a:gd name="connsiteY24" fmla="*/ 11232 h 94960"/>
                <a:gd name="connsiteX25" fmla="*/ 41098 w 62413"/>
                <a:gd name="connsiteY25" fmla="*/ 14295 h 94960"/>
                <a:gd name="connsiteX26" fmla="*/ 47097 w 62413"/>
                <a:gd name="connsiteY26" fmla="*/ 22847 h 94960"/>
                <a:gd name="connsiteX27" fmla="*/ 49140 w 62413"/>
                <a:gd name="connsiteY27" fmla="*/ 34972 h 94960"/>
                <a:gd name="connsiteX28" fmla="*/ 47097 w 62413"/>
                <a:gd name="connsiteY28" fmla="*/ 47352 h 94960"/>
                <a:gd name="connsiteX29" fmla="*/ 40971 w 62413"/>
                <a:gd name="connsiteY29" fmla="*/ 56032 h 94960"/>
                <a:gd name="connsiteX30" fmla="*/ 31015 w 62413"/>
                <a:gd name="connsiteY30" fmla="*/ 59223 h 94960"/>
                <a:gd name="connsiteX31" fmla="*/ 21315 w 62413"/>
                <a:gd name="connsiteY31" fmla="*/ 56159 h 94960"/>
                <a:gd name="connsiteX32" fmla="*/ 15316 w 62413"/>
                <a:gd name="connsiteY32" fmla="*/ 47735 h 9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413" h="94960">
                  <a:moveTo>
                    <a:pt x="33951" y="70454"/>
                  </a:moveTo>
                  <a:cubicBezTo>
                    <a:pt x="39439" y="70454"/>
                    <a:pt x="44417" y="69051"/>
                    <a:pt x="48629" y="66243"/>
                  </a:cubicBezTo>
                  <a:cubicBezTo>
                    <a:pt x="52969" y="63435"/>
                    <a:pt x="56287" y="59350"/>
                    <a:pt x="58712" y="54117"/>
                  </a:cubicBezTo>
                  <a:cubicBezTo>
                    <a:pt x="61137" y="48884"/>
                    <a:pt x="62414" y="42503"/>
                    <a:pt x="62414" y="35100"/>
                  </a:cubicBezTo>
                  <a:cubicBezTo>
                    <a:pt x="62414" y="27697"/>
                    <a:pt x="61137" y="21443"/>
                    <a:pt x="58712" y="16210"/>
                  </a:cubicBezTo>
                  <a:cubicBezTo>
                    <a:pt x="56287" y="10977"/>
                    <a:pt x="52841" y="6892"/>
                    <a:pt x="48501" y="4212"/>
                  </a:cubicBezTo>
                  <a:cubicBezTo>
                    <a:pt x="44162" y="1404"/>
                    <a:pt x="39184" y="0"/>
                    <a:pt x="33696" y="0"/>
                  </a:cubicBezTo>
                  <a:cubicBezTo>
                    <a:pt x="29484" y="0"/>
                    <a:pt x="26038" y="766"/>
                    <a:pt x="23485" y="2170"/>
                  </a:cubicBezTo>
                  <a:cubicBezTo>
                    <a:pt x="20932" y="3574"/>
                    <a:pt x="18890" y="5233"/>
                    <a:pt x="17486" y="7148"/>
                  </a:cubicBezTo>
                  <a:cubicBezTo>
                    <a:pt x="16082" y="9062"/>
                    <a:pt x="14933" y="10594"/>
                    <a:pt x="14167" y="12125"/>
                  </a:cubicBezTo>
                  <a:lnTo>
                    <a:pt x="13019" y="12125"/>
                  </a:lnTo>
                  <a:lnTo>
                    <a:pt x="13019" y="1021"/>
                  </a:lnTo>
                  <a:lnTo>
                    <a:pt x="0" y="1021"/>
                  </a:lnTo>
                  <a:lnTo>
                    <a:pt x="0" y="94960"/>
                  </a:lnTo>
                  <a:lnTo>
                    <a:pt x="13274" y="94960"/>
                  </a:lnTo>
                  <a:lnTo>
                    <a:pt x="13274" y="58712"/>
                  </a:lnTo>
                  <a:lnTo>
                    <a:pt x="14040" y="58712"/>
                  </a:lnTo>
                  <a:cubicBezTo>
                    <a:pt x="14806" y="60116"/>
                    <a:pt x="15954" y="61775"/>
                    <a:pt x="17486" y="63690"/>
                  </a:cubicBezTo>
                  <a:cubicBezTo>
                    <a:pt x="19018" y="65605"/>
                    <a:pt x="21060" y="67136"/>
                    <a:pt x="23613" y="68540"/>
                  </a:cubicBezTo>
                  <a:cubicBezTo>
                    <a:pt x="26293" y="69944"/>
                    <a:pt x="29611" y="70582"/>
                    <a:pt x="33823" y="70582"/>
                  </a:cubicBezTo>
                  <a:close/>
                  <a:moveTo>
                    <a:pt x="15189" y="47608"/>
                  </a:moveTo>
                  <a:cubicBezTo>
                    <a:pt x="13785" y="44034"/>
                    <a:pt x="13146" y="39822"/>
                    <a:pt x="13146" y="34972"/>
                  </a:cubicBezTo>
                  <a:cubicBezTo>
                    <a:pt x="13146" y="30122"/>
                    <a:pt x="13785" y="26038"/>
                    <a:pt x="15189" y="22464"/>
                  </a:cubicBezTo>
                  <a:cubicBezTo>
                    <a:pt x="16593" y="18890"/>
                    <a:pt x="18507" y="16082"/>
                    <a:pt x="21187" y="14168"/>
                  </a:cubicBezTo>
                  <a:cubicBezTo>
                    <a:pt x="23868" y="12125"/>
                    <a:pt x="27059" y="11232"/>
                    <a:pt x="31015" y="11232"/>
                  </a:cubicBezTo>
                  <a:cubicBezTo>
                    <a:pt x="34972" y="11232"/>
                    <a:pt x="38418" y="12253"/>
                    <a:pt x="41098" y="14295"/>
                  </a:cubicBezTo>
                  <a:cubicBezTo>
                    <a:pt x="43779" y="16337"/>
                    <a:pt x="45821" y="19145"/>
                    <a:pt x="47097" y="22847"/>
                  </a:cubicBezTo>
                  <a:cubicBezTo>
                    <a:pt x="48501" y="26421"/>
                    <a:pt x="49140" y="30505"/>
                    <a:pt x="49140" y="34972"/>
                  </a:cubicBezTo>
                  <a:cubicBezTo>
                    <a:pt x="49140" y="39439"/>
                    <a:pt x="48501" y="43651"/>
                    <a:pt x="47097" y="47352"/>
                  </a:cubicBezTo>
                  <a:cubicBezTo>
                    <a:pt x="45693" y="51054"/>
                    <a:pt x="43651" y="53862"/>
                    <a:pt x="40971" y="56032"/>
                  </a:cubicBezTo>
                  <a:cubicBezTo>
                    <a:pt x="38291" y="58202"/>
                    <a:pt x="34972" y="59223"/>
                    <a:pt x="31015" y="59223"/>
                  </a:cubicBezTo>
                  <a:cubicBezTo>
                    <a:pt x="27059" y="59223"/>
                    <a:pt x="23995" y="58202"/>
                    <a:pt x="21315" y="56159"/>
                  </a:cubicBezTo>
                  <a:cubicBezTo>
                    <a:pt x="18635" y="54117"/>
                    <a:pt x="16720" y="51309"/>
                    <a:pt x="15316" y="47735"/>
                  </a:cubicBezTo>
                  <a:close/>
                </a:path>
              </a:pathLst>
            </a:custGeom>
            <a:solidFill>
              <a:srgbClr val="14336A"/>
            </a:solidFill>
            <a:ln w="0" cap="flat">
              <a:noFill/>
              <a:prstDash val="solid"/>
              <a:miter/>
            </a:ln>
          </p:spPr>
          <p:txBody>
            <a:bodyPr rtlCol="0" anchor="ctr"/>
            <a:lstStyle/>
            <a:p>
              <a:endParaRPr lang="en-GB" sz="1013"/>
            </a:p>
          </p:txBody>
        </p:sp>
        <p:sp>
          <p:nvSpPr>
            <p:cNvPr id="31" name="Freeform 30">
              <a:extLst>
                <a:ext uri="{FF2B5EF4-FFF2-40B4-BE49-F238E27FC236}">
                  <a16:creationId xmlns:a16="http://schemas.microsoft.com/office/drawing/2014/main" id="{4AF611E3-91C9-828D-EB53-7EDF9A38FEB4}"/>
                </a:ext>
              </a:extLst>
            </p:cNvPr>
            <p:cNvSpPr/>
            <p:nvPr/>
          </p:nvSpPr>
          <p:spPr>
            <a:xfrm>
              <a:off x="2524365" y="6299425"/>
              <a:ext cx="61775" cy="70582"/>
            </a:xfrm>
            <a:custGeom>
              <a:avLst/>
              <a:gdLst>
                <a:gd name="connsiteX0" fmla="*/ 52458 w 61775"/>
                <a:gd name="connsiteY0" fmla="*/ 7914 h 70582"/>
                <a:gd name="connsiteX1" fmla="*/ 42758 w 61775"/>
                <a:gd name="connsiteY1" fmla="*/ 1915 h 70582"/>
                <a:gd name="connsiteX2" fmla="*/ 31526 w 61775"/>
                <a:gd name="connsiteY2" fmla="*/ 0 h 70582"/>
                <a:gd name="connsiteX3" fmla="*/ 14933 w 61775"/>
                <a:gd name="connsiteY3" fmla="*/ 4467 h 70582"/>
                <a:gd name="connsiteX4" fmla="*/ 3957 w 61775"/>
                <a:gd name="connsiteY4" fmla="*/ 16976 h 70582"/>
                <a:gd name="connsiteX5" fmla="*/ 0 w 61775"/>
                <a:gd name="connsiteY5" fmla="*/ 35483 h 70582"/>
                <a:gd name="connsiteX6" fmla="*/ 3957 w 61775"/>
                <a:gd name="connsiteY6" fmla="*/ 53990 h 70582"/>
                <a:gd name="connsiteX7" fmla="*/ 15189 w 61775"/>
                <a:gd name="connsiteY7" fmla="*/ 66243 h 70582"/>
                <a:gd name="connsiteX8" fmla="*/ 32547 w 61775"/>
                <a:gd name="connsiteY8" fmla="*/ 70582 h 70582"/>
                <a:gd name="connsiteX9" fmla="*/ 45821 w 61775"/>
                <a:gd name="connsiteY9" fmla="*/ 68285 h 70582"/>
                <a:gd name="connsiteX10" fmla="*/ 55521 w 61775"/>
                <a:gd name="connsiteY10" fmla="*/ 61776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5 h 70582"/>
                <a:gd name="connsiteX25" fmla="*/ 21698 w 61775"/>
                <a:gd name="connsiteY25" fmla="*/ 13657 h 70582"/>
                <a:gd name="connsiteX26" fmla="*/ 31526 w 61775"/>
                <a:gd name="connsiteY26" fmla="*/ 10977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4"/>
                  </a:moveTo>
                  <a:cubicBezTo>
                    <a:pt x="49522" y="5233"/>
                    <a:pt x="46332" y="3191"/>
                    <a:pt x="42758" y="1915"/>
                  </a:cubicBezTo>
                  <a:cubicBezTo>
                    <a:pt x="39184" y="638"/>
                    <a:pt x="35355" y="0"/>
                    <a:pt x="31526" y="0"/>
                  </a:cubicBezTo>
                  <a:cubicBezTo>
                    <a:pt x="25144" y="0"/>
                    <a:pt x="19656" y="1532"/>
                    <a:pt x="14933" y="4467"/>
                  </a:cubicBezTo>
                  <a:cubicBezTo>
                    <a:pt x="10211" y="7403"/>
                    <a:pt x="6509" y="11615"/>
                    <a:pt x="3957" y="16976"/>
                  </a:cubicBezTo>
                  <a:cubicBezTo>
                    <a:pt x="1276" y="22336"/>
                    <a:pt x="0" y="28463"/>
                    <a:pt x="0" y="35483"/>
                  </a:cubicBezTo>
                  <a:cubicBezTo>
                    <a:pt x="0" y="42503"/>
                    <a:pt x="1276" y="48757"/>
                    <a:pt x="3957" y="53990"/>
                  </a:cubicBezTo>
                  <a:cubicBezTo>
                    <a:pt x="6637" y="59223"/>
                    <a:pt x="10338" y="63307"/>
                    <a:pt x="15189" y="66243"/>
                  </a:cubicBezTo>
                  <a:cubicBezTo>
                    <a:pt x="20039" y="69178"/>
                    <a:pt x="25782" y="70582"/>
                    <a:pt x="32547" y="70582"/>
                  </a:cubicBezTo>
                  <a:cubicBezTo>
                    <a:pt x="37525" y="70582"/>
                    <a:pt x="41992" y="69816"/>
                    <a:pt x="45821" y="68285"/>
                  </a:cubicBezTo>
                  <a:cubicBezTo>
                    <a:pt x="49778" y="66753"/>
                    <a:pt x="52968" y="64583"/>
                    <a:pt x="55521" y="61776"/>
                  </a:cubicBezTo>
                  <a:cubicBezTo>
                    <a:pt x="58074" y="58968"/>
                    <a:pt x="59861" y="55777"/>
                    <a:pt x="60882" y="52075"/>
                  </a:cubicBezTo>
                  <a:lnTo>
                    <a:pt x="48246" y="49778"/>
                  </a:lnTo>
                  <a:cubicBezTo>
                    <a:pt x="47480" y="51948"/>
                    <a:pt x="46332" y="53735"/>
                    <a:pt x="44800" y="55138"/>
                  </a:cubicBezTo>
                  <a:cubicBezTo>
                    <a:pt x="43268" y="56543"/>
                    <a:pt x="41481" y="57691"/>
                    <a:pt x="39439" y="58457"/>
                  </a:cubicBezTo>
                  <a:cubicBezTo>
                    <a:pt x="37397" y="59223"/>
                    <a:pt x="35100" y="59478"/>
                    <a:pt x="32547" y="59478"/>
                  </a:cubicBezTo>
                  <a:cubicBezTo>
                    <a:pt x="28718" y="59478"/>
                    <a:pt x="25272" y="58585"/>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5"/>
                  </a:cubicBezTo>
                  <a:cubicBezTo>
                    <a:pt x="16848" y="17869"/>
                    <a:pt x="18890" y="15444"/>
                    <a:pt x="21698" y="13657"/>
                  </a:cubicBezTo>
                  <a:cubicBezTo>
                    <a:pt x="24506" y="11870"/>
                    <a:pt x="27697" y="10977"/>
                    <a:pt x="31526" y="10977"/>
                  </a:cubicBezTo>
                  <a:cubicBezTo>
                    <a:pt x="34972" y="10977"/>
                    <a:pt x="37908" y="11743"/>
                    <a:pt x="40588" y="13274"/>
                  </a:cubicBezTo>
                  <a:cubicBezTo>
                    <a:pt x="43141" y="14806"/>
                    <a:pt x="45183" y="16976"/>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32" name="Freeform 31">
              <a:extLst>
                <a:ext uri="{FF2B5EF4-FFF2-40B4-BE49-F238E27FC236}">
                  <a16:creationId xmlns:a16="http://schemas.microsoft.com/office/drawing/2014/main" id="{22690E1F-64F7-40B1-33C9-395C2AD8BE9D}"/>
                </a:ext>
              </a:extLst>
            </p:cNvPr>
            <p:cNvSpPr/>
            <p:nvPr/>
          </p:nvSpPr>
          <p:spPr>
            <a:xfrm>
              <a:off x="2600818" y="6299425"/>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5 h 70709"/>
                <a:gd name="connsiteX8" fmla="*/ 30505 w 56797"/>
                <a:gd name="connsiteY8" fmla="*/ 10849 h 70709"/>
                <a:gd name="connsiteX9" fmla="*/ 40205 w 56797"/>
                <a:gd name="connsiteY9" fmla="*/ 14040 h 70709"/>
                <a:gd name="connsiteX10" fmla="*/ 43523 w 56797"/>
                <a:gd name="connsiteY10" fmla="*/ 23102 h 70709"/>
                <a:gd name="connsiteX11" fmla="*/ 43523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2 h 70709"/>
                <a:gd name="connsiteX17" fmla="*/ 2170 w 56797"/>
                <a:gd name="connsiteY17" fmla="*/ 40333 h 70709"/>
                <a:gd name="connsiteX18" fmla="*/ 0 w 56797"/>
                <a:gd name="connsiteY18" fmla="*/ 49905 h 70709"/>
                <a:gd name="connsiteX19" fmla="*/ 3063 w 56797"/>
                <a:gd name="connsiteY19" fmla="*/ 61265 h 70709"/>
                <a:gd name="connsiteX20" fmla="*/ 11360 w 56797"/>
                <a:gd name="connsiteY20" fmla="*/ 68285 h 70709"/>
                <a:gd name="connsiteX21" fmla="*/ 23102 w 56797"/>
                <a:gd name="connsiteY21" fmla="*/ 70710 h 70709"/>
                <a:gd name="connsiteX22" fmla="*/ 32802 w 56797"/>
                <a:gd name="connsiteY22" fmla="*/ 69051 h 70709"/>
                <a:gd name="connsiteX23" fmla="*/ 39439 w 56797"/>
                <a:gd name="connsiteY23" fmla="*/ 64967 h 70709"/>
                <a:gd name="connsiteX24" fmla="*/ 43268 w 56797"/>
                <a:gd name="connsiteY24" fmla="*/ 59861 h 70709"/>
                <a:gd name="connsiteX25" fmla="*/ 43779 w 56797"/>
                <a:gd name="connsiteY25" fmla="*/ 59861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3 h 70709"/>
                <a:gd name="connsiteX30" fmla="*/ 47608 w 56797"/>
                <a:gd name="connsiteY30" fmla="*/ 4467 h 70709"/>
                <a:gd name="connsiteX31" fmla="*/ 43523 w 56797"/>
                <a:gd name="connsiteY31" fmla="*/ 44672 h 70709"/>
                <a:gd name="connsiteX32" fmla="*/ 41481 w 56797"/>
                <a:gd name="connsiteY32" fmla="*/ 52203 h 70709"/>
                <a:gd name="connsiteX33" fmla="*/ 35483 w 56797"/>
                <a:gd name="connsiteY33" fmla="*/ 57946 h 70709"/>
                <a:gd name="connsiteX34" fmla="*/ 26037 w 56797"/>
                <a:gd name="connsiteY34" fmla="*/ 60116 h 70709"/>
                <a:gd name="connsiteX35" fmla="*/ 16720 w 56797"/>
                <a:gd name="connsiteY35" fmla="*/ 57564 h 70709"/>
                <a:gd name="connsiteX36" fmla="*/ 13019 w 56797"/>
                <a:gd name="connsiteY36" fmla="*/ 50161 h 70709"/>
                <a:gd name="connsiteX37" fmla="*/ 14933 w 56797"/>
                <a:gd name="connsiteY37" fmla="*/ 44417 h 70709"/>
                <a:gd name="connsiteX38" fmla="*/ 20039 w 56797"/>
                <a:gd name="connsiteY38" fmla="*/ 41098 h 70709"/>
                <a:gd name="connsiteX39" fmla="*/ 27059 w 56797"/>
                <a:gd name="connsiteY39" fmla="*/ 39440 h 70709"/>
                <a:gd name="connsiteX40" fmla="*/ 31143 w 56797"/>
                <a:gd name="connsiteY40" fmla="*/ 38929 h 70709"/>
                <a:gd name="connsiteX41" fmla="*/ 36121 w 56797"/>
                <a:gd name="connsiteY41" fmla="*/ 38163 h 70709"/>
                <a:gd name="connsiteX42" fmla="*/ 40716 w 56797"/>
                <a:gd name="connsiteY42" fmla="*/ 37142 h 70709"/>
                <a:gd name="connsiteX43" fmla="*/ 43396 w 56797"/>
                <a:gd name="connsiteY43" fmla="*/ 35865 h 70709"/>
                <a:gd name="connsiteX44" fmla="*/ 43396 w 56797"/>
                <a:gd name="connsiteY44" fmla="*/ 44672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7" y="2808"/>
                    <a:pt x="41992" y="1659"/>
                    <a:pt x="38929" y="1021"/>
                  </a:cubicBezTo>
                  <a:cubicBezTo>
                    <a:pt x="35865" y="383"/>
                    <a:pt x="32930" y="0"/>
                    <a:pt x="30249" y="0"/>
                  </a:cubicBezTo>
                  <a:cubicBezTo>
                    <a:pt x="26165" y="0"/>
                    <a:pt x="22208" y="638"/>
                    <a:pt x="18507" y="1787"/>
                  </a:cubicBezTo>
                  <a:cubicBezTo>
                    <a:pt x="14806" y="2936"/>
                    <a:pt x="11487" y="4850"/>
                    <a:pt x="8552" y="7403"/>
                  </a:cubicBezTo>
                  <a:cubicBezTo>
                    <a:pt x="5744" y="9956"/>
                    <a:pt x="3574" y="13274"/>
                    <a:pt x="2042" y="17486"/>
                  </a:cubicBezTo>
                  <a:lnTo>
                    <a:pt x="14550" y="20294"/>
                  </a:lnTo>
                  <a:cubicBezTo>
                    <a:pt x="15571" y="17869"/>
                    <a:pt x="17358" y="15699"/>
                    <a:pt x="19911" y="13785"/>
                  </a:cubicBezTo>
                  <a:cubicBezTo>
                    <a:pt x="22464" y="11870"/>
                    <a:pt x="26037" y="10849"/>
                    <a:pt x="30505" y="10849"/>
                  </a:cubicBezTo>
                  <a:cubicBezTo>
                    <a:pt x="34972" y="10849"/>
                    <a:pt x="38035" y="11870"/>
                    <a:pt x="40205" y="14040"/>
                  </a:cubicBezTo>
                  <a:cubicBezTo>
                    <a:pt x="42375" y="16210"/>
                    <a:pt x="43523" y="19145"/>
                    <a:pt x="43523" y="23102"/>
                  </a:cubicBezTo>
                  <a:lnTo>
                    <a:pt x="43523" y="23357"/>
                  </a:lnTo>
                  <a:cubicBezTo>
                    <a:pt x="43523" y="25017"/>
                    <a:pt x="42885" y="26165"/>
                    <a:pt x="41737" y="26803"/>
                  </a:cubicBezTo>
                  <a:cubicBezTo>
                    <a:pt x="40588" y="27569"/>
                    <a:pt x="38673" y="28080"/>
                    <a:pt x="36121" y="28335"/>
                  </a:cubicBezTo>
                  <a:cubicBezTo>
                    <a:pt x="33568" y="28591"/>
                    <a:pt x="30249" y="28973"/>
                    <a:pt x="26165" y="29484"/>
                  </a:cubicBezTo>
                  <a:cubicBezTo>
                    <a:pt x="22974" y="29867"/>
                    <a:pt x="19783" y="30377"/>
                    <a:pt x="16593" y="31143"/>
                  </a:cubicBezTo>
                  <a:cubicBezTo>
                    <a:pt x="13529" y="31909"/>
                    <a:pt x="10721" y="32930"/>
                    <a:pt x="8169" y="34462"/>
                  </a:cubicBezTo>
                  <a:cubicBezTo>
                    <a:pt x="5616" y="35865"/>
                    <a:pt x="3701" y="37908"/>
                    <a:pt x="2170" y="40333"/>
                  </a:cubicBezTo>
                  <a:cubicBezTo>
                    <a:pt x="638" y="42886"/>
                    <a:pt x="0" y="45949"/>
                    <a:pt x="0" y="49905"/>
                  </a:cubicBezTo>
                  <a:cubicBezTo>
                    <a:pt x="0" y="54373"/>
                    <a:pt x="1021" y="58202"/>
                    <a:pt x="3063" y="61265"/>
                  </a:cubicBezTo>
                  <a:cubicBezTo>
                    <a:pt x="5105" y="64328"/>
                    <a:pt x="7913" y="66753"/>
                    <a:pt x="11360" y="68285"/>
                  </a:cubicBezTo>
                  <a:cubicBezTo>
                    <a:pt x="14806" y="69944"/>
                    <a:pt x="18762" y="70710"/>
                    <a:pt x="23102" y="70710"/>
                  </a:cubicBezTo>
                  <a:cubicBezTo>
                    <a:pt x="26931" y="70710"/>
                    <a:pt x="30122" y="70199"/>
                    <a:pt x="32802" y="69051"/>
                  </a:cubicBezTo>
                  <a:cubicBezTo>
                    <a:pt x="35483" y="67902"/>
                    <a:pt x="37652" y="66625"/>
                    <a:pt x="39439" y="64967"/>
                  </a:cubicBezTo>
                  <a:cubicBezTo>
                    <a:pt x="41098" y="63307"/>
                    <a:pt x="42502" y="61648"/>
                    <a:pt x="43268" y="59861"/>
                  </a:cubicBezTo>
                  <a:lnTo>
                    <a:pt x="43779" y="59861"/>
                  </a:lnTo>
                  <a:lnTo>
                    <a:pt x="43779" y="69178"/>
                  </a:lnTo>
                  <a:lnTo>
                    <a:pt x="56798" y="69178"/>
                  </a:lnTo>
                  <a:lnTo>
                    <a:pt x="56798" y="23868"/>
                  </a:lnTo>
                  <a:cubicBezTo>
                    <a:pt x="56798" y="18890"/>
                    <a:pt x="55904" y="14806"/>
                    <a:pt x="54245" y="11743"/>
                  </a:cubicBezTo>
                  <a:cubicBezTo>
                    <a:pt x="52586" y="8552"/>
                    <a:pt x="50288" y="6254"/>
                    <a:pt x="47608" y="4467"/>
                  </a:cubicBezTo>
                  <a:close/>
                  <a:moveTo>
                    <a:pt x="43523" y="44672"/>
                  </a:moveTo>
                  <a:cubicBezTo>
                    <a:pt x="43523" y="47353"/>
                    <a:pt x="42885" y="49905"/>
                    <a:pt x="41481" y="52203"/>
                  </a:cubicBezTo>
                  <a:cubicBezTo>
                    <a:pt x="40077" y="54500"/>
                    <a:pt x="38163" y="56415"/>
                    <a:pt x="35483" y="57946"/>
                  </a:cubicBezTo>
                  <a:cubicBezTo>
                    <a:pt x="32802" y="59351"/>
                    <a:pt x="29739" y="60116"/>
                    <a:pt x="26037" y="60116"/>
                  </a:cubicBezTo>
                  <a:cubicBezTo>
                    <a:pt x="22336" y="60116"/>
                    <a:pt x="19145" y="59223"/>
                    <a:pt x="16720" y="57564"/>
                  </a:cubicBezTo>
                  <a:cubicBezTo>
                    <a:pt x="14295" y="55904"/>
                    <a:pt x="13019" y="53352"/>
                    <a:pt x="13019" y="50161"/>
                  </a:cubicBezTo>
                  <a:cubicBezTo>
                    <a:pt x="13019" y="47736"/>
                    <a:pt x="13657" y="45949"/>
                    <a:pt x="14933" y="44417"/>
                  </a:cubicBezTo>
                  <a:cubicBezTo>
                    <a:pt x="16210" y="43013"/>
                    <a:pt x="17869" y="41864"/>
                    <a:pt x="20039" y="41098"/>
                  </a:cubicBezTo>
                  <a:cubicBezTo>
                    <a:pt x="22208" y="40333"/>
                    <a:pt x="24506" y="39822"/>
                    <a:pt x="27059" y="39440"/>
                  </a:cubicBezTo>
                  <a:cubicBezTo>
                    <a:pt x="28207" y="39312"/>
                    <a:pt x="29484" y="39056"/>
                    <a:pt x="31143" y="38929"/>
                  </a:cubicBezTo>
                  <a:cubicBezTo>
                    <a:pt x="32802" y="38673"/>
                    <a:pt x="34461" y="38418"/>
                    <a:pt x="36121" y="38163"/>
                  </a:cubicBezTo>
                  <a:cubicBezTo>
                    <a:pt x="37780" y="37908"/>
                    <a:pt x="39439" y="37525"/>
                    <a:pt x="40716" y="37142"/>
                  </a:cubicBezTo>
                  <a:cubicBezTo>
                    <a:pt x="42120" y="36759"/>
                    <a:pt x="43013" y="36249"/>
                    <a:pt x="43396" y="35865"/>
                  </a:cubicBezTo>
                  <a:lnTo>
                    <a:pt x="43396" y="44672"/>
                  </a:lnTo>
                  <a:close/>
                </a:path>
              </a:pathLst>
            </a:custGeom>
            <a:solidFill>
              <a:srgbClr val="14336A"/>
            </a:solidFill>
            <a:ln w="0" cap="flat">
              <a:noFill/>
              <a:prstDash val="solid"/>
              <a:miter/>
            </a:ln>
          </p:spPr>
          <p:txBody>
            <a:bodyPr rtlCol="0" anchor="ctr"/>
            <a:lstStyle/>
            <a:p>
              <a:endParaRPr lang="en-GB" sz="1013"/>
            </a:p>
          </p:txBody>
        </p:sp>
        <p:sp>
          <p:nvSpPr>
            <p:cNvPr id="33" name="Freeform 32">
              <a:extLst>
                <a:ext uri="{FF2B5EF4-FFF2-40B4-BE49-F238E27FC236}">
                  <a16:creationId xmlns:a16="http://schemas.microsoft.com/office/drawing/2014/main" id="{20FA98BA-CA44-9891-FA07-FDA0AED6C5F2}"/>
                </a:ext>
              </a:extLst>
            </p:cNvPr>
            <p:cNvSpPr/>
            <p:nvPr/>
          </p:nvSpPr>
          <p:spPr>
            <a:xfrm>
              <a:off x="2678420" y="6299425"/>
              <a:ext cx="56797" cy="69178"/>
            </a:xfrm>
            <a:custGeom>
              <a:avLst/>
              <a:gdLst>
                <a:gd name="connsiteX0" fmla="*/ 46076 w 56797"/>
                <a:gd name="connsiteY0" fmla="*/ 2936 h 69178"/>
                <a:gd name="connsiteX1" fmla="*/ 33823 w 56797"/>
                <a:gd name="connsiteY1" fmla="*/ 0 h 69178"/>
                <a:gd name="connsiteX2" fmla="*/ 21060 w 56797"/>
                <a:gd name="connsiteY2" fmla="*/ 3319 h 69178"/>
                <a:gd name="connsiteX3" fmla="*/ 13657 w 56797"/>
                <a:gd name="connsiteY3" fmla="*/ 11998 h 69178"/>
                <a:gd name="connsiteX4" fmla="*/ 12764 w 56797"/>
                <a:gd name="connsiteY4" fmla="*/ 11998 h 69178"/>
                <a:gd name="connsiteX5" fmla="*/ 12764 w 56797"/>
                <a:gd name="connsiteY5" fmla="*/ 894 h 69178"/>
                <a:gd name="connsiteX6" fmla="*/ 0 w 56797"/>
                <a:gd name="connsiteY6" fmla="*/ 894 h 69178"/>
                <a:gd name="connsiteX7" fmla="*/ 0 w 56797"/>
                <a:gd name="connsiteY7" fmla="*/ 69178 h 69178"/>
                <a:gd name="connsiteX8" fmla="*/ 13274 w 56797"/>
                <a:gd name="connsiteY8" fmla="*/ 69178 h 69178"/>
                <a:gd name="connsiteX9" fmla="*/ 13274 w 56797"/>
                <a:gd name="connsiteY9" fmla="*/ 28591 h 69178"/>
                <a:gd name="connsiteX10" fmla="*/ 15316 w 56797"/>
                <a:gd name="connsiteY10" fmla="*/ 19273 h 69178"/>
                <a:gd name="connsiteX11" fmla="*/ 20932 w 56797"/>
                <a:gd name="connsiteY11" fmla="*/ 13402 h 69178"/>
                <a:gd name="connsiteX12" fmla="*/ 29101 w 56797"/>
                <a:gd name="connsiteY12" fmla="*/ 11360 h 69178"/>
                <a:gd name="connsiteX13" fmla="*/ 39694 w 56797"/>
                <a:gd name="connsiteY13" fmla="*/ 15571 h 69178"/>
                <a:gd name="connsiteX14" fmla="*/ 43523 w 56797"/>
                <a:gd name="connsiteY14" fmla="*/ 27186 h 69178"/>
                <a:gd name="connsiteX15" fmla="*/ 43523 w 56797"/>
                <a:gd name="connsiteY15" fmla="*/ 69051 h 69178"/>
                <a:gd name="connsiteX16" fmla="*/ 56798 w 56797"/>
                <a:gd name="connsiteY16" fmla="*/ 69051 h 69178"/>
                <a:gd name="connsiteX17" fmla="*/ 56798 w 56797"/>
                <a:gd name="connsiteY17" fmla="*/ 25655 h 69178"/>
                <a:gd name="connsiteX18" fmla="*/ 53862 w 56797"/>
                <a:gd name="connsiteY18" fmla="*/ 11487 h 69178"/>
                <a:gd name="connsiteX19" fmla="*/ 45693 w 56797"/>
                <a:gd name="connsiteY19" fmla="*/ 2808 h 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8">
                  <a:moveTo>
                    <a:pt x="46076" y="2936"/>
                  </a:moveTo>
                  <a:cubicBezTo>
                    <a:pt x="42630" y="1021"/>
                    <a:pt x="38546" y="0"/>
                    <a:pt x="33823" y="0"/>
                  </a:cubicBezTo>
                  <a:cubicBezTo>
                    <a:pt x="28718" y="0"/>
                    <a:pt x="24506" y="1149"/>
                    <a:pt x="21060" y="3319"/>
                  </a:cubicBezTo>
                  <a:cubicBezTo>
                    <a:pt x="17741" y="5489"/>
                    <a:pt x="15188" y="8424"/>
                    <a:pt x="13657" y="11998"/>
                  </a:cubicBezTo>
                  <a:lnTo>
                    <a:pt x="12764" y="11998"/>
                  </a:lnTo>
                  <a:lnTo>
                    <a:pt x="12764" y="894"/>
                  </a:lnTo>
                  <a:lnTo>
                    <a:pt x="0" y="894"/>
                  </a:lnTo>
                  <a:lnTo>
                    <a:pt x="0" y="69178"/>
                  </a:lnTo>
                  <a:lnTo>
                    <a:pt x="13274" y="69178"/>
                  </a:lnTo>
                  <a:lnTo>
                    <a:pt x="13274" y="28591"/>
                  </a:lnTo>
                  <a:cubicBezTo>
                    <a:pt x="13274" y="25017"/>
                    <a:pt x="13912" y="21826"/>
                    <a:pt x="15316" y="19273"/>
                  </a:cubicBezTo>
                  <a:cubicBezTo>
                    <a:pt x="16720" y="16720"/>
                    <a:pt x="18635" y="14806"/>
                    <a:pt x="20932" y="13402"/>
                  </a:cubicBezTo>
                  <a:cubicBezTo>
                    <a:pt x="23357" y="12125"/>
                    <a:pt x="26037" y="11360"/>
                    <a:pt x="29101" y="11360"/>
                  </a:cubicBezTo>
                  <a:cubicBezTo>
                    <a:pt x="33568" y="11360"/>
                    <a:pt x="37142" y="12764"/>
                    <a:pt x="39694" y="15571"/>
                  </a:cubicBezTo>
                  <a:cubicBezTo>
                    <a:pt x="42247" y="18379"/>
                    <a:pt x="43523" y="22209"/>
                    <a:pt x="43523" y="27186"/>
                  </a:cubicBezTo>
                  <a:lnTo>
                    <a:pt x="43523" y="69051"/>
                  </a:lnTo>
                  <a:lnTo>
                    <a:pt x="56798" y="69051"/>
                  </a:lnTo>
                  <a:lnTo>
                    <a:pt x="56798" y="25655"/>
                  </a:lnTo>
                  <a:cubicBezTo>
                    <a:pt x="56798" y="20039"/>
                    <a:pt x="55776" y="15316"/>
                    <a:pt x="53862" y="11487"/>
                  </a:cubicBezTo>
                  <a:cubicBezTo>
                    <a:pt x="51947" y="7658"/>
                    <a:pt x="49267" y="4723"/>
                    <a:pt x="45693" y="2808"/>
                  </a:cubicBezTo>
                  <a:close/>
                </a:path>
              </a:pathLst>
            </a:custGeom>
            <a:solidFill>
              <a:srgbClr val="14336A"/>
            </a:solidFill>
            <a:ln w="0" cap="flat">
              <a:noFill/>
              <a:prstDash val="solid"/>
              <a:miter/>
            </a:ln>
          </p:spPr>
          <p:txBody>
            <a:bodyPr rtlCol="0" anchor="ctr"/>
            <a:lstStyle/>
            <a:p>
              <a:endParaRPr lang="en-GB" sz="1013"/>
            </a:p>
          </p:txBody>
        </p:sp>
        <p:sp>
          <p:nvSpPr>
            <p:cNvPr id="34" name="Freeform 33">
              <a:extLst>
                <a:ext uri="{FF2B5EF4-FFF2-40B4-BE49-F238E27FC236}">
                  <a16:creationId xmlns:a16="http://schemas.microsoft.com/office/drawing/2014/main" id="{6BF9159B-E51C-E684-DDFC-36BEB84BADD1}"/>
                </a:ext>
              </a:extLst>
            </p:cNvPr>
            <p:cNvSpPr/>
            <p:nvPr/>
          </p:nvSpPr>
          <p:spPr>
            <a:xfrm>
              <a:off x="2164306" y="6435101"/>
              <a:ext cx="67518" cy="91258"/>
            </a:xfrm>
            <a:custGeom>
              <a:avLst/>
              <a:gdLst>
                <a:gd name="connsiteX0" fmla="*/ 50033 w 67518"/>
                <a:gd name="connsiteY0" fmla="*/ 53096 h 91258"/>
                <a:gd name="connsiteX1" fmla="*/ 60499 w 67518"/>
                <a:gd name="connsiteY1" fmla="*/ 43268 h 91258"/>
                <a:gd name="connsiteX2" fmla="*/ 63945 w 67518"/>
                <a:gd name="connsiteY2" fmla="*/ 28591 h 91258"/>
                <a:gd name="connsiteX3" fmla="*/ 60499 w 67518"/>
                <a:gd name="connsiteY3" fmla="*/ 13785 h 91258"/>
                <a:gd name="connsiteX4" fmla="*/ 50033 w 67518"/>
                <a:gd name="connsiteY4" fmla="*/ 3702 h 91258"/>
                <a:gd name="connsiteX5" fmla="*/ 32419 w 67518"/>
                <a:gd name="connsiteY5" fmla="*/ 0 h 91258"/>
                <a:gd name="connsiteX6" fmla="*/ 0 w 67518"/>
                <a:gd name="connsiteY6" fmla="*/ 0 h 91258"/>
                <a:gd name="connsiteX7" fmla="*/ 0 w 67518"/>
                <a:gd name="connsiteY7" fmla="*/ 91132 h 91258"/>
                <a:gd name="connsiteX8" fmla="*/ 13784 w 67518"/>
                <a:gd name="connsiteY8" fmla="*/ 91132 h 91258"/>
                <a:gd name="connsiteX9" fmla="*/ 13784 w 67518"/>
                <a:gd name="connsiteY9" fmla="*/ 56670 h 91258"/>
                <a:gd name="connsiteX10" fmla="*/ 32419 w 67518"/>
                <a:gd name="connsiteY10" fmla="*/ 56670 h 91258"/>
                <a:gd name="connsiteX11" fmla="*/ 33313 w 67518"/>
                <a:gd name="connsiteY11" fmla="*/ 56670 h 91258"/>
                <a:gd name="connsiteX12" fmla="*/ 51820 w 67518"/>
                <a:gd name="connsiteY12" fmla="*/ 91259 h 91258"/>
                <a:gd name="connsiteX13" fmla="*/ 67519 w 67518"/>
                <a:gd name="connsiteY13" fmla="*/ 91259 h 91258"/>
                <a:gd name="connsiteX14" fmla="*/ 47225 w 67518"/>
                <a:gd name="connsiteY14" fmla="*/ 54245 h 91258"/>
                <a:gd name="connsiteX15" fmla="*/ 50033 w 67518"/>
                <a:gd name="connsiteY15" fmla="*/ 53351 h 91258"/>
                <a:gd name="connsiteX16" fmla="*/ 13784 w 67518"/>
                <a:gd name="connsiteY16" fmla="*/ 11743 h 91258"/>
                <a:gd name="connsiteX17" fmla="*/ 31015 w 67518"/>
                <a:gd name="connsiteY17" fmla="*/ 11743 h 91258"/>
                <a:gd name="connsiteX18" fmla="*/ 41992 w 67518"/>
                <a:gd name="connsiteY18" fmla="*/ 13785 h 91258"/>
                <a:gd name="connsiteX19" fmla="*/ 48118 w 67518"/>
                <a:gd name="connsiteY19" fmla="*/ 19656 h 91258"/>
                <a:gd name="connsiteX20" fmla="*/ 50160 w 67518"/>
                <a:gd name="connsiteY20" fmla="*/ 28591 h 91258"/>
                <a:gd name="connsiteX21" fmla="*/ 48246 w 67518"/>
                <a:gd name="connsiteY21" fmla="*/ 37397 h 91258"/>
                <a:gd name="connsiteX22" fmla="*/ 42119 w 67518"/>
                <a:gd name="connsiteY22" fmla="*/ 43013 h 91258"/>
                <a:gd name="connsiteX23" fmla="*/ 31271 w 67518"/>
                <a:gd name="connsiteY23" fmla="*/ 44928 h 91258"/>
                <a:gd name="connsiteX24" fmla="*/ 13784 w 67518"/>
                <a:gd name="connsiteY24" fmla="*/ 44928 h 91258"/>
                <a:gd name="connsiteX25" fmla="*/ 13784 w 67518"/>
                <a:gd name="connsiteY25" fmla="*/ 11870 h 9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518" h="91258">
                  <a:moveTo>
                    <a:pt x="50033" y="53096"/>
                  </a:moveTo>
                  <a:cubicBezTo>
                    <a:pt x="54755" y="50799"/>
                    <a:pt x="58202" y="47480"/>
                    <a:pt x="60499" y="43268"/>
                  </a:cubicBezTo>
                  <a:cubicBezTo>
                    <a:pt x="62796" y="39056"/>
                    <a:pt x="63945" y="34079"/>
                    <a:pt x="63945" y="28591"/>
                  </a:cubicBezTo>
                  <a:cubicBezTo>
                    <a:pt x="63945" y="23102"/>
                    <a:pt x="62796" y="17997"/>
                    <a:pt x="60499" y="13785"/>
                  </a:cubicBezTo>
                  <a:cubicBezTo>
                    <a:pt x="58202" y="9445"/>
                    <a:pt x="54755" y="6127"/>
                    <a:pt x="50033" y="3702"/>
                  </a:cubicBezTo>
                  <a:cubicBezTo>
                    <a:pt x="45310" y="1276"/>
                    <a:pt x="39439" y="0"/>
                    <a:pt x="32419" y="0"/>
                  </a:cubicBezTo>
                  <a:lnTo>
                    <a:pt x="0" y="0"/>
                  </a:lnTo>
                  <a:lnTo>
                    <a:pt x="0" y="91132"/>
                  </a:lnTo>
                  <a:lnTo>
                    <a:pt x="13784" y="91132"/>
                  </a:lnTo>
                  <a:lnTo>
                    <a:pt x="13784" y="56670"/>
                  </a:lnTo>
                  <a:lnTo>
                    <a:pt x="32419" y="56670"/>
                  </a:lnTo>
                  <a:cubicBezTo>
                    <a:pt x="32419" y="56670"/>
                    <a:pt x="32930" y="56670"/>
                    <a:pt x="33313" y="56670"/>
                  </a:cubicBezTo>
                  <a:lnTo>
                    <a:pt x="51820" y="91259"/>
                  </a:lnTo>
                  <a:lnTo>
                    <a:pt x="67519" y="91259"/>
                  </a:lnTo>
                  <a:lnTo>
                    <a:pt x="47225" y="54245"/>
                  </a:lnTo>
                  <a:cubicBezTo>
                    <a:pt x="48118" y="53862"/>
                    <a:pt x="49267" y="53735"/>
                    <a:pt x="50033" y="53351"/>
                  </a:cubicBezTo>
                  <a:close/>
                  <a:moveTo>
                    <a:pt x="13784" y="11743"/>
                  </a:moveTo>
                  <a:lnTo>
                    <a:pt x="31015" y="11743"/>
                  </a:lnTo>
                  <a:cubicBezTo>
                    <a:pt x="35610" y="11743"/>
                    <a:pt x="39184" y="12381"/>
                    <a:pt x="41992" y="13785"/>
                  </a:cubicBezTo>
                  <a:cubicBezTo>
                    <a:pt x="44800" y="15189"/>
                    <a:pt x="46842" y="17103"/>
                    <a:pt x="48118" y="19656"/>
                  </a:cubicBezTo>
                  <a:cubicBezTo>
                    <a:pt x="49395" y="22209"/>
                    <a:pt x="50160" y="25144"/>
                    <a:pt x="50160" y="28591"/>
                  </a:cubicBezTo>
                  <a:cubicBezTo>
                    <a:pt x="50160" y="32037"/>
                    <a:pt x="49522" y="34972"/>
                    <a:pt x="48246" y="37397"/>
                  </a:cubicBezTo>
                  <a:cubicBezTo>
                    <a:pt x="46970" y="39822"/>
                    <a:pt x="44927" y="41737"/>
                    <a:pt x="42119" y="43013"/>
                  </a:cubicBezTo>
                  <a:cubicBezTo>
                    <a:pt x="39311" y="44289"/>
                    <a:pt x="35738" y="44928"/>
                    <a:pt x="31271" y="44928"/>
                  </a:cubicBezTo>
                  <a:lnTo>
                    <a:pt x="13784" y="44928"/>
                  </a:lnTo>
                  <a:lnTo>
                    <a:pt x="13784" y="11870"/>
                  </a:lnTo>
                  <a:close/>
                </a:path>
              </a:pathLst>
            </a:custGeom>
            <a:solidFill>
              <a:srgbClr val="14336A"/>
            </a:solidFill>
            <a:ln w="0" cap="flat">
              <a:noFill/>
              <a:prstDash val="solid"/>
              <a:miter/>
            </a:ln>
          </p:spPr>
          <p:txBody>
            <a:bodyPr rtlCol="0" anchor="ctr"/>
            <a:lstStyle/>
            <a:p>
              <a:endParaRPr lang="en-GB" sz="1013"/>
            </a:p>
          </p:txBody>
        </p:sp>
        <p:sp>
          <p:nvSpPr>
            <p:cNvPr id="35" name="Freeform 34">
              <a:extLst>
                <a:ext uri="{FF2B5EF4-FFF2-40B4-BE49-F238E27FC236}">
                  <a16:creationId xmlns:a16="http://schemas.microsoft.com/office/drawing/2014/main" id="{DBF6D325-C0E5-B1B1-6118-A64EEDB1FE59}"/>
                </a:ext>
              </a:extLst>
            </p:cNvPr>
            <p:cNvSpPr/>
            <p:nvPr/>
          </p:nvSpPr>
          <p:spPr>
            <a:xfrm>
              <a:off x="2243312"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350 w 61775"/>
                <a:gd name="connsiteY21" fmla="*/ 18379 h 70582"/>
                <a:gd name="connsiteX22" fmla="*/ 52586 w 61775"/>
                <a:gd name="connsiteY22" fmla="*/ 7786 h 70582"/>
                <a:gd name="connsiteX23" fmla="*/ 13402 w 61775"/>
                <a:gd name="connsiteY23" fmla="*/ 29101 h 70582"/>
                <a:gd name="connsiteX24" fmla="*/ 15444 w 61775"/>
                <a:gd name="connsiteY24" fmla="*/ 20804 h 70582"/>
                <a:gd name="connsiteX25" fmla="*/ 21826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10" y="11614"/>
                    <a:pt x="3957" y="16975"/>
                  </a:cubicBezTo>
                  <a:cubicBezTo>
                    <a:pt x="1276" y="22336"/>
                    <a:pt x="0" y="28462"/>
                    <a:pt x="0" y="35483"/>
                  </a:cubicBezTo>
                  <a:cubicBezTo>
                    <a:pt x="0" y="42502"/>
                    <a:pt x="1276" y="48756"/>
                    <a:pt x="3957" y="53989"/>
                  </a:cubicBezTo>
                  <a:cubicBezTo>
                    <a:pt x="6637" y="59222"/>
                    <a:pt x="10339" y="63307"/>
                    <a:pt x="15189" y="66242"/>
                  </a:cubicBezTo>
                  <a:cubicBezTo>
                    <a:pt x="20039" y="69178"/>
                    <a:pt x="25782" y="70582"/>
                    <a:pt x="32547" y="70582"/>
                  </a:cubicBezTo>
                  <a:cubicBezTo>
                    <a:pt x="37525" y="70582"/>
                    <a:pt x="41992" y="69816"/>
                    <a:pt x="45821" y="68284"/>
                  </a:cubicBezTo>
                  <a:cubicBezTo>
                    <a:pt x="49778" y="66753"/>
                    <a:pt x="52969"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350" y="18379"/>
                  </a:cubicBezTo>
                  <a:cubicBezTo>
                    <a:pt x="57691" y="14040"/>
                    <a:pt x="55394" y="10466"/>
                    <a:pt x="52586" y="7786"/>
                  </a:cubicBezTo>
                  <a:close/>
                  <a:moveTo>
                    <a:pt x="13402" y="29101"/>
                  </a:moveTo>
                  <a:cubicBezTo>
                    <a:pt x="13529" y="26165"/>
                    <a:pt x="14167" y="23357"/>
                    <a:pt x="15444" y="20804"/>
                  </a:cubicBezTo>
                  <a:cubicBezTo>
                    <a:pt x="16975" y="17869"/>
                    <a:pt x="19018" y="15444"/>
                    <a:pt x="21826" y="13657"/>
                  </a:cubicBezTo>
                  <a:cubicBezTo>
                    <a:pt x="24634" y="11870"/>
                    <a:pt x="27825"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36" name="Freeform 35">
              <a:extLst>
                <a:ext uri="{FF2B5EF4-FFF2-40B4-BE49-F238E27FC236}">
                  <a16:creationId xmlns:a16="http://schemas.microsoft.com/office/drawing/2014/main" id="{921E8760-4193-0712-2C4A-6778661784A0}"/>
                </a:ext>
              </a:extLst>
            </p:cNvPr>
            <p:cNvSpPr/>
            <p:nvPr/>
          </p:nvSpPr>
          <p:spPr>
            <a:xfrm>
              <a:off x="2320021" y="6456927"/>
              <a:ext cx="55648" cy="70582"/>
            </a:xfrm>
            <a:custGeom>
              <a:avLst/>
              <a:gdLst>
                <a:gd name="connsiteX0" fmla="*/ 36887 w 55648"/>
                <a:gd name="connsiteY0" fmla="*/ 31015 h 70582"/>
                <a:gd name="connsiteX1" fmla="*/ 26037 w 55648"/>
                <a:gd name="connsiteY1" fmla="*/ 28590 h 70582"/>
                <a:gd name="connsiteX2" fmla="*/ 17869 w 55648"/>
                <a:gd name="connsiteY2" fmla="*/ 25144 h 70582"/>
                <a:gd name="connsiteX3" fmla="*/ 15316 w 55648"/>
                <a:gd name="connsiteY3" fmla="*/ 19656 h 70582"/>
                <a:gd name="connsiteX4" fmla="*/ 19145 w 55648"/>
                <a:gd name="connsiteY4" fmla="*/ 13146 h 70582"/>
                <a:gd name="connsiteX5" fmla="*/ 28590 w 55648"/>
                <a:gd name="connsiteY5" fmla="*/ 10594 h 70582"/>
                <a:gd name="connsiteX6" fmla="*/ 35483 w 55648"/>
                <a:gd name="connsiteY6" fmla="*/ 11870 h 70582"/>
                <a:gd name="connsiteX7" fmla="*/ 39822 w 55648"/>
                <a:gd name="connsiteY7" fmla="*/ 15316 h 70582"/>
                <a:gd name="connsiteX8" fmla="*/ 42247 w 55648"/>
                <a:gd name="connsiteY8" fmla="*/ 19656 h 70582"/>
                <a:gd name="connsiteX9" fmla="*/ 54245 w 55648"/>
                <a:gd name="connsiteY9" fmla="*/ 17486 h 70582"/>
                <a:gd name="connsiteX10" fmla="*/ 45821 w 55648"/>
                <a:gd name="connsiteY10" fmla="*/ 4722 h 70582"/>
                <a:gd name="connsiteX11" fmla="*/ 28335 w 55648"/>
                <a:gd name="connsiteY11" fmla="*/ 0 h 70582"/>
                <a:gd name="connsiteX12" fmla="*/ 14678 w 55648"/>
                <a:gd name="connsiteY12" fmla="*/ 2552 h 70582"/>
                <a:gd name="connsiteX13" fmla="*/ 5361 w 55648"/>
                <a:gd name="connsiteY13" fmla="*/ 9700 h 70582"/>
                <a:gd name="connsiteX14" fmla="*/ 1914 w 55648"/>
                <a:gd name="connsiteY14" fmla="*/ 20294 h 70582"/>
                <a:gd name="connsiteX15" fmla="*/ 6509 w 55648"/>
                <a:gd name="connsiteY15" fmla="*/ 32292 h 70582"/>
                <a:gd name="connsiteX16" fmla="*/ 20677 w 55648"/>
                <a:gd name="connsiteY16" fmla="*/ 39184 h 70582"/>
                <a:gd name="connsiteX17" fmla="*/ 32292 w 55648"/>
                <a:gd name="connsiteY17" fmla="*/ 41737 h 70582"/>
                <a:gd name="connsiteX18" fmla="*/ 39567 w 55648"/>
                <a:gd name="connsiteY18" fmla="*/ 45055 h 70582"/>
                <a:gd name="connsiteX19" fmla="*/ 41992 w 55648"/>
                <a:gd name="connsiteY19" fmla="*/ 50416 h 70582"/>
                <a:gd name="connsiteX20" fmla="*/ 38035 w 55648"/>
                <a:gd name="connsiteY20" fmla="*/ 57052 h 70582"/>
                <a:gd name="connsiteX21" fmla="*/ 27569 w 55648"/>
                <a:gd name="connsiteY21" fmla="*/ 59733 h 70582"/>
                <a:gd name="connsiteX22" fmla="*/ 17869 w 55648"/>
                <a:gd name="connsiteY22" fmla="*/ 57180 h 70582"/>
                <a:gd name="connsiteX23" fmla="*/ 12891 w 55648"/>
                <a:gd name="connsiteY23" fmla="*/ 49650 h 70582"/>
                <a:gd name="connsiteX24" fmla="*/ 0 w 55648"/>
                <a:gd name="connsiteY24" fmla="*/ 51564 h 70582"/>
                <a:gd name="connsiteX25" fmla="*/ 8934 w 55648"/>
                <a:gd name="connsiteY25" fmla="*/ 65604 h 70582"/>
                <a:gd name="connsiteX26" fmla="*/ 27697 w 55648"/>
                <a:gd name="connsiteY26" fmla="*/ 70582 h 70582"/>
                <a:gd name="connsiteX27" fmla="*/ 42247 w 55648"/>
                <a:gd name="connsiteY27" fmla="*/ 67902 h 70582"/>
                <a:gd name="connsiteX28" fmla="*/ 52075 w 55648"/>
                <a:gd name="connsiteY28" fmla="*/ 60371 h 70582"/>
                <a:gd name="connsiteX29" fmla="*/ 55649 w 55648"/>
                <a:gd name="connsiteY29" fmla="*/ 49395 h 70582"/>
                <a:gd name="connsiteX30" fmla="*/ 51054 w 55648"/>
                <a:gd name="connsiteY30" fmla="*/ 37652 h 70582"/>
                <a:gd name="connsiteX31" fmla="*/ 37014 w 55648"/>
                <a:gd name="connsiteY31" fmla="*/ 30887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648" h="70582">
                  <a:moveTo>
                    <a:pt x="36887" y="31015"/>
                  </a:moveTo>
                  <a:lnTo>
                    <a:pt x="26037" y="28590"/>
                  </a:lnTo>
                  <a:cubicBezTo>
                    <a:pt x="22336" y="27697"/>
                    <a:pt x="19528" y="26548"/>
                    <a:pt x="17869" y="25144"/>
                  </a:cubicBezTo>
                  <a:cubicBezTo>
                    <a:pt x="16210" y="23740"/>
                    <a:pt x="15316" y="21953"/>
                    <a:pt x="15316" y="19656"/>
                  </a:cubicBezTo>
                  <a:cubicBezTo>
                    <a:pt x="15316" y="16975"/>
                    <a:pt x="16593" y="14805"/>
                    <a:pt x="19145" y="13146"/>
                  </a:cubicBezTo>
                  <a:cubicBezTo>
                    <a:pt x="21698" y="11487"/>
                    <a:pt x="24761" y="10594"/>
                    <a:pt x="28590" y="10594"/>
                  </a:cubicBezTo>
                  <a:cubicBezTo>
                    <a:pt x="31398" y="10594"/>
                    <a:pt x="33696" y="11104"/>
                    <a:pt x="35483" y="11870"/>
                  </a:cubicBezTo>
                  <a:cubicBezTo>
                    <a:pt x="37269" y="12764"/>
                    <a:pt x="38801" y="13912"/>
                    <a:pt x="39822" y="15316"/>
                  </a:cubicBezTo>
                  <a:cubicBezTo>
                    <a:pt x="40843" y="16720"/>
                    <a:pt x="41737" y="18124"/>
                    <a:pt x="42247" y="19656"/>
                  </a:cubicBezTo>
                  <a:lnTo>
                    <a:pt x="54245" y="17486"/>
                  </a:lnTo>
                  <a:cubicBezTo>
                    <a:pt x="52841" y="12125"/>
                    <a:pt x="50033" y="7913"/>
                    <a:pt x="45821" y="4722"/>
                  </a:cubicBezTo>
                  <a:cubicBezTo>
                    <a:pt x="41609" y="1532"/>
                    <a:pt x="35738" y="0"/>
                    <a:pt x="28335" y="0"/>
                  </a:cubicBezTo>
                  <a:cubicBezTo>
                    <a:pt x="23229" y="0"/>
                    <a:pt x="18635" y="893"/>
                    <a:pt x="14678" y="2552"/>
                  </a:cubicBezTo>
                  <a:cubicBezTo>
                    <a:pt x="10721" y="4212"/>
                    <a:pt x="7530" y="6637"/>
                    <a:pt x="5361" y="9700"/>
                  </a:cubicBezTo>
                  <a:cubicBezTo>
                    <a:pt x="3063" y="12764"/>
                    <a:pt x="1914" y="16210"/>
                    <a:pt x="1914" y="20294"/>
                  </a:cubicBezTo>
                  <a:cubicBezTo>
                    <a:pt x="1914" y="25144"/>
                    <a:pt x="3446" y="29228"/>
                    <a:pt x="6509" y="32292"/>
                  </a:cubicBezTo>
                  <a:cubicBezTo>
                    <a:pt x="9573" y="35483"/>
                    <a:pt x="14295" y="37780"/>
                    <a:pt x="20677" y="39184"/>
                  </a:cubicBezTo>
                  <a:lnTo>
                    <a:pt x="32292" y="41737"/>
                  </a:lnTo>
                  <a:cubicBezTo>
                    <a:pt x="35610" y="42502"/>
                    <a:pt x="38035" y="43523"/>
                    <a:pt x="39567" y="45055"/>
                  </a:cubicBezTo>
                  <a:cubicBezTo>
                    <a:pt x="41098" y="46459"/>
                    <a:pt x="41992" y="48246"/>
                    <a:pt x="41992" y="50416"/>
                  </a:cubicBezTo>
                  <a:cubicBezTo>
                    <a:pt x="41992" y="53096"/>
                    <a:pt x="40716" y="55266"/>
                    <a:pt x="38035" y="57052"/>
                  </a:cubicBezTo>
                  <a:cubicBezTo>
                    <a:pt x="35483" y="58840"/>
                    <a:pt x="31909" y="59733"/>
                    <a:pt x="27569" y="59733"/>
                  </a:cubicBezTo>
                  <a:cubicBezTo>
                    <a:pt x="23612" y="59733"/>
                    <a:pt x="20294" y="58840"/>
                    <a:pt x="17869" y="57180"/>
                  </a:cubicBezTo>
                  <a:cubicBezTo>
                    <a:pt x="15316" y="55521"/>
                    <a:pt x="13785" y="52968"/>
                    <a:pt x="12891" y="49650"/>
                  </a:cubicBezTo>
                  <a:lnTo>
                    <a:pt x="0" y="51564"/>
                  </a:lnTo>
                  <a:cubicBezTo>
                    <a:pt x="1149" y="57563"/>
                    <a:pt x="4084" y="62286"/>
                    <a:pt x="8934" y="65604"/>
                  </a:cubicBezTo>
                  <a:cubicBezTo>
                    <a:pt x="13785" y="68923"/>
                    <a:pt x="20039" y="70582"/>
                    <a:pt x="27697" y="70582"/>
                  </a:cubicBezTo>
                  <a:cubicBezTo>
                    <a:pt x="33185" y="70582"/>
                    <a:pt x="38035" y="69689"/>
                    <a:pt x="42247" y="67902"/>
                  </a:cubicBezTo>
                  <a:cubicBezTo>
                    <a:pt x="46459" y="66115"/>
                    <a:pt x="49778" y="63562"/>
                    <a:pt x="52075" y="60371"/>
                  </a:cubicBezTo>
                  <a:cubicBezTo>
                    <a:pt x="54372" y="57180"/>
                    <a:pt x="55649" y="53479"/>
                    <a:pt x="55649" y="49395"/>
                  </a:cubicBezTo>
                  <a:cubicBezTo>
                    <a:pt x="55649" y="44544"/>
                    <a:pt x="54117" y="40588"/>
                    <a:pt x="51054" y="37652"/>
                  </a:cubicBezTo>
                  <a:cubicBezTo>
                    <a:pt x="47991" y="34716"/>
                    <a:pt x="43268" y="32419"/>
                    <a:pt x="37014" y="30887"/>
                  </a:cubicBezTo>
                  <a:close/>
                </a:path>
              </a:pathLst>
            </a:custGeom>
            <a:solidFill>
              <a:srgbClr val="14336A"/>
            </a:solidFill>
            <a:ln w="0" cap="flat">
              <a:noFill/>
              <a:prstDash val="solid"/>
              <a:miter/>
            </a:ln>
          </p:spPr>
          <p:txBody>
            <a:bodyPr rtlCol="0" anchor="ctr"/>
            <a:lstStyle/>
            <a:p>
              <a:endParaRPr lang="en-GB" sz="1013"/>
            </a:p>
          </p:txBody>
        </p:sp>
        <p:sp>
          <p:nvSpPr>
            <p:cNvPr id="37" name="Freeform 36">
              <a:extLst>
                <a:ext uri="{FF2B5EF4-FFF2-40B4-BE49-F238E27FC236}">
                  <a16:creationId xmlns:a16="http://schemas.microsoft.com/office/drawing/2014/main" id="{23B44C3D-CE56-704E-E7E2-44AE649FBFDE}"/>
                </a:ext>
              </a:extLst>
            </p:cNvPr>
            <p:cNvSpPr/>
            <p:nvPr/>
          </p:nvSpPr>
          <p:spPr>
            <a:xfrm>
              <a:off x="2390348"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4 h 70582"/>
                <a:gd name="connsiteX25" fmla="*/ 21698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4"/>
                  </a:cubicBezTo>
                  <a:cubicBezTo>
                    <a:pt x="16848" y="17869"/>
                    <a:pt x="18890" y="15444"/>
                    <a:pt x="21698" y="13657"/>
                  </a:cubicBezTo>
                  <a:cubicBezTo>
                    <a:pt x="24506" y="11870"/>
                    <a:pt x="27697"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38" name="Freeform 37">
              <a:extLst>
                <a:ext uri="{FF2B5EF4-FFF2-40B4-BE49-F238E27FC236}">
                  <a16:creationId xmlns:a16="http://schemas.microsoft.com/office/drawing/2014/main" id="{5943D24A-AA07-4BE8-54C3-73E582669C5A}"/>
                </a:ext>
              </a:extLst>
            </p:cNvPr>
            <p:cNvSpPr/>
            <p:nvPr/>
          </p:nvSpPr>
          <p:spPr>
            <a:xfrm>
              <a:off x="2466929" y="6456927"/>
              <a:ext cx="56797" cy="70709"/>
            </a:xfrm>
            <a:custGeom>
              <a:avLst/>
              <a:gdLst>
                <a:gd name="connsiteX0" fmla="*/ 47480 w 56797"/>
                <a:gd name="connsiteY0" fmla="*/ 4467 h 70709"/>
                <a:gd name="connsiteX1" fmla="*/ 38801 w 56797"/>
                <a:gd name="connsiteY1" fmla="*/ 1021 h 70709"/>
                <a:gd name="connsiteX2" fmla="*/ 30122 w 56797"/>
                <a:gd name="connsiteY2" fmla="*/ 0 h 70709"/>
                <a:gd name="connsiteX3" fmla="*/ 18379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396 w 56797"/>
                <a:gd name="connsiteY31" fmla="*/ 44544 h 70709"/>
                <a:gd name="connsiteX32" fmla="*/ 41354 w 56797"/>
                <a:gd name="connsiteY32" fmla="*/ 52075 h 70709"/>
                <a:gd name="connsiteX33" fmla="*/ 35355 w 56797"/>
                <a:gd name="connsiteY33" fmla="*/ 57819 h 70709"/>
                <a:gd name="connsiteX34" fmla="*/ 25910 w 56797"/>
                <a:gd name="connsiteY34" fmla="*/ 59988 h 70709"/>
                <a:gd name="connsiteX35" fmla="*/ 16593 w 56797"/>
                <a:gd name="connsiteY35" fmla="*/ 57436 h 70709"/>
                <a:gd name="connsiteX36" fmla="*/ 12891 w 56797"/>
                <a:gd name="connsiteY36" fmla="*/ 50033 h 70709"/>
                <a:gd name="connsiteX37" fmla="*/ 14806 w 56797"/>
                <a:gd name="connsiteY37" fmla="*/ 44289 h 70709"/>
                <a:gd name="connsiteX38" fmla="*/ 19911 w 56797"/>
                <a:gd name="connsiteY38" fmla="*/ 40971 h 70709"/>
                <a:gd name="connsiteX39" fmla="*/ 26931 w 56797"/>
                <a:gd name="connsiteY39" fmla="*/ 39311 h 70709"/>
                <a:gd name="connsiteX40" fmla="*/ 31015 w 56797"/>
                <a:gd name="connsiteY40" fmla="*/ 38801 h 70709"/>
                <a:gd name="connsiteX41" fmla="*/ 35993 w 56797"/>
                <a:gd name="connsiteY41" fmla="*/ 38035 h 70709"/>
                <a:gd name="connsiteX42" fmla="*/ 40588 w 56797"/>
                <a:gd name="connsiteY42" fmla="*/ 37014 h 70709"/>
                <a:gd name="connsiteX43" fmla="*/ 43268 w 56797"/>
                <a:gd name="connsiteY43" fmla="*/ 35738 h 70709"/>
                <a:gd name="connsiteX44" fmla="*/ 43268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480" y="4467"/>
                  </a:moveTo>
                  <a:cubicBezTo>
                    <a:pt x="44800" y="2808"/>
                    <a:pt x="41864" y="1659"/>
                    <a:pt x="38801" y="1021"/>
                  </a:cubicBezTo>
                  <a:cubicBezTo>
                    <a:pt x="35738" y="383"/>
                    <a:pt x="32802" y="0"/>
                    <a:pt x="30122" y="0"/>
                  </a:cubicBezTo>
                  <a:cubicBezTo>
                    <a:pt x="26038" y="0"/>
                    <a:pt x="22081" y="638"/>
                    <a:pt x="18379" y="1787"/>
                  </a:cubicBezTo>
                  <a:cubicBezTo>
                    <a:pt x="14678" y="2935"/>
                    <a:pt x="11360"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3013"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5"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396" y="44544"/>
                  </a:moveTo>
                  <a:cubicBezTo>
                    <a:pt x="43396" y="47225"/>
                    <a:pt x="42758" y="49778"/>
                    <a:pt x="41354" y="52075"/>
                  </a:cubicBezTo>
                  <a:cubicBezTo>
                    <a:pt x="39950" y="54372"/>
                    <a:pt x="38035" y="56287"/>
                    <a:pt x="35355" y="57819"/>
                  </a:cubicBezTo>
                  <a:cubicBezTo>
                    <a:pt x="32675" y="59222"/>
                    <a:pt x="29611" y="59988"/>
                    <a:pt x="25910" y="59988"/>
                  </a:cubicBezTo>
                  <a:cubicBezTo>
                    <a:pt x="22209" y="59988"/>
                    <a:pt x="19018" y="59095"/>
                    <a:pt x="16593" y="57436"/>
                  </a:cubicBezTo>
                  <a:cubicBezTo>
                    <a:pt x="14167" y="55776"/>
                    <a:pt x="12891" y="53224"/>
                    <a:pt x="12891" y="50033"/>
                  </a:cubicBezTo>
                  <a:cubicBezTo>
                    <a:pt x="12891" y="47608"/>
                    <a:pt x="13529" y="45821"/>
                    <a:pt x="14806" y="44289"/>
                  </a:cubicBezTo>
                  <a:cubicBezTo>
                    <a:pt x="16082" y="42885"/>
                    <a:pt x="17741" y="41737"/>
                    <a:pt x="19911" y="40971"/>
                  </a:cubicBezTo>
                  <a:cubicBezTo>
                    <a:pt x="22081" y="40205"/>
                    <a:pt x="24378" y="39694"/>
                    <a:pt x="26931" y="39311"/>
                  </a:cubicBezTo>
                  <a:cubicBezTo>
                    <a:pt x="28080" y="39184"/>
                    <a:pt x="29356" y="38929"/>
                    <a:pt x="31015" y="38801"/>
                  </a:cubicBezTo>
                  <a:cubicBezTo>
                    <a:pt x="32675" y="38546"/>
                    <a:pt x="34334" y="38291"/>
                    <a:pt x="35993" y="38035"/>
                  </a:cubicBezTo>
                  <a:cubicBezTo>
                    <a:pt x="37652" y="37780"/>
                    <a:pt x="39184" y="37397"/>
                    <a:pt x="40588" y="37014"/>
                  </a:cubicBezTo>
                  <a:cubicBezTo>
                    <a:pt x="41992" y="36631"/>
                    <a:pt x="42885" y="36121"/>
                    <a:pt x="43268" y="35738"/>
                  </a:cubicBezTo>
                  <a:lnTo>
                    <a:pt x="43268" y="44544"/>
                  </a:lnTo>
                  <a:close/>
                </a:path>
              </a:pathLst>
            </a:custGeom>
            <a:solidFill>
              <a:srgbClr val="14336A"/>
            </a:solidFill>
            <a:ln w="0" cap="flat">
              <a:noFill/>
              <a:prstDash val="solid"/>
              <a:miter/>
            </a:ln>
          </p:spPr>
          <p:txBody>
            <a:bodyPr rtlCol="0" anchor="ctr"/>
            <a:lstStyle/>
            <a:p>
              <a:endParaRPr lang="en-GB" sz="1013"/>
            </a:p>
          </p:txBody>
        </p:sp>
        <p:sp>
          <p:nvSpPr>
            <p:cNvPr id="39" name="Freeform 38">
              <a:extLst>
                <a:ext uri="{FF2B5EF4-FFF2-40B4-BE49-F238E27FC236}">
                  <a16:creationId xmlns:a16="http://schemas.microsoft.com/office/drawing/2014/main" id="{2396ECEC-23D8-3023-7D8D-C08B34907066}"/>
                </a:ext>
              </a:extLst>
            </p:cNvPr>
            <p:cNvSpPr/>
            <p:nvPr/>
          </p:nvSpPr>
          <p:spPr>
            <a:xfrm>
              <a:off x="2544403" y="6456671"/>
              <a:ext cx="36503" cy="69433"/>
            </a:xfrm>
            <a:custGeom>
              <a:avLst/>
              <a:gdLst>
                <a:gd name="connsiteX0" fmla="*/ 31015 w 36503"/>
                <a:gd name="connsiteY0" fmla="*/ 128 h 69433"/>
                <a:gd name="connsiteX1" fmla="*/ 20294 w 36503"/>
                <a:gd name="connsiteY1" fmla="*/ 3319 h 69433"/>
                <a:gd name="connsiteX2" fmla="*/ 13657 w 36503"/>
                <a:gd name="connsiteY2" fmla="*/ 11998 h 69433"/>
                <a:gd name="connsiteX3" fmla="*/ 12891 w 36503"/>
                <a:gd name="connsiteY3" fmla="*/ 11998 h 69433"/>
                <a:gd name="connsiteX4" fmla="*/ 12891 w 36503"/>
                <a:gd name="connsiteY4" fmla="*/ 1149 h 69433"/>
                <a:gd name="connsiteX5" fmla="*/ 0 w 36503"/>
                <a:gd name="connsiteY5" fmla="*/ 1149 h 69433"/>
                <a:gd name="connsiteX6" fmla="*/ 0 w 36503"/>
                <a:gd name="connsiteY6" fmla="*/ 69433 h 69433"/>
                <a:gd name="connsiteX7" fmla="*/ 13274 w 36503"/>
                <a:gd name="connsiteY7" fmla="*/ 69433 h 69433"/>
                <a:gd name="connsiteX8" fmla="*/ 13274 w 36503"/>
                <a:gd name="connsiteY8" fmla="*/ 27697 h 69433"/>
                <a:gd name="connsiteX9" fmla="*/ 15444 w 36503"/>
                <a:gd name="connsiteY9" fmla="*/ 19784 h 69433"/>
                <a:gd name="connsiteX10" fmla="*/ 21187 w 36503"/>
                <a:gd name="connsiteY10" fmla="*/ 14295 h 69433"/>
                <a:gd name="connsiteX11" fmla="*/ 29611 w 36503"/>
                <a:gd name="connsiteY11" fmla="*/ 12253 h 69433"/>
                <a:gd name="connsiteX12" fmla="*/ 33696 w 36503"/>
                <a:gd name="connsiteY12" fmla="*/ 12508 h 69433"/>
                <a:gd name="connsiteX13" fmla="*/ 36504 w 36503"/>
                <a:gd name="connsiteY13" fmla="*/ 13019 h 69433"/>
                <a:gd name="connsiteX14" fmla="*/ 36504 w 36503"/>
                <a:gd name="connsiteY14" fmla="*/ 256 h 69433"/>
                <a:gd name="connsiteX15" fmla="*/ 33823 w 36503"/>
                <a:gd name="connsiteY15" fmla="*/ 0 h 69433"/>
                <a:gd name="connsiteX16" fmla="*/ 30888 w 36503"/>
                <a:gd name="connsiteY16" fmla="*/ 0 h 6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03" h="69433">
                  <a:moveTo>
                    <a:pt x="31015" y="128"/>
                  </a:moveTo>
                  <a:cubicBezTo>
                    <a:pt x="27059" y="128"/>
                    <a:pt x="23485" y="1149"/>
                    <a:pt x="20294" y="3319"/>
                  </a:cubicBezTo>
                  <a:cubicBezTo>
                    <a:pt x="17103" y="5488"/>
                    <a:pt x="14933" y="8296"/>
                    <a:pt x="13657" y="11998"/>
                  </a:cubicBezTo>
                  <a:lnTo>
                    <a:pt x="12891" y="11998"/>
                  </a:lnTo>
                  <a:lnTo>
                    <a:pt x="12891" y="1149"/>
                  </a:lnTo>
                  <a:lnTo>
                    <a:pt x="0" y="1149"/>
                  </a:lnTo>
                  <a:lnTo>
                    <a:pt x="0" y="69433"/>
                  </a:lnTo>
                  <a:lnTo>
                    <a:pt x="13274" y="69433"/>
                  </a:lnTo>
                  <a:lnTo>
                    <a:pt x="13274" y="27697"/>
                  </a:lnTo>
                  <a:cubicBezTo>
                    <a:pt x="13274" y="24761"/>
                    <a:pt x="14040" y="22081"/>
                    <a:pt x="15444" y="19784"/>
                  </a:cubicBezTo>
                  <a:cubicBezTo>
                    <a:pt x="16848" y="17486"/>
                    <a:pt x="18762" y="15571"/>
                    <a:pt x="21187" y="14295"/>
                  </a:cubicBezTo>
                  <a:cubicBezTo>
                    <a:pt x="23612" y="13019"/>
                    <a:pt x="26420" y="12253"/>
                    <a:pt x="29611" y="12253"/>
                  </a:cubicBezTo>
                  <a:cubicBezTo>
                    <a:pt x="31015" y="12253"/>
                    <a:pt x="32292" y="12253"/>
                    <a:pt x="33696" y="12508"/>
                  </a:cubicBezTo>
                  <a:cubicBezTo>
                    <a:pt x="35100" y="12764"/>
                    <a:pt x="35993" y="12891"/>
                    <a:pt x="36504" y="13019"/>
                  </a:cubicBezTo>
                  <a:lnTo>
                    <a:pt x="36504" y="256"/>
                  </a:lnTo>
                  <a:cubicBezTo>
                    <a:pt x="35865" y="256"/>
                    <a:pt x="34972" y="128"/>
                    <a:pt x="33823" y="0"/>
                  </a:cubicBezTo>
                  <a:cubicBezTo>
                    <a:pt x="32675" y="0"/>
                    <a:pt x="31653" y="0"/>
                    <a:pt x="30888" y="0"/>
                  </a:cubicBezTo>
                  <a:close/>
                </a:path>
              </a:pathLst>
            </a:custGeom>
            <a:solidFill>
              <a:srgbClr val="14336A"/>
            </a:solidFill>
            <a:ln w="0" cap="flat">
              <a:noFill/>
              <a:prstDash val="solid"/>
              <a:miter/>
            </a:ln>
          </p:spPr>
          <p:txBody>
            <a:bodyPr rtlCol="0" anchor="ctr"/>
            <a:lstStyle/>
            <a:p>
              <a:endParaRPr lang="en-GB" sz="1013"/>
            </a:p>
          </p:txBody>
        </p:sp>
        <p:sp>
          <p:nvSpPr>
            <p:cNvPr id="40" name="Freeform 39">
              <a:extLst>
                <a:ext uri="{FF2B5EF4-FFF2-40B4-BE49-F238E27FC236}">
                  <a16:creationId xmlns:a16="http://schemas.microsoft.com/office/drawing/2014/main" id="{F95997B2-CC05-2C3C-22E2-870C9D9E04CA}"/>
                </a:ext>
              </a:extLst>
            </p:cNvPr>
            <p:cNvSpPr/>
            <p:nvPr/>
          </p:nvSpPr>
          <p:spPr>
            <a:xfrm>
              <a:off x="2590096"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70" y="70582"/>
                    <a:pt x="41992" y="69561"/>
                    <a:pt x="46076" y="67646"/>
                  </a:cubicBezTo>
                  <a:cubicBezTo>
                    <a:pt x="50161" y="65732"/>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335"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41" name="Freeform 40">
              <a:extLst>
                <a:ext uri="{FF2B5EF4-FFF2-40B4-BE49-F238E27FC236}">
                  <a16:creationId xmlns:a16="http://schemas.microsoft.com/office/drawing/2014/main" id="{EB9CE458-2290-5A82-7147-D5DA46CCAF2B}"/>
                </a:ext>
              </a:extLst>
            </p:cNvPr>
            <p:cNvSpPr/>
            <p:nvPr/>
          </p:nvSpPr>
          <p:spPr>
            <a:xfrm>
              <a:off x="2667571" y="6434973"/>
              <a:ext cx="57563" cy="91131"/>
            </a:xfrm>
            <a:custGeom>
              <a:avLst/>
              <a:gdLst>
                <a:gd name="connsiteX0" fmla="*/ 46459 w 57563"/>
                <a:gd name="connsiteY0" fmla="*/ 24889 h 91131"/>
                <a:gd name="connsiteX1" fmla="*/ 34206 w 57563"/>
                <a:gd name="connsiteY1" fmla="*/ 21953 h 91131"/>
                <a:gd name="connsiteX2" fmla="*/ 21315 w 57563"/>
                <a:gd name="connsiteY2" fmla="*/ 25144 h 91131"/>
                <a:gd name="connsiteX3" fmla="*/ 14040 w 57563"/>
                <a:gd name="connsiteY3" fmla="*/ 33951 h 91131"/>
                <a:gd name="connsiteX4" fmla="*/ 13146 w 57563"/>
                <a:gd name="connsiteY4" fmla="*/ 33951 h 91131"/>
                <a:gd name="connsiteX5" fmla="*/ 13146 w 57563"/>
                <a:gd name="connsiteY5" fmla="*/ 0 h 91131"/>
                <a:gd name="connsiteX6" fmla="*/ 0 w 57563"/>
                <a:gd name="connsiteY6" fmla="*/ 0 h 91131"/>
                <a:gd name="connsiteX7" fmla="*/ 0 w 57563"/>
                <a:gd name="connsiteY7" fmla="*/ 91131 h 91131"/>
                <a:gd name="connsiteX8" fmla="*/ 13274 w 57563"/>
                <a:gd name="connsiteY8" fmla="*/ 91131 h 91131"/>
                <a:gd name="connsiteX9" fmla="*/ 13274 w 57563"/>
                <a:gd name="connsiteY9" fmla="*/ 50543 h 91131"/>
                <a:gd name="connsiteX10" fmla="*/ 15444 w 57563"/>
                <a:gd name="connsiteY10" fmla="*/ 41226 h 91131"/>
                <a:gd name="connsiteX11" fmla="*/ 21315 w 57563"/>
                <a:gd name="connsiteY11" fmla="*/ 35355 h 91131"/>
                <a:gd name="connsiteX12" fmla="*/ 29739 w 57563"/>
                <a:gd name="connsiteY12" fmla="*/ 33313 h 91131"/>
                <a:gd name="connsiteX13" fmla="*/ 40460 w 57563"/>
                <a:gd name="connsiteY13" fmla="*/ 37524 h 91131"/>
                <a:gd name="connsiteX14" fmla="*/ 44289 w 57563"/>
                <a:gd name="connsiteY14" fmla="*/ 49267 h 91131"/>
                <a:gd name="connsiteX15" fmla="*/ 44289 w 57563"/>
                <a:gd name="connsiteY15" fmla="*/ 91131 h 91131"/>
                <a:gd name="connsiteX16" fmla="*/ 57563 w 57563"/>
                <a:gd name="connsiteY16" fmla="*/ 91131 h 91131"/>
                <a:gd name="connsiteX17" fmla="*/ 57563 w 57563"/>
                <a:gd name="connsiteY17" fmla="*/ 47735 h 91131"/>
                <a:gd name="connsiteX18" fmla="*/ 54628 w 57563"/>
                <a:gd name="connsiteY18" fmla="*/ 33440 h 91131"/>
                <a:gd name="connsiteX19" fmla="*/ 46459 w 57563"/>
                <a:gd name="connsiteY19" fmla="*/ 24889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63" h="91131">
                  <a:moveTo>
                    <a:pt x="46459" y="24889"/>
                  </a:moveTo>
                  <a:cubicBezTo>
                    <a:pt x="42885" y="22974"/>
                    <a:pt x="38801" y="21953"/>
                    <a:pt x="34206" y="21953"/>
                  </a:cubicBezTo>
                  <a:cubicBezTo>
                    <a:pt x="28845" y="21953"/>
                    <a:pt x="24633" y="22974"/>
                    <a:pt x="21315" y="25144"/>
                  </a:cubicBezTo>
                  <a:cubicBezTo>
                    <a:pt x="17997" y="27314"/>
                    <a:pt x="15571" y="30249"/>
                    <a:pt x="14040" y="33951"/>
                  </a:cubicBezTo>
                  <a:lnTo>
                    <a:pt x="13146" y="33951"/>
                  </a:lnTo>
                  <a:lnTo>
                    <a:pt x="13146" y="0"/>
                  </a:lnTo>
                  <a:lnTo>
                    <a:pt x="0" y="0"/>
                  </a:lnTo>
                  <a:lnTo>
                    <a:pt x="0" y="91131"/>
                  </a:lnTo>
                  <a:lnTo>
                    <a:pt x="13274" y="91131"/>
                  </a:lnTo>
                  <a:lnTo>
                    <a:pt x="13274" y="50543"/>
                  </a:lnTo>
                  <a:cubicBezTo>
                    <a:pt x="13274" y="46970"/>
                    <a:pt x="13912" y="43779"/>
                    <a:pt x="15444" y="41226"/>
                  </a:cubicBezTo>
                  <a:cubicBezTo>
                    <a:pt x="16848" y="38673"/>
                    <a:pt x="18762" y="36759"/>
                    <a:pt x="21315" y="35355"/>
                  </a:cubicBezTo>
                  <a:cubicBezTo>
                    <a:pt x="23740" y="34078"/>
                    <a:pt x="26548" y="33313"/>
                    <a:pt x="29739" y="33313"/>
                  </a:cubicBezTo>
                  <a:cubicBezTo>
                    <a:pt x="34334" y="33313"/>
                    <a:pt x="37908" y="34717"/>
                    <a:pt x="40460" y="37524"/>
                  </a:cubicBezTo>
                  <a:cubicBezTo>
                    <a:pt x="43013" y="40332"/>
                    <a:pt x="44289" y="44162"/>
                    <a:pt x="44289" y="49267"/>
                  </a:cubicBezTo>
                  <a:lnTo>
                    <a:pt x="44289" y="91131"/>
                  </a:lnTo>
                  <a:lnTo>
                    <a:pt x="57563" y="91131"/>
                  </a:lnTo>
                  <a:lnTo>
                    <a:pt x="57563" y="47735"/>
                  </a:lnTo>
                  <a:cubicBezTo>
                    <a:pt x="57563" y="41992"/>
                    <a:pt x="56542" y="37269"/>
                    <a:pt x="54628" y="33440"/>
                  </a:cubicBezTo>
                  <a:cubicBezTo>
                    <a:pt x="52713" y="29611"/>
                    <a:pt x="49905" y="26803"/>
                    <a:pt x="46459" y="24889"/>
                  </a:cubicBezTo>
                  <a:close/>
                </a:path>
              </a:pathLst>
            </a:custGeom>
            <a:solidFill>
              <a:srgbClr val="14336A"/>
            </a:solidFill>
            <a:ln w="0" cap="flat">
              <a:noFill/>
              <a:prstDash val="solid"/>
              <a:miter/>
            </a:ln>
          </p:spPr>
          <p:txBody>
            <a:bodyPr rtlCol="0" anchor="ctr"/>
            <a:lstStyle/>
            <a:p>
              <a:endParaRPr lang="en-GB" sz="1013"/>
            </a:p>
          </p:txBody>
        </p:sp>
        <p:sp>
          <p:nvSpPr>
            <p:cNvPr id="42" name="Freeform 41">
              <a:extLst>
                <a:ext uri="{FF2B5EF4-FFF2-40B4-BE49-F238E27FC236}">
                  <a16:creationId xmlns:a16="http://schemas.microsoft.com/office/drawing/2014/main" id="{B126E2FE-CD27-F321-A351-14875FB87D3C}"/>
                </a:ext>
              </a:extLst>
            </p:cNvPr>
            <p:cNvSpPr/>
            <p:nvPr/>
          </p:nvSpPr>
          <p:spPr>
            <a:xfrm>
              <a:off x="2776444" y="6435101"/>
              <a:ext cx="81303" cy="91131"/>
            </a:xfrm>
            <a:custGeom>
              <a:avLst/>
              <a:gdLst>
                <a:gd name="connsiteX0" fmla="*/ 32802 w 81303"/>
                <a:gd name="connsiteY0" fmla="*/ 0 h 91131"/>
                <a:gd name="connsiteX1" fmla="*/ 0 w 81303"/>
                <a:gd name="connsiteY1" fmla="*/ 91132 h 91131"/>
                <a:gd name="connsiteX2" fmla="*/ 14550 w 81303"/>
                <a:gd name="connsiteY2" fmla="*/ 91132 h 91131"/>
                <a:gd name="connsiteX3" fmla="*/ 22847 w 81303"/>
                <a:gd name="connsiteY3" fmla="*/ 67008 h 91131"/>
                <a:gd name="connsiteX4" fmla="*/ 58457 w 81303"/>
                <a:gd name="connsiteY4" fmla="*/ 67008 h 91131"/>
                <a:gd name="connsiteX5" fmla="*/ 66753 w 81303"/>
                <a:gd name="connsiteY5" fmla="*/ 91132 h 91131"/>
                <a:gd name="connsiteX6" fmla="*/ 81303 w 81303"/>
                <a:gd name="connsiteY6" fmla="*/ 91132 h 91131"/>
                <a:gd name="connsiteX7" fmla="*/ 48501 w 81303"/>
                <a:gd name="connsiteY7" fmla="*/ 0 h 91131"/>
                <a:gd name="connsiteX8" fmla="*/ 32675 w 81303"/>
                <a:gd name="connsiteY8" fmla="*/ 0 h 91131"/>
                <a:gd name="connsiteX9" fmla="*/ 26931 w 81303"/>
                <a:gd name="connsiteY9" fmla="*/ 55394 h 91131"/>
                <a:gd name="connsiteX10" fmla="*/ 40333 w 81303"/>
                <a:gd name="connsiteY10" fmla="*/ 16465 h 91131"/>
                <a:gd name="connsiteX11" fmla="*/ 41098 w 81303"/>
                <a:gd name="connsiteY11" fmla="*/ 16465 h 91131"/>
                <a:gd name="connsiteX12" fmla="*/ 54500 w 81303"/>
                <a:gd name="connsiteY12" fmla="*/ 55394 h 91131"/>
                <a:gd name="connsiteX13" fmla="*/ 26931 w 81303"/>
                <a:gd name="connsiteY13" fmla="*/ 55394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303" h="91131">
                  <a:moveTo>
                    <a:pt x="32802" y="0"/>
                  </a:moveTo>
                  <a:lnTo>
                    <a:pt x="0" y="91132"/>
                  </a:lnTo>
                  <a:lnTo>
                    <a:pt x="14550" y="91132"/>
                  </a:lnTo>
                  <a:lnTo>
                    <a:pt x="22847" y="67008"/>
                  </a:lnTo>
                  <a:lnTo>
                    <a:pt x="58457" y="67008"/>
                  </a:lnTo>
                  <a:lnTo>
                    <a:pt x="66753" y="91132"/>
                  </a:lnTo>
                  <a:lnTo>
                    <a:pt x="81303" y="91132"/>
                  </a:lnTo>
                  <a:lnTo>
                    <a:pt x="48501" y="0"/>
                  </a:lnTo>
                  <a:lnTo>
                    <a:pt x="32675" y="0"/>
                  </a:lnTo>
                  <a:close/>
                  <a:moveTo>
                    <a:pt x="26931" y="55394"/>
                  </a:moveTo>
                  <a:lnTo>
                    <a:pt x="40333" y="16465"/>
                  </a:lnTo>
                  <a:lnTo>
                    <a:pt x="41098" y="16465"/>
                  </a:lnTo>
                  <a:lnTo>
                    <a:pt x="54500" y="55394"/>
                  </a:lnTo>
                  <a:lnTo>
                    <a:pt x="26931" y="55394"/>
                  </a:lnTo>
                  <a:close/>
                </a:path>
              </a:pathLst>
            </a:custGeom>
            <a:solidFill>
              <a:srgbClr val="14336A"/>
            </a:solidFill>
            <a:ln w="0" cap="flat">
              <a:noFill/>
              <a:prstDash val="solid"/>
              <a:miter/>
            </a:ln>
          </p:spPr>
          <p:txBody>
            <a:bodyPr rtlCol="0" anchor="ctr"/>
            <a:lstStyle/>
            <a:p>
              <a:endParaRPr lang="en-GB" sz="1013"/>
            </a:p>
          </p:txBody>
        </p:sp>
        <p:sp>
          <p:nvSpPr>
            <p:cNvPr id="43" name="Freeform 42">
              <a:extLst>
                <a:ext uri="{FF2B5EF4-FFF2-40B4-BE49-F238E27FC236}">
                  <a16:creationId xmlns:a16="http://schemas.microsoft.com/office/drawing/2014/main" id="{3D2002AD-A537-122F-2890-0DE9C2724212}"/>
                </a:ext>
              </a:extLst>
            </p:cNvPr>
            <p:cNvSpPr/>
            <p:nvPr/>
          </p:nvSpPr>
          <p:spPr>
            <a:xfrm>
              <a:off x="2873063"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44" name="Freeform 43">
              <a:extLst>
                <a:ext uri="{FF2B5EF4-FFF2-40B4-BE49-F238E27FC236}">
                  <a16:creationId xmlns:a16="http://schemas.microsoft.com/office/drawing/2014/main" id="{B1B9AB01-94EC-18C2-7BFC-7BBAE04F4CB8}"/>
                </a:ext>
              </a:extLst>
            </p:cNvPr>
            <p:cNvSpPr/>
            <p:nvPr/>
          </p:nvSpPr>
          <p:spPr>
            <a:xfrm>
              <a:off x="2907397"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45" name="Freeform 44">
              <a:extLst>
                <a:ext uri="{FF2B5EF4-FFF2-40B4-BE49-F238E27FC236}">
                  <a16:creationId xmlns:a16="http://schemas.microsoft.com/office/drawing/2014/main" id="{11204B6E-77F8-3127-6E11-5FAEF62549CF}"/>
                </a:ext>
              </a:extLst>
            </p:cNvPr>
            <p:cNvSpPr/>
            <p:nvPr/>
          </p:nvSpPr>
          <p:spPr>
            <a:xfrm>
              <a:off x="2940072" y="6431400"/>
              <a:ext cx="16847" cy="15826"/>
            </a:xfrm>
            <a:custGeom>
              <a:avLst/>
              <a:gdLst>
                <a:gd name="connsiteX0" fmla="*/ 8424 w 16847"/>
                <a:gd name="connsiteY0" fmla="*/ 0 h 15826"/>
                <a:gd name="connsiteX1" fmla="*/ 2425 w 16847"/>
                <a:gd name="connsiteY1" fmla="*/ 2297 h 15826"/>
                <a:gd name="connsiteX2" fmla="*/ 0 w 16847"/>
                <a:gd name="connsiteY2" fmla="*/ 7913 h 15826"/>
                <a:gd name="connsiteX3" fmla="*/ 2425 w 16847"/>
                <a:gd name="connsiteY3" fmla="*/ 13529 h 15826"/>
                <a:gd name="connsiteX4" fmla="*/ 8424 w 16847"/>
                <a:gd name="connsiteY4" fmla="*/ 15827 h 15826"/>
                <a:gd name="connsiteX5" fmla="*/ 14423 w 16847"/>
                <a:gd name="connsiteY5" fmla="*/ 13529 h 15826"/>
                <a:gd name="connsiteX6" fmla="*/ 16848 w 16847"/>
                <a:gd name="connsiteY6" fmla="*/ 7913 h 15826"/>
                <a:gd name="connsiteX7" fmla="*/ 14423 w 16847"/>
                <a:gd name="connsiteY7" fmla="*/ 2297 h 15826"/>
                <a:gd name="connsiteX8" fmla="*/ 8424 w 16847"/>
                <a:gd name="connsiteY8" fmla="*/ 0 h 1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7" h="15826">
                  <a:moveTo>
                    <a:pt x="8424" y="0"/>
                  </a:moveTo>
                  <a:cubicBezTo>
                    <a:pt x="6126" y="0"/>
                    <a:pt x="4084" y="766"/>
                    <a:pt x="2425" y="2297"/>
                  </a:cubicBezTo>
                  <a:cubicBezTo>
                    <a:pt x="766" y="3829"/>
                    <a:pt x="0" y="5743"/>
                    <a:pt x="0" y="7913"/>
                  </a:cubicBezTo>
                  <a:cubicBezTo>
                    <a:pt x="0" y="10083"/>
                    <a:pt x="766" y="11870"/>
                    <a:pt x="2425" y="13529"/>
                  </a:cubicBezTo>
                  <a:cubicBezTo>
                    <a:pt x="4084" y="15061"/>
                    <a:pt x="5999" y="15827"/>
                    <a:pt x="8424" y="15827"/>
                  </a:cubicBezTo>
                  <a:cubicBezTo>
                    <a:pt x="10849" y="15827"/>
                    <a:pt x="12764" y="15061"/>
                    <a:pt x="14423" y="13529"/>
                  </a:cubicBezTo>
                  <a:cubicBezTo>
                    <a:pt x="16082" y="11997"/>
                    <a:pt x="16848" y="10083"/>
                    <a:pt x="16848" y="7913"/>
                  </a:cubicBezTo>
                  <a:cubicBezTo>
                    <a:pt x="16848" y="5743"/>
                    <a:pt x="16082" y="3829"/>
                    <a:pt x="14423" y="2297"/>
                  </a:cubicBezTo>
                  <a:cubicBezTo>
                    <a:pt x="12764" y="766"/>
                    <a:pt x="10849" y="0"/>
                    <a:pt x="8424" y="0"/>
                  </a:cubicBezTo>
                  <a:close/>
                </a:path>
              </a:pathLst>
            </a:custGeom>
            <a:solidFill>
              <a:srgbClr val="14336A"/>
            </a:solidFill>
            <a:ln w="0" cap="flat">
              <a:noFill/>
              <a:prstDash val="solid"/>
              <a:miter/>
            </a:ln>
          </p:spPr>
          <p:txBody>
            <a:bodyPr rtlCol="0" anchor="ctr"/>
            <a:lstStyle/>
            <a:p>
              <a:endParaRPr lang="en-GB" sz="1013"/>
            </a:p>
          </p:txBody>
        </p:sp>
        <p:sp>
          <p:nvSpPr>
            <p:cNvPr id="46" name="Freeform 45">
              <a:extLst>
                <a:ext uri="{FF2B5EF4-FFF2-40B4-BE49-F238E27FC236}">
                  <a16:creationId xmlns:a16="http://schemas.microsoft.com/office/drawing/2014/main" id="{ACB5A205-A03D-935C-2904-4238F9CC7FB8}"/>
                </a:ext>
              </a:extLst>
            </p:cNvPr>
            <p:cNvSpPr/>
            <p:nvPr/>
          </p:nvSpPr>
          <p:spPr>
            <a:xfrm>
              <a:off x="2941731" y="6457820"/>
              <a:ext cx="13274" cy="68284"/>
            </a:xfrm>
            <a:custGeom>
              <a:avLst/>
              <a:gdLst>
                <a:gd name="connsiteX0" fmla="*/ 0 w 13274"/>
                <a:gd name="connsiteY0" fmla="*/ 0 h 68284"/>
                <a:gd name="connsiteX1" fmla="*/ 13274 w 13274"/>
                <a:gd name="connsiteY1" fmla="*/ 0 h 68284"/>
                <a:gd name="connsiteX2" fmla="*/ 13274 w 13274"/>
                <a:gd name="connsiteY2" fmla="*/ 68285 h 68284"/>
                <a:gd name="connsiteX3" fmla="*/ 0 w 13274"/>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3274" h="68284">
                  <a:moveTo>
                    <a:pt x="0" y="0"/>
                  </a:moveTo>
                  <a:lnTo>
                    <a:pt x="13274" y="0"/>
                  </a:lnTo>
                  <a:lnTo>
                    <a:pt x="13274" y="68285"/>
                  </a:lnTo>
                  <a:lnTo>
                    <a:pt x="0" y="68285"/>
                  </a:lnTo>
                  <a:close/>
                </a:path>
              </a:pathLst>
            </a:custGeom>
            <a:solidFill>
              <a:srgbClr val="14336A"/>
            </a:solidFill>
            <a:ln w="0" cap="flat">
              <a:noFill/>
              <a:prstDash val="solid"/>
              <a:miter/>
            </a:ln>
          </p:spPr>
          <p:txBody>
            <a:bodyPr rtlCol="0" anchor="ctr"/>
            <a:lstStyle/>
            <a:p>
              <a:endParaRPr lang="en-GB" sz="1013"/>
            </a:p>
          </p:txBody>
        </p:sp>
        <p:sp>
          <p:nvSpPr>
            <p:cNvPr id="47" name="Freeform 46">
              <a:extLst>
                <a:ext uri="{FF2B5EF4-FFF2-40B4-BE49-F238E27FC236}">
                  <a16:creationId xmlns:a16="http://schemas.microsoft.com/office/drawing/2014/main" id="{47F11542-B306-4584-6921-A293F996DB8B}"/>
                </a:ext>
              </a:extLst>
            </p:cNvPr>
            <p:cNvSpPr/>
            <p:nvPr/>
          </p:nvSpPr>
          <p:spPr>
            <a:xfrm>
              <a:off x="2972874" y="6456927"/>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524 w 56797"/>
                <a:gd name="connsiteY31" fmla="*/ 44544 h 70709"/>
                <a:gd name="connsiteX32" fmla="*/ 41481 w 56797"/>
                <a:gd name="connsiteY32" fmla="*/ 52075 h 70709"/>
                <a:gd name="connsiteX33" fmla="*/ 35483 w 56797"/>
                <a:gd name="connsiteY33" fmla="*/ 57819 h 70709"/>
                <a:gd name="connsiteX34" fmla="*/ 26038 w 56797"/>
                <a:gd name="connsiteY34" fmla="*/ 59988 h 70709"/>
                <a:gd name="connsiteX35" fmla="*/ 16720 w 56797"/>
                <a:gd name="connsiteY35" fmla="*/ 57436 h 70709"/>
                <a:gd name="connsiteX36" fmla="*/ 13019 w 56797"/>
                <a:gd name="connsiteY36" fmla="*/ 50033 h 70709"/>
                <a:gd name="connsiteX37" fmla="*/ 14933 w 56797"/>
                <a:gd name="connsiteY37" fmla="*/ 44289 h 70709"/>
                <a:gd name="connsiteX38" fmla="*/ 20039 w 56797"/>
                <a:gd name="connsiteY38" fmla="*/ 40971 h 70709"/>
                <a:gd name="connsiteX39" fmla="*/ 27059 w 56797"/>
                <a:gd name="connsiteY39" fmla="*/ 39311 h 70709"/>
                <a:gd name="connsiteX40" fmla="*/ 31143 w 56797"/>
                <a:gd name="connsiteY40" fmla="*/ 38801 h 70709"/>
                <a:gd name="connsiteX41" fmla="*/ 36121 w 56797"/>
                <a:gd name="connsiteY41" fmla="*/ 38035 h 70709"/>
                <a:gd name="connsiteX42" fmla="*/ 40716 w 56797"/>
                <a:gd name="connsiteY42" fmla="*/ 37014 h 70709"/>
                <a:gd name="connsiteX43" fmla="*/ 43396 w 56797"/>
                <a:gd name="connsiteY43" fmla="*/ 35738 h 70709"/>
                <a:gd name="connsiteX44" fmla="*/ 43396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8" y="2808"/>
                    <a:pt x="41992" y="1659"/>
                    <a:pt x="38929" y="1021"/>
                  </a:cubicBezTo>
                  <a:cubicBezTo>
                    <a:pt x="35865" y="383"/>
                    <a:pt x="32930" y="0"/>
                    <a:pt x="30249" y="0"/>
                  </a:cubicBezTo>
                  <a:cubicBezTo>
                    <a:pt x="26165" y="0"/>
                    <a:pt x="22209" y="638"/>
                    <a:pt x="18507" y="1787"/>
                  </a:cubicBezTo>
                  <a:cubicBezTo>
                    <a:pt x="14806" y="2935"/>
                    <a:pt x="11487"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2885"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6"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524" y="44544"/>
                  </a:moveTo>
                  <a:cubicBezTo>
                    <a:pt x="43524" y="47225"/>
                    <a:pt x="42885" y="49778"/>
                    <a:pt x="41481" y="52075"/>
                  </a:cubicBezTo>
                  <a:cubicBezTo>
                    <a:pt x="40077" y="54372"/>
                    <a:pt x="38163" y="56287"/>
                    <a:pt x="35483" y="57819"/>
                  </a:cubicBezTo>
                  <a:cubicBezTo>
                    <a:pt x="32802" y="59222"/>
                    <a:pt x="29739" y="59988"/>
                    <a:pt x="26038" y="59988"/>
                  </a:cubicBezTo>
                  <a:cubicBezTo>
                    <a:pt x="22336" y="59988"/>
                    <a:pt x="19145" y="59095"/>
                    <a:pt x="16720" y="57436"/>
                  </a:cubicBezTo>
                  <a:cubicBezTo>
                    <a:pt x="14295" y="55776"/>
                    <a:pt x="13019" y="53224"/>
                    <a:pt x="13019" y="50033"/>
                  </a:cubicBezTo>
                  <a:cubicBezTo>
                    <a:pt x="13019" y="47608"/>
                    <a:pt x="13657" y="45821"/>
                    <a:pt x="14933" y="44289"/>
                  </a:cubicBezTo>
                  <a:cubicBezTo>
                    <a:pt x="16210" y="42885"/>
                    <a:pt x="17869" y="41737"/>
                    <a:pt x="20039" y="40971"/>
                  </a:cubicBezTo>
                  <a:cubicBezTo>
                    <a:pt x="22209" y="40205"/>
                    <a:pt x="24506" y="39694"/>
                    <a:pt x="27059" y="39311"/>
                  </a:cubicBezTo>
                  <a:cubicBezTo>
                    <a:pt x="28207" y="39184"/>
                    <a:pt x="29484" y="38929"/>
                    <a:pt x="31143" y="38801"/>
                  </a:cubicBezTo>
                  <a:cubicBezTo>
                    <a:pt x="32802" y="38546"/>
                    <a:pt x="34461" y="38291"/>
                    <a:pt x="36121" y="38035"/>
                  </a:cubicBezTo>
                  <a:cubicBezTo>
                    <a:pt x="37780" y="37780"/>
                    <a:pt x="39439" y="37397"/>
                    <a:pt x="40716" y="37014"/>
                  </a:cubicBezTo>
                  <a:cubicBezTo>
                    <a:pt x="42120" y="36631"/>
                    <a:pt x="43013" y="36121"/>
                    <a:pt x="43396" y="35738"/>
                  </a:cubicBezTo>
                  <a:lnTo>
                    <a:pt x="43396" y="44544"/>
                  </a:lnTo>
                  <a:close/>
                </a:path>
              </a:pathLst>
            </a:custGeom>
            <a:solidFill>
              <a:srgbClr val="14336A"/>
            </a:solidFill>
            <a:ln w="0" cap="flat">
              <a:noFill/>
              <a:prstDash val="solid"/>
              <a:miter/>
            </a:ln>
          </p:spPr>
          <p:txBody>
            <a:bodyPr rtlCol="0" anchor="ctr"/>
            <a:lstStyle/>
            <a:p>
              <a:endParaRPr lang="en-GB" sz="1013"/>
            </a:p>
          </p:txBody>
        </p:sp>
        <p:sp>
          <p:nvSpPr>
            <p:cNvPr id="48" name="Freeform 47">
              <a:extLst>
                <a:ext uri="{FF2B5EF4-FFF2-40B4-BE49-F238E27FC236}">
                  <a16:creationId xmlns:a16="http://schemas.microsoft.com/office/drawing/2014/main" id="{BB6A478A-B47B-80FA-B142-BEB593241116}"/>
                </a:ext>
              </a:extLst>
            </p:cNvPr>
            <p:cNvSpPr/>
            <p:nvPr/>
          </p:nvSpPr>
          <p:spPr>
            <a:xfrm>
              <a:off x="3050348" y="6456927"/>
              <a:ext cx="56797" cy="69177"/>
            </a:xfrm>
            <a:custGeom>
              <a:avLst/>
              <a:gdLst>
                <a:gd name="connsiteX0" fmla="*/ 46076 w 56797"/>
                <a:gd name="connsiteY0" fmla="*/ 2935 h 69177"/>
                <a:gd name="connsiteX1" fmla="*/ 33823 w 56797"/>
                <a:gd name="connsiteY1" fmla="*/ 0 h 69177"/>
                <a:gd name="connsiteX2" fmla="*/ 21060 w 56797"/>
                <a:gd name="connsiteY2" fmla="*/ 3318 h 69177"/>
                <a:gd name="connsiteX3" fmla="*/ 13657 w 56797"/>
                <a:gd name="connsiteY3" fmla="*/ 11997 h 69177"/>
                <a:gd name="connsiteX4" fmla="*/ 12764 w 56797"/>
                <a:gd name="connsiteY4" fmla="*/ 11997 h 69177"/>
                <a:gd name="connsiteX5" fmla="*/ 12764 w 56797"/>
                <a:gd name="connsiteY5" fmla="*/ 893 h 69177"/>
                <a:gd name="connsiteX6" fmla="*/ 0 w 56797"/>
                <a:gd name="connsiteY6" fmla="*/ 893 h 69177"/>
                <a:gd name="connsiteX7" fmla="*/ 0 w 56797"/>
                <a:gd name="connsiteY7" fmla="*/ 69178 h 69177"/>
                <a:gd name="connsiteX8" fmla="*/ 13274 w 56797"/>
                <a:gd name="connsiteY8" fmla="*/ 69178 h 69177"/>
                <a:gd name="connsiteX9" fmla="*/ 13274 w 56797"/>
                <a:gd name="connsiteY9" fmla="*/ 28590 h 69177"/>
                <a:gd name="connsiteX10" fmla="*/ 15316 w 56797"/>
                <a:gd name="connsiteY10" fmla="*/ 19273 h 69177"/>
                <a:gd name="connsiteX11" fmla="*/ 20932 w 56797"/>
                <a:gd name="connsiteY11" fmla="*/ 13402 h 69177"/>
                <a:gd name="connsiteX12" fmla="*/ 29101 w 56797"/>
                <a:gd name="connsiteY12" fmla="*/ 11359 h 69177"/>
                <a:gd name="connsiteX13" fmla="*/ 39694 w 56797"/>
                <a:gd name="connsiteY13" fmla="*/ 15571 h 69177"/>
                <a:gd name="connsiteX14" fmla="*/ 43523 w 56797"/>
                <a:gd name="connsiteY14" fmla="*/ 27186 h 69177"/>
                <a:gd name="connsiteX15" fmla="*/ 43523 w 56797"/>
                <a:gd name="connsiteY15" fmla="*/ 69050 h 69177"/>
                <a:gd name="connsiteX16" fmla="*/ 56798 w 56797"/>
                <a:gd name="connsiteY16" fmla="*/ 69050 h 69177"/>
                <a:gd name="connsiteX17" fmla="*/ 56798 w 56797"/>
                <a:gd name="connsiteY17" fmla="*/ 25654 h 69177"/>
                <a:gd name="connsiteX18" fmla="*/ 53862 w 56797"/>
                <a:gd name="connsiteY18" fmla="*/ 11487 h 69177"/>
                <a:gd name="connsiteX19" fmla="*/ 45693 w 56797"/>
                <a:gd name="connsiteY19" fmla="*/ 2808 h 6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7">
                  <a:moveTo>
                    <a:pt x="46076" y="2935"/>
                  </a:moveTo>
                  <a:cubicBezTo>
                    <a:pt x="42630" y="1021"/>
                    <a:pt x="38546" y="0"/>
                    <a:pt x="33823" y="0"/>
                  </a:cubicBezTo>
                  <a:cubicBezTo>
                    <a:pt x="28718" y="0"/>
                    <a:pt x="24378" y="1149"/>
                    <a:pt x="21060" y="3318"/>
                  </a:cubicBezTo>
                  <a:cubicBezTo>
                    <a:pt x="17741" y="5488"/>
                    <a:pt x="15188" y="8424"/>
                    <a:pt x="13657" y="11997"/>
                  </a:cubicBezTo>
                  <a:lnTo>
                    <a:pt x="12764" y="11997"/>
                  </a:lnTo>
                  <a:lnTo>
                    <a:pt x="12764" y="893"/>
                  </a:lnTo>
                  <a:lnTo>
                    <a:pt x="0" y="893"/>
                  </a:lnTo>
                  <a:lnTo>
                    <a:pt x="0" y="69178"/>
                  </a:lnTo>
                  <a:lnTo>
                    <a:pt x="13274" y="69178"/>
                  </a:lnTo>
                  <a:lnTo>
                    <a:pt x="13274" y="28590"/>
                  </a:lnTo>
                  <a:cubicBezTo>
                    <a:pt x="13274" y="25016"/>
                    <a:pt x="13912" y="21825"/>
                    <a:pt x="15316" y="19273"/>
                  </a:cubicBezTo>
                  <a:cubicBezTo>
                    <a:pt x="16720" y="16720"/>
                    <a:pt x="18635" y="14805"/>
                    <a:pt x="20932" y="13402"/>
                  </a:cubicBezTo>
                  <a:cubicBezTo>
                    <a:pt x="23357" y="12125"/>
                    <a:pt x="26037" y="11359"/>
                    <a:pt x="29101" y="11359"/>
                  </a:cubicBezTo>
                  <a:cubicBezTo>
                    <a:pt x="33568" y="11359"/>
                    <a:pt x="37142" y="12764"/>
                    <a:pt x="39694" y="15571"/>
                  </a:cubicBezTo>
                  <a:cubicBezTo>
                    <a:pt x="42247" y="18379"/>
                    <a:pt x="43523" y="22208"/>
                    <a:pt x="43523" y="27186"/>
                  </a:cubicBezTo>
                  <a:lnTo>
                    <a:pt x="43523" y="69050"/>
                  </a:lnTo>
                  <a:lnTo>
                    <a:pt x="56798" y="69050"/>
                  </a:lnTo>
                  <a:lnTo>
                    <a:pt x="56798" y="25654"/>
                  </a:lnTo>
                  <a:cubicBezTo>
                    <a:pt x="56798" y="20038"/>
                    <a:pt x="55776" y="15316"/>
                    <a:pt x="53862" y="11487"/>
                  </a:cubicBezTo>
                  <a:cubicBezTo>
                    <a:pt x="51947" y="7658"/>
                    <a:pt x="49267" y="4722"/>
                    <a:pt x="45693" y="2808"/>
                  </a:cubicBezTo>
                  <a:close/>
                </a:path>
              </a:pathLst>
            </a:custGeom>
            <a:solidFill>
              <a:srgbClr val="14336A"/>
            </a:solidFill>
            <a:ln w="0" cap="flat">
              <a:noFill/>
              <a:prstDash val="solid"/>
              <a:miter/>
            </a:ln>
          </p:spPr>
          <p:txBody>
            <a:bodyPr rtlCol="0" anchor="ctr"/>
            <a:lstStyle/>
            <a:p>
              <a:endParaRPr lang="en-GB" sz="1013"/>
            </a:p>
          </p:txBody>
        </p:sp>
        <p:sp>
          <p:nvSpPr>
            <p:cNvPr id="49" name="Freeform 48">
              <a:extLst>
                <a:ext uri="{FF2B5EF4-FFF2-40B4-BE49-F238E27FC236}">
                  <a16:creationId xmlns:a16="http://schemas.microsoft.com/office/drawing/2014/main" id="{A85D3F84-20E0-2181-CA56-0000051AC28A}"/>
                </a:ext>
              </a:extLst>
            </p:cNvPr>
            <p:cNvSpPr/>
            <p:nvPr/>
          </p:nvSpPr>
          <p:spPr>
            <a:xfrm>
              <a:off x="3125398"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69" y="70582"/>
                    <a:pt x="41992" y="69561"/>
                    <a:pt x="46076" y="67646"/>
                  </a:cubicBezTo>
                  <a:cubicBezTo>
                    <a:pt x="50033" y="65604"/>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207"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50" name="Freeform 49">
              <a:extLst>
                <a:ext uri="{FF2B5EF4-FFF2-40B4-BE49-F238E27FC236}">
                  <a16:creationId xmlns:a16="http://schemas.microsoft.com/office/drawing/2014/main" id="{F84E30A2-2460-2A83-4439-23FF01C8E103}"/>
                </a:ext>
              </a:extLst>
            </p:cNvPr>
            <p:cNvSpPr/>
            <p:nvPr/>
          </p:nvSpPr>
          <p:spPr>
            <a:xfrm>
              <a:off x="3199681" y="6456927"/>
              <a:ext cx="61775" cy="70582"/>
            </a:xfrm>
            <a:custGeom>
              <a:avLst/>
              <a:gdLst>
                <a:gd name="connsiteX0" fmla="*/ 61775 w 61775"/>
                <a:gd name="connsiteY0" fmla="*/ 34333 h 70582"/>
                <a:gd name="connsiteX1" fmla="*/ 59223 w 61775"/>
                <a:gd name="connsiteY1" fmla="*/ 18507 h 70582"/>
                <a:gd name="connsiteX2" fmla="*/ 52458 w 61775"/>
                <a:gd name="connsiteY2" fmla="*/ 7913 h 70582"/>
                <a:gd name="connsiteX3" fmla="*/ 42758 w 61775"/>
                <a:gd name="connsiteY3" fmla="*/ 1914 h 70582"/>
                <a:gd name="connsiteX4" fmla="*/ 31526 w 61775"/>
                <a:gd name="connsiteY4" fmla="*/ 0 h 70582"/>
                <a:gd name="connsiteX5" fmla="*/ 14933 w 61775"/>
                <a:gd name="connsiteY5" fmla="*/ 4467 h 70582"/>
                <a:gd name="connsiteX6" fmla="*/ 3957 w 61775"/>
                <a:gd name="connsiteY6" fmla="*/ 16975 h 70582"/>
                <a:gd name="connsiteX7" fmla="*/ 0 w 61775"/>
                <a:gd name="connsiteY7" fmla="*/ 35483 h 70582"/>
                <a:gd name="connsiteX8" fmla="*/ 3957 w 61775"/>
                <a:gd name="connsiteY8" fmla="*/ 53989 h 70582"/>
                <a:gd name="connsiteX9" fmla="*/ 15189 w 61775"/>
                <a:gd name="connsiteY9" fmla="*/ 66242 h 70582"/>
                <a:gd name="connsiteX10" fmla="*/ 32547 w 61775"/>
                <a:gd name="connsiteY10" fmla="*/ 70582 h 70582"/>
                <a:gd name="connsiteX11" fmla="*/ 45821 w 61775"/>
                <a:gd name="connsiteY11" fmla="*/ 68284 h 70582"/>
                <a:gd name="connsiteX12" fmla="*/ 55521 w 61775"/>
                <a:gd name="connsiteY12" fmla="*/ 61775 h 70582"/>
                <a:gd name="connsiteX13" fmla="*/ 60882 w 61775"/>
                <a:gd name="connsiteY13" fmla="*/ 52075 h 70582"/>
                <a:gd name="connsiteX14" fmla="*/ 48246 w 61775"/>
                <a:gd name="connsiteY14" fmla="*/ 49778 h 70582"/>
                <a:gd name="connsiteX15" fmla="*/ 44800 w 61775"/>
                <a:gd name="connsiteY15" fmla="*/ 55138 h 70582"/>
                <a:gd name="connsiteX16" fmla="*/ 39439 w 61775"/>
                <a:gd name="connsiteY16" fmla="*/ 58457 h 70582"/>
                <a:gd name="connsiteX17" fmla="*/ 32547 w 61775"/>
                <a:gd name="connsiteY17" fmla="*/ 59478 h 70582"/>
                <a:gd name="connsiteX18" fmla="*/ 22336 w 61775"/>
                <a:gd name="connsiteY18" fmla="*/ 56925 h 70582"/>
                <a:gd name="connsiteX19" fmla="*/ 15571 w 61775"/>
                <a:gd name="connsiteY19" fmla="*/ 49650 h 70582"/>
                <a:gd name="connsiteX20" fmla="*/ 13274 w 61775"/>
                <a:gd name="connsiteY20" fmla="*/ 38929 h 70582"/>
                <a:gd name="connsiteX21" fmla="*/ 61775 w 61775"/>
                <a:gd name="connsiteY21" fmla="*/ 38929 h 70582"/>
                <a:gd name="connsiteX22" fmla="*/ 61775 w 61775"/>
                <a:gd name="connsiteY22" fmla="*/ 34206 h 70582"/>
                <a:gd name="connsiteX23" fmla="*/ 13274 w 61775"/>
                <a:gd name="connsiteY23" fmla="*/ 29101 h 70582"/>
                <a:gd name="connsiteX24" fmla="*/ 15444 w 61775"/>
                <a:gd name="connsiteY24" fmla="*/ 20804 h 70582"/>
                <a:gd name="connsiteX25" fmla="*/ 21825 w 61775"/>
                <a:gd name="connsiteY25" fmla="*/ 13657 h 70582"/>
                <a:gd name="connsiteX26" fmla="*/ 31653 w 61775"/>
                <a:gd name="connsiteY26" fmla="*/ 10976 h 70582"/>
                <a:gd name="connsiteX27" fmla="*/ 40716 w 61775"/>
                <a:gd name="connsiteY27" fmla="*/ 13274 h 70582"/>
                <a:gd name="connsiteX28" fmla="*/ 46714 w 61775"/>
                <a:gd name="connsiteY28" fmla="*/ 19656 h 70582"/>
                <a:gd name="connsiteX29" fmla="*/ 48884 w 61775"/>
                <a:gd name="connsiteY29" fmla="*/ 28973 h 70582"/>
                <a:gd name="connsiteX30" fmla="*/ 13529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61775" y="34333"/>
                  </a:moveTo>
                  <a:cubicBezTo>
                    <a:pt x="61775" y="28079"/>
                    <a:pt x="61010" y="22846"/>
                    <a:pt x="59223" y="18507"/>
                  </a:cubicBezTo>
                  <a:cubicBezTo>
                    <a:pt x="57563" y="14167"/>
                    <a:pt x="55266" y="10594"/>
                    <a:pt x="52458" y="7913"/>
                  </a:cubicBez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103" y="52841"/>
                    <a:pt x="15571" y="49650"/>
                  </a:cubicBezTo>
                  <a:cubicBezTo>
                    <a:pt x="14040" y="46714"/>
                    <a:pt x="13402" y="43013"/>
                    <a:pt x="13274" y="38929"/>
                  </a:cubicBezTo>
                  <a:lnTo>
                    <a:pt x="61775" y="38929"/>
                  </a:lnTo>
                  <a:lnTo>
                    <a:pt x="61775" y="34206"/>
                  </a:lnTo>
                  <a:close/>
                  <a:moveTo>
                    <a:pt x="13274" y="29101"/>
                  </a:moveTo>
                  <a:cubicBezTo>
                    <a:pt x="13402" y="26165"/>
                    <a:pt x="14040" y="23357"/>
                    <a:pt x="15444" y="20804"/>
                  </a:cubicBezTo>
                  <a:cubicBezTo>
                    <a:pt x="16975" y="17869"/>
                    <a:pt x="19017" y="15444"/>
                    <a:pt x="21825" y="13657"/>
                  </a:cubicBezTo>
                  <a:cubicBezTo>
                    <a:pt x="24633" y="11870"/>
                    <a:pt x="27824" y="10976"/>
                    <a:pt x="31653" y="10976"/>
                  </a:cubicBezTo>
                  <a:cubicBezTo>
                    <a:pt x="35100" y="10976"/>
                    <a:pt x="38035" y="11742"/>
                    <a:pt x="40716" y="13274"/>
                  </a:cubicBezTo>
                  <a:cubicBezTo>
                    <a:pt x="43268" y="14805"/>
                    <a:pt x="45310" y="16975"/>
                    <a:pt x="46714" y="19656"/>
                  </a:cubicBezTo>
                  <a:cubicBezTo>
                    <a:pt x="48118" y="22336"/>
                    <a:pt x="48884" y="25527"/>
                    <a:pt x="48884" y="28973"/>
                  </a:cubicBezTo>
                  <a:lnTo>
                    <a:pt x="13529" y="28973"/>
                  </a:lnTo>
                  <a:close/>
                </a:path>
              </a:pathLst>
            </a:custGeom>
            <a:solidFill>
              <a:srgbClr val="14336A"/>
            </a:solidFill>
            <a:ln w="0" cap="flat">
              <a:noFill/>
              <a:prstDash val="solid"/>
              <a:miter/>
            </a:ln>
          </p:spPr>
          <p:txBody>
            <a:bodyPr rtlCol="0" anchor="ctr"/>
            <a:lstStyle/>
            <a:p>
              <a:endParaRPr lang="en-GB" sz="1013"/>
            </a:p>
          </p:txBody>
        </p:sp>
        <p:sp>
          <p:nvSpPr>
            <p:cNvPr id="51" name="Freeform 50">
              <a:extLst>
                <a:ext uri="{FF2B5EF4-FFF2-40B4-BE49-F238E27FC236}">
                  <a16:creationId xmlns:a16="http://schemas.microsoft.com/office/drawing/2014/main" id="{7D43157A-0136-87B7-6FD8-9AA4698DF6FD}"/>
                </a:ext>
              </a:extLst>
            </p:cNvPr>
            <p:cNvSpPr/>
            <p:nvPr/>
          </p:nvSpPr>
          <p:spPr>
            <a:xfrm>
              <a:off x="638302" y="6272622"/>
              <a:ext cx="184560" cy="255014"/>
            </a:xfrm>
            <a:custGeom>
              <a:avLst/>
              <a:gdLst>
                <a:gd name="connsiteX0" fmla="*/ 0 w 184560"/>
                <a:gd name="connsiteY0" fmla="*/ 255014 h 255014"/>
                <a:gd name="connsiteX1" fmla="*/ 0 w 184560"/>
                <a:gd name="connsiteY1" fmla="*/ 0 h 255014"/>
                <a:gd name="connsiteX2" fmla="*/ 182901 w 184560"/>
                <a:gd name="connsiteY2" fmla="*/ 0 h 255014"/>
                <a:gd name="connsiteX3" fmla="*/ 182901 w 184560"/>
                <a:gd name="connsiteY3" fmla="*/ 58967 h 255014"/>
                <a:gd name="connsiteX4" fmla="*/ 67391 w 184560"/>
                <a:gd name="connsiteY4" fmla="*/ 58967 h 255014"/>
                <a:gd name="connsiteX5" fmla="*/ 67391 w 184560"/>
                <a:gd name="connsiteY5" fmla="*/ 98024 h 255014"/>
                <a:gd name="connsiteX6" fmla="*/ 165926 w 184560"/>
                <a:gd name="connsiteY6" fmla="*/ 98024 h 255014"/>
                <a:gd name="connsiteX7" fmla="*/ 165926 w 184560"/>
                <a:gd name="connsiteY7" fmla="*/ 153289 h 255014"/>
                <a:gd name="connsiteX8" fmla="*/ 67391 w 184560"/>
                <a:gd name="connsiteY8" fmla="*/ 153289 h 255014"/>
                <a:gd name="connsiteX9" fmla="*/ 67391 w 184560"/>
                <a:gd name="connsiteY9" fmla="*/ 195792 h 255014"/>
                <a:gd name="connsiteX10" fmla="*/ 184560 w 184560"/>
                <a:gd name="connsiteY10" fmla="*/ 195792 h 255014"/>
                <a:gd name="connsiteX11" fmla="*/ 184560 w 184560"/>
                <a:gd name="connsiteY11" fmla="*/ 255014 h 255014"/>
                <a:gd name="connsiteX12" fmla="*/ 0 w 184560"/>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560" h="255014">
                  <a:moveTo>
                    <a:pt x="0" y="255014"/>
                  </a:moveTo>
                  <a:lnTo>
                    <a:pt x="0" y="0"/>
                  </a:lnTo>
                  <a:lnTo>
                    <a:pt x="182901" y="0"/>
                  </a:lnTo>
                  <a:lnTo>
                    <a:pt x="182901" y="58967"/>
                  </a:lnTo>
                  <a:lnTo>
                    <a:pt x="67391" y="58967"/>
                  </a:lnTo>
                  <a:lnTo>
                    <a:pt x="67391" y="98024"/>
                  </a:lnTo>
                  <a:lnTo>
                    <a:pt x="165926" y="98024"/>
                  </a:lnTo>
                  <a:lnTo>
                    <a:pt x="165926" y="153289"/>
                  </a:lnTo>
                  <a:lnTo>
                    <a:pt x="67391" y="153289"/>
                  </a:lnTo>
                  <a:lnTo>
                    <a:pt x="67391" y="195792"/>
                  </a:lnTo>
                  <a:lnTo>
                    <a:pt x="184560" y="195792"/>
                  </a:lnTo>
                  <a:lnTo>
                    <a:pt x="184560"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52" name="Freeform 51">
              <a:extLst>
                <a:ext uri="{FF2B5EF4-FFF2-40B4-BE49-F238E27FC236}">
                  <a16:creationId xmlns:a16="http://schemas.microsoft.com/office/drawing/2014/main" id="{5EBAE687-846F-1790-59D2-1D9F5EF8463E}"/>
                </a:ext>
              </a:extLst>
            </p:cNvPr>
            <p:cNvSpPr/>
            <p:nvPr/>
          </p:nvSpPr>
          <p:spPr>
            <a:xfrm>
              <a:off x="1372714" y="6272622"/>
              <a:ext cx="184687" cy="255014"/>
            </a:xfrm>
            <a:custGeom>
              <a:avLst/>
              <a:gdLst>
                <a:gd name="connsiteX0" fmla="*/ 0 w 184687"/>
                <a:gd name="connsiteY0" fmla="*/ 255014 h 255014"/>
                <a:gd name="connsiteX1" fmla="*/ 0 w 184687"/>
                <a:gd name="connsiteY1" fmla="*/ 0 h 255014"/>
                <a:gd name="connsiteX2" fmla="*/ 183029 w 184687"/>
                <a:gd name="connsiteY2" fmla="*/ 0 h 255014"/>
                <a:gd name="connsiteX3" fmla="*/ 183029 w 184687"/>
                <a:gd name="connsiteY3" fmla="*/ 58967 h 255014"/>
                <a:gd name="connsiteX4" fmla="*/ 67519 w 184687"/>
                <a:gd name="connsiteY4" fmla="*/ 58967 h 255014"/>
                <a:gd name="connsiteX5" fmla="*/ 67519 w 184687"/>
                <a:gd name="connsiteY5" fmla="*/ 98024 h 255014"/>
                <a:gd name="connsiteX6" fmla="*/ 166053 w 184687"/>
                <a:gd name="connsiteY6" fmla="*/ 98024 h 255014"/>
                <a:gd name="connsiteX7" fmla="*/ 166053 w 184687"/>
                <a:gd name="connsiteY7" fmla="*/ 153289 h 255014"/>
                <a:gd name="connsiteX8" fmla="*/ 67519 w 184687"/>
                <a:gd name="connsiteY8" fmla="*/ 153289 h 255014"/>
                <a:gd name="connsiteX9" fmla="*/ 67519 w 184687"/>
                <a:gd name="connsiteY9" fmla="*/ 195792 h 255014"/>
                <a:gd name="connsiteX10" fmla="*/ 184688 w 184687"/>
                <a:gd name="connsiteY10" fmla="*/ 195792 h 255014"/>
                <a:gd name="connsiteX11" fmla="*/ 184688 w 184687"/>
                <a:gd name="connsiteY11" fmla="*/ 255014 h 255014"/>
                <a:gd name="connsiteX12" fmla="*/ 0 w 184687"/>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87" h="255014">
                  <a:moveTo>
                    <a:pt x="0" y="255014"/>
                  </a:moveTo>
                  <a:lnTo>
                    <a:pt x="0" y="0"/>
                  </a:lnTo>
                  <a:lnTo>
                    <a:pt x="183029" y="0"/>
                  </a:lnTo>
                  <a:lnTo>
                    <a:pt x="183029" y="58967"/>
                  </a:lnTo>
                  <a:lnTo>
                    <a:pt x="67519" y="58967"/>
                  </a:lnTo>
                  <a:lnTo>
                    <a:pt x="67519" y="98024"/>
                  </a:lnTo>
                  <a:lnTo>
                    <a:pt x="166053" y="98024"/>
                  </a:lnTo>
                  <a:lnTo>
                    <a:pt x="166053" y="153289"/>
                  </a:lnTo>
                  <a:lnTo>
                    <a:pt x="67519" y="153289"/>
                  </a:lnTo>
                  <a:lnTo>
                    <a:pt x="67519" y="195792"/>
                  </a:lnTo>
                  <a:lnTo>
                    <a:pt x="184688" y="195792"/>
                  </a:lnTo>
                  <a:lnTo>
                    <a:pt x="184688"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53" name="Freeform 52">
              <a:extLst>
                <a:ext uri="{FF2B5EF4-FFF2-40B4-BE49-F238E27FC236}">
                  <a16:creationId xmlns:a16="http://schemas.microsoft.com/office/drawing/2014/main" id="{E6F54B27-0C20-FFEC-2D9E-AD33EE94AE0A}"/>
                </a:ext>
              </a:extLst>
            </p:cNvPr>
            <p:cNvSpPr/>
            <p:nvPr/>
          </p:nvSpPr>
          <p:spPr>
            <a:xfrm>
              <a:off x="1598628" y="6272366"/>
              <a:ext cx="495989" cy="255525"/>
            </a:xfrm>
            <a:custGeom>
              <a:avLst/>
              <a:gdLst>
                <a:gd name="connsiteX0" fmla="*/ 392733 w 495989"/>
                <a:gd name="connsiteY0" fmla="*/ 0 h 255525"/>
                <a:gd name="connsiteX1" fmla="*/ 328533 w 495989"/>
                <a:gd name="connsiteY1" fmla="*/ 0 h 255525"/>
                <a:gd name="connsiteX2" fmla="*/ 247740 w 495989"/>
                <a:gd name="connsiteY2" fmla="*/ 199876 h 255525"/>
                <a:gd name="connsiteX3" fmla="*/ 235231 w 495989"/>
                <a:gd name="connsiteY3" fmla="*/ 199876 h 255525"/>
                <a:gd name="connsiteX4" fmla="*/ 209832 w 495989"/>
                <a:gd name="connsiteY4" fmla="*/ 196686 h 255525"/>
                <a:gd name="connsiteX5" fmla="*/ 192474 w 495989"/>
                <a:gd name="connsiteY5" fmla="*/ 186475 h 255525"/>
                <a:gd name="connsiteX6" fmla="*/ 179710 w 495989"/>
                <a:gd name="connsiteY6" fmla="*/ 168095 h 255525"/>
                <a:gd name="connsiteX7" fmla="*/ 178689 w 495989"/>
                <a:gd name="connsiteY7" fmla="*/ 166181 h 255525"/>
                <a:gd name="connsiteX8" fmla="*/ 180603 w 495989"/>
                <a:gd name="connsiteY8" fmla="*/ 165160 h 255525"/>
                <a:gd name="connsiteX9" fmla="*/ 222978 w 495989"/>
                <a:gd name="connsiteY9" fmla="*/ 88068 h 255525"/>
                <a:gd name="connsiteX10" fmla="*/ 210853 w 495989"/>
                <a:gd name="connsiteY10" fmla="*/ 42503 h 255525"/>
                <a:gd name="connsiteX11" fmla="*/ 177413 w 495989"/>
                <a:gd name="connsiteY11" fmla="*/ 11615 h 255525"/>
                <a:gd name="connsiteX12" fmla="*/ 128401 w 495989"/>
                <a:gd name="connsiteY12" fmla="*/ 511 h 255525"/>
                <a:gd name="connsiteX13" fmla="*/ 0 w 495989"/>
                <a:gd name="connsiteY13" fmla="*/ 511 h 255525"/>
                <a:gd name="connsiteX14" fmla="*/ 0 w 495989"/>
                <a:gd name="connsiteY14" fmla="*/ 255526 h 255525"/>
                <a:gd name="connsiteX15" fmla="*/ 67519 w 495989"/>
                <a:gd name="connsiteY15" fmla="*/ 255526 h 255525"/>
                <a:gd name="connsiteX16" fmla="*/ 67519 w 495989"/>
                <a:gd name="connsiteY16" fmla="*/ 182773 h 255525"/>
                <a:gd name="connsiteX17" fmla="*/ 80793 w 495989"/>
                <a:gd name="connsiteY17" fmla="*/ 182773 h 255525"/>
                <a:gd name="connsiteX18" fmla="*/ 111808 w 495989"/>
                <a:gd name="connsiteY18" fmla="*/ 182391 h 255525"/>
                <a:gd name="connsiteX19" fmla="*/ 113340 w 495989"/>
                <a:gd name="connsiteY19" fmla="*/ 182391 h 255525"/>
                <a:gd name="connsiteX20" fmla="*/ 113978 w 495989"/>
                <a:gd name="connsiteY20" fmla="*/ 183794 h 255525"/>
                <a:gd name="connsiteX21" fmla="*/ 158012 w 495989"/>
                <a:gd name="connsiteY21" fmla="*/ 239443 h 255525"/>
                <a:gd name="connsiteX22" fmla="*/ 217235 w 495989"/>
                <a:gd name="connsiteY22" fmla="*/ 255526 h 255525"/>
                <a:gd name="connsiteX23" fmla="*/ 296624 w 495989"/>
                <a:gd name="connsiteY23" fmla="*/ 255526 h 255525"/>
                <a:gd name="connsiteX24" fmla="*/ 310025 w 495989"/>
                <a:gd name="connsiteY24" fmla="*/ 220426 h 255525"/>
                <a:gd name="connsiteX25" fmla="*/ 411368 w 495989"/>
                <a:gd name="connsiteY25" fmla="*/ 220426 h 255525"/>
                <a:gd name="connsiteX26" fmla="*/ 424897 w 495989"/>
                <a:gd name="connsiteY26" fmla="*/ 255526 h 255525"/>
                <a:gd name="connsiteX27" fmla="*/ 495990 w 495989"/>
                <a:gd name="connsiteY27" fmla="*/ 255526 h 255525"/>
                <a:gd name="connsiteX28" fmla="*/ 392861 w 495989"/>
                <a:gd name="connsiteY28" fmla="*/ 256 h 255525"/>
                <a:gd name="connsiteX29" fmla="*/ 150609 w 495989"/>
                <a:gd name="connsiteY29" fmla="*/ 107213 h 255525"/>
                <a:gd name="connsiteX30" fmla="*/ 139633 w 495989"/>
                <a:gd name="connsiteY30" fmla="*/ 119467 h 255525"/>
                <a:gd name="connsiteX31" fmla="*/ 124317 w 495989"/>
                <a:gd name="connsiteY31" fmla="*/ 124061 h 255525"/>
                <a:gd name="connsiteX32" fmla="*/ 67391 w 495989"/>
                <a:gd name="connsiteY32" fmla="*/ 124061 h 255525"/>
                <a:gd name="connsiteX33" fmla="*/ 67391 w 495989"/>
                <a:gd name="connsiteY33" fmla="*/ 59478 h 255525"/>
                <a:gd name="connsiteX34" fmla="*/ 124572 w 495989"/>
                <a:gd name="connsiteY34" fmla="*/ 59478 h 255525"/>
                <a:gd name="connsiteX35" fmla="*/ 139505 w 495989"/>
                <a:gd name="connsiteY35" fmla="*/ 64200 h 255525"/>
                <a:gd name="connsiteX36" fmla="*/ 150482 w 495989"/>
                <a:gd name="connsiteY36" fmla="*/ 75815 h 255525"/>
                <a:gd name="connsiteX37" fmla="*/ 154566 w 495989"/>
                <a:gd name="connsiteY37" fmla="*/ 90238 h 255525"/>
                <a:gd name="connsiteX38" fmla="*/ 150482 w 495989"/>
                <a:gd name="connsiteY38" fmla="*/ 107341 h 255525"/>
                <a:gd name="connsiteX39" fmla="*/ 330957 w 495989"/>
                <a:gd name="connsiteY39" fmla="*/ 165287 h 255525"/>
                <a:gd name="connsiteX40" fmla="*/ 356102 w 495989"/>
                <a:gd name="connsiteY40" fmla="*/ 99938 h 255525"/>
                <a:gd name="connsiteX41" fmla="*/ 358527 w 495989"/>
                <a:gd name="connsiteY41" fmla="*/ 88579 h 255525"/>
                <a:gd name="connsiteX42" fmla="*/ 362994 w 495989"/>
                <a:gd name="connsiteY42" fmla="*/ 88579 h 255525"/>
                <a:gd name="connsiteX43" fmla="*/ 365164 w 495989"/>
                <a:gd name="connsiteY43" fmla="*/ 99556 h 255525"/>
                <a:gd name="connsiteX44" fmla="*/ 390435 w 495989"/>
                <a:gd name="connsiteY44" fmla="*/ 165160 h 255525"/>
                <a:gd name="connsiteX45" fmla="*/ 331085 w 495989"/>
                <a:gd name="connsiteY45" fmla="*/ 165160 h 2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5989" h="255525">
                  <a:moveTo>
                    <a:pt x="392733" y="0"/>
                  </a:moveTo>
                  <a:lnTo>
                    <a:pt x="328533" y="0"/>
                  </a:lnTo>
                  <a:lnTo>
                    <a:pt x="247740" y="199876"/>
                  </a:lnTo>
                  <a:lnTo>
                    <a:pt x="235231" y="199876"/>
                  </a:lnTo>
                  <a:cubicBezTo>
                    <a:pt x="225148" y="199876"/>
                    <a:pt x="216597" y="198728"/>
                    <a:pt x="209832" y="196686"/>
                  </a:cubicBezTo>
                  <a:cubicBezTo>
                    <a:pt x="202940" y="194516"/>
                    <a:pt x="197068" y="191070"/>
                    <a:pt x="192474" y="186475"/>
                  </a:cubicBezTo>
                  <a:cubicBezTo>
                    <a:pt x="187879" y="181880"/>
                    <a:pt x="183539" y="175754"/>
                    <a:pt x="179710" y="168095"/>
                  </a:cubicBezTo>
                  <a:lnTo>
                    <a:pt x="178689" y="166181"/>
                  </a:lnTo>
                  <a:lnTo>
                    <a:pt x="180603" y="165160"/>
                  </a:lnTo>
                  <a:cubicBezTo>
                    <a:pt x="208683" y="149588"/>
                    <a:pt x="222978" y="123678"/>
                    <a:pt x="222978" y="88068"/>
                  </a:cubicBezTo>
                  <a:cubicBezTo>
                    <a:pt x="222978" y="70965"/>
                    <a:pt x="218894" y="55649"/>
                    <a:pt x="210853" y="42503"/>
                  </a:cubicBezTo>
                  <a:cubicBezTo>
                    <a:pt x="202812" y="29356"/>
                    <a:pt x="191580" y="18890"/>
                    <a:pt x="177413" y="11615"/>
                  </a:cubicBezTo>
                  <a:cubicBezTo>
                    <a:pt x="163118" y="4212"/>
                    <a:pt x="146653" y="511"/>
                    <a:pt x="128401" y="511"/>
                  </a:cubicBezTo>
                  <a:lnTo>
                    <a:pt x="0" y="511"/>
                  </a:lnTo>
                  <a:lnTo>
                    <a:pt x="0" y="255526"/>
                  </a:lnTo>
                  <a:lnTo>
                    <a:pt x="67519" y="255526"/>
                  </a:lnTo>
                  <a:lnTo>
                    <a:pt x="67519" y="182773"/>
                  </a:lnTo>
                  <a:lnTo>
                    <a:pt x="80793" y="182773"/>
                  </a:lnTo>
                  <a:cubicBezTo>
                    <a:pt x="84239" y="182773"/>
                    <a:pt x="104916" y="182773"/>
                    <a:pt x="111808" y="182391"/>
                  </a:cubicBezTo>
                  <a:lnTo>
                    <a:pt x="113340" y="182391"/>
                  </a:lnTo>
                  <a:cubicBezTo>
                    <a:pt x="113340" y="182391"/>
                    <a:pt x="113978" y="183794"/>
                    <a:pt x="113978" y="183794"/>
                  </a:cubicBezTo>
                  <a:cubicBezTo>
                    <a:pt x="124955" y="210087"/>
                    <a:pt x="139760" y="228722"/>
                    <a:pt x="158012" y="239443"/>
                  </a:cubicBezTo>
                  <a:cubicBezTo>
                    <a:pt x="176392" y="250165"/>
                    <a:pt x="196303" y="255526"/>
                    <a:pt x="217235" y="255526"/>
                  </a:cubicBezTo>
                  <a:lnTo>
                    <a:pt x="296624" y="255526"/>
                  </a:lnTo>
                  <a:lnTo>
                    <a:pt x="310025" y="220426"/>
                  </a:lnTo>
                  <a:lnTo>
                    <a:pt x="411368" y="220426"/>
                  </a:lnTo>
                  <a:lnTo>
                    <a:pt x="424897" y="255526"/>
                  </a:lnTo>
                  <a:lnTo>
                    <a:pt x="495990" y="255526"/>
                  </a:lnTo>
                  <a:lnTo>
                    <a:pt x="392861" y="256"/>
                  </a:lnTo>
                  <a:close/>
                  <a:moveTo>
                    <a:pt x="150609" y="107213"/>
                  </a:moveTo>
                  <a:cubicBezTo>
                    <a:pt x="147929" y="112319"/>
                    <a:pt x="144228" y="116531"/>
                    <a:pt x="139633" y="119467"/>
                  </a:cubicBezTo>
                  <a:cubicBezTo>
                    <a:pt x="135038" y="122530"/>
                    <a:pt x="129932" y="124061"/>
                    <a:pt x="124317" y="124061"/>
                  </a:cubicBezTo>
                  <a:lnTo>
                    <a:pt x="67391" y="124061"/>
                  </a:lnTo>
                  <a:lnTo>
                    <a:pt x="67391" y="59478"/>
                  </a:lnTo>
                  <a:lnTo>
                    <a:pt x="124572" y="59478"/>
                  </a:lnTo>
                  <a:cubicBezTo>
                    <a:pt x="129805" y="59478"/>
                    <a:pt x="134910" y="61010"/>
                    <a:pt x="139505" y="64200"/>
                  </a:cubicBezTo>
                  <a:cubicBezTo>
                    <a:pt x="144100" y="67264"/>
                    <a:pt x="147801" y="71093"/>
                    <a:pt x="150482" y="75815"/>
                  </a:cubicBezTo>
                  <a:cubicBezTo>
                    <a:pt x="153162" y="80538"/>
                    <a:pt x="154566" y="85388"/>
                    <a:pt x="154566" y="90238"/>
                  </a:cubicBezTo>
                  <a:cubicBezTo>
                    <a:pt x="154566" y="96492"/>
                    <a:pt x="153162" y="102236"/>
                    <a:pt x="150482" y="107341"/>
                  </a:cubicBezTo>
                  <a:close/>
                  <a:moveTo>
                    <a:pt x="330957" y="165287"/>
                  </a:moveTo>
                  <a:lnTo>
                    <a:pt x="356102" y="99938"/>
                  </a:lnTo>
                  <a:lnTo>
                    <a:pt x="358527" y="88579"/>
                  </a:lnTo>
                  <a:lnTo>
                    <a:pt x="362994" y="88579"/>
                  </a:lnTo>
                  <a:lnTo>
                    <a:pt x="365164" y="99556"/>
                  </a:lnTo>
                  <a:lnTo>
                    <a:pt x="390435" y="165160"/>
                  </a:lnTo>
                  <a:lnTo>
                    <a:pt x="331085" y="165160"/>
                  </a:lnTo>
                  <a:close/>
                </a:path>
              </a:pathLst>
            </a:custGeom>
            <a:solidFill>
              <a:srgbClr val="14336A"/>
            </a:solidFill>
            <a:ln w="0" cap="flat">
              <a:noFill/>
              <a:prstDash val="solid"/>
              <a:miter/>
            </a:ln>
          </p:spPr>
          <p:txBody>
            <a:bodyPr rtlCol="0" anchor="ctr"/>
            <a:lstStyle/>
            <a:p>
              <a:endParaRPr lang="en-GB" sz="1013"/>
            </a:p>
          </p:txBody>
        </p:sp>
        <p:sp>
          <p:nvSpPr>
            <p:cNvPr id="54" name="Freeform 53">
              <a:extLst>
                <a:ext uri="{FF2B5EF4-FFF2-40B4-BE49-F238E27FC236}">
                  <a16:creationId xmlns:a16="http://schemas.microsoft.com/office/drawing/2014/main" id="{859A730F-287A-318E-5BB7-AC801719BAE4}"/>
                </a:ext>
              </a:extLst>
            </p:cNvPr>
            <p:cNvSpPr/>
            <p:nvPr/>
          </p:nvSpPr>
          <p:spPr>
            <a:xfrm>
              <a:off x="899443" y="6332483"/>
              <a:ext cx="126996" cy="59477"/>
            </a:xfrm>
            <a:custGeom>
              <a:avLst/>
              <a:gdLst>
                <a:gd name="connsiteX0" fmla="*/ 113850 w 126996"/>
                <a:gd name="connsiteY0" fmla="*/ 4084 h 59477"/>
                <a:gd name="connsiteX1" fmla="*/ 101342 w 126996"/>
                <a:gd name="connsiteY1" fmla="*/ 0 h 59477"/>
                <a:gd name="connsiteX2" fmla="*/ 0 w 126996"/>
                <a:gd name="connsiteY2" fmla="*/ 0 h 59477"/>
                <a:gd name="connsiteX3" fmla="*/ 0 w 126996"/>
                <a:gd name="connsiteY3" fmla="*/ 59478 h 59477"/>
                <a:gd name="connsiteX4" fmla="*/ 101215 w 126996"/>
                <a:gd name="connsiteY4" fmla="*/ 59478 h 59477"/>
                <a:gd name="connsiteX5" fmla="*/ 113978 w 126996"/>
                <a:gd name="connsiteY5" fmla="*/ 55649 h 59477"/>
                <a:gd name="connsiteX6" fmla="*/ 123423 w 126996"/>
                <a:gd name="connsiteY6" fmla="*/ 45055 h 59477"/>
                <a:gd name="connsiteX7" fmla="*/ 126997 w 126996"/>
                <a:gd name="connsiteY7" fmla="*/ 30122 h 59477"/>
                <a:gd name="connsiteX8" fmla="*/ 123423 w 126996"/>
                <a:gd name="connsiteY8" fmla="*/ 15316 h 59477"/>
                <a:gd name="connsiteX9" fmla="*/ 113978 w 126996"/>
                <a:gd name="connsiteY9" fmla="*/ 4212 h 5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996" h="59477">
                  <a:moveTo>
                    <a:pt x="113850" y="4084"/>
                  </a:moveTo>
                  <a:cubicBezTo>
                    <a:pt x="110021" y="1404"/>
                    <a:pt x="105809" y="0"/>
                    <a:pt x="101342" y="0"/>
                  </a:cubicBezTo>
                  <a:lnTo>
                    <a:pt x="0" y="0"/>
                  </a:lnTo>
                  <a:lnTo>
                    <a:pt x="0" y="59478"/>
                  </a:lnTo>
                  <a:lnTo>
                    <a:pt x="101215" y="59478"/>
                  </a:lnTo>
                  <a:cubicBezTo>
                    <a:pt x="105809" y="59478"/>
                    <a:pt x="110149" y="58202"/>
                    <a:pt x="113978" y="55649"/>
                  </a:cubicBezTo>
                  <a:cubicBezTo>
                    <a:pt x="117935" y="53096"/>
                    <a:pt x="121126" y="49522"/>
                    <a:pt x="123423" y="45055"/>
                  </a:cubicBezTo>
                  <a:cubicBezTo>
                    <a:pt x="125720" y="40588"/>
                    <a:pt x="126997" y="35483"/>
                    <a:pt x="126997" y="30122"/>
                  </a:cubicBezTo>
                  <a:cubicBezTo>
                    <a:pt x="126997" y="24761"/>
                    <a:pt x="125848" y="19911"/>
                    <a:pt x="123423" y="15316"/>
                  </a:cubicBezTo>
                  <a:cubicBezTo>
                    <a:pt x="120998" y="10721"/>
                    <a:pt x="117807" y="7020"/>
                    <a:pt x="113978" y="4212"/>
                  </a:cubicBezTo>
                  <a:close/>
                </a:path>
              </a:pathLst>
            </a:custGeom>
            <a:solidFill>
              <a:srgbClr val="EC607E"/>
            </a:solidFill>
            <a:ln w="0" cap="flat">
              <a:noFill/>
              <a:prstDash val="solid"/>
              <a:miter/>
            </a:ln>
          </p:spPr>
          <p:txBody>
            <a:bodyPr rtlCol="0" anchor="ctr"/>
            <a:lstStyle/>
            <a:p>
              <a:endParaRPr lang="en-GB" sz="1013"/>
            </a:p>
          </p:txBody>
        </p:sp>
        <p:sp>
          <p:nvSpPr>
            <p:cNvPr id="55" name="Freeform 54">
              <a:extLst>
                <a:ext uri="{FF2B5EF4-FFF2-40B4-BE49-F238E27FC236}">
                  <a16:creationId xmlns:a16="http://schemas.microsoft.com/office/drawing/2014/main" id="{99C27588-09B9-E692-EDB8-2569A224F2FA}"/>
                </a:ext>
              </a:extLst>
            </p:cNvPr>
            <p:cNvSpPr/>
            <p:nvPr/>
          </p:nvSpPr>
          <p:spPr>
            <a:xfrm>
              <a:off x="899316" y="6456416"/>
              <a:ext cx="123040" cy="71220"/>
            </a:xfrm>
            <a:custGeom>
              <a:avLst/>
              <a:gdLst>
                <a:gd name="connsiteX0" fmla="*/ 0 w 123040"/>
                <a:gd name="connsiteY0" fmla="*/ 0 h 71220"/>
                <a:gd name="connsiteX1" fmla="*/ 0 w 123040"/>
                <a:gd name="connsiteY1" fmla="*/ 71220 h 71220"/>
                <a:gd name="connsiteX2" fmla="*/ 123040 w 123040"/>
                <a:gd name="connsiteY2" fmla="*/ 71220 h 71220"/>
                <a:gd name="connsiteX3" fmla="*/ 83729 w 123040"/>
                <a:gd name="connsiteY3" fmla="*/ 0 h 71220"/>
                <a:gd name="connsiteX4" fmla="*/ 0 w 123040"/>
                <a:gd name="connsiteY4" fmla="*/ 0 h 7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0" h="71220">
                  <a:moveTo>
                    <a:pt x="0" y="0"/>
                  </a:moveTo>
                  <a:lnTo>
                    <a:pt x="0" y="71220"/>
                  </a:lnTo>
                  <a:lnTo>
                    <a:pt x="123040" y="71220"/>
                  </a:lnTo>
                  <a:lnTo>
                    <a:pt x="83729" y="0"/>
                  </a:lnTo>
                  <a:lnTo>
                    <a:pt x="0" y="0"/>
                  </a:lnTo>
                  <a:close/>
                </a:path>
              </a:pathLst>
            </a:custGeom>
            <a:solidFill>
              <a:srgbClr val="EC607E"/>
            </a:solidFill>
            <a:ln w="0" cap="flat">
              <a:noFill/>
              <a:prstDash val="solid"/>
              <a:miter/>
            </a:ln>
          </p:spPr>
          <p:txBody>
            <a:bodyPr rtlCol="0" anchor="ctr"/>
            <a:lstStyle/>
            <a:p>
              <a:endParaRPr lang="en-GB" sz="1013"/>
            </a:p>
          </p:txBody>
        </p:sp>
        <p:sp>
          <p:nvSpPr>
            <p:cNvPr id="56" name="Freeform 55">
              <a:extLst>
                <a:ext uri="{FF2B5EF4-FFF2-40B4-BE49-F238E27FC236}">
                  <a16:creationId xmlns:a16="http://schemas.microsoft.com/office/drawing/2014/main" id="{96CF4336-E2ED-C55D-D4B1-58CEBC58A6B4}"/>
                </a:ext>
              </a:extLst>
            </p:cNvPr>
            <p:cNvSpPr/>
            <p:nvPr/>
          </p:nvSpPr>
          <p:spPr>
            <a:xfrm>
              <a:off x="1036140" y="6272622"/>
              <a:ext cx="307855" cy="255142"/>
            </a:xfrm>
            <a:custGeom>
              <a:avLst/>
              <a:gdLst>
                <a:gd name="connsiteX0" fmla="*/ 290497 w 307855"/>
                <a:gd name="connsiteY0" fmla="*/ 60754 h 255142"/>
                <a:gd name="connsiteX1" fmla="*/ 242251 w 307855"/>
                <a:gd name="connsiteY1" fmla="*/ 15954 h 255142"/>
                <a:gd name="connsiteX2" fmla="*/ 170010 w 307855"/>
                <a:gd name="connsiteY2" fmla="*/ 0 h 255142"/>
                <a:gd name="connsiteX3" fmla="*/ 0 w 307855"/>
                <a:gd name="connsiteY3" fmla="*/ 0 h 255142"/>
                <a:gd name="connsiteX4" fmla="*/ 18635 w 307855"/>
                <a:gd name="connsiteY4" fmla="*/ 7658 h 255142"/>
                <a:gd name="connsiteX5" fmla="*/ 53990 w 307855"/>
                <a:gd name="connsiteY5" fmla="*/ 41481 h 255142"/>
                <a:gd name="connsiteX6" fmla="*/ 66753 w 307855"/>
                <a:gd name="connsiteY6" fmla="*/ 89983 h 255142"/>
                <a:gd name="connsiteX7" fmla="*/ 54245 w 307855"/>
                <a:gd name="connsiteY7" fmla="*/ 138484 h 255142"/>
                <a:gd name="connsiteX8" fmla="*/ 21826 w 307855"/>
                <a:gd name="connsiteY8" fmla="*/ 170648 h 255142"/>
                <a:gd name="connsiteX9" fmla="*/ 73645 w 307855"/>
                <a:gd name="connsiteY9" fmla="*/ 255142 h 255142"/>
                <a:gd name="connsiteX10" fmla="*/ 170776 w 307855"/>
                <a:gd name="connsiteY10" fmla="*/ 255142 h 255142"/>
                <a:gd name="connsiteX11" fmla="*/ 242762 w 307855"/>
                <a:gd name="connsiteY11" fmla="*/ 239188 h 255142"/>
                <a:gd name="connsiteX12" fmla="*/ 290753 w 307855"/>
                <a:gd name="connsiteY12" fmla="*/ 194388 h 255142"/>
                <a:gd name="connsiteX13" fmla="*/ 307856 w 307855"/>
                <a:gd name="connsiteY13" fmla="*/ 127507 h 255142"/>
                <a:gd name="connsiteX14" fmla="*/ 290753 w 307855"/>
                <a:gd name="connsiteY14" fmla="*/ 60882 h 255142"/>
                <a:gd name="connsiteX15" fmla="*/ 216852 w 307855"/>
                <a:gd name="connsiteY15" fmla="*/ 173711 h 255142"/>
                <a:gd name="connsiteX16" fmla="*/ 168095 w 307855"/>
                <a:gd name="connsiteY16" fmla="*/ 189793 h 255142"/>
                <a:gd name="connsiteX17" fmla="*/ 129167 w 307855"/>
                <a:gd name="connsiteY17" fmla="*/ 189793 h 255142"/>
                <a:gd name="connsiteX18" fmla="*/ 129167 w 307855"/>
                <a:gd name="connsiteY18" fmla="*/ 65221 h 255142"/>
                <a:gd name="connsiteX19" fmla="*/ 168095 w 307855"/>
                <a:gd name="connsiteY19" fmla="*/ 65221 h 255142"/>
                <a:gd name="connsiteX20" fmla="*/ 217235 w 307855"/>
                <a:gd name="connsiteY20" fmla="*/ 81941 h 255142"/>
                <a:gd name="connsiteX21" fmla="*/ 233827 w 307855"/>
                <a:gd name="connsiteY21" fmla="*/ 128145 h 255142"/>
                <a:gd name="connsiteX22" fmla="*/ 216980 w 307855"/>
                <a:gd name="connsiteY22" fmla="*/ 173711 h 2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7855" h="255142">
                  <a:moveTo>
                    <a:pt x="290497" y="60754"/>
                  </a:moveTo>
                  <a:cubicBezTo>
                    <a:pt x="279138" y="41609"/>
                    <a:pt x="262928" y="26548"/>
                    <a:pt x="242251" y="15954"/>
                  </a:cubicBezTo>
                  <a:cubicBezTo>
                    <a:pt x="221574" y="5360"/>
                    <a:pt x="197196" y="0"/>
                    <a:pt x="170010" y="0"/>
                  </a:cubicBezTo>
                  <a:lnTo>
                    <a:pt x="0" y="0"/>
                  </a:lnTo>
                  <a:cubicBezTo>
                    <a:pt x="6509" y="1914"/>
                    <a:pt x="12764" y="4467"/>
                    <a:pt x="18635" y="7658"/>
                  </a:cubicBezTo>
                  <a:cubicBezTo>
                    <a:pt x="33696" y="15699"/>
                    <a:pt x="45566" y="27059"/>
                    <a:pt x="53990" y="41481"/>
                  </a:cubicBezTo>
                  <a:cubicBezTo>
                    <a:pt x="62414" y="55776"/>
                    <a:pt x="66753" y="72114"/>
                    <a:pt x="66753" y="89983"/>
                  </a:cubicBezTo>
                  <a:cubicBezTo>
                    <a:pt x="66753" y="107851"/>
                    <a:pt x="62541" y="124316"/>
                    <a:pt x="54245" y="138484"/>
                  </a:cubicBezTo>
                  <a:cubicBezTo>
                    <a:pt x="46331" y="152013"/>
                    <a:pt x="35483" y="162735"/>
                    <a:pt x="21826" y="170648"/>
                  </a:cubicBezTo>
                  <a:lnTo>
                    <a:pt x="73645" y="255142"/>
                  </a:lnTo>
                  <a:lnTo>
                    <a:pt x="170776" y="255142"/>
                  </a:lnTo>
                  <a:cubicBezTo>
                    <a:pt x="197834" y="255142"/>
                    <a:pt x="222085" y="249781"/>
                    <a:pt x="242762" y="239188"/>
                  </a:cubicBezTo>
                  <a:cubicBezTo>
                    <a:pt x="263311" y="228594"/>
                    <a:pt x="279521" y="213533"/>
                    <a:pt x="290753" y="194388"/>
                  </a:cubicBezTo>
                  <a:cubicBezTo>
                    <a:pt x="302112" y="175115"/>
                    <a:pt x="307856" y="152651"/>
                    <a:pt x="307856" y="127507"/>
                  </a:cubicBezTo>
                  <a:cubicBezTo>
                    <a:pt x="307856" y="102363"/>
                    <a:pt x="302112" y="80027"/>
                    <a:pt x="290753" y="60882"/>
                  </a:cubicBezTo>
                  <a:close/>
                  <a:moveTo>
                    <a:pt x="216852" y="173711"/>
                  </a:moveTo>
                  <a:cubicBezTo>
                    <a:pt x="205620" y="184432"/>
                    <a:pt x="189155" y="189793"/>
                    <a:pt x="168095" y="189793"/>
                  </a:cubicBezTo>
                  <a:lnTo>
                    <a:pt x="129167" y="189793"/>
                  </a:lnTo>
                  <a:lnTo>
                    <a:pt x="129167" y="65221"/>
                  </a:lnTo>
                  <a:lnTo>
                    <a:pt x="168095" y="65221"/>
                  </a:lnTo>
                  <a:cubicBezTo>
                    <a:pt x="189666" y="65221"/>
                    <a:pt x="206258" y="70837"/>
                    <a:pt x="217235" y="81941"/>
                  </a:cubicBezTo>
                  <a:cubicBezTo>
                    <a:pt x="228211" y="93046"/>
                    <a:pt x="233827" y="108490"/>
                    <a:pt x="233827" y="128145"/>
                  </a:cubicBezTo>
                  <a:cubicBezTo>
                    <a:pt x="233827" y="147801"/>
                    <a:pt x="228084" y="163118"/>
                    <a:pt x="216980" y="173711"/>
                  </a:cubicBezTo>
                  <a:close/>
                </a:path>
              </a:pathLst>
            </a:custGeom>
            <a:solidFill>
              <a:srgbClr val="EC607E"/>
            </a:solidFill>
            <a:ln w="0" cap="flat">
              <a:noFill/>
              <a:prstDash val="solid"/>
              <a:miter/>
            </a:ln>
          </p:spPr>
          <p:txBody>
            <a:bodyPr rtlCol="0" anchor="ctr"/>
            <a:lstStyle/>
            <a:p>
              <a:endParaRPr lang="en-GB" sz="1013"/>
            </a:p>
          </p:txBody>
        </p:sp>
      </p:grpSp>
    </p:spTree>
    <p:extLst>
      <p:ext uri="{BB962C8B-B14F-4D97-AF65-F5344CB8AC3E}">
        <p14:creationId xmlns:p14="http://schemas.microsoft.com/office/powerpoint/2010/main" val="3425003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ote + picture left">
    <p:bg>
      <p:bgPr>
        <a:solidFill>
          <a:schemeClr val="tx1"/>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C58A6A5D-05ED-B063-3F9D-F22149E48C71}"/>
              </a:ext>
            </a:extLst>
          </p:cNvPr>
          <p:cNvSpPr/>
          <p:nvPr/>
        </p:nvSpPr>
        <p:spPr>
          <a:xfrm>
            <a:off x="0" y="4352386"/>
            <a:ext cx="9144000" cy="793953"/>
          </a:xfrm>
          <a:custGeom>
            <a:avLst/>
            <a:gdLst>
              <a:gd name="connsiteX0" fmla="*/ 0 w 12252832"/>
              <a:gd name="connsiteY0" fmla="*/ 0 h 1058604"/>
              <a:gd name="connsiteX1" fmla="*/ 12252832 w 12252832"/>
              <a:gd name="connsiteY1" fmla="*/ 0 h 1058604"/>
              <a:gd name="connsiteX2" fmla="*/ 12252832 w 12252832"/>
              <a:gd name="connsiteY2" fmla="*/ 1058605 h 1058604"/>
              <a:gd name="connsiteX3" fmla="*/ 0 w 12252832"/>
              <a:gd name="connsiteY3" fmla="*/ 1058605 h 1058604"/>
            </a:gdLst>
            <a:ahLst/>
            <a:cxnLst>
              <a:cxn ang="0">
                <a:pos x="connsiteX0" y="connsiteY0"/>
              </a:cxn>
              <a:cxn ang="0">
                <a:pos x="connsiteX1" y="connsiteY1"/>
              </a:cxn>
              <a:cxn ang="0">
                <a:pos x="connsiteX2" y="connsiteY2"/>
              </a:cxn>
              <a:cxn ang="0">
                <a:pos x="connsiteX3" y="connsiteY3"/>
              </a:cxn>
            </a:cxnLst>
            <a:rect l="l" t="t" r="r" b="b"/>
            <a:pathLst>
              <a:path w="12252832" h="1058604">
                <a:moveTo>
                  <a:pt x="0" y="0"/>
                </a:moveTo>
                <a:lnTo>
                  <a:pt x="12252832" y="0"/>
                </a:lnTo>
                <a:lnTo>
                  <a:pt x="12252832" y="1058605"/>
                </a:lnTo>
                <a:lnTo>
                  <a:pt x="0" y="1058605"/>
                </a:lnTo>
                <a:close/>
              </a:path>
            </a:pathLst>
          </a:custGeom>
          <a:solidFill>
            <a:srgbClr val="FFFFFF"/>
          </a:solidFill>
          <a:ln w="0" cap="flat">
            <a:noFill/>
            <a:prstDash val="solid"/>
            <a:miter/>
          </a:ln>
        </p:spPr>
        <p:txBody>
          <a:bodyPr rtlCol="0" anchor="ctr"/>
          <a:lstStyle/>
          <a:p>
            <a:endParaRPr lang="en-GB" sz="1013"/>
          </a:p>
        </p:txBody>
      </p:sp>
      <p:grpSp>
        <p:nvGrpSpPr>
          <p:cNvPr id="85" name="Graphic 4">
            <a:extLst>
              <a:ext uri="{FF2B5EF4-FFF2-40B4-BE49-F238E27FC236}">
                <a16:creationId xmlns:a16="http://schemas.microsoft.com/office/drawing/2014/main" id="{E3C64D63-27D8-6369-A234-9656CF0DFF0D}"/>
              </a:ext>
            </a:extLst>
          </p:cNvPr>
          <p:cNvGrpSpPr>
            <a:grpSpLocks noChangeAspect="1"/>
          </p:cNvGrpSpPr>
          <p:nvPr/>
        </p:nvGrpSpPr>
        <p:grpSpPr>
          <a:xfrm>
            <a:off x="540000" y="4632363"/>
            <a:ext cx="2787779" cy="234000"/>
            <a:chOff x="638302" y="6272366"/>
            <a:chExt cx="3044222" cy="255525"/>
          </a:xfrm>
        </p:grpSpPr>
        <p:sp>
          <p:nvSpPr>
            <p:cNvPr id="86" name="Freeform 85">
              <a:extLst>
                <a:ext uri="{FF2B5EF4-FFF2-40B4-BE49-F238E27FC236}">
                  <a16:creationId xmlns:a16="http://schemas.microsoft.com/office/drawing/2014/main" id="{09D4B963-99CA-64DA-2C45-EFE802CC6A37}"/>
                </a:ext>
              </a:extLst>
            </p:cNvPr>
            <p:cNvSpPr/>
            <p:nvPr/>
          </p:nvSpPr>
          <p:spPr>
            <a:xfrm>
              <a:off x="2791760" y="6277599"/>
              <a:ext cx="71858" cy="91131"/>
            </a:xfrm>
            <a:custGeom>
              <a:avLst/>
              <a:gdLst>
                <a:gd name="connsiteX0" fmla="*/ 53352 w 71858"/>
                <a:gd name="connsiteY0" fmla="*/ 55266 h 91131"/>
                <a:gd name="connsiteX1" fmla="*/ 64711 w 71858"/>
                <a:gd name="connsiteY1" fmla="*/ 45311 h 91131"/>
                <a:gd name="connsiteX2" fmla="*/ 68668 w 71858"/>
                <a:gd name="connsiteY2" fmla="*/ 29739 h 91131"/>
                <a:gd name="connsiteX3" fmla="*/ 64839 w 71858"/>
                <a:gd name="connsiteY3" fmla="*/ 14040 h 91131"/>
                <a:gd name="connsiteX4" fmla="*/ 53607 w 71858"/>
                <a:gd name="connsiteY4" fmla="*/ 3702 h 91131"/>
                <a:gd name="connsiteX5" fmla="*/ 35993 w 71858"/>
                <a:gd name="connsiteY5" fmla="*/ 0 h 91131"/>
                <a:gd name="connsiteX6" fmla="*/ 0 w 71858"/>
                <a:gd name="connsiteY6" fmla="*/ 0 h 91131"/>
                <a:gd name="connsiteX7" fmla="*/ 0 w 71858"/>
                <a:gd name="connsiteY7" fmla="*/ 91132 h 91131"/>
                <a:gd name="connsiteX8" fmla="*/ 19273 w 71858"/>
                <a:gd name="connsiteY8" fmla="*/ 91132 h 91131"/>
                <a:gd name="connsiteX9" fmla="*/ 19273 w 71858"/>
                <a:gd name="connsiteY9" fmla="*/ 58840 h 91131"/>
                <a:gd name="connsiteX10" fmla="*/ 33313 w 71858"/>
                <a:gd name="connsiteY10" fmla="*/ 58840 h 91131"/>
                <a:gd name="connsiteX11" fmla="*/ 50544 w 71858"/>
                <a:gd name="connsiteY11" fmla="*/ 91132 h 91131"/>
                <a:gd name="connsiteX12" fmla="*/ 71859 w 71858"/>
                <a:gd name="connsiteY12" fmla="*/ 91132 h 91131"/>
                <a:gd name="connsiteX13" fmla="*/ 52458 w 71858"/>
                <a:gd name="connsiteY13" fmla="*/ 55649 h 91131"/>
                <a:gd name="connsiteX14" fmla="*/ 53352 w 71858"/>
                <a:gd name="connsiteY14" fmla="*/ 55394 h 91131"/>
                <a:gd name="connsiteX15" fmla="*/ 19145 w 71858"/>
                <a:gd name="connsiteY15" fmla="*/ 15699 h 91131"/>
                <a:gd name="connsiteX16" fmla="*/ 32164 w 71858"/>
                <a:gd name="connsiteY16" fmla="*/ 15699 h 91131"/>
                <a:gd name="connsiteX17" fmla="*/ 41354 w 71858"/>
                <a:gd name="connsiteY17" fmla="*/ 17359 h 91131"/>
                <a:gd name="connsiteX18" fmla="*/ 46842 w 71858"/>
                <a:gd name="connsiteY18" fmla="*/ 22081 h 91131"/>
                <a:gd name="connsiteX19" fmla="*/ 48629 w 71858"/>
                <a:gd name="connsiteY19" fmla="*/ 29739 h 91131"/>
                <a:gd name="connsiteX20" fmla="*/ 46842 w 71858"/>
                <a:gd name="connsiteY20" fmla="*/ 37270 h 91131"/>
                <a:gd name="connsiteX21" fmla="*/ 41354 w 71858"/>
                <a:gd name="connsiteY21" fmla="*/ 41864 h 91131"/>
                <a:gd name="connsiteX22" fmla="*/ 32164 w 71858"/>
                <a:gd name="connsiteY22" fmla="*/ 43396 h 91131"/>
                <a:gd name="connsiteX23" fmla="*/ 19145 w 71858"/>
                <a:gd name="connsiteY23" fmla="*/ 43396 h 91131"/>
                <a:gd name="connsiteX24" fmla="*/ 19145 w 71858"/>
                <a:gd name="connsiteY24" fmla="*/ 15827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858" h="91131">
                  <a:moveTo>
                    <a:pt x="53352" y="55266"/>
                  </a:moveTo>
                  <a:cubicBezTo>
                    <a:pt x="58329" y="52968"/>
                    <a:pt x="62031" y="49650"/>
                    <a:pt x="64711" y="45311"/>
                  </a:cubicBezTo>
                  <a:cubicBezTo>
                    <a:pt x="67264" y="40971"/>
                    <a:pt x="68668" y="35738"/>
                    <a:pt x="68668" y="29739"/>
                  </a:cubicBezTo>
                  <a:cubicBezTo>
                    <a:pt x="68668" y="23740"/>
                    <a:pt x="67391" y="18507"/>
                    <a:pt x="64839" y="14040"/>
                  </a:cubicBezTo>
                  <a:cubicBezTo>
                    <a:pt x="62286" y="9573"/>
                    <a:pt x="58585" y="6127"/>
                    <a:pt x="53607" y="3702"/>
                  </a:cubicBezTo>
                  <a:cubicBezTo>
                    <a:pt x="48757" y="1276"/>
                    <a:pt x="42885" y="0"/>
                    <a:pt x="35993" y="0"/>
                  </a:cubicBezTo>
                  <a:lnTo>
                    <a:pt x="0" y="0"/>
                  </a:lnTo>
                  <a:lnTo>
                    <a:pt x="0" y="91132"/>
                  </a:lnTo>
                  <a:lnTo>
                    <a:pt x="19273" y="91132"/>
                  </a:lnTo>
                  <a:lnTo>
                    <a:pt x="19273" y="58840"/>
                  </a:lnTo>
                  <a:lnTo>
                    <a:pt x="33313" y="58840"/>
                  </a:lnTo>
                  <a:lnTo>
                    <a:pt x="50544" y="91132"/>
                  </a:lnTo>
                  <a:lnTo>
                    <a:pt x="71859" y="91132"/>
                  </a:lnTo>
                  <a:lnTo>
                    <a:pt x="52458" y="55649"/>
                  </a:lnTo>
                  <a:cubicBezTo>
                    <a:pt x="52458" y="55649"/>
                    <a:pt x="53096" y="55521"/>
                    <a:pt x="53352" y="55394"/>
                  </a:cubicBezTo>
                  <a:close/>
                  <a:moveTo>
                    <a:pt x="19145" y="15699"/>
                  </a:moveTo>
                  <a:lnTo>
                    <a:pt x="32164" y="15699"/>
                  </a:lnTo>
                  <a:cubicBezTo>
                    <a:pt x="35865" y="15699"/>
                    <a:pt x="38929" y="16210"/>
                    <a:pt x="41354" y="17359"/>
                  </a:cubicBezTo>
                  <a:cubicBezTo>
                    <a:pt x="43779" y="18379"/>
                    <a:pt x="45566" y="20039"/>
                    <a:pt x="46842" y="22081"/>
                  </a:cubicBezTo>
                  <a:cubicBezTo>
                    <a:pt x="47991" y="24123"/>
                    <a:pt x="48629" y="26676"/>
                    <a:pt x="48629" y="29739"/>
                  </a:cubicBezTo>
                  <a:cubicBezTo>
                    <a:pt x="48629" y="32802"/>
                    <a:pt x="47991" y="35227"/>
                    <a:pt x="46842" y="37270"/>
                  </a:cubicBezTo>
                  <a:cubicBezTo>
                    <a:pt x="45693" y="39312"/>
                    <a:pt x="43779" y="40843"/>
                    <a:pt x="41354" y="41864"/>
                  </a:cubicBezTo>
                  <a:cubicBezTo>
                    <a:pt x="38929" y="42886"/>
                    <a:pt x="35865" y="43396"/>
                    <a:pt x="32164" y="43396"/>
                  </a:cubicBezTo>
                  <a:lnTo>
                    <a:pt x="19145" y="43396"/>
                  </a:lnTo>
                  <a:lnTo>
                    <a:pt x="19145" y="15827"/>
                  </a:lnTo>
                  <a:close/>
                </a:path>
              </a:pathLst>
            </a:custGeom>
            <a:solidFill>
              <a:srgbClr val="EC607E"/>
            </a:solidFill>
            <a:ln w="0" cap="flat">
              <a:noFill/>
              <a:prstDash val="solid"/>
              <a:miter/>
            </a:ln>
          </p:spPr>
          <p:txBody>
            <a:bodyPr rtlCol="0" anchor="ctr"/>
            <a:lstStyle/>
            <a:p>
              <a:endParaRPr lang="en-GB" sz="1013"/>
            </a:p>
          </p:txBody>
        </p:sp>
        <p:sp>
          <p:nvSpPr>
            <p:cNvPr id="87" name="Freeform 86">
              <a:extLst>
                <a:ext uri="{FF2B5EF4-FFF2-40B4-BE49-F238E27FC236}">
                  <a16:creationId xmlns:a16="http://schemas.microsoft.com/office/drawing/2014/main" id="{E77A0D47-6E8D-1F59-66B8-D036EDD70ADA}"/>
                </a:ext>
              </a:extLst>
            </p:cNvPr>
            <p:cNvSpPr/>
            <p:nvPr/>
          </p:nvSpPr>
          <p:spPr>
            <a:xfrm>
              <a:off x="2873574" y="6299553"/>
              <a:ext cx="61009" cy="70327"/>
            </a:xfrm>
            <a:custGeom>
              <a:avLst/>
              <a:gdLst>
                <a:gd name="connsiteX0" fmla="*/ 52330 w 61009"/>
                <a:gd name="connsiteY0" fmla="*/ 5361 h 70327"/>
                <a:gd name="connsiteX1" fmla="*/ 43013 w 61009"/>
                <a:gd name="connsiteY1" fmla="*/ 1276 h 70327"/>
                <a:gd name="connsiteX2" fmla="*/ 32036 w 61009"/>
                <a:gd name="connsiteY2" fmla="*/ 0 h 70327"/>
                <a:gd name="connsiteX3" fmla="*/ 17614 w 61009"/>
                <a:gd name="connsiteY3" fmla="*/ 2425 h 70327"/>
                <a:gd name="connsiteX4" fmla="*/ 7530 w 61009"/>
                <a:gd name="connsiteY4" fmla="*/ 9445 h 70327"/>
                <a:gd name="connsiteX5" fmla="*/ 2298 w 61009"/>
                <a:gd name="connsiteY5" fmla="*/ 20294 h 70327"/>
                <a:gd name="connsiteX6" fmla="*/ 19783 w 61009"/>
                <a:gd name="connsiteY6" fmla="*/ 21698 h 70327"/>
                <a:gd name="connsiteX7" fmla="*/ 23740 w 61009"/>
                <a:gd name="connsiteY7" fmla="*/ 16082 h 70327"/>
                <a:gd name="connsiteX8" fmla="*/ 31909 w 61009"/>
                <a:gd name="connsiteY8" fmla="*/ 13785 h 70327"/>
                <a:gd name="connsiteX9" fmla="*/ 39439 w 61009"/>
                <a:gd name="connsiteY9" fmla="*/ 16082 h 70327"/>
                <a:gd name="connsiteX10" fmla="*/ 42120 w 61009"/>
                <a:gd name="connsiteY10" fmla="*/ 22591 h 70327"/>
                <a:gd name="connsiteX11" fmla="*/ 42120 w 61009"/>
                <a:gd name="connsiteY11" fmla="*/ 22847 h 70327"/>
                <a:gd name="connsiteX12" fmla="*/ 40460 w 61009"/>
                <a:gd name="connsiteY12" fmla="*/ 26165 h 70327"/>
                <a:gd name="connsiteX13" fmla="*/ 35227 w 61009"/>
                <a:gd name="connsiteY13" fmla="*/ 27824 h 70327"/>
                <a:gd name="connsiteX14" fmla="*/ 25655 w 61009"/>
                <a:gd name="connsiteY14" fmla="*/ 28973 h 70327"/>
                <a:gd name="connsiteX15" fmla="*/ 15954 w 61009"/>
                <a:gd name="connsiteY15" fmla="*/ 30632 h 70327"/>
                <a:gd name="connsiteX16" fmla="*/ 7786 w 61009"/>
                <a:gd name="connsiteY16" fmla="*/ 34206 h 70327"/>
                <a:gd name="connsiteX17" fmla="*/ 2042 w 61009"/>
                <a:gd name="connsiteY17" fmla="*/ 40460 h 70327"/>
                <a:gd name="connsiteX18" fmla="*/ 0 w 61009"/>
                <a:gd name="connsiteY18" fmla="*/ 50033 h 70327"/>
                <a:gd name="connsiteX19" fmla="*/ 2936 w 61009"/>
                <a:gd name="connsiteY19" fmla="*/ 61265 h 70327"/>
                <a:gd name="connsiteX20" fmla="*/ 10977 w 61009"/>
                <a:gd name="connsiteY20" fmla="*/ 68030 h 70327"/>
                <a:gd name="connsiteX21" fmla="*/ 22591 w 61009"/>
                <a:gd name="connsiteY21" fmla="*/ 70327 h 70327"/>
                <a:gd name="connsiteX22" fmla="*/ 31526 w 61009"/>
                <a:gd name="connsiteY22" fmla="*/ 68923 h 70327"/>
                <a:gd name="connsiteX23" fmla="*/ 38163 w 61009"/>
                <a:gd name="connsiteY23" fmla="*/ 65094 h 70327"/>
                <a:gd name="connsiteX24" fmla="*/ 42502 w 61009"/>
                <a:gd name="connsiteY24" fmla="*/ 59478 h 70327"/>
                <a:gd name="connsiteX25" fmla="*/ 43013 w 61009"/>
                <a:gd name="connsiteY25" fmla="*/ 59478 h 70327"/>
                <a:gd name="connsiteX26" fmla="*/ 43013 w 61009"/>
                <a:gd name="connsiteY26" fmla="*/ 68923 h 70327"/>
                <a:gd name="connsiteX27" fmla="*/ 61010 w 61009"/>
                <a:gd name="connsiteY27" fmla="*/ 68923 h 70327"/>
                <a:gd name="connsiteX28" fmla="*/ 61010 w 61009"/>
                <a:gd name="connsiteY28" fmla="*/ 22847 h 70327"/>
                <a:gd name="connsiteX29" fmla="*/ 58712 w 61009"/>
                <a:gd name="connsiteY29" fmla="*/ 12381 h 70327"/>
                <a:gd name="connsiteX30" fmla="*/ 52330 w 61009"/>
                <a:gd name="connsiteY30" fmla="*/ 5233 h 70327"/>
                <a:gd name="connsiteX31" fmla="*/ 42247 w 61009"/>
                <a:gd name="connsiteY31" fmla="*/ 44672 h 70327"/>
                <a:gd name="connsiteX32" fmla="*/ 40460 w 61009"/>
                <a:gd name="connsiteY32" fmla="*/ 51182 h 70327"/>
                <a:gd name="connsiteX33" fmla="*/ 35483 w 61009"/>
                <a:gd name="connsiteY33" fmla="*/ 55649 h 70327"/>
                <a:gd name="connsiteX34" fmla="*/ 28080 w 61009"/>
                <a:gd name="connsiteY34" fmla="*/ 57308 h 70327"/>
                <a:gd name="connsiteX35" fmla="*/ 20932 w 61009"/>
                <a:gd name="connsiteY35" fmla="*/ 55266 h 70327"/>
                <a:gd name="connsiteX36" fmla="*/ 18124 w 61009"/>
                <a:gd name="connsiteY36" fmla="*/ 49395 h 70327"/>
                <a:gd name="connsiteX37" fmla="*/ 19528 w 61009"/>
                <a:gd name="connsiteY37" fmla="*/ 44927 h 70327"/>
                <a:gd name="connsiteX38" fmla="*/ 23357 w 61009"/>
                <a:gd name="connsiteY38" fmla="*/ 42119 h 70327"/>
                <a:gd name="connsiteX39" fmla="*/ 29228 w 61009"/>
                <a:gd name="connsiteY39" fmla="*/ 40588 h 70327"/>
                <a:gd name="connsiteX40" fmla="*/ 32675 w 61009"/>
                <a:gd name="connsiteY40" fmla="*/ 40078 h 70327"/>
                <a:gd name="connsiteX41" fmla="*/ 36504 w 61009"/>
                <a:gd name="connsiteY41" fmla="*/ 39439 h 70327"/>
                <a:gd name="connsiteX42" fmla="*/ 39950 w 61009"/>
                <a:gd name="connsiteY42" fmla="*/ 38546 h 70327"/>
                <a:gd name="connsiteX43" fmla="*/ 42375 w 61009"/>
                <a:gd name="connsiteY43" fmla="*/ 37525 h 70327"/>
                <a:gd name="connsiteX44" fmla="*/ 42375 w 61009"/>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09" h="70327">
                  <a:moveTo>
                    <a:pt x="52330" y="5361"/>
                  </a:moveTo>
                  <a:cubicBezTo>
                    <a:pt x="49650" y="3446"/>
                    <a:pt x="46459" y="2170"/>
                    <a:pt x="43013" y="1276"/>
                  </a:cubicBezTo>
                  <a:cubicBezTo>
                    <a:pt x="39567" y="383"/>
                    <a:pt x="35865" y="0"/>
                    <a:pt x="32036" y="0"/>
                  </a:cubicBezTo>
                  <a:cubicBezTo>
                    <a:pt x="26548" y="0"/>
                    <a:pt x="21826" y="766"/>
                    <a:pt x="17614" y="2425"/>
                  </a:cubicBezTo>
                  <a:cubicBezTo>
                    <a:pt x="13529" y="4084"/>
                    <a:pt x="10083" y="6382"/>
                    <a:pt x="7530" y="9445"/>
                  </a:cubicBezTo>
                  <a:cubicBezTo>
                    <a:pt x="4978" y="12508"/>
                    <a:pt x="3191" y="16082"/>
                    <a:pt x="2298" y="20294"/>
                  </a:cubicBezTo>
                  <a:lnTo>
                    <a:pt x="19783" y="21698"/>
                  </a:lnTo>
                  <a:cubicBezTo>
                    <a:pt x="20422" y="19400"/>
                    <a:pt x="21826" y="17614"/>
                    <a:pt x="23740" y="16082"/>
                  </a:cubicBezTo>
                  <a:cubicBezTo>
                    <a:pt x="25782" y="14551"/>
                    <a:pt x="28463" y="13785"/>
                    <a:pt x="31909" y="13785"/>
                  </a:cubicBezTo>
                  <a:cubicBezTo>
                    <a:pt x="35100" y="13785"/>
                    <a:pt x="37652" y="14551"/>
                    <a:pt x="39439" y="16082"/>
                  </a:cubicBezTo>
                  <a:cubicBezTo>
                    <a:pt x="41226" y="17614"/>
                    <a:pt x="42120" y="19783"/>
                    <a:pt x="42120" y="22591"/>
                  </a:cubicBezTo>
                  <a:lnTo>
                    <a:pt x="42120" y="22847"/>
                  </a:lnTo>
                  <a:cubicBezTo>
                    <a:pt x="42120" y="24251"/>
                    <a:pt x="41609" y="25399"/>
                    <a:pt x="40460" y="26165"/>
                  </a:cubicBezTo>
                  <a:cubicBezTo>
                    <a:pt x="39312" y="26931"/>
                    <a:pt x="37652" y="27441"/>
                    <a:pt x="35227" y="27824"/>
                  </a:cubicBezTo>
                  <a:cubicBezTo>
                    <a:pt x="32802" y="28207"/>
                    <a:pt x="29611" y="28590"/>
                    <a:pt x="25655" y="28973"/>
                  </a:cubicBezTo>
                  <a:cubicBezTo>
                    <a:pt x="22336" y="29356"/>
                    <a:pt x="19018" y="29867"/>
                    <a:pt x="15954" y="30632"/>
                  </a:cubicBezTo>
                  <a:cubicBezTo>
                    <a:pt x="12891" y="31398"/>
                    <a:pt x="10211" y="32675"/>
                    <a:pt x="7786" y="34206"/>
                  </a:cubicBezTo>
                  <a:cubicBezTo>
                    <a:pt x="5361" y="35738"/>
                    <a:pt x="3446" y="37908"/>
                    <a:pt x="2042" y="40460"/>
                  </a:cubicBezTo>
                  <a:cubicBezTo>
                    <a:pt x="638" y="43013"/>
                    <a:pt x="0" y="46204"/>
                    <a:pt x="0" y="50033"/>
                  </a:cubicBezTo>
                  <a:cubicBezTo>
                    <a:pt x="0" y="54500"/>
                    <a:pt x="1021" y="58329"/>
                    <a:pt x="2936" y="61265"/>
                  </a:cubicBezTo>
                  <a:cubicBezTo>
                    <a:pt x="4850" y="64328"/>
                    <a:pt x="7658" y="66498"/>
                    <a:pt x="10977" y="68030"/>
                  </a:cubicBezTo>
                  <a:cubicBezTo>
                    <a:pt x="14423" y="69561"/>
                    <a:pt x="18252" y="70327"/>
                    <a:pt x="22591" y="70327"/>
                  </a:cubicBezTo>
                  <a:cubicBezTo>
                    <a:pt x="25910" y="70327"/>
                    <a:pt x="28973" y="69816"/>
                    <a:pt x="31526" y="68923"/>
                  </a:cubicBezTo>
                  <a:cubicBezTo>
                    <a:pt x="34079" y="68030"/>
                    <a:pt x="36376" y="66753"/>
                    <a:pt x="38163" y="65094"/>
                  </a:cubicBezTo>
                  <a:cubicBezTo>
                    <a:pt x="39950" y="63435"/>
                    <a:pt x="41481" y="61648"/>
                    <a:pt x="42502" y="59478"/>
                  </a:cubicBezTo>
                  <a:lnTo>
                    <a:pt x="43013" y="59478"/>
                  </a:lnTo>
                  <a:lnTo>
                    <a:pt x="43013" y="68923"/>
                  </a:lnTo>
                  <a:lnTo>
                    <a:pt x="61010" y="68923"/>
                  </a:lnTo>
                  <a:lnTo>
                    <a:pt x="61010" y="22847"/>
                  </a:lnTo>
                  <a:cubicBezTo>
                    <a:pt x="61010" y="18762"/>
                    <a:pt x="60244"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8" y="57308"/>
                    <a:pt x="28080" y="57308"/>
                  </a:cubicBezTo>
                  <a:cubicBezTo>
                    <a:pt x="25272" y="57308"/>
                    <a:pt x="22719" y="56670"/>
                    <a:pt x="20932" y="55266"/>
                  </a:cubicBezTo>
                  <a:cubicBezTo>
                    <a:pt x="19018" y="53862"/>
                    <a:pt x="18124" y="51948"/>
                    <a:pt x="18124" y="49395"/>
                  </a:cubicBezTo>
                  <a:cubicBezTo>
                    <a:pt x="18124" y="47608"/>
                    <a:pt x="18635" y="46076"/>
                    <a:pt x="19528" y="44927"/>
                  </a:cubicBezTo>
                  <a:cubicBezTo>
                    <a:pt x="20422" y="43779"/>
                    <a:pt x="21698" y="42758"/>
                    <a:pt x="23357" y="42119"/>
                  </a:cubicBezTo>
                  <a:cubicBezTo>
                    <a:pt x="25017" y="41354"/>
                    <a:pt x="26931" y="40843"/>
                    <a:pt x="29228" y="40588"/>
                  </a:cubicBezTo>
                  <a:cubicBezTo>
                    <a:pt x="30249" y="40460"/>
                    <a:pt x="31398" y="40333"/>
                    <a:pt x="32675" y="40078"/>
                  </a:cubicBezTo>
                  <a:cubicBezTo>
                    <a:pt x="33951" y="39822"/>
                    <a:pt x="35227" y="39695"/>
                    <a:pt x="36504"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88" name="Freeform 87">
              <a:extLst>
                <a:ext uri="{FF2B5EF4-FFF2-40B4-BE49-F238E27FC236}">
                  <a16:creationId xmlns:a16="http://schemas.microsoft.com/office/drawing/2014/main" id="{EFE1C316-DE2D-9C6F-2F67-8D03E77DCB88}"/>
                </a:ext>
              </a:extLst>
            </p:cNvPr>
            <p:cNvSpPr/>
            <p:nvPr/>
          </p:nvSpPr>
          <p:spPr>
            <a:xfrm>
              <a:off x="2952452" y="6299425"/>
              <a:ext cx="41353" cy="69306"/>
            </a:xfrm>
            <a:custGeom>
              <a:avLst/>
              <a:gdLst>
                <a:gd name="connsiteX0" fmla="*/ 35483 w 41353"/>
                <a:gd name="connsiteY0" fmla="*/ 0 h 69306"/>
                <a:gd name="connsiteX1" fmla="*/ 25399 w 41353"/>
                <a:gd name="connsiteY1" fmla="*/ 3319 h 69306"/>
                <a:gd name="connsiteX2" fmla="*/ 19145 w 41353"/>
                <a:gd name="connsiteY2" fmla="*/ 12891 h 69306"/>
                <a:gd name="connsiteX3" fmla="*/ 18379 w 41353"/>
                <a:gd name="connsiteY3" fmla="*/ 12891 h 69306"/>
                <a:gd name="connsiteX4" fmla="*/ 18379 w 41353"/>
                <a:gd name="connsiteY4" fmla="*/ 1021 h 69306"/>
                <a:gd name="connsiteX5" fmla="*/ 0 w 41353"/>
                <a:gd name="connsiteY5" fmla="*/ 1021 h 69306"/>
                <a:gd name="connsiteX6" fmla="*/ 0 w 41353"/>
                <a:gd name="connsiteY6" fmla="*/ 69306 h 69306"/>
                <a:gd name="connsiteX7" fmla="*/ 18890 w 41353"/>
                <a:gd name="connsiteY7" fmla="*/ 69306 h 69306"/>
                <a:gd name="connsiteX8" fmla="*/ 18890 w 41353"/>
                <a:gd name="connsiteY8" fmla="*/ 30633 h 69306"/>
                <a:gd name="connsiteX9" fmla="*/ 20804 w 41353"/>
                <a:gd name="connsiteY9" fmla="*/ 23230 h 69306"/>
                <a:gd name="connsiteX10" fmla="*/ 25910 w 41353"/>
                <a:gd name="connsiteY10" fmla="*/ 18252 h 69306"/>
                <a:gd name="connsiteX11" fmla="*/ 33313 w 41353"/>
                <a:gd name="connsiteY11" fmla="*/ 16465 h 69306"/>
                <a:gd name="connsiteX12" fmla="*/ 37652 w 41353"/>
                <a:gd name="connsiteY12" fmla="*/ 16720 h 69306"/>
                <a:gd name="connsiteX13" fmla="*/ 41354 w 41353"/>
                <a:gd name="connsiteY13" fmla="*/ 17486 h 69306"/>
                <a:gd name="connsiteX14" fmla="*/ 41354 w 41353"/>
                <a:gd name="connsiteY14" fmla="*/ 638 h 69306"/>
                <a:gd name="connsiteX15" fmla="*/ 38418 w 41353"/>
                <a:gd name="connsiteY15" fmla="*/ 128 h 69306"/>
                <a:gd name="connsiteX16" fmla="*/ 35355 w 41353"/>
                <a:gd name="connsiteY16" fmla="*/ 0 h 6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353" h="69306">
                  <a:moveTo>
                    <a:pt x="35483" y="0"/>
                  </a:moveTo>
                  <a:cubicBezTo>
                    <a:pt x="31653" y="0"/>
                    <a:pt x="28335" y="1149"/>
                    <a:pt x="25399" y="3319"/>
                  </a:cubicBezTo>
                  <a:cubicBezTo>
                    <a:pt x="22464" y="5489"/>
                    <a:pt x="20421" y="8679"/>
                    <a:pt x="19145" y="12891"/>
                  </a:cubicBezTo>
                  <a:lnTo>
                    <a:pt x="18379" y="12891"/>
                  </a:lnTo>
                  <a:lnTo>
                    <a:pt x="18379" y="1021"/>
                  </a:lnTo>
                  <a:lnTo>
                    <a:pt x="0" y="1021"/>
                  </a:lnTo>
                  <a:lnTo>
                    <a:pt x="0" y="69306"/>
                  </a:lnTo>
                  <a:lnTo>
                    <a:pt x="18890" y="69306"/>
                  </a:lnTo>
                  <a:lnTo>
                    <a:pt x="18890" y="30633"/>
                  </a:lnTo>
                  <a:cubicBezTo>
                    <a:pt x="18890" y="27825"/>
                    <a:pt x="19528" y="25400"/>
                    <a:pt x="20804" y="23230"/>
                  </a:cubicBezTo>
                  <a:cubicBezTo>
                    <a:pt x="22081" y="21060"/>
                    <a:pt x="23740" y="19401"/>
                    <a:pt x="25910" y="18252"/>
                  </a:cubicBezTo>
                  <a:cubicBezTo>
                    <a:pt x="28080" y="17103"/>
                    <a:pt x="30632" y="16465"/>
                    <a:pt x="33313" y="16465"/>
                  </a:cubicBezTo>
                  <a:cubicBezTo>
                    <a:pt x="34589" y="16465"/>
                    <a:pt x="35993" y="16465"/>
                    <a:pt x="37652" y="16720"/>
                  </a:cubicBezTo>
                  <a:cubicBezTo>
                    <a:pt x="39184" y="16976"/>
                    <a:pt x="40460" y="17103"/>
                    <a:pt x="41354" y="17486"/>
                  </a:cubicBezTo>
                  <a:lnTo>
                    <a:pt x="41354" y="638"/>
                  </a:lnTo>
                  <a:cubicBezTo>
                    <a:pt x="40588" y="383"/>
                    <a:pt x="39567" y="256"/>
                    <a:pt x="38418" y="128"/>
                  </a:cubicBezTo>
                  <a:cubicBezTo>
                    <a:pt x="37269" y="128"/>
                    <a:pt x="36248" y="0"/>
                    <a:pt x="35355" y="0"/>
                  </a:cubicBezTo>
                  <a:close/>
                </a:path>
              </a:pathLst>
            </a:custGeom>
            <a:solidFill>
              <a:srgbClr val="EC607E"/>
            </a:solidFill>
            <a:ln w="0" cap="flat">
              <a:noFill/>
              <a:prstDash val="solid"/>
              <a:miter/>
            </a:ln>
          </p:spPr>
          <p:txBody>
            <a:bodyPr rtlCol="0" anchor="ctr"/>
            <a:lstStyle/>
            <a:p>
              <a:endParaRPr lang="en-GB" sz="1013"/>
            </a:p>
          </p:txBody>
        </p:sp>
        <p:sp>
          <p:nvSpPr>
            <p:cNvPr id="89" name="Freeform 88">
              <a:extLst>
                <a:ext uri="{FF2B5EF4-FFF2-40B4-BE49-F238E27FC236}">
                  <a16:creationId xmlns:a16="http://schemas.microsoft.com/office/drawing/2014/main" id="{4AB0BA45-1BE5-76C2-F71D-1C0619104B8C}"/>
                </a:ext>
              </a:extLst>
            </p:cNvPr>
            <p:cNvSpPr/>
            <p:nvPr/>
          </p:nvSpPr>
          <p:spPr>
            <a:xfrm>
              <a:off x="3000954" y="6299425"/>
              <a:ext cx="65476" cy="70709"/>
            </a:xfrm>
            <a:custGeom>
              <a:avLst/>
              <a:gdLst>
                <a:gd name="connsiteX0" fmla="*/ 55904 w 65476"/>
                <a:gd name="connsiteY0" fmla="*/ 8679 h 70709"/>
                <a:gd name="connsiteX1" fmla="*/ 45693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3 w 65476"/>
                <a:gd name="connsiteY8" fmla="*/ 70710 h 70709"/>
                <a:gd name="connsiteX9" fmla="*/ 48757 w 65476"/>
                <a:gd name="connsiteY9" fmla="*/ 68157 h 70709"/>
                <a:gd name="connsiteX10" fmla="*/ 59350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7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287 w 65476"/>
                <a:gd name="connsiteY23" fmla="*/ 8807 h 70709"/>
                <a:gd name="connsiteX24" fmla="*/ 18762 w 65476"/>
                <a:gd name="connsiteY24" fmla="*/ 28208 h 70709"/>
                <a:gd name="connsiteX25" fmla="*/ 20549 w 65476"/>
                <a:gd name="connsiteY25" fmla="*/ 21443 h 70709"/>
                <a:gd name="connsiteX26" fmla="*/ 25782 w 65476"/>
                <a:gd name="connsiteY26" fmla="*/ 16210 h 70709"/>
                <a:gd name="connsiteX27" fmla="*/ 33441 w 65476"/>
                <a:gd name="connsiteY27" fmla="*/ 14168 h 70709"/>
                <a:gd name="connsiteX28" fmla="*/ 40716 w 65476"/>
                <a:gd name="connsiteY28" fmla="*/ 15954 h 70709"/>
                <a:gd name="connsiteX29" fmla="*/ 45693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3" y="2170"/>
                  </a:cubicBezTo>
                  <a:cubicBezTo>
                    <a:pt x="41737" y="766"/>
                    <a:pt x="37525" y="0"/>
                    <a:pt x="33058" y="0"/>
                  </a:cubicBezTo>
                  <a:cubicBezTo>
                    <a:pt x="26421"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1" y="63435"/>
                    <a:pt x="15699" y="66370"/>
                  </a:cubicBezTo>
                  <a:cubicBezTo>
                    <a:pt x="20805" y="69178"/>
                    <a:pt x="26803" y="70710"/>
                    <a:pt x="33823" y="70710"/>
                  </a:cubicBezTo>
                  <a:cubicBezTo>
                    <a:pt x="39439" y="70710"/>
                    <a:pt x="44417" y="69816"/>
                    <a:pt x="48757" y="68157"/>
                  </a:cubicBezTo>
                  <a:cubicBezTo>
                    <a:pt x="53096" y="66370"/>
                    <a:pt x="56542" y="63945"/>
                    <a:pt x="59350" y="60882"/>
                  </a:cubicBezTo>
                  <a:cubicBezTo>
                    <a:pt x="62158" y="57691"/>
                    <a:pt x="63945" y="54118"/>
                    <a:pt x="64839" y="49905"/>
                  </a:cubicBezTo>
                  <a:lnTo>
                    <a:pt x="47353" y="48757"/>
                  </a:lnTo>
                  <a:cubicBezTo>
                    <a:pt x="46714" y="50416"/>
                    <a:pt x="45693" y="51948"/>
                    <a:pt x="44545" y="53096"/>
                  </a:cubicBezTo>
                  <a:cubicBezTo>
                    <a:pt x="43268" y="54245"/>
                    <a:pt x="41864" y="55138"/>
                    <a:pt x="40077" y="55777"/>
                  </a:cubicBezTo>
                  <a:cubicBezTo>
                    <a:pt x="38291" y="56415"/>
                    <a:pt x="36376" y="56670"/>
                    <a:pt x="34334" y="56670"/>
                  </a:cubicBezTo>
                  <a:cubicBezTo>
                    <a:pt x="31143" y="56670"/>
                    <a:pt x="28463" y="56032"/>
                    <a:pt x="26165" y="54628"/>
                  </a:cubicBezTo>
                  <a:cubicBezTo>
                    <a:pt x="23868" y="53224"/>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287" y="8807"/>
                  </a:cubicBezTo>
                  <a:close/>
                  <a:moveTo>
                    <a:pt x="18762" y="28208"/>
                  </a:moveTo>
                  <a:cubicBezTo>
                    <a:pt x="18762" y="25783"/>
                    <a:pt x="19401" y="23485"/>
                    <a:pt x="20549" y="21443"/>
                  </a:cubicBezTo>
                  <a:cubicBezTo>
                    <a:pt x="21826" y="19273"/>
                    <a:pt x="23485" y="17486"/>
                    <a:pt x="25782" y="16210"/>
                  </a:cubicBezTo>
                  <a:cubicBezTo>
                    <a:pt x="28080" y="14933"/>
                    <a:pt x="30505" y="14168"/>
                    <a:pt x="33441" y="14168"/>
                  </a:cubicBezTo>
                  <a:cubicBezTo>
                    <a:pt x="36376" y="14168"/>
                    <a:pt x="38673" y="14806"/>
                    <a:pt x="40716" y="15954"/>
                  </a:cubicBezTo>
                  <a:cubicBezTo>
                    <a:pt x="42758" y="17103"/>
                    <a:pt x="44417" y="18762"/>
                    <a:pt x="45693"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90" name="Freeform 89">
              <a:extLst>
                <a:ext uri="{FF2B5EF4-FFF2-40B4-BE49-F238E27FC236}">
                  <a16:creationId xmlns:a16="http://schemas.microsoft.com/office/drawing/2014/main" id="{C96DF618-90D6-6D81-9FBE-0E2C392C7391}"/>
                </a:ext>
              </a:extLst>
            </p:cNvPr>
            <p:cNvSpPr/>
            <p:nvPr/>
          </p:nvSpPr>
          <p:spPr>
            <a:xfrm>
              <a:off x="3114166" y="6277599"/>
              <a:ext cx="76836" cy="91131"/>
            </a:xfrm>
            <a:custGeom>
              <a:avLst/>
              <a:gdLst>
                <a:gd name="connsiteX0" fmla="*/ 56159 w 76836"/>
                <a:gd name="connsiteY0" fmla="*/ 5488 h 91131"/>
                <a:gd name="connsiteX1" fmla="*/ 32547 w 76836"/>
                <a:gd name="connsiteY1" fmla="*/ 0 h 91131"/>
                <a:gd name="connsiteX2" fmla="*/ 0 w 76836"/>
                <a:gd name="connsiteY2" fmla="*/ 0 h 91131"/>
                <a:gd name="connsiteX3" fmla="*/ 0 w 76836"/>
                <a:gd name="connsiteY3" fmla="*/ 91132 h 91131"/>
                <a:gd name="connsiteX4" fmla="*/ 32292 w 76836"/>
                <a:gd name="connsiteY4" fmla="*/ 91132 h 91131"/>
                <a:gd name="connsiteX5" fmla="*/ 56159 w 76836"/>
                <a:gd name="connsiteY5" fmla="*/ 85643 h 91131"/>
                <a:gd name="connsiteX6" fmla="*/ 71475 w 76836"/>
                <a:gd name="connsiteY6" fmla="*/ 69944 h 91131"/>
                <a:gd name="connsiteX7" fmla="*/ 76836 w 76836"/>
                <a:gd name="connsiteY7" fmla="*/ 45438 h 91131"/>
                <a:gd name="connsiteX8" fmla="*/ 71475 w 76836"/>
                <a:gd name="connsiteY8" fmla="*/ 21060 h 91131"/>
                <a:gd name="connsiteX9" fmla="*/ 56159 w 76836"/>
                <a:gd name="connsiteY9" fmla="*/ 5488 h 91131"/>
                <a:gd name="connsiteX10" fmla="*/ 54628 w 76836"/>
                <a:gd name="connsiteY10" fmla="*/ 62031 h 91131"/>
                <a:gd name="connsiteX11" fmla="*/ 45821 w 76836"/>
                <a:gd name="connsiteY11" fmla="*/ 71476 h 91131"/>
                <a:gd name="connsiteX12" fmla="*/ 31398 w 76836"/>
                <a:gd name="connsiteY12" fmla="*/ 74539 h 91131"/>
                <a:gd name="connsiteX13" fmla="*/ 19145 w 76836"/>
                <a:gd name="connsiteY13" fmla="*/ 74539 h 91131"/>
                <a:gd name="connsiteX14" fmla="*/ 19145 w 76836"/>
                <a:gd name="connsiteY14" fmla="*/ 16465 h 91131"/>
                <a:gd name="connsiteX15" fmla="*/ 31398 w 76836"/>
                <a:gd name="connsiteY15" fmla="*/ 16465 h 91131"/>
                <a:gd name="connsiteX16" fmla="*/ 45821 w 76836"/>
                <a:gd name="connsiteY16" fmla="*/ 19528 h 91131"/>
                <a:gd name="connsiteX17" fmla="*/ 54628 w 76836"/>
                <a:gd name="connsiteY17" fmla="*/ 28973 h 91131"/>
                <a:gd name="connsiteX18" fmla="*/ 57563 w 76836"/>
                <a:gd name="connsiteY18" fmla="*/ 45438 h 91131"/>
                <a:gd name="connsiteX19" fmla="*/ 54628 w 76836"/>
                <a:gd name="connsiteY19" fmla="*/ 6203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836" h="91131">
                  <a:moveTo>
                    <a:pt x="56159" y="5488"/>
                  </a:moveTo>
                  <a:cubicBezTo>
                    <a:pt x="49522" y="1914"/>
                    <a:pt x="41609" y="0"/>
                    <a:pt x="32547" y="0"/>
                  </a:cubicBezTo>
                  <a:lnTo>
                    <a:pt x="0" y="0"/>
                  </a:lnTo>
                  <a:lnTo>
                    <a:pt x="0" y="91132"/>
                  </a:lnTo>
                  <a:lnTo>
                    <a:pt x="32292" y="91132"/>
                  </a:lnTo>
                  <a:cubicBezTo>
                    <a:pt x="41481" y="91132"/>
                    <a:pt x="49522" y="89345"/>
                    <a:pt x="56159" y="85643"/>
                  </a:cubicBezTo>
                  <a:cubicBezTo>
                    <a:pt x="62796" y="81942"/>
                    <a:pt x="67902" y="76709"/>
                    <a:pt x="71475" y="69944"/>
                  </a:cubicBezTo>
                  <a:cubicBezTo>
                    <a:pt x="75049" y="63179"/>
                    <a:pt x="76836" y="55011"/>
                    <a:pt x="76836" y="45438"/>
                  </a:cubicBezTo>
                  <a:cubicBezTo>
                    <a:pt x="76836" y="35865"/>
                    <a:pt x="75049" y="27824"/>
                    <a:pt x="71475" y="21060"/>
                  </a:cubicBezTo>
                  <a:cubicBezTo>
                    <a:pt x="67902" y="14295"/>
                    <a:pt x="62796" y="9062"/>
                    <a:pt x="56159" y="5488"/>
                  </a:cubicBezTo>
                  <a:close/>
                  <a:moveTo>
                    <a:pt x="54628" y="62031"/>
                  </a:moveTo>
                  <a:cubicBezTo>
                    <a:pt x="52713" y="66370"/>
                    <a:pt x="49778" y="69433"/>
                    <a:pt x="45821" y="71476"/>
                  </a:cubicBezTo>
                  <a:cubicBezTo>
                    <a:pt x="41864" y="73518"/>
                    <a:pt x="37142" y="74539"/>
                    <a:pt x="31398" y="74539"/>
                  </a:cubicBezTo>
                  <a:lnTo>
                    <a:pt x="19145" y="74539"/>
                  </a:lnTo>
                  <a:lnTo>
                    <a:pt x="19145" y="16465"/>
                  </a:lnTo>
                  <a:lnTo>
                    <a:pt x="31398" y="16465"/>
                  </a:lnTo>
                  <a:cubicBezTo>
                    <a:pt x="37142" y="16465"/>
                    <a:pt x="41864" y="17486"/>
                    <a:pt x="45821" y="19528"/>
                  </a:cubicBezTo>
                  <a:cubicBezTo>
                    <a:pt x="49650" y="21570"/>
                    <a:pt x="52586" y="24633"/>
                    <a:pt x="54628" y="28973"/>
                  </a:cubicBezTo>
                  <a:cubicBezTo>
                    <a:pt x="56542" y="33185"/>
                    <a:pt x="57563" y="38801"/>
                    <a:pt x="57563" y="45438"/>
                  </a:cubicBezTo>
                  <a:cubicBezTo>
                    <a:pt x="57563" y="52075"/>
                    <a:pt x="56542" y="57819"/>
                    <a:pt x="54628" y="62031"/>
                  </a:cubicBezTo>
                  <a:close/>
                </a:path>
              </a:pathLst>
            </a:custGeom>
            <a:solidFill>
              <a:srgbClr val="EC607E"/>
            </a:solidFill>
            <a:ln w="0" cap="flat">
              <a:noFill/>
              <a:prstDash val="solid"/>
              <a:miter/>
            </a:ln>
          </p:spPr>
          <p:txBody>
            <a:bodyPr rtlCol="0" anchor="ctr"/>
            <a:lstStyle/>
            <a:p>
              <a:endParaRPr lang="en-GB" sz="1013"/>
            </a:p>
          </p:txBody>
        </p:sp>
        <p:sp>
          <p:nvSpPr>
            <p:cNvPr id="91" name="Freeform 90">
              <a:extLst>
                <a:ext uri="{FF2B5EF4-FFF2-40B4-BE49-F238E27FC236}">
                  <a16:creationId xmlns:a16="http://schemas.microsoft.com/office/drawing/2014/main" id="{33DA4C29-1A05-0031-8929-71A15B28931A}"/>
                </a:ext>
              </a:extLst>
            </p:cNvPr>
            <p:cNvSpPr/>
            <p:nvPr/>
          </p:nvSpPr>
          <p:spPr>
            <a:xfrm>
              <a:off x="3207212" y="6272366"/>
              <a:ext cx="20549" cy="19145"/>
            </a:xfrm>
            <a:custGeom>
              <a:avLst/>
              <a:gdLst>
                <a:gd name="connsiteX0" fmla="*/ 10338 w 20549"/>
                <a:gd name="connsiteY0" fmla="*/ 0 h 19145"/>
                <a:gd name="connsiteX1" fmla="*/ 3063 w 20549"/>
                <a:gd name="connsiteY1" fmla="*/ 2808 h 19145"/>
                <a:gd name="connsiteX2" fmla="*/ 0 w 20549"/>
                <a:gd name="connsiteY2" fmla="*/ 9573 h 19145"/>
                <a:gd name="connsiteX3" fmla="*/ 3063 w 20549"/>
                <a:gd name="connsiteY3" fmla="*/ 16337 h 19145"/>
                <a:gd name="connsiteX4" fmla="*/ 10338 w 20549"/>
                <a:gd name="connsiteY4" fmla="*/ 19145 h 19145"/>
                <a:gd name="connsiteX5" fmla="*/ 17614 w 20549"/>
                <a:gd name="connsiteY5" fmla="*/ 16337 h 19145"/>
                <a:gd name="connsiteX6" fmla="*/ 20549 w 20549"/>
                <a:gd name="connsiteY6" fmla="*/ 9573 h 19145"/>
                <a:gd name="connsiteX7" fmla="*/ 17614 w 20549"/>
                <a:gd name="connsiteY7" fmla="*/ 2808 h 19145"/>
                <a:gd name="connsiteX8" fmla="*/ 10338 w 20549"/>
                <a:gd name="connsiteY8"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 h="19145">
                  <a:moveTo>
                    <a:pt x="10338" y="0"/>
                  </a:moveTo>
                  <a:cubicBezTo>
                    <a:pt x="7530" y="0"/>
                    <a:pt x="5105" y="894"/>
                    <a:pt x="3063" y="2808"/>
                  </a:cubicBezTo>
                  <a:cubicBezTo>
                    <a:pt x="1021" y="4722"/>
                    <a:pt x="0" y="6892"/>
                    <a:pt x="0" y="9573"/>
                  </a:cubicBezTo>
                  <a:cubicBezTo>
                    <a:pt x="0" y="12253"/>
                    <a:pt x="1021" y="14423"/>
                    <a:pt x="3063" y="16337"/>
                  </a:cubicBezTo>
                  <a:cubicBezTo>
                    <a:pt x="5105" y="18252"/>
                    <a:pt x="7530" y="19145"/>
                    <a:pt x="10338" y="19145"/>
                  </a:cubicBezTo>
                  <a:cubicBezTo>
                    <a:pt x="13146" y="19145"/>
                    <a:pt x="15571" y="18252"/>
                    <a:pt x="17614" y="16337"/>
                  </a:cubicBezTo>
                  <a:cubicBezTo>
                    <a:pt x="19656" y="14423"/>
                    <a:pt x="20549" y="12253"/>
                    <a:pt x="20549" y="9573"/>
                  </a:cubicBezTo>
                  <a:cubicBezTo>
                    <a:pt x="20549" y="6892"/>
                    <a:pt x="19528" y="4722"/>
                    <a:pt x="17614" y="2808"/>
                  </a:cubicBezTo>
                  <a:cubicBezTo>
                    <a:pt x="15571" y="894"/>
                    <a:pt x="13146" y="0"/>
                    <a:pt x="10338" y="0"/>
                  </a:cubicBezTo>
                  <a:close/>
                </a:path>
              </a:pathLst>
            </a:custGeom>
            <a:solidFill>
              <a:srgbClr val="EC607E"/>
            </a:solidFill>
            <a:ln w="0" cap="flat">
              <a:noFill/>
              <a:prstDash val="solid"/>
              <a:miter/>
            </a:ln>
          </p:spPr>
          <p:txBody>
            <a:bodyPr rtlCol="0" anchor="ctr"/>
            <a:lstStyle/>
            <a:p>
              <a:endParaRPr lang="en-GB" sz="1013"/>
            </a:p>
          </p:txBody>
        </p:sp>
        <p:sp>
          <p:nvSpPr>
            <p:cNvPr id="92" name="Freeform 91">
              <a:extLst>
                <a:ext uri="{FF2B5EF4-FFF2-40B4-BE49-F238E27FC236}">
                  <a16:creationId xmlns:a16="http://schemas.microsoft.com/office/drawing/2014/main" id="{14CE706F-3F7C-7677-D42F-FF50017CCE59}"/>
                </a:ext>
              </a:extLst>
            </p:cNvPr>
            <p:cNvSpPr/>
            <p:nvPr/>
          </p:nvSpPr>
          <p:spPr>
            <a:xfrm>
              <a:off x="3207978" y="6300318"/>
              <a:ext cx="18889" cy="68284"/>
            </a:xfrm>
            <a:custGeom>
              <a:avLst/>
              <a:gdLst>
                <a:gd name="connsiteX0" fmla="*/ 0 w 18889"/>
                <a:gd name="connsiteY0" fmla="*/ 0 h 68284"/>
                <a:gd name="connsiteX1" fmla="*/ 18890 w 18889"/>
                <a:gd name="connsiteY1" fmla="*/ 0 h 68284"/>
                <a:gd name="connsiteX2" fmla="*/ 18890 w 18889"/>
                <a:gd name="connsiteY2" fmla="*/ 68285 h 68284"/>
                <a:gd name="connsiteX3" fmla="*/ 0 w 18889"/>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8889" h="68284">
                  <a:moveTo>
                    <a:pt x="0" y="0"/>
                  </a:moveTo>
                  <a:lnTo>
                    <a:pt x="18890" y="0"/>
                  </a:lnTo>
                  <a:lnTo>
                    <a:pt x="18890" y="68285"/>
                  </a:lnTo>
                  <a:lnTo>
                    <a:pt x="0" y="68285"/>
                  </a:lnTo>
                  <a:close/>
                </a:path>
              </a:pathLst>
            </a:custGeom>
            <a:solidFill>
              <a:srgbClr val="EC607E"/>
            </a:solidFill>
            <a:ln w="0" cap="flat">
              <a:noFill/>
              <a:prstDash val="solid"/>
              <a:miter/>
            </a:ln>
          </p:spPr>
          <p:txBody>
            <a:bodyPr rtlCol="0" anchor="ctr"/>
            <a:lstStyle/>
            <a:p>
              <a:endParaRPr lang="en-GB" sz="1013"/>
            </a:p>
          </p:txBody>
        </p:sp>
        <p:sp>
          <p:nvSpPr>
            <p:cNvPr id="93" name="Freeform 92">
              <a:extLst>
                <a:ext uri="{FF2B5EF4-FFF2-40B4-BE49-F238E27FC236}">
                  <a16:creationId xmlns:a16="http://schemas.microsoft.com/office/drawing/2014/main" id="{066F9443-D203-EF07-0E8E-A5C2AE847945}"/>
                </a:ext>
              </a:extLst>
            </p:cNvPr>
            <p:cNvSpPr/>
            <p:nvPr/>
          </p:nvSpPr>
          <p:spPr>
            <a:xfrm>
              <a:off x="3242184" y="6299680"/>
              <a:ext cx="61392" cy="70326"/>
            </a:xfrm>
            <a:custGeom>
              <a:avLst/>
              <a:gdLst>
                <a:gd name="connsiteX0" fmla="*/ 41609 w 61392"/>
                <a:gd name="connsiteY0" fmla="*/ 29356 h 70326"/>
                <a:gd name="connsiteX1" fmla="*/ 29228 w 61392"/>
                <a:gd name="connsiteY1" fmla="*/ 26803 h 70326"/>
                <a:gd name="connsiteX2" fmla="*/ 22464 w 61392"/>
                <a:gd name="connsiteY2" fmla="*/ 24123 h 70326"/>
                <a:gd name="connsiteX3" fmla="*/ 20549 w 61392"/>
                <a:gd name="connsiteY3" fmla="*/ 20039 h 70326"/>
                <a:gd name="connsiteX4" fmla="*/ 23612 w 61392"/>
                <a:gd name="connsiteY4" fmla="*/ 15189 h 70326"/>
                <a:gd name="connsiteX5" fmla="*/ 31015 w 61392"/>
                <a:gd name="connsiteY5" fmla="*/ 13402 h 70326"/>
                <a:gd name="connsiteX6" fmla="*/ 36631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09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6 w 61392"/>
                <a:gd name="connsiteY20" fmla="*/ 54755 h 70326"/>
                <a:gd name="connsiteX21" fmla="*/ 31015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5 w 61392"/>
                <a:gd name="connsiteY26" fmla="*/ 70327 h 70326"/>
                <a:gd name="connsiteX27" fmla="*/ 46714 w 61392"/>
                <a:gd name="connsiteY27" fmla="*/ 67519 h 70326"/>
                <a:gd name="connsiteX28" fmla="*/ 57436 w 61392"/>
                <a:gd name="connsiteY28" fmla="*/ 59605 h 70326"/>
                <a:gd name="connsiteX29" fmla="*/ 61392 w 61392"/>
                <a:gd name="connsiteY29" fmla="*/ 47863 h 70326"/>
                <a:gd name="connsiteX30" fmla="*/ 56542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8" y="26803"/>
                  </a:lnTo>
                  <a:cubicBezTo>
                    <a:pt x="26037" y="26165"/>
                    <a:pt x="23868" y="25271"/>
                    <a:pt x="22464" y="24123"/>
                  </a:cubicBezTo>
                  <a:cubicBezTo>
                    <a:pt x="21187" y="22974"/>
                    <a:pt x="20549" y="21570"/>
                    <a:pt x="20549" y="20039"/>
                  </a:cubicBezTo>
                  <a:cubicBezTo>
                    <a:pt x="20549" y="17997"/>
                    <a:pt x="21570" y="16337"/>
                    <a:pt x="23612" y="15189"/>
                  </a:cubicBezTo>
                  <a:cubicBezTo>
                    <a:pt x="25655" y="13912"/>
                    <a:pt x="28080" y="13402"/>
                    <a:pt x="31015" y="13402"/>
                  </a:cubicBezTo>
                  <a:cubicBezTo>
                    <a:pt x="33185" y="13402"/>
                    <a:pt x="35099" y="13784"/>
                    <a:pt x="36631" y="14550"/>
                  </a:cubicBezTo>
                  <a:cubicBezTo>
                    <a:pt x="38163" y="15316"/>
                    <a:pt x="39439"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8" y="30505"/>
                    <a:pt x="6509"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5"/>
                  </a:cubicBezTo>
                  <a:cubicBezTo>
                    <a:pt x="37014" y="56032"/>
                    <a:pt x="34334" y="56670"/>
                    <a:pt x="31015" y="56670"/>
                  </a:cubicBezTo>
                  <a:cubicBezTo>
                    <a:pt x="27697" y="56670"/>
                    <a:pt x="24889" y="55904"/>
                    <a:pt x="22719" y="54500"/>
                  </a:cubicBezTo>
                  <a:cubicBezTo>
                    <a:pt x="20549" y="53096"/>
                    <a:pt x="19145" y="50926"/>
                    <a:pt x="18635" y="48246"/>
                  </a:cubicBezTo>
                  <a:lnTo>
                    <a:pt x="0" y="49267"/>
                  </a:lnTo>
                  <a:cubicBezTo>
                    <a:pt x="893" y="55776"/>
                    <a:pt x="4084" y="61010"/>
                    <a:pt x="9445" y="64711"/>
                  </a:cubicBezTo>
                  <a:cubicBezTo>
                    <a:pt x="14806" y="68540"/>
                    <a:pt x="21953" y="70327"/>
                    <a:pt x="31015" y="70327"/>
                  </a:cubicBezTo>
                  <a:cubicBezTo>
                    <a:pt x="36887" y="70327"/>
                    <a:pt x="42247" y="69433"/>
                    <a:pt x="46714" y="67519"/>
                  </a:cubicBezTo>
                  <a:cubicBezTo>
                    <a:pt x="51309" y="65604"/>
                    <a:pt x="54883" y="63052"/>
                    <a:pt x="57436" y="59605"/>
                  </a:cubicBezTo>
                  <a:cubicBezTo>
                    <a:pt x="60116" y="56287"/>
                    <a:pt x="61392" y="52330"/>
                    <a:pt x="61392" y="47863"/>
                  </a:cubicBezTo>
                  <a:cubicBezTo>
                    <a:pt x="61392" y="42885"/>
                    <a:pt x="59733" y="38929"/>
                    <a:pt x="56542"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94" name="Freeform 93">
              <a:extLst>
                <a:ext uri="{FF2B5EF4-FFF2-40B4-BE49-F238E27FC236}">
                  <a16:creationId xmlns:a16="http://schemas.microsoft.com/office/drawing/2014/main" id="{399C070E-CEA9-23E4-E1EF-D55B96C4E631}"/>
                </a:ext>
              </a:extLst>
            </p:cNvPr>
            <p:cNvSpPr/>
            <p:nvPr/>
          </p:nvSpPr>
          <p:spPr>
            <a:xfrm>
              <a:off x="3315957"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566 w 65476"/>
                <a:gd name="connsiteY29" fmla="*/ 20932 h 70709"/>
                <a:gd name="connsiteX30" fmla="*/ 47353 w 65476"/>
                <a:gd name="connsiteY30" fmla="*/ 28208 h 70709"/>
                <a:gd name="connsiteX31" fmla="*/ 18762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864" y="638"/>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160" y="8807"/>
                  </a:cubicBezTo>
                  <a:close/>
                  <a:moveTo>
                    <a:pt x="18762" y="28208"/>
                  </a:moveTo>
                  <a:cubicBezTo>
                    <a:pt x="18762" y="25783"/>
                    <a:pt x="19401" y="23485"/>
                    <a:pt x="20549" y="21443"/>
                  </a:cubicBezTo>
                  <a:cubicBezTo>
                    <a:pt x="21826" y="19273"/>
                    <a:pt x="23485" y="17486"/>
                    <a:pt x="25783" y="16210"/>
                  </a:cubicBezTo>
                  <a:cubicBezTo>
                    <a:pt x="28080" y="14933"/>
                    <a:pt x="30505" y="14168"/>
                    <a:pt x="33441" y="14168"/>
                  </a:cubicBezTo>
                  <a:cubicBezTo>
                    <a:pt x="36376" y="14168"/>
                    <a:pt x="38673" y="14806"/>
                    <a:pt x="40716" y="15954"/>
                  </a:cubicBezTo>
                  <a:cubicBezTo>
                    <a:pt x="42758" y="17103"/>
                    <a:pt x="44417" y="18762"/>
                    <a:pt x="45566" y="20932"/>
                  </a:cubicBezTo>
                  <a:cubicBezTo>
                    <a:pt x="46714" y="22975"/>
                    <a:pt x="47353" y="25400"/>
                    <a:pt x="47353" y="28208"/>
                  </a:cubicBezTo>
                  <a:lnTo>
                    <a:pt x="18762" y="28208"/>
                  </a:lnTo>
                  <a:close/>
                </a:path>
              </a:pathLst>
            </a:custGeom>
            <a:solidFill>
              <a:srgbClr val="EC607E"/>
            </a:solidFill>
            <a:ln w="0" cap="flat">
              <a:noFill/>
              <a:prstDash val="solid"/>
              <a:miter/>
            </a:ln>
          </p:spPr>
          <p:txBody>
            <a:bodyPr rtlCol="0" anchor="ctr"/>
            <a:lstStyle/>
            <a:p>
              <a:endParaRPr lang="en-GB" sz="1013"/>
            </a:p>
          </p:txBody>
        </p:sp>
        <p:sp>
          <p:nvSpPr>
            <p:cNvPr id="95" name="Freeform 94">
              <a:extLst>
                <a:ext uri="{FF2B5EF4-FFF2-40B4-BE49-F238E27FC236}">
                  <a16:creationId xmlns:a16="http://schemas.microsoft.com/office/drawing/2014/main" id="{5392D6E3-DDBF-4F53-473D-6721CF1DC119}"/>
                </a:ext>
              </a:extLst>
            </p:cNvPr>
            <p:cNvSpPr/>
            <p:nvPr/>
          </p:nvSpPr>
          <p:spPr>
            <a:xfrm>
              <a:off x="3393559" y="6299553"/>
              <a:ext cx="61137" cy="70327"/>
            </a:xfrm>
            <a:custGeom>
              <a:avLst/>
              <a:gdLst>
                <a:gd name="connsiteX0" fmla="*/ 52330 w 61137"/>
                <a:gd name="connsiteY0" fmla="*/ 5361 h 70327"/>
                <a:gd name="connsiteX1" fmla="*/ 43013 w 61137"/>
                <a:gd name="connsiteY1" fmla="*/ 1276 h 70327"/>
                <a:gd name="connsiteX2" fmla="*/ 32037 w 61137"/>
                <a:gd name="connsiteY2" fmla="*/ 0 h 70327"/>
                <a:gd name="connsiteX3" fmla="*/ 17614 w 61137"/>
                <a:gd name="connsiteY3" fmla="*/ 2425 h 70327"/>
                <a:gd name="connsiteX4" fmla="*/ 7530 w 61137"/>
                <a:gd name="connsiteY4" fmla="*/ 9445 h 70327"/>
                <a:gd name="connsiteX5" fmla="*/ 2297 w 61137"/>
                <a:gd name="connsiteY5" fmla="*/ 20294 h 70327"/>
                <a:gd name="connsiteX6" fmla="*/ 19783 w 61137"/>
                <a:gd name="connsiteY6" fmla="*/ 21698 h 70327"/>
                <a:gd name="connsiteX7" fmla="*/ 23740 w 61137"/>
                <a:gd name="connsiteY7" fmla="*/ 16082 h 70327"/>
                <a:gd name="connsiteX8" fmla="*/ 31909 w 61137"/>
                <a:gd name="connsiteY8" fmla="*/ 13785 h 70327"/>
                <a:gd name="connsiteX9" fmla="*/ 39439 w 61137"/>
                <a:gd name="connsiteY9" fmla="*/ 16082 h 70327"/>
                <a:gd name="connsiteX10" fmla="*/ 42119 w 61137"/>
                <a:gd name="connsiteY10" fmla="*/ 22591 h 70327"/>
                <a:gd name="connsiteX11" fmla="*/ 42119 w 61137"/>
                <a:gd name="connsiteY11" fmla="*/ 22847 h 70327"/>
                <a:gd name="connsiteX12" fmla="*/ 40460 w 61137"/>
                <a:gd name="connsiteY12" fmla="*/ 26165 h 70327"/>
                <a:gd name="connsiteX13" fmla="*/ 35227 w 61137"/>
                <a:gd name="connsiteY13" fmla="*/ 27824 h 70327"/>
                <a:gd name="connsiteX14" fmla="*/ 25655 w 61137"/>
                <a:gd name="connsiteY14" fmla="*/ 28973 h 70327"/>
                <a:gd name="connsiteX15" fmla="*/ 15954 w 61137"/>
                <a:gd name="connsiteY15" fmla="*/ 30632 h 70327"/>
                <a:gd name="connsiteX16" fmla="*/ 7786 w 61137"/>
                <a:gd name="connsiteY16" fmla="*/ 34206 h 70327"/>
                <a:gd name="connsiteX17" fmla="*/ 2042 w 61137"/>
                <a:gd name="connsiteY17" fmla="*/ 40460 h 70327"/>
                <a:gd name="connsiteX18" fmla="*/ 0 w 61137"/>
                <a:gd name="connsiteY18" fmla="*/ 50033 h 70327"/>
                <a:gd name="connsiteX19" fmla="*/ 2935 w 61137"/>
                <a:gd name="connsiteY19" fmla="*/ 61265 h 70327"/>
                <a:gd name="connsiteX20" fmla="*/ 10976 w 61137"/>
                <a:gd name="connsiteY20" fmla="*/ 68030 h 70327"/>
                <a:gd name="connsiteX21" fmla="*/ 22591 w 61137"/>
                <a:gd name="connsiteY21" fmla="*/ 70327 h 70327"/>
                <a:gd name="connsiteX22" fmla="*/ 31526 w 61137"/>
                <a:gd name="connsiteY22" fmla="*/ 68923 h 70327"/>
                <a:gd name="connsiteX23" fmla="*/ 38163 w 61137"/>
                <a:gd name="connsiteY23" fmla="*/ 65094 h 70327"/>
                <a:gd name="connsiteX24" fmla="*/ 42630 w 61137"/>
                <a:gd name="connsiteY24" fmla="*/ 59478 h 70327"/>
                <a:gd name="connsiteX25" fmla="*/ 43141 w 61137"/>
                <a:gd name="connsiteY25" fmla="*/ 59478 h 70327"/>
                <a:gd name="connsiteX26" fmla="*/ 43141 w 61137"/>
                <a:gd name="connsiteY26" fmla="*/ 68923 h 70327"/>
                <a:gd name="connsiteX27" fmla="*/ 61137 w 61137"/>
                <a:gd name="connsiteY27" fmla="*/ 68923 h 70327"/>
                <a:gd name="connsiteX28" fmla="*/ 61137 w 61137"/>
                <a:gd name="connsiteY28" fmla="*/ 22847 h 70327"/>
                <a:gd name="connsiteX29" fmla="*/ 58712 w 61137"/>
                <a:gd name="connsiteY29" fmla="*/ 12381 h 70327"/>
                <a:gd name="connsiteX30" fmla="*/ 52330 w 61137"/>
                <a:gd name="connsiteY30" fmla="*/ 5233 h 70327"/>
                <a:gd name="connsiteX31" fmla="*/ 42247 w 61137"/>
                <a:gd name="connsiteY31" fmla="*/ 44672 h 70327"/>
                <a:gd name="connsiteX32" fmla="*/ 40460 w 61137"/>
                <a:gd name="connsiteY32" fmla="*/ 51182 h 70327"/>
                <a:gd name="connsiteX33" fmla="*/ 35483 w 61137"/>
                <a:gd name="connsiteY33" fmla="*/ 55649 h 70327"/>
                <a:gd name="connsiteX34" fmla="*/ 28079 w 61137"/>
                <a:gd name="connsiteY34" fmla="*/ 57308 h 70327"/>
                <a:gd name="connsiteX35" fmla="*/ 20932 w 61137"/>
                <a:gd name="connsiteY35" fmla="*/ 55266 h 70327"/>
                <a:gd name="connsiteX36" fmla="*/ 18124 w 61137"/>
                <a:gd name="connsiteY36" fmla="*/ 49395 h 70327"/>
                <a:gd name="connsiteX37" fmla="*/ 19528 w 61137"/>
                <a:gd name="connsiteY37" fmla="*/ 44927 h 70327"/>
                <a:gd name="connsiteX38" fmla="*/ 23357 w 61137"/>
                <a:gd name="connsiteY38" fmla="*/ 42119 h 70327"/>
                <a:gd name="connsiteX39" fmla="*/ 29229 w 61137"/>
                <a:gd name="connsiteY39" fmla="*/ 40588 h 70327"/>
                <a:gd name="connsiteX40" fmla="*/ 32675 w 61137"/>
                <a:gd name="connsiteY40" fmla="*/ 40078 h 70327"/>
                <a:gd name="connsiteX41" fmla="*/ 36503 w 61137"/>
                <a:gd name="connsiteY41" fmla="*/ 39439 h 70327"/>
                <a:gd name="connsiteX42" fmla="*/ 39950 w 61137"/>
                <a:gd name="connsiteY42" fmla="*/ 38546 h 70327"/>
                <a:gd name="connsiteX43" fmla="*/ 42375 w 61137"/>
                <a:gd name="connsiteY43" fmla="*/ 37525 h 70327"/>
                <a:gd name="connsiteX44" fmla="*/ 42375 w 61137"/>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137" h="70327">
                  <a:moveTo>
                    <a:pt x="52330" y="5361"/>
                  </a:moveTo>
                  <a:cubicBezTo>
                    <a:pt x="49650" y="3446"/>
                    <a:pt x="46459" y="2170"/>
                    <a:pt x="43013" y="1276"/>
                  </a:cubicBezTo>
                  <a:cubicBezTo>
                    <a:pt x="39567" y="383"/>
                    <a:pt x="35865" y="0"/>
                    <a:pt x="32037" y="0"/>
                  </a:cubicBezTo>
                  <a:cubicBezTo>
                    <a:pt x="26548" y="0"/>
                    <a:pt x="21825" y="766"/>
                    <a:pt x="17614" y="2425"/>
                  </a:cubicBezTo>
                  <a:cubicBezTo>
                    <a:pt x="13529" y="4084"/>
                    <a:pt x="10083" y="6382"/>
                    <a:pt x="7530" y="9445"/>
                  </a:cubicBezTo>
                  <a:cubicBezTo>
                    <a:pt x="4978" y="12508"/>
                    <a:pt x="3191" y="16082"/>
                    <a:pt x="2297" y="20294"/>
                  </a:cubicBezTo>
                  <a:lnTo>
                    <a:pt x="19783" y="21698"/>
                  </a:lnTo>
                  <a:cubicBezTo>
                    <a:pt x="20422" y="19400"/>
                    <a:pt x="21825" y="17614"/>
                    <a:pt x="23740" y="16082"/>
                  </a:cubicBezTo>
                  <a:cubicBezTo>
                    <a:pt x="25782" y="14551"/>
                    <a:pt x="28462" y="13785"/>
                    <a:pt x="31909" y="13785"/>
                  </a:cubicBezTo>
                  <a:cubicBezTo>
                    <a:pt x="35100" y="13785"/>
                    <a:pt x="37652" y="14551"/>
                    <a:pt x="39439" y="16082"/>
                  </a:cubicBezTo>
                  <a:cubicBezTo>
                    <a:pt x="41226" y="17614"/>
                    <a:pt x="42119" y="19783"/>
                    <a:pt x="42119" y="22591"/>
                  </a:cubicBezTo>
                  <a:lnTo>
                    <a:pt x="42119" y="22847"/>
                  </a:lnTo>
                  <a:cubicBezTo>
                    <a:pt x="42119" y="24251"/>
                    <a:pt x="41609" y="25399"/>
                    <a:pt x="40460" y="26165"/>
                  </a:cubicBezTo>
                  <a:cubicBezTo>
                    <a:pt x="39311" y="26931"/>
                    <a:pt x="37652" y="27441"/>
                    <a:pt x="35227" y="27824"/>
                  </a:cubicBezTo>
                  <a:cubicBezTo>
                    <a:pt x="32802" y="28207"/>
                    <a:pt x="29611" y="28590"/>
                    <a:pt x="25655" y="28973"/>
                  </a:cubicBezTo>
                  <a:cubicBezTo>
                    <a:pt x="22336" y="29356"/>
                    <a:pt x="19017" y="29867"/>
                    <a:pt x="15954" y="30632"/>
                  </a:cubicBezTo>
                  <a:cubicBezTo>
                    <a:pt x="12891" y="31398"/>
                    <a:pt x="10211" y="32675"/>
                    <a:pt x="7786" y="34206"/>
                  </a:cubicBezTo>
                  <a:cubicBezTo>
                    <a:pt x="5360" y="35738"/>
                    <a:pt x="3446" y="37908"/>
                    <a:pt x="2042" y="40460"/>
                  </a:cubicBezTo>
                  <a:cubicBezTo>
                    <a:pt x="638" y="43013"/>
                    <a:pt x="0" y="46204"/>
                    <a:pt x="0" y="50033"/>
                  </a:cubicBezTo>
                  <a:cubicBezTo>
                    <a:pt x="0" y="54500"/>
                    <a:pt x="1021" y="58329"/>
                    <a:pt x="2935" y="61265"/>
                  </a:cubicBezTo>
                  <a:cubicBezTo>
                    <a:pt x="4850" y="64328"/>
                    <a:pt x="7658" y="66498"/>
                    <a:pt x="10976" y="68030"/>
                  </a:cubicBezTo>
                  <a:cubicBezTo>
                    <a:pt x="14423" y="69561"/>
                    <a:pt x="18252" y="70327"/>
                    <a:pt x="22591" y="70327"/>
                  </a:cubicBezTo>
                  <a:cubicBezTo>
                    <a:pt x="26038" y="70327"/>
                    <a:pt x="28973" y="69816"/>
                    <a:pt x="31526" y="68923"/>
                  </a:cubicBezTo>
                  <a:cubicBezTo>
                    <a:pt x="34078" y="68030"/>
                    <a:pt x="36376" y="66753"/>
                    <a:pt x="38163" y="65094"/>
                  </a:cubicBezTo>
                  <a:cubicBezTo>
                    <a:pt x="39950" y="63435"/>
                    <a:pt x="41481" y="61648"/>
                    <a:pt x="42630" y="59478"/>
                  </a:cubicBezTo>
                  <a:lnTo>
                    <a:pt x="43141" y="59478"/>
                  </a:lnTo>
                  <a:lnTo>
                    <a:pt x="43141" y="68923"/>
                  </a:lnTo>
                  <a:lnTo>
                    <a:pt x="61137" y="68923"/>
                  </a:lnTo>
                  <a:lnTo>
                    <a:pt x="61137" y="22847"/>
                  </a:lnTo>
                  <a:cubicBezTo>
                    <a:pt x="61137" y="18762"/>
                    <a:pt x="60371"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7" y="57308"/>
                    <a:pt x="28079" y="57308"/>
                  </a:cubicBezTo>
                  <a:cubicBezTo>
                    <a:pt x="25271" y="57308"/>
                    <a:pt x="22719" y="56670"/>
                    <a:pt x="20932" y="55266"/>
                  </a:cubicBezTo>
                  <a:cubicBezTo>
                    <a:pt x="19017" y="53862"/>
                    <a:pt x="18124" y="51948"/>
                    <a:pt x="18124" y="49395"/>
                  </a:cubicBezTo>
                  <a:cubicBezTo>
                    <a:pt x="18124" y="47608"/>
                    <a:pt x="18635" y="46076"/>
                    <a:pt x="19528" y="44927"/>
                  </a:cubicBezTo>
                  <a:cubicBezTo>
                    <a:pt x="20422" y="43779"/>
                    <a:pt x="21698" y="42758"/>
                    <a:pt x="23357" y="42119"/>
                  </a:cubicBezTo>
                  <a:cubicBezTo>
                    <a:pt x="25016" y="41354"/>
                    <a:pt x="26931" y="40843"/>
                    <a:pt x="29229" y="40588"/>
                  </a:cubicBezTo>
                  <a:cubicBezTo>
                    <a:pt x="30249" y="40460"/>
                    <a:pt x="31398" y="40333"/>
                    <a:pt x="32675" y="40078"/>
                  </a:cubicBezTo>
                  <a:cubicBezTo>
                    <a:pt x="33951" y="39822"/>
                    <a:pt x="35227" y="39695"/>
                    <a:pt x="36503"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96" name="Freeform 95">
              <a:extLst>
                <a:ext uri="{FF2B5EF4-FFF2-40B4-BE49-F238E27FC236}">
                  <a16:creationId xmlns:a16="http://schemas.microsoft.com/office/drawing/2014/main" id="{59A8D820-1814-18BE-BAE6-8CE66AB01F95}"/>
                </a:ext>
              </a:extLst>
            </p:cNvPr>
            <p:cNvSpPr/>
            <p:nvPr/>
          </p:nvSpPr>
          <p:spPr>
            <a:xfrm>
              <a:off x="3469502" y="6299680"/>
              <a:ext cx="61392" cy="70326"/>
            </a:xfrm>
            <a:custGeom>
              <a:avLst/>
              <a:gdLst>
                <a:gd name="connsiteX0" fmla="*/ 41609 w 61392"/>
                <a:gd name="connsiteY0" fmla="*/ 29356 h 70326"/>
                <a:gd name="connsiteX1" fmla="*/ 29229 w 61392"/>
                <a:gd name="connsiteY1" fmla="*/ 26803 h 70326"/>
                <a:gd name="connsiteX2" fmla="*/ 22464 w 61392"/>
                <a:gd name="connsiteY2" fmla="*/ 24123 h 70326"/>
                <a:gd name="connsiteX3" fmla="*/ 20549 w 61392"/>
                <a:gd name="connsiteY3" fmla="*/ 20039 h 70326"/>
                <a:gd name="connsiteX4" fmla="*/ 23613 w 61392"/>
                <a:gd name="connsiteY4" fmla="*/ 15189 h 70326"/>
                <a:gd name="connsiteX5" fmla="*/ 31016 w 61392"/>
                <a:gd name="connsiteY5" fmla="*/ 13402 h 70326"/>
                <a:gd name="connsiteX6" fmla="*/ 36632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10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7 w 61392"/>
                <a:gd name="connsiteY20" fmla="*/ 54755 h 70326"/>
                <a:gd name="connsiteX21" fmla="*/ 31016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6 w 61392"/>
                <a:gd name="connsiteY26" fmla="*/ 70327 h 70326"/>
                <a:gd name="connsiteX27" fmla="*/ 46714 w 61392"/>
                <a:gd name="connsiteY27" fmla="*/ 67519 h 70326"/>
                <a:gd name="connsiteX28" fmla="*/ 57436 w 61392"/>
                <a:gd name="connsiteY28" fmla="*/ 59605 h 70326"/>
                <a:gd name="connsiteX29" fmla="*/ 61393 w 61392"/>
                <a:gd name="connsiteY29" fmla="*/ 47863 h 70326"/>
                <a:gd name="connsiteX30" fmla="*/ 56543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9" y="26803"/>
                  </a:lnTo>
                  <a:cubicBezTo>
                    <a:pt x="26038" y="26165"/>
                    <a:pt x="23868" y="25271"/>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4"/>
                    <a:pt x="36632" y="14550"/>
                  </a:cubicBezTo>
                  <a:cubicBezTo>
                    <a:pt x="38163" y="15316"/>
                    <a:pt x="39440"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9" y="43651"/>
                    <a:pt x="38418" y="44417"/>
                    <a:pt x="39950" y="45566"/>
                  </a:cubicBezTo>
                  <a:cubicBezTo>
                    <a:pt x="41354" y="46714"/>
                    <a:pt x="42120" y="48118"/>
                    <a:pt x="42120" y="49778"/>
                  </a:cubicBezTo>
                  <a:cubicBezTo>
                    <a:pt x="42120" y="51820"/>
                    <a:pt x="41098" y="53479"/>
                    <a:pt x="39057" y="54755"/>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8" y="69433"/>
                    <a:pt x="46714" y="67519"/>
                  </a:cubicBezTo>
                  <a:cubicBezTo>
                    <a:pt x="51310" y="65604"/>
                    <a:pt x="54883" y="63052"/>
                    <a:pt x="57436" y="59605"/>
                  </a:cubicBezTo>
                  <a:cubicBezTo>
                    <a:pt x="60116" y="56287"/>
                    <a:pt x="61393" y="52330"/>
                    <a:pt x="61393" y="47863"/>
                  </a:cubicBezTo>
                  <a:cubicBezTo>
                    <a:pt x="61393" y="42885"/>
                    <a:pt x="59733" y="38929"/>
                    <a:pt x="56543"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97" name="Freeform 96">
              <a:extLst>
                <a:ext uri="{FF2B5EF4-FFF2-40B4-BE49-F238E27FC236}">
                  <a16:creationId xmlns:a16="http://schemas.microsoft.com/office/drawing/2014/main" id="{C16AC98F-A5FB-A98E-F25C-77BA667277B5}"/>
                </a:ext>
              </a:extLst>
            </p:cNvPr>
            <p:cNvSpPr/>
            <p:nvPr/>
          </p:nvSpPr>
          <p:spPr>
            <a:xfrm>
              <a:off x="3543275"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694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737" y="766"/>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9"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3" y="15316"/>
                    <a:pt x="59095" y="11743"/>
                    <a:pt x="56160" y="8807"/>
                  </a:cubicBezTo>
                  <a:close/>
                  <a:moveTo>
                    <a:pt x="18762" y="28208"/>
                  </a:moveTo>
                  <a:cubicBezTo>
                    <a:pt x="18762" y="25783"/>
                    <a:pt x="19401" y="23485"/>
                    <a:pt x="20549" y="21443"/>
                  </a:cubicBezTo>
                  <a:cubicBezTo>
                    <a:pt x="21826" y="19273"/>
                    <a:pt x="23485" y="17486"/>
                    <a:pt x="25783" y="16210"/>
                  </a:cubicBezTo>
                  <a:cubicBezTo>
                    <a:pt x="27952" y="14933"/>
                    <a:pt x="30505" y="14168"/>
                    <a:pt x="33441" y="14168"/>
                  </a:cubicBezTo>
                  <a:cubicBezTo>
                    <a:pt x="36376" y="14168"/>
                    <a:pt x="38674" y="14806"/>
                    <a:pt x="40716" y="15954"/>
                  </a:cubicBezTo>
                  <a:cubicBezTo>
                    <a:pt x="42758" y="17103"/>
                    <a:pt x="44417" y="18762"/>
                    <a:pt x="45694"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98" name="Freeform 97">
              <a:extLst>
                <a:ext uri="{FF2B5EF4-FFF2-40B4-BE49-F238E27FC236}">
                  <a16:creationId xmlns:a16="http://schemas.microsoft.com/office/drawing/2014/main" id="{89CC5C82-AFAB-F919-2779-30B4B38D102D}"/>
                </a:ext>
              </a:extLst>
            </p:cNvPr>
            <p:cNvSpPr/>
            <p:nvPr/>
          </p:nvSpPr>
          <p:spPr>
            <a:xfrm>
              <a:off x="3621132" y="6299553"/>
              <a:ext cx="61392" cy="70327"/>
            </a:xfrm>
            <a:custGeom>
              <a:avLst/>
              <a:gdLst>
                <a:gd name="connsiteX0" fmla="*/ 56415 w 61392"/>
                <a:gd name="connsiteY0" fmla="*/ 35993 h 70327"/>
                <a:gd name="connsiteX1" fmla="*/ 41609 w 61392"/>
                <a:gd name="connsiteY1" fmla="*/ 29356 h 70327"/>
                <a:gd name="connsiteX2" fmla="*/ 29229 w 61392"/>
                <a:gd name="connsiteY2" fmla="*/ 26803 h 70327"/>
                <a:gd name="connsiteX3" fmla="*/ 22464 w 61392"/>
                <a:gd name="connsiteY3" fmla="*/ 24123 h 70327"/>
                <a:gd name="connsiteX4" fmla="*/ 20549 w 61392"/>
                <a:gd name="connsiteY4" fmla="*/ 20039 h 70327"/>
                <a:gd name="connsiteX5" fmla="*/ 23613 w 61392"/>
                <a:gd name="connsiteY5" fmla="*/ 15189 h 70327"/>
                <a:gd name="connsiteX6" fmla="*/ 31016 w 61392"/>
                <a:gd name="connsiteY6" fmla="*/ 13402 h 70327"/>
                <a:gd name="connsiteX7" fmla="*/ 36631 w 61392"/>
                <a:gd name="connsiteY7" fmla="*/ 14551 h 70327"/>
                <a:gd name="connsiteX8" fmla="*/ 40460 w 61392"/>
                <a:gd name="connsiteY8" fmla="*/ 17486 h 70327"/>
                <a:gd name="connsiteX9" fmla="*/ 42375 w 61392"/>
                <a:gd name="connsiteY9" fmla="*/ 21443 h 70327"/>
                <a:gd name="connsiteX10" fmla="*/ 59733 w 61392"/>
                <a:gd name="connsiteY10" fmla="*/ 20422 h 70327"/>
                <a:gd name="connsiteX11" fmla="*/ 51054 w 61392"/>
                <a:gd name="connsiteY11" fmla="*/ 5488 h 70327"/>
                <a:gd name="connsiteX12" fmla="*/ 30632 w 61392"/>
                <a:gd name="connsiteY12" fmla="*/ 0 h 70327"/>
                <a:gd name="connsiteX13" fmla="*/ 15316 w 61392"/>
                <a:gd name="connsiteY13" fmla="*/ 2553 h 70327"/>
                <a:gd name="connsiteX14" fmla="*/ 5233 w 61392"/>
                <a:gd name="connsiteY14" fmla="*/ 9828 h 70327"/>
                <a:gd name="connsiteX15" fmla="*/ 1659 w 61392"/>
                <a:gd name="connsiteY15" fmla="*/ 21187 h 70327"/>
                <a:gd name="connsiteX16" fmla="*/ 6510 w 61392"/>
                <a:gd name="connsiteY16" fmla="*/ 33823 h 70327"/>
                <a:gd name="connsiteX17" fmla="*/ 21443 w 61392"/>
                <a:gd name="connsiteY17" fmla="*/ 40716 h 70327"/>
                <a:gd name="connsiteX18" fmla="*/ 33313 w 61392"/>
                <a:gd name="connsiteY18" fmla="*/ 43013 h 70327"/>
                <a:gd name="connsiteX19" fmla="*/ 39950 w 61392"/>
                <a:gd name="connsiteY19" fmla="*/ 45566 h 70327"/>
                <a:gd name="connsiteX20" fmla="*/ 42120 w 61392"/>
                <a:gd name="connsiteY20" fmla="*/ 49778 h 70327"/>
                <a:gd name="connsiteX21" fmla="*/ 39056 w 61392"/>
                <a:gd name="connsiteY21" fmla="*/ 54756 h 70327"/>
                <a:gd name="connsiteX22" fmla="*/ 31016 w 61392"/>
                <a:gd name="connsiteY22" fmla="*/ 56670 h 70327"/>
                <a:gd name="connsiteX23" fmla="*/ 22719 w 61392"/>
                <a:gd name="connsiteY23" fmla="*/ 54500 h 70327"/>
                <a:gd name="connsiteX24" fmla="*/ 18635 w 61392"/>
                <a:gd name="connsiteY24" fmla="*/ 48246 h 70327"/>
                <a:gd name="connsiteX25" fmla="*/ 0 w 61392"/>
                <a:gd name="connsiteY25" fmla="*/ 49267 h 70327"/>
                <a:gd name="connsiteX26" fmla="*/ 9445 w 61392"/>
                <a:gd name="connsiteY26" fmla="*/ 64711 h 70327"/>
                <a:gd name="connsiteX27" fmla="*/ 31016 w 61392"/>
                <a:gd name="connsiteY27" fmla="*/ 70327 h 70327"/>
                <a:gd name="connsiteX28" fmla="*/ 46714 w 61392"/>
                <a:gd name="connsiteY28" fmla="*/ 67519 h 70327"/>
                <a:gd name="connsiteX29" fmla="*/ 57436 w 61392"/>
                <a:gd name="connsiteY29" fmla="*/ 59606 h 70327"/>
                <a:gd name="connsiteX30" fmla="*/ 61392 w 61392"/>
                <a:gd name="connsiteY30" fmla="*/ 47863 h 70327"/>
                <a:gd name="connsiteX31" fmla="*/ 56543 w 61392"/>
                <a:gd name="connsiteY31" fmla="*/ 35993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7">
                  <a:moveTo>
                    <a:pt x="56415" y="35993"/>
                  </a:moveTo>
                  <a:cubicBezTo>
                    <a:pt x="53096" y="32930"/>
                    <a:pt x="48246" y="30760"/>
                    <a:pt x="41609" y="29356"/>
                  </a:cubicBezTo>
                  <a:lnTo>
                    <a:pt x="29229" y="26803"/>
                  </a:lnTo>
                  <a:cubicBezTo>
                    <a:pt x="26038" y="26165"/>
                    <a:pt x="23868" y="25272"/>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5"/>
                    <a:pt x="36631" y="14551"/>
                  </a:cubicBezTo>
                  <a:cubicBezTo>
                    <a:pt x="38163" y="15316"/>
                    <a:pt x="39439" y="16210"/>
                    <a:pt x="40460" y="17486"/>
                  </a:cubicBezTo>
                  <a:cubicBezTo>
                    <a:pt x="41481" y="18635"/>
                    <a:pt x="42120" y="20039"/>
                    <a:pt x="42375" y="21443"/>
                  </a:cubicBezTo>
                  <a:lnTo>
                    <a:pt x="59733" y="20422"/>
                  </a:lnTo>
                  <a:cubicBezTo>
                    <a:pt x="58840" y="14168"/>
                    <a:pt x="56032" y="9190"/>
                    <a:pt x="51054" y="5488"/>
                  </a:cubicBezTo>
                  <a:cubicBezTo>
                    <a:pt x="46076" y="1787"/>
                    <a:pt x="39312" y="0"/>
                    <a:pt x="30632" y="0"/>
                  </a:cubicBezTo>
                  <a:cubicBezTo>
                    <a:pt x="24761" y="0"/>
                    <a:pt x="19656" y="894"/>
                    <a:pt x="15316" y="2553"/>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6"/>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7" y="69433"/>
                    <a:pt x="46714" y="67519"/>
                  </a:cubicBezTo>
                  <a:cubicBezTo>
                    <a:pt x="51310" y="65605"/>
                    <a:pt x="54883" y="63052"/>
                    <a:pt x="57436" y="59606"/>
                  </a:cubicBezTo>
                  <a:cubicBezTo>
                    <a:pt x="60116" y="56287"/>
                    <a:pt x="61392" y="52330"/>
                    <a:pt x="61392" y="47863"/>
                  </a:cubicBezTo>
                  <a:cubicBezTo>
                    <a:pt x="61392" y="42886"/>
                    <a:pt x="59733" y="38929"/>
                    <a:pt x="56543" y="35993"/>
                  </a:cubicBezTo>
                  <a:close/>
                </a:path>
              </a:pathLst>
            </a:custGeom>
            <a:solidFill>
              <a:srgbClr val="EC607E"/>
            </a:solidFill>
            <a:ln w="0" cap="flat">
              <a:noFill/>
              <a:prstDash val="solid"/>
              <a:miter/>
            </a:ln>
          </p:spPr>
          <p:txBody>
            <a:bodyPr rtlCol="0" anchor="ctr"/>
            <a:lstStyle/>
            <a:p>
              <a:endParaRPr lang="en-GB" sz="1013"/>
            </a:p>
          </p:txBody>
        </p:sp>
        <p:sp>
          <p:nvSpPr>
            <p:cNvPr id="99" name="Freeform 98">
              <a:extLst>
                <a:ext uri="{FF2B5EF4-FFF2-40B4-BE49-F238E27FC236}">
                  <a16:creationId xmlns:a16="http://schemas.microsoft.com/office/drawing/2014/main" id="{55A82706-7F93-EFE3-DBA3-74F105015137}"/>
                </a:ext>
              </a:extLst>
            </p:cNvPr>
            <p:cNvSpPr/>
            <p:nvPr/>
          </p:nvSpPr>
          <p:spPr>
            <a:xfrm>
              <a:off x="2164306" y="6277599"/>
              <a:ext cx="57690" cy="91131"/>
            </a:xfrm>
            <a:custGeom>
              <a:avLst/>
              <a:gdLst>
                <a:gd name="connsiteX0" fmla="*/ 57691 w 57690"/>
                <a:gd name="connsiteY0" fmla="*/ 79261 h 91131"/>
                <a:gd name="connsiteX1" fmla="*/ 13784 w 57690"/>
                <a:gd name="connsiteY1" fmla="*/ 79261 h 91131"/>
                <a:gd name="connsiteX2" fmla="*/ 13784 w 57690"/>
                <a:gd name="connsiteY2" fmla="*/ 51309 h 91131"/>
                <a:gd name="connsiteX3" fmla="*/ 54245 w 57690"/>
                <a:gd name="connsiteY3" fmla="*/ 51309 h 91131"/>
                <a:gd name="connsiteX4" fmla="*/ 54245 w 57690"/>
                <a:gd name="connsiteY4" fmla="*/ 39567 h 91131"/>
                <a:gd name="connsiteX5" fmla="*/ 13784 w 57690"/>
                <a:gd name="connsiteY5" fmla="*/ 39567 h 91131"/>
                <a:gd name="connsiteX6" fmla="*/ 13784 w 57690"/>
                <a:gd name="connsiteY6" fmla="*/ 11870 h 91131"/>
                <a:gd name="connsiteX7" fmla="*/ 57180 w 57690"/>
                <a:gd name="connsiteY7" fmla="*/ 11870 h 91131"/>
                <a:gd name="connsiteX8" fmla="*/ 57180 w 57690"/>
                <a:gd name="connsiteY8" fmla="*/ 0 h 91131"/>
                <a:gd name="connsiteX9" fmla="*/ 0 w 57690"/>
                <a:gd name="connsiteY9" fmla="*/ 0 h 91131"/>
                <a:gd name="connsiteX10" fmla="*/ 0 w 57690"/>
                <a:gd name="connsiteY10" fmla="*/ 91132 h 91131"/>
                <a:gd name="connsiteX11" fmla="*/ 57691 w 57690"/>
                <a:gd name="connsiteY11" fmla="*/ 91132 h 91131"/>
                <a:gd name="connsiteX12" fmla="*/ 57691 w 57690"/>
                <a:gd name="connsiteY12" fmla="*/ 7926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90" h="91131">
                  <a:moveTo>
                    <a:pt x="57691" y="79261"/>
                  </a:moveTo>
                  <a:lnTo>
                    <a:pt x="13784" y="79261"/>
                  </a:lnTo>
                  <a:lnTo>
                    <a:pt x="13784" y="51309"/>
                  </a:lnTo>
                  <a:lnTo>
                    <a:pt x="54245" y="51309"/>
                  </a:lnTo>
                  <a:lnTo>
                    <a:pt x="54245" y="39567"/>
                  </a:lnTo>
                  <a:lnTo>
                    <a:pt x="13784" y="39567"/>
                  </a:lnTo>
                  <a:lnTo>
                    <a:pt x="13784" y="11870"/>
                  </a:lnTo>
                  <a:lnTo>
                    <a:pt x="57180" y="11870"/>
                  </a:lnTo>
                  <a:lnTo>
                    <a:pt x="57180" y="0"/>
                  </a:lnTo>
                  <a:lnTo>
                    <a:pt x="0" y="0"/>
                  </a:lnTo>
                  <a:lnTo>
                    <a:pt x="0" y="91132"/>
                  </a:lnTo>
                  <a:lnTo>
                    <a:pt x="57691" y="91132"/>
                  </a:lnTo>
                  <a:lnTo>
                    <a:pt x="57691" y="79261"/>
                  </a:lnTo>
                  <a:close/>
                </a:path>
              </a:pathLst>
            </a:custGeom>
            <a:solidFill>
              <a:srgbClr val="14336A"/>
            </a:solidFill>
            <a:ln w="0" cap="flat">
              <a:noFill/>
              <a:prstDash val="solid"/>
              <a:miter/>
            </a:ln>
          </p:spPr>
          <p:txBody>
            <a:bodyPr rtlCol="0" anchor="ctr"/>
            <a:lstStyle/>
            <a:p>
              <a:endParaRPr lang="en-GB" sz="1013"/>
            </a:p>
          </p:txBody>
        </p:sp>
        <p:sp>
          <p:nvSpPr>
            <p:cNvPr id="100" name="Freeform 99">
              <a:extLst>
                <a:ext uri="{FF2B5EF4-FFF2-40B4-BE49-F238E27FC236}">
                  <a16:creationId xmlns:a16="http://schemas.microsoft.com/office/drawing/2014/main" id="{AE2A7CAC-286E-7BE2-761B-0C721E01BAF1}"/>
                </a:ext>
              </a:extLst>
            </p:cNvPr>
            <p:cNvSpPr/>
            <p:nvPr/>
          </p:nvSpPr>
          <p:spPr>
            <a:xfrm>
              <a:off x="2242036" y="6300574"/>
              <a:ext cx="56542" cy="69050"/>
            </a:xfrm>
            <a:custGeom>
              <a:avLst/>
              <a:gdLst>
                <a:gd name="connsiteX0" fmla="*/ 10721 w 56542"/>
                <a:gd name="connsiteY0" fmla="*/ 66115 h 69050"/>
                <a:gd name="connsiteX1" fmla="*/ 22336 w 56542"/>
                <a:gd name="connsiteY1" fmla="*/ 69050 h 69050"/>
                <a:gd name="connsiteX2" fmla="*/ 35227 w 56542"/>
                <a:gd name="connsiteY2" fmla="*/ 65476 h 69050"/>
                <a:gd name="connsiteX3" fmla="*/ 42758 w 56542"/>
                <a:gd name="connsiteY3" fmla="*/ 56414 h 69050"/>
                <a:gd name="connsiteX4" fmla="*/ 43524 w 56542"/>
                <a:gd name="connsiteY4" fmla="*/ 56414 h 69050"/>
                <a:gd name="connsiteX5" fmla="*/ 43524 w 56542"/>
                <a:gd name="connsiteY5" fmla="*/ 68284 h 69050"/>
                <a:gd name="connsiteX6" fmla="*/ 56542 w 56542"/>
                <a:gd name="connsiteY6" fmla="*/ 68284 h 69050"/>
                <a:gd name="connsiteX7" fmla="*/ 56542 w 56542"/>
                <a:gd name="connsiteY7" fmla="*/ 0 h 69050"/>
                <a:gd name="connsiteX8" fmla="*/ 43140 w 56542"/>
                <a:gd name="connsiteY8" fmla="*/ 0 h 69050"/>
                <a:gd name="connsiteX9" fmla="*/ 43140 w 56542"/>
                <a:gd name="connsiteY9" fmla="*/ 39949 h 69050"/>
                <a:gd name="connsiteX10" fmla="*/ 40716 w 56542"/>
                <a:gd name="connsiteY10" fmla="*/ 49522 h 69050"/>
                <a:gd name="connsiteX11" fmla="*/ 34589 w 56542"/>
                <a:gd name="connsiteY11" fmla="*/ 55138 h 69050"/>
                <a:gd name="connsiteX12" fmla="*/ 27186 w 56542"/>
                <a:gd name="connsiteY12" fmla="*/ 57052 h 69050"/>
                <a:gd name="connsiteX13" fmla="*/ 17103 w 56542"/>
                <a:gd name="connsiteY13" fmla="*/ 52968 h 69050"/>
                <a:gd name="connsiteX14" fmla="*/ 13274 w 56542"/>
                <a:gd name="connsiteY14" fmla="*/ 41864 h 69050"/>
                <a:gd name="connsiteX15" fmla="*/ 13274 w 56542"/>
                <a:gd name="connsiteY15" fmla="*/ 0 h 69050"/>
                <a:gd name="connsiteX16" fmla="*/ 0 w 56542"/>
                <a:gd name="connsiteY16" fmla="*/ 0 h 69050"/>
                <a:gd name="connsiteX17" fmla="*/ 0 w 56542"/>
                <a:gd name="connsiteY17" fmla="*/ 43523 h 69050"/>
                <a:gd name="connsiteX18" fmla="*/ 2808 w 56542"/>
                <a:gd name="connsiteY18" fmla="*/ 57691 h 69050"/>
                <a:gd name="connsiteX19" fmla="*/ 10721 w 56542"/>
                <a:gd name="connsiteY19" fmla="*/ 66370 h 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542" h="69050">
                  <a:moveTo>
                    <a:pt x="10721" y="66115"/>
                  </a:moveTo>
                  <a:cubicBezTo>
                    <a:pt x="14040" y="68029"/>
                    <a:pt x="17997" y="69050"/>
                    <a:pt x="22336" y="69050"/>
                  </a:cubicBezTo>
                  <a:cubicBezTo>
                    <a:pt x="27441" y="69050"/>
                    <a:pt x="31781" y="67902"/>
                    <a:pt x="35227" y="65476"/>
                  </a:cubicBezTo>
                  <a:cubicBezTo>
                    <a:pt x="38673" y="63051"/>
                    <a:pt x="41226" y="59988"/>
                    <a:pt x="42758" y="56414"/>
                  </a:cubicBezTo>
                  <a:lnTo>
                    <a:pt x="43524" y="56414"/>
                  </a:lnTo>
                  <a:lnTo>
                    <a:pt x="43524" y="68284"/>
                  </a:lnTo>
                  <a:lnTo>
                    <a:pt x="56542" y="68284"/>
                  </a:lnTo>
                  <a:lnTo>
                    <a:pt x="56542" y="0"/>
                  </a:lnTo>
                  <a:lnTo>
                    <a:pt x="43140" y="0"/>
                  </a:lnTo>
                  <a:lnTo>
                    <a:pt x="43140" y="39949"/>
                  </a:lnTo>
                  <a:cubicBezTo>
                    <a:pt x="43140" y="43779"/>
                    <a:pt x="42375" y="47097"/>
                    <a:pt x="40716" y="49522"/>
                  </a:cubicBezTo>
                  <a:cubicBezTo>
                    <a:pt x="39056" y="52075"/>
                    <a:pt x="37014" y="53862"/>
                    <a:pt x="34589" y="55138"/>
                  </a:cubicBezTo>
                  <a:cubicBezTo>
                    <a:pt x="32164" y="56414"/>
                    <a:pt x="29611" y="57052"/>
                    <a:pt x="27186" y="57052"/>
                  </a:cubicBezTo>
                  <a:cubicBezTo>
                    <a:pt x="23102" y="57052"/>
                    <a:pt x="19656" y="55649"/>
                    <a:pt x="17103" y="52968"/>
                  </a:cubicBezTo>
                  <a:cubicBezTo>
                    <a:pt x="14550" y="50160"/>
                    <a:pt x="13274" y="46459"/>
                    <a:pt x="13274" y="41864"/>
                  </a:cubicBezTo>
                  <a:lnTo>
                    <a:pt x="13274" y="0"/>
                  </a:lnTo>
                  <a:lnTo>
                    <a:pt x="0" y="0"/>
                  </a:lnTo>
                  <a:lnTo>
                    <a:pt x="0" y="43523"/>
                  </a:lnTo>
                  <a:cubicBezTo>
                    <a:pt x="0" y="49139"/>
                    <a:pt x="893" y="53862"/>
                    <a:pt x="2808" y="57691"/>
                  </a:cubicBezTo>
                  <a:cubicBezTo>
                    <a:pt x="4722" y="61520"/>
                    <a:pt x="7403" y="64456"/>
                    <a:pt x="10721" y="66370"/>
                  </a:cubicBezTo>
                  <a:close/>
                </a:path>
              </a:pathLst>
            </a:custGeom>
            <a:solidFill>
              <a:srgbClr val="14336A"/>
            </a:solidFill>
            <a:ln w="0" cap="flat">
              <a:noFill/>
              <a:prstDash val="solid"/>
              <a:miter/>
            </a:ln>
          </p:spPr>
          <p:txBody>
            <a:bodyPr rtlCol="0" anchor="ctr"/>
            <a:lstStyle/>
            <a:p>
              <a:endParaRPr lang="en-GB" sz="1013"/>
            </a:p>
          </p:txBody>
        </p:sp>
        <p:sp>
          <p:nvSpPr>
            <p:cNvPr id="101" name="Freeform 100">
              <a:extLst>
                <a:ext uri="{FF2B5EF4-FFF2-40B4-BE49-F238E27FC236}">
                  <a16:creationId xmlns:a16="http://schemas.microsoft.com/office/drawing/2014/main" id="{23A5B87D-2048-E19E-99E6-F75F45A36272}"/>
                </a:ext>
              </a:extLst>
            </p:cNvPr>
            <p:cNvSpPr/>
            <p:nvPr/>
          </p:nvSpPr>
          <p:spPr>
            <a:xfrm>
              <a:off x="2319383" y="6299297"/>
              <a:ext cx="36631" cy="69305"/>
            </a:xfrm>
            <a:custGeom>
              <a:avLst/>
              <a:gdLst>
                <a:gd name="connsiteX0" fmla="*/ 13402 w 36631"/>
                <a:gd name="connsiteY0" fmla="*/ 27697 h 69305"/>
                <a:gd name="connsiteX1" fmla="*/ 15571 w 36631"/>
                <a:gd name="connsiteY1" fmla="*/ 19783 h 69305"/>
                <a:gd name="connsiteX2" fmla="*/ 21315 w 36631"/>
                <a:gd name="connsiteY2" fmla="*/ 14295 h 69305"/>
                <a:gd name="connsiteX3" fmla="*/ 29739 w 36631"/>
                <a:gd name="connsiteY3" fmla="*/ 12253 h 69305"/>
                <a:gd name="connsiteX4" fmla="*/ 33823 w 36631"/>
                <a:gd name="connsiteY4" fmla="*/ 12508 h 69305"/>
                <a:gd name="connsiteX5" fmla="*/ 36631 w 36631"/>
                <a:gd name="connsiteY5" fmla="*/ 13019 h 69305"/>
                <a:gd name="connsiteX6" fmla="*/ 36631 w 36631"/>
                <a:gd name="connsiteY6" fmla="*/ 255 h 69305"/>
                <a:gd name="connsiteX7" fmla="*/ 33951 w 36631"/>
                <a:gd name="connsiteY7" fmla="*/ 0 h 69305"/>
                <a:gd name="connsiteX8" fmla="*/ 31015 w 36631"/>
                <a:gd name="connsiteY8" fmla="*/ 0 h 69305"/>
                <a:gd name="connsiteX9" fmla="*/ 20294 w 36631"/>
                <a:gd name="connsiteY9" fmla="*/ 3191 h 69305"/>
                <a:gd name="connsiteX10" fmla="*/ 13657 w 36631"/>
                <a:gd name="connsiteY10" fmla="*/ 11870 h 69305"/>
                <a:gd name="connsiteX11" fmla="*/ 12891 w 36631"/>
                <a:gd name="connsiteY11" fmla="*/ 11870 h 69305"/>
                <a:gd name="connsiteX12" fmla="*/ 12891 w 36631"/>
                <a:gd name="connsiteY12" fmla="*/ 1021 h 69305"/>
                <a:gd name="connsiteX13" fmla="*/ 0 w 36631"/>
                <a:gd name="connsiteY13" fmla="*/ 1021 h 69305"/>
                <a:gd name="connsiteX14" fmla="*/ 0 w 36631"/>
                <a:gd name="connsiteY14" fmla="*/ 69306 h 69305"/>
                <a:gd name="connsiteX15" fmla="*/ 13274 w 36631"/>
                <a:gd name="connsiteY15" fmla="*/ 69306 h 69305"/>
                <a:gd name="connsiteX16" fmla="*/ 13274 w 36631"/>
                <a:gd name="connsiteY16" fmla="*/ 27569 h 6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31" h="69305">
                  <a:moveTo>
                    <a:pt x="13402" y="27697"/>
                  </a:moveTo>
                  <a:cubicBezTo>
                    <a:pt x="13402" y="24761"/>
                    <a:pt x="14167" y="22081"/>
                    <a:pt x="15571" y="19783"/>
                  </a:cubicBezTo>
                  <a:cubicBezTo>
                    <a:pt x="16975" y="17486"/>
                    <a:pt x="18890" y="15571"/>
                    <a:pt x="21315" y="14295"/>
                  </a:cubicBezTo>
                  <a:cubicBezTo>
                    <a:pt x="23740" y="13019"/>
                    <a:pt x="26548" y="12253"/>
                    <a:pt x="29739" y="12253"/>
                  </a:cubicBezTo>
                  <a:cubicBezTo>
                    <a:pt x="31143" y="12253"/>
                    <a:pt x="32419" y="12253"/>
                    <a:pt x="33823" y="12508"/>
                  </a:cubicBezTo>
                  <a:cubicBezTo>
                    <a:pt x="35227" y="12764"/>
                    <a:pt x="36121" y="12891"/>
                    <a:pt x="36631" y="13019"/>
                  </a:cubicBezTo>
                  <a:lnTo>
                    <a:pt x="36631" y="255"/>
                  </a:lnTo>
                  <a:cubicBezTo>
                    <a:pt x="35993" y="255"/>
                    <a:pt x="35100" y="127"/>
                    <a:pt x="33951" y="0"/>
                  </a:cubicBezTo>
                  <a:cubicBezTo>
                    <a:pt x="32802" y="0"/>
                    <a:pt x="31781" y="0"/>
                    <a:pt x="31015" y="0"/>
                  </a:cubicBezTo>
                  <a:cubicBezTo>
                    <a:pt x="27059" y="0"/>
                    <a:pt x="23485" y="1021"/>
                    <a:pt x="20294" y="3191"/>
                  </a:cubicBezTo>
                  <a:cubicBezTo>
                    <a:pt x="17103" y="5360"/>
                    <a:pt x="14933" y="8168"/>
                    <a:pt x="13657" y="11870"/>
                  </a:cubicBezTo>
                  <a:lnTo>
                    <a:pt x="12891" y="11870"/>
                  </a:lnTo>
                  <a:lnTo>
                    <a:pt x="12891" y="1021"/>
                  </a:lnTo>
                  <a:lnTo>
                    <a:pt x="0" y="1021"/>
                  </a:lnTo>
                  <a:lnTo>
                    <a:pt x="0" y="69306"/>
                  </a:lnTo>
                  <a:lnTo>
                    <a:pt x="13274" y="69306"/>
                  </a:lnTo>
                  <a:lnTo>
                    <a:pt x="13274" y="27569"/>
                  </a:lnTo>
                  <a:close/>
                </a:path>
              </a:pathLst>
            </a:custGeom>
            <a:solidFill>
              <a:srgbClr val="14336A"/>
            </a:solidFill>
            <a:ln w="0" cap="flat">
              <a:noFill/>
              <a:prstDash val="solid"/>
              <a:miter/>
            </a:ln>
          </p:spPr>
          <p:txBody>
            <a:bodyPr rtlCol="0" anchor="ctr"/>
            <a:lstStyle/>
            <a:p>
              <a:endParaRPr lang="en-GB" sz="1013"/>
            </a:p>
          </p:txBody>
        </p:sp>
        <p:sp>
          <p:nvSpPr>
            <p:cNvPr id="102" name="Freeform 101">
              <a:extLst>
                <a:ext uri="{FF2B5EF4-FFF2-40B4-BE49-F238E27FC236}">
                  <a16:creationId xmlns:a16="http://schemas.microsoft.com/office/drawing/2014/main" id="{0679739A-ABD6-C30F-C703-F58B707FA09E}"/>
                </a:ext>
              </a:extLst>
            </p:cNvPr>
            <p:cNvSpPr/>
            <p:nvPr/>
          </p:nvSpPr>
          <p:spPr>
            <a:xfrm>
              <a:off x="2365331" y="6299553"/>
              <a:ext cx="63562" cy="70454"/>
            </a:xfrm>
            <a:custGeom>
              <a:avLst/>
              <a:gdLst>
                <a:gd name="connsiteX0" fmla="*/ 48501 w 63562"/>
                <a:gd name="connsiteY0" fmla="*/ 66115 h 70454"/>
                <a:gd name="connsiteX1" fmla="*/ 59606 w 63562"/>
                <a:gd name="connsiteY1" fmla="*/ 53862 h 70454"/>
                <a:gd name="connsiteX2" fmla="*/ 63562 w 63562"/>
                <a:gd name="connsiteY2" fmla="*/ 35355 h 70454"/>
                <a:gd name="connsiteX3" fmla="*/ 59606 w 63562"/>
                <a:gd name="connsiteY3" fmla="*/ 16720 h 70454"/>
                <a:gd name="connsiteX4" fmla="*/ 48501 w 63562"/>
                <a:gd name="connsiteY4" fmla="*/ 4340 h 70454"/>
                <a:gd name="connsiteX5" fmla="*/ 31781 w 63562"/>
                <a:gd name="connsiteY5" fmla="*/ 0 h 70454"/>
                <a:gd name="connsiteX6" fmla="*/ 15061 w 63562"/>
                <a:gd name="connsiteY6" fmla="*/ 4340 h 70454"/>
                <a:gd name="connsiteX7" fmla="*/ 3957 w 63562"/>
                <a:gd name="connsiteY7" fmla="*/ 16720 h 70454"/>
                <a:gd name="connsiteX8" fmla="*/ 0 w 63562"/>
                <a:gd name="connsiteY8" fmla="*/ 35355 h 70454"/>
                <a:gd name="connsiteX9" fmla="*/ 3957 w 63562"/>
                <a:gd name="connsiteY9" fmla="*/ 53862 h 70454"/>
                <a:gd name="connsiteX10" fmla="*/ 15061 w 63562"/>
                <a:gd name="connsiteY10" fmla="*/ 66115 h 70454"/>
                <a:gd name="connsiteX11" fmla="*/ 31781 w 63562"/>
                <a:gd name="connsiteY11" fmla="*/ 70454 h 70454"/>
                <a:gd name="connsiteX12" fmla="*/ 48501 w 63562"/>
                <a:gd name="connsiteY12" fmla="*/ 66115 h 70454"/>
                <a:gd name="connsiteX13" fmla="*/ 15316 w 63562"/>
                <a:gd name="connsiteY13" fmla="*/ 47225 h 70454"/>
                <a:gd name="connsiteX14" fmla="*/ 13274 w 63562"/>
                <a:gd name="connsiteY14" fmla="*/ 35227 h 70454"/>
                <a:gd name="connsiteX15" fmla="*/ 15316 w 63562"/>
                <a:gd name="connsiteY15" fmla="*/ 23230 h 70454"/>
                <a:gd name="connsiteX16" fmla="*/ 21443 w 63562"/>
                <a:gd name="connsiteY16" fmla="*/ 14423 h 70454"/>
                <a:gd name="connsiteX17" fmla="*/ 31781 w 63562"/>
                <a:gd name="connsiteY17" fmla="*/ 11104 h 70454"/>
                <a:gd name="connsiteX18" fmla="*/ 42119 w 63562"/>
                <a:gd name="connsiteY18" fmla="*/ 14423 h 70454"/>
                <a:gd name="connsiteX19" fmla="*/ 48246 w 63562"/>
                <a:gd name="connsiteY19" fmla="*/ 23230 h 70454"/>
                <a:gd name="connsiteX20" fmla="*/ 50288 w 63562"/>
                <a:gd name="connsiteY20" fmla="*/ 35227 h 70454"/>
                <a:gd name="connsiteX21" fmla="*/ 48246 w 63562"/>
                <a:gd name="connsiteY21" fmla="*/ 47225 h 70454"/>
                <a:gd name="connsiteX22" fmla="*/ 42119 w 63562"/>
                <a:gd name="connsiteY22" fmla="*/ 56032 h 70454"/>
                <a:gd name="connsiteX23" fmla="*/ 31781 w 63562"/>
                <a:gd name="connsiteY23" fmla="*/ 59350 h 70454"/>
                <a:gd name="connsiteX24" fmla="*/ 21443 w 63562"/>
                <a:gd name="connsiteY24" fmla="*/ 56032 h 70454"/>
                <a:gd name="connsiteX25" fmla="*/ 15316 w 63562"/>
                <a:gd name="connsiteY25" fmla="*/ 47225 h 7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62" h="70454">
                  <a:moveTo>
                    <a:pt x="48501" y="66115"/>
                  </a:moveTo>
                  <a:cubicBezTo>
                    <a:pt x="53224" y="63179"/>
                    <a:pt x="56925" y="59095"/>
                    <a:pt x="59606" y="53862"/>
                  </a:cubicBezTo>
                  <a:cubicBezTo>
                    <a:pt x="62286" y="48629"/>
                    <a:pt x="63562" y="42375"/>
                    <a:pt x="63562" y="35355"/>
                  </a:cubicBezTo>
                  <a:cubicBezTo>
                    <a:pt x="63562" y="28335"/>
                    <a:pt x="62286" y="22081"/>
                    <a:pt x="59606" y="16720"/>
                  </a:cubicBezTo>
                  <a:cubicBezTo>
                    <a:pt x="56925" y="11360"/>
                    <a:pt x="53224" y="7275"/>
                    <a:pt x="48501" y="4340"/>
                  </a:cubicBezTo>
                  <a:cubicBezTo>
                    <a:pt x="43779" y="1404"/>
                    <a:pt x="38163" y="0"/>
                    <a:pt x="31781" y="0"/>
                  </a:cubicBezTo>
                  <a:cubicBezTo>
                    <a:pt x="25399" y="0"/>
                    <a:pt x="19783" y="1404"/>
                    <a:pt x="15061" y="4340"/>
                  </a:cubicBezTo>
                  <a:cubicBezTo>
                    <a:pt x="10338" y="7275"/>
                    <a:pt x="6637" y="11360"/>
                    <a:pt x="3957" y="16720"/>
                  </a:cubicBezTo>
                  <a:cubicBezTo>
                    <a:pt x="1276" y="22081"/>
                    <a:pt x="0" y="28207"/>
                    <a:pt x="0" y="35355"/>
                  </a:cubicBezTo>
                  <a:cubicBezTo>
                    <a:pt x="0" y="42503"/>
                    <a:pt x="1276" y="48629"/>
                    <a:pt x="3957" y="53862"/>
                  </a:cubicBezTo>
                  <a:cubicBezTo>
                    <a:pt x="6637" y="59095"/>
                    <a:pt x="10338" y="63179"/>
                    <a:pt x="15061" y="66115"/>
                  </a:cubicBezTo>
                  <a:cubicBezTo>
                    <a:pt x="19783" y="69051"/>
                    <a:pt x="25399" y="70454"/>
                    <a:pt x="31781" y="70454"/>
                  </a:cubicBezTo>
                  <a:cubicBezTo>
                    <a:pt x="38163" y="70454"/>
                    <a:pt x="43779" y="69051"/>
                    <a:pt x="48501" y="66115"/>
                  </a:cubicBezTo>
                  <a:close/>
                  <a:moveTo>
                    <a:pt x="15316" y="47225"/>
                  </a:moveTo>
                  <a:cubicBezTo>
                    <a:pt x="14040" y="43524"/>
                    <a:pt x="13274" y="39567"/>
                    <a:pt x="13274" y="35227"/>
                  </a:cubicBezTo>
                  <a:cubicBezTo>
                    <a:pt x="13274" y="30888"/>
                    <a:pt x="13912" y="26803"/>
                    <a:pt x="15316" y="23230"/>
                  </a:cubicBezTo>
                  <a:cubicBezTo>
                    <a:pt x="16592" y="19528"/>
                    <a:pt x="18635" y="16592"/>
                    <a:pt x="21443" y="14423"/>
                  </a:cubicBezTo>
                  <a:cubicBezTo>
                    <a:pt x="24123" y="12253"/>
                    <a:pt x="27697" y="11104"/>
                    <a:pt x="31781" y="11104"/>
                  </a:cubicBezTo>
                  <a:cubicBezTo>
                    <a:pt x="35865" y="11104"/>
                    <a:pt x="39311" y="12253"/>
                    <a:pt x="42119" y="14423"/>
                  </a:cubicBezTo>
                  <a:cubicBezTo>
                    <a:pt x="44800" y="16592"/>
                    <a:pt x="46842" y="19656"/>
                    <a:pt x="48246" y="23230"/>
                  </a:cubicBezTo>
                  <a:cubicBezTo>
                    <a:pt x="49522" y="26931"/>
                    <a:pt x="50288" y="30888"/>
                    <a:pt x="50288" y="35227"/>
                  </a:cubicBezTo>
                  <a:cubicBezTo>
                    <a:pt x="50288" y="39567"/>
                    <a:pt x="49650" y="43651"/>
                    <a:pt x="48246" y="47225"/>
                  </a:cubicBezTo>
                  <a:cubicBezTo>
                    <a:pt x="46970" y="50926"/>
                    <a:pt x="44927" y="53734"/>
                    <a:pt x="42119" y="56032"/>
                  </a:cubicBezTo>
                  <a:cubicBezTo>
                    <a:pt x="39439" y="58202"/>
                    <a:pt x="35993" y="59350"/>
                    <a:pt x="31781" y="59350"/>
                  </a:cubicBezTo>
                  <a:cubicBezTo>
                    <a:pt x="27569" y="59350"/>
                    <a:pt x="24123" y="58202"/>
                    <a:pt x="21443" y="56032"/>
                  </a:cubicBezTo>
                  <a:cubicBezTo>
                    <a:pt x="18635" y="53862"/>
                    <a:pt x="16720" y="50926"/>
                    <a:pt x="15316" y="47225"/>
                  </a:cubicBezTo>
                  <a:close/>
                </a:path>
              </a:pathLst>
            </a:custGeom>
            <a:solidFill>
              <a:srgbClr val="14336A"/>
            </a:solidFill>
            <a:ln w="0" cap="flat">
              <a:noFill/>
              <a:prstDash val="solid"/>
              <a:miter/>
            </a:ln>
          </p:spPr>
          <p:txBody>
            <a:bodyPr rtlCol="0" anchor="ctr"/>
            <a:lstStyle/>
            <a:p>
              <a:endParaRPr lang="en-GB" sz="1013"/>
            </a:p>
          </p:txBody>
        </p:sp>
        <p:sp>
          <p:nvSpPr>
            <p:cNvPr id="103" name="Freeform 102">
              <a:extLst>
                <a:ext uri="{FF2B5EF4-FFF2-40B4-BE49-F238E27FC236}">
                  <a16:creationId xmlns:a16="http://schemas.microsoft.com/office/drawing/2014/main" id="{F8D9EF0B-D9A7-DA84-EFC6-699ECBEAA4C6}"/>
                </a:ext>
              </a:extLst>
            </p:cNvPr>
            <p:cNvSpPr/>
            <p:nvPr/>
          </p:nvSpPr>
          <p:spPr>
            <a:xfrm>
              <a:off x="2446762" y="6299553"/>
              <a:ext cx="62413" cy="94960"/>
            </a:xfrm>
            <a:custGeom>
              <a:avLst/>
              <a:gdLst>
                <a:gd name="connsiteX0" fmla="*/ 33951 w 62413"/>
                <a:gd name="connsiteY0" fmla="*/ 70454 h 94960"/>
                <a:gd name="connsiteX1" fmla="*/ 48629 w 62413"/>
                <a:gd name="connsiteY1" fmla="*/ 66243 h 94960"/>
                <a:gd name="connsiteX2" fmla="*/ 58712 w 62413"/>
                <a:gd name="connsiteY2" fmla="*/ 54117 h 94960"/>
                <a:gd name="connsiteX3" fmla="*/ 62414 w 62413"/>
                <a:gd name="connsiteY3" fmla="*/ 35100 h 94960"/>
                <a:gd name="connsiteX4" fmla="*/ 58712 w 62413"/>
                <a:gd name="connsiteY4" fmla="*/ 16210 h 94960"/>
                <a:gd name="connsiteX5" fmla="*/ 48501 w 62413"/>
                <a:gd name="connsiteY5" fmla="*/ 4212 h 94960"/>
                <a:gd name="connsiteX6" fmla="*/ 33696 w 62413"/>
                <a:gd name="connsiteY6" fmla="*/ 0 h 94960"/>
                <a:gd name="connsiteX7" fmla="*/ 23485 w 62413"/>
                <a:gd name="connsiteY7" fmla="*/ 2170 h 94960"/>
                <a:gd name="connsiteX8" fmla="*/ 17486 w 62413"/>
                <a:gd name="connsiteY8" fmla="*/ 7148 h 94960"/>
                <a:gd name="connsiteX9" fmla="*/ 14167 w 62413"/>
                <a:gd name="connsiteY9" fmla="*/ 12125 h 94960"/>
                <a:gd name="connsiteX10" fmla="*/ 13019 w 62413"/>
                <a:gd name="connsiteY10" fmla="*/ 12125 h 94960"/>
                <a:gd name="connsiteX11" fmla="*/ 13019 w 62413"/>
                <a:gd name="connsiteY11" fmla="*/ 1021 h 94960"/>
                <a:gd name="connsiteX12" fmla="*/ 0 w 62413"/>
                <a:gd name="connsiteY12" fmla="*/ 1021 h 94960"/>
                <a:gd name="connsiteX13" fmla="*/ 0 w 62413"/>
                <a:gd name="connsiteY13" fmla="*/ 94960 h 94960"/>
                <a:gd name="connsiteX14" fmla="*/ 13274 w 62413"/>
                <a:gd name="connsiteY14" fmla="*/ 94960 h 94960"/>
                <a:gd name="connsiteX15" fmla="*/ 13274 w 62413"/>
                <a:gd name="connsiteY15" fmla="*/ 58712 h 94960"/>
                <a:gd name="connsiteX16" fmla="*/ 14040 w 62413"/>
                <a:gd name="connsiteY16" fmla="*/ 58712 h 94960"/>
                <a:gd name="connsiteX17" fmla="*/ 17486 w 62413"/>
                <a:gd name="connsiteY17" fmla="*/ 63690 h 94960"/>
                <a:gd name="connsiteX18" fmla="*/ 23613 w 62413"/>
                <a:gd name="connsiteY18" fmla="*/ 68540 h 94960"/>
                <a:gd name="connsiteX19" fmla="*/ 33823 w 62413"/>
                <a:gd name="connsiteY19" fmla="*/ 70582 h 94960"/>
                <a:gd name="connsiteX20" fmla="*/ 15189 w 62413"/>
                <a:gd name="connsiteY20" fmla="*/ 47608 h 94960"/>
                <a:gd name="connsiteX21" fmla="*/ 13146 w 62413"/>
                <a:gd name="connsiteY21" fmla="*/ 34972 h 94960"/>
                <a:gd name="connsiteX22" fmla="*/ 15189 w 62413"/>
                <a:gd name="connsiteY22" fmla="*/ 22464 h 94960"/>
                <a:gd name="connsiteX23" fmla="*/ 21187 w 62413"/>
                <a:gd name="connsiteY23" fmla="*/ 14168 h 94960"/>
                <a:gd name="connsiteX24" fmla="*/ 31015 w 62413"/>
                <a:gd name="connsiteY24" fmla="*/ 11232 h 94960"/>
                <a:gd name="connsiteX25" fmla="*/ 41098 w 62413"/>
                <a:gd name="connsiteY25" fmla="*/ 14295 h 94960"/>
                <a:gd name="connsiteX26" fmla="*/ 47097 w 62413"/>
                <a:gd name="connsiteY26" fmla="*/ 22847 h 94960"/>
                <a:gd name="connsiteX27" fmla="*/ 49140 w 62413"/>
                <a:gd name="connsiteY27" fmla="*/ 34972 h 94960"/>
                <a:gd name="connsiteX28" fmla="*/ 47097 w 62413"/>
                <a:gd name="connsiteY28" fmla="*/ 47352 h 94960"/>
                <a:gd name="connsiteX29" fmla="*/ 40971 w 62413"/>
                <a:gd name="connsiteY29" fmla="*/ 56032 h 94960"/>
                <a:gd name="connsiteX30" fmla="*/ 31015 w 62413"/>
                <a:gd name="connsiteY30" fmla="*/ 59223 h 94960"/>
                <a:gd name="connsiteX31" fmla="*/ 21315 w 62413"/>
                <a:gd name="connsiteY31" fmla="*/ 56159 h 94960"/>
                <a:gd name="connsiteX32" fmla="*/ 15316 w 62413"/>
                <a:gd name="connsiteY32" fmla="*/ 47735 h 9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413" h="94960">
                  <a:moveTo>
                    <a:pt x="33951" y="70454"/>
                  </a:moveTo>
                  <a:cubicBezTo>
                    <a:pt x="39439" y="70454"/>
                    <a:pt x="44417" y="69051"/>
                    <a:pt x="48629" y="66243"/>
                  </a:cubicBezTo>
                  <a:cubicBezTo>
                    <a:pt x="52969" y="63435"/>
                    <a:pt x="56287" y="59350"/>
                    <a:pt x="58712" y="54117"/>
                  </a:cubicBezTo>
                  <a:cubicBezTo>
                    <a:pt x="61137" y="48884"/>
                    <a:pt x="62414" y="42503"/>
                    <a:pt x="62414" y="35100"/>
                  </a:cubicBezTo>
                  <a:cubicBezTo>
                    <a:pt x="62414" y="27697"/>
                    <a:pt x="61137" y="21443"/>
                    <a:pt x="58712" y="16210"/>
                  </a:cubicBezTo>
                  <a:cubicBezTo>
                    <a:pt x="56287" y="10977"/>
                    <a:pt x="52841" y="6892"/>
                    <a:pt x="48501" y="4212"/>
                  </a:cubicBezTo>
                  <a:cubicBezTo>
                    <a:pt x="44162" y="1404"/>
                    <a:pt x="39184" y="0"/>
                    <a:pt x="33696" y="0"/>
                  </a:cubicBezTo>
                  <a:cubicBezTo>
                    <a:pt x="29484" y="0"/>
                    <a:pt x="26038" y="766"/>
                    <a:pt x="23485" y="2170"/>
                  </a:cubicBezTo>
                  <a:cubicBezTo>
                    <a:pt x="20932" y="3574"/>
                    <a:pt x="18890" y="5233"/>
                    <a:pt x="17486" y="7148"/>
                  </a:cubicBezTo>
                  <a:cubicBezTo>
                    <a:pt x="16082" y="9062"/>
                    <a:pt x="14933" y="10594"/>
                    <a:pt x="14167" y="12125"/>
                  </a:cubicBezTo>
                  <a:lnTo>
                    <a:pt x="13019" y="12125"/>
                  </a:lnTo>
                  <a:lnTo>
                    <a:pt x="13019" y="1021"/>
                  </a:lnTo>
                  <a:lnTo>
                    <a:pt x="0" y="1021"/>
                  </a:lnTo>
                  <a:lnTo>
                    <a:pt x="0" y="94960"/>
                  </a:lnTo>
                  <a:lnTo>
                    <a:pt x="13274" y="94960"/>
                  </a:lnTo>
                  <a:lnTo>
                    <a:pt x="13274" y="58712"/>
                  </a:lnTo>
                  <a:lnTo>
                    <a:pt x="14040" y="58712"/>
                  </a:lnTo>
                  <a:cubicBezTo>
                    <a:pt x="14806" y="60116"/>
                    <a:pt x="15954" y="61775"/>
                    <a:pt x="17486" y="63690"/>
                  </a:cubicBezTo>
                  <a:cubicBezTo>
                    <a:pt x="19018" y="65605"/>
                    <a:pt x="21060" y="67136"/>
                    <a:pt x="23613" y="68540"/>
                  </a:cubicBezTo>
                  <a:cubicBezTo>
                    <a:pt x="26293" y="69944"/>
                    <a:pt x="29611" y="70582"/>
                    <a:pt x="33823" y="70582"/>
                  </a:cubicBezTo>
                  <a:close/>
                  <a:moveTo>
                    <a:pt x="15189" y="47608"/>
                  </a:moveTo>
                  <a:cubicBezTo>
                    <a:pt x="13785" y="44034"/>
                    <a:pt x="13146" y="39822"/>
                    <a:pt x="13146" y="34972"/>
                  </a:cubicBezTo>
                  <a:cubicBezTo>
                    <a:pt x="13146" y="30122"/>
                    <a:pt x="13785" y="26038"/>
                    <a:pt x="15189" y="22464"/>
                  </a:cubicBezTo>
                  <a:cubicBezTo>
                    <a:pt x="16593" y="18890"/>
                    <a:pt x="18507" y="16082"/>
                    <a:pt x="21187" y="14168"/>
                  </a:cubicBezTo>
                  <a:cubicBezTo>
                    <a:pt x="23868" y="12125"/>
                    <a:pt x="27059" y="11232"/>
                    <a:pt x="31015" y="11232"/>
                  </a:cubicBezTo>
                  <a:cubicBezTo>
                    <a:pt x="34972" y="11232"/>
                    <a:pt x="38418" y="12253"/>
                    <a:pt x="41098" y="14295"/>
                  </a:cubicBezTo>
                  <a:cubicBezTo>
                    <a:pt x="43779" y="16337"/>
                    <a:pt x="45821" y="19145"/>
                    <a:pt x="47097" y="22847"/>
                  </a:cubicBezTo>
                  <a:cubicBezTo>
                    <a:pt x="48501" y="26421"/>
                    <a:pt x="49140" y="30505"/>
                    <a:pt x="49140" y="34972"/>
                  </a:cubicBezTo>
                  <a:cubicBezTo>
                    <a:pt x="49140" y="39439"/>
                    <a:pt x="48501" y="43651"/>
                    <a:pt x="47097" y="47352"/>
                  </a:cubicBezTo>
                  <a:cubicBezTo>
                    <a:pt x="45693" y="51054"/>
                    <a:pt x="43651" y="53862"/>
                    <a:pt x="40971" y="56032"/>
                  </a:cubicBezTo>
                  <a:cubicBezTo>
                    <a:pt x="38291" y="58202"/>
                    <a:pt x="34972" y="59223"/>
                    <a:pt x="31015" y="59223"/>
                  </a:cubicBezTo>
                  <a:cubicBezTo>
                    <a:pt x="27059" y="59223"/>
                    <a:pt x="23995" y="58202"/>
                    <a:pt x="21315" y="56159"/>
                  </a:cubicBezTo>
                  <a:cubicBezTo>
                    <a:pt x="18635" y="54117"/>
                    <a:pt x="16720" y="51309"/>
                    <a:pt x="15316" y="47735"/>
                  </a:cubicBezTo>
                  <a:close/>
                </a:path>
              </a:pathLst>
            </a:custGeom>
            <a:solidFill>
              <a:srgbClr val="14336A"/>
            </a:solidFill>
            <a:ln w="0" cap="flat">
              <a:noFill/>
              <a:prstDash val="solid"/>
              <a:miter/>
            </a:ln>
          </p:spPr>
          <p:txBody>
            <a:bodyPr rtlCol="0" anchor="ctr"/>
            <a:lstStyle/>
            <a:p>
              <a:endParaRPr lang="en-GB" sz="1013"/>
            </a:p>
          </p:txBody>
        </p:sp>
        <p:sp>
          <p:nvSpPr>
            <p:cNvPr id="104" name="Freeform 103">
              <a:extLst>
                <a:ext uri="{FF2B5EF4-FFF2-40B4-BE49-F238E27FC236}">
                  <a16:creationId xmlns:a16="http://schemas.microsoft.com/office/drawing/2014/main" id="{0A599F80-BB28-3F3B-89A0-13B7259EC38A}"/>
                </a:ext>
              </a:extLst>
            </p:cNvPr>
            <p:cNvSpPr/>
            <p:nvPr/>
          </p:nvSpPr>
          <p:spPr>
            <a:xfrm>
              <a:off x="2524365" y="6299425"/>
              <a:ext cx="61775" cy="70582"/>
            </a:xfrm>
            <a:custGeom>
              <a:avLst/>
              <a:gdLst>
                <a:gd name="connsiteX0" fmla="*/ 52458 w 61775"/>
                <a:gd name="connsiteY0" fmla="*/ 7914 h 70582"/>
                <a:gd name="connsiteX1" fmla="*/ 42758 w 61775"/>
                <a:gd name="connsiteY1" fmla="*/ 1915 h 70582"/>
                <a:gd name="connsiteX2" fmla="*/ 31526 w 61775"/>
                <a:gd name="connsiteY2" fmla="*/ 0 h 70582"/>
                <a:gd name="connsiteX3" fmla="*/ 14933 w 61775"/>
                <a:gd name="connsiteY3" fmla="*/ 4467 h 70582"/>
                <a:gd name="connsiteX4" fmla="*/ 3957 w 61775"/>
                <a:gd name="connsiteY4" fmla="*/ 16976 h 70582"/>
                <a:gd name="connsiteX5" fmla="*/ 0 w 61775"/>
                <a:gd name="connsiteY5" fmla="*/ 35483 h 70582"/>
                <a:gd name="connsiteX6" fmla="*/ 3957 w 61775"/>
                <a:gd name="connsiteY6" fmla="*/ 53990 h 70582"/>
                <a:gd name="connsiteX7" fmla="*/ 15189 w 61775"/>
                <a:gd name="connsiteY7" fmla="*/ 66243 h 70582"/>
                <a:gd name="connsiteX8" fmla="*/ 32547 w 61775"/>
                <a:gd name="connsiteY8" fmla="*/ 70582 h 70582"/>
                <a:gd name="connsiteX9" fmla="*/ 45821 w 61775"/>
                <a:gd name="connsiteY9" fmla="*/ 68285 h 70582"/>
                <a:gd name="connsiteX10" fmla="*/ 55521 w 61775"/>
                <a:gd name="connsiteY10" fmla="*/ 61776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5 h 70582"/>
                <a:gd name="connsiteX25" fmla="*/ 21698 w 61775"/>
                <a:gd name="connsiteY25" fmla="*/ 13657 h 70582"/>
                <a:gd name="connsiteX26" fmla="*/ 31526 w 61775"/>
                <a:gd name="connsiteY26" fmla="*/ 10977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4"/>
                  </a:moveTo>
                  <a:cubicBezTo>
                    <a:pt x="49522" y="5233"/>
                    <a:pt x="46332" y="3191"/>
                    <a:pt x="42758" y="1915"/>
                  </a:cubicBezTo>
                  <a:cubicBezTo>
                    <a:pt x="39184" y="638"/>
                    <a:pt x="35355" y="0"/>
                    <a:pt x="31526" y="0"/>
                  </a:cubicBezTo>
                  <a:cubicBezTo>
                    <a:pt x="25144" y="0"/>
                    <a:pt x="19656" y="1532"/>
                    <a:pt x="14933" y="4467"/>
                  </a:cubicBezTo>
                  <a:cubicBezTo>
                    <a:pt x="10211" y="7403"/>
                    <a:pt x="6509" y="11615"/>
                    <a:pt x="3957" y="16976"/>
                  </a:cubicBezTo>
                  <a:cubicBezTo>
                    <a:pt x="1276" y="22336"/>
                    <a:pt x="0" y="28463"/>
                    <a:pt x="0" y="35483"/>
                  </a:cubicBezTo>
                  <a:cubicBezTo>
                    <a:pt x="0" y="42503"/>
                    <a:pt x="1276" y="48757"/>
                    <a:pt x="3957" y="53990"/>
                  </a:cubicBezTo>
                  <a:cubicBezTo>
                    <a:pt x="6637" y="59223"/>
                    <a:pt x="10338" y="63307"/>
                    <a:pt x="15189" y="66243"/>
                  </a:cubicBezTo>
                  <a:cubicBezTo>
                    <a:pt x="20039" y="69178"/>
                    <a:pt x="25782" y="70582"/>
                    <a:pt x="32547" y="70582"/>
                  </a:cubicBezTo>
                  <a:cubicBezTo>
                    <a:pt x="37525" y="70582"/>
                    <a:pt x="41992" y="69816"/>
                    <a:pt x="45821" y="68285"/>
                  </a:cubicBezTo>
                  <a:cubicBezTo>
                    <a:pt x="49778" y="66753"/>
                    <a:pt x="52968" y="64583"/>
                    <a:pt x="55521" y="61776"/>
                  </a:cubicBezTo>
                  <a:cubicBezTo>
                    <a:pt x="58074" y="58968"/>
                    <a:pt x="59861" y="55777"/>
                    <a:pt x="60882" y="52075"/>
                  </a:cubicBezTo>
                  <a:lnTo>
                    <a:pt x="48246" y="49778"/>
                  </a:lnTo>
                  <a:cubicBezTo>
                    <a:pt x="47480" y="51948"/>
                    <a:pt x="46332" y="53735"/>
                    <a:pt x="44800" y="55138"/>
                  </a:cubicBezTo>
                  <a:cubicBezTo>
                    <a:pt x="43268" y="56543"/>
                    <a:pt x="41481" y="57691"/>
                    <a:pt x="39439" y="58457"/>
                  </a:cubicBezTo>
                  <a:cubicBezTo>
                    <a:pt x="37397" y="59223"/>
                    <a:pt x="35100" y="59478"/>
                    <a:pt x="32547" y="59478"/>
                  </a:cubicBezTo>
                  <a:cubicBezTo>
                    <a:pt x="28718" y="59478"/>
                    <a:pt x="25272" y="58585"/>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5"/>
                  </a:cubicBezTo>
                  <a:cubicBezTo>
                    <a:pt x="16848" y="17869"/>
                    <a:pt x="18890" y="15444"/>
                    <a:pt x="21698" y="13657"/>
                  </a:cubicBezTo>
                  <a:cubicBezTo>
                    <a:pt x="24506" y="11870"/>
                    <a:pt x="27697" y="10977"/>
                    <a:pt x="31526" y="10977"/>
                  </a:cubicBezTo>
                  <a:cubicBezTo>
                    <a:pt x="34972" y="10977"/>
                    <a:pt x="37908" y="11743"/>
                    <a:pt x="40588" y="13274"/>
                  </a:cubicBezTo>
                  <a:cubicBezTo>
                    <a:pt x="43141" y="14806"/>
                    <a:pt x="45183" y="16976"/>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105" name="Freeform 104">
              <a:extLst>
                <a:ext uri="{FF2B5EF4-FFF2-40B4-BE49-F238E27FC236}">
                  <a16:creationId xmlns:a16="http://schemas.microsoft.com/office/drawing/2014/main" id="{9267B262-8743-1D3D-5EC2-43F4D098CC81}"/>
                </a:ext>
              </a:extLst>
            </p:cNvPr>
            <p:cNvSpPr/>
            <p:nvPr/>
          </p:nvSpPr>
          <p:spPr>
            <a:xfrm>
              <a:off x="2600818" y="6299425"/>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5 h 70709"/>
                <a:gd name="connsiteX8" fmla="*/ 30505 w 56797"/>
                <a:gd name="connsiteY8" fmla="*/ 10849 h 70709"/>
                <a:gd name="connsiteX9" fmla="*/ 40205 w 56797"/>
                <a:gd name="connsiteY9" fmla="*/ 14040 h 70709"/>
                <a:gd name="connsiteX10" fmla="*/ 43523 w 56797"/>
                <a:gd name="connsiteY10" fmla="*/ 23102 h 70709"/>
                <a:gd name="connsiteX11" fmla="*/ 43523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2 h 70709"/>
                <a:gd name="connsiteX17" fmla="*/ 2170 w 56797"/>
                <a:gd name="connsiteY17" fmla="*/ 40333 h 70709"/>
                <a:gd name="connsiteX18" fmla="*/ 0 w 56797"/>
                <a:gd name="connsiteY18" fmla="*/ 49905 h 70709"/>
                <a:gd name="connsiteX19" fmla="*/ 3063 w 56797"/>
                <a:gd name="connsiteY19" fmla="*/ 61265 h 70709"/>
                <a:gd name="connsiteX20" fmla="*/ 11360 w 56797"/>
                <a:gd name="connsiteY20" fmla="*/ 68285 h 70709"/>
                <a:gd name="connsiteX21" fmla="*/ 23102 w 56797"/>
                <a:gd name="connsiteY21" fmla="*/ 70710 h 70709"/>
                <a:gd name="connsiteX22" fmla="*/ 32802 w 56797"/>
                <a:gd name="connsiteY22" fmla="*/ 69051 h 70709"/>
                <a:gd name="connsiteX23" fmla="*/ 39439 w 56797"/>
                <a:gd name="connsiteY23" fmla="*/ 64967 h 70709"/>
                <a:gd name="connsiteX24" fmla="*/ 43268 w 56797"/>
                <a:gd name="connsiteY24" fmla="*/ 59861 h 70709"/>
                <a:gd name="connsiteX25" fmla="*/ 43779 w 56797"/>
                <a:gd name="connsiteY25" fmla="*/ 59861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3 h 70709"/>
                <a:gd name="connsiteX30" fmla="*/ 47608 w 56797"/>
                <a:gd name="connsiteY30" fmla="*/ 4467 h 70709"/>
                <a:gd name="connsiteX31" fmla="*/ 43523 w 56797"/>
                <a:gd name="connsiteY31" fmla="*/ 44672 h 70709"/>
                <a:gd name="connsiteX32" fmla="*/ 41481 w 56797"/>
                <a:gd name="connsiteY32" fmla="*/ 52203 h 70709"/>
                <a:gd name="connsiteX33" fmla="*/ 35483 w 56797"/>
                <a:gd name="connsiteY33" fmla="*/ 57946 h 70709"/>
                <a:gd name="connsiteX34" fmla="*/ 26037 w 56797"/>
                <a:gd name="connsiteY34" fmla="*/ 60116 h 70709"/>
                <a:gd name="connsiteX35" fmla="*/ 16720 w 56797"/>
                <a:gd name="connsiteY35" fmla="*/ 57564 h 70709"/>
                <a:gd name="connsiteX36" fmla="*/ 13019 w 56797"/>
                <a:gd name="connsiteY36" fmla="*/ 50161 h 70709"/>
                <a:gd name="connsiteX37" fmla="*/ 14933 w 56797"/>
                <a:gd name="connsiteY37" fmla="*/ 44417 h 70709"/>
                <a:gd name="connsiteX38" fmla="*/ 20039 w 56797"/>
                <a:gd name="connsiteY38" fmla="*/ 41098 h 70709"/>
                <a:gd name="connsiteX39" fmla="*/ 27059 w 56797"/>
                <a:gd name="connsiteY39" fmla="*/ 39440 h 70709"/>
                <a:gd name="connsiteX40" fmla="*/ 31143 w 56797"/>
                <a:gd name="connsiteY40" fmla="*/ 38929 h 70709"/>
                <a:gd name="connsiteX41" fmla="*/ 36121 w 56797"/>
                <a:gd name="connsiteY41" fmla="*/ 38163 h 70709"/>
                <a:gd name="connsiteX42" fmla="*/ 40716 w 56797"/>
                <a:gd name="connsiteY42" fmla="*/ 37142 h 70709"/>
                <a:gd name="connsiteX43" fmla="*/ 43396 w 56797"/>
                <a:gd name="connsiteY43" fmla="*/ 35865 h 70709"/>
                <a:gd name="connsiteX44" fmla="*/ 43396 w 56797"/>
                <a:gd name="connsiteY44" fmla="*/ 44672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7" y="2808"/>
                    <a:pt x="41992" y="1659"/>
                    <a:pt x="38929" y="1021"/>
                  </a:cubicBezTo>
                  <a:cubicBezTo>
                    <a:pt x="35865" y="383"/>
                    <a:pt x="32930" y="0"/>
                    <a:pt x="30249" y="0"/>
                  </a:cubicBezTo>
                  <a:cubicBezTo>
                    <a:pt x="26165" y="0"/>
                    <a:pt x="22208" y="638"/>
                    <a:pt x="18507" y="1787"/>
                  </a:cubicBezTo>
                  <a:cubicBezTo>
                    <a:pt x="14806" y="2936"/>
                    <a:pt x="11487" y="4850"/>
                    <a:pt x="8552" y="7403"/>
                  </a:cubicBezTo>
                  <a:cubicBezTo>
                    <a:pt x="5744" y="9956"/>
                    <a:pt x="3574" y="13274"/>
                    <a:pt x="2042" y="17486"/>
                  </a:cubicBezTo>
                  <a:lnTo>
                    <a:pt x="14550" y="20294"/>
                  </a:lnTo>
                  <a:cubicBezTo>
                    <a:pt x="15571" y="17869"/>
                    <a:pt x="17358" y="15699"/>
                    <a:pt x="19911" y="13785"/>
                  </a:cubicBezTo>
                  <a:cubicBezTo>
                    <a:pt x="22464" y="11870"/>
                    <a:pt x="26037" y="10849"/>
                    <a:pt x="30505" y="10849"/>
                  </a:cubicBezTo>
                  <a:cubicBezTo>
                    <a:pt x="34972" y="10849"/>
                    <a:pt x="38035" y="11870"/>
                    <a:pt x="40205" y="14040"/>
                  </a:cubicBezTo>
                  <a:cubicBezTo>
                    <a:pt x="42375" y="16210"/>
                    <a:pt x="43523" y="19145"/>
                    <a:pt x="43523" y="23102"/>
                  </a:cubicBezTo>
                  <a:lnTo>
                    <a:pt x="43523" y="23357"/>
                  </a:lnTo>
                  <a:cubicBezTo>
                    <a:pt x="43523" y="25017"/>
                    <a:pt x="42885" y="26165"/>
                    <a:pt x="41737" y="26803"/>
                  </a:cubicBezTo>
                  <a:cubicBezTo>
                    <a:pt x="40588" y="27569"/>
                    <a:pt x="38673" y="28080"/>
                    <a:pt x="36121" y="28335"/>
                  </a:cubicBezTo>
                  <a:cubicBezTo>
                    <a:pt x="33568" y="28591"/>
                    <a:pt x="30249" y="28973"/>
                    <a:pt x="26165" y="29484"/>
                  </a:cubicBezTo>
                  <a:cubicBezTo>
                    <a:pt x="22974" y="29867"/>
                    <a:pt x="19783" y="30377"/>
                    <a:pt x="16593" y="31143"/>
                  </a:cubicBezTo>
                  <a:cubicBezTo>
                    <a:pt x="13529" y="31909"/>
                    <a:pt x="10721" y="32930"/>
                    <a:pt x="8169" y="34462"/>
                  </a:cubicBezTo>
                  <a:cubicBezTo>
                    <a:pt x="5616" y="35865"/>
                    <a:pt x="3701" y="37908"/>
                    <a:pt x="2170" y="40333"/>
                  </a:cubicBezTo>
                  <a:cubicBezTo>
                    <a:pt x="638" y="42886"/>
                    <a:pt x="0" y="45949"/>
                    <a:pt x="0" y="49905"/>
                  </a:cubicBezTo>
                  <a:cubicBezTo>
                    <a:pt x="0" y="54373"/>
                    <a:pt x="1021" y="58202"/>
                    <a:pt x="3063" y="61265"/>
                  </a:cubicBezTo>
                  <a:cubicBezTo>
                    <a:pt x="5105" y="64328"/>
                    <a:pt x="7913" y="66753"/>
                    <a:pt x="11360" y="68285"/>
                  </a:cubicBezTo>
                  <a:cubicBezTo>
                    <a:pt x="14806" y="69944"/>
                    <a:pt x="18762" y="70710"/>
                    <a:pt x="23102" y="70710"/>
                  </a:cubicBezTo>
                  <a:cubicBezTo>
                    <a:pt x="26931" y="70710"/>
                    <a:pt x="30122" y="70199"/>
                    <a:pt x="32802" y="69051"/>
                  </a:cubicBezTo>
                  <a:cubicBezTo>
                    <a:pt x="35483" y="67902"/>
                    <a:pt x="37652" y="66625"/>
                    <a:pt x="39439" y="64967"/>
                  </a:cubicBezTo>
                  <a:cubicBezTo>
                    <a:pt x="41098" y="63307"/>
                    <a:pt x="42502" y="61648"/>
                    <a:pt x="43268" y="59861"/>
                  </a:cubicBezTo>
                  <a:lnTo>
                    <a:pt x="43779" y="59861"/>
                  </a:lnTo>
                  <a:lnTo>
                    <a:pt x="43779" y="69178"/>
                  </a:lnTo>
                  <a:lnTo>
                    <a:pt x="56798" y="69178"/>
                  </a:lnTo>
                  <a:lnTo>
                    <a:pt x="56798" y="23868"/>
                  </a:lnTo>
                  <a:cubicBezTo>
                    <a:pt x="56798" y="18890"/>
                    <a:pt x="55904" y="14806"/>
                    <a:pt x="54245" y="11743"/>
                  </a:cubicBezTo>
                  <a:cubicBezTo>
                    <a:pt x="52586" y="8552"/>
                    <a:pt x="50288" y="6254"/>
                    <a:pt x="47608" y="4467"/>
                  </a:cubicBezTo>
                  <a:close/>
                  <a:moveTo>
                    <a:pt x="43523" y="44672"/>
                  </a:moveTo>
                  <a:cubicBezTo>
                    <a:pt x="43523" y="47353"/>
                    <a:pt x="42885" y="49905"/>
                    <a:pt x="41481" y="52203"/>
                  </a:cubicBezTo>
                  <a:cubicBezTo>
                    <a:pt x="40077" y="54500"/>
                    <a:pt x="38163" y="56415"/>
                    <a:pt x="35483" y="57946"/>
                  </a:cubicBezTo>
                  <a:cubicBezTo>
                    <a:pt x="32802" y="59351"/>
                    <a:pt x="29739" y="60116"/>
                    <a:pt x="26037" y="60116"/>
                  </a:cubicBezTo>
                  <a:cubicBezTo>
                    <a:pt x="22336" y="60116"/>
                    <a:pt x="19145" y="59223"/>
                    <a:pt x="16720" y="57564"/>
                  </a:cubicBezTo>
                  <a:cubicBezTo>
                    <a:pt x="14295" y="55904"/>
                    <a:pt x="13019" y="53352"/>
                    <a:pt x="13019" y="50161"/>
                  </a:cubicBezTo>
                  <a:cubicBezTo>
                    <a:pt x="13019" y="47736"/>
                    <a:pt x="13657" y="45949"/>
                    <a:pt x="14933" y="44417"/>
                  </a:cubicBezTo>
                  <a:cubicBezTo>
                    <a:pt x="16210" y="43013"/>
                    <a:pt x="17869" y="41864"/>
                    <a:pt x="20039" y="41098"/>
                  </a:cubicBezTo>
                  <a:cubicBezTo>
                    <a:pt x="22208" y="40333"/>
                    <a:pt x="24506" y="39822"/>
                    <a:pt x="27059" y="39440"/>
                  </a:cubicBezTo>
                  <a:cubicBezTo>
                    <a:pt x="28207" y="39312"/>
                    <a:pt x="29484" y="39056"/>
                    <a:pt x="31143" y="38929"/>
                  </a:cubicBezTo>
                  <a:cubicBezTo>
                    <a:pt x="32802" y="38673"/>
                    <a:pt x="34461" y="38418"/>
                    <a:pt x="36121" y="38163"/>
                  </a:cubicBezTo>
                  <a:cubicBezTo>
                    <a:pt x="37780" y="37908"/>
                    <a:pt x="39439" y="37525"/>
                    <a:pt x="40716" y="37142"/>
                  </a:cubicBezTo>
                  <a:cubicBezTo>
                    <a:pt x="42120" y="36759"/>
                    <a:pt x="43013" y="36249"/>
                    <a:pt x="43396" y="35865"/>
                  </a:cubicBezTo>
                  <a:lnTo>
                    <a:pt x="43396" y="44672"/>
                  </a:lnTo>
                  <a:close/>
                </a:path>
              </a:pathLst>
            </a:custGeom>
            <a:solidFill>
              <a:srgbClr val="14336A"/>
            </a:solidFill>
            <a:ln w="0" cap="flat">
              <a:noFill/>
              <a:prstDash val="solid"/>
              <a:miter/>
            </a:ln>
          </p:spPr>
          <p:txBody>
            <a:bodyPr rtlCol="0" anchor="ctr"/>
            <a:lstStyle/>
            <a:p>
              <a:endParaRPr lang="en-GB" sz="1013"/>
            </a:p>
          </p:txBody>
        </p:sp>
        <p:sp>
          <p:nvSpPr>
            <p:cNvPr id="106" name="Freeform 105">
              <a:extLst>
                <a:ext uri="{FF2B5EF4-FFF2-40B4-BE49-F238E27FC236}">
                  <a16:creationId xmlns:a16="http://schemas.microsoft.com/office/drawing/2014/main" id="{6C13A9A2-BED1-9BEA-D7E6-177207AFB148}"/>
                </a:ext>
              </a:extLst>
            </p:cNvPr>
            <p:cNvSpPr/>
            <p:nvPr/>
          </p:nvSpPr>
          <p:spPr>
            <a:xfrm>
              <a:off x="2678420" y="6299425"/>
              <a:ext cx="56797" cy="69178"/>
            </a:xfrm>
            <a:custGeom>
              <a:avLst/>
              <a:gdLst>
                <a:gd name="connsiteX0" fmla="*/ 46076 w 56797"/>
                <a:gd name="connsiteY0" fmla="*/ 2936 h 69178"/>
                <a:gd name="connsiteX1" fmla="*/ 33823 w 56797"/>
                <a:gd name="connsiteY1" fmla="*/ 0 h 69178"/>
                <a:gd name="connsiteX2" fmla="*/ 21060 w 56797"/>
                <a:gd name="connsiteY2" fmla="*/ 3319 h 69178"/>
                <a:gd name="connsiteX3" fmla="*/ 13657 w 56797"/>
                <a:gd name="connsiteY3" fmla="*/ 11998 h 69178"/>
                <a:gd name="connsiteX4" fmla="*/ 12764 w 56797"/>
                <a:gd name="connsiteY4" fmla="*/ 11998 h 69178"/>
                <a:gd name="connsiteX5" fmla="*/ 12764 w 56797"/>
                <a:gd name="connsiteY5" fmla="*/ 894 h 69178"/>
                <a:gd name="connsiteX6" fmla="*/ 0 w 56797"/>
                <a:gd name="connsiteY6" fmla="*/ 894 h 69178"/>
                <a:gd name="connsiteX7" fmla="*/ 0 w 56797"/>
                <a:gd name="connsiteY7" fmla="*/ 69178 h 69178"/>
                <a:gd name="connsiteX8" fmla="*/ 13274 w 56797"/>
                <a:gd name="connsiteY8" fmla="*/ 69178 h 69178"/>
                <a:gd name="connsiteX9" fmla="*/ 13274 w 56797"/>
                <a:gd name="connsiteY9" fmla="*/ 28591 h 69178"/>
                <a:gd name="connsiteX10" fmla="*/ 15316 w 56797"/>
                <a:gd name="connsiteY10" fmla="*/ 19273 h 69178"/>
                <a:gd name="connsiteX11" fmla="*/ 20932 w 56797"/>
                <a:gd name="connsiteY11" fmla="*/ 13402 h 69178"/>
                <a:gd name="connsiteX12" fmla="*/ 29101 w 56797"/>
                <a:gd name="connsiteY12" fmla="*/ 11360 h 69178"/>
                <a:gd name="connsiteX13" fmla="*/ 39694 w 56797"/>
                <a:gd name="connsiteY13" fmla="*/ 15571 h 69178"/>
                <a:gd name="connsiteX14" fmla="*/ 43523 w 56797"/>
                <a:gd name="connsiteY14" fmla="*/ 27186 h 69178"/>
                <a:gd name="connsiteX15" fmla="*/ 43523 w 56797"/>
                <a:gd name="connsiteY15" fmla="*/ 69051 h 69178"/>
                <a:gd name="connsiteX16" fmla="*/ 56798 w 56797"/>
                <a:gd name="connsiteY16" fmla="*/ 69051 h 69178"/>
                <a:gd name="connsiteX17" fmla="*/ 56798 w 56797"/>
                <a:gd name="connsiteY17" fmla="*/ 25655 h 69178"/>
                <a:gd name="connsiteX18" fmla="*/ 53862 w 56797"/>
                <a:gd name="connsiteY18" fmla="*/ 11487 h 69178"/>
                <a:gd name="connsiteX19" fmla="*/ 45693 w 56797"/>
                <a:gd name="connsiteY19" fmla="*/ 2808 h 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8">
                  <a:moveTo>
                    <a:pt x="46076" y="2936"/>
                  </a:moveTo>
                  <a:cubicBezTo>
                    <a:pt x="42630" y="1021"/>
                    <a:pt x="38546" y="0"/>
                    <a:pt x="33823" y="0"/>
                  </a:cubicBezTo>
                  <a:cubicBezTo>
                    <a:pt x="28718" y="0"/>
                    <a:pt x="24506" y="1149"/>
                    <a:pt x="21060" y="3319"/>
                  </a:cubicBezTo>
                  <a:cubicBezTo>
                    <a:pt x="17741" y="5489"/>
                    <a:pt x="15188" y="8424"/>
                    <a:pt x="13657" y="11998"/>
                  </a:cubicBezTo>
                  <a:lnTo>
                    <a:pt x="12764" y="11998"/>
                  </a:lnTo>
                  <a:lnTo>
                    <a:pt x="12764" y="894"/>
                  </a:lnTo>
                  <a:lnTo>
                    <a:pt x="0" y="894"/>
                  </a:lnTo>
                  <a:lnTo>
                    <a:pt x="0" y="69178"/>
                  </a:lnTo>
                  <a:lnTo>
                    <a:pt x="13274" y="69178"/>
                  </a:lnTo>
                  <a:lnTo>
                    <a:pt x="13274" y="28591"/>
                  </a:lnTo>
                  <a:cubicBezTo>
                    <a:pt x="13274" y="25017"/>
                    <a:pt x="13912" y="21826"/>
                    <a:pt x="15316" y="19273"/>
                  </a:cubicBezTo>
                  <a:cubicBezTo>
                    <a:pt x="16720" y="16720"/>
                    <a:pt x="18635" y="14806"/>
                    <a:pt x="20932" y="13402"/>
                  </a:cubicBezTo>
                  <a:cubicBezTo>
                    <a:pt x="23357" y="12125"/>
                    <a:pt x="26037" y="11360"/>
                    <a:pt x="29101" y="11360"/>
                  </a:cubicBezTo>
                  <a:cubicBezTo>
                    <a:pt x="33568" y="11360"/>
                    <a:pt x="37142" y="12764"/>
                    <a:pt x="39694" y="15571"/>
                  </a:cubicBezTo>
                  <a:cubicBezTo>
                    <a:pt x="42247" y="18379"/>
                    <a:pt x="43523" y="22209"/>
                    <a:pt x="43523" y="27186"/>
                  </a:cubicBezTo>
                  <a:lnTo>
                    <a:pt x="43523" y="69051"/>
                  </a:lnTo>
                  <a:lnTo>
                    <a:pt x="56798" y="69051"/>
                  </a:lnTo>
                  <a:lnTo>
                    <a:pt x="56798" y="25655"/>
                  </a:lnTo>
                  <a:cubicBezTo>
                    <a:pt x="56798" y="20039"/>
                    <a:pt x="55776" y="15316"/>
                    <a:pt x="53862" y="11487"/>
                  </a:cubicBezTo>
                  <a:cubicBezTo>
                    <a:pt x="51947" y="7658"/>
                    <a:pt x="49267" y="4723"/>
                    <a:pt x="45693" y="2808"/>
                  </a:cubicBezTo>
                  <a:close/>
                </a:path>
              </a:pathLst>
            </a:custGeom>
            <a:solidFill>
              <a:srgbClr val="14336A"/>
            </a:solidFill>
            <a:ln w="0" cap="flat">
              <a:noFill/>
              <a:prstDash val="solid"/>
              <a:miter/>
            </a:ln>
          </p:spPr>
          <p:txBody>
            <a:bodyPr rtlCol="0" anchor="ctr"/>
            <a:lstStyle/>
            <a:p>
              <a:endParaRPr lang="en-GB" sz="1013"/>
            </a:p>
          </p:txBody>
        </p:sp>
        <p:sp>
          <p:nvSpPr>
            <p:cNvPr id="107" name="Freeform 106">
              <a:extLst>
                <a:ext uri="{FF2B5EF4-FFF2-40B4-BE49-F238E27FC236}">
                  <a16:creationId xmlns:a16="http://schemas.microsoft.com/office/drawing/2014/main" id="{00E7358B-A7BC-2ED5-946F-A8EEED848E45}"/>
                </a:ext>
              </a:extLst>
            </p:cNvPr>
            <p:cNvSpPr/>
            <p:nvPr/>
          </p:nvSpPr>
          <p:spPr>
            <a:xfrm>
              <a:off x="2164306" y="6435101"/>
              <a:ext cx="67518" cy="91258"/>
            </a:xfrm>
            <a:custGeom>
              <a:avLst/>
              <a:gdLst>
                <a:gd name="connsiteX0" fmla="*/ 50033 w 67518"/>
                <a:gd name="connsiteY0" fmla="*/ 53096 h 91258"/>
                <a:gd name="connsiteX1" fmla="*/ 60499 w 67518"/>
                <a:gd name="connsiteY1" fmla="*/ 43268 h 91258"/>
                <a:gd name="connsiteX2" fmla="*/ 63945 w 67518"/>
                <a:gd name="connsiteY2" fmla="*/ 28591 h 91258"/>
                <a:gd name="connsiteX3" fmla="*/ 60499 w 67518"/>
                <a:gd name="connsiteY3" fmla="*/ 13785 h 91258"/>
                <a:gd name="connsiteX4" fmla="*/ 50033 w 67518"/>
                <a:gd name="connsiteY4" fmla="*/ 3702 h 91258"/>
                <a:gd name="connsiteX5" fmla="*/ 32419 w 67518"/>
                <a:gd name="connsiteY5" fmla="*/ 0 h 91258"/>
                <a:gd name="connsiteX6" fmla="*/ 0 w 67518"/>
                <a:gd name="connsiteY6" fmla="*/ 0 h 91258"/>
                <a:gd name="connsiteX7" fmla="*/ 0 w 67518"/>
                <a:gd name="connsiteY7" fmla="*/ 91132 h 91258"/>
                <a:gd name="connsiteX8" fmla="*/ 13784 w 67518"/>
                <a:gd name="connsiteY8" fmla="*/ 91132 h 91258"/>
                <a:gd name="connsiteX9" fmla="*/ 13784 w 67518"/>
                <a:gd name="connsiteY9" fmla="*/ 56670 h 91258"/>
                <a:gd name="connsiteX10" fmla="*/ 32419 w 67518"/>
                <a:gd name="connsiteY10" fmla="*/ 56670 h 91258"/>
                <a:gd name="connsiteX11" fmla="*/ 33313 w 67518"/>
                <a:gd name="connsiteY11" fmla="*/ 56670 h 91258"/>
                <a:gd name="connsiteX12" fmla="*/ 51820 w 67518"/>
                <a:gd name="connsiteY12" fmla="*/ 91259 h 91258"/>
                <a:gd name="connsiteX13" fmla="*/ 67519 w 67518"/>
                <a:gd name="connsiteY13" fmla="*/ 91259 h 91258"/>
                <a:gd name="connsiteX14" fmla="*/ 47225 w 67518"/>
                <a:gd name="connsiteY14" fmla="*/ 54245 h 91258"/>
                <a:gd name="connsiteX15" fmla="*/ 50033 w 67518"/>
                <a:gd name="connsiteY15" fmla="*/ 53351 h 91258"/>
                <a:gd name="connsiteX16" fmla="*/ 13784 w 67518"/>
                <a:gd name="connsiteY16" fmla="*/ 11743 h 91258"/>
                <a:gd name="connsiteX17" fmla="*/ 31015 w 67518"/>
                <a:gd name="connsiteY17" fmla="*/ 11743 h 91258"/>
                <a:gd name="connsiteX18" fmla="*/ 41992 w 67518"/>
                <a:gd name="connsiteY18" fmla="*/ 13785 h 91258"/>
                <a:gd name="connsiteX19" fmla="*/ 48118 w 67518"/>
                <a:gd name="connsiteY19" fmla="*/ 19656 h 91258"/>
                <a:gd name="connsiteX20" fmla="*/ 50160 w 67518"/>
                <a:gd name="connsiteY20" fmla="*/ 28591 h 91258"/>
                <a:gd name="connsiteX21" fmla="*/ 48246 w 67518"/>
                <a:gd name="connsiteY21" fmla="*/ 37397 h 91258"/>
                <a:gd name="connsiteX22" fmla="*/ 42119 w 67518"/>
                <a:gd name="connsiteY22" fmla="*/ 43013 h 91258"/>
                <a:gd name="connsiteX23" fmla="*/ 31271 w 67518"/>
                <a:gd name="connsiteY23" fmla="*/ 44928 h 91258"/>
                <a:gd name="connsiteX24" fmla="*/ 13784 w 67518"/>
                <a:gd name="connsiteY24" fmla="*/ 44928 h 91258"/>
                <a:gd name="connsiteX25" fmla="*/ 13784 w 67518"/>
                <a:gd name="connsiteY25" fmla="*/ 11870 h 9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518" h="91258">
                  <a:moveTo>
                    <a:pt x="50033" y="53096"/>
                  </a:moveTo>
                  <a:cubicBezTo>
                    <a:pt x="54755" y="50799"/>
                    <a:pt x="58202" y="47480"/>
                    <a:pt x="60499" y="43268"/>
                  </a:cubicBezTo>
                  <a:cubicBezTo>
                    <a:pt x="62796" y="39056"/>
                    <a:pt x="63945" y="34079"/>
                    <a:pt x="63945" y="28591"/>
                  </a:cubicBezTo>
                  <a:cubicBezTo>
                    <a:pt x="63945" y="23102"/>
                    <a:pt x="62796" y="17997"/>
                    <a:pt x="60499" y="13785"/>
                  </a:cubicBezTo>
                  <a:cubicBezTo>
                    <a:pt x="58202" y="9445"/>
                    <a:pt x="54755" y="6127"/>
                    <a:pt x="50033" y="3702"/>
                  </a:cubicBezTo>
                  <a:cubicBezTo>
                    <a:pt x="45310" y="1276"/>
                    <a:pt x="39439" y="0"/>
                    <a:pt x="32419" y="0"/>
                  </a:cubicBezTo>
                  <a:lnTo>
                    <a:pt x="0" y="0"/>
                  </a:lnTo>
                  <a:lnTo>
                    <a:pt x="0" y="91132"/>
                  </a:lnTo>
                  <a:lnTo>
                    <a:pt x="13784" y="91132"/>
                  </a:lnTo>
                  <a:lnTo>
                    <a:pt x="13784" y="56670"/>
                  </a:lnTo>
                  <a:lnTo>
                    <a:pt x="32419" y="56670"/>
                  </a:lnTo>
                  <a:cubicBezTo>
                    <a:pt x="32419" y="56670"/>
                    <a:pt x="32930" y="56670"/>
                    <a:pt x="33313" y="56670"/>
                  </a:cubicBezTo>
                  <a:lnTo>
                    <a:pt x="51820" y="91259"/>
                  </a:lnTo>
                  <a:lnTo>
                    <a:pt x="67519" y="91259"/>
                  </a:lnTo>
                  <a:lnTo>
                    <a:pt x="47225" y="54245"/>
                  </a:lnTo>
                  <a:cubicBezTo>
                    <a:pt x="48118" y="53862"/>
                    <a:pt x="49267" y="53735"/>
                    <a:pt x="50033" y="53351"/>
                  </a:cubicBezTo>
                  <a:close/>
                  <a:moveTo>
                    <a:pt x="13784" y="11743"/>
                  </a:moveTo>
                  <a:lnTo>
                    <a:pt x="31015" y="11743"/>
                  </a:lnTo>
                  <a:cubicBezTo>
                    <a:pt x="35610" y="11743"/>
                    <a:pt x="39184" y="12381"/>
                    <a:pt x="41992" y="13785"/>
                  </a:cubicBezTo>
                  <a:cubicBezTo>
                    <a:pt x="44800" y="15189"/>
                    <a:pt x="46842" y="17103"/>
                    <a:pt x="48118" y="19656"/>
                  </a:cubicBezTo>
                  <a:cubicBezTo>
                    <a:pt x="49395" y="22209"/>
                    <a:pt x="50160" y="25144"/>
                    <a:pt x="50160" y="28591"/>
                  </a:cubicBezTo>
                  <a:cubicBezTo>
                    <a:pt x="50160" y="32037"/>
                    <a:pt x="49522" y="34972"/>
                    <a:pt x="48246" y="37397"/>
                  </a:cubicBezTo>
                  <a:cubicBezTo>
                    <a:pt x="46970" y="39822"/>
                    <a:pt x="44927" y="41737"/>
                    <a:pt x="42119" y="43013"/>
                  </a:cubicBezTo>
                  <a:cubicBezTo>
                    <a:pt x="39311" y="44289"/>
                    <a:pt x="35738" y="44928"/>
                    <a:pt x="31271" y="44928"/>
                  </a:cubicBezTo>
                  <a:lnTo>
                    <a:pt x="13784" y="44928"/>
                  </a:lnTo>
                  <a:lnTo>
                    <a:pt x="13784" y="11870"/>
                  </a:lnTo>
                  <a:close/>
                </a:path>
              </a:pathLst>
            </a:custGeom>
            <a:solidFill>
              <a:srgbClr val="14336A"/>
            </a:solidFill>
            <a:ln w="0" cap="flat">
              <a:noFill/>
              <a:prstDash val="solid"/>
              <a:miter/>
            </a:ln>
          </p:spPr>
          <p:txBody>
            <a:bodyPr rtlCol="0" anchor="ctr"/>
            <a:lstStyle/>
            <a:p>
              <a:endParaRPr lang="en-GB" sz="1013"/>
            </a:p>
          </p:txBody>
        </p:sp>
        <p:sp>
          <p:nvSpPr>
            <p:cNvPr id="108" name="Freeform 107">
              <a:extLst>
                <a:ext uri="{FF2B5EF4-FFF2-40B4-BE49-F238E27FC236}">
                  <a16:creationId xmlns:a16="http://schemas.microsoft.com/office/drawing/2014/main" id="{352EF5BE-00D3-8111-8920-DEADD813834B}"/>
                </a:ext>
              </a:extLst>
            </p:cNvPr>
            <p:cNvSpPr/>
            <p:nvPr/>
          </p:nvSpPr>
          <p:spPr>
            <a:xfrm>
              <a:off x="2243312"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350 w 61775"/>
                <a:gd name="connsiteY21" fmla="*/ 18379 h 70582"/>
                <a:gd name="connsiteX22" fmla="*/ 52586 w 61775"/>
                <a:gd name="connsiteY22" fmla="*/ 7786 h 70582"/>
                <a:gd name="connsiteX23" fmla="*/ 13402 w 61775"/>
                <a:gd name="connsiteY23" fmla="*/ 29101 h 70582"/>
                <a:gd name="connsiteX24" fmla="*/ 15444 w 61775"/>
                <a:gd name="connsiteY24" fmla="*/ 20804 h 70582"/>
                <a:gd name="connsiteX25" fmla="*/ 21826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10" y="11614"/>
                    <a:pt x="3957" y="16975"/>
                  </a:cubicBezTo>
                  <a:cubicBezTo>
                    <a:pt x="1276" y="22336"/>
                    <a:pt x="0" y="28462"/>
                    <a:pt x="0" y="35483"/>
                  </a:cubicBezTo>
                  <a:cubicBezTo>
                    <a:pt x="0" y="42502"/>
                    <a:pt x="1276" y="48756"/>
                    <a:pt x="3957" y="53989"/>
                  </a:cubicBezTo>
                  <a:cubicBezTo>
                    <a:pt x="6637" y="59222"/>
                    <a:pt x="10339" y="63307"/>
                    <a:pt x="15189" y="66242"/>
                  </a:cubicBezTo>
                  <a:cubicBezTo>
                    <a:pt x="20039" y="69178"/>
                    <a:pt x="25782" y="70582"/>
                    <a:pt x="32547" y="70582"/>
                  </a:cubicBezTo>
                  <a:cubicBezTo>
                    <a:pt x="37525" y="70582"/>
                    <a:pt x="41992" y="69816"/>
                    <a:pt x="45821" y="68284"/>
                  </a:cubicBezTo>
                  <a:cubicBezTo>
                    <a:pt x="49778" y="66753"/>
                    <a:pt x="52969"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350" y="18379"/>
                  </a:cubicBezTo>
                  <a:cubicBezTo>
                    <a:pt x="57691" y="14040"/>
                    <a:pt x="55394" y="10466"/>
                    <a:pt x="52586" y="7786"/>
                  </a:cubicBezTo>
                  <a:close/>
                  <a:moveTo>
                    <a:pt x="13402" y="29101"/>
                  </a:moveTo>
                  <a:cubicBezTo>
                    <a:pt x="13529" y="26165"/>
                    <a:pt x="14167" y="23357"/>
                    <a:pt x="15444" y="20804"/>
                  </a:cubicBezTo>
                  <a:cubicBezTo>
                    <a:pt x="16975" y="17869"/>
                    <a:pt x="19018" y="15444"/>
                    <a:pt x="21826" y="13657"/>
                  </a:cubicBezTo>
                  <a:cubicBezTo>
                    <a:pt x="24634" y="11870"/>
                    <a:pt x="27825"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109" name="Freeform 108">
              <a:extLst>
                <a:ext uri="{FF2B5EF4-FFF2-40B4-BE49-F238E27FC236}">
                  <a16:creationId xmlns:a16="http://schemas.microsoft.com/office/drawing/2014/main" id="{ABBC70AA-0F09-574E-CD38-BFC8AC5DF8E8}"/>
                </a:ext>
              </a:extLst>
            </p:cNvPr>
            <p:cNvSpPr/>
            <p:nvPr/>
          </p:nvSpPr>
          <p:spPr>
            <a:xfrm>
              <a:off x="2320021" y="6456927"/>
              <a:ext cx="55648" cy="70582"/>
            </a:xfrm>
            <a:custGeom>
              <a:avLst/>
              <a:gdLst>
                <a:gd name="connsiteX0" fmla="*/ 36887 w 55648"/>
                <a:gd name="connsiteY0" fmla="*/ 31015 h 70582"/>
                <a:gd name="connsiteX1" fmla="*/ 26037 w 55648"/>
                <a:gd name="connsiteY1" fmla="*/ 28590 h 70582"/>
                <a:gd name="connsiteX2" fmla="*/ 17869 w 55648"/>
                <a:gd name="connsiteY2" fmla="*/ 25144 h 70582"/>
                <a:gd name="connsiteX3" fmla="*/ 15316 w 55648"/>
                <a:gd name="connsiteY3" fmla="*/ 19656 h 70582"/>
                <a:gd name="connsiteX4" fmla="*/ 19145 w 55648"/>
                <a:gd name="connsiteY4" fmla="*/ 13146 h 70582"/>
                <a:gd name="connsiteX5" fmla="*/ 28590 w 55648"/>
                <a:gd name="connsiteY5" fmla="*/ 10594 h 70582"/>
                <a:gd name="connsiteX6" fmla="*/ 35483 w 55648"/>
                <a:gd name="connsiteY6" fmla="*/ 11870 h 70582"/>
                <a:gd name="connsiteX7" fmla="*/ 39822 w 55648"/>
                <a:gd name="connsiteY7" fmla="*/ 15316 h 70582"/>
                <a:gd name="connsiteX8" fmla="*/ 42247 w 55648"/>
                <a:gd name="connsiteY8" fmla="*/ 19656 h 70582"/>
                <a:gd name="connsiteX9" fmla="*/ 54245 w 55648"/>
                <a:gd name="connsiteY9" fmla="*/ 17486 h 70582"/>
                <a:gd name="connsiteX10" fmla="*/ 45821 w 55648"/>
                <a:gd name="connsiteY10" fmla="*/ 4722 h 70582"/>
                <a:gd name="connsiteX11" fmla="*/ 28335 w 55648"/>
                <a:gd name="connsiteY11" fmla="*/ 0 h 70582"/>
                <a:gd name="connsiteX12" fmla="*/ 14678 w 55648"/>
                <a:gd name="connsiteY12" fmla="*/ 2552 h 70582"/>
                <a:gd name="connsiteX13" fmla="*/ 5361 w 55648"/>
                <a:gd name="connsiteY13" fmla="*/ 9700 h 70582"/>
                <a:gd name="connsiteX14" fmla="*/ 1914 w 55648"/>
                <a:gd name="connsiteY14" fmla="*/ 20294 h 70582"/>
                <a:gd name="connsiteX15" fmla="*/ 6509 w 55648"/>
                <a:gd name="connsiteY15" fmla="*/ 32292 h 70582"/>
                <a:gd name="connsiteX16" fmla="*/ 20677 w 55648"/>
                <a:gd name="connsiteY16" fmla="*/ 39184 h 70582"/>
                <a:gd name="connsiteX17" fmla="*/ 32292 w 55648"/>
                <a:gd name="connsiteY17" fmla="*/ 41737 h 70582"/>
                <a:gd name="connsiteX18" fmla="*/ 39567 w 55648"/>
                <a:gd name="connsiteY18" fmla="*/ 45055 h 70582"/>
                <a:gd name="connsiteX19" fmla="*/ 41992 w 55648"/>
                <a:gd name="connsiteY19" fmla="*/ 50416 h 70582"/>
                <a:gd name="connsiteX20" fmla="*/ 38035 w 55648"/>
                <a:gd name="connsiteY20" fmla="*/ 57052 h 70582"/>
                <a:gd name="connsiteX21" fmla="*/ 27569 w 55648"/>
                <a:gd name="connsiteY21" fmla="*/ 59733 h 70582"/>
                <a:gd name="connsiteX22" fmla="*/ 17869 w 55648"/>
                <a:gd name="connsiteY22" fmla="*/ 57180 h 70582"/>
                <a:gd name="connsiteX23" fmla="*/ 12891 w 55648"/>
                <a:gd name="connsiteY23" fmla="*/ 49650 h 70582"/>
                <a:gd name="connsiteX24" fmla="*/ 0 w 55648"/>
                <a:gd name="connsiteY24" fmla="*/ 51564 h 70582"/>
                <a:gd name="connsiteX25" fmla="*/ 8934 w 55648"/>
                <a:gd name="connsiteY25" fmla="*/ 65604 h 70582"/>
                <a:gd name="connsiteX26" fmla="*/ 27697 w 55648"/>
                <a:gd name="connsiteY26" fmla="*/ 70582 h 70582"/>
                <a:gd name="connsiteX27" fmla="*/ 42247 w 55648"/>
                <a:gd name="connsiteY27" fmla="*/ 67902 h 70582"/>
                <a:gd name="connsiteX28" fmla="*/ 52075 w 55648"/>
                <a:gd name="connsiteY28" fmla="*/ 60371 h 70582"/>
                <a:gd name="connsiteX29" fmla="*/ 55649 w 55648"/>
                <a:gd name="connsiteY29" fmla="*/ 49395 h 70582"/>
                <a:gd name="connsiteX30" fmla="*/ 51054 w 55648"/>
                <a:gd name="connsiteY30" fmla="*/ 37652 h 70582"/>
                <a:gd name="connsiteX31" fmla="*/ 37014 w 55648"/>
                <a:gd name="connsiteY31" fmla="*/ 30887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648" h="70582">
                  <a:moveTo>
                    <a:pt x="36887" y="31015"/>
                  </a:moveTo>
                  <a:lnTo>
                    <a:pt x="26037" y="28590"/>
                  </a:lnTo>
                  <a:cubicBezTo>
                    <a:pt x="22336" y="27697"/>
                    <a:pt x="19528" y="26548"/>
                    <a:pt x="17869" y="25144"/>
                  </a:cubicBezTo>
                  <a:cubicBezTo>
                    <a:pt x="16210" y="23740"/>
                    <a:pt x="15316" y="21953"/>
                    <a:pt x="15316" y="19656"/>
                  </a:cubicBezTo>
                  <a:cubicBezTo>
                    <a:pt x="15316" y="16975"/>
                    <a:pt x="16593" y="14805"/>
                    <a:pt x="19145" y="13146"/>
                  </a:cubicBezTo>
                  <a:cubicBezTo>
                    <a:pt x="21698" y="11487"/>
                    <a:pt x="24761" y="10594"/>
                    <a:pt x="28590" y="10594"/>
                  </a:cubicBezTo>
                  <a:cubicBezTo>
                    <a:pt x="31398" y="10594"/>
                    <a:pt x="33696" y="11104"/>
                    <a:pt x="35483" y="11870"/>
                  </a:cubicBezTo>
                  <a:cubicBezTo>
                    <a:pt x="37269" y="12764"/>
                    <a:pt x="38801" y="13912"/>
                    <a:pt x="39822" y="15316"/>
                  </a:cubicBezTo>
                  <a:cubicBezTo>
                    <a:pt x="40843" y="16720"/>
                    <a:pt x="41737" y="18124"/>
                    <a:pt x="42247" y="19656"/>
                  </a:cubicBezTo>
                  <a:lnTo>
                    <a:pt x="54245" y="17486"/>
                  </a:lnTo>
                  <a:cubicBezTo>
                    <a:pt x="52841" y="12125"/>
                    <a:pt x="50033" y="7913"/>
                    <a:pt x="45821" y="4722"/>
                  </a:cubicBezTo>
                  <a:cubicBezTo>
                    <a:pt x="41609" y="1532"/>
                    <a:pt x="35738" y="0"/>
                    <a:pt x="28335" y="0"/>
                  </a:cubicBezTo>
                  <a:cubicBezTo>
                    <a:pt x="23229" y="0"/>
                    <a:pt x="18635" y="893"/>
                    <a:pt x="14678" y="2552"/>
                  </a:cubicBezTo>
                  <a:cubicBezTo>
                    <a:pt x="10721" y="4212"/>
                    <a:pt x="7530" y="6637"/>
                    <a:pt x="5361" y="9700"/>
                  </a:cubicBezTo>
                  <a:cubicBezTo>
                    <a:pt x="3063" y="12764"/>
                    <a:pt x="1914" y="16210"/>
                    <a:pt x="1914" y="20294"/>
                  </a:cubicBezTo>
                  <a:cubicBezTo>
                    <a:pt x="1914" y="25144"/>
                    <a:pt x="3446" y="29228"/>
                    <a:pt x="6509" y="32292"/>
                  </a:cubicBezTo>
                  <a:cubicBezTo>
                    <a:pt x="9573" y="35483"/>
                    <a:pt x="14295" y="37780"/>
                    <a:pt x="20677" y="39184"/>
                  </a:cubicBezTo>
                  <a:lnTo>
                    <a:pt x="32292" y="41737"/>
                  </a:lnTo>
                  <a:cubicBezTo>
                    <a:pt x="35610" y="42502"/>
                    <a:pt x="38035" y="43523"/>
                    <a:pt x="39567" y="45055"/>
                  </a:cubicBezTo>
                  <a:cubicBezTo>
                    <a:pt x="41098" y="46459"/>
                    <a:pt x="41992" y="48246"/>
                    <a:pt x="41992" y="50416"/>
                  </a:cubicBezTo>
                  <a:cubicBezTo>
                    <a:pt x="41992" y="53096"/>
                    <a:pt x="40716" y="55266"/>
                    <a:pt x="38035" y="57052"/>
                  </a:cubicBezTo>
                  <a:cubicBezTo>
                    <a:pt x="35483" y="58840"/>
                    <a:pt x="31909" y="59733"/>
                    <a:pt x="27569" y="59733"/>
                  </a:cubicBezTo>
                  <a:cubicBezTo>
                    <a:pt x="23612" y="59733"/>
                    <a:pt x="20294" y="58840"/>
                    <a:pt x="17869" y="57180"/>
                  </a:cubicBezTo>
                  <a:cubicBezTo>
                    <a:pt x="15316" y="55521"/>
                    <a:pt x="13785" y="52968"/>
                    <a:pt x="12891" y="49650"/>
                  </a:cubicBezTo>
                  <a:lnTo>
                    <a:pt x="0" y="51564"/>
                  </a:lnTo>
                  <a:cubicBezTo>
                    <a:pt x="1149" y="57563"/>
                    <a:pt x="4084" y="62286"/>
                    <a:pt x="8934" y="65604"/>
                  </a:cubicBezTo>
                  <a:cubicBezTo>
                    <a:pt x="13785" y="68923"/>
                    <a:pt x="20039" y="70582"/>
                    <a:pt x="27697" y="70582"/>
                  </a:cubicBezTo>
                  <a:cubicBezTo>
                    <a:pt x="33185" y="70582"/>
                    <a:pt x="38035" y="69689"/>
                    <a:pt x="42247" y="67902"/>
                  </a:cubicBezTo>
                  <a:cubicBezTo>
                    <a:pt x="46459" y="66115"/>
                    <a:pt x="49778" y="63562"/>
                    <a:pt x="52075" y="60371"/>
                  </a:cubicBezTo>
                  <a:cubicBezTo>
                    <a:pt x="54372" y="57180"/>
                    <a:pt x="55649" y="53479"/>
                    <a:pt x="55649" y="49395"/>
                  </a:cubicBezTo>
                  <a:cubicBezTo>
                    <a:pt x="55649" y="44544"/>
                    <a:pt x="54117" y="40588"/>
                    <a:pt x="51054" y="37652"/>
                  </a:cubicBezTo>
                  <a:cubicBezTo>
                    <a:pt x="47991" y="34716"/>
                    <a:pt x="43268" y="32419"/>
                    <a:pt x="37014" y="30887"/>
                  </a:cubicBezTo>
                  <a:close/>
                </a:path>
              </a:pathLst>
            </a:custGeom>
            <a:solidFill>
              <a:srgbClr val="14336A"/>
            </a:solidFill>
            <a:ln w="0" cap="flat">
              <a:noFill/>
              <a:prstDash val="solid"/>
              <a:miter/>
            </a:ln>
          </p:spPr>
          <p:txBody>
            <a:bodyPr rtlCol="0" anchor="ctr"/>
            <a:lstStyle/>
            <a:p>
              <a:endParaRPr lang="en-GB" sz="1013"/>
            </a:p>
          </p:txBody>
        </p:sp>
        <p:sp>
          <p:nvSpPr>
            <p:cNvPr id="110" name="Freeform 109">
              <a:extLst>
                <a:ext uri="{FF2B5EF4-FFF2-40B4-BE49-F238E27FC236}">
                  <a16:creationId xmlns:a16="http://schemas.microsoft.com/office/drawing/2014/main" id="{3BBBDBAC-EE16-241F-ECED-F86C56D08D87}"/>
                </a:ext>
              </a:extLst>
            </p:cNvPr>
            <p:cNvSpPr/>
            <p:nvPr/>
          </p:nvSpPr>
          <p:spPr>
            <a:xfrm>
              <a:off x="2390348"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4 h 70582"/>
                <a:gd name="connsiteX25" fmla="*/ 21698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4"/>
                  </a:cubicBezTo>
                  <a:cubicBezTo>
                    <a:pt x="16848" y="17869"/>
                    <a:pt x="18890" y="15444"/>
                    <a:pt x="21698" y="13657"/>
                  </a:cubicBezTo>
                  <a:cubicBezTo>
                    <a:pt x="24506" y="11870"/>
                    <a:pt x="27697"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111" name="Freeform 110">
              <a:extLst>
                <a:ext uri="{FF2B5EF4-FFF2-40B4-BE49-F238E27FC236}">
                  <a16:creationId xmlns:a16="http://schemas.microsoft.com/office/drawing/2014/main" id="{59A09925-DA2B-8D3B-C234-DF7F533D2AEB}"/>
                </a:ext>
              </a:extLst>
            </p:cNvPr>
            <p:cNvSpPr/>
            <p:nvPr/>
          </p:nvSpPr>
          <p:spPr>
            <a:xfrm>
              <a:off x="2466929" y="6456927"/>
              <a:ext cx="56797" cy="70709"/>
            </a:xfrm>
            <a:custGeom>
              <a:avLst/>
              <a:gdLst>
                <a:gd name="connsiteX0" fmla="*/ 47480 w 56797"/>
                <a:gd name="connsiteY0" fmla="*/ 4467 h 70709"/>
                <a:gd name="connsiteX1" fmla="*/ 38801 w 56797"/>
                <a:gd name="connsiteY1" fmla="*/ 1021 h 70709"/>
                <a:gd name="connsiteX2" fmla="*/ 30122 w 56797"/>
                <a:gd name="connsiteY2" fmla="*/ 0 h 70709"/>
                <a:gd name="connsiteX3" fmla="*/ 18379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396 w 56797"/>
                <a:gd name="connsiteY31" fmla="*/ 44544 h 70709"/>
                <a:gd name="connsiteX32" fmla="*/ 41354 w 56797"/>
                <a:gd name="connsiteY32" fmla="*/ 52075 h 70709"/>
                <a:gd name="connsiteX33" fmla="*/ 35355 w 56797"/>
                <a:gd name="connsiteY33" fmla="*/ 57819 h 70709"/>
                <a:gd name="connsiteX34" fmla="*/ 25910 w 56797"/>
                <a:gd name="connsiteY34" fmla="*/ 59988 h 70709"/>
                <a:gd name="connsiteX35" fmla="*/ 16593 w 56797"/>
                <a:gd name="connsiteY35" fmla="*/ 57436 h 70709"/>
                <a:gd name="connsiteX36" fmla="*/ 12891 w 56797"/>
                <a:gd name="connsiteY36" fmla="*/ 50033 h 70709"/>
                <a:gd name="connsiteX37" fmla="*/ 14806 w 56797"/>
                <a:gd name="connsiteY37" fmla="*/ 44289 h 70709"/>
                <a:gd name="connsiteX38" fmla="*/ 19911 w 56797"/>
                <a:gd name="connsiteY38" fmla="*/ 40971 h 70709"/>
                <a:gd name="connsiteX39" fmla="*/ 26931 w 56797"/>
                <a:gd name="connsiteY39" fmla="*/ 39311 h 70709"/>
                <a:gd name="connsiteX40" fmla="*/ 31015 w 56797"/>
                <a:gd name="connsiteY40" fmla="*/ 38801 h 70709"/>
                <a:gd name="connsiteX41" fmla="*/ 35993 w 56797"/>
                <a:gd name="connsiteY41" fmla="*/ 38035 h 70709"/>
                <a:gd name="connsiteX42" fmla="*/ 40588 w 56797"/>
                <a:gd name="connsiteY42" fmla="*/ 37014 h 70709"/>
                <a:gd name="connsiteX43" fmla="*/ 43268 w 56797"/>
                <a:gd name="connsiteY43" fmla="*/ 35738 h 70709"/>
                <a:gd name="connsiteX44" fmla="*/ 43268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480" y="4467"/>
                  </a:moveTo>
                  <a:cubicBezTo>
                    <a:pt x="44800" y="2808"/>
                    <a:pt x="41864" y="1659"/>
                    <a:pt x="38801" y="1021"/>
                  </a:cubicBezTo>
                  <a:cubicBezTo>
                    <a:pt x="35738" y="383"/>
                    <a:pt x="32802" y="0"/>
                    <a:pt x="30122" y="0"/>
                  </a:cubicBezTo>
                  <a:cubicBezTo>
                    <a:pt x="26038" y="0"/>
                    <a:pt x="22081" y="638"/>
                    <a:pt x="18379" y="1787"/>
                  </a:cubicBezTo>
                  <a:cubicBezTo>
                    <a:pt x="14678" y="2935"/>
                    <a:pt x="11360"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3013"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5"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396" y="44544"/>
                  </a:moveTo>
                  <a:cubicBezTo>
                    <a:pt x="43396" y="47225"/>
                    <a:pt x="42758" y="49778"/>
                    <a:pt x="41354" y="52075"/>
                  </a:cubicBezTo>
                  <a:cubicBezTo>
                    <a:pt x="39950" y="54372"/>
                    <a:pt x="38035" y="56287"/>
                    <a:pt x="35355" y="57819"/>
                  </a:cubicBezTo>
                  <a:cubicBezTo>
                    <a:pt x="32675" y="59222"/>
                    <a:pt x="29611" y="59988"/>
                    <a:pt x="25910" y="59988"/>
                  </a:cubicBezTo>
                  <a:cubicBezTo>
                    <a:pt x="22209" y="59988"/>
                    <a:pt x="19018" y="59095"/>
                    <a:pt x="16593" y="57436"/>
                  </a:cubicBezTo>
                  <a:cubicBezTo>
                    <a:pt x="14167" y="55776"/>
                    <a:pt x="12891" y="53224"/>
                    <a:pt x="12891" y="50033"/>
                  </a:cubicBezTo>
                  <a:cubicBezTo>
                    <a:pt x="12891" y="47608"/>
                    <a:pt x="13529" y="45821"/>
                    <a:pt x="14806" y="44289"/>
                  </a:cubicBezTo>
                  <a:cubicBezTo>
                    <a:pt x="16082" y="42885"/>
                    <a:pt x="17741" y="41737"/>
                    <a:pt x="19911" y="40971"/>
                  </a:cubicBezTo>
                  <a:cubicBezTo>
                    <a:pt x="22081" y="40205"/>
                    <a:pt x="24378" y="39694"/>
                    <a:pt x="26931" y="39311"/>
                  </a:cubicBezTo>
                  <a:cubicBezTo>
                    <a:pt x="28080" y="39184"/>
                    <a:pt x="29356" y="38929"/>
                    <a:pt x="31015" y="38801"/>
                  </a:cubicBezTo>
                  <a:cubicBezTo>
                    <a:pt x="32675" y="38546"/>
                    <a:pt x="34334" y="38291"/>
                    <a:pt x="35993" y="38035"/>
                  </a:cubicBezTo>
                  <a:cubicBezTo>
                    <a:pt x="37652" y="37780"/>
                    <a:pt x="39184" y="37397"/>
                    <a:pt x="40588" y="37014"/>
                  </a:cubicBezTo>
                  <a:cubicBezTo>
                    <a:pt x="41992" y="36631"/>
                    <a:pt x="42885" y="36121"/>
                    <a:pt x="43268" y="35738"/>
                  </a:cubicBezTo>
                  <a:lnTo>
                    <a:pt x="43268" y="44544"/>
                  </a:lnTo>
                  <a:close/>
                </a:path>
              </a:pathLst>
            </a:custGeom>
            <a:solidFill>
              <a:srgbClr val="14336A"/>
            </a:solidFill>
            <a:ln w="0" cap="flat">
              <a:noFill/>
              <a:prstDash val="solid"/>
              <a:miter/>
            </a:ln>
          </p:spPr>
          <p:txBody>
            <a:bodyPr rtlCol="0" anchor="ctr"/>
            <a:lstStyle/>
            <a:p>
              <a:endParaRPr lang="en-GB" sz="1013"/>
            </a:p>
          </p:txBody>
        </p:sp>
        <p:sp>
          <p:nvSpPr>
            <p:cNvPr id="112" name="Freeform 111">
              <a:extLst>
                <a:ext uri="{FF2B5EF4-FFF2-40B4-BE49-F238E27FC236}">
                  <a16:creationId xmlns:a16="http://schemas.microsoft.com/office/drawing/2014/main" id="{79D8CBA1-258B-3B29-08EF-DA3D8DD8537E}"/>
                </a:ext>
              </a:extLst>
            </p:cNvPr>
            <p:cNvSpPr/>
            <p:nvPr/>
          </p:nvSpPr>
          <p:spPr>
            <a:xfrm>
              <a:off x="2544403" y="6456671"/>
              <a:ext cx="36503" cy="69433"/>
            </a:xfrm>
            <a:custGeom>
              <a:avLst/>
              <a:gdLst>
                <a:gd name="connsiteX0" fmla="*/ 31015 w 36503"/>
                <a:gd name="connsiteY0" fmla="*/ 128 h 69433"/>
                <a:gd name="connsiteX1" fmla="*/ 20294 w 36503"/>
                <a:gd name="connsiteY1" fmla="*/ 3319 h 69433"/>
                <a:gd name="connsiteX2" fmla="*/ 13657 w 36503"/>
                <a:gd name="connsiteY2" fmla="*/ 11998 h 69433"/>
                <a:gd name="connsiteX3" fmla="*/ 12891 w 36503"/>
                <a:gd name="connsiteY3" fmla="*/ 11998 h 69433"/>
                <a:gd name="connsiteX4" fmla="*/ 12891 w 36503"/>
                <a:gd name="connsiteY4" fmla="*/ 1149 h 69433"/>
                <a:gd name="connsiteX5" fmla="*/ 0 w 36503"/>
                <a:gd name="connsiteY5" fmla="*/ 1149 h 69433"/>
                <a:gd name="connsiteX6" fmla="*/ 0 w 36503"/>
                <a:gd name="connsiteY6" fmla="*/ 69433 h 69433"/>
                <a:gd name="connsiteX7" fmla="*/ 13274 w 36503"/>
                <a:gd name="connsiteY7" fmla="*/ 69433 h 69433"/>
                <a:gd name="connsiteX8" fmla="*/ 13274 w 36503"/>
                <a:gd name="connsiteY8" fmla="*/ 27697 h 69433"/>
                <a:gd name="connsiteX9" fmla="*/ 15444 w 36503"/>
                <a:gd name="connsiteY9" fmla="*/ 19784 h 69433"/>
                <a:gd name="connsiteX10" fmla="*/ 21187 w 36503"/>
                <a:gd name="connsiteY10" fmla="*/ 14295 h 69433"/>
                <a:gd name="connsiteX11" fmla="*/ 29611 w 36503"/>
                <a:gd name="connsiteY11" fmla="*/ 12253 h 69433"/>
                <a:gd name="connsiteX12" fmla="*/ 33696 w 36503"/>
                <a:gd name="connsiteY12" fmla="*/ 12508 h 69433"/>
                <a:gd name="connsiteX13" fmla="*/ 36504 w 36503"/>
                <a:gd name="connsiteY13" fmla="*/ 13019 h 69433"/>
                <a:gd name="connsiteX14" fmla="*/ 36504 w 36503"/>
                <a:gd name="connsiteY14" fmla="*/ 256 h 69433"/>
                <a:gd name="connsiteX15" fmla="*/ 33823 w 36503"/>
                <a:gd name="connsiteY15" fmla="*/ 0 h 69433"/>
                <a:gd name="connsiteX16" fmla="*/ 30888 w 36503"/>
                <a:gd name="connsiteY16" fmla="*/ 0 h 6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03" h="69433">
                  <a:moveTo>
                    <a:pt x="31015" y="128"/>
                  </a:moveTo>
                  <a:cubicBezTo>
                    <a:pt x="27059" y="128"/>
                    <a:pt x="23485" y="1149"/>
                    <a:pt x="20294" y="3319"/>
                  </a:cubicBezTo>
                  <a:cubicBezTo>
                    <a:pt x="17103" y="5488"/>
                    <a:pt x="14933" y="8296"/>
                    <a:pt x="13657" y="11998"/>
                  </a:cubicBezTo>
                  <a:lnTo>
                    <a:pt x="12891" y="11998"/>
                  </a:lnTo>
                  <a:lnTo>
                    <a:pt x="12891" y="1149"/>
                  </a:lnTo>
                  <a:lnTo>
                    <a:pt x="0" y="1149"/>
                  </a:lnTo>
                  <a:lnTo>
                    <a:pt x="0" y="69433"/>
                  </a:lnTo>
                  <a:lnTo>
                    <a:pt x="13274" y="69433"/>
                  </a:lnTo>
                  <a:lnTo>
                    <a:pt x="13274" y="27697"/>
                  </a:lnTo>
                  <a:cubicBezTo>
                    <a:pt x="13274" y="24761"/>
                    <a:pt x="14040" y="22081"/>
                    <a:pt x="15444" y="19784"/>
                  </a:cubicBezTo>
                  <a:cubicBezTo>
                    <a:pt x="16848" y="17486"/>
                    <a:pt x="18762" y="15571"/>
                    <a:pt x="21187" y="14295"/>
                  </a:cubicBezTo>
                  <a:cubicBezTo>
                    <a:pt x="23612" y="13019"/>
                    <a:pt x="26420" y="12253"/>
                    <a:pt x="29611" y="12253"/>
                  </a:cubicBezTo>
                  <a:cubicBezTo>
                    <a:pt x="31015" y="12253"/>
                    <a:pt x="32292" y="12253"/>
                    <a:pt x="33696" y="12508"/>
                  </a:cubicBezTo>
                  <a:cubicBezTo>
                    <a:pt x="35100" y="12764"/>
                    <a:pt x="35993" y="12891"/>
                    <a:pt x="36504" y="13019"/>
                  </a:cubicBezTo>
                  <a:lnTo>
                    <a:pt x="36504" y="256"/>
                  </a:lnTo>
                  <a:cubicBezTo>
                    <a:pt x="35865" y="256"/>
                    <a:pt x="34972" y="128"/>
                    <a:pt x="33823" y="0"/>
                  </a:cubicBezTo>
                  <a:cubicBezTo>
                    <a:pt x="32675" y="0"/>
                    <a:pt x="31653" y="0"/>
                    <a:pt x="30888" y="0"/>
                  </a:cubicBezTo>
                  <a:close/>
                </a:path>
              </a:pathLst>
            </a:custGeom>
            <a:solidFill>
              <a:srgbClr val="14336A"/>
            </a:solidFill>
            <a:ln w="0" cap="flat">
              <a:noFill/>
              <a:prstDash val="solid"/>
              <a:miter/>
            </a:ln>
          </p:spPr>
          <p:txBody>
            <a:bodyPr rtlCol="0" anchor="ctr"/>
            <a:lstStyle/>
            <a:p>
              <a:endParaRPr lang="en-GB" sz="1013"/>
            </a:p>
          </p:txBody>
        </p:sp>
        <p:sp>
          <p:nvSpPr>
            <p:cNvPr id="113" name="Freeform 112">
              <a:extLst>
                <a:ext uri="{FF2B5EF4-FFF2-40B4-BE49-F238E27FC236}">
                  <a16:creationId xmlns:a16="http://schemas.microsoft.com/office/drawing/2014/main" id="{559CD6FB-7A7B-6695-0970-70AA8EF9F83D}"/>
                </a:ext>
              </a:extLst>
            </p:cNvPr>
            <p:cNvSpPr/>
            <p:nvPr/>
          </p:nvSpPr>
          <p:spPr>
            <a:xfrm>
              <a:off x="2590096"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70" y="70582"/>
                    <a:pt x="41992" y="69561"/>
                    <a:pt x="46076" y="67646"/>
                  </a:cubicBezTo>
                  <a:cubicBezTo>
                    <a:pt x="50161" y="65732"/>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335"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114" name="Freeform 113">
              <a:extLst>
                <a:ext uri="{FF2B5EF4-FFF2-40B4-BE49-F238E27FC236}">
                  <a16:creationId xmlns:a16="http://schemas.microsoft.com/office/drawing/2014/main" id="{639D50BB-078A-57D7-C593-6D689273548D}"/>
                </a:ext>
              </a:extLst>
            </p:cNvPr>
            <p:cNvSpPr/>
            <p:nvPr/>
          </p:nvSpPr>
          <p:spPr>
            <a:xfrm>
              <a:off x="2667571" y="6434973"/>
              <a:ext cx="57563" cy="91131"/>
            </a:xfrm>
            <a:custGeom>
              <a:avLst/>
              <a:gdLst>
                <a:gd name="connsiteX0" fmla="*/ 46459 w 57563"/>
                <a:gd name="connsiteY0" fmla="*/ 24889 h 91131"/>
                <a:gd name="connsiteX1" fmla="*/ 34206 w 57563"/>
                <a:gd name="connsiteY1" fmla="*/ 21953 h 91131"/>
                <a:gd name="connsiteX2" fmla="*/ 21315 w 57563"/>
                <a:gd name="connsiteY2" fmla="*/ 25144 h 91131"/>
                <a:gd name="connsiteX3" fmla="*/ 14040 w 57563"/>
                <a:gd name="connsiteY3" fmla="*/ 33951 h 91131"/>
                <a:gd name="connsiteX4" fmla="*/ 13146 w 57563"/>
                <a:gd name="connsiteY4" fmla="*/ 33951 h 91131"/>
                <a:gd name="connsiteX5" fmla="*/ 13146 w 57563"/>
                <a:gd name="connsiteY5" fmla="*/ 0 h 91131"/>
                <a:gd name="connsiteX6" fmla="*/ 0 w 57563"/>
                <a:gd name="connsiteY6" fmla="*/ 0 h 91131"/>
                <a:gd name="connsiteX7" fmla="*/ 0 w 57563"/>
                <a:gd name="connsiteY7" fmla="*/ 91131 h 91131"/>
                <a:gd name="connsiteX8" fmla="*/ 13274 w 57563"/>
                <a:gd name="connsiteY8" fmla="*/ 91131 h 91131"/>
                <a:gd name="connsiteX9" fmla="*/ 13274 w 57563"/>
                <a:gd name="connsiteY9" fmla="*/ 50543 h 91131"/>
                <a:gd name="connsiteX10" fmla="*/ 15444 w 57563"/>
                <a:gd name="connsiteY10" fmla="*/ 41226 h 91131"/>
                <a:gd name="connsiteX11" fmla="*/ 21315 w 57563"/>
                <a:gd name="connsiteY11" fmla="*/ 35355 h 91131"/>
                <a:gd name="connsiteX12" fmla="*/ 29739 w 57563"/>
                <a:gd name="connsiteY12" fmla="*/ 33313 h 91131"/>
                <a:gd name="connsiteX13" fmla="*/ 40460 w 57563"/>
                <a:gd name="connsiteY13" fmla="*/ 37524 h 91131"/>
                <a:gd name="connsiteX14" fmla="*/ 44289 w 57563"/>
                <a:gd name="connsiteY14" fmla="*/ 49267 h 91131"/>
                <a:gd name="connsiteX15" fmla="*/ 44289 w 57563"/>
                <a:gd name="connsiteY15" fmla="*/ 91131 h 91131"/>
                <a:gd name="connsiteX16" fmla="*/ 57563 w 57563"/>
                <a:gd name="connsiteY16" fmla="*/ 91131 h 91131"/>
                <a:gd name="connsiteX17" fmla="*/ 57563 w 57563"/>
                <a:gd name="connsiteY17" fmla="*/ 47735 h 91131"/>
                <a:gd name="connsiteX18" fmla="*/ 54628 w 57563"/>
                <a:gd name="connsiteY18" fmla="*/ 33440 h 91131"/>
                <a:gd name="connsiteX19" fmla="*/ 46459 w 57563"/>
                <a:gd name="connsiteY19" fmla="*/ 24889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63" h="91131">
                  <a:moveTo>
                    <a:pt x="46459" y="24889"/>
                  </a:moveTo>
                  <a:cubicBezTo>
                    <a:pt x="42885" y="22974"/>
                    <a:pt x="38801" y="21953"/>
                    <a:pt x="34206" y="21953"/>
                  </a:cubicBezTo>
                  <a:cubicBezTo>
                    <a:pt x="28845" y="21953"/>
                    <a:pt x="24633" y="22974"/>
                    <a:pt x="21315" y="25144"/>
                  </a:cubicBezTo>
                  <a:cubicBezTo>
                    <a:pt x="17997" y="27314"/>
                    <a:pt x="15571" y="30249"/>
                    <a:pt x="14040" y="33951"/>
                  </a:cubicBezTo>
                  <a:lnTo>
                    <a:pt x="13146" y="33951"/>
                  </a:lnTo>
                  <a:lnTo>
                    <a:pt x="13146" y="0"/>
                  </a:lnTo>
                  <a:lnTo>
                    <a:pt x="0" y="0"/>
                  </a:lnTo>
                  <a:lnTo>
                    <a:pt x="0" y="91131"/>
                  </a:lnTo>
                  <a:lnTo>
                    <a:pt x="13274" y="91131"/>
                  </a:lnTo>
                  <a:lnTo>
                    <a:pt x="13274" y="50543"/>
                  </a:lnTo>
                  <a:cubicBezTo>
                    <a:pt x="13274" y="46970"/>
                    <a:pt x="13912" y="43779"/>
                    <a:pt x="15444" y="41226"/>
                  </a:cubicBezTo>
                  <a:cubicBezTo>
                    <a:pt x="16848" y="38673"/>
                    <a:pt x="18762" y="36759"/>
                    <a:pt x="21315" y="35355"/>
                  </a:cubicBezTo>
                  <a:cubicBezTo>
                    <a:pt x="23740" y="34078"/>
                    <a:pt x="26548" y="33313"/>
                    <a:pt x="29739" y="33313"/>
                  </a:cubicBezTo>
                  <a:cubicBezTo>
                    <a:pt x="34334" y="33313"/>
                    <a:pt x="37908" y="34717"/>
                    <a:pt x="40460" y="37524"/>
                  </a:cubicBezTo>
                  <a:cubicBezTo>
                    <a:pt x="43013" y="40332"/>
                    <a:pt x="44289" y="44162"/>
                    <a:pt x="44289" y="49267"/>
                  </a:cubicBezTo>
                  <a:lnTo>
                    <a:pt x="44289" y="91131"/>
                  </a:lnTo>
                  <a:lnTo>
                    <a:pt x="57563" y="91131"/>
                  </a:lnTo>
                  <a:lnTo>
                    <a:pt x="57563" y="47735"/>
                  </a:lnTo>
                  <a:cubicBezTo>
                    <a:pt x="57563" y="41992"/>
                    <a:pt x="56542" y="37269"/>
                    <a:pt x="54628" y="33440"/>
                  </a:cubicBezTo>
                  <a:cubicBezTo>
                    <a:pt x="52713" y="29611"/>
                    <a:pt x="49905" y="26803"/>
                    <a:pt x="46459" y="24889"/>
                  </a:cubicBezTo>
                  <a:close/>
                </a:path>
              </a:pathLst>
            </a:custGeom>
            <a:solidFill>
              <a:srgbClr val="14336A"/>
            </a:solidFill>
            <a:ln w="0" cap="flat">
              <a:noFill/>
              <a:prstDash val="solid"/>
              <a:miter/>
            </a:ln>
          </p:spPr>
          <p:txBody>
            <a:bodyPr rtlCol="0" anchor="ctr"/>
            <a:lstStyle/>
            <a:p>
              <a:endParaRPr lang="en-GB" sz="1013"/>
            </a:p>
          </p:txBody>
        </p:sp>
        <p:sp>
          <p:nvSpPr>
            <p:cNvPr id="115" name="Freeform 114">
              <a:extLst>
                <a:ext uri="{FF2B5EF4-FFF2-40B4-BE49-F238E27FC236}">
                  <a16:creationId xmlns:a16="http://schemas.microsoft.com/office/drawing/2014/main" id="{8B301894-6E87-16C9-D1F8-92AC4978894B}"/>
                </a:ext>
              </a:extLst>
            </p:cNvPr>
            <p:cNvSpPr/>
            <p:nvPr/>
          </p:nvSpPr>
          <p:spPr>
            <a:xfrm>
              <a:off x="2776444" y="6435101"/>
              <a:ext cx="81303" cy="91131"/>
            </a:xfrm>
            <a:custGeom>
              <a:avLst/>
              <a:gdLst>
                <a:gd name="connsiteX0" fmla="*/ 32802 w 81303"/>
                <a:gd name="connsiteY0" fmla="*/ 0 h 91131"/>
                <a:gd name="connsiteX1" fmla="*/ 0 w 81303"/>
                <a:gd name="connsiteY1" fmla="*/ 91132 h 91131"/>
                <a:gd name="connsiteX2" fmla="*/ 14550 w 81303"/>
                <a:gd name="connsiteY2" fmla="*/ 91132 h 91131"/>
                <a:gd name="connsiteX3" fmla="*/ 22847 w 81303"/>
                <a:gd name="connsiteY3" fmla="*/ 67008 h 91131"/>
                <a:gd name="connsiteX4" fmla="*/ 58457 w 81303"/>
                <a:gd name="connsiteY4" fmla="*/ 67008 h 91131"/>
                <a:gd name="connsiteX5" fmla="*/ 66753 w 81303"/>
                <a:gd name="connsiteY5" fmla="*/ 91132 h 91131"/>
                <a:gd name="connsiteX6" fmla="*/ 81303 w 81303"/>
                <a:gd name="connsiteY6" fmla="*/ 91132 h 91131"/>
                <a:gd name="connsiteX7" fmla="*/ 48501 w 81303"/>
                <a:gd name="connsiteY7" fmla="*/ 0 h 91131"/>
                <a:gd name="connsiteX8" fmla="*/ 32675 w 81303"/>
                <a:gd name="connsiteY8" fmla="*/ 0 h 91131"/>
                <a:gd name="connsiteX9" fmla="*/ 26931 w 81303"/>
                <a:gd name="connsiteY9" fmla="*/ 55394 h 91131"/>
                <a:gd name="connsiteX10" fmla="*/ 40333 w 81303"/>
                <a:gd name="connsiteY10" fmla="*/ 16465 h 91131"/>
                <a:gd name="connsiteX11" fmla="*/ 41098 w 81303"/>
                <a:gd name="connsiteY11" fmla="*/ 16465 h 91131"/>
                <a:gd name="connsiteX12" fmla="*/ 54500 w 81303"/>
                <a:gd name="connsiteY12" fmla="*/ 55394 h 91131"/>
                <a:gd name="connsiteX13" fmla="*/ 26931 w 81303"/>
                <a:gd name="connsiteY13" fmla="*/ 55394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303" h="91131">
                  <a:moveTo>
                    <a:pt x="32802" y="0"/>
                  </a:moveTo>
                  <a:lnTo>
                    <a:pt x="0" y="91132"/>
                  </a:lnTo>
                  <a:lnTo>
                    <a:pt x="14550" y="91132"/>
                  </a:lnTo>
                  <a:lnTo>
                    <a:pt x="22847" y="67008"/>
                  </a:lnTo>
                  <a:lnTo>
                    <a:pt x="58457" y="67008"/>
                  </a:lnTo>
                  <a:lnTo>
                    <a:pt x="66753" y="91132"/>
                  </a:lnTo>
                  <a:lnTo>
                    <a:pt x="81303" y="91132"/>
                  </a:lnTo>
                  <a:lnTo>
                    <a:pt x="48501" y="0"/>
                  </a:lnTo>
                  <a:lnTo>
                    <a:pt x="32675" y="0"/>
                  </a:lnTo>
                  <a:close/>
                  <a:moveTo>
                    <a:pt x="26931" y="55394"/>
                  </a:moveTo>
                  <a:lnTo>
                    <a:pt x="40333" y="16465"/>
                  </a:lnTo>
                  <a:lnTo>
                    <a:pt x="41098" y="16465"/>
                  </a:lnTo>
                  <a:lnTo>
                    <a:pt x="54500" y="55394"/>
                  </a:lnTo>
                  <a:lnTo>
                    <a:pt x="26931" y="55394"/>
                  </a:lnTo>
                  <a:close/>
                </a:path>
              </a:pathLst>
            </a:custGeom>
            <a:solidFill>
              <a:srgbClr val="14336A"/>
            </a:solidFill>
            <a:ln w="0" cap="flat">
              <a:noFill/>
              <a:prstDash val="solid"/>
              <a:miter/>
            </a:ln>
          </p:spPr>
          <p:txBody>
            <a:bodyPr rtlCol="0" anchor="ctr"/>
            <a:lstStyle/>
            <a:p>
              <a:endParaRPr lang="en-GB" sz="1013"/>
            </a:p>
          </p:txBody>
        </p:sp>
        <p:sp>
          <p:nvSpPr>
            <p:cNvPr id="116" name="Freeform 115">
              <a:extLst>
                <a:ext uri="{FF2B5EF4-FFF2-40B4-BE49-F238E27FC236}">
                  <a16:creationId xmlns:a16="http://schemas.microsoft.com/office/drawing/2014/main" id="{FABFC815-85A1-DD0B-9B8C-11502CD8429F}"/>
                </a:ext>
              </a:extLst>
            </p:cNvPr>
            <p:cNvSpPr/>
            <p:nvPr/>
          </p:nvSpPr>
          <p:spPr>
            <a:xfrm>
              <a:off x="2873063"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117" name="Freeform 116">
              <a:extLst>
                <a:ext uri="{FF2B5EF4-FFF2-40B4-BE49-F238E27FC236}">
                  <a16:creationId xmlns:a16="http://schemas.microsoft.com/office/drawing/2014/main" id="{A3D2B4AF-BA49-0774-0831-1F2EE2ABFBF6}"/>
                </a:ext>
              </a:extLst>
            </p:cNvPr>
            <p:cNvSpPr/>
            <p:nvPr/>
          </p:nvSpPr>
          <p:spPr>
            <a:xfrm>
              <a:off x="2907397"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118" name="Freeform 117">
              <a:extLst>
                <a:ext uri="{FF2B5EF4-FFF2-40B4-BE49-F238E27FC236}">
                  <a16:creationId xmlns:a16="http://schemas.microsoft.com/office/drawing/2014/main" id="{C4B2BE26-3CD7-0FF1-4451-99247B7E538F}"/>
                </a:ext>
              </a:extLst>
            </p:cNvPr>
            <p:cNvSpPr/>
            <p:nvPr/>
          </p:nvSpPr>
          <p:spPr>
            <a:xfrm>
              <a:off x="2940072" y="6431400"/>
              <a:ext cx="16847" cy="15826"/>
            </a:xfrm>
            <a:custGeom>
              <a:avLst/>
              <a:gdLst>
                <a:gd name="connsiteX0" fmla="*/ 8424 w 16847"/>
                <a:gd name="connsiteY0" fmla="*/ 0 h 15826"/>
                <a:gd name="connsiteX1" fmla="*/ 2425 w 16847"/>
                <a:gd name="connsiteY1" fmla="*/ 2297 h 15826"/>
                <a:gd name="connsiteX2" fmla="*/ 0 w 16847"/>
                <a:gd name="connsiteY2" fmla="*/ 7913 h 15826"/>
                <a:gd name="connsiteX3" fmla="*/ 2425 w 16847"/>
                <a:gd name="connsiteY3" fmla="*/ 13529 h 15826"/>
                <a:gd name="connsiteX4" fmla="*/ 8424 w 16847"/>
                <a:gd name="connsiteY4" fmla="*/ 15827 h 15826"/>
                <a:gd name="connsiteX5" fmla="*/ 14423 w 16847"/>
                <a:gd name="connsiteY5" fmla="*/ 13529 h 15826"/>
                <a:gd name="connsiteX6" fmla="*/ 16848 w 16847"/>
                <a:gd name="connsiteY6" fmla="*/ 7913 h 15826"/>
                <a:gd name="connsiteX7" fmla="*/ 14423 w 16847"/>
                <a:gd name="connsiteY7" fmla="*/ 2297 h 15826"/>
                <a:gd name="connsiteX8" fmla="*/ 8424 w 16847"/>
                <a:gd name="connsiteY8" fmla="*/ 0 h 1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7" h="15826">
                  <a:moveTo>
                    <a:pt x="8424" y="0"/>
                  </a:moveTo>
                  <a:cubicBezTo>
                    <a:pt x="6126" y="0"/>
                    <a:pt x="4084" y="766"/>
                    <a:pt x="2425" y="2297"/>
                  </a:cubicBezTo>
                  <a:cubicBezTo>
                    <a:pt x="766" y="3829"/>
                    <a:pt x="0" y="5743"/>
                    <a:pt x="0" y="7913"/>
                  </a:cubicBezTo>
                  <a:cubicBezTo>
                    <a:pt x="0" y="10083"/>
                    <a:pt x="766" y="11870"/>
                    <a:pt x="2425" y="13529"/>
                  </a:cubicBezTo>
                  <a:cubicBezTo>
                    <a:pt x="4084" y="15061"/>
                    <a:pt x="5999" y="15827"/>
                    <a:pt x="8424" y="15827"/>
                  </a:cubicBezTo>
                  <a:cubicBezTo>
                    <a:pt x="10849" y="15827"/>
                    <a:pt x="12764" y="15061"/>
                    <a:pt x="14423" y="13529"/>
                  </a:cubicBezTo>
                  <a:cubicBezTo>
                    <a:pt x="16082" y="11997"/>
                    <a:pt x="16848" y="10083"/>
                    <a:pt x="16848" y="7913"/>
                  </a:cubicBezTo>
                  <a:cubicBezTo>
                    <a:pt x="16848" y="5743"/>
                    <a:pt x="16082" y="3829"/>
                    <a:pt x="14423" y="2297"/>
                  </a:cubicBezTo>
                  <a:cubicBezTo>
                    <a:pt x="12764" y="766"/>
                    <a:pt x="10849" y="0"/>
                    <a:pt x="8424" y="0"/>
                  </a:cubicBezTo>
                  <a:close/>
                </a:path>
              </a:pathLst>
            </a:custGeom>
            <a:solidFill>
              <a:srgbClr val="14336A"/>
            </a:solidFill>
            <a:ln w="0" cap="flat">
              <a:noFill/>
              <a:prstDash val="solid"/>
              <a:miter/>
            </a:ln>
          </p:spPr>
          <p:txBody>
            <a:bodyPr rtlCol="0" anchor="ctr"/>
            <a:lstStyle/>
            <a:p>
              <a:endParaRPr lang="en-GB" sz="1013"/>
            </a:p>
          </p:txBody>
        </p:sp>
        <p:sp>
          <p:nvSpPr>
            <p:cNvPr id="119" name="Freeform 118">
              <a:extLst>
                <a:ext uri="{FF2B5EF4-FFF2-40B4-BE49-F238E27FC236}">
                  <a16:creationId xmlns:a16="http://schemas.microsoft.com/office/drawing/2014/main" id="{957F920A-1975-A717-5EC9-5BC7199EA9E2}"/>
                </a:ext>
              </a:extLst>
            </p:cNvPr>
            <p:cNvSpPr/>
            <p:nvPr/>
          </p:nvSpPr>
          <p:spPr>
            <a:xfrm>
              <a:off x="2941731" y="6457820"/>
              <a:ext cx="13274" cy="68284"/>
            </a:xfrm>
            <a:custGeom>
              <a:avLst/>
              <a:gdLst>
                <a:gd name="connsiteX0" fmla="*/ 0 w 13274"/>
                <a:gd name="connsiteY0" fmla="*/ 0 h 68284"/>
                <a:gd name="connsiteX1" fmla="*/ 13274 w 13274"/>
                <a:gd name="connsiteY1" fmla="*/ 0 h 68284"/>
                <a:gd name="connsiteX2" fmla="*/ 13274 w 13274"/>
                <a:gd name="connsiteY2" fmla="*/ 68285 h 68284"/>
                <a:gd name="connsiteX3" fmla="*/ 0 w 13274"/>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3274" h="68284">
                  <a:moveTo>
                    <a:pt x="0" y="0"/>
                  </a:moveTo>
                  <a:lnTo>
                    <a:pt x="13274" y="0"/>
                  </a:lnTo>
                  <a:lnTo>
                    <a:pt x="13274" y="68285"/>
                  </a:lnTo>
                  <a:lnTo>
                    <a:pt x="0" y="68285"/>
                  </a:lnTo>
                  <a:close/>
                </a:path>
              </a:pathLst>
            </a:custGeom>
            <a:solidFill>
              <a:srgbClr val="14336A"/>
            </a:solidFill>
            <a:ln w="0" cap="flat">
              <a:noFill/>
              <a:prstDash val="solid"/>
              <a:miter/>
            </a:ln>
          </p:spPr>
          <p:txBody>
            <a:bodyPr rtlCol="0" anchor="ctr"/>
            <a:lstStyle/>
            <a:p>
              <a:endParaRPr lang="en-GB" sz="1013"/>
            </a:p>
          </p:txBody>
        </p:sp>
        <p:sp>
          <p:nvSpPr>
            <p:cNvPr id="120" name="Freeform 119">
              <a:extLst>
                <a:ext uri="{FF2B5EF4-FFF2-40B4-BE49-F238E27FC236}">
                  <a16:creationId xmlns:a16="http://schemas.microsoft.com/office/drawing/2014/main" id="{5C7BDAD9-9726-3404-CBFA-E1643947A6FF}"/>
                </a:ext>
              </a:extLst>
            </p:cNvPr>
            <p:cNvSpPr/>
            <p:nvPr/>
          </p:nvSpPr>
          <p:spPr>
            <a:xfrm>
              <a:off x="2972874" y="6456927"/>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524 w 56797"/>
                <a:gd name="connsiteY31" fmla="*/ 44544 h 70709"/>
                <a:gd name="connsiteX32" fmla="*/ 41481 w 56797"/>
                <a:gd name="connsiteY32" fmla="*/ 52075 h 70709"/>
                <a:gd name="connsiteX33" fmla="*/ 35483 w 56797"/>
                <a:gd name="connsiteY33" fmla="*/ 57819 h 70709"/>
                <a:gd name="connsiteX34" fmla="*/ 26038 w 56797"/>
                <a:gd name="connsiteY34" fmla="*/ 59988 h 70709"/>
                <a:gd name="connsiteX35" fmla="*/ 16720 w 56797"/>
                <a:gd name="connsiteY35" fmla="*/ 57436 h 70709"/>
                <a:gd name="connsiteX36" fmla="*/ 13019 w 56797"/>
                <a:gd name="connsiteY36" fmla="*/ 50033 h 70709"/>
                <a:gd name="connsiteX37" fmla="*/ 14933 w 56797"/>
                <a:gd name="connsiteY37" fmla="*/ 44289 h 70709"/>
                <a:gd name="connsiteX38" fmla="*/ 20039 w 56797"/>
                <a:gd name="connsiteY38" fmla="*/ 40971 h 70709"/>
                <a:gd name="connsiteX39" fmla="*/ 27059 w 56797"/>
                <a:gd name="connsiteY39" fmla="*/ 39311 h 70709"/>
                <a:gd name="connsiteX40" fmla="*/ 31143 w 56797"/>
                <a:gd name="connsiteY40" fmla="*/ 38801 h 70709"/>
                <a:gd name="connsiteX41" fmla="*/ 36121 w 56797"/>
                <a:gd name="connsiteY41" fmla="*/ 38035 h 70709"/>
                <a:gd name="connsiteX42" fmla="*/ 40716 w 56797"/>
                <a:gd name="connsiteY42" fmla="*/ 37014 h 70709"/>
                <a:gd name="connsiteX43" fmla="*/ 43396 w 56797"/>
                <a:gd name="connsiteY43" fmla="*/ 35738 h 70709"/>
                <a:gd name="connsiteX44" fmla="*/ 43396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8" y="2808"/>
                    <a:pt x="41992" y="1659"/>
                    <a:pt x="38929" y="1021"/>
                  </a:cubicBezTo>
                  <a:cubicBezTo>
                    <a:pt x="35865" y="383"/>
                    <a:pt x="32930" y="0"/>
                    <a:pt x="30249" y="0"/>
                  </a:cubicBezTo>
                  <a:cubicBezTo>
                    <a:pt x="26165" y="0"/>
                    <a:pt x="22209" y="638"/>
                    <a:pt x="18507" y="1787"/>
                  </a:cubicBezTo>
                  <a:cubicBezTo>
                    <a:pt x="14806" y="2935"/>
                    <a:pt x="11487"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2885"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6"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524" y="44544"/>
                  </a:moveTo>
                  <a:cubicBezTo>
                    <a:pt x="43524" y="47225"/>
                    <a:pt x="42885" y="49778"/>
                    <a:pt x="41481" y="52075"/>
                  </a:cubicBezTo>
                  <a:cubicBezTo>
                    <a:pt x="40077" y="54372"/>
                    <a:pt x="38163" y="56287"/>
                    <a:pt x="35483" y="57819"/>
                  </a:cubicBezTo>
                  <a:cubicBezTo>
                    <a:pt x="32802" y="59222"/>
                    <a:pt x="29739" y="59988"/>
                    <a:pt x="26038" y="59988"/>
                  </a:cubicBezTo>
                  <a:cubicBezTo>
                    <a:pt x="22336" y="59988"/>
                    <a:pt x="19145" y="59095"/>
                    <a:pt x="16720" y="57436"/>
                  </a:cubicBezTo>
                  <a:cubicBezTo>
                    <a:pt x="14295" y="55776"/>
                    <a:pt x="13019" y="53224"/>
                    <a:pt x="13019" y="50033"/>
                  </a:cubicBezTo>
                  <a:cubicBezTo>
                    <a:pt x="13019" y="47608"/>
                    <a:pt x="13657" y="45821"/>
                    <a:pt x="14933" y="44289"/>
                  </a:cubicBezTo>
                  <a:cubicBezTo>
                    <a:pt x="16210" y="42885"/>
                    <a:pt x="17869" y="41737"/>
                    <a:pt x="20039" y="40971"/>
                  </a:cubicBezTo>
                  <a:cubicBezTo>
                    <a:pt x="22209" y="40205"/>
                    <a:pt x="24506" y="39694"/>
                    <a:pt x="27059" y="39311"/>
                  </a:cubicBezTo>
                  <a:cubicBezTo>
                    <a:pt x="28207" y="39184"/>
                    <a:pt x="29484" y="38929"/>
                    <a:pt x="31143" y="38801"/>
                  </a:cubicBezTo>
                  <a:cubicBezTo>
                    <a:pt x="32802" y="38546"/>
                    <a:pt x="34461" y="38291"/>
                    <a:pt x="36121" y="38035"/>
                  </a:cubicBezTo>
                  <a:cubicBezTo>
                    <a:pt x="37780" y="37780"/>
                    <a:pt x="39439" y="37397"/>
                    <a:pt x="40716" y="37014"/>
                  </a:cubicBezTo>
                  <a:cubicBezTo>
                    <a:pt x="42120" y="36631"/>
                    <a:pt x="43013" y="36121"/>
                    <a:pt x="43396" y="35738"/>
                  </a:cubicBezTo>
                  <a:lnTo>
                    <a:pt x="43396" y="44544"/>
                  </a:lnTo>
                  <a:close/>
                </a:path>
              </a:pathLst>
            </a:custGeom>
            <a:solidFill>
              <a:srgbClr val="14336A"/>
            </a:solidFill>
            <a:ln w="0" cap="flat">
              <a:noFill/>
              <a:prstDash val="solid"/>
              <a:miter/>
            </a:ln>
          </p:spPr>
          <p:txBody>
            <a:bodyPr rtlCol="0" anchor="ctr"/>
            <a:lstStyle/>
            <a:p>
              <a:endParaRPr lang="en-GB" sz="1013"/>
            </a:p>
          </p:txBody>
        </p:sp>
        <p:sp>
          <p:nvSpPr>
            <p:cNvPr id="121" name="Freeform 120">
              <a:extLst>
                <a:ext uri="{FF2B5EF4-FFF2-40B4-BE49-F238E27FC236}">
                  <a16:creationId xmlns:a16="http://schemas.microsoft.com/office/drawing/2014/main" id="{87B26A75-FD12-F582-9B50-6A69FDBE6D73}"/>
                </a:ext>
              </a:extLst>
            </p:cNvPr>
            <p:cNvSpPr/>
            <p:nvPr/>
          </p:nvSpPr>
          <p:spPr>
            <a:xfrm>
              <a:off x="3050348" y="6456927"/>
              <a:ext cx="56797" cy="69177"/>
            </a:xfrm>
            <a:custGeom>
              <a:avLst/>
              <a:gdLst>
                <a:gd name="connsiteX0" fmla="*/ 46076 w 56797"/>
                <a:gd name="connsiteY0" fmla="*/ 2935 h 69177"/>
                <a:gd name="connsiteX1" fmla="*/ 33823 w 56797"/>
                <a:gd name="connsiteY1" fmla="*/ 0 h 69177"/>
                <a:gd name="connsiteX2" fmla="*/ 21060 w 56797"/>
                <a:gd name="connsiteY2" fmla="*/ 3318 h 69177"/>
                <a:gd name="connsiteX3" fmla="*/ 13657 w 56797"/>
                <a:gd name="connsiteY3" fmla="*/ 11997 h 69177"/>
                <a:gd name="connsiteX4" fmla="*/ 12764 w 56797"/>
                <a:gd name="connsiteY4" fmla="*/ 11997 h 69177"/>
                <a:gd name="connsiteX5" fmla="*/ 12764 w 56797"/>
                <a:gd name="connsiteY5" fmla="*/ 893 h 69177"/>
                <a:gd name="connsiteX6" fmla="*/ 0 w 56797"/>
                <a:gd name="connsiteY6" fmla="*/ 893 h 69177"/>
                <a:gd name="connsiteX7" fmla="*/ 0 w 56797"/>
                <a:gd name="connsiteY7" fmla="*/ 69178 h 69177"/>
                <a:gd name="connsiteX8" fmla="*/ 13274 w 56797"/>
                <a:gd name="connsiteY8" fmla="*/ 69178 h 69177"/>
                <a:gd name="connsiteX9" fmla="*/ 13274 w 56797"/>
                <a:gd name="connsiteY9" fmla="*/ 28590 h 69177"/>
                <a:gd name="connsiteX10" fmla="*/ 15316 w 56797"/>
                <a:gd name="connsiteY10" fmla="*/ 19273 h 69177"/>
                <a:gd name="connsiteX11" fmla="*/ 20932 w 56797"/>
                <a:gd name="connsiteY11" fmla="*/ 13402 h 69177"/>
                <a:gd name="connsiteX12" fmla="*/ 29101 w 56797"/>
                <a:gd name="connsiteY12" fmla="*/ 11359 h 69177"/>
                <a:gd name="connsiteX13" fmla="*/ 39694 w 56797"/>
                <a:gd name="connsiteY13" fmla="*/ 15571 h 69177"/>
                <a:gd name="connsiteX14" fmla="*/ 43523 w 56797"/>
                <a:gd name="connsiteY14" fmla="*/ 27186 h 69177"/>
                <a:gd name="connsiteX15" fmla="*/ 43523 w 56797"/>
                <a:gd name="connsiteY15" fmla="*/ 69050 h 69177"/>
                <a:gd name="connsiteX16" fmla="*/ 56798 w 56797"/>
                <a:gd name="connsiteY16" fmla="*/ 69050 h 69177"/>
                <a:gd name="connsiteX17" fmla="*/ 56798 w 56797"/>
                <a:gd name="connsiteY17" fmla="*/ 25654 h 69177"/>
                <a:gd name="connsiteX18" fmla="*/ 53862 w 56797"/>
                <a:gd name="connsiteY18" fmla="*/ 11487 h 69177"/>
                <a:gd name="connsiteX19" fmla="*/ 45693 w 56797"/>
                <a:gd name="connsiteY19" fmla="*/ 2808 h 6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7">
                  <a:moveTo>
                    <a:pt x="46076" y="2935"/>
                  </a:moveTo>
                  <a:cubicBezTo>
                    <a:pt x="42630" y="1021"/>
                    <a:pt x="38546" y="0"/>
                    <a:pt x="33823" y="0"/>
                  </a:cubicBezTo>
                  <a:cubicBezTo>
                    <a:pt x="28718" y="0"/>
                    <a:pt x="24378" y="1149"/>
                    <a:pt x="21060" y="3318"/>
                  </a:cubicBezTo>
                  <a:cubicBezTo>
                    <a:pt x="17741" y="5488"/>
                    <a:pt x="15188" y="8424"/>
                    <a:pt x="13657" y="11997"/>
                  </a:cubicBezTo>
                  <a:lnTo>
                    <a:pt x="12764" y="11997"/>
                  </a:lnTo>
                  <a:lnTo>
                    <a:pt x="12764" y="893"/>
                  </a:lnTo>
                  <a:lnTo>
                    <a:pt x="0" y="893"/>
                  </a:lnTo>
                  <a:lnTo>
                    <a:pt x="0" y="69178"/>
                  </a:lnTo>
                  <a:lnTo>
                    <a:pt x="13274" y="69178"/>
                  </a:lnTo>
                  <a:lnTo>
                    <a:pt x="13274" y="28590"/>
                  </a:lnTo>
                  <a:cubicBezTo>
                    <a:pt x="13274" y="25016"/>
                    <a:pt x="13912" y="21825"/>
                    <a:pt x="15316" y="19273"/>
                  </a:cubicBezTo>
                  <a:cubicBezTo>
                    <a:pt x="16720" y="16720"/>
                    <a:pt x="18635" y="14805"/>
                    <a:pt x="20932" y="13402"/>
                  </a:cubicBezTo>
                  <a:cubicBezTo>
                    <a:pt x="23357" y="12125"/>
                    <a:pt x="26037" y="11359"/>
                    <a:pt x="29101" y="11359"/>
                  </a:cubicBezTo>
                  <a:cubicBezTo>
                    <a:pt x="33568" y="11359"/>
                    <a:pt x="37142" y="12764"/>
                    <a:pt x="39694" y="15571"/>
                  </a:cubicBezTo>
                  <a:cubicBezTo>
                    <a:pt x="42247" y="18379"/>
                    <a:pt x="43523" y="22208"/>
                    <a:pt x="43523" y="27186"/>
                  </a:cubicBezTo>
                  <a:lnTo>
                    <a:pt x="43523" y="69050"/>
                  </a:lnTo>
                  <a:lnTo>
                    <a:pt x="56798" y="69050"/>
                  </a:lnTo>
                  <a:lnTo>
                    <a:pt x="56798" y="25654"/>
                  </a:lnTo>
                  <a:cubicBezTo>
                    <a:pt x="56798" y="20038"/>
                    <a:pt x="55776" y="15316"/>
                    <a:pt x="53862" y="11487"/>
                  </a:cubicBezTo>
                  <a:cubicBezTo>
                    <a:pt x="51947" y="7658"/>
                    <a:pt x="49267" y="4722"/>
                    <a:pt x="45693" y="2808"/>
                  </a:cubicBezTo>
                  <a:close/>
                </a:path>
              </a:pathLst>
            </a:custGeom>
            <a:solidFill>
              <a:srgbClr val="14336A"/>
            </a:solidFill>
            <a:ln w="0" cap="flat">
              <a:noFill/>
              <a:prstDash val="solid"/>
              <a:miter/>
            </a:ln>
          </p:spPr>
          <p:txBody>
            <a:bodyPr rtlCol="0" anchor="ctr"/>
            <a:lstStyle/>
            <a:p>
              <a:endParaRPr lang="en-GB" sz="1013"/>
            </a:p>
          </p:txBody>
        </p:sp>
        <p:sp>
          <p:nvSpPr>
            <p:cNvPr id="122" name="Freeform 121">
              <a:extLst>
                <a:ext uri="{FF2B5EF4-FFF2-40B4-BE49-F238E27FC236}">
                  <a16:creationId xmlns:a16="http://schemas.microsoft.com/office/drawing/2014/main" id="{7FEDE146-76B2-31A4-8D16-32754CAFB62C}"/>
                </a:ext>
              </a:extLst>
            </p:cNvPr>
            <p:cNvSpPr/>
            <p:nvPr/>
          </p:nvSpPr>
          <p:spPr>
            <a:xfrm>
              <a:off x="3125398"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69" y="70582"/>
                    <a:pt x="41992" y="69561"/>
                    <a:pt x="46076" y="67646"/>
                  </a:cubicBezTo>
                  <a:cubicBezTo>
                    <a:pt x="50033" y="65604"/>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207"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123" name="Freeform 122">
              <a:extLst>
                <a:ext uri="{FF2B5EF4-FFF2-40B4-BE49-F238E27FC236}">
                  <a16:creationId xmlns:a16="http://schemas.microsoft.com/office/drawing/2014/main" id="{7FE08105-FBB3-3430-5467-2189FA02F148}"/>
                </a:ext>
              </a:extLst>
            </p:cNvPr>
            <p:cNvSpPr/>
            <p:nvPr/>
          </p:nvSpPr>
          <p:spPr>
            <a:xfrm>
              <a:off x="3199681" y="6456927"/>
              <a:ext cx="61775" cy="70582"/>
            </a:xfrm>
            <a:custGeom>
              <a:avLst/>
              <a:gdLst>
                <a:gd name="connsiteX0" fmla="*/ 61775 w 61775"/>
                <a:gd name="connsiteY0" fmla="*/ 34333 h 70582"/>
                <a:gd name="connsiteX1" fmla="*/ 59223 w 61775"/>
                <a:gd name="connsiteY1" fmla="*/ 18507 h 70582"/>
                <a:gd name="connsiteX2" fmla="*/ 52458 w 61775"/>
                <a:gd name="connsiteY2" fmla="*/ 7913 h 70582"/>
                <a:gd name="connsiteX3" fmla="*/ 42758 w 61775"/>
                <a:gd name="connsiteY3" fmla="*/ 1914 h 70582"/>
                <a:gd name="connsiteX4" fmla="*/ 31526 w 61775"/>
                <a:gd name="connsiteY4" fmla="*/ 0 h 70582"/>
                <a:gd name="connsiteX5" fmla="*/ 14933 w 61775"/>
                <a:gd name="connsiteY5" fmla="*/ 4467 h 70582"/>
                <a:gd name="connsiteX6" fmla="*/ 3957 w 61775"/>
                <a:gd name="connsiteY6" fmla="*/ 16975 h 70582"/>
                <a:gd name="connsiteX7" fmla="*/ 0 w 61775"/>
                <a:gd name="connsiteY7" fmla="*/ 35483 h 70582"/>
                <a:gd name="connsiteX8" fmla="*/ 3957 w 61775"/>
                <a:gd name="connsiteY8" fmla="*/ 53989 h 70582"/>
                <a:gd name="connsiteX9" fmla="*/ 15189 w 61775"/>
                <a:gd name="connsiteY9" fmla="*/ 66242 h 70582"/>
                <a:gd name="connsiteX10" fmla="*/ 32547 w 61775"/>
                <a:gd name="connsiteY10" fmla="*/ 70582 h 70582"/>
                <a:gd name="connsiteX11" fmla="*/ 45821 w 61775"/>
                <a:gd name="connsiteY11" fmla="*/ 68284 h 70582"/>
                <a:gd name="connsiteX12" fmla="*/ 55521 w 61775"/>
                <a:gd name="connsiteY12" fmla="*/ 61775 h 70582"/>
                <a:gd name="connsiteX13" fmla="*/ 60882 w 61775"/>
                <a:gd name="connsiteY13" fmla="*/ 52075 h 70582"/>
                <a:gd name="connsiteX14" fmla="*/ 48246 w 61775"/>
                <a:gd name="connsiteY14" fmla="*/ 49778 h 70582"/>
                <a:gd name="connsiteX15" fmla="*/ 44800 w 61775"/>
                <a:gd name="connsiteY15" fmla="*/ 55138 h 70582"/>
                <a:gd name="connsiteX16" fmla="*/ 39439 w 61775"/>
                <a:gd name="connsiteY16" fmla="*/ 58457 h 70582"/>
                <a:gd name="connsiteX17" fmla="*/ 32547 w 61775"/>
                <a:gd name="connsiteY17" fmla="*/ 59478 h 70582"/>
                <a:gd name="connsiteX18" fmla="*/ 22336 w 61775"/>
                <a:gd name="connsiteY18" fmla="*/ 56925 h 70582"/>
                <a:gd name="connsiteX19" fmla="*/ 15571 w 61775"/>
                <a:gd name="connsiteY19" fmla="*/ 49650 h 70582"/>
                <a:gd name="connsiteX20" fmla="*/ 13274 w 61775"/>
                <a:gd name="connsiteY20" fmla="*/ 38929 h 70582"/>
                <a:gd name="connsiteX21" fmla="*/ 61775 w 61775"/>
                <a:gd name="connsiteY21" fmla="*/ 38929 h 70582"/>
                <a:gd name="connsiteX22" fmla="*/ 61775 w 61775"/>
                <a:gd name="connsiteY22" fmla="*/ 34206 h 70582"/>
                <a:gd name="connsiteX23" fmla="*/ 13274 w 61775"/>
                <a:gd name="connsiteY23" fmla="*/ 29101 h 70582"/>
                <a:gd name="connsiteX24" fmla="*/ 15444 w 61775"/>
                <a:gd name="connsiteY24" fmla="*/ 20804 h 70582"/>
                <a:gd name="connsiteX25" fmla="*/ 21825 w 61775"/>
                <a:gd name="connsiteY25" fmla="*/ 13657 h 70582"/>
                <a:gd name="connsiteX26" fmla="*/ 31653 w 61775"/>
                <a:gd name="connsiteY26" fmla="*/ 10976 h 70582"/>
                <a:gd name="connsiteX27" fmla="*/ 40716 w 61775"/>
                <a:gd name="connsiteY27" fmla="*/ 13274 h 70582"/>
                <a:gd name="connsiteX28" fmla="*/ 46714 w 61775"/>
                <a:gd name="connsiteY28" fmla="*/ 19656 h 70582"/>
                <a:gd name="connsiteX29" fmla="*/ 48884 w 61775"/>
                <a:gd name="connsiteY29" fmla="*/ 28973 h 70582"/>
                <a:gd name="connsiteX30" fmla="*/ 13529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61775" y="34333"/>
                  </a:moveTo>
                  <a:cubicBezTo>
                    <a:pt x="61775" y="28079"/>
                    <a:pt x="61010" y="22846"/>
                    <a:pt x="59223" y="18507"/>
                  </a:cubicBezTo>
                  <a:cubicBezTo>
                    <a:pt x="57563" y="14167"/>
                    <a:pt x="55266" y="10594"/>
                    <a:pt x="52458" y="7913"/>
                  </a:cubicBez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103" y="52841"/>
                    <a:pt x="15571" y="49650"/>
                  </a:cubicBezTo>
                  <a:cubicBezTo>
                    <a:pt x="14040" y="46714"/>
                    <a:pt x="13402" y="43013"/>
                    <a:pt x="13274" y="38929"/>
                  </a:cubicBezTo>
                  <a:lnTo>
                    <a:pt x="61775" y="38929"/>
                  </a:lnTo>
                  <a:lnTo>
                    <a:pt x="61775" y="34206"/>
                  </a:lnTo>
                  <a:close/>
                  <a:moveTo>
                    <a:pt x="13274" y="29101"/>
                  </a:moveTo>
                  <a:cubicBezTo>
                    <a:pt x="13402" y="26165"/>
                    <a:pt x="14040" y="23357"/>
                    <a:pt x="15444" y="20804"/>
                  </a:cubicBezTo>
                  <a:cubicBezTo>
                    <a:pt x="16975" y="17869"/>
                    <a:pt x="19017" y="15444"/>
                    <a:pt x="21825" y="13657"/>
                  </a:cubicBezTo>
                  <a:cubicBezTo>
                    <a:pt x="24633" y="11870"/>
                    <a:pt x="27824" y="10976"/>
                    <a:pt x="31653" y="10976"/>
                  </a:cubicBezTo>
                  <a:cubicBezTo>
                    <a:pt x="35100" y="10976"/>
                    <a:pt x="38035" y="11742"/>
                    <a:pt x="40716" y="13274"/>
                  </a:cubicBezTo>
                  <a:cubicBezTo>
                    <a:pt x="43268" y="14805"/>
                    <a:pt x="45310" y="16975"/>
                    <a:pt x="46714" y="19656"/>
                  </a:cubicBezTo>
                  <a:cubicBezTo>
                    <a:pt x="48118" y="22336"/>
                    <a:pt x="48884" y="25527"/>
                    <a:pt x="48884" y="28973"/>
                  </a:cubicBezTo>
                  <a:lnTo>
                    <a:pt x="13529" y="28973"/>
                  </a:lnTo>
                  <a:close/>
                </a:path>
              </a:pathLst>
            </a:custGeom>
            <a:solidFill>
              <a:srgbClr val="14336A"/>
            </a:solidFill>
            <a:ln w="0" cap="flat">
              <a:noFill/>
              <a:prstDash val="solid"/>
              <a:miter/>
            </a:ln>
          </p:spPr>
          <p:txBody>
            <a:bodyPr rtlCol="0" anchor="ctr"/>
            <a:lstStyle/>
            <a:p>
              <a:endParaRPr lang="en-GB" sz="1013"/>
            </a:p>
          </p:txBody>
        </p:sp>
        <p:sp>
          <p:nvSpPr>
            <p:cNvPr id="124" name="Freeform 123">
              <a:extLst>
                <a:ext uri="{FF2B5EF4-FFF2-40B4-BE49-F238E27FC236}">
                  <a16:creationId xmlns:a16="http://schemas.microsoft.com/office/drawing/2014/main" id="{49D81F3D-DA7C-67AA-A452-C81C6F4DCA54}"/>
                </a:ext>
              </a:extLst>
            </p:cNvPr>
            <p:cNvSpPr/>
            <p:nvPr/>
          </p:nvSpPr>
          <p:spPr>
            <a:xfrm>
              <a:off x="638302" y="6272622"/>
              <a:ext cx="184560" cy="255014"/>
            </a:xfrm>
            <a:custGeom>
              <a:avLst/>
              <a:gdLst>
                <a:gd name="connsiteX0" fmla="*/ 0 w 184560"/>
                <a:gd name="connsiteY0" fmla="*/ 255014 h 255014"/>
                <a:gd name="connsiteX1" fmla="*/ 0 w 184560"/>
                <a:gd name="connsiteY1" fmla="*/ 0 h 255014"/>
                <a:gd name="connsiteX2" fmla="*/ 182901 w 184560"/>
                <a:gd name="connsiteY2" fmla="*/ 0 h 255014"/>
                <a:gd name="connsiteX3" fmla="*/ 182901 w 184560"/>
                <a:gd name="connsiteY3" fmla="*/ 58967 h 255014"/>
                <a:gd name="connsiteX4" fmla="*/ 67391 w 184560"/>
                <a:gd name="connsiteY4" fmla="*/ 58967 h 255014"/>
                <a:gd name="connsiteX5" fmla="*/ 67391 w 184560"/>
                <a:gd name="connsiteY5" fmla="*/ 98024 h 255014"/>
                <a:gd name="connsiteX6" fmla="*/ 165926 w 184560"/>
                <a:gd name="connsiteY6" fmla="*/ 98024 h 255014"/>
                <a:gd name="connsiteX7" fmla="*/ 165926 w 184560"/>
                <a:gd name="connsiteY7" fmla="*/ 153289 h 255014"/>
                <a:gd name="connsiteX8" fmla="*/ 67391 w 184560"/>
                <a:gd name="connsiteY8" fmla="*/ 153289 h 255014"/>
                <a:gd name="connsiteX9" fmla="*/ 67391 w 184560"/>
                <a:gd name="connsiteY9" fmla="*/ 195792 h 255014"/>
                <a:gd name="connsiteX10" fmla="*/ 184560 w 184560"/>
                <a:gd name="connsiteY10" fmla="*/ 195792 h 255014"/>
                <a:gd name="connsiteX11" fmla="*/ 184560 w 184560"/>
                <a:gd name="connsiteY11" fmla="*/ 255014 h 255014"/>
                <a:gd name="connsiteX12" fmla="*/ 0 w 184560"/>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560" h="255014">
                  <a:moveTo>
                    <a:pt x="0" y="255014"/>
                  </a:moveTo>
                  <a:lnTo>
                    <a:pt x="0" y="0"/>
                  </a:lnTo>
                  <a:lnTo>
                    <a:pt x="182901" y="0"/>
                  </a:lnTo>
                  <a:lnTo>
                    <a:pt x="182901" y="58967"/>
                  </a:lnTo>
                  <a:lnTo>
                    <a:pt x="67391" y="58967"/>
                  </a:lnTo>
                  <a:lnTo>
                    <a:pt x="67391" y="98024"/>
                  </a:lnTo>
                  <a:lnTo>
                    <a:pt x="165926" y="98024"/>
                  </a:lnTo>
                  <a:lnTo>
                    <a:pt x="165926" y="153289"/>
                  </a:lnTo>
                  <a:lnTo>
                    <a:pt x="67391" y="153289"/>
                  </a:lnTo>
                  <a:lnTo>
                    <a:pt x="67391" y="195792"/>
                  </a:lnTo>
                  <a:lnTo>
                    <a:pt x="184560" y="195792"/>
                  </a:lnTo>
                  <a:lnTo>
                    <a:pt x="184560"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125" name="Freeform 124">
              <a:extLst>
                <a:ext uri="{FF2B5EF4-FFF2-40B4-BE49-F238E27FC236}">
                  <a16:creationId xmlns:a16="http://schemas.microsoft.com/office/drawing/2014/main" id="{DB17EE82-BFC9-5723-33D3-3941CD576A1D}"/>
                </a:ext>
              </a:extLst>
            </p:cNvPr>
            <p:cNvSpPr/>
            <p:nvPr/>
          </p:nvSpPr>
          <p:spPr>
            <a:xfrm>
              <a:off x="1372714" y="6272622"/>
              <a:ext cx="184687" cy="255014"/>
            </a:xfrm>
            <a:custGeom>
              <a:avLst/>
              <a:gdLst>
                <a:gd name="connsiteX0" fmla="*/ 0 w 184687"/>
                <a:gd name="connsiteY0" fmla="*/ 255014 h 255014"/>
                <a:gd name="connsiteX1" fmla="*/ 0 w 184687"/>
                <a:gd name="connsiteY1" fmla="*/ 0 h 255014"/>
                <a:gd name="connsiteX2" fmla="*/ 183029 w 184687"/>
                <a:gd name="connsiteY2" fmla="*/ 0 h 255014"/>
                <a:gd name="connsiteX3" fmla="*/ 183029 w 184687"/>
                <a:gd name="connsiteY3" fmla="*/ 58967 h 255014"/>
                <a:gd name="connsiteX4" fmla="*/ 67519 w 184687"/>
                <a:gd name="connsiteY4" fmla="*/ 58967 h 255014"/>
                <a:gd name="connsiteX5" fmla="*/ 67519 w 184687"/>
                <a:gd name="connsiteY5" fmla="*/ 98024 h 255014"/>
                <a:gd name="connsiteX6" fmla="*/ 166053 w 184687"/>
                <a:gd name="connsiteY6" fmla="*/ 98024 h 255014"/>
                <a:gd name="connsiteX7" fmla="*/ 166053 w 184687"/>
                <a:gd name="connsiteY7" fmla="*/ 153289 h 255014"/>
                <a:gd name="connsiteX8" fmla="*/ 67519 w 184687"/>
                <a:gd name="connsiteY8" fmla="*/ 153289 h 255014"/>
                <a:gd name="connsiteX9" fmla="*/ 67519 w 184687"/>
                <a:gd name="connsiteY9" fmla="*/ 195792 h 255014"/>
                <a:gd name="connsiteX10" fmla="*/ 184688 w 184687"/>
                <a:gd name="connsiteY10" fmla="*/ 195792 h 255014"/>
                <a:gd name="connsiteX11" fmla="*/ 184688 w 184687"/>
                <a:gd name="connsiteY11" fmla="*/ 255014 h 255014"/>
                <a:gd name="connsiteX12" fmla="*/ 0 w 184687"/>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87" h="255014">
                  <a:moveTo>
                    <a:pt x="0" y="255014"/>
                  </a:moveTo>
                  <a:lnTo>
                    <a:pt x="0" y="0"/>
                  </a:lnTo>
                  <a:lnTo>
                    <a:pt x="183029" y="0"/>
                  </a:lnTo>
                  <a:lnTo>
                    <a:pt x="183029" y="58967"/>
                  </a:lnTo>
                  <a:lnTo>
                    <a:pt x="67519" y="58967"/>
                  </a:lnTo>
                  <a:lnTo>
                    <a:pt x="67519" y="98024"/>
                  </a:lnTo>
                  <a:lnTo>
                    <a:pt x="166053" y="98024"/>
                  </a:lnTo>
                  <a:lnTo>
                    <a:pt x="166053" y="153289"/>
                  </a:lnTo>
                  <a:lnTo>
                    <a:pt x="67519" y="153289"/>
                  </a:lnTo>
                  <a:lnTo>
                    <a:pt x="67519" y="195792"/>
                  </a:lnTo>
                  <a:lnTo>
                    <a:pt x="184688" y="195792"/>
                  </a:lnTo>
                  <a:lnTo>
                    <a:pt x="184688"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126" name="Freeform 125">
              <a:extLst>
                <a:ext uri="{FF2B5EF4-FFF2-40B4-BE49-F238E27FC236}">
                  <a16:creationId xmlns:a16="http://schemas.microsoft.com/office/drawing/2014/main" id="{FEBA8FC7-EBC2-9178-5062-1063D6A6AC8B}"/>
                </a:ext>
              </a:extLst>
            </p:cNvPr>
            <p:cNvSpPr/>
            <p:nvPr/>
          </p:nvSpPr>
          <p:spPr>
            <a:xfrm>
              <a:off x="1598628" y="6272366"/>
              <a:ext cx="495989" cy="255525"/>
            </a:xfrm>
            <a:custGeom>
              <a:avLst/>
              <a:gdLst>
                <a:gd name="connsiteX0" fmla="*/ 392733 w 495989"/>
                <a:gd name="connsiteY0" fmla="*/ 0 h 255525"/>
                <a:gd name="connsiteX1" fmla="*/ 328533 w 495989"/>
                <a:gd name="connsiteY1" fmla="*/ 0 h 255525"/>
                <a:gd name="connsiteX2" fmla="*/ 247740 w 495989"/>
                <a:gd name="connsiteY2" fmla="*/ 199876 h 255525"/>
                <a:gd name="connsiteX3" fmla="*/ 235231 w 495989"/>
                <a:gd name="connsiteY3" fmla="*/ 199876 h 255525"/>
                <a:gd name="connsiteX4" fmla="*/ 209832 w 495989"/>
                <a:gd name="connsiteY4" fmla="*/ 196686 h 255525"/>
                <a:gd name="connsiteX5" fmla="*/ 192474 w 495989"/>
                <a:gd name="connsiteY5" fmla="*/ 186475 h 255525"/>
                <a:gd name="connsiteX6" fmla="*/ 179710 w 495989"/>
                <a:gd name="connsiteY6" fmla="*/ 168095 h 255525"/>
                <a:gd name="connsiteX7" fmla="*/ 178689 w 495989"/>
                <a:gd name="connsiteY7" fmla="*/ 166181 h 255525"/>
                <a:gd name="connsiteX8" fmla="*/ 180603 w 495989"/>
                <a:gd name="connsiteY8" fmla="*/ 165160 h 255525"/>
                <a:gd name="connsiteX9" fmla="*/ 222978 w 495989"/>
                <a:gd name="connsiteY9" fmla="*/ 88068 h 255525"/>
                <a:gd name="connsiteX10" fmla="*/ 210853 w 495989"/>
                <a:gd name="connsiteY10" fmla="*/ 42503 h 255525"/>
                <a:gd name="connsiteX11" fmla="*/ 177413 w 495989"/>
                <a:gd name="connsiteY11" fmla="*/ 11615 h 255525"/>
                <a:gd name="connsiteX12" fmla="*/ 128401 w 495989"/>
                <a:gd name="connsiteY12" fmla="*/ 511 h 255525"/>
                <a:gd name="connsiteX13" fmla="*/ 0 w 495989"/>
                <a:gd name="connsiteY13" fmla="*/ 511 h 255525"/>
                <a:gd name="connsiteX14" fmla="*/ 0 w 495989"/>
                <a:gd name="connsiteY14" fmla="*/ 255526 h 255525"/>
                <a:gd name="connsiteX15" fmla="*/ 67519 w 495989"/>
                <a:gd name="connsiteY15" fmla="*/ 255526 h 255525"/>
                <a:gd name="connsiteX16" fmla="*/ 67519 w 495989"/>
                <a:gd name="connsiteY16" fmla="*/ 182773 h 255525"/>
                <a:gd name="connsiteX17" fmla="*/ 80793 w 495989"/>
                <a:gd name="connsiteY17" fmla="*/ 182773 h 255525"/>
                <a:gd name="connsiteX18" fmla="*/ 111808 w 495989"/>
                <a:gd name="connsiteY18" fmla="*/ 182391 h 255525"/>
                <a:gd name="connsiteX19" fmla="*/ 113340 w 495989"/>
                <a:gd name="connsiteY19" fmla="*/ 182391 h 255525"/>
                <a:gd name="connsiteX20" fmla="*/ 113978 w 495989"/>
                <a:gd name="connsiteY20" fmla="*/ 183794 h 255525"/>
                <a:gd name="connsiteX21" fmla="*/ 158012 w 495989"/>
                <a:gd name="connsiteY21" fmla="*/ 239443 h 255525"/>
                <a:gd name="connsiteX22" fmla="*/ 217235 w 495989"/>
                <a:gd name="connsiteY22" fmla="*/ 255526 h 255525"/>
                <a:gd name="connsiteX23" fmla="*/ 296624 w 495989"/>
                <a:gd name="connsiteY23" fmla="*/ 255526 h 255525"/>
                <a:gd name="connsiteX24" fmla="*/ 310025 w 495989"/>
                <a:gd name="connsiteY24" fmla="*/ 220426 h 255525"/>
                <a:gd name="connsiteX25" fmla="*/ 411368 w 495989"/>
                <a:gd name="connsiteY25" fmla="*/ 220426 h 255525"/>
                <a:gd name="connsiteX26" fmla="*/ 424897 w 495989"/>
                <a:gd name="connsiteY26" fmla="*/ 255526 h 255525"/>
                <a:gd name="connsiteX27" fmla="*/ 495990 w 495989"/>
                <a:gd name="connsiteY27" fmla="*/ 255526 h 255525"/>
                <a:gd name="connsiteX28" fmla="*/ 392861 w 495989"/>
                <a:gd name="connsiteY28" fmla="*/ 256 h 255525"/>
                <a:gd name="connsiteX29" fmla="*/ 150609 w 495989"/>
                <a:gd name="connsiteY29" fmla="*/ 107213 h 255525"/>
                <a:gd name="connsiteX30" fmla="*/ 139633 w 495989"/>
                <a:gd name="connsiteY30" fmla="*/ 119467 h 255525"/>
                <a:gd name="connsiteX31" fmla="*/ 124317 w 495989"/>
                <a:gd name="connsiteY31" fmla="*/ 124061 h 255525"/>
                <a:gd name="connsiteX32" fmla="*/ 67391 w 495989"/>
                <a:gd name="connsiteY32" fmla="*/ 124061 h 255525"/>
                <a:gd name="connsiteX33" fmla="*/ 67391 w 495989"/>
                <a:gd name="connsiteY33" fmla="*/ 59478 h 255525"/>
                <a:gd name="connsiteX34" fmla="*/ 124572 w 495989"/>
                <a:gd name="connsiteY34" fmla="*/ 59478 h 255525"/>
                <a:gd name="connsiteX35" fmla="*/ 139505 w 495989"/>
                <a:gd name="connsiteY35" fmla="*/ 64200 h 255525"/>
                <a:gd name="connsiteX36" fmla="*/ 150482 w 495989"/>
                <a:gd name="connsiteY36" fmla="*/ 75815 h 255525"/>
                <a:gd name="connsiteX37" fmla="*/ 154566 w 495989"/>
                <a:gd name="connsiteY37" fmla="*/ 90238 h 255525"/>
                <a:gd name="connsiteX38" fmla="*/ 150482 w 495989"/>
                <a:gd name="connsiteY38" fmla="*/ 107341 h 255525"/>
                <a:gd name="connsiteX39" fmla="*/ 330957 w 495989"/>
                <a:gd name="connsiteY39" fmla="*/ 165287 h 255525"/>
                <a:gd name="connsiteX40" fmla="*/ 356102 w 495989"/>
                <a:gd name="connsiteY40" fmla="*/ 99938 h 255525"/>
                <a:gd name="connsiteX41" fmla="*/ 358527 w 495989"/>
                <a:gd name="connsiteY41" fmla="*/ 88579 h 255525"/>
                <a:gd name="connsiteX42" fmla="*/ 362994 w 495989"/>
                <a:gd name="connsiteY42" fmla="*/ 88579 h 255525"/>
                <a:gd name="connsiteX43" fmla="*/ 365164 w 495989"/>
                <a:gd name="connsiteY43" fmla="*/ 99556 h 255525"/>
                <a:gd name="connsiteX44" fmla="*/ 390435 w 495989"/>
                <a:gd name="connsiteY44" fmla="*/ 165160 h 255525"/>
                <a:gd name="connsiteX45" fmla="*/ 331085 w 495989"/>
                <a:gd name="connsiteY45" fmla="*/ 165160 h 2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5989" h="255525">
                  <a:moveTo>
                    <a:pt x="392733" y="0"/>
                  </a:moveTo>
                  <a:lnTo>
                    <a:pt x="328533" y="0"/>
                  </a:lnTo>
                  <a:lnTo>
                    <a:pt x="247740" y="199876"/>
                  </a:lnTo>
                  <a:lnTo>
                    <a:pt x="235231" y="199876"/>
                  </a:lnTo>
                  <a:cubicBezTo>
                    <a:pt x="225148" y="199876"/>
                    <a:pt x="216597" y="198728"/>
                    <a:pt x="209832" y="196686"/>
                  </a:cubicBezTo>
                  <a:cubicBezTo>
                    <a:pt x="202940" y="194516"/>
                    <a:pt x="197068" y="191070"/>
                    <a:pt x="192474" y="186475"/>
                  </a:cubicBezTo>
                  <a:cubicBezTo>
                    <a:pt x="187879" y="181880"/>
                    <a:pt x="183539" y="175754"/>
                    <a:pt x="179710" y="168095"/>
                  </a:cubicBezTo>
                  <a:lnTo>
                    <a:pt x="178689" y="166181"/>
                  </a:lnTo>
                  <a:lnTo>
                    <a:pt x="180603" y="165160"/>
                  </a:lnTo>
                  <a:cubicBezTo>
                    <a:pt x="208683" y="149588"/>
                    <a:pt x="222978" y="123678"/>
                    <a:pt x="222978" y="88068"/>
                  </a:cubicBezTo>
                  <a:cubicBezTo>
                    <a:pt x="222978" y="70965"/>
                    <a:pt x="218894" y="55649"/>
                    <a:pt x="210853" y="42503"/>
                  </a:cubicBezTo>
                  <a:cubicBezTo>
                    <a:pt x="202812" y="29356"/>
                    <a:pt x="191580" y="18890"/>
                    <a:pt x="177413" y="11615"/>
                  </a:cubicBezTo>
                  <a:cubicBezTo>
                    <a:pt x="163118" y="4212"/>
                    <a:pt x="146653" y="511"/>
                    <a:pt x="128401" y="511"/>
                  </a:cubicBezTo>
                  <a:lnTo>
                    <a:pt x="0" y="511"/>
                  </a:lnTo>
                  <a:lnTo>
                    <a:pt x="0" y="255526"/>
                  </a:lnTo>
                  <a:lnTo>
                    <a:pt x="67519" y="255526"/>
                  </a:lnTo>
                  <a:lnTo>
                    <a:pt x="67519" y="182773"/>
                  </a:lnTo>
                  <a:lnTo>
                    <a:pt x="80793" y="182773"/>
                  </a:lnTo>
                  <a:cubicBezTo>
                    <a:pt x="84239" y="182773"/>
                    <a:pt x="104916" y="182773"/>
                    <a:pt x="111808" y="182391"/>
                  </a:cubicBezTo>
                  <a:lnTo>
                    <a:pt x="113340" y="182391"/>
                  </a:lnTo>
                  <a:cubicBezTo>
                    <a:pt x="113340" y="182391"/>
                    <a:pt x="113978" y="183794"/>
                    <a:pt x="113978" y="183794"/>
                  </a:cubicBezTo>
                  <a:cubicBezTo>
                    <a:pt x="124955" y="210087"/>
                    <a:pt x="139760" y="228722"/>
                    <a:pt x="158012" y="239443"/>
                  </a:cubicBezTo>
                  <a:cubicBezTo>
                    <a:pt x="176392" y="250165"/>
                    <a:pt x="196303" y="255526"/>
                    <a:pt x="217235" y="255526"/>
                  </a:cubicBezTo>
                  <a:lnTo>
                    <a:pt x="296624" y="255526"/>
                  </a:lnTo>
                  <a:lnTo>
                    <a:pt x="310025" y="220426"/>
                  </a:lnTo>
                  <a:lnTo>
                    <a:pt x="411368" y="220426"/>
                  </a:lnTo>
                  <a:lnTo>
                    <a:pt x="424897" y="255526"/>
                  </a:lnTo>
                  <a:lnTo>
                    <a:pt x="495990" y="255526"/>
                  </a:lnTo>
                  <a:lnTo>
                    <a:pt x="392861" y="256"/>
                  </a:lnTo>
                  <a:close/>
                  <a:moveTo>
                    <a:pt x="150609" y="107213"/>
                  </a:moveTo>
                  <a:cubicBezTo>
                    <a:pt x="147929" y="112319"/>
                    <a:pt x="144228" y="116531"/>
                    <a:pt x="139633" y="119467"/>
                  </a:cubicBezTo>
                  <a:cubicBezTo>
                    <a:pt x="135038" y="122530"/>
                    <a:pt x="129932" y="124061"/>
                    <a:pt x="124317" y="124061"/>
                  </a:cubicBezTo>
                  <a:lnTo>
                    <a:pt x="67391" y="124061"/>
                  </a:lnTo>
                  <a:lnTo>
                    <a:pt x="67391" y="59478"/>
                  </a:lnTo>
                  <a:lnTo>
                    <a:pt x="124572" y="59478"/>
                  </a:lnTo>
                  <a:cubicBezTo>
                    <a:pt x="129805" y="59478"/>
                    <a:pt x="134910" y="61010"/>
                    <a:pt x="139505" y="64200"/>
                  </a:cubicBezTo>
                  <a:cubicBezTo>
                    <a:pt x="144100" y="67264"/>
                    <a:pt x="147801" y="71093"/>
                    <a:pt x="150482" y="75815"/>
                  </a:cubicBezTo>
                  <a:cubicBezTo>
                    <a:pt x="153162" y="80538"/>
                    <a:pt x="154566" y="85388"/>
                    <a:pt x="154566" y="90238"/>
                  </a:cubicBezTo>
                  <a:cubicBezTo>
                    <a:pt x="154566" y="96492"/>
                    <a:pt x="153162" y="102236"/>
                    <a:pt x="150482" y="107341"/>
                  </a:cubicBezTo>
                  <a:close/>
                  <a:moveTo>
                    <a:pt x="330957" y="165287"/>
                  </a:moveTo>
                  <a:lnTo>
                    <a:pt x="356102" y="99938"/>
                  </a:lnTo>
                  <a:lnTo>
                    <a:pt x="358527" y="88579"/>
                  </a:lnTo>
                  <a:lnTo>
                    <a:pt x="362994" y="88579"/>
                  </a:lnTo>
                  <a:lnTo>
                    <a:pt x="365164" y="99556"/>
                  </a:lnTo>
                  <a:lnTo>
                    <a:pt x="390435" y="165160"/>
                  </a:lnTo>
                  <a:lnTo>
                    <a:pt x="331085" y="165160"/>
                  </a:lnTo>
                  <a:close/>
                </a:path>
              </a:pathLst>
            </a:custGeom>
            <a:solidFill>
              <a:srgbClr val="14336A"/>
            </a:solidFill>
            <a:ln w="0" cap="flat">
              <a:noFill/>
              <a:prstDash val="solid"/>
              <a:miter/>
            </a:ln>
          </p:spPr>
          <p:txBody>
            <a:bodyPr rtlCol="0" anchor="ctr"/>
            <a:lstStyle/>
            <a:p>
              <a:endParaRPr lang="en-GB" sz="1013"/>
            </a:p>
          </p:txBody>
        </p:sp>
        <p:sp>
          <p:nvSpPr>
            <p:cNvPr id="127" name="Freeform 126">
              <a:extLst>
                <a:ext uri="{FF2B5EF4-FFF2-40B4-BE49-F238E27FC236}">
                  <a16:creationId xmlns:a16="http://schemas.microsoft.com/office/drawing/2014/main" id="{233D4D3E-3190-4DC7-25C7-2DC15153D9D2}"/>
                </a:ext>
              </a:extLst>
            </p:cNvPr>
            <p:cNvSpPr/>
            <p:nvPr/>
          </p:nvSpPr>
          <p:spPr>
            <a:xfrm>
              <a:off x="899443" y="6332483"/>
              <a:ext cx="126996" cy="59477"/>
            </a:xfrm>
            <a:custGeom>
              <a:avLst/>
              <a:gdLst>
                <a:gd name="connsiteX0" fmla="*/ 113850 w 126996"/>
                <a:gd name="connsiteY0" fmla="*/ 4084 h 59477"/>
                <a:gd name="connsiteX1" fmla="*/ 101342 w 126996"/>
                <a:gd name="connsiteY1" fmla="*/ 0 h 59477"/>
                <a:gd name="connsiteX2" fmla="*/ 0 w 126996"/>
                <a:gd name="connsiteY2" fmla="*/ 0 h 59477"/>
                <a:gd name="connsiteX3" fmla="*/ 0 w 126996"/>
                <a:gd name="connsiteY3" fmla="*/ 59478 h 59477"/>
                <a:gd name="connsiteX4" fmla="*/ 101215 w 126996"/>
                <a:gd name="connsiteY4" fmla="*/ 59478 h 59477"/>
                <a:gd name="connsiteX5" fmla="*/ 113978 w 126996"/>
                <a:gd name="connsiteY5" fmla="*/ 55649 h 59477"/>
                <a:gd name="connsiteX6" fmla="*/ 123423 w 126996"/>
                <a:gd name="connsiteY6" fmla="*/ 45055 h 59477"/>
                <a:gd name="connsiteX7" fmla="*/ 126997 w 126996"/>
                <a:gd name="connsiteY7" fmla="*/ 30122 h 59477"/>
                <a:gd name="connsiteX8" fmla="*/ 123423 w 126996"/>
                <a:gd name="connsiteY8" fmla="*/ 15316 h 59477"/>
                <a:gd name="connsiteX9" fmla="*/ 113978 w 126996"/>
                <a:gd name="connsiteY9" fmla="*/ 4212 h 5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996" h="59477">
                  <a:moveTo>
                    <a:pt x="113850" y="4084"/>
                  </a:moveTo>
                  <a:cubicBezTo>
                    <a:pt x="110021" y="1404"/>
                    <a:pt x="105809" y="0"/>
                    <a:pt x="101342" y="0"/>
                  </a:cubicBezTo>
                  <a:lnTo>
                    <a:pt x="0" y="0"/>
                  </a:lnTo>
                  <a:lnTo>
                    <a:pt x="0" y="59478"/>
                  </a:lnTo>
                  <a:lnTo>
                    <a:pt x="101215" y="59478"/>
                  </a:lnTo>
                  <a:cubicBezTo>
                    <a:pt x="105809" y="59478"/>
                    <a:pt x="110149" y="58202"/>
                    <a:pt x="113978" y="55649"/>
                  </a:cubicBezTo>
                  <a:cubicBezTo>
                    <a:pt x="117935" y="53096"/>
                    <a:pt x="121126" y="49522"/>
                    <a:pt x="123423" y="45055"/>
                  </a:cubicBezTo>
                  <a:cubicBezTo>
                    <a:pt x="125720" y="40588"/>
                    <a:pt x="126997" y="35483"/>
                    <a:pt x="126997" y="30122"/>
                  </a:cubicBezTo>
                  <a:cubicBezTo>
                    <a:pt x="126997" y="24761"/>
                    <a:pt x="125848" y="19911"/>
                    <a:pt x="123423" y="15316"/>
                  </a:cubicBezTo>
                  <a:cubicBezTo>
                    <a:pt x="120998" y="10721"/>
                    <a:pt x="117807" y="7020"/>
                    <a:pt x="113978" y="4212"/>
                  </a:cubicBezTo>
                  <a:close/>
                </a:path>
              </a:pathLst>
            </a:custGeom>
            <a:solidFill>
              <a:srgbClr val="EC607E"/>
            </a:solidFill>
            <a:ln w="0" cap="flat">
              <a:noFill/>
              <a:prstDash val="solid"/>
              <a:miter/>
            </a:ln>
          </p:spPr>
          <p:txBody>
            <a:bodyPr rtlCol="0" anchor="ctr"/>
            <a:lstStyle/>
            <a:p>
              <a:endParaRPr lang="en-GB" sz="1013"/>
            </a:p>
          </p:txBody>
        </p:sp>
        <p:sp>
          <p:nvSpPr>
            <p:cNvPr id="128" name="Freeform 127">
              <a:extLst>
                <a:ext uri="{FF2B5EF4-FFF2-40B4-BE49-F238E27FC236}">
                  <a16:creationId xmlns:a16="http://schemas.microsoft.com/office/drawing/2014/main" id="{3D281FBE-608B-2BE3-3B43-8943003282D6}"/>
                </a:ext>
              </a:extLst>
            </p:cNvPr>
            <p:cNvSpPr/>
            <p:nvPr/>
          </p:nvSpPr>
          <p:spPr>
            <a:xfrm>
              <a:off x="899316" y="6456416"/>
              <a:ext cx="123040" cy="71220"/>
            </a:xfrm>
            <a:custGeom>
              <a:avLst/>
              <a:gdLst>
                <a:gd name="connsiteX0" fmla="*/ 0 w 123040"/>
                <a:gd name="connsiteY0" fmla="*/ 0 h 71220"/>
                <a:gd name="connsiteX1" fmla="*/ 0 w 123040"/>
                <a:gd name="connsiteY1" fmla="*/ 71220 h 71220"/>
                <a:gd name="connsiteX2" fmla="*/ 123040 w 123040"/>
                <a:gd name="connsiteY2" fmla="*/ 71220 h 71220"/>
                <a:gd name="connsiteX3" fmla="*/ 83729 w 123040"/>
                <a:gd name="connsiteY3" fmla="*/ 0 h 71220"/>
                <a:gd name="connsiteX4" fmla="*/ 0 w 123040"/>
                <a:gd name="connsiteY4" fmla="*/ 0 h 7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0" h="71220">
                  <a:moveTo>
                    <a:pt x="0" y="0"/>
                  </a:moveTo>
                  <a:lnTo>
                    <a:pt x="0" y="71220"/>
                  </a:lnTo>
                  <a:lnTo>
                    <a:pt x="123040" y="71220"/>
                  </a:lnTo>
                  <a:lnTo>
                    <a:pt x="83729" y="0"/>
                  </a:lnTo>
                  <a:lnTo>
                    <a:pt x="0" y="0"/>
                  </a:lnTo>
                  <a:close/>
                </a:path>
              </a:pathLst>
            </a:custGeom>
            <a:solidFill>
              <a:srgbClr val="EC607E"/>
            </a:solidFill>
            <a:ln w="0" cap="flat">
              <a:noFill/>
              <a:prstDash val="solid"/>
              <a:miter/>
            </a:ln>
          </p:spPr>
          <p:txBody>
            <a:bodyPr rtlCol="0" anchor="ctr"/>
            <a:lstStyle/>
            <a:p>
              <a:endParaRPr lang="en-GB" sz="1013"/>
            </a:p>
          </p:txBody>
        </p:sp>
        <p:sp>
          <p:nvSpPr>
            <p:cNvPr id="129" name="Freeform 128">
              <a:extLst>
                <a:ext uri="{FF2B5EF4-FFF2-40B4-BE49-F238E27FC236}">
                  <a16:creationId xmlns:a16="http://schemas.microsoft.com/office/drawing/2014/main" id="{1C68D727-9000-5209-0EB0-0E63233D10C4}"/>
                </a:ext>
              </a:extLst>
            </p:cNvPr>
            <p:cNvSpPr/>
            <p:nvPr/>
          </p:nvSpPr>
          <p:spPr>
            <a:xfrm>
              <a:off x="1036140" y="6272622"/>
              <a:ext cx="307855" cy="255142"/>
            </a:xfrm>
            <a:custGeom>
              <a:avLst/>
              <a:gdLst>
                <a:gd name="connsiteX0" fmla="*/ 290497 w 307855"/>
                <a:gd name="connsiteY0" fmla="*/ 60754 h 255142"/>
                <a:gd name="connsiteX1" fmla="*/ 242251 w 307855"/>
                <a:gd name="connsiteY1" fmla="*/ 15954 h 255142"/>
                <a:gd name="connsiteX2" fmla="*/ 170010 w 307855"/>
                <a:gd name="connsiteY2" fmla="*/ 0 h 255142"/>
                <a:gd name="connsiteX3" fmla="*/ 0 w 307855"/>
                <a:gd name="connsiteY3" fmla="*/ 0 h 255142"/>
                <a:gd name="connsiteX4" fmla="*/ 18635 w 307855"/>
                <a:gd name="connsiteY4" fmla="*/ 7658 h 255142"/>
                <a:gd name="connsiteX5" fmla="*/ 53990 w 307855"/>
                <a:gd name="connsiteY5" fmla="*/ 41481 h 255142"/>
                <a:gd name="connsiteX6" fmla="*/ 66753 w 307855"/>
                <a:gd name="connsiteY6" fmla="*/ 89983 h 255142"/>
                <a:gd name="connsiteX7" fmla="*/ 54245 w 307855"/>
                <a:gd name="connsiteY7" fmla="*/ 138484 h 255142"/>
                <a:gd name="connsiteX8" fmla="*/ 21826 w 307855"/>
                <a:gd name="connsiteY8" fmla="*/ 170648 h 255142"/>
                <a:gd name="connsiteX9" fmla="*/ 73645 w 307855"/>
                <a:gd name="connsiteY9" fmla="*/ 255142 h 255142"/>
                <a:gd name="connsiteX10" fmla="*/ 170776 w 307855"/>
                <a:gd name="connsiteY10" fmla="*/ 255142 h 255142"/>
                <a:gd name="connsiteX11" fmla="*/ 242762 w 307855"/>
                <a:gd name="connsiteY11" fmla="*/ 239188 h 255142"/>
                <a:gd name="connsiteX12" fmla="*/ 290753 w 307855"/>
                <a:gd name="connsiteY12" fmla="*/ 194388 h 255142"/>
                <a:gd name="connsiteX13" fmla="*/ 307856 w 307855"/>
                <a:gd name="connsiteY13" fmla="*/ 127507 h 255142"/>
                <a:gd name="connsiteX14" fmla="*/ 290753 w 307855"/>
                <a:gd name="connsiteY14" fmla="*/ 60882 h 255142"/>
                <a:gd name="connsiteX15" fmla="*/ 216852 w 307855"/>
                <a:gd name="connsiteY15" fmla="*/ 173711 h 255142"/>
                <a:gd name="connsiteX16" fmla="*/ 168095 w 307855"/>
                <a:gd name="connsiteY16" fmla="*/ 189793 h 255142"/>
                <a:gd name="connsiteX17" fmla="*/ 129167 w 307855"/>
                <a:gd name="connsiteY17" fmla="*/ 189793 h 255142"/>
                <a:gd name="connsiteX18" fmla="*/ 129167 w 307855"/>
                <a:gd name="connsiteY18" fmla="*/ 65221 h 255142"/>
                <a:gd name="connsiteX19" fmla="*/ 168095 w 307855"/>
                <a:gd name="connsiteY19" fmla="*/ 65221 h 255142"/>
                <a:gd name="connsiteX20" fmla="*/ 217235 w 307855"/>
                <a:gd name="connsiteY20" fmla="*/ 81941 h 255142"/>
                <a:gd name="connsiteX21" fmla="*/ 233827 w 307855"/>
                <a:gd name="connsiteY21" fmla="*/ 128145 h 255142"/>
                <a:gd name="connsiteX22" fmla="*/ 216980 w 307855"/>
                <a:gd name="connsiteY22" fmla="*/ 173711 h 2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7855" h="255142">
                  <a:moveTo>
                    <a:pt x="290497" y="60754"/>
                  </a:moveTo>
                  <a:cubicBezTo>
                    <a:pt x="279138" y="41609"/>
                    <a:pt x="262928" y="26548"/>
                    <a:pt x="242251" y="15954"/>
                  </a:cubicBezTo>
                  <a:cubicBezTo>
                    <a:pt x="221574" y="5360"/>
                    <a:pt x="197196" y="0"/>
                    <a:pt x="170010" y="0"/>
                  </a:cubicBezTo>
                  <a:lnTo>
                    <a:pt x="0" y="0"/>
                  </a:lnTo>
                  <a:cubicBezTo>
                    <a:pt x="6509" y="1914"/>
                    <a:pt x="12764" y="4467"/>
                    <a:pt x="18635" y="7658"/>
                  </a:cubicBezTo>
                  <a:cubicBezTo>
                    <a:pt x="33696" y="15699"/>
                    <a:pt x="45566" y="27059"/>
                    <a:pt x="53990" y="41481"/>
                  </a:cubicBezTo>
                  <a:cubicBezTo>
                    <a:pt x="62414" y="55776"/>
                    <a:pt x="66753" y="72114"/>
                    <a:pt x="66753" y="89983"/>
                  </a:cubicBezTo>
                  <a:cubicBezTo>
                    <a:pt x="66753" y="107851"/>
                    <a:pt x="62541" y="124316"/>
                    <a:pt x="54245" y="138484"/>
                  </a:cubicBezTo>
                  <a:cubicBezTo>
                    <a:pt x="46331" y="152013"/>
                    <a:pt x="35483" y="162735"/>
                    <a:pt x="21826" y="170648"/>
                  </a:cubicBezTo>
                  <a:lnTo>
                    <a:pt x="73645" y="255142"/>
                  </a:lnTo>
                  <a:lnTo>
                    <a:pt x="170776" y="255142"/>
                  </a:lnTo>
                  <a:cubicBezTo>
                    <a:pt x="197834" y="255142"/>
                    <a:pt x="222085" y="249781"/>
                    <a:pt x="242762" y="239188"/>
                  </a:cubicBezTo>
                  <a:cubicBezTo>
                    <a:pt x="263311" y="228594"/>
                    <a:pt x="279521" y="213533"/>
                    <a:pt x="290753" y="194388"/>
                  </a:cubicBezTo>
                  <a:cubicBezTo>
                    <a:pt x="302112" y="175115"/>
                    <a:pt x="307856" y="152651"/>
                    <a:pt x="307856" y="127507"/>
                  </a:cubicBezTo>
                  <a:cubicBezTo>
                    <a:pt x="307856" y="102363"/>
                    <a:pt x="302112" y="80027"/>
                    <a:pt x="290753" y="60882"/>
                  </a:cubicBezTo>
                  <a:close/>
                  <a:moveTo>
                    <a:pt x="216852" y="173711"/>
                  </a:moveTo>
                  <a:cubicBezTo>
                    <a:pt x="205620" y="184432"/>
                    <a:pt x="189155" y="189793"/>
                    <a:pt x="168095" y="189793"/>
                  </a:cubicBezTo>
                  <a:lnTo>
                    <a:pt x="129167" y="189793"/>
                  </a:lnTo>
                  <a:lnTo>
                    <a:pt x="129167" y="65221"/>
                  </a:lnTo>
                  <a:lnTo>
                    <a:pt x="168095" y="65221"/>
                  </a:lnTo>
                  <a:cubicBezTo>
                    <a:pt x="189666" y="65221"/>
                    <a:pt x="206258" y="70837"/>
                    <a:pt x="217235" y="81941"/>
                  </a:cubicBezTo>
                  <a:cubicBezTo>
                    <a:pt x="228211" y="93046"/>
                    <a:pt x="233827" y="108490"/>
                    <a:pt x="233827" y="128145"/>
                  </a:cubicBezTo>
                  <a:cubicBezTo>
                    <a:pt x="233827" y="147801"/>
                    <a:pt x="228084" y="163118"/>
                    <a:pt x="216980" y="173711"/>
                  </a:cubicBezTo>
                  <a:close/>
                </a:path>
              </a:pathLst>
            </a:custGeom>
            <a:solidFill>
              <a:srgbClr val="EC607E"/>
            </a:solidFill>
            <a:ln w="0" cap="flat">
              <a:noFill/>
              <a:prstDash val="solid"/>
              <a:miter/>
            </a:ln>
          </p:spPr>
          <p:txBody>
            <a:bodyPr rtlCol="0" anchor="ctr"/>
            <a:lstStyle/>
            <a:p>
              <a:endParaRPr lang="en-GB" sz="1013"/>
            </a:p>
          </p:txBody>
        </p:sp>
      </p:grpSp>
      <p:sp>
        <p:nvSpPr>
          <p:cNvPr id="135" name="Slide Number Placeholder 134">
            <a:extLst>
              <a:ext uri="{FF2B5EF4-FFF2-40B4-BE49-F238E27FC236}">
                <a16:creationId xmlns:a16="http://schemas.microsoft.com/office/drawing/2014/main" id="{0910079C-BCC7-D71C-E50B-3CE85967AE69}"/>
              </a:ext>
            </a:extLst>
          </p:cNvPr>
          <p:cNvSpPr>
            <a:spLocks noGrp="1"/>
          </p:cNvSpPr>
          <p:nvPr>
            <p:ph type="sldNum" sz="quarter" idx="10"/>
          </p:nvPr>
        </p:nvSpPr>
        <p:spPr/>
        <p:txBody>
          <a:bodyPr/>
          <a:lstStyle/>
          <a:p>
            <a:fld id="{33DC2AB1-3121-DC42-81EB-8FDD8A73E93A}" type="slidenum">
              <a:rPr lang="en-GB"/>
              <a:pPr/>
              <a:t>‹#›</a:t>
            </a:fld>
            <a:endParaRPr lang="en-GB"/>
          </a:p>
        </p:txBody>
      </p:sp>
      <p:sp>
        <p:nvSpPr>
          <p:cNvPr id="5" name="Picture Placeholder 13">
            <a:extLst>
              <a:ext uri="{FF2B5EF4-FFF2-40B4-BE49-F238E27FC236}">
                <a16:creationId xmlns:a16="http://schemas.microsoft.com/office/drawing/2014/main" id="{33BBC927-8C91-E676-3298-DA81ADBE0C29}"/>
              </a:ext>
            </a:extLst>
          </p:cNvPr>
          <p:cNvSpPr>
            <a:spLocks noGrp="1"/>
          </p:cNvSpPr>
          <p:nvPr>
            <p:ph type="pic" sz="quarter" idx="13" hasCustomPrompt="1"/>
          </p:nvPr>
        </p:nvSpPr>
        <p:spPr>
          <a:xfrm>
            <a:off x="0" y="-1"/>
            <a:ext cx="4724400" cy="4351335"/>
          </a:xfrm>
          <a:prstGeom prst="rect">
            <a:avLst/>
          </a:prstGeom>
          <a:solidFill>
            <a:schemeClr val="accent1"/>
          </a:solidFill>
        </p:spPr>
        <p:txBody>
          <a:bodyPr anchor="ctr">
            <a:normAutofit/>
          </a:bodyPr>
          <a:lstStyle>
            <a:lvl1pPr marL="0" indent="0" algn="ctr">
              <a:buNone/>
              <a:defRPr sz="1200">
                <a:solidFill>
                  <a:schemeClr val="accent1"/>
                </a:solidFill>
              </a:defRPr>
            </a:lvl1pPr>
          </a:lstStyle>
          <a:p>
            <a:r>
              <a:rPr lang="en-US" dirty="0"/>
              <a:t>Click to insert picture</a:t>
            </a:r>
          </a:p>
        </p:txBody>
      </p:sp>
      <p:sp>
        <p:nvSpPr>
          <p:cNvPr id="10" name="Rectangle 9">
            <a:extLst>
              <a:ext uri="{FF2B5EF4-FFF2-40B4-BE49-F238E27FC236}">
                <a16:creationId xmlns:a16="http://schemas.microsoft.com/office/drawing/2014/main" id="{15F23EB0-7350-3275-DF3E-6AD320CC7A75}"/>
              </a:ext>
            </a:extLst>
          </p:cNvPr>
          <p:cNvSpPr/>
          <p:nvPr/>
        </p:nvSpPr>
        <p:spPr>
          <a:xfrm>
            <a:off x="1515274" y="0"/>
            <a:ext cx="3209126" cy="4335075"/>
          </a:xfrm>
          <a:prstGeom prst="rect">
            <a:avLst/>
          </a:prstGeom>
          <a:gradFill>
            <a:gsLst>
              <a:gs pos="0">
                <a:schemeClr val="tx1"/>
              </a:gs>
              <a:gs pos="99000">
                <a:schemeClr val="tx1">
                  <a:alpha val="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32" name="Title 84">
            <a:extLst>
              <a:ext uri="{FF2B5EF4-FFF2-40B4-BE49-F238E27FC236}">
                <a16:creationId xmlns:a16="http://schemas.microsoft.com/office/drawing/2014/main" id="{36D26989-155F-E4C7-8416-1166C854B2F7}"/>
              </a:ext>
            </a:extLst>
          </p:cNvPr>
          <p:cNvSpPr>
            <a:spLocks noGrp="1"/>
          </p:cNvSpPr>
          <p:nvPr>
            <p:ph type="title" hasCustomPrompt="1"/>
          </p:nvPr>
        </p:nvSpPr>
        <p:spPr>
          <a:xfrm>
            <a:off x="5023030" y="493606"/>
            <a:ext cx="3517540" cy="3432933"/>
          </a:xfrm>
        </p:spPr>
        <p:txBody>
          <a:bodyPr anchor="t" anchorCtr="0">
            <a:noAutofit/>
          </a:bodyPr>
          <a:lstStyle>
            <a:lvl1pPr algn="l">
              <a:defRPr sz="3200">
                <a:solidFill>
                  <a:schemeClr val="bg1"/>
                </a:solidFill>
              </a:defRPr>
            </a:lvl1pPr>
          </a:lstStyle>
          <a:p>
            <a:r>
              <a:rPr lang="en-GB"/>
              <a:t>Click to edit quote</a:t>
            </a:r>
          </a:p>
        </p:txBody>
      </p:sp>
      <p:sp>
        <p:nvSpPr>
          <p:cNvPr id="2" name="Freeform 1">
            <a:extLst>
              <a:ext uri="{FF2B5EF4-FFF2-40B4-BE49-F238E27FC236}">
                <a16:creationId xmlns:a16="http://schemas.microsoft.com/office/drawing/2014/main" id="{083DB747-4176-FE04-4B66-DF0BA79DAD96}"/>
              </a:ext>
            </a:extLst>
          </p:cNvPr>
          <p:cNvSpPr/>
          <p:nvPr userDrawn="1"/>
        </p:nvSpPr>
        <p:spPr>
          <a:xfrm>
            <a:off x="0" y="4352386"/>
            <a:ext cx="9144000" cy="793953"/>
          </a:xfrm>
          <a:custGeom>
            <a:avLst/>
            <a:gdLst>
              <a:gd name="connsiteX0" fmla="*/ 0 w 12252832"/>
              <a:gd name="connsiteY0" fmla="*/ 0 h 1058604"/>
              <a:gd name="connsiteX1" fmla="*/ 12252832 w 12252832"/>
              <a:gd name="connsiteY1" fmla="*/ 0 h 1058604"/>
              <a:gd name="connsiteX2" fmla="*/ 12252832 w 12252832"/>
              <a:gd name="connsiteY2" fmla="*/ 1058605 h 1058604"/>
              <a:gd name="connsiteX3" fmla="*/ 0 w 12252832"/>
              <a:gd name="connsiteY3" fmla="*/ 1058605 h 1058604"/>
            </a:gdLst>
            <a:ahLst/>
            <a:cxnLst>
              <a:cxn ang="0">
                <a:pos x="connsiteX0" y="connsiteY0"/>
              </a:cxn>
              <a:cxn ang="0">
                <a:pos x="connsiteX1" y="connsiteY1"/>
              </a:cxn>
              <a:cxn ang="0">
                <a:pos x="connsiteX2" y="connsiteY2"/>
              </a:cxn>
              <a:cxn ang="0">
                <a:pos x="connsiteX3" y="connsiteY3"/>
              </a:cxn>
            </a:cxnLst>
            <a:rect l="l" t="t" r="r" b="b"/>
            <a:pathLst>
              <a:path w="12252832" h="1058604">
                <a:moveTo>
                  <a:pt x="0" y="0"/>
                </a:moveTo>
                <a:lnTo>
                  <a:pt x="12252832" y="0"/>
                </a:lnTo>
                <a:lnTo>
                  <a:pt x="12252832" y="1058605"/>
                </a:lnTo>
                <a:lnTo>
                  <a:pt x="0" y="1058605"/>
                </a:lnTo>
                <a:close/>
              </a:path>
            </a:pathLst>
          </a:custGeom>
          <a:solidFill>
            <a:srgbClr val="FFFFFF"/>
          </a:solidFill>
          <a:ln w="0" cap="flat">
            <a:noFill/>
            <a:prstDash val="solid"/>
            <a:miter/>
          </a:ln>
        </p:spPr>
        <p:txBody>
          <a:bodyPr rtlCol="0" anchor="ctr"/>
          <a:lstStyle/>
          <a:p>
            <a:endParaRPr lang="en-GB" sz="1013"/>
          </a:p>
        </p:txBody>
      </p:sp>
      <p:grpSp>
        <p:nvGrpSpPr>
          <p:cNvPr id="4" name="Graphic 4">
            <a:extLst>
              <a:ext uri="{FF2B5EF4-FFF2-40B4-BE49-F238E27FC236}">
                <a16:creationId xmlns:a16="http://schemas.microsoft.com/office/drawing/2014/main" id="{AABE84F0-B1EE-EEAA-2BFA-E35A5856A803}"/>
              </a:ext>
            </a:extLst>
          </p:cNvPr>
          <p:cNvGrpSpPr>
            <a:grpSpLocks noChangeAspect="1"/>
          </p:cNvGrpSpPr>
          <p:nvPr userDrawn="1"/>
        </p:nvGrpSpPr>
        <p:grpSpPr>
          <a:xfrm>
            <a:off x="540000" y="4632363"/>
            <a:ext cx="2787779" cy="234000"/>
            <a:chOff x="638302" y="6272366"/>
            <a:chExt cx="3044222" cy="255525"/>
          </a:xfrm>
        </p:grpSpPr>
        <p:sp>
          <p:nvSpPr>
            <p:cNvPr id="6" name="Freeform 5">
              <a:extLst>
                <a:ext uri="{FF2B5EF4-FFF2-40B4-BE49-F238E27FC236}">
                  <a16:creationId xmlns:a16="http://schemas.microsoft.com/office/drawing/2014/main" id="{95372F29-96CE-E478-198C-7E08E5703DCF}"/>
                </a:ext>
              </a:extLst>
            </p:cNvPr>
            <p:cNvSpPr/>
            <p:nvPr/>
          </p:nvSpPr>
          <p:spPr>
            <a:xfrm>
              <a:off x="2791760" y="6277599"/>
              <a:ext cx="71858" cy="91131"/>
            </a:xfrm>
            <a:custGeom>
              <a:avLst/>
              <a:gdLst>
                <a:gd name="connsiteX0" fmla="*/ 53352 w 71858"/>
                <a:gd name="connsiteY0" fmla="*/ 55266 h 91131"/>
                <a:gd name="connsiteX1" fmla="*/ 64711 w 71858"/>
                <a:gd name="connsiteY1" fmla="*/ 45311 h 91131"/>
                <a:gd name="connsiteX2" fmla="*/ 68668 w 71858"/>
                <a:gd name="connsiteY2" fmla="*/ 29739 h 91131"/>
                <a:gd name="connsiteX3" fmla="*/ 64839 w 71858"/>
                <a:gd name="connsiteY3" fmla="*/ 14040 h 91131"/>
                <a:gd name="connsiteX4" fmla="*/ 53607 w 71858"/>
                <a:gd name="connsiteY4" fmla="*/ 3702 h 91131"/>
                <a:gd name="connsiteX5" fmla="*/ 35993 w 71858"/>
                <a:gd name="connsiteY5" fmla="*/ 0 h 91131"/>
                <a:gd name="connsiteX6" fmla="*/ 0 w 71858"/>
                <a:gd name="connsiteY6" fmla="*/ 0 h 91131"/>
                <a:gd name="connsiteX7" fmla="*/ 0 w 71858"/>
                <a:gd name="connsiteY7" fmla="*/ 91132 h 91131"/>
                <a:gd name="connsiteX8" fmla="*/ 19273 w 71858"/>
                <a:gd name="connsiteY8" fmla="*/ 91132 h 91131"/>
                <a:gd name="connsiteX9" fmla="*/ 19273 w 71858"/>
                <a:gd name="connsiteY9" fmla="*/ 58840 h 91131"/>
                <a:gd name="connsiteX10" fmla="*/ 33313 w 71858"/>
                <a:gd name="connsiteY10" fmla="*/ 58840 h 91131"/>
                <a:gd name="connsiteX11" fmla="*/ 50544 w 71858"/>
                <a:gd name="connsiteY11" fmla="*/ 91132 h 91131"/>
                <a:gd name="connsiteX12" fmla="*/ 71859 w 71858"/>
                <a:gd name="connsiteY12" fmla="*/ 91132 h 91131"/>
                <a:gd name="connsiteX13" fmla="*/ 52458 w 71858"/>
                <a:gd name="connsiteY13" fmla="*/ 55649 h 91131"/>
                <a:gd name="connsiteX14" fmla="*/ 53352 w 71858"/>
                <a:gd name="connsiteY14" fmla="*/ 55394 h 91131"/>
                <a:gd name="connsiteX15" fmla="*/ 19145 w 71858"/>
                <a:gd name="connsiteY15" fmla="*/ 15699 h 91131"/>
                <a:gd name="connsiteX16" fmla="*/ 32164 w 71858"/>
                <a:gd name="connsiteY16" fmla="*/ 15699 h 91131"/>
                <a:gd name="connsiteX17" fmla="*/ 41354 w 71858"/>
                <a:gd name="connsiteY17" fmla="*/ 17359 h 91131"/>
                <a:gd name="connsiteX18" fmla="*/ 46842 w 71858"/>
                <a:gd name="connsiteY18" fmla="*/ 22081 h 91131"/>
                <a:gd name="connsiteX19" fmla="*/ 48629 w 71858"/>
                <a:gd name="connsiteY19" fmla="*/ 29739 h 91131"/>
                <a:gd name="connsiteX20" fmla="*/ 46842 w 71858"/>
                <a:gd name="connsiteY20" fmla="*/ 37270 h 91131"/>
                <a:gd name="connsiteX21" fmla="*/ 41354 w 71858"/>
                <a:gd name="connsiteY21" fmla="*/ 41864 h 91131"/>
                <a:gd name="connsiteX22" fmla="*/ 32164 w 71858"/>
                <a:gd name="connsiteY22" fmla="*/ 43396 h 91131"/>
                <a:gd name="connsiteX23" fmla="*/ 19145 w 71858"/>
                <a:gd name="connsiteY23" fmla="*/ 43396 h 91131"/>
                <a:gd name="connsiteX24" fmla="*/ 19145 w 71858"/>
                <a:gd name="connsiteY24" fmla="*/ 15827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858" h="91131">
                  <a:moveTo>
                    <a:pt x="53352" y="55266"/>
                  </a:moveTo>
                  <a:cubicBezTo>
                    <a:pt x="58329" y="52968"/>
                    <a:pt x="62031" y="49650"/>
                    <a:pt x="64711" y="45311"/>
                  </a:cubicBezTo>
                  <a:cubicBezTo>
                    <a:pt x="67264" y="40971"/>
                    <a:pt x="68668" y="35738"/>
                    <a:pt x="68668" y="29739"/>
                  </a:cubicBezTo>
                  <a:cubicBezTo>
                    <a:pt x="68668" y="23740"/>
                    <a:pt x="67391" y="18507"/>
                    <a:pt x="64839" y="14040"/>
                  </a:cubicBezTo>
                  <a:cubicBezTo>
                    <a:pt x="62286" y="9573"/>
                    <a:pt x="58585" y="6127"/>
                    <a:pt x="53607" y="3702"/>
                  </a:cubicBezTo>
                  <a:cubicBezTo>
                    <a:pt x="48757" y="1276"/>
                    <a:pt x="42885" y="0"/>
                    <a:pt x="35993" y="0"/>
                  </a:cubicBezTo>
                  <a:lnTo>
                    <a:pt x="0" y="0"/>
                  </a:lnTo>
                  <a:lnTo>
                    <a:pt x="0" y="91132"/>
                  </a:lnTo>
                  <a:lnTo>
                    <a:pt x="19273" y="91132"/>
                  </a:lnTo>
                  <a:lnTo>
                    <a:pt x="19273" y="58840"/>
                  </a:lnTo>
                  <a:lnTo>
                    <a:pt x="33313" y="58840"/>
                  </a:lnTo>
                  <a:lnTo>
                    <a:pt x="50544" y="91132"/>
                  </a:lnTo>
                  <a:lnTo>
                    <a:pt x="71859" y="91132"/>
                  </a:lnTo>
                  <a:lnTo>
                    <a:pt x="52458" y="55649"/>
                  </a:lnTo>
                  <a:cubicBezTo>
                    <a:pt x="52458" y="55649"/>
                    <a:pt x="53096" y="55521"/>
                    <a:pt x="53352" y="55394"/>
                  </a:cubicBezTo>
                  <a:close/>
                  <a:moveTo>
                    <a:pt x="19145" y="15699"/>
                  </a:moveTo>
                  <a:lnTo>
                    <a:pt x="32164" y="15699"/>
                  </a:lnTo>
                  <a:cubicBezTo>
                    <a:pt x="35865" y="15699"/>
                    <a:pt x="38929" y="16210"/>
                    <a:pt x="41354" y="17359"/>
                  </a:cubicBezTo>
                  <a:cubicBezTo>
                    <a:pt x="43779" y="18379"/>
                    <a:pt x="45566" y="20039"/>
                    <a:pt x="46842" y="22081"/>
                  </a:cubicBezTo>
                  <a:cubicBezTo>
                    <a:pt x="47991" y="24123"/>
                    <a:pt x="48629" y="26676"/>
                    <a:pt x="48629" y="29739"/>
                  </a:cubicBezTo>
                  <a:cubicBezTo>
                    <a:pt x="48629" y="32802"/>
                    <a:pt x="47991" y="35227"/>
                    <a:pt x="46842" y="37270"/>
                  </a:cubicBezTo>
                  <a:cubicBezTo>
                    <a:pt x="45693" y="39312"/>
                    <a:pt x="43779" y="40843"/>
                    <a:pt x="41354" y="41864"/>
                  </a:cubicBezTo>
                  <a:cubicBezTo>
                    <a:pt x="38929" y="42886"/>
                    <a:pt x="35865" y="43396"/>
                    <a:pt x="32164" y="43396"/>
                  </a:cubicBezTo>
                  <a:lnTo>
                    <a:pt x="19145" y="43396"/>
                  </a:lnTo>
                  <a:lnTo>
                    <a:pt x="19145" y="15827"/>
                  </a:lnTo>
                  <a:close/>
                </a:path>
              </a:pathLst>
            </a:custGeom>
            <a:solidFill>
              <a:srgbClr val="EC607E"/>
            </a:solidFill>
            <a:ln w="0" cap="flat">
              <a:noFill/>
              <a:prstDash val="solid"/>
              <a:miter/>
            </a:ln>
          </p:spPr>
          <p:txBody>
            <a:bodyPr rtlCol="0" anchor="ctr"/>
            <a:lstStyle/>
            <a:p>
              <a:endParaRPr lang="en-GB" sz="1013"/>
            </a:p>
          </p:txBody>
        </p:sp>
        <p:sp>
          <p:nvSpPr>
            <p:cNvPr id="7" name="Freeform 6">
              <a:extLst>
                <a:ext uri="{FF2B5EF4-FFF2-40B4-BE49-F238E27FC236}">
                  <a16:creationId xmlns:a16="http://schemas.microsoft.com/office/drawing/2014/main" id="{5B500DC3-608E-07AA-772D-48E8BEB46852}"/>
                </a:ext>
              </a:extLst>
            </p:cNvPr>
            <p:cNvSpPr/>
            <p:nvPr/>
          </p:nvSpPr>
          <p:spPr>
            <a:xfrm>
              <a:off x="2873574" y="6299553"/>
              <a:ext cx="61009" cy="70327"/>
            </a:xfrm>
            <a:custGeom>
              <a:avLst/>
              <a:gdLst>
                <a:gd name="connsiteX0" fmla="*/ 52330 w 61009"/>
                <a:gd name="connsiteY0" fmla="*/ 5361 h 70327"/>
                <a:gd name="connsiteX1" fmla="*/ 43013 w 61009"/>
                <a:gd name="connsiteY1" fmla="*/ 1276 h 70327"/>
                <a:gd name="connsiteX2" fmla="*/ 32036 w 61009"/>
                <a:gd name="connsiteY2" fmla="*/ 0 h 70327"/>
                <a:gd name="connsiteX3" fmla="*/ 17614 w 61009"/>
                <a:gd name="connsiteY3" fmla="*/ 2425 h 70327"/>
                <a:gd name="connsiteX4" fmla="*/ 7530 w 61009"/>
                <a:gd name="connsiteY4" fmla="*/ 9445 h 70327"/>
                <a:gd name="connsiteX5" fmla="*/ 2298 w 61009"/>
                <a:gd name="connsiteY5" fmla="*/ 20294 h 70327"/>
                <a:gd name="connsiteX6" fmla="*/ 19783 w 61009"/>
                <a:gd name="connsiteY6" fmla="*/ 21698 h 70327"/>
                <a:gd name="connsiteX7" fmla="*/ 23740 w 61009"/>
                <a:gd name="connsiteY7" fmla="*/ 16082 h 70327"/>
                <a:gd name="connsiteX8" fmla="*/ 31909 w 61009"/>
                <a:gd name="connsiteY8" fmla="*/ 13785 h 70327"/>
                <a:gd name="connsiteX9" fmla="*/ 39439 w 61009"/>
                <a:gd name="connsiteY9" fmla="*/ 16082 h 70327"/>
                <a:gd name="connsiteX10" fmla="*/ 42120 w 61009"/>
                <a:gd name="connsiteY10" fmla="*/ 22591 h 70327"/>
                <a:gd name="connsiteX11" fmla="*/ 42120 w 61009"/>
                <a:gd name="connsiteY11" fmla="*/ 22847 h 70327"/>
                <a:gd name="connsiteX12" fmla="*/ 40460 w 61009"/>
                <a:gd name="connsiteY12" fmla="*/ 26165 h 70327"/>
                <a:gd name="connsiteX13" fmla="*/ 35227 w 61009"/>
                <a:gd name="connsiteY13" fmla="*/ 27824 h 70327"/>
                <a:gd name="connsiteX14" fmla="*/ 25655 w 61009"/>
                <a:gd name="connsiteY14" fmla="*/ 28973 h 70327"/>
                <a:gd name="connsiteX15" fmla="*/ 15954 w 61009"/>
                <a:gd name="connsiteY15" fmla="*/ 30632 h 70327"/>
                <a:gd name="connsiteX16" fmla="*/ 7786 w 61009"/>
                <a:gd name="connsiteY16" fmla="*/ 34206 h 70327"/>
                <a:gd name="connsiteX17" fmla="*/ 2042 w 61009"/>
                <a:gd name="connsiteY17" fmla="*/ 40460 h 70327"/>
                <a:gd name="connsiteX18" fmla="*/ 0 w 61009"/>
                <a:gd name="connsiteY18" fmla="*/ 50033 h 70327"/>
                <a:gd name="connsiteX19" fmla="*/ 2936 w 61009"/>
                <a:gd name="connsiteY19" fmla="*/ 61265 h 70327"/>
                <a:gd name="connsiteX20" fmla="*/ 10977 w 61009"/>
                <a:gd name="connsiteY20" fmla="*/ 68030 h 70327"/>
                <a:gd name="connsiteX21" fmla="*/ 22591 w 61009"/>
                <a:gd name="connsiteY21" fmla="*/ 70327 h 70327"/>
                <a:gd name="connsiteX22" fmla="*/ 31526 w 61009"/>
                <a:gd name="connsiteY22" fmla="*/ 68923 h 70327"/>
                <a:gd name="connsiteX23" fmla="*/ 38163 w 61009"/>
                <a:gd name="connsiteY23" fmla="*/ 65094 h 70327"/>
                <a:gd name="connsiteX24" fmla="*/ 42502 w 61009"/>
                <a:gd name="connsiteY24" fmla="*/ 59478 h 70327"/>
                <a:gd name="connsiteX25" fmla="*/ 43013 w 61009"/>
                <a:gd name="connsiteY25" fmla="*/ 59478 h 70327"/>
                <a:gd name="connsiteX26" fmla="*/ 43013 w 61009"/>
                <a:gd name="connsiteY26" fmla="*/ 68923 h 70327"/>
                <a:gd name="connsiteX27" fmla="*/ 61010 w 61009"/>
                <a:gd name="connsiteY27" fmla="*/ 68923 h 70327"/>
                <a:gd name="connsiteX28" fmla="*/ 61010 w 61009"/>
                <a:gd name="connsiteY28" fmla="*/ 22847 h 70327"/>
                <a:gd name="connsiteX29" fmla="*/ 58712 w 61009"/>
                <a:gd name="connsiteY29" fmla="*/ 12381 h 70327"/>
                <a:gd name="connsiteX30" fmla="*/ 52330 w 61009"/>
                <a:gd name="connsiteY30" fmla="*/ 5233 h 70327"/>
                <a:gd name="connsiteX31" fmla="*/ 42247 w 61009"/>
                <a:gd name="connsiteY31" fmla="*/ 44672 h 70327"/>
                <a:gd name="connsiteX32" fmla="*/ 40460 w 61009"/>
                <a:gd name="connsiteY32" fmla="*/ 51182 h 70327"/>
                <a:gd name="connsiteX33" fmla="*/ 35483 w 61009"/>
                <a:gd name="connsiteY33" fmla="*/ 55649 h 70327"/>
                <a:gd name="connsiteX34" fmla="*/ 28080 w 61009"/>
                <a:gd name="connsiteY34" fmla="*/ 57308 h 70327"/>
                <a:gd name="connsiteX35" fmla="*/ 20932 w 61009"/>
                <a:gd name="connsiteY35" fmla="*/ 55266 h 70327"/>
                <a:gd name="connsiteX36" fmla="*/ 18124 w 61009"/>
                <a:gd name="connsiteY36" fmla="*/ 49395 h 70327"/>
                <a:gd name="connsiteX37" fmla="*/ 19528 w 61009"/>
                <a:gd name="connsiteY37" fmla="*/ 44927 h 70327"/>
                <a:gd name="connsiteX38" fmla="*/ 23357 w 61009"/>
                <a:gd name="connsiteY38" fmla="*/ 42119 h 70327"/>
                <a:gd name="connsiteX39" fmla="*/ 29228 w 61009"/>
                <a:gd name="connsiteY39" fmla="*/ 40588 h 70327"/>
                <a:gd name="connsiteX40" fmla="*/ 32675 w 61009"/>
                <a:gd name="connsiteY40" fmla="*/ 40078 h 70327"/>
                <a:gd name="connsiteX41" fmla="*/ 36504 w 61009"/>
                <a:gd name="connsiteY41" fmla="*/ 39439 h 70327"/>
                <a:gd name="connsiteX42" fmla="*/ 39950 w 61009"/>
                <a:gd name="connsiteY42" fmla="*/ 38546 h 70327"/>
                <a:gd name="connsiteX43" fmla="*/ 42375 w 61009"/>
                <a:gd name="connsiteY43" fmla="*/ 37525 h 70327"/>
                <a:gd name="connsiteX44" fmla="*/ 42375 w 61009"/>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09" h="70327">
                  <a:moveTo>
                    <a:pt x="52330" y="5361"/>
                  </a:moveTo>
                  <a:cubicBezTo>
                    <a:pt x="49650" y="3446"/>
                    <a:pt x="46459" y="2170"/>
                    <a:pt x="43013" y="1276"/>
                  </a:cubicBezTo>
                  <a:cubicBezTo>
                    <a:pt x="39567" y="383"/>
                    <a:pt x="35865" y="0"/>
                    <a:pt x="32036" y="0"/>
                  </a:cubicBezTo>
                  <a:cubicBezTo>
                    <a:pt x="26548" y="0"/>
                    <a:pt x="21826" y="766"/>
                    <a:pt x="17614" y="2425"/>
                  </a:cubicBezTo>
                  <a:cubicBezTo>
                    <a:pt x="13529" y="4084"/>
                    <a:pt x="10083" y="6382"/>
                    <a:pt x="7530" y="9445"/>
                  </a:cubicBezTo>
                  <a:cubicBezTo>
                    <a:pt x="4978" y="12508"/>
                    <a:pt x="3191" y="16082"/>
                    <a:pt x="2298" y="20294"/>
                  </a:cubicBezTo>
                  <a:lnTo>
                    <a:pt x="19783" y="21698"/>
                  </a:lnTo>
                  <a:cubicBezTo>
                    <a:pt x="20422" y="19400"/>
                    <a:pt x="21826" y="17614"/>
                    <a:pt x="23740" y="16082"/>
                  </a:cubicBezTo>
                  <a:cubicBezTo>
                    <a:pt x="25782" y="14551"/>
                    <a:pt x="28463" y="13785"/>
                    <a:pt x="31909" y="13785"/>
                  </a:cubicBezTo>
                  <a:cubicBezTo>
                    <a:pt x="35100" y="13785"/>
                    <a:pt x="37652" y="14551"/>
                    <a:pt x="39439" y="16082"/>
                  </a:cubicBezTo>
                  <a:cubicBezTo>
                    <a:pt x="41226" y="17614"/>
                    <a:pt x="42120" y="19783"/>
                    <a:pt x="42120" y="22591"/>
                  </a:cubicBezTo>
                  <a:lnTo>
                    <a:pt x="42120" y="22847"/>
                  </a:lnTo>
                  <a:cubicBezTo>
                    <a:pt x="42120" y="24251"/>
                    <a:pt x="41609" y="25399"/>
                    <a:pt x="40460" y="26165"/>
                  </a:cubicBezTo>
                  <a:cubicBezTo>
                    <a:pt x="39312" y="26931"/>
                    <a:pt x="37652" y="27441"/>
                    <a:pt x="35227" y="27824"/>
                  </a:cubicBezTo>
                  <a:cubicBezTo>
                    <a:pt x="32802" y="28207"/>
                    <a:pt x="29611" y="28590"/>
                    <a:pt x="25655" y="28973"/>
                  </a:cubicBezTo>
                  <a:cubicBezTo>
                    <a:pt x="22336" y="29356"/>
                    <a:pt x="19018" y="29867"/>
                    <a:pt x="15954" y="30632"/>
                  </a:cubicBezTo>
                  <a:cubicBezTo>
                    <a:pt x="12891" y="31398"/>
                    <a:pt x="10211" y="32675"/>
                    <a:pt x="7786" y="34206"/>
                  </a:cubicBezTo>
                  <a:cubicBezTo>
                    <a:pt x="5361" y="35738"/>
                    <a:pt x="3446" y="37908"/>
                    <a:pt x="2042" y="40460"/>
                  </a:cubicBezTo>
                  <a:cubicBezTo>
                    <a:pt x="638" y="43013"/>
                    <a:pt x="0" y="46204"/>
                    <a:pt x="0" y="50033"/>
                  </a:cubicBezTo>
                  <a:cubicBezTo>
                    <a:pt x="0" y="54500"/>
                    <a:pt x="1021" y="58329"/>
                    <a:pt x="2936" y="61265"/>
                  </a:cubicBezTo>
                  <a:cubicBezTo>
                    <a:pt x="4850" y="64328"/>
                    <a:pt x="7658" y="66498"/>
                    <a:pt x="10977" y="68030"/>
                  </a:cubicBezTo>
                  <a:cubicBezTo>
                    <a:pt x="14423" y="69561"/>
                    <a:pt x="18252" y="70327"/>
                    <a:pt x="22591" y="70327"/>
                  </a:cubicBezTo>
                  <a:cubicBezTo>
                    <a:pt x="25910" y="70327"/>
                    <a:pt x="28973" y="69816"/>
                    <a:pt x="31526" y="68923"/>
                  </a:cubicBezTo>
                  <a:cubicBezTo>
                    <a:pt x="34079" y="68030"/>
                    <a:pt x="36376" y="66753"/>
                    <a:pt x="38163" y="65094"/>
                  </a:cubicBezTo>
                  <a:cubicBezTo>
                    <a:pt x="39950" y="63435"/>
                    <a:pt x="41481" y="61648"/>
                    <a:pt x="42502" y="59478"/>
                  </a:cubicBezTo>
                  <a:lnTo>
                    <a:pt x="43013" y="59478"/>
                  </a:lnTo>
                  <a:lnTo>
                    <a:pt x="43013" y="68923"/>
                  </a:lnTo>
                  <a:lnTo>
                    <a:pt x="61010" y="68923"/>
                  </a:lnTo>
                  <a:lnTo>
                    <a:pt x="61010" y="22847"/>
                  </a:lnTo>
                  <a:cubicBezTo>
                    <a:pt x="61010" y="18762"/>
                    <a:pt x="60244"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8" y="57308"/>
                    <a:pt x="28080" y="57308"/>
                  </a:cubicBezTo>
                  <a:cubicBezTo>
                    <a:pt x="25272" y="57308"/>
                    <a:pt x="22719" y="56670"/>
                    <a:pt x="20932" y="55266"/>
                  </a:cubicBezTo>
                  <a:cubicBezTo>
                    <a:pt x="19018" y="53862"/>
                    <a:pt x="18124" y="51948"/>
                    <a:pt x="18124" y="49395"/>
                  </a:cubicBezTo>
                  <a:cubicBezTo>
                    <a:pt x="18124" y="47608"/>
                    <a:pt x="18635" y="46076"/>
                    <a:pt x="19528" y="44927"/>
                  </a:cubicBezTo>
                  <a:cubicBezTo>
                    <a:pt x="20422" y="43779"/>
                    <a:pt x="21698" y="42758"/>
                    <a:pt x="23357" y="42119"/>
                  </a:cubicBezTo>
                  <a:cubicBezTo>
                    <a:pt x="25017" y="41354"/>
                    <a:pt x="26931" y="40843"/>
                    <a:pt x="29228" y="40588"/>
                  </a:cubicBezTo>
                  <a:cubicBezTo>
                    <a:pt x="30249" y="40460"/>
                    <a:pt x="31398" y="40333"/>
                    <a:pt x="32675" y="40078"/>
                  </a:cubicBezTo>
                  <a:cubicBezTo>
                    <a:pt x="33951" y="39822"/>
                    <a:pt x="35227" y="39695"/>
                    <a:pt x="36504"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8" name="Freeform 7">
              <a:extLst>
                <a:ext uri="{FF2B5EF4-FFF2-40B4-BE49-F238E27FC236}">
                  <a16:creationId xmlns:a16="http://schemas.microsoft.com/office/drawing/2014/main" id="{D8FCCEE4-18BA-B6E9-02A6-BCB05C6A2D3A}"/>
                </a:ext>
              </a:extLst>
            </p:cNvPr>
            <p:cNvSpPr/>
            <p:nvPr/>
          </p:nvSpPr>
          <p:spPr>
            <a:xfrm>
              <a:off x="2952452" y="6299425"/>
              <a:ext cx="41353" cy="69306"/>
            </a:xfrm>
            <a:custGeom>
              <a:avLst/>
              <a:gdLst>
                <a:gd name="connsiteX0" fmla="*/ 35483 w 41353"/>
                <a:gd name="connsiteY0" fmla="*/ 0 h 69306"/>
                <a:gd name="connsiteX1" fmla="*/ 25399 w 41353"/>
                <a:gd name="connsiteY1" fmla="*/ 3319 h 69306"/>
                <a:gd name="connsiteX2" fmla="*/ 19145 w 41353"/>
                <a:gd name="connsiteY2" fmla="*/ 12891 h 69306"/>
                <a:gd name="connsiteX3" fmla="*/ 18379 w 41353"/>
                <a:gd name="connsiteY3" fmla="*/ 12891 h 69306"/>
                <a:gd name="connsiteX4" fmla="*/ 18379 w 41353"/>
                <a:gd name="connsiteY4" fmla="*/ 1021 h 69306"/>
                <a:gd name="connsiteX5" fmla="*/ 0 w 41353"/>
                <a:gd name="connsiteY5" fmla="*/ 1021 h 69306"/>
                <a:gd name="connsiteX6" fmla="*/ 0 w 41353"/>
                <a:gd name="connsiteY6" fmla="*/ 69306 h 69306"/>
                <a:gd name="connsiteX7" fmla="*/ 18890 w 41353"/>
                <a:gd name="connsiteY7" fmla="*/ 69306 h 69306"/>
                <a:gd name="connsiteX8" fmla="*/ 18890 w 41353"/>
                <a:gd name="connsiteY8" fmla="*/ 30633 h 69306"/>
                <a:gd name="connsiteX9" fmla="*/ 20804 w 41353"/>
                <a:gd name="connsiteY9" fmla="*/ 23230 h 69306"/>
                <a:gd name="connsiteX10" fmla="*/ 25910 w 41353"/>
                <a:gd name="connsiteY10" fmla="*/ 18252 h 69306"/>
                <a:gd name="connsiteX11" fmla="*/ 33313 w 41353"/>
                <a:gd name="connsiteY11" fmla="*/ 16465 h 69306"/>
                <a:gd name="connsiteX12" fmla="*/ 37652 w 41353"/>
                <a:gd name="connsiteY12" fmla="*/ 16720 h 69306"/>
                <a:gd name="connsiteX13" fmla="*/ 41354 w 41353"/>
                <a:gd name="connsiteY13" fmla="*/ 17486 h 69306"/>
                <a:gd name="connsiteX14" fmla="*/ 41354 w 41353"/>
                <a:gd name="connsiteY14" fmla="*/ 638 h 69306"/>
                <a:gd name="connsiteX15" fmla="*/ 38418 w 41353"/>
                <a:gd name="connsiteY15" fmla="*/ 128 h 69306"/>
                <a:gd name="connsiteX16" fmla="*/ 35355 w 41353"/>
                <a:gd name="connsiteY16" fmla="*/ 0 h 6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353" h="69306">
                  <a:moveTo>
                    <a:pt x="35483" y="0"/>
                  </a:moveTo>
                  <a:cubicBezTo>
                    <a:pt x="31653" y="0"/>
                    <a:pt x="28335" y="1149"/>
                    <a:pt x="25399" y="3319"/>
                  </a:cubicBezTo>
                  <a:cubicBezTo>
                    <a:pt x="22464" y="5489"/>
                    <a:pt x="20421" y="8679"/>
                    <a:pt x="19145" y="12891"/>
                  </a:cubicBezTo>
                  <a:lnTo>
                    <a:pt x="18379" y="12891"/>
                  </a:lnTo>
                  <a:lnTo>
                    <a:pt x="18379" y="1021"/>
                  </a:lnTo>
                  <a:lnTo>
                    <a:pt x="0" y="1021"/>
                  </a:lnTo>
                  <a:lnTo>
                    <a:pt x="0" y="69306"/>
                  </a:lnTo>
                  <a:lnTo>
                    <a:pt x="18890" y="69306"/>
                  </a:lnTo>
                  <a:lnTo>
                    <a:pt x="18890" y="30633"/>
                  </a:lnTo>
                  <a:cubicBezTo>
                    <a:pt x="18890" y="27825"/>
                    <a:pt x="19528" y="25400"/>
                    <a:pt x="20804" y="23230"/>
                  </a:cubicBezTo>
                  <a:cubicBezTo>
                    <a:pt x="22081" y="21060"/>
                    <a:pt x="23740" y="19401"/>
                    <a:pt x="25910" y="18252"/>
                  </a:cubicBezTo>
                  <a:cubicBezTo>
                    <a:pt x="28080" y="17103"/>
                    <a:pt x="30632" y="16465"/>
                    <a:pt x="33313" y="16465"/>
                  </a:cubicBezTo>
                  <a:cubicBezTo>
                    <a:pt x="34589" y="16465"/>
                    <a:pt x="35993" y="16465"/>
                    <a:pt x="37652" y="16720"/>
                  </a:cubicBezTo>
                  <a:cubicBezTo>
                    <a:pt x="39184" y="16976"/>
                    <a:pt x="40460" y="17103"/>
                    <a:pt x="41354" y="17486"/>
                  </a:cubicBezTo>
                  <a:lnTo>
                    <a:pt x="41354" y="638"/>
                  </a:lnTo>
                  <a:cubicBezTo>
                    <a:pt x="40588" y="383"/>
                    <a:pt x="39567" y="256"/>
                    <a:pt x="38418" y="128"/>
                  </a:cubicBezTo>
                  <a:cubicBezTo>
                    <a:pt x="37269" y="128"/>
                    <a:pt x="36248" y="0"/>
                    <a:pt x="35355" y="0"/>
                  </a:cubicBezTo>
                  <a:close/>
                </a:path>
              </a:pathLst>
            </a:custGeom>
            <a:solidFill>
              <a:srgbClr val="EC607E"/>
            </a:solidFill>
            <a:ln w="0" cap="flat">
              <a:noFill/>
              <a:prstDash val="solid"/>
              <a:miter/>
            </a:ln>
          </p:spPr>
          <p:txBody>
            <a:bodyPr rtlCol="0" anchor="ctr"/>
            <a:lstStyle/>
            <a:p>
              <a:endParaRPr lang="en-GB" sz="1013"/>
            </a:p>
          </p:txBody>
        </p:sp>
        <p:sp>
          <p:nvSpPr>
            <p:cNvPr id="9" name="Freeform 8">
              <a:extLst>
                <a:ext uri="{FF2B5EF4-FFF2-40B4-BE49-F238E27FC236}">
                  <a16:creationId xmlns:a16="http://schemas.microsoft.com/office/drawing/2014/main" id="{EDABD2A0-FA8C-00F9-860A-72D27949E1B8}"/>
                </a:ext>
              </a:extLst>
            </p:cNvPr>
            <p:cNvSpPr/>
            <p:nvPr/>
          </p:nvSpPr>
          <p:spPr>
            <a:xfrm>
              <a:off x="3000954" y="6299425"/>
              <a:ext cx="65476" cy="70709"/>
            </a:xfrm>
            <a:custGeom>
              <a:avLst/>
              <a:gdLst>
                <a:gd name="connsiteX0" fmla="*/ 55904 w 65476"/>
                <a:gd name="connsiteY0" fmla="*/ 8679 h 70709"/>
                <a:gd name="connsiteX1" fmla="*/ 45693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3 w 65476"/>
                <a:gd name="connsiteY8" fmla="*/ 70710 h 70709"/>
                <a:gd name="connsiteX9" fmla="*/ 48757 w 65476"/>
                <a:gd name="connsiteY9" fmla="*/ 68157 h 70709"/>
                <a:gd name="connsiteX10" fmla="*/ 59350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7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287 w 65476"/>
                <a:gd name="connsiteY23" fmla="*/ 8807 h 70709"/>
                <a:gd name="connsiteX24" fmla="*/ 18762 w 65476"/>
                <a:gd name="connsiteY24" fmla="*/ 28208 h 70709"/>
                <a:gd name="connsiteX25" fmla="*/ 20549 w 65476"/>
                <a:gd name="connsiteY25" fmla="*/ 21443 h 70709"/>
                <a:gd name="connsiteX26" fmla="*/ 25782 w 65476"/>
                <a:gd name="connsiteY26" fmla="*/ 16210 h 70709"/>
                <a:gd name="connsiteX27" fmla="*/ 33441 w 65476"/>
                <a:gd name="connsiteY27" fmla="*/ 14168 h 70709"/>
                <a:gd name="connsiteX28" fmla="*/ 40716 w 65476"/>
                <a:gd name="connsiteY28" fmla="*/ 15954 h 70709"/>
                <a:gd name="connsiteX29" fmla="*/ 45693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3" y="2170"/>
                  </a:cubicBezTo>
                  <a:cubicBezTo>
                    <a:pt x="41737" y="766"/>
                    <a:pt x="37525" y="0"/>
                    <a:pt x="33058" y="0"/>
                  </a:cubicBezTo>
                  <a:cubicBezTo>
                    <a:pt x="26421"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1" y="63435"/>
                    <a:pt x="15699" y="66370"/>
                  </a:cubicBezTo>
                  <a:cubicBezTo>
                    <a:pt x="20805" y="69178"/>
                    <a:pt x="26803" y="70710"/>
                    <a:pt x="33823" y="70710"/>
                  </a:cubicBezTo>
                  <a:cubicBezTo>
                    <a:pt x="39439" y="70710"/>
                    <a:pt x="44417" y="69816"/>
                    <a:pt x="48757" y="68157"/>
                  </a:cubicBezTo>
                  <a:cubicBezTo>
                    <a:pt x="53096" y="66370"/>
                    <a:pt x="56542" y="63945"/>
                    <a:pt x="59350" y="60882"/>
                  </a:cubicBezTo>
                  <a:cubicBezTo>
                    <a:pt x="62158" y="57691"/>
                    <a:pt x="63945" y="54118"/>
                    <a:pt x="64839" y="49905"/>
                  </a:cubicBezTo>
                  <a:lnTo>
                    <a:pt x="47353" y="48757"/>
                  </a:lnTo>
                  <a:cubicBezTo>
                    <a:pt x="46714" y="50416"/>
                    <a:pt x="45693" y="51948"/>
                    <a:pt x="44545" y="53096"/>
                  </a:cubicBezTo>
                  <a:cubicBezTo>
                    <a:pt x="43268" y="54245"/>
                    <a:pt x="41864" y="55138"/>
                    <a:pt x="40077" y="55777"/>
                  </a:cubicBezTo>
                  <a:cubicBezTo>
                    <a:pt x="38291" y="56415"/>
                    <a:pt x="36376" y="56670"/>
                    <a:pt x="34334" y="56670"/>
                  </a:cubicBezTo>
                  <a:cubicBezTo>
                    <a:pt x="31143" y="56670"/>
                    <a:pt x="28463" y="56032"/>
                    <a:pt x="26165" y="54628"/>
                  </a:cubicBezTo>
                  <a:cubicBezTo>
                    <a:pt x="23868" y="53224"/>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287" y="8807"/>
                  </a:cubicBezTo>
                  <a:close/>
                  <a:moveTo>
                    <a:pt x="18762" y="28208"/>
                  </a:moveTo>
                  <a:cubicBezTo>
                    <a:pt x="18762" y="25783"/>
                    <a:pt x="19401" y="23485"/>
                    <a:pt x="20549" y="21443"/>
                  </a:cubicBezTo>
                  <a:cubicBezTo>
                    <a:pt x="21826" y="19273"/>
                    <a:pt x="23485" y="17486"/>
                    <a:pt x="25782" y="16210"/>
                  </a:cubicBezTo>
                  <a:cubicBezTo>
                    <a:pt x="28080" y="14933"/>
                    <a:pt x="30505" y="14168"/>
                    <a:pt x="33441" y="14168"/>
                  </a:cubicBezTo>
                  <a:cubicBezTo>
                    <a:pt x="36376" y="14168"/>
                    <a:pt x="38673" y="14806"/>
                    <a:pt x="40716" y="15954"/>
                  </a:cubicBezTo>
                  <a:cubicBezTo>
                    <a:pt x="42758" y="17103"/>
                    <a:pt x="44417" y="18762"/>
                    <a:pt x="45693"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11" name="Freeform 10">
              <a:extLst>
                <a:ext uri="{FF2B5EF4-FFF2-40B4-BE49-F238E27FC236}">
                  <a16:creationId xmlns:a16="http://schemas.microsoft.com/office/drawing/2014/main" id="{A669D7BD-6141-7562-2CEB-06CCE011E88E}"/>
                </a:ext>
              </a:extLst>
            </p:cNvPr>
            <p:cNvSpPr/>
            <p:nvPr/>
          </p:nvSpPr>
          <p:spPr>
            <a:xfrm>
              <a:off x="3114166" y="6277599"/>
              <a:ext cx="76836" cy="91131"/>
            </a:xfrm>
            <a:custGeom>
              <a:avLst/>
              <a:gdLst>
                <a:gd name="connsiteX0" fmla="*/ 56159 w 76836"/>
                <a:gd name="connsiteY0" fmla="*/ 5488 h 91131"/>
                <a:gd name="connsiteX1" fmla="*/ 32547 w 76836"/>
                <a:gd name="connsiteY1" fmla="*/ 0 h 91131"/>
                <a:gd name="connsiteX2" fmla="*/ 0 w 76836"/>
                <a:gd name="connsiteY2" fmla="*/ 0 h 91131"/>
                <a:gd name="connsiteX3" fmla="*/ 0 w 76836"/>
                <a:gd name="connsiteY3" fmla="*/ 91132 h 91131"/>
                <a:gd name="connsiteX4" fmla="*/ 32292 w 76836"/>
                <a:gd name="connsiteY4" fmla="*/ 91132 h 91131"/>
                <a:gd name="connsiteX5" fmla="*/ 56159 w 76836"/>
                <a:gd name="connsiteY5" fmla="*/ 85643 h 91131"/>
                <a:gd name="connsiteX6" fmla="*/ 71475 w 76836"/>
                <a:gd name="connsiteY6" fmla="*/ 69944 h 91131"/>
                <a:gd name="connsiteX7" fmla="*/ 76836 w 76836"/>
                <a:gd name="connsiteY7" fmla="*/ 45438 h 91131"/>
                <a:gd name="connsiteX8" fmla="*/ 71475 w 76836"/>
                <a:gd name="connsiteY8" fmla="*/ 21060 h 91131"/>
                <a:gd name="connsiteX9" fmla="*/ 56159 w 76836"/>
                <a:gd name="connsiteY9" fmla="*/ 5488 h 91131"/>
                <a:gd name="connsiteX10" fmla="*/ 54628 w 76836"/>
                <a:gd name="connsiteY10" fmla="*/ 62031 h 91131"/>
                <a:gd name="connsiteX11" fmla="*/ 45821 w 76836"/>
                <a:gd name="connsiteY11" fmla="*/ 71476 h 91131"/>
                <a:gd name="connsiteX12" fmla="*/ 31398 w 76836"/>
                <a:gd name="connsiteY12" fmla="*/ 74539 h 91131"/>
                <a:gd name="connsiteX13" fmla="*/ 19145 w 76836"/>
                <a:gd name="connsiteY13" fmla="*/ 74539 h 91131"/>
                <a:gd name="connsiteX14" fmla="*/ 19145 w 76836"/>
                <a:gd name="connsiteY14" fmla="*/ 16465 h 91131"/>
                <a:gd name="connsiteX15" fmla="*/ 31398 w 76836"/>
                <a:gd name="connsiteY15" fmla="*/ 16465 h 91131"/>
                <a:gd name="connsiteX16" fmla="*/ 45821 w 76836"/>
                <a:gd name="connsiteY16" fmla="*/ 19528 h 91131"/>
                <a:gd name="connsiteX17" fmla="*/ 54628 w 76836"/>
                <a:gd name="connsiteY17" fmla="*/ 28973 h 91131"/>
                <a:gd name="connsiteX18" fmla="*/ 57563 w 76836"/>
                <a:gd name="connsiteY18" fmla="*/ 45438 h 91131"/>
                <a:gd name="connsiteX19" fmla="*/ 54628 w 76836"/>
                <a:gd name="connsiteY19" fmla="*/ 6203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836" h="91131">
                  <a:moveTo>
                    <a:pt x="56159" y="5488"/>
                  </a:moveTo>
                  <a:cubicBezTo>
                    <a:pt x="49522" y="1914"/>
                    <a:pt x="41609" y="0"/>
                    <a:pt x="32547" y="0"/>
                  </a:cubicBezTo>
                  <a:lnTo>
                    <a:pt x="0" y="0"/>
                  </a:lnTo>
                  <a:lnTo>
                    <a:pt x="0" y="91132"/>
                  </a:lnTo>
                  <a:lnTo>
                    <a:pt x="32292" y="91132"/>
                  </a:lnTo>
                  <a:cubicBezTo>
                    <a:pt x="41481" y="91132"/>
                    <a:pt x="49522" y="89345"/>
                    <a:pt x="56159" y="85643"/>
                  </a:cubicBezTo>
                  <a:cubicBezTo>
                    <a:pt x="62796" y="81942"/>
                    <a:pt x="67902" y="76709"/>
                    <a:pt x="71475" y="69944"/>
                  </a:cubicBezTo>
                  <a:cubicBezTo>
                    <a:pt x="75049" y="63179"/>
                    <a:pt x="76836" y="55011"/>
                    <a:pt x="76836" y="45438"/>
                  </a:cubicBezTo>
                  <a:cubicBezTo>
                    <a:pt x="76836" y="35865"/>
                    <a:pt x="75049" y="27824"/>
                    <a:pt x="71475" y="21060"/>
                  </a:cubicBezTo>
                  <a:cubicBezTo>
                    <a:pt x="67902" y="14295"/>
                    <a:pt x="62796" y="9062"/>
                    <a:pt x="56159" y="5488"/>
                  </a:cubicBezTo>
                  <a:close/>
                  <a:moveTo>
                    <a:pt x="54628" y="62031"/>
                  </a:moveTo>
                  <a:cubicBezTo>
                    <a:pt x="52713" y="66370"/>
                    <a:pt x="49778" y="69433"/>
                    <a:pt x="45821" y="71476"/>
                  </a:cubicBezTo>
                  <a:cubicBezTo>
                    <a:pt x="41864" y="73518"/>
                    <a:pt x="37142" y="74539"/>
                    <a:pt x="31398" y="74539"/>
                  </a:cubicBezTo>
                  <a:lnTo>
                    <a:pt x="19145" y="74539"/>
                  </a:lnTo>
                  <a:lnTo>
                    <a:pt x="19145" y="16465"/>
                  </a:lnTo>
                  <a:lnTo>
                    <a:pt x="31398" y="16465"/>
                  </a:lnTo>
                  <a:cubicBezTo>
                    <a:pt x="37142" y="16465"/>
                    <a:pt x="41864" y="17486"/>
                    <a:pt x="45821" y="19528"/>
                  </a:cubicBezTo>
                  <a:cubicBezTo>
                    <a:pt x="49650" y="21570"/>
                    <a:pt x="52586" y="24633"/>
                    <a:pt x="54628" y="28973"/>
                  </a:cubicBezTo>
                  <a:cubicBezTo>
                    <a:pt x="56542" y="33185"/>
                    <a:pt x="57563" y="38801"/>
                    <a:pt x="57563" y="45438"/>
                  </a:cubicBezTo>
                  <a:cubicBezTo>
                    <a:pt x="57563" y="52075"/>
                    <a:pt x="56542" y="57819"/>
                    <a:pt x="54628" y="62031"/>
                  </a:cubicBezTo>
                  <a:close/>
                </a:path>
              </a:pathLst>
            </a:custGeom>
            <a:solidFill>
              <a:srgbClr val="EC607E"/>
            </a:solidFill>
            <a:ln w="0" cap="flat">
              <a:noFill/>
              <a:prstDash val="solid"/>
              <a:miter/>
            </a:ln>
          </p:spPr>
          <p:txBody>
            <a:bodyPr rtlCol="0" anchor="ctr"/>
            <a:lstStyle/>
            <a:p>
              <a:endParaRPr lang="en-GB" sz="1013"/>
            </a:p>
          </p:txBody>
        </p:sp>
        <p:sp>
          <p:nvSpPr>
            <p:cNvPr id="12" name="Freeform 11">
              <a:extLst>
                <a:ext uri="{FF2B5EF4-FFF2-40B4-BE49-F238E27FC236}">
                  <a16:creationId xmlns:a16="http://schemas.microsoft.com/office/drawing/2014/main" id="{65B3C81D-E6AA-81FC-9805-843820EBAFC4}"/>
                </a:ext>
              </a:extLst>
            </p:cNvPr>
            <p:cNvSpPr/>
            <p:nvPr/>
          </p:nvSpPr>
          <p:spPr>
            <a:xfrm>
              <a:off x="3207212" y="6272366"/>
              <a:ext cx="20549" cy="19145"/>
            </a:xfrm>
            <a:custGeom>
              <a:avLst/>
              <a:gdLst>
                <a:gd name="connsiteX0" fmla="*/ 10338 w 20549"/>
                <a:gd name="connsiteY0" fmla="*/ 0 h 19145"/>
                <a:gd name="connsiteX1" fmla="*/ 3063 w 20549"/>
                <a:gd name="connsiteY1" fmla="*/ 2808 h 19145"/>
                <a:gd name="connsiteX2" fmla="*/ 0 w 20549"/>
                <a:gd name="connsiteY2" fmla="*/ 9573 h 19145"/>
                <a:gd name="connsiteX3" fmla="*/ 3063 w 20549"/>
                <a:gd name="connsiteY3" fmla="*/ 16337 h 19145"/>
                <a:gd name="connsiteX4" fmla="*/ 10338 w 20549"/>
                <a:gd name="connsiteY4" fmla="*/ 19145 h 19145"/>
                <a:gd name="connsiteX5" fmla="*/ 17614 w 20549"/>
                <a:gd name="connsiteY5" fmla="*/ 16337 h 19145"/>
                <a:gd name="connsiteX6" fmla="*/ 20549 w 20549"/>
                <a:gd name="connsiteY6" fmla="*/ 9573 h 19145"/>
                <a:gd name="connsiteX7" fmla="*/ 17614 w 20549"/>
                <a:gd name="connsiteY7" fmla="*/ 2808 h 19145"/>
                <a:gd name="connsiteX8" fmla="*/ 10338 w 20549"/>
                <a:gd name="connsiteY8"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 h="19145">
                  <a:moveTo>
                    <a:pt x="10338" y="0"/>
                  </a:moveTo>
                  <a:cubicBezTo>
                    <a:pt x="7530" y="0"/>
                    <a:pt x="5105" y="894"/>
                    <a:pt x="3063" y="2808"/>
                  </a:cubicBezTo>
                  <a:cubicBezTo>
                    <a:pt x="1021" y="4722"/>
                    <a:pt x="0" y="6892"/>
                    <a:pt x="0" y="9573"/>
                  </a:cubicBezTo>
                  <a:cubicBezTo>
                    <a:pt x="0" y="12253"/>
                    <a:pt x="1021" y="14423"/>
                    <a:pt x="3063" y="16337"/>
                  </a:cubicBezTo>
                  <a:cubicBezTo>
                    <a:pt x="5105" y="18252"/>
                    <a:pt x="7530" y="19145"/>
                    <a:pt x="10338" y="19145"/>
                  </a:cubicBezTo>
                  <a:cubicBezTo>
                    <a:pt x="13146" y="19145"/>
                    <a:pt x="15571" y="18252"/>
                    <a:pt x="17614" y="16337"/>
                  </a:cubicBezTo>
                  <a:cubicBezTo>
                    <a:pt x="19656" y="14423"/>
                    <a:pt x="20549" y="12253"/>
                    <a:pt x="20549" y="9573"/>
                  </a:cubicBezTo>
                  <a:cubicBezTo>
                    <a:pt x="20549" y="6892"/>
                    <a:pt x="19528" y="4722"/>
                    <a:pt x="17614" y="2808"/>
                  </a:cubicBezTo>
                  <a:cubicBezTo>
                    <a:pt x="15571" y="894"/>
                    <a:pt x="13146" y="0"/>
                    <a:pt x="10338" y="0"/>
                  </a:cubicBezTo>
                  <a:close/>
                </a:path>
              </a:pathLst>
            </a:custGeom>
            <a:solidFill>
              <a:srgbClr val="EC607E"/>
            </a:solidFill>
            <a:ln w="0" cap="flat">
              <a:noFill/>
              <a:prstDash val="solid"/>
              <a:miter/>
            </a:ln>
          </p:spPr>
          <p:txBody>
            <a:bodyPr rtlCol="0" anchor="ctr"/>
            <a:lstStyle/>
            <a:p>
              <a:endParaRPr lang="en-GB" sz="1013"/>
            </a:p>
          </p:txBody>
        </p:sp>
        <p:sp>
          <p:nvSpPr>
            <p:cNvPr id="13" name="Freeform 12">
              <a:extLst>
                <a:ext uri="{FF2B5EF4-FFF2-40B4-BE49-F238E27FC236}">
                  <a16:creationId xmlns:a16="http://schemas.microsoft.com/office/drawing/2014/main" id="{DB07FD78-5320-AC38-A4E7-24FC67F5A408}"/>
                </a:ext>
              </a:extLst>
            </p:cNvPr>
            <p:cNvSpPr/>
            <p:nvPr/>
          </p:nvSpPr>
          <p:spPr>
            <a:xfrm>
              <a:off x="3207978" y="6300318"/>
              <a:ext cx="18889" cy="68284"/>
            </a:xfrm>
            <a:custGeom>
              <a:avLst/>
              <a:gdLst>
                <a:gd name="connsiteX0" fmla="*/ 0 w 18889"/>
                <a:gd name="connsiteY0" fmla="*/ 0 h 68284"/>
                <a:gd name="connsiteX1" fmla="*/ 18890 w 18889"/>
                <a:gd name="connsiteY1" fmla="*/ 0 h 68284"/>
                <a:gd name="connsiteX2" fmla="*/ 18890 w 18889"/>
                <a:gd name="connsiteY2" fmla="*/ 68285 h 68284"/>
                <a:gd name="connsiteX3" fmla="*/ 0 w 18889"/>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8889" h="68284">
                  <a:moveTo>
                    <a:pt x="0" y="0"/>
                  </a:moveTo>
                  <a:lnTo>
                    <a:pt x="18890" y="0"/>
                  </a:lnTo>
                  <a:lnTo>
                    <a:pt x="18890" y="68285"/>
                  </a:lnTo>
                  <a:lnTo>
                    <a:pt x="0" y="68285"/>
                  </a:lnTo>
                  <a:close/>
                </a:path>
              </a:pathLst>
            </a:custGeom>
            <a:solidFill>
              <a:srgbClr val="EC607E"/>
            </a:solidFill>
            <a:ln w="0" cap="flat">
              <a:noFill/>
              <a:prstDash val="solid"/>
              <a:miter/>
            </a:ln>
          </p:spPr>
          <p:txBody>
            <a:bodyPr rtlCol="0" anchor="ctr"/>
            <a:lstStyle/>
            <a:p>
              <a:endParaRPr lang="en-GB" sz="1013"/>
            </a:p>
          </p:txBody>
        </p:sp>
        <p:sp>
          <p:nvSpPr>
            <p:cNvPr id="14" name="Freeform 13">
              <a:extLst>
                <a:ext uri="{FF2B5EF4-FFF2-40B4-BE49-F238E27FC236}">
                  <a16:creationId xmlns:a16="http://schemas.microsoft.com/office/drawing/2014/main" id="{03BD6A68-3D21-23C0-D4F9-35BBCF98A6A6}"/>
                </a:ext>
              </a:extLst>
            </p:cNvPr>
            <p:cNvSpPr/>
            <p:nvPr/>
          </p:nvSpPr>
          <p:spPr>
            <a:xfrm>
              <a:off x="3242184" y="6299680"/>
              <a:ext cx="61392" cy="70326"/>
            </a:xfrm>
            <a:custGeom>
              <a:avLst/>
              <a:gdLst>
                <a:gd name="connsiteX0" fmla="*/ 41609 w 61392"/>
                <a:gd name="connsiteY0" fmla="*/ 29356 h 70326"/>
                <a:gd name="connsiteX1" fmla="*/ 29228 w 61392"/>
                <a:gd name="connsiteY1" fmla="*/ 26803 h 70326"/>
                <a:gd name="connsiteX2" fmla="*/ 22464 w 61392"/>
                <a:gd name="connsiteY2" fmla="*/ 24123 h 70326"/>
                <a:gd name="connsiteX3" fmla="*/ 20549 w 61392"/>
                <a:gd name="connsiteY3" fmla="*/ 20039 h 70326"/>
                <a:gd name="connsiteX4" fmla="*/ 23612 w 61392"/>
                <a:gd name="connsiteY4" fmla="*/ 15189 h 70326"/>
                <a:gd name="connsiteX5" fmla="*/ 31015 w 61392"/>
                <a:gd name="connsiteY5" fmla="*/ 13402 h 70326"/>
                <a:gd name="connsiteX6" fmla="*/ 36631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09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6 w 61392"/>
                <a:gd name="connsiteY20" fmla="*/ 54755 h 70326"/>
                <a:gd name="connsiteX21" fmla="*/ 31015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5 w 61392"/>
                <a:gd name="connsiteY26" fmla="*/ 70327 h 70326"/>
                <a:gd name="connsiteX27" fmla="*/ 46714 w 61392"/>
                <a:gd name="connsiteY27" fmla="*/ 67519 h 70326"/>
                <a:gd name="connsiteX28" fmla="*/ 57436 w 61392"/>
                <a:gd name="connsiteY28" fmla="*/ 59605 h 70326"/>
                <a:gd name="connsiteX29" fmla="*/ 61392 w 61392"/>
                <a:gd name="connsiteY29" fmla="*/ 47863 h 70326"/>
                <a:gd name="connsiteX30" fmla="*/ 56542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8" y="26803"/>
                  </a:lnTo>
                  <a:cubicBezTo>
                    <a:pt x="26037" y="26165"/>
                    <a:pt x="23868" y="25271"/>
                    <a:pt x="22464" y="24123"/>
                  </a:cubicBezTo>
                  <a:cubicBezTo>
                    <a:pt x="21187" y="22974"/>
                    <a:pt x="20549" y="21570"/>
                    <a:pt x="20549" y="20039"/>
                  </a:cubicBezTo>
                  <a:cubicBezTo>
                    <a:pt x="20549" y="17997"/>
                    <a:pt x="21570" y="16337"/>
                    <a:pt x="23612" y="15189"/>
                  </a:cubicBezTo>
                  <a:cubicBezTo>
                    <a:pt x="25655" y="13912"/>
                    <a:pt x="28080" y="13402"/>
                    <a:pt x="31015" y="13402"/>
                  </a:cubicBezTo>
                  <a:cubicBezTo>
                    <a:pt x="33185" y="13402"/>
                    <a:pt x="35099" y="13784"/>
                    <a:pt x="36631" y="14550"/>
                  </a:cubicBezTo>
                  <a:cubicBezTo>
                    <a:pt x="38163" y="15316"/>
                    <a:pt x="39439"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8" y="30505"/>
                    <a:pt x="6509"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5"/>
                  </a:cubicBezTo>
                  <a:cubicBezTo>
                    <a:pt x="37014" y="56032"/>
                    <a:pt x="34334" y="56670"/>
                    <a:pt x="31015" y="56670"/>
                  </a:cubicBezTo>
                  <a:cubicBezTo>
                    <a:pt x="27697" y="56670"/>
                    <a:pt x="24889" y="55904"/>
                    <a:pt x="22719" y="54500"/>
                  </a:cubicBezTo>
                  <a:cubicBezTo>
                    <a:pt x="20549" y="53096"/>
                    <a:pt x="19145" y="50926"/>
                    <a:pt x="18635" y="48246"/>
                  </a:cubicBezTo>
                  <a:lnTo>
                    <a:pt x="0" y="49267"/>
                  </a:lnTo>
                  <a:cubicBezTo>
                    <a:pt x="893" y="55776"/>
                    <a:pt x="4084" y="61010"/>
                    <a:pt x="9445" y="64711"/>
                  </a:cubicBezTo>
                  <a:cubicBezTo>
                    <a:pt x="14806" y="68540"/>
                    <a:pt x="21953" y="70327"/>
                    <a:pt x="31015" y="70327"/>
                  </a:cubicBezTo>
                  <a:cubicBezTo>
                    <a:pt x="36887" y="70327"/>
                    <a:pt x="42247" y="69433"/>
                    <a:pt x="46714" y="67519"/>
                  </a:cubicBezTo>
                  <a:cubicBezTo>
                    <a:pt x="51309" y="65604"/>
                    <a:pt x="54883" y="63052"/>
                    <a:pt x="57436" y="59605"/>
                  </a:cubicBezTo>
                  <a:cubicBezTo>
                    <a:pt x="60116" y="56287"/>
                    <a:pt x="61392" y="52330"/>
                    <a:pt x="61392" y="47863"/>
                  </a:cubicBezTo>
                  <a:cubicBezTo>
                    <a:pt x="61392" y="42885"/>
                    <a:pt x="59733" y="38929"/>
                    <a:pt x="56542"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15" name="Freeform 14">
              <a:extLst>
                <a:ext uri="{FF2B5EF4-FFF2-40B4-BE49-F238E27FC236}">
                  <a16:creationId xmlns:a16="http://schemas.microsoft.com/office/drawing/2014/main" id="{1EEC3D59-4392-BB14-4B4B-77C713E6F70F}"/>
                </a:ext>
              </a:extLst>
            </p:cNvPr>
            <p:cNvSpPr/>
            <p:nvPr/>
          </p:nvSpPr>
          <p:spPr>
            <a:xfrm>
              <a:off x="3315957"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566 w 65476"/>
                <a:gd name="connsiteY29" fmla="*/ 20932 h 70709"/>
                <a:gd name="connsiteX30" fmla="*/ 47353 w 65476"/>
                <a:gd name="connsiteY30" fmla="*/ 28208 h 70709"/>
                <a:gd name="connsiteX31" fmla="*/ 18762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864" y="638"/>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160" y="8807"/>
                  </a:cubicBezTo>
                  <a:close/>
                  <a:moveTo>
                    <a:pt x="18762" y="28208"/>
                  </a:moveTo>
                  <a:cubicBezTo>
                    <a:pt x="18762" y="25783"/>
                    <a:pt x="19401" y="23485"/>
                    <a:pt x="20549" y="21443"/>
                  </a:cubicBezTo>
                  <a:cubicBezTo>
                    <a:pt x="21826" y="19273"/>
                    <a:pt x="23485" y="17486"/>
                    <a:pt x="25783" y="16210"/>
                  </a:cubicBezTo>
                  <a:cubicBezTo>
                    <a:pt x="28080" y="14933"/>
                    <a:pt x="30505" y="14168"/>
                    <a:pt x="33441" y="14168"/>
                  </a:cubicBezTo>
                  <a:cubicBezTo>
                    <a:pt x="36376" y="14168"/>
                    <a:pt x="38673" y="14806"/>
                    <a:pt x="40716" y="15954"/>
                  </a:cubicBezTo>
                  <a:cubicBezTo>
                    <a:pt x="42758" y="17103"/>
                    <a:pt x="44417" y="18762"/>
                    <a:pt x="45566" y="20932"/>
                  </a:cubicBezTo>
                  <a:cubicBezTo>
                    <a:pt x="46714" y="22975"/>
                    <a:pt x="47353" y="25400"/>
                    <a:pt x="47353" y="28208"/>
                  </a:cubicBezTo>
                  <a:lnTo>
                    <a:pt x="18762" y="28208"/>
                  </a:lnTo>
                  <a:close/>
                </a:path>
              </a:pathLst>
            </a:custGeom>
            <a:solidFill>
              <a:srgbClr val="EC607E"/>
            </a:solidFill>
            <a:ln w="0" cap="flat">
              <a:noFill/>
              <a:prstDash val="solid"/>
              <a:miter/>
            </a:ln>
          </p:spPr>
          <p:txBody>
            <a:bodyPr rtlCol="0" anchor="ctr"/>
            <a:lstStyle/>
            <a:p>
              <a:endParaRPr lang="en-GB" sz="1013"/>
            </a:p>
          </p:txBody>
        </p:sp>
        <p:sp>
          <p:nvSpPr>
            <p:cNvPr id="16" name="Freeform 15">
              <a:extLst>
                <a:ext uri="{FF2B5EF4-FFF2-40B4-BE49-F238E27FC236}">
                  <a16:creationId xmlns:a16="http://schemas.microsoft.com/office/drawing/2014/main" id="{13B243F3-D5E6-072B-0B9F-702D58C80A4B}"/>
                </a:ext>
              </a:extLst>
            </p:cNvPr>
            <p:cNvSpPr/>
            <p:nvPr/>
          </p:nvSpPr>
          <p:spPr>
            <a:xfrm>
              <a:off x="3393559" y="6299553"/>
              <a:ext cx="61137" cy="70327"/>
            </a:xfrm>
            <a:custGeom>
              <a:avLst/>
              <a:gdLst>
                <a:gd name="connsiteX0" fmla="*/ 52330 w 61137"/>
                <a:gd name="connsiteY0" fmla="*/ 5361 h 70327"/>
                <a:gd name="connsiteX1" fmla="*/ 43013 w 61137"/>
                <a:gd name="connsiteY1" fmla="*/ 1276 h 70327"/>
                <a:gd name="connsiteX2" fmla="*/ 32037 w 61137"/>
                <a:gd name="connsiteY2" fmla="*/ 0 h 70327"/>
                <a:gd name="connsiteX3" fmla="*/ 17614 w 61137"/>
                <a:gd name="connsiteY3" fmla="*/ 2425 h 70327"/>
                <a:gd name="connsiteX4" fmla="*/ 7530 w 61137"/>
                <a:gd name="connsiteY4" fmla="*/ 9445 h 70327"/>
                <a:gd name="connsiteX5" fmla="*/ 2297 w 61137"/>
                <a:gd name="connsiteY5" fmla="*/ 20294 h 70327"/>
                <a:gd name="connsiteX6" fmla="*/ 19783 w 61137"/>
                <a:gd name="connsiteY6" fmla="*/ 21698 h 70327"/>
                <a:gd name="connsiteX7" fmla="*/ 23740 w 61137"/>
                <a:gd name="connsiteY7" fmla="*/ 16082 h 70327"/>
                <a:gd name="connsiteX8" fmla="*/ 31909 w 61137"/>
                <a:gd name="connsiteY8" fmla="*/ 13785 h 70327"/>
                <a:gd name="connsiteX9" fmla="*/ 39439 w 61137"/>
                <a:gd name="connsiteY9" fmla="*/ 16082 h 70327"/>
                <a:gd name="connsiteX10" fmla="*/ 42119 w 61137"/>
                <a:gd name="connsiteY10" fmla="*/ 22591 h 70327"/>
                <a:gd name="connsiteX11" fmla="*/ 42119 w 61137"/>
                <a:gd name="connsiteY11" fmla="*/ 22847 h 70327"/>
                <a:gd name="connsiteX12" fmla="*/ 40460 w 61137"/>
                <a:gd name="connsiteY12" fmla="*/ 26165 h 70327"/>
                <a:gd name="connsiteX13" fmla="*/ 35227 w 61137"/>
                <a:gd name="connsiteY13" fmla="*/ 27824 h 70327"/>
                <a:gd name="connsiteX14" fmla="*/ 25655 w 61137"/>
                <a:gd name="connsiteY14" fmla="*/ 28973 h 70327"/>
                <a:gd name="connsiteX15" fmla="*/ 15954 w 61137"/>
                <a:gd name="connsiteY15" fmla="*/ 30632 h 70327"/>
                <a:gd name="connsiteX16" fmla="*/ 7786 w 61137"/>
                <a:gd name="connsiteY16" fmla="*/ 34206 h 70327"/>
                <a:gd name="connsiteX17" fmla="*/ 2042 w 61137"/>
                <a:gd name="connsiteY17" fmla="*/ 40460 h 70327"/>
                <a:gd name="connsiteX18" fmla="*/ 0 w 61137"/>
                <a:gd name="connsiteY18" fmla="*/ 50033 h 70327"/>
                <a:gd name="connsiteX19" fmla="*/ 2935 w 61137"/>
                <a:gd name="connsiteY19" fmla="*/ 61265 h 70327"/>
                <a:gd name="connsiteX20" fmla="*/ 10976 w 61137"/>
                <a:gd name="connsiteY20" fmla="*/ 68030 h 70327"/>
                <a:gd name="connsiteX21" fmla="*/ 22591 w 61137"/>
                <a:gd name="connsiteY21" fmla="*/ 70327 h 70327"/>
                <a:gd name="connsiteX22" fmla="*/ 31526 w 61137"/>
                <a:gd name="connsiteY22" fmla="*/ 68923 h 70327"/>
                <a:gd name="connsiteX23" fmla="*/ 38163 w 61137"/>
                <a:gd name="connsiteY23" fmla="*/ 65094 h 70327"/>
                <a:gd name="connsiteX24" fmla="*/ 42630 w 61137"/>
                <a:gd name="connsiteY24" fmla="*/ 59478 h 70327"/>
                <a:gd name="connsiteX25" fmla="*/ 43141 w 61137"/>
                <a:gd name="connsiteY25" fmla="*/ 59478 h 70327"/>
                <a:gd name="connsiteX26" fmla="*/ 43141 w 61137"/>
                <a:gd name="connsiteY26" fmla="*/ 68923 h 70327"/>
                <a:gd name="connsiteX27" fmla="*/ 61137 w 61137"/>
                <a:gd name="connsiteY27" fmla="*/ 68923 h 70327"/>
                <a:gd name="connsiteX28" fmla="*/ 61137 w 61137"/>
                <a:gd name="connsiteY28" fmla="*/ 22847 h 70327"/>
                <a:gd name="connsiteX29" fmla="*/ 58712 w 61137"/>
                <a:gd name="connsiteY29" fmla="*/ 12381 h 70327"/>
                <a:gd name="connsiteX30" fmla="*/ 52330 w 61137"/>
                <a:gd name="connsiteY30" fmla="*/ 5233 h 70327"/>
                <a:gd name="connsiteX31" fmla="*/ 42247 w 61137"/>
                <a:gd name="connsiteY31" fmla="*/ 44672 h 70327"/>
                <a:gd name="connsiteX32" fmla="*/ 40460 w 61137"/>
                <a:gd name="connsiteY32" fmla="*/ 51182 h 70327"/>
                <a:gd name="connsiteX33" fmla="*/ 35483 w 61137"/>
                <a:gd name="connsiteY33" fmla="*/ 55649 h 70327"/>
                <a:gd name="connsiteX34" fmla="*/ 28079 w 61137"/>
                <a:gd name="connsiteY34" fmla="*/ 57308 h 70327"/>
                <a:gd name="connsiteX35" fmla="*/ 20932 w 61137"/>
                <a:gd name="connsiteY35" fmla="*/ 55266 h 70327"/>
                <a:gd name="connsiteX36" fmla="*/ 18124 w 61137"/>
                <a:gd name="connsiteY36" fmla="*/ 49395 h 70327"/>
                <a:gd name="connsiteX37" fmla="*/ 19528 w 61137"/>
                <a:gd name="connsiteY37" fmla="*/ 44927 h 70327"/>
                <a:gd name="connsiteX38" fmla="*/ 23357 w 61137"/>
                <a:gd name="connsiteY38" fmla="*/ 42119 h 70327"/>
                <a:gd name="connsiteX39" fmla="*/ 29229 w 61137"/>
                <a:gd name="connsiteY39" fmla="*/ 40588 h 70327"/>
                <a:gd name="connsiteX40" fmla="*/ 32675 w 61137"/>
                <a:gd name="connsiteY40" fmla="*/ 40078 h 70327"/>
                <a:gd name="connsiteX41" fmla="*/ 36503 w 61137"/>
                <a:gd name="connsiteY41" fmla="*/ 39439 h 70327"/>
                <a:gd name="connsiteX42" fmla="*/ 39950 w 61137"/>
                <a:gd name="connsiteY42" fmla="*/ 38546 h 70327"/>
                <a:gd name="connsiteX43" fmla="*/ 42375 w 61137"/>
                <a:gd name="connsiteY43" fmla="*/ 37525 h 70327"/>
                <a:gd name="connsiteX44" fmla="*/ 42375 w 61137"/>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137" h="70327">
                  <a:moveTo>
                    <a:pt x="52330" y="5361"/>
                  </a:moveTo>
                  <a:cubicBezTo>
                    <a:pt x="49650" y="3446"/>
                    <a:pt x="46459" y="2170"/>
                    <a:pt x="43013" y="1276"/>
                  </a:cubicBezTo>
                  <a:cubicBezTo>
                    <a:pt x="39567" y="383"/>
                    <a:pt x="35865" y="0"/>
                    <a:pt x="32037" y="0"/>
                  </a:cubicBezTo>
                  <a:cubicBezTo>
                    <a:pt x="26548" y="0"/>
                    <a:pt x="21825" y="766"/>
                    <a:pt x="17614" y="2425"/>
                  </a:cubicBezTo>
                  <a:cubicBezTo>
                    <a:pt x="13529" y="4084"/>
                    <a:pt x="10083" y="6382"/>
                    <a:pt x="7530" y="9445"/>
                  </a:cubicBezTo>
                  <a:cubicBezTo>
                    <a:pt x="4978" y="12508"/>
                    <a:pt x="3191" y="16082"/>
                    <a:pt x="2297" y="20294"/>
                  </a:cubicBezTo>
                  <a:lnTo>
                    <a:pt x="19783" y="21698"/>
                  </a:lnTo>
                  <a:cubicBezTo>
                    <a:pt x="20422" y="19400"/>
                    <a:pt x="21825" y="17614"/>
                    <a:pt x="23740" y="16082"/>
                  </a:cubicBezTo>
                  <a:cubicBezTo>
                    <a:pt x="25782" y="14551"/>
                    <a:pt x="28462" y="13785"/>
                    <a:pt x="31909" y="13785"/>
                  </a:cubicBezTo>
                  <a:cubicBezTo>
                    <a:pt x="35100" y="13785"/>
                    <a:pt x="37652" y="14551"/>
                    <a:pt x="39439" y="16082"/>
                  </a:cubicBezTo>
                  <a:cubicBezTo>
                    <a:pt x="41226" y="17614"/>
                    <a:pt x="42119" y="19783"/>
                    <a:pt x="42119" y="22591"/>
                  </a:cubicBezTo>
                  <a:lnTo>
                    <a:pt x="42119" y="22847"/>
                  </a:lnTo>
                  <a:cubicBezTo>
                    <a:pt x="42119" y="24251"/>
                    <a:pt x="41609" y="25399"/>
                    <a:pt x="40460" y="26165"/>
                  </a:cubicBezTo>
                  <a:cubicBezTo>
                    <a:pt x="39311" y="26931"/>
                    <a:pt x="37652" y="27441"/>
                    <a:pt x="35227" y="27824"/>
                  </a:cubicBezTo>
                  <a:cubicBezTo>
                    <a:pt x="32802" y="28207"/>
                    <a:pt x="29611" y="28590"/>
                    <a:pt x="25655" y="28973"/>
                  </a:cubicBezTo>
                  <a:cubicBezTo>
                    <a:pt x="22336" y="29356"/>
                    <a:pt x="19017" y="29867"/>
                    <a:pt x="15954" y="30632"/>
                  </a:cubicBezTo>
                  <a:cubicBezTo>
                    <a:pt x="12891" y="31398"/>
                    <a:pt x="10211" y="32675"/>
                    <a:pt x="7786" y="34206"/>
                  </a:cubicBezTo>
                  <a:cubicBezTo>
                    <a:pt x="5360" y="35738"/>
                    <a:pt x="3446" y="37908"/>
                    <a:pt x="2042" y="40460"/>
                  </a:cubicBezTo>
                  <a:cubicBezTo>
                    <a:pt x="638" y="43013"/>
                    <a:pt x="0" y="46204"/>
                    <a:pt x="0" y="50033"/>
                  </a:cubicBezTo>
                  <a:cubicBezTo>
                    <a:pt x="0" y="54500"/>
                    <a:pt x="1021" y="58329"/>
                    <a:pt x="2935" y="61265"/>
                  </a:cubicBezTo>
                  <a:cubicBezTo>
                    <a:pt x="4850" y="64328"/>
                    <a:pt x="7658" y="66498"/>
                    <a:pt x="10976" y="68030"/>
                  </a:cubicBezTo>
                  <a:cubicBezTo>
                    <a:pt x="14423" y="69561"/>
                    <a:pt x="18252" y="70327"/>
                    <a:pt x="22591" y="70327"/>
                  </a:cubicBezTo>
                  <a:cubicBezTo>
                    <a:pt x="26038" y="70327"/>
                    <a:pt x="28973" y="69816"/>
                    <a:pt x="31526" y="68923"/>
                  </a:cubicBezTo>
                  <a:cubicBezTo>
                    <a:pt x="34078" y="68030"/>
                    <a:pt x="36376" y="66753"/>
                    <a:pt x="38163" y="65094"/>
                  </a:cubicBezTo>
                  <a:cubicBezTo>
                    <a:pt x="39950" y="63435"/>
                    <a:pt x="41481" y="61648"/>
                    <a:pt x="42630" y="59478"/>
                  </a:cubicBezTo>
                  <a:lnTo>
                    <a:pt x="43141" y="59478"/>
                  </a:lnTo>
                  <a:lnTo>
                    <a:pt x="43141" y="68923"/>
                  </a:lnTo>
                  <a:lnTo>
                    <a:pt x="61137" y="68923"/>
                  </a:lnTo>
                  <a:lnTo>
                    <a:pt x="61137" y="22847"/>
                  </a:lnTo>
                  <a:cubicBezTo>
                    <a:pt x="61137" y="18762"/>
                    <a:pt x="60371"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7" y="57308"/>
                    <a:pt x="28079" y="57308"/>
                  </a:cubicBezTo>
                  <a:cubicBezTo>
                    <a:pt x="25271" y="57308"/>
                    <a:pt x="22719" y="56670"/>
                    <a:pt x="20932" y="55266"/>
                  </a:cubicBezTo>
                  <a:cubicBezTo>
                    <a:pt x="19017" y="53862"/>
                    <a:pt x="18124" y="51948"/>
                    <a:pt x="18124" y="49395"/>
                  </a:cubicBezTo>
                  <a:cubicBezTo>
                    <a:pt x="18124" y="47608"/>
                    <a:pt x="18635" y="46076"/>
                    <a:pt x="19528" y="44927"/>
                  </a:cubicBezTo>
                  <a:cubicBezTo>
                    <a:pt x="20422" y="43779"/>
                    <a:pt x="21698" y="42758"/>
                    <a:pt x="23357" y="42119"/>
                  </a:cubicBezTo>
                  <a:cubicBezTo>
                    <a:pt x="25016" y="41354"/>
                    <a:pt x="26931" y="40843"/>
                    <a:pt x="29229" y="40588"/>
                  </a:cubicBezTo>
                  <a:cubicBezTo>
                    <a:pt x="30249" y="40460"/>
                    <a:pt x="31398" y="40333"/>
                    <a:pt x="32675" y="40078"/>
                  </a:cubicBezTo>
                  <a:cubicBezTo>
                    <a:pt x="33951" y="39822"/>
                    <a:pt x="35227" y="39695"/>
                    <a:pt x="36503"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17" name="Freeform 16">
              <a:extLst>
                <a:ext uri="{FF2B5EF4-FFF2-40B4-BE49-F238E27FC236}">
                  <a16:creationId xmlns:a16="http://schemas.microsoft.com/office/drawing/2014/main" id="{248590F4-E130-7CB3-3AA5-AB6BE54AF8C7}"/>
                </a:ext>
              </a:extLst>
            </p:cNvPr>
            <p:cNvSpPr/>
            <p:nvPr/>
          </p:nvSpPr>
          <p:spPr>
            <a:xfrm>
              <a:off x="3469502" y="6299680"/>
              <a:ext cx="61392" cy="70326"/>
            </a:xfrm>
            <a:custGeom>
              <a:avLst/>
              <a:gdLst>
                <a:gd name="connsiteX0" fmla="*/ 41609 w 61392"/>
                <a:gd name="connsiteY0" fmla="*/ 29356 h 70326"/>
                <a:gd name="connsiteX1" fmla="*/ 29229 w 61392"/>
                <a:gd name="connsiteY1" fmla="*/ 26803 h 70326"/>
                <a:gd name="connsiteX2" fmla="*/ 22464 w 61392"/>
                <a:gd name="connsiteY2" fmla="*/ 24123 h 70326"/>
                <a:gd name="connsiteX3" fmla="*/ 20549 w 61392"/>
                <a:gd name="connsiteY3" fmla="*/ 20039 h 70326"/>
                <a:gd name="connsiteX4" fmla="*/ 23613 w 61392"/>
                <a:gd name="connsiteY4" fmla="*/ 15189 h 70326"/>
                <a:gd name="connsiteX5" fmla="*/ 31016 w 61392"/>
                <a:gd name="connsiteY5" fmla="*/ 13402 h 70326"/>
                <a:gd name="connsiteX6" fmla="*/ 36632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10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7 w 61392"/>
                <a:gd name="connsiteY20" fmla="*/ 54755 h 70326"/>
                <a:gd name="connsiteX21" fmla="*/ 31016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6 w 61392"/>
                <a:gd name="connsiteY26" fmla="*/ 70327 h 70326"/>
                <a:gd name="connsiteX27" fmla="*/ 46714 w 61392"/>
                <a:gd name="connsiteY27" fmla="*/ 67519 h 70326"/>
                <a:gd name="connsiteX28" fmla="*/ 57436 w 61392"/>
                <a:gd name="connsiteY28" fmla="*/ 59605 h 70326"/>
                <a:gd name="connsiteX29" fmla="*/ 61393 w 61392"/>
                <a:gd name="connsiteY29" fmla="*/ 47863 h 70326"/>
                <a:gd name="connsiteX30" fmla="*/ 56543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9" y="26803"/>
                  </a:lnTo>
                  <a:cubicBezTo>
                    <a:pt x="26038" y="26165"/>
                    <a:pt x="23868" y="25271"/>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4"/>
                    <a:pt x="36632" y="14550"/>
                  </a:cubicBezTo>
                  <a:cubicBezTo>
                    <a:pt x="38163" y="15316"/>
                    <a:pt x="39440"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9" y="43651"/>
                    <a:pt x="38418" y="44417"/>
                    <a:pt x="39950" y="45566"/>
                  </a:cubicBezTo>
                  <a:cubicBezTo>
                    <a:pt x="41354" y="46714"/>
                    <a:pt x="42120" y="48118"/>
                    <a:pt x="42120" y="49778"/>
                  </a:cubicBezTo>
                  <a:cubicBezTo>
                    <a:pt x="42120" y="51820"/>
                    <a:pt x="41098" y="53479"/>
                    <a:pt x="39057" y="54755"/>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8" y="69433"/>
                    <a:pt x="46714" y="67519"/>
                  </a:cubicBezTo>
                  <a:cubicBezTo>
                    <a:pt x="51310" y="65604"/>
                    <a:pt x="54883" y="63052"/>
                    <a:pt x="57436" y="59605"/>
                  </a:cubicBezTo>
                  <a:cubicBezTo>
                    <a:pt x="60116" y="56287"/>
                    <a:pt x="61393" y="52330"/>
                    <a:pt x="61393" y="47863"/>
                  </a:cubicBezTo>
                  <a:cubicBezTo>
                    <a:pt x="61393" y="42885"/>
                    <a:pt x="59733" y="38929"/>
                    <a:pt x="56543"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18" name="Freeform 17">
              <a:extLst>
                <a:ext uri="{FF2B5EF4-FFF2-40B4-BE49-F238E27FC236}">
                  <a16:creationId xmlns:a16="http://schemas.microsoft.com/office/drawing/2014/main" id="{A96BCBE7-5431-CCC9-0706-19A65F2FA9E3}"/>
                </a:ext>
              </a:extLst>
            </p:cNvPr>
            <p:cNvSpPr/>
            <p:nvPr/>
          </p:nvSpPr>
          <p:spPr>
            <a:xfrm>
              <a:off x="3543275"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694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737" y="766"/>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9"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3" y="15316"/>
                    <a:pt x="59095" y="11743"/>
                    <a:pt x="56160" y="8807"/>
                  </a:cubicBezTo>
                  <a:close/>
                  <a:moveTo>
                    <a:pt x="18762" y="28208"/>
                  </a:moveTo>
                  <a:cubicBezTo>
                    <a:pt x="18762" y="25783"/>
                    <a:pt x="19401" y="23485"/>
                    <a:pt x="20549" y="21443"/>
                  </a:cubicBezTo>
                  <a:cubicBezTo>
                    <a:pt x="21826" y="19273"/>
                    <a:pt x="23485" y="17486"/>
                    <a:pt x="25783" y="16210"/>
                  </a:cubicBezTo>
                  <a:cubicBezTo>
                    <a:pt x="27952" y="14933"/>
                    <a:pt x="30505" y="14168"/>
                    <a:pt x="33441" y="14168"/>
                  </a:cubicBezTo>
                  <a:cubicBezTo>
                    <a:pt x="36376" y="14168"/>
                    <a:pt x="38674" y="14806"/>
                    <a:pt x="40716" y="15954"/>
                  </a:cubicBezTo>
                  <a:cubicBezTo>
                    <a:pt x="42758" y="17103"/>
                    <a:pt x="44417" y="18762"/>
                    <a:pt x="45694"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19" name="Freeform 18">
              <a:extLst>
                <a:ext uri="{FF2B5EF4-FFF2-40B4-BE49-F238E27FC236}">
                  <a16:creationId xmlns:a16="http://schemas.microsoft.com/office/drawing/2014/main" id="{A6CFCAE7-B0BF-17FB-ECA9-0679AD564D5E}"/>
                </a:ext>
              </a:extLst>
            </p:cNvPr>
            <p:cNvSpPr/>
            <p:nvPr/>
          </p:nvSpPr>
          <p:spPr>
            <a:xfrm>
              <a:off x="3621132" y="6299553"/>
              <a:ext cx="61392" cy="70327"/>
            </a:xfrm>
            <a:custGeom>
              <a:avLst/>
              <a:gdLst>
                <a:gd name="connsiteX0" fmla="*/ 56415 w 61392"/>
                <a:gd name="connsiteY0" fmla="*/ 35993 h 70327"/>
                <a:gd name="connsiteX1" fmla="*/ 41609 w 61392"/>
                <a:gd name="connsiteY1" fmla="*/ 29356 h 70327"/>
                <a:gd name="connsiteX2" fmla="*/ 29229 w 61392"/>
                <a:gd name="connsiteY2" fmla="*/ 26803 h 70327"/>
                <a:gd name="connsiteX3" fmla="*/ 22464 w 61392"/>
                <a:gd name="connsiteY3" fmla="*/ 24123 h 70327"/>
                <a:gd name="connsiteX4" fmla="*/ 20549 w 61392"/>
                <a:gd name="connsiteY4" fmla="*/ 20039 h 70327"/>
                <a:gd name="connsiteX5" fmla="*/ 23613 w 61392"/>
                <a:gd name="connsiteY5" fmla="*/ 15189 h 70327"/>
                <a:gd name="connsiteX6" fmla="*/ 31016 w 61392"/>
                <a:gd name="connsiteY6" fmla="*/ 13402 h 70327"/>
                <a:gd name="connsiteX7" fmla="*/ 36631 w 61392"/>
                <a:gd name="connsiteY7" fmla="*/ 14551 h 70327"/>
                <a:gd name="connsiteX8" fmla="*/ 40460 w 61392"/>
                <a:gd name="connsiteY8" fmla="*/ 17486 h 70327"/>
                <a:gd name="connsiteX9" fmla="*/ 42375 w 61392"/>
                <a:gd name="connsiteY9" fmla="*/ 21443 h 70327"/>
                <a:gd name="connsiteX10" fmla="*/ 59733 w 61392"/>
                <a:gd name="connsiteY10" fmla="*/ 20422 h 70327"/>
                <a:gd name="connsiteX11" fmla="*/ 51054 w 61392"/>
                <a:gd name="connsiteY11" fmla="*/ 5488 h 70327"/>
                <a:gd name="connsiteX12" fmla="*/ 30632 w 61392"/>
                <a:gd name="connsiteY12" fmla="*/ 0 h 70327"/>
                <a:gd name="connsiteX13" fmla="*/ 15316 w 61392"/>
                <a:gd name="connsiteY13" fmla="*/ 2553 h 70327"/>
                <a:gd name="connsiteX14" fmla="*/ 5233 w 61392"/>
                <a:gd name="connsiteY14" fmla="*/ 9828 h 70327"/>
                <a:gd name="connsiteX15" fmla="*/ 1659 w 61392"/>
                <a:gd name="connsiteY15" fmla="*/ 21187 h 70327"/>
                <a:gd name="connsiteX16" fmla="*/ 6510 w 61392"/>
                <a:gd name="connsiteY16" fmla="*/ 33823 h 70327"/>
                <a:gd name="connsiteX17" fmla="*/ 21443 w 61392"/>
                <a:gd name="connsiteY17" fmla="*/ 40716 h 70327"/>
                <a:gd name="connsiteX18" fmla="*/ 33313 w 61392"/>
                <a:gd name="connsiteY18" fmla="*/ 43013 h 70327"/>
                <a:gd name="connsiteX19" fmla="*/ 39950 w 61392"/>
                <a:gd name="connsiteY19" fmla="*/ 45566 h 70327"/>
                <a:gd name="connsiteX20" fmla="*/ 42120 w 61392"/>
                <a:gd name="connsiteY20" fmla="*/ 49778 h 70327"/>
                <a:gd name="connsiteX21" fmla="*/ 39056 w 61392"/>
                <a:gd name="connsiteY21" fmla="*/ 54756 h 70327"/>
                <a:gd name="connsiteX22" fmla="*/ 31016 w 61392"/>
                <a:gd name="connsiteY22" fmla="*/ 56670 h 70327"/>
                <a:gd name="connsiteX23" fmla="*/ 22719 w 61392"/>
                <a:gd name="connsiteY23" fmla="*/ 54500 h 70327"/>
                <a:gd name="connsiteX24" fmla="*/ 18635 w 61392"/>
                <a:gd name="connsiteY24" fmla="*/ 48246 h 70327"/>
                <a:gd name="connsiteX25" fmla="*/ 0 w 61392"/>
                <a:gd name="connsiteY25" fmla="*/ 49267 h 70327"/>
                <a:gd name="connsiteX26" fmla="*/ 9445 w 61392"/>
                <a:gd name="connsiteY26" fmla="*/ 64711 h 70327"/>
                <a:gd name="connsiteX27" fmla="*/ 31016 w 61392"/>
                <a:gd name="connsiteY27" fmla="*/ 70327 h 70327"/>
                <a:gd name="connsiteX28" fmla="*/ 46714 w 61392"/>
                <a:gd name="connsiteY28" fmla="*/ 67519 h 70327"/>
                <a:gd name="connsiteX29" fmla="*/ 57436 w 61392"/>
                <a:gd name="connsiteY29" fmla="*/ 59606 h 70327"/>
                <a:gd name="connsiteX30" fmla="*/ 61392 w 61392"/>
                <a:gd name="connsiteY30" fmla="*/ 47863 h 70327"/>
                <a:gd name="connsiteX31" fmla="*/ 56543 w 61392"/>
                <a:gd name="connsiteY31" fmla="*/ 35993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7">
                  <a:moveTo>
                    <a:pt x="56415" y="35993"/>
                  </a:moveTo>
                  <a:cubicBezTo>
                    <a:pt x="53096" y="32930"/>
                    <a:pt x="48246" y="30760"/>
                    <a:pt x="41609" y="29356"/>
                  </a:cubicBezTo>
                  <a:lnTo>
                    <a:pt x="29229" y="26803"/>
                  </a:lnTo>
                  <a:cubicBezTo>
                    <a:pt x="26038" y="26165"/>
                    <a:pt x="23868" y="25272"/>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5"/>
                    <a:pt x="36631" y="14551"/>
                  </a:cubicBezTo>
                  <a:cubicBezTo>
                    <a:pt x="38163" y="15316"/>
                    <a:pt x="39439" y="16210"/>
                    <a:pt x="40460" y="17486"/>
                  </a:cubicBezTo>
                  <a:cubicBezTo>
                    <a:pt x="41481" y="18635"/>
                    <a:pt x="42120" y="20039"/>
                    <a:pt x="42375" y="21443"/>
                  </a:cubicBezTo>
                  <a:lnTo>
                    <a:pt x="59733" y="20422"/>
                  </a:lnTo>
                  <a:cubicBezTo>
                    <a:pt x="58840" y="14168"/>
                    <a:pt x="56032" y="9190"/>
                    <a:pt x="51054" y="5488"/>
                  </a:cubicBezTo>
                  <a:cubicBezTo>
                    <a:pt x="46076" y="1787"/>
                    <a:pt x="39312" y="0"/>
                    <a:pt x="30632" y="0"/>
                  </a:cubicBezTo>
                  <a:cubicBezTo>
                    <a:pt x="24761" y="0"/>
                    <a:pt x="19656" y="894"/>
                    <a:pt x="15316" y="2553"/>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6"/>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7" y="69433"/>
                    <a:pt x="46714" y="67519"/>
                  </a:cubicBezTo>
                  <a:cubicBezTo>
                    <a:pt x="51310" y="65605"/>
                    <a:pt x="54883" y="63052"/>
                    <a:pt x="57436" y="59606"/>
                  </a:cubicBezTo>
                  <a:cubicBezTo>
                    <a:pt x="60116" y="56287"/>
                    <a:pt x="61392" y="52330"/>
                    <a:pt x="61392" y="47863"/>
                  </a:cubicBezTo>
                  <a:cubicBezTo>
                    <a:pt x="61392" y="42886"/>
                    <a:pt x="59733" y="38929"/>
                    <a:pt x="56543" y="35993"/>
                  </a:cubicBezTo>
                  <a:close/>
                </a:path>
              </a:pathLst>
            </a:custGeom>
            <a:solidFill>
              <a:srgbClr val="EC607E"/>
            </a:solidFill>
            <a:ln w="0" cap="flat">
              <a:noFill/>
              <a:prstDash val="solid"/>
              <a:miter/>
            </a:ln>
          </p:spPr>
          <p:txBody>
            <a:bodyPr rtlCol="0" anchor="ctr"/>
            <a:lstStyle/>
            <a:p>
              <a:endParaRPr lang="en-GB" sz="1013"/>
            </a:p>
          </p:txBody>
        </p:sp>
        <p:sp>
          <p:nvSpPr>
            <p:cNvPr id="20" name="Freeform 19">
              <a:extLst>
                <a:ext uri="{FF2B5EF4-FFF2-40B4-BE49-F238E27FC236}">
                  <a16:creationId xmlns:a16="http://schemas.microsoft.com/office/drawing/2014/main" id="{9B1288CA-D2BD-D1F1-FD25-BD7555F34C04}"/>
                </a:ext>
              </a:extLst>
            </p:cNvPr>
            <p:cNvSpPr/>
            <p:nvPr/>
          </p:nvSpPr>
          <p:spPr>
            <a:xfrm>
              <a:off x="2164306" y="6277599"/>
              <a:ext cx="57690" cy="91131"/>
            </a:xfrm>
            <a:custGeom>
              <a:avLst/>
              <a:gdLst>
                <a:gd name="connsiteX0" fmla="*/ 57691 w 57690"/>
                <a:gd name="connsiteY0" fmla="*/ 79261 h 91131"/>
                <a:gd name="connsiteX1" fmla="*/ 13784 w 57690"/>
                <a:gd name="connsiteY1" fmla="*/ 79261 h 91131"/>
                <a:gd name="connsiteX2" fmla="*/ 13784 w 57690"/>
                <a:gd name="connsiteY2" fmla="*/ 51309 h 91131"/>
                <a:gd name="connsiteX3" fmla="*/ 54245 w 57690"/>
                <a:gd name="connsiteY3" fmla="*/ 51309 h 91131"/>
                <a:gd name="connsiteX4" fmla="*/ 54245 w 57690"/>
                <a:gd name="connsiteY4" fmla="*/ 39567 h 91131"/>
                <a:gd name="connsiteX5" fmla="*/ 13784 w 57690"/>
                <a:gd name="connsiteY5" fmla="*/ 39567 h 91131"/>
                <a:gd name="connsiteX6" fmla="*/ 13784 w 57690"/>
                <a:gd name="connsiteY6" fmla="*/ 11870 h 91131"/>
                <a:gd name="connsiteX7" fmla="*/ 57180 w 57690"/>
                <a:gd name="connsiteY7" fmla="*/ 11870 h 91131"/>
                <a:gd name="connsiteX8" fmla="*/ 57180 w 57690"/>
                <a:gd name="connsiteY8" fmla="*/ 0 h 91131"/>
                <a:gd name="connsiteX9" fmla="*/ 0 w 57690"/>
                <a:gd name="connsiteY9" fmla="*/ 0 h 91131"/>
                <a:gd name="connsiteX10" fmla="*/ 0 w 57690"/>
                <a:gd name="connsiteY10" fmla="*/ 91132 h 91131"/>
                <a:gd name="connsiteX11" fmla="*/ 57691 w 57690"/>
                <a:gd name="connsiteY11" fmla="*/ 91132 h 91131"/>
                <a:gd name="connsiteX12" fmla="*/ 57691 w 57690"/>
                <a:gd name="connsiteY12" fmla="*/ 7926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90" h="91131">
                  <a:moveTo>
                    <a:pt x="57691" y="79261"/>
                  </a:moveTo>
                  <a:lnTo>
                    <a:pt x="13784" y="79261"/>
                  </a:lnTo>
                  <a:lnTo>
                    <a:pt x="13784" y="51309"/>
                  </a:lnTo>
                  <a:lnTo>
                    <a:pt x="54245" y="51309"/>
                  </a:lnTo>
                  <a:lnTo>
                    <a:pt x="54245" y="39567"/>
                  </a:lnTo>
                  <a:lnTo>
                    <a:pt x="13784" y="39567"/>
                  </a:lnTo>
                  <a:lnTo>
                    <a:pt x="13784" y="11870"/>
                  </a:lnTo>
                  <a:lnTo>
                    <a:pt x="57180" y="11870"/>
                  </a:lnTo>
                  <a:lnTo>
                    <a:pt x="57180" y="0"/>
                  </a:lnTo>
                  <a:lnTo>
                    <a:pt x="0" y="0"/>
                  </a:lnTo>
                  <a:lnTo>
                    <a:pt x="0" y="91132"/>
                  </a:lnTo>
                  <a:lnTo>
                    <a:pt x="57691" y="91132"/>
                  </a:lnTo>
                  <a:lnTo>
                    <a:pt x="57691" y="79261"/>
                  </a:lnTo>
                  <a:close/>
                </a:path>
              </a:pathLst>
            </a:custGeom>
            <a:solidFill>
              <a:srgbClr val="14336A"/>
            </a:solidFill>
            <a:ln w="0" cap="flat">
              <a:noFill/>
              <a:prstDash val="solid"/>
              <a:miter/>
            </a:ln>
          </p:spPr>
          <p:txBody>
            <a:bodyPr rtlCol="0" anchor="ctr"/>
            <a:lstStyle/>
            <a:p>
              <a:endParaRPr lang="en-GB" sz="1013"/>
            </a:p>
          </p:txBody>
        </p:sp>
        <p:sp>
          <p:nvSpPr>
            <p:cNvPr id="21" name="Freeform 20">
              <a:extLst>
                <a:ext uri="{FF2B5EF4-FFF2-40B4-BE49-F238E27FC236}">
                  <a16:creationId xmlns:a16="http://schemas.microsoft.com/office/drawing/2014/main" id="{CB539C90-4345-BC1D-EA86-AA0392423FCF}"/>
                </a:ext>
              </a:extLst>
            </p:cNvPr>
            <p:cNvSpPr/>
            <p:nvPr/>
          </p:nvSpPr>
          <p:spPr>
            <a:xfrm>
              <a:off x="2242036" y="6300574"/>
              <a:ext cx="56542" cy="69050"/>
            </a:xfrm>
            <a:custGeom>
              <a:avLst/>
              <a:gdLst>
                <a:gd name="connsiteX0" fmla="*/ 10721 w 56542"/>
                <a:gd name="connsiteY0" fmla="*/ 66115 h 69050"/>
                <a:gd name="connsiteX1" fmla="*/ 22336 w 56542"/>
                <a:gd name="connsiteY1" fmla="*/ 69050 h 69050"/>
                <a:gd name="connsiteX2" fmla="*/ 35227 w 56542"/>
                <a:gd name="connsiteY2" fmla="*/ 65476 h 69050"/>
                <a:gd name="connsiteX3" fmla="*/ 42758 w 56542"/>
                <a:gd name="connsiteY3" fmla="*/ 56414 h 69050"/>
                <a:gd name="connsiteX4" fmla="*/ 43524 w 56542"/>
                <a:gd name="connsiteY4" fmla="*/ 56414 h 69050"/>
                <a:gd name="connsiteX5" fmla="*/ 43524 w 56542"/>
                <a:gd name="connsiteY5" fmla="*/ 68284 h 69050"/>
                <a:gd name="connsiteX6" fmla="*/ 56542 w 56542"/>
                <a:gd name="connsiteY6" fmla="*/ 68284 h 69050"/>
                <a:gd name="connsiteX7" fmla="*/ 56542 w 56542"/>
                <a:gd name="connsiteY7" fmla="*/ 0 h 69050"/>
                <a:gd name="connsiteX8" fmla="*/ 43140 w 56542"/>
                <a:gd name="connsiteY8" fmla="*/ 0 h 69050"/>
                <a:gd name="connsiteX9" fmla="*/ 43140 w 56542"/>
                <a:gd name="connsiteY9" fmla="*/ 39949 h 69050"/>
                <a:gd name="connsiteX10" fmla="*/ 40716 w 56542"/>
                <a:gd name="connsiteY10" fmla="*/ 49522 h 69050"/>
                <a:gd name="connsiteX11" fmla="*/ 34589 w 56542"/>
                <a:gd name="connsiteY11" fmla="*/ 55138 h 69050"/>
                <a:gd name="connsiteX12" fmla="*/ 27186 w 56542"/>
                <a:gd name="connsiteY12" fmla="*/ 57052 h 69050"/>
                <a:gd name="connsiteX13" fmla="*/ 17103 w 56542"/>
                <a:gd name="connsiteY13" fmla="*/ 52968 h 69050"/>
                <a:gd name="connsiteX14" fmla="*/ 13274 w 56542"/>
                <a:gd name="connsiteY14" fmla="*/ 41864 h 69050"/>
                <a:gd name="connsiteX15" fmla="*/ 13274 w 56542"/>
                <a:gd name="connsiteY15" fmla="*/ 0 h 69050"/>
                <a:gd name="connsiteX16" fmla="*/ 0 w 56542"/>
                <a:gd name="connsiteY16" fmla="*/ 0 h 69050"/>
                <a:gd name="connsiteX17" fmla="*/ 0 w 56542"/>
                <a:gd name="connsiteY17" fmla="*/ 43523 h 69050"/>
                <a:gd name="connsiteX18" fmla="*/ 2808 w 56542"/>
                <a:gd name="connsiteY18" fmla="*/ 57691 h 69050"/>
                <a:gd name="connsiteX19" fmla="*/ 10721 w 56542"/>
                <a:gd name="connsiteY19" fmla="*/ 66370 h 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542" h="69050">
                  <a:moveTo>
                    <a:pt x="10721" y="66115"/>
                  </a:moveTo>
                  <a:cubicBezTo>
                    <a:pt x="14040" y="68029"/>
                    <a:pt x="17997" y="69050"/>
                    <a:pt x="22336" y="69050"/>
                  </a:cubicBezTo>
                  <a:cubicBezTo>
                    <a:pt x="27441" y="69050"/>
                    <a:pt x="31781" y="67902"/>
                    <a:pt x="35227" y="65476"/>
                  </a:cubicBezTo>
                  <a:cubicBezTo>
                    <a:pt x="38673" y="63051"/>
                    <a:pt x="41226" y="59988"/>
                    <a:pt x="42758" y="56414"/>
                  </a:cubicBezTo>
                  <a:lnTo>
                    <a:pt x="43524" y="56414"/>
                  </a:lnTo>
                  <a:lnTo>
                    <a:pt x="43524" y="68284"/>
                  </a:lnTo>
                  <a:lnTo>
                    <a:pt x="56542" y="68284"/>
                  </a:lnTo>
                  <a:lnTo>
                    <a:pt x="56542" y="0"/>
                  </a:lnTo>
                  <a:lnTo>
                    <a:pt x="43140" y="0"/>
                  </a:lnTo>
                  <a:lnTo>
                    <a:pt x="43140" y="39949"/>
                  </a:lnTo>
                  <a:cubicBezTo>
                    <a:pt x="43140" y="43779"/>
                    <a:pt x="42375" y="47097"/>
                    <a:pt x="40716" y="49522"/>
                  </a:cubicBezTo>
                  <a:cubicBezTo>
                    <a:pt x="39056" y="52075"/>
                    <a:pt x="37014" y="53862"/>
                    <a:pt x="34589" y="55138"/>
                  </a:cubicBezTo>
                  <a:cubicBezTo>
                    <a:pt x="32164" y="56414"/>
                    <a:pt x="29611" y="57052"/>
                    <a:pt x="27186" y="57052"/>
                  </a:cubicBezTo>
                  <a:cubicBezTo>
                    <a:pt x="23102" y="57052"/>
                    <a:pt x="19656" y="55649"/>
                    <a:pt x="17103" y="52968"/>
                  </a:cubicBezTo>
                  <a:cubicBezTo>
                    <a:pt x="14550" y="50160"/>
                    <a:pt x="13274" y="46459"/>
                    <a:pt x="13274" y="41864"/>
                  </a:cubicBezTo>
                  <a:lnTo>
                    <a:pt x="13274" y="0"/>
                  </a:lnTo>
                  <a:lnTo>
                    <a:pt x="0" y="0"/>
                  </a:lnTo>
                  <a:lnTo>
                    <a:pt x="0" y="43523"/>
                  </a:lnTo>
                  <a:cubicBezTo>
                    <a:pt x="0" y="49139"/>
                    <a:pt x="893" y="53862"/>
                    <a:pt x="2808" y="57691"/>
                  </a:cubicBezTo>
                  <a:cubicBezTo>
                    <a:pt x="4722" y="61520"/>
                    <a:pt x="7403" y="64456"/>
                    <a:pt x="10721" y="66370"/>
                  </a:cubicBezTo>
                  <a:close/>
                </a:path>
              </a:pathLst>
            </a:custGeom>
            <a:solidFill>
              <a:srgbClr val="14336A"/>
            </a:solidFill>
            <a:ln w="0" cap="flat">
              <a:noFill/>
              <a:prstDash val="solid"/>
              <a:miter/>
            </a:ln>
          </p:spPr>
          <p:txBody>
            <a:bodyPr rtlCol="0" anchor="ctr"/>
            <a:lstStyle/>
            <a:p>
              <a:endParaRPr lang="en-GB" sz="1013"/>
            </a:p>
          </p:txBody>
        </p:sp>
        <p:sp>
          <p:nvSpPr>
            <p:cNvPr id="22" name="Freeform 21">
              <a:extLst>
                <a:ext uri="{FF2B5EF4-FFF2-40B4-BE49-F238E27FC236}">
                  <a16:creationId xmlns:a16="http://schemas.microsoft.com/office/drawing/2014/main" id="{E80858B8-EC7E-0DD5-67E0-287800CD973B}"/>
                </a:ext>
              </a:extLst>
            </p:cNvPr>
            <p:cNvSpPr/>
            <p:nvPr/>
          </p:nvSpPr>
          <p:spPr>
            <a:xfrm>
              <a:off x="2319383" y="6299297"/>
              <a:ext cx="36631" cy="69305"/>
            </a:xfrm>
            <a:custGeom>
              <a:avLst/>
              <a:gdLst>
                <a:gd name="connsiteX0" fmla="*/ 13402 w 36631"/>
                <a:gd name="connsiteY0" fmla="*/ 27697 h 69305"/>
                <a:gd name="connsiteX1" fmla="*/ 15571 w 36631"/>
                <a:gd name="connsiteY1" fmla="*/ 19783 h 69305"/>
                <a:gd name="connsiteX2" fmla="*/ 21315 w 36631"/>
                <a:gd name="connsiteY2" fmla="*/ 14295 h 69305"/>
                <a:gd name="connsiteX3" fmla="*/ 29739 w 36631"/>
                <a:gd name="connsiteY3" fmla="*/ 12253 h 69305"/>
                <a:gd name="connsiteX4" fmla="*/ 33823 w 36631"/>
                <a:gd name="connsiteY4" fmla="*/ 12508 h 69305"/>
                <a:gd name="connsiteX5" fmla="*/ 36631 w 36631"/>
                <a:gd name="connsiteY5" fmla="*/ 13019 h 69305"/>
                <a:gd name="connsiteX6" fmla="*/ 36631 w 36631"/>
                <a:gd name="connsiteY6" fmla="*/ 255 h 69305"/>
                <a:gd name="connsiteX7" fmla="*/ 33951 w 36631"/>
                <a:gd name="connsiteY7" fmla="*/ 0 h 69305"/>
                <a:gd name="connsiteX8" fmla="*/ 31015 w 36631"/>
                <a:gd name="connsiteY8" fmla="*/ 0 h 69305"/>
                <a:gd name="connsiteX9" fmla="*/ 20294 w 36631"/>
                <a:gd name="connsiteY9" fmla="*/ 3191 h 69305"/>
                <a:gd name="connsiteX10" fmla="*/ 13657 w 36631"/>
                <a:gd name="connsiteY10" fmla="*/ 11870 h 69305"/>
                <a:gd name="connsiteX11" fmla="*/ 12891 w 36631"/>
                <a:gd name="connsiteY11" fmla="*/ 11870 h 69305"/>
                <a:gd name="connsiteX12" fmla="*/ 12891 w 36631"/>
                <a:gd name="connsiteY12" fmla="*/ 1021 h 69305"/>
                <a:gd name="connsiteX13" fmla="*/ 0 w 36631"/>
                <a:gd name="connsiteY13" fmla="*/ 1021 h 69305"/>
                <a:gd name="connsiteX14" fmla="*/ 0 w 36631"/>
                <a:gd name="connsiteY14" fmla="*/ 69306 h 69305"/>
                <a:gd name="connsiteX15" fmla="*/ 13274 w 36631"/>
                <a:gd name="connsiteY15" fmla="*/ 69306 h 69305"/>
                <a:gd name="connsiteX16" fmla="*/ 13274 w 36631"/>
                <a:gd name="connsiteY16" fmla="*/ 27569 h 6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31" h="69305">
                  <a:moveTo>
                    <a:pt x="13402" y="27697"/>
                  </a:moveTo>
                  <a:cubicBezTo>
                    <a:pt x="13402" y="24761"/>
                    <a:pt x="14167" y="22081"/>
                    <a:pt x="15571" y="19783"/>
                  </a:cubicBezTo>
                  <a:cubicBezTo>
                    <a:pt x="16975" y="17486"/>
                    <a:pt x="18890" y="15571"/>
                    <a:pt x="21315" y="14295"/>
                  </a:cubicBezTo>
                  <a:cubicBezTo>
                    <a:pt x="23740" y="13019"/>
                    <a:pt x="26548" y="12253"/>
                    <a:pt x="29739" y="12253"/>
                  </a:cubicBezTo>
                  <a:cubicBezTo>
                    <a:pt x="31143" y="12253"/>
                    <a:pt x="32419" y="12253"/>
                    <a:pt x="33823" y="12508"/>
                  </a:cubicBezTo>
                  <a:cubicBezTo>
                    <a:pt x="35227" y="12764"/>
                    <a:pt x="36121" y="12891"/>
                    <a:pt x="36631" y="13019"/>
                  </a:cubicBezTo>
                  <a:lnTo>
                    <a:pt x="36631" y="255"/>
                  </a:lnTo>
                  <a:cubicBezTo>
                    <a:pt x="35993" y="255"/>
                    <a:pt x="35100" y="127"/>
                    <a:pt x="33951" y="0"/>
                  </a:cubicBezTo>
                  <a:cubicBezTo>
                    <a:pt x="32802" y="0"/>
                    <a:pt x="31781" y="0"/>
                    <a:pt x="31015" y="0"/>
                  </a:cubicBezTo>
                  <a:cubicBezTo>
                    <a:pt x="27059" y="0"/>
                    <a:pt x="23485" y="1021"/>
                    <a:pt x="20294" y="3191"/>
                  </a:cubicBezTo>
                  <a:cubicBezTo>
                    <a:pt x="17103" y="5360"/>
                    <a:pt x="14933" y="8168"/>
                    <a:pt x="13657" y="11870"/>
                  </a:cubicBezTo>
                  <a:lnTo>
                    <a:pt x="12891" y="11870"/>
                  </a:lnTo>
                  <a:lnTo>
                    <a:pt x="12891" y="1021"/>
                  </a:lnTo>
                  <a:lnTo>
                    <a:pt x="0" y="1021"/>
                  </a:lnTo>
                  <a:lnTo>
                    <a:pt x="0" y="69306"/>
                  </a:lnTo>
                  <a:lnTo>
                    <a:pt x="13274" y="69306"/>
                  </a:lnTo>
                  <a:lnTo>
                    <a:pt x="13274" y="27569"/>
                  </a:lnTo>
                  <a:close/>
                </a:path>
              </a:pathLst>
            </a:custGeom>
            <a:solidFill>
              <a:srgbClr val="14336A"/>
            </a:solidFill>
            <a:ln w="0" cap="flat">
              <a:noFill/>
              <a:prstDash val="solid"/>
              <a:miter/>
            </a:ln>
          </p:spPr>
          <p:txBody>
            <a:bodyPr rtlCol="0" anchor="ctr"/>
            <a:lstStyle/>
            <a:p>
              <a:endParaRPr lang="en-GB" sz="1013"/>
            </a:p>
          </p:txBody>
        </p:sp>
        <p:sp>
          <p:nvSpPr>
            <p:cNvPr id="23" name="Freeform 22">
              <a:extLst>
                <a:ext uri="{FF2B5EF4-FFF2-40B4-BE49-F238E27FC236}">
                  <a16:creationId xmlns:a16="http://schemas.microsoft.com/office/drawing/2014/main" id="{D7EB4C4F-0AFE-9C09-3D44-4488BD040A4F}"/>
                </a:ext>
              </a:extLst>
            </p:cNvPr>
            <p:cNvSpPr/>
            <p:nvPr/>
          </p:nvSpPr>
          <p:spPr>
            <a:xfrm>
              <a:off x="2365331" y="6299553"/>
              <a:ext cx="63562" cy="70454"/>
            </a:xfrm>
            <a:custGeom>
              <a:avLst/>
              <a:gdLst>
                <a:gd name="connsiteX0" fmla="*/ 48501 w 63562"/>
                <a:gd name="connsiteY0" fmla="*/ 66115 h 70454"/>
                <a:gd name="connsiteX1" fmla="*/ 59606 w 63562"/>
                <a:gd name="connsiteY1" fmla="*/ 53862 h 70454"/>
                <a:gd name="connsiteX2" fmla="*/ 63562 w 63562"/>
                <a:gd name="connsiteY2" fmla="*/ 35355 h 70454"/>
                <a:gd name="connsiteX3" fmla="*/ 59606 w 63562"/>
                <a:gd name="connsiteY3" fmla="*/ 16720 h 70454"/>
                <a:gd name="connsiteX4" fmla="*/ 48501 w 63562"/>
                <a:gd name="connsiteY4" fmla="*/ 4340 h 70454"/>
                <a:gd name="connsiteX5" fmla="*/ 31781 w 63562"/>
                <a:gd name="connsiteY5" fmla="*/ 0 h 70454"/>
                <a:gd name="connsiteX6" fmla="*/ 15061 w 63562"/>
                <a:gd name="connsiteY6" fmla="*/ 4340 h 70454"/>
                <a:gd name="connsiteX7" fmla="*/ 3957 w 63562"/>
                <a:gd name="connsiteY7" fmla="*/ 16720 h 70454"/>
                <a:gd name="connsiteX8" fmla="*/ 0 w 63562"/>
                <a:gd name="connsiteY8" fmla="*/ 35355 h 70454"/>
                <a:gd name="connsiteX9" fmla="*/ 3957 w 63562"/>
                <a:gd name="connsiteY9" fmla="*/ 53862 h 70454"/>
                <a:gd name="connsiteX10" fmla="*/ 15061 w 63562"/>
                <a:gd name="connsiteY10" fmla="*/ 66115 h 70454"/>
                <a:gd name="connsiteX11" fmla="*/ 31781 w 63562"/>
                <a:gd name="connsiteY11" fmla="*/ 70454 h 70454"/>
                <a:gd name="connsiteX12" fmla="*/ 48501 w 63562"/>
                <a:gd name="connsiteY12" fmla="*/ 66115 h 70454"/>
                <a:gd name="connsiteX13" fmla="*/ 15316 w 63562"/>
                <a:gd name="connsiteY13" fmla="*/ 47225 h 70454"/>
                <a:gd name="connsiteX14" fmla="*/ 13274 w 63562"/>
                <a:gd name="connsiteY14" fmla="*/ 35227 h 70454"/>
                <a:gd name="connsiteX15" fmla="*/ 15316 w 63562"/>
                <a:gd name="connsiteY15" fmla="*/ 23230 h 70454"/>
                <a:gd name="connsiteX16" fmla="*/ 21443 w 63562"/>
                <a:gd name="connsiteY16" fmla="*/ 14423 h 70454"/>
                <a:gd name="connsiteX17" fmla="*/ 31781 w 63562"/>
                <a:gd name="connsiteY17" fmla="*/ 11104 h 70454"/>
                <a:gd name="connsiteX18" fmla="*/ 42119 w 63562"/>
                <a:gd name="connsiteY18" fmla="*/ 14423 h 70454"/>
                <a:gd name="connsiteX19" fmla="*/ 48246 w 63562"/>
                <a:gd name="connsiteY19" fmla="*/ 23230 h 70454"/>
                <a:gd name="connsiteX20" fmla="*/ 50288 w 63562"/>
                <a:gd name="connsiteY20" fmla="*/ 35227 h 70454"/>
                <a:gd name="connsiteX21" fmla="*/ 48246 w 63562"/>
                <a:gd name="connsiteY21" fmla="*/ 47225 h 70454"/>
                <a:gd name="connsiteX22" fmla="*/ 42119 w 63562"/>
                <a:gd name="connsiteY22" fmla="*/ 56032 h 70454"/>
                <a:gd name="connsiteX23" fmla="*/ 31781 w 63562"/>
                <a:gd name="connsiteY23" fmla="*/ 59350 h 70454"/>
                <a:gd name="connsiteX24" fmla="*/ 21443 w 63562"/>
                <a:gd name="connsiteY24" fmla="*/ 56032 h 70454"/>
                <a:gd name="connsiteX25" fmla="*/ 15316 w 63562"/>
                <a:gd name="connsiteY25" fmla="*/ 47225 h 7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62" h="70454">
                  <a:moveTo>
                    <a:pt x="48501" y="66115"/>
                  </a:moveTo>
                  <a:cubicBezTo>
                    <a:pt x="53224" y="63179"/>
                    <a:pt x="56925" y="59095"/>
                    <a:pt x="59606" y="53862"/>
                  </a:cubicBezTo>
                  <a:cubicBezTo>
                    <a:pt x="62286" y="48629"/>
                    <a:pt x="63562" y="42375"/>
                    <a:pt x="63562" y="35355"/>
                  </a:cubicBezTo>
                  <a:cubicBezTo>
                    <a:pt x="63562" y="28335"/>
                    <a:pt x="62286" y="22081"/>
                    <a:pt x="59606" y="16720"/>
                  </a:cubicBezTo>
                  <a:cubicBezTo>
                    <a:pt x="56925" y="11360"/>
                    <a:pt x="53224" y="7275"/>
                    <a:pt x="48501" y="4340"/>
                  </a:cubicBezTo>
                  <a:cubicBezTo>
                    <a:pt x="43779" y="1404"/>
                    <a:pt x="38163" y="0"/>
                    <a:pt x="31781" y="0"/>
                  </a:cubicBezTo>
                  <a:cubicBezTo>
                    <a:pt x="25399" y="0"/>
                    <a:pt x="19783" y="1404"/>
                    <a:pt x="15061" y="4340"/>
                  </a:cubicBezTo>
                  <a:cubicBezTo>
                    <a:pt x="10338" y="7275"/>
                    <a:pt x="6637" y="11360"/>
                    <a:pt x="3957" y="16720"/>
                  </a:cubicBezTo>
                  <a:cubicBezTo>
                    <a:pt x="1276" y="22081"/>
                    <a:pt x="0" y="28207"/>
                    <a:pt x="0" y="35355"/>
                  </a:cubicBezTo>
                  <a:cubicBezTo>
                    <a:pt x="0" y="42503"/>
                    <a:pt x="1276" y="48629"/>
                    <a:pt x="3957" y="53862"/>
                  </a:cubicBezTo>
                  <a:cubicBezTo>
                    <a:pt x="6637" y="59095"/>
                    <a:pt x="10338" y="63179"/>
                    <a:pt x="15061" y="66115"/>
                  </a:cubicBezTo>
                  <a:cubicBezTo>
                    <a:pt x="19783" y="69051"/>
                    <a:pt x="25399" y="70454"/>
                    <a:pt x="31781" y="70454"/>
                  </a:cubicBezTo>
                  <a:cubicBezTo>
                    <a:pt x="38163" y="70454"/>
                    <a:pt x="43779" y="69051"/>
                    <a:pt x="48501" y="66115"/>
                  </a:cubicBezTo>
                  <a:close/>
                  <a:moveTo>
                    <a:pt x="15316" y="47225"/>
                  </a:moveTo>
                  <a:cubicBezTo>
                    <a:pt x="14040" y="43524"/>
                    <a:pt x="13274" y="39567"/>
                    <a:pt x="13274" y="35227"/>
                  </a:cubicBezTo>
                  <a:cubicBezTo>
                    <a:pt x="13274" y="30888"/>
                    <a:pt x="13912" y="26803"/>
                    <a:pt x="15316" y="23230"/>
                  </a:cubicBezTo>
                  <a:cubicBezTo>
                    <a:pt x="16592" y="19528"/>
                    <a:pt x="18635" y="16592"/>
                    <a:pt x="21443" y="14423"/>
                  </a:cubicBezTo>
                  <a:cubicBezTo>
                    <a:pt x="24123" y="12253"/>
                    <a:pt x="27697" y="11104"/>
                    <a:pt x="31781" y="11104"/>
                  </a:cubicBezTo>
                  <a:cubicBezTo>
                    <a:pt x="35865" y="11104"/>
                    <a:pt x="39311" y="12253"/>
                    <a:pt x="42119" y="14423"/>
                  </a:cubicBezTo>
                  <a:cubicBezTo>
                    <a:pt x="44800" y="16592"/>
                    <a:pt x="46842" y="19656"/>
                    <a:pt x="48246" y="23230"/>
                  </a:cubicBezTo>
                  <a:cubicBezTo>
                    <a:pt x="49522" y="26931"/>
                    <a:pt x="50288" y="30888"/>
                    <a:pt x="50288" y="35227"/>
                  </a:cubicBezTo>
                  <a:cubicBezTo>
                    <a:pt x="50288" y="39567"/>
                    <a:pt x="49650" y="43651"/>
                    <a:pt x="48246" y="47225"/>
                  </a:cubicBezTo>
                  <a:cubicBezTo>
                    <a:pt x="46970" y="50926"/>
                    <a:pt x="44927" y="53734"/>
                    <a:pt x="42119" y="56032"/>
                  </a:cubicBezTo>
                  <a:cubicBezTo>
                    <a:pt x="39439" y="58202"/>
                    <a:pt x="35993" y="59350"/>
                    <a:pt x="31781" y="59350"/>
                  </a:cubicBezTo>
                  <a:cubicBezTo>
                    <a:pt x="27569" y="59350"/>
                    <a:pt x="24123" y="58202"/>
                    <a:pt x="21443" y="56032"/>
                  </a:cubicBezTo>
                  <a:cubicBezTo>
                    <a:pt x="18635" y="53862"/>
                    <a:pt x="16720" y="50926"/>
                    <a:pt x="15316" y="47225"/>
                  </a:cubicBezTo>
                  <a:close/>
                </a:path>
              </a:pathLst>
            </a:custGeom>
            <a:solidFill>
              <a:srgbClr val="14336A"/>
            </a:solidFill>
            <a:ln w="0" cap="flat">
              <a:noFill/>
              <a:prstDash val="solid"/>
              <a:miter/>
            </a:ln>
          </p:spPr>
          <p:txBody>
            <a:bodyPr rtlCol="0" anchor="ctr"/>
            <a:lstStyle/>
            <a:p>
              <a:endParaRPr lang="en-GB" sz="1013"/>
            </a:p>
          </p:txBody>
        </p:sp>
        <p:sp>
          <p:nvSpPr>
            <p:cNvPr id="24" name="Freeform 23">
              <a:extLst>
                <a:ext uri="{FF2B5EF4-FFF2-40B4-BE49-F238E27FC236}">
                  <a16:creationId xmlns:a16="http://schemas.microsoft.com/office/drawing/2014/main" id="{33D55F0D-EFF0-16FF-2D8B-FC1E81DF13A1}"/>
                </a:ext>
              </a:extLst>
            </p:cNvPr>
            <p:cNvSpPr/>
            <p:nvPr/>
          </p:nvSpPr>
          <p:spPr>
            <a:xfrm>
              <a:off x="2446762" y="6299553"/>
              <a:ext cx="62413" cy="94960"/>
            </a:xfrm>
            <a:custGeom>
              <a:avLst/>
              <a:gdLst>
                <a:gd name="connsiteX0" fmla="*/ 33951 w 62413"/>
                <a:gd name="connsiteY0" fmla="*/ 70454 h 94960"/>
                <a:gd name="connsiteX1" fmla="*/ 48629 w 62413"/>
                <a:gd name="connsiteY1" fmla="*/ 66243 h 94960"/>
                <a:gd name="connsiteX2" fmla="*/ 58712 w 62413"/>
                <a:gd name="connsiteY2" fmla="*/ 54117 h 94960"/>
                <a:gd name="connsiteX3" fmla="*/ 62414 w 62413"/>
                <a:gd name="connsiteY3" fmla="*/ 35100 h 94960"/>
                <a:gd name="connsiteX4" fmla="*/ 58712 w 62413"/>
                <a:gd name="connsiteY4" fmla="*/ 16210 h 94960"/>
                <a:gd name="connsiteX5" fmla="*/ 48501 w 62413"/>
                <a:gd name="connsiteY5" fmla="*/ 4212 h 94960"/>
                <a:gd name="connsiteX6" fmla="*/ 33696 w 62413"/>
                <a:gd name="connsiteY6" fmla="*/ 0 h 94960"/>
                <a:gd name="connsiteX7" fmla="*/ 23485 w 62413"/>
                <a:gd name="connsiteY7" fmla="*/ 2170 h 94960"/>
                <a:gd name="connsiteX8" fmla="*/ 17486 w 62413"/>
                <a:gd name="connsiteY8" fmla="*/ 7148 h 94960"/>
                <a:gd name="connsiteX9" fmla="*/ 14167 w 62413"/>
                <a:gd name="connsiteY9" fmla="*/ 12125 h 94960"/>
                <a:gd name="connsiteX10" fmla="*/ 13019 w 62413"/>
                <a:gd name="connsiteY10" fmla="*/ 12125 h 94960"/>
                <a:gd name="connsiteX11" fmla="*/ 13019 w 62413"/>
                <a:gd name="connsiteY11" fmla="*/ 1021 h 94960"/>
                <a:gd name="connsiteX12" fmla="*/ 0 w 62413"/>
                <a:gd name="connsiteY12" fmla="*/ 1021 h 94960"/>
                <a:gd name="connsiteX13" fmla="*/ 0 w 62413"/>
                <a:gd name="connsiteY13" fmla="*/ 94960 h 94960"/>
                <a:gd name="connsiteX14" fmla="*/ 13274 w 62413"/>
                <a:gd name="connsiteY14" fmla="*/ 94960 h 94960"/>
                <a:gd name="connsiteX15" fmla="*/ 13274 w 62413"/>
                <a:gd name="connsiteY15" fmla="*/ 58712 h 94960"/>
                <a:gd name="connsiteX16" fmla="*/ 14040 w 62413"/>
                <a:gd name="connsiteY16" fmla="*/ 58712 h 94960"/>
                <a:gd name="connsiteX17" fmla="*/ 17486 w 62413"/>
                <a:gd name="connsiteY17" fmla="*/ 63690 h 94960"/>
                <a:gd name="connsiteX18" fmla="*/ 23613 w 62413"/>
                <a:gd name="connsiteY18" fmla="*/ 68540 h 94960"/>
                <a:gd name="connsiteX19" fmla="*/ 33823 w 62413"/>
                <a:gd name="connsiteY19" fmla="*/ 70582 h 94960"/>
                <a:gd name="connsiteX20" fmla="*/ 15189 w 62413"/>
                <a:gd name="connsiteY20" fmla="*/ 47608 h 94960"/>
                <a:gd name="connsiteX21" fmla="*/ 13146 w 62413"/>
                <a:gd name="connsiteY21" fmla="*/ 34972 h 94960"/>
                <a:gd name="connsiteX22" fmla="*/ 15189 w 62413"/>
                <a:gd name="connsiteY22" fmla="*/ 22464 h 94960"/>
                <a:gd name="connsiteX23" fmla="*/ 21187 w 62413"/>
                <a:gd name="connsiteY23" fmla="*/ 14168 h 94960"/>
                <a:gd name="connsiteX24" fmla="*/ 31015 w 62413"/>
                <a:gd name="connsiteY24" fmla="*/ 11232 h 94960"/>
                <a:gd name="connsiteX25" fmla="*/ 41098 w 62413"/>
                <a:gd name="connsiteY25" fmla="*/ 14295 h 94960"/>
                <a:gd name="connsiteX26" fmla="*/ 47097 w 62413"/>
                <a:gd name="connsiteY26" fmla="*/ 22847 h 94960"/>
                <a:gd name="connsiteX27" fmla="*/ 49140 w 62413"/>
                <a:gd name="connsiteY27" fmla="*/ 34972 h 94960"/>
                <a:gd name="connsiteX28" fmla="*/ 47097 w 62413"/>
                <a:gd name="connsiteY28" fmla="*/ 47352 h 94960"/>
                <a:gd name="connsiteX29" fmla="*/ 40971 w 62413"/>
                <a:gd name="connsiteY29" fmla="*/ 56032 h 94960"/>
                <a:gd name="connsiteX30" fmla="*/ 31015 w 62413"/>
                <a:gd name="connsiteY30" fmla="*/ 59223 h 94960"/>
                <a:gd name="connsiteX31" fmla="*/ 21315 w 62413"/>
                <a:gd name="connsiteY31" fmla="*/ 56159 h 94960"/>
                <a:gd name="connsiteX32" fmla="*/ 15316 w 62413"/>
                <a:gd name="connsiteY32" fmla="*/ 47735 h 9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413" h="94960">
                  <a:moveTo>
                    <a:pt x="33951" y="70454"/>
                  </a:moveTo>
                  <a:cubicBezTo>
                    <a:pt x="39439" y="70454"/>
                    <a:pt x="44417" y="69051"/>
                    <a:pt x="48629" y="66243"/>
                  </a:cubicBezTo>
                  <a:cubicBezTo>
                    <a:pt x="52969" y="63435"/>
                    <a:pt x="56287" y="59350"/>
                    <a:pt x="58712" y="54117"/>
                  </a:cubicBezTo>
                  <a:cubicBezTo>
                    <a:pt x="61137" y="48884"/>
                    <a:pt x="62414" y="42503"/>
                    <a:pt x="62414" y="35100"/>
                  </a:cubicBezTo>
                  <a:cubicBezTo>
                    <a:pt x="62414" y="27697"/>
                    <a:pt x="61137" y="21443"/>
                    <a:pt x="58712" y="16210"/>
                  </a:cubicBezTo>
                  <a:cubicBezTo>
                    <a:pt x="56287" y="10977"/>
                    <a:pt x="52841" y="6892"/>
                    <a:pt x="48501" y="4212"/>
                  </a:cubicBezTo>
                  <a:cubicBezTo>
                    <a:pt x="44162" y="1404"/>
                    <a:pt x="39184" y="0"/>
                    <a:pt x="33696" y="0"/>
                  </a:cubicBezTo>
                  <a:cubicBezTo>
                    <a:pt x="29484" y="0"/>
                    <a:pt x="26038" y="766"/>
                    <a:pt x="23485" y="2170"/>
                  </a:cubicBezTo>
                  <a:cubicBezTo>
                    <a:pt x="20932" y="3574"/>
                    <a:pt x="18890" y="5233"/>
                    <a:pt x="17486" y="7148"/>
                  </a:cubicBezTo>
                  <a:cubicBezTo>
                    <a:pt x="16082" y="9062"/>
                    <a:pt x="14933" y="10594"/>
                    <a:pt x="14167" y="12125"/>
                  </a:cubicBezTo>
                  <a:lnTo>
                    <a:pt x="13019" y="12125"/>
                  </a:lnTo>
                  <a:lnTo>
                    <a:pt x="13019" y="1021"/>
                  </a:lnTo>
                  <a:lnTo>
                    <a:pt x="0" y="1021"/>
                  </a:lnTo>
                  <a:lnTo>
                    <a:pt x="0" y="94960"/>
                  </a:lnTo>
                  <a:lnTo>
                    <a:pt x="13274" y="94960"/>
                  </a:lnTo>
                  <a:lnTo>
                    <a:pt x="13274" y="58712"/>
                  </a:lnTo>
                  <a:lnTo>
                    <a:pt x="14040" y="58712"/>
                  </a:lnTo>
                  <a:cubicBezTo>
                    <a:pt x="14806" y="60116"/>
                    <a:pt x="15954" y="61775"/>
                    <a:pt x="17486" y="63690"/>
                  </a:cubicBezTo>
                  <a:cubicBezTo>
                    <a:pt x="19018" y="65605"/>
                    <a:pt x="21060" y="67136"/>
                    <a:pt x="23613" y="68540"/>
                  </a:cubicBezTo>
                  <a:cubicBezTo>
                    <a:pt x="26293" y="69944"/>
                    <a:pt x="29611" y="70582"/>
                    <a:pt x="33823" y="70582"/>
                  </a:cubicBezTo>
                  <a:close/>
                  <a:moveTo>
                    <a:pt x="15189" y="47608"/>
                  </a:moveTo>
                  <a:cubicBezTo>
                    <a:pt x="13785" y="44034"/>
                    <a:pt x="13146" y="39822"/>
                    <a:pt x="13146" y="34972"/>
                  </a:cubicBezTo>
                  <a:cubicBezTo>
                    <a:pt x="13146" y="30122"/>
                    <a:pt x="13785" y="26038"/>
                    <a:pt x="15189" y="22464"/>
                  </a:cubicBezTo>
                  <a:cubicBezTo>
                    <a:pt x="16593" y="18890"/>
                    <a:pt x="18507" y="16082"/>
                    <a:pt x="21187" y="14168"/>
                  </a:cubicBezTo>
                  <a:cubicBezTo>
                    <a:pt x="23868" y="12125"/>
                    <a:pt x="27059" y="11232"/>
                    <a:pt x="31015" y="11232"/>
                  </a:cubicBezTo>
                  <a:cubicBezTo>
                    <a:pt x="34972" y="11232"/>
                    <a:pt x="38418" y="12253"/>
                    <a:pt x="41098" y="14295"/>
                  </a:cubicBezTo>
                  <a:cubicBezTo>
                    <a:pt x="43779" y="16337"/>
                    <a:pt x="45821" y="19145"/>
                    <a:pt x="47097" y="22847"/>
                  </a:cubicBezTo>
                  <a:cubicBezTo>
                    <a:pt x="48501" y="26421"/>
                    <a:pt x="49140" y="30505"/>
                    <a:pt x="49140" y="34972"/>
                  </a:cubicBezTo>
                  <a:cubicBezTo>
                    <a:pt x="49140" y="39439"/>
                    <a:pt x="48501" y="43651"/>
                    <a:pt x="47097" y="47352"/>
                  </a:cubicBezTo>
                  <a:cubicBezTo>
                    <a:pt x="45693" y="51054"/>
                    <a:pt x="43651" y="53862"/>
                    <a:pt x="40971" y="56032"/>
                  </a:cubicBezTo>
                  <a:cubicBezTo>
                    <a:pt x="38291" y="58202"/>
                    <a:pt x="34972" y="59223"/>
                    <a:pt x="31015" y="59223"/>
                  </a:cubicBezTo>
                  <a:cubicBezTo>
                    <a:pt x="27059" y="59223"/>
                    <a:pt x="23995" y="58202"/>
                    <a:pt x="21315" y="56159"/>
                  </a:cubicBezTo>
                  <a:cubicBezTo>
                    <a:pt x="18635" y="54117"/>
                    <a:pt x="16720" y="51309"/>
                    <a:pt x="15316" y="47735"/>
                  </a:cubicBezTo>
                  <a:close/>
                </a:path>
              </a:pathLst>
            </a:custGeom>
            <a:solidFill>
              <a:srgbClr val="14336A"/>
            </a:solidFill>
            <a:ln w="0" cap="flat">
              <a:noFill/>
              <a:prstDash val="solid"/>
              <a:miter/>
            </a:ln>
          </p:spPr>
          <p:txBody>
            <a:bodyPr rtlCol="0" anchor="ctr"/>
            <a:lstStyle/>
            <a:p>
              <a:endParaRPr lang="en-GB" sz="1013"/>
            </a:p>
          </p:txBody>
        </p:sp>
        <p:sp>
          <p:nvSpPr>
            <p:cNvPr id="25" name="Freeform 24">
              <a:extLst>
                <a:ext uri="{FF2B5EF4-FFF2-40B4-BE49-F238E27FC236}">
                  <a16:creationId xmlns:a16="http://schemas.microsoft.com/office/drawing/2014/main" id="{9F5EC82B-AC9E-486C-430B-F87EB305358D}"/>
                </a:ext>
              </a:extLst>
            </p:cNvPr>
            <p:cNvSpPr/>
            <p:nvPr/>
          </p:nvSpPr>
          <p:spPr>
            <a:xfrm>
              <a:off x="2524365" y="6299425"/>
              <a:ext cx="61775" cy="70582"/>
            </a:xfrm>
            <a:custGeom>
              <a:avLst/>
              <a:gdLst>
                <a:gd name="connsiteX0" fmla="*/ 52458 w 61775"/>
                <a:gd name="connsiteY0" fmla="*/ 7914 h 70582"/>
                <a:gd name="connsiteX1" fmla="*/ 42758 w 61775"/>
                <a:gd name="connsiteY1" fmla="*/ 1915 h 70582"/>
                <a:gd name="connsiteX2" fmla="*/ 31526 w 61775"/>
                <a:gd name="connsiteY2" fmla="*/ 0 h 70582"/>
                <a:gd name="connsiteX3" fmla="*/ 14933 w 61775"/>
                <a:gd name="connsiteY3" fmla="*/ 4467 h 70582"/>
                <a:gd name="connsiteX4" fmla="*/ 3957 w 61775"/>
                <a:gd name="connsiteY4" fmla="*/ 16976 h 70582"/>
                <a:gd name="connsiteX5" fmla="*/ 0 w 61775"/>
                <a:gd name="connsiteY5" fmla="*/ 35483 h 70582"/>
                <a:gd name="connsiteX6" fmla="*/ 3957 w 61775"/>
                <a:gd name="connsiteY6" fmla="*/ 53990 h 70582"/>
                <a:gd name="connsiteX7" fmla="*/ 15189 w 61775"/>
                <a:gd name="connsiteY7" fmla="*/ 66243 h 70582"/>
                <a:gd name="connsiteX8" fmla="*/ 32547 w 61775"/>
                <a:gd name="connsiteY8" fmla="*/ 70582 h 70582"/>
                <a:gd name="connsiteX9" fmla="*/ 45821 w 61775"/>
                <a:gd name="connsiteY9" fmla="*/ 68285 h 70582"/>
                <a:gd name="connsiteX10" fmla="*/ 55521 w 61775"/>
                <a:gd name="connsiteY10" fmla="*/ 61776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5 h 70582"/>
                <a:gd name="connsiteX25" fmla="*/ 21698 w 61775"/>
                <a:gd name="connsiteY25" fmla="*/ 13657 h 70582"/>
                <a:gd name="connsiteX26" fmla="*/ 31526 w 61775"/>
                <a:gd name="connsiteY26" fmla="*/ 10977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4"/>
                  </a:moveTo>
                  <a:cubicBezTo>
                    <a:pt x="49522" y="5233"/>
                    <a:pt x="46332" y="3191"/>
                    <a:pt x="42758" y="1915"/>
                  </a:cubicBezTo>
                  <a:cubicBezTo>
                    <a:pt x="39184" y="638"/>
                    <a:pt x="35355" y="0"/>
                    <a:pt x="31526" y="0"/>
                  </a:cubicBezTo>
                  <a:cubicBezTo>
                    <a:pt x="25144" y="0"/>
                    <a:pt x="19656" y="1532"/>
                    <a:pt x="14933" y="4467"/>
                  </a:cubicBezTo>
                  <a:cubicBezTo>
                    <a:pt x="10211" y="7403"/>
                    <a:pt x="6509" y="11615"/>
                    <a:pt x="3957" y="16976"/>
                  </a:cubicBezTo>
                  <a:cubicBezTo>
                    <a:pt x="1276" y="22336"/>
                    <a:pt x="0" y="28463"/>
                    <a:pt x="0" y="35483"/>
                  </a:cubicBezTo>
                  <a:cubicBezTo>
                    <a:pt x="0" y="42503"/>
                    <a:pt x="1276" y="48757"/>
                    <a:pt x="3957" y="53990"/>
                  </a:cubicBezTo>
                  <a:cubicBezTo>
                    <a:pt x="6637" y="59223"/>
                    <a:pt x="10338" y="63307"/>
                    <a:pt x="15189" y="66243"/>
                  </a:cubicBezTo>
                  <a:cubicBezTo>
                    <a:pt x="20039" y="69178"/>
                    <a:pt x="25782" y="70582"/>
                    <a:pt x="32547" y="70582"/>
                  </a:cubicBezTo>
                  <a:cubicBezTo>
                    <a:pt x="37525" y="70582"/>
                    <a:pt x="41992" y="69816"/>
                    <a:pt x="45821" y="68285"/>
                  </a:cubicBezTo>
                  <a:cubicBezTo>
                    <a:pt x="49778" y="66753"/>
                    <a:pt x="52968" y="64583"/>
                    <a:pt x="55521" y="61776"/>
                  </a:cubicBezTo>
                  <a:cubicBezTo>
                    <a:pt x="58074" y="58968"/>
                    <a:pt x="59861" y="55777"/>
                    <a:pt x="60882" y="52075"/>
                  </a:cubicBezTo>
                  <a:lnTo>
                    <a:pt x="48246" y="49778"/>
                  </a:lnTo>
                  <a:cubicBezTo>
                    <a:pt x="47480" y="51948"/>
                    <a:pt x="46332" y="53735"/>
                    <a:pt x="44800" y="55138"/>
                  </a:cubicBezTo>
                  <a:cubicBezTo>
                    <a:pt x="43268" y="56543"/>
                    <a:pt x="41481" y="57691"/>
                    <a:pt x="39439" y="58457"/>
                  </a:cubicBezTo>
                  <a:cubicBezTo>
                    <a:pt x="37397" y="59223"/>
                    <a:pt x="35100" y="59478"/>
                    <a:pt x="32547" y="59478"/>
                  </a:cubicBezTo>
                  <a:cubicBezTo>
                    <a:pt x="28718" y="59478"/>
                    <a:pt x="25272" y="58585"/>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5"/>
                  </a:cubicBezTo>
                  <a:cubicBezTo>
                    <a:pt x="16848" y="17869"/>
                    <a:pt x="18890" y="15444"/>
                    <a:pt x="21698" y="13657"/>
                  </a:cubicBezTo>
                  <a:cubicBezTo>
                    <a:pt x="24506" y="11870"/>
                    <a:pt x="27697" y="10977"/>
                    <a:pt x="31526" y="10977"/>
                  </a:cubicBezTo>
                  <a:cubicBezTo>
                    <a:pt x="34972" y="10977"/>
                    <a:pt x="37908" y="11743"/>
                    <a:pt x="40588" y="13274"/>
                  </a:cubicBezTo>
                  <a:cubicBezTo>
                    <a:pt x="43141" y="14806"/>
                    <a:pt x="45183" y="16976"/>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6" name="Freeform 25">
              <a:extLst>
                <a:ext uri="{FF2B5EF4-FFF2-40B4-BE49-F238E27FC236}">
                  <a16:creationId xmlns:a16="http://schemas.microsoft.com/office/drawing/2014/main" id="{119A7F2C-1522-D6F1-4F66-412BA1574A3A}"/>
                </a:ext>
              </a:extLst>
            </p:cNvPr>
            <p:cNvSpPr/>
            <p:nvPr/>
          </p:nvSpPr>
          <p:spPr>
            <a:xfrm>
              <a:off x="2600818" y="6299425"/>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5 h 70709"/>
                <a:gd name="connsiteX8" fmla="*/ 30505 w 56797"/>
                <a:gd name="connsiteY8" fmla="*/ 10849 h 70709"/>
                <a:gd name="connsiteX9" fmla="*/ 40205 w 56797"/>
                <a:gd name="connsiteY9" fmla="*/ 14040 h 70709"/>
                <a:gd name="connsiteX10" fmla="*/ 43523 w 56797"/>
                <a:gd name="connsiteY10" fmla="*/ 23102 h 70709"/>
                <a:gd name="connsiteX11" fmla="*/ 43523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2 h 70709"/>
                <a:gd name="connsiteX17" fmla="*/ 2170 w 56797"/>
                <a:gd name="connsiteY17" fmla="*/ 40333 h 70709"/>
                <a:gd name="connsiteX18" fmla="*/ 0 w 56797"/>
                <a:gd name="connsiteY18" fmla="*/ 49905 h 70709"/>
                <a:gd name="connsiteX19" fmla="*/ 3063 w 56797"/>
                <a:gd name="connsiteY19" fmla="*/ 61265 h 70709"/>
                <a:gd name="connsiteX20" fmla="*/ 11360 w 56797"/>
                <a:gd name="connsiteY20" fmla="*/ 68285 h 70709"/>
                <a:gd name="connsiteX21" fmla="*/ 23102 w 56797"/>
                <a:gd name="connsiteY21" fmla="*/ 70710 h 70709"/>
                <a:gd name="connsiteX22" fmla="*/ 32802 w 56797"/>
                <a:gd name="connsiteY22" fmla="*/ 69051 h 70709"/>
                <a:gd name="connsiteX23" fmla="*/ 39439 w 56797"/>
                <a:gd name="connsiteY23" fmla="*/ 64967 h 70709"/>
                <a:gd name="connsiteX24" fmla="*/ 43268 w 56797"/>
                <a:gd name="connsiteY24" fmla="*/ 59861 h 70709"/>
                <a:gd name="connsiteX25" fmla="*/ 43779 w 56797"/>
                <a:gd name="connsiteY25" fmla="*/ 59861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3 h 70709"/>
                <a:gd name="connsiteX30" fmla="*/ 47608 w 56797"/>
                <a:gd name="connsiteY30" fmla="*/ 4467 h 70709"/>
                <a:gd name="connsiteX31" fmla="*/ 43523 w 56797"/>
                <a:gd name="connsiteY31" fmla="*/ 44672 h 70709"/>
                <a:gd name="connsiteX32" fmla="*/ 41481 w 56797"/>
                <a:gd name="connsiteY32" fmla="*/ 52203 h 70709"/>
                <a:gd name="connsiteX33" fmla="*/ 35483 w 56797"/>
                <a:gd name="connsiteY33" fmla="*/ 57946 h 70709"/>
                <a:gd name="connsiteX34" fmla="*/ 26037 w 56797"/>
                <a:gd name="connsiteY34" fmla="*/ 60116 h 70709"/>
                <a:gd name="connsiteX35" fmla="*/ 16720 w 56797"/>
                <a:gd name="connsiteY35" fmla="*/ 57564 h 70709"/>
                <a:gd name="connsiteX36" fmla="*/ 13019 w 56797"/>
                <a:gd name="connsiteY36" fmla="*/ 50161 h 70709"/>
                <a:gd name="connsiteX37" fmla="*/ 14933 w 56797"/>
                <a:gd name="connsiteY37" fmla="*/ 44417 h 70709"/>
                <a:gd name="connsiteX38" fmla="*/ 20039 w 56797"/>
                <a:gd name="connsiteY38" fmla="*/ 41098 h 70709"/>
                <a:gd name="connsiteX39" fmla="*/ 27059 w 56797"/>
                <a:gd name="connsiteY39" fmla="*/ 39440 h 70709"/>
                <a:gd name="connsiteX40" fmla="*/ 31143 w 56797"/>
                <a:gd name="connsiteY40" fmla="*/ 38929 h 70709"/>
                <a:gd name="connsiteX41" fmla="*/ 36121 w 56797"/>
                <a:gd name="connsiteY41" fmla="*/ 38163 h 70709"/>
                <a:gd name="connsiteX42" fmla="*/ 40716 w 56797"/>
                <a:gd name="connsiteY42" fmla="*/ 37142 h 70709"/>
                <a:gd name="connsiteX43" fmla="*/ 43396 w 56797"/>
                <a:gd name="connsiteY43" fmla="*/ 35865 h 70709"/>
                <a:gd name="connsiteX44" fmla="*/ 43396 w 56797"/>
                <a:gd name="connsiteY44" fmla="*/ 44672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7" y="2808"/>
                    <a:pt x="41992" y="1659"/>
                    <a:pt x="38929" y="1021"/>
                  </a:cubicBezTo>
                  <a:cubicBezTo>
                    <a:pt x="35865" y="383"/>
                    <a:pt x="32930" y="0"/>
                    <a:pt x="30249" y="0"/>
                  </a:cubicBezTo>
                  <a:cubicBezTo>
                    <a:pt x="26165" y="0"/>
                    <a:pt x="22208" y="638"/>
                    <a:pt x="18507" y="1787"/>
                  </a:cubicBezTo>
                  <a:cubicBezTo>
                    <a:pt x="14806" y="2936"/>
                    <a:pt x="11487" y="4850"/>
                    <a:pt x="8552" y="7403"/>
                  </a:cubicBezTo>
                  <a:cubicBezTo>
                    <a:pt x="5744" y="9956"/>
                    <a:pt x="3574" y="13274"/>
                    <a:pt x="2042" y="17486"/>
                  </a:cubicBezTo>
                  <a:lnTo>
                    <a:pt x="14550" y="20294"/>
                  </a:lnTo>
                  <a:cubicBezTo>
                    <a:pt x="15571" y="17869"/>
                    <a:pt x="17358" y="15699"/>
                    <a:pt x="19911" y="13785"/>
                  </a:cubicBezTo>
                  <a:cubicBezTo>
                    <a:pt x="22464" y="11870"/>
                    <a:pt x="26037" y="10849"/>
                    <a:pt x="30505" y="10849"/>
                  </a:cubicBezTo>
                  <a:cubicBezTo>
                    <a:pt x="34972" y="10849"/>
                    <a:pt x="38035" y="11870"/>
                    <a:pt x="40205" y="14040"/>
                  </a:cubicBezTo>
                  <a:cubicBezTo>
                    <a:pt x="42375" y="16210"/>
                    <a:pt x="43523" y="19145"/>
                    <a:pt x="43523" y="23102"/>
                  </a:cubicBezTo>
                  <a:lnTo>
                    <a:pt x="43523" y="23357"/>
                  </a:lnTo>
                  <a:cubicBezTo>
                    <a:pt x="43523" y="25017"/>
                    <a:pt x="42885" y="26165"/>
                    <a:pt x="41737" y="26803"/>
                  </a:cubicBezTo>
                  <a:cubicBezTo>
                    <a:pt x="40588" y="27569"/>
                    <a:pt x="38673" y="28080"/>
                    <a:pt x="36121" y="28335"/>
                  </a:cubicBezTo>
                  <a:cubicBezTo>
                    <a:pt x="33568" y="28591"/>
                    <a:pt x="30249" y="28973"/>
                    <a:pt x="26165" y="29484"/>
                  </a:cubicBezTo>
                  <a:cubicBezTo>
                    <a:pt x="22974" y="29867"/>
                    <a:pt x="19783" y="30377"/>
                    <a:pt x="16593" y="31143"/>
                  </a:cubicBezTo>
                  <a:cubicBezTo>
                    <a:pt x="13529" y="31909"/>
                    <a:pt x="10721" y="32930"/>
                    <a:pt x="8169" y="34462"/>
                  </a:cubicBezTo>
                  <a:cubicBezTo>
                    <a:pt x="5616" y="35865"/>
                    <a:pt x="3701" y="37908"/>
                    <a:pt x="2170" y="40333"/>
                  </a:cubicBezTo>
                  <a:cubicBezTo>
                    <a:pt x="638" y="42886"/>
                    <a:pt x="0" y="45949"/>
                    <a:pt x="0" y="49905"/>
                  </a:cubicBezTo>
                  <a:cubicBezTo>
                    <a:pt x="0" y="54373"/>
                    <a:pt x="1021" y="58202"/>
                    <a:pt x="3063" y="61265"/>
                  </a:cubicBezTo>
                  <a:cubicBezTo>
                    <a:pt x="5105" y="64328"/>
                    <a:pt x="7913" y="66753"/>
                    <a:pt x="11360" y="68285"/>
                  </a:cubicBezTo>
                  <a:cubicBezTo>
                    <a:pt x="14806" y="69944"/>
                    <a:pt x="18762" y="70710"/>
                    <a:pt x="23102" y="70710"/>
                  </a:cubicBezTo>
                  <a:cubicBezTo>
                    <a:pt x="26931" y="70710"/>
                    <a:pt x="30122" y="70199"/>
                    <a:pt x="32802" y="69051"/>
                  </a:cubicBezTo>
                  <a:cubicBezTo>
                    <a:pt x="35483" y="67902"/>
                    <a:pt x="37652" y="66625"/>
                    <a:pt x="39439" y="64967"/>
                  </a:cubicBezTo>
                  <a:cubicBezTo>
                    <a:pt x="41098" y="63307"/>
                    <a:pt x="42502" y="61648"/>
                    <a:pt x="43268" y="59861"/>
                  </a:cubicBezTo>
                  <a:lnTo>
                    <a:pt x="43779" y="59861"/>
                  </a:lnTo>
                  <a:lnTo>
                    <a:pt x="43779" y="69178"/>
                  </a:lnTo>
                  <a:lnTo>
                    <a:pt x="56798" y="69178"/>
                  </a:lnTo>
                  <a:lnTo>
                    <a:pt x="56798" y="23868"/>
                  </a:lnTo>
                  <a:cubicBezTo>
                    <a:pt x="56798" y="18890"/>
                    <a:pt x="55904" y="14806"/>
                    <a:pt x="54245" y="11743"/>
                  </a:cubicBezTo>
                  <a:cubicBezTo>
                    <a:pt x="52586" y="8552"/>
                    <a:pt x="50288" y="6254"/>
                    <a:pt x="47608" y="4467"/>
                  </a:cubicBezTo>
                  <a:close/>
                  <a:moveTo>
                    <a:pt x="43523" y="44672"/>
                  </a:moveTo>
                  <a:cubicBezTo>
                    <a:pt x="43523" y="47353"/>
                    <a:pt x="42885" y="49905"/>
                    <a:pt x="41481" y="52203"/>
                  </a:cubicBezTo>
                  <a:cubicBezTo>
                    <a:pt x="40077" y="54500"/>
                    <a:pt x="38163" y="56415"/>
                    <a:pt x="35483" y="57946"/>
                  </a:cubicBezTo>
                  <a:cubicBezTo>
                    <a:pt x="32802" y="59351"/>
                    <a:pt x="29739" y="60116"/>
                    <a:pt x="26037" y="60116"/>
                  </a:cubicBezTo>
                  <a:cubicBezTo>
                    <a:pt x="22336" y="60116"/>
                    <a:pt x="19145" y="59223"/>
                    <a:pt x="16720" y="57564"/>
                  </a:cubicBezTo>
                  <a:cubicBezTo>
                    <a:pt x="14295" y="55904"/>
                    <a:pt x="13019" y="53352"/>
                    <a:pt x="13019" y="50161"/>
                  </a:cubicBezTo>
                  <a:cubicBezTo>
                    <a:pt x="13019" y="47736"/>
                    <a:pt x="13657" y="45949"/>
                    <a:pt x="14933" y="44417"/>
                  </a:cubicBezTo>
                  <a:cubicBezTo>
                    <a:pt x="16210" y="43013"/>
                    <a:pt x="17869" y="41864"/>
                    <a:pt x="20039" y="41098"/>
                  </a:cubicBezTo>
                  <a:cubicBezTo>
                    <a:pt x="22208" y="40333"/>
                    <a:pt x="24506" y="39822"/>
                    <a:pt x="27059" y="39440"/>
                  </a:cubicBezTo>
                  <a:cubicBezTo>
                    <a:pt x="28207" y="39312"/>
                    <a:pt x="29484" y="39056"/>
                    <a:pt x="31143" y="38929"/>
                  </a:cubicBezTo>
                  <a:cubicBezTo>
                    <a:pt x="32802" y="38673"/>
                    <a:pt x="34461" y="38418"/>
                    <a:pt x="36121" y="38163"/>
                  </a:cubicBezTo>
                  <a:cubicBezTo>
                    <a:pt x="37780" y="37908"/>
                    <a:pt x="39439" y="37525"/>
                    <a:pt x="40716" y="37142"/>
                  </a:cubicBezTo>
                  <a:cubicBezTo>
                    <a:pt x="42120" y="36759"/>
                    <a:pt x="43013" y="36249"/>
                    <a:pt x="43396" y="35865"/>
                  </a:cubicBezTo>
                  <a:lnTo>
                    <a:pt x="43396" y="44672"/>
                  </a:lnTo>
                  <a:close/>
                </a:path>
              </a:pathLst>
            </a:custGeom>
            <a:solidFill>
              <a:srgbClr val="14336A"/>
            </a:solidFill>
            <a:ln w="0" cap="flat">
              <a:noFill/>
              <a:prstDash val="solid"/>
              <a:miter/>
            </a:ln>
          </p:spPr>
          <p:txBody>
            <a:bodyPr rtlCol="0" anchor="ctr"/>
            <a:lstStyle/>
            <a:p>
              <a:endParaRPr lang="en-GB" sz="1013"/>
            </a:p>
          </p:txBody>
        </p:sp>
        <p:sp>
          <p:nvSpPr>
            <p:cNvPr id="27" name="Freeform 26">
              <a:extLst>
                <a:ext uri="{FF2B5EF4-FFF2-40B4-BE49-F238E27FC236}">
                  <a16:creationId xmlns:a16="http://schemas.microsoft.com/office/drawing/2014/main" id="{FE03184E-98C5-45D1-A24B-C4356D7E8A0E}"/>
                </a:ext>
              </a:extLst>
            </p:cNvPr>
            <p:cNvSpPr/>
            <p:nvPr/>
          </p:nvSpPr>
          <p:spPr>
            <a:xfrm>
              <a:off x="2678420" y="6299425"/>
              <a:ext cx="56797" cy="69178"/>
            </a:xfrm>
            <a:custGeom>
              <a:avLst/>
              <a:gdLst>
                <a:gd name="connsiteX0" fmla="*/ 46076 w 56797"/>
                <a:gd name="connsiteY0" fmla="*/ 2936 h 69178"/>
                <a:gd name="connsiteX1" fmla="*/ 33823 w 56797"/>
                <a:gd name="connsiteY1" fmla="*/ 0 h 69178"/>
                <a:gd name="connsiteX2" fmla="*/ 21060 w 56797"/>
                <a:gd name="connsiteY2" fmla="*/ 3319 h 69178"/>
                <a:gd name="connsiteX3" fmla="*/ 13657 w 56797"/>
                <a:gd name="connsiteY3" fmla="*/ 11998 h 69178"/>
                <a:gd name="connsiteX4" fmla="*/ 12764 w 56797"/>
                <a:gd name="connsiteY4" fmla="*/ 11998 h 69178"/>
                <a:gd name="connsiteX5" fmla="*/ 12764 w 56797"/>
                <a:gd name="connsiteY5" fmla="*/ 894 h 69178"/>
                <a:gd name="connsiteX6" fmla="*/ 0 w 56797"/>
                <a:gd name="connsiteY6" fmla="*/ 894 h 69178"/>
                <a:gd name="connsiteX7" fmla="*/ 0 w 56797"/>
                <a:gd name="connsiteY7" fmla="*/ 69178 h 69178"/>
                <a:gd name="connsiteX8" fmla="*/ 13274 w 56797"/>
                <a:gd name="connsiteY8" fmla="*/ 69178 h 69178"/>
                <a:gd name="connsiteX9" fmla="*/ 13274 w 56797"/>
                <a:gd name="connsiteY9" fmla="*/ 28591 h 69178"/>
                <a:gd name="connsiteX10" fmla="*/ 15316 w 56797"/>
                <a:gd name="connsiteY10" fmla="*/ 19273 h 69178"/>
                <a:gd name="connsiteX11" fmla="*/ 20932 w 56797"/>
                <a:gd name="connsiteY11" fmla="*/ 13402 h 69178"/>
                <a:gd name="connsiteX12" fmla="*/ 29101 w 56797"/>
                <a:gd name="connsiteY12" fmla="*/ 11360 h 69178"/>
                <a:gd name="connsiteX13" fmla="*/ 39694 w 56797"/>
                <a:gd name="connsiteY13" fmla="*/ 15571 h 69178"/>
                <a:gd name="connsiteX14" fmla="*/ 43523 w 56797"/>
                <a:gd name="connsiteY14" fmla="*/ 27186 h 69178"/>
                <a:gd name="connsiteX15" fmla="*/ 43523 w 56797"/>
                <a:gd name="connsiteY15" fmla="*/ 69051 h 69178"/>
                <a:gd name="connsiteX16" fmla="*/ 56798 w 56797"/>
                <a:gd name="connsiteY16" fmla="*/ 69051 h 69178"/>
                <a:gd name="connsiteX17" fmla="*/ 56798 w 56797"/>
                <a:gd name="connsiteY17" fmla="*/ 25655 h 69178"/>
                <a:gd name="connsiteX18" fmla="*/ 53862 w 56797"/>
                <a:gd name="connsiteY18" fmla="*/ 11487 h 69178"/>
                <a:gd name="connsiteX19" fmla="*/ 45693 w 56797"/>
                <a:gd name="connsiteY19" fmla="*/ 2808 h 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8">
                  <a:moveTo>
                    <a:pt x="46076" y="2936"/>
                  </a:moveTo>
                  <a:cubicBezTo>
                    <a:pt x="42630" y="1021"/>
                    <a:pt x="38546" y="0"/>
                    <a:pt x="33823" y="0"/>
                  </a:cubicBezTo>
                  <a:cubicBezTo>
                    <a:pt x="28718" y="0"/>
                    <a:pt x="24506" y="1149"/>
                    <a:pt x="21060" y="3319"/>
                  </a:cubicBezTo>
                  <a:cubicBezTo>
                    <a:pt x="17741" y="5489"/>
                    <a:pt x="15188" y="8424"/>
                    <a:pt x="13657" y="11998"/>
                  </a:cubicBezTo>
                  <a:lnTo>
                    <a:pt x="12764" y="11998"/>
                  </a:lnTo>
                  <a:lnTo>
                    <a:pt x="12764" y="894"/>
                  </a:lnTo>
                  <a:lnTo>
                    <a:pt x="0" y="894"/>
                  </a:lnTo>
                  <a:lnTo>
                    <a:pt x="0" y="69178"/>
                  </a:lnTo>
                  <a:lnTo>
                    <a:pt x="13274" y="69178"/>
                  </a:lnTo>
                  <a:lnTo>
                    <a:pt x="13274" y="28591"/>
                  </a:lnTo>
                  <a:cubicBezTo>
                    <a:pt x="13274" y="25017"/>
                    <a:pt x="13912" y="21826"/>
                    <a:pt x="15316" y="19273"/>
                  </a:cubicBezTo>
                  <a:cubicBezTo>
                    <a:pt x="16720" y="16720"/>
                    <a:pt x="18635" y="14806"/>
                    <a:pt x="20932" y="13402"/>
                  </a:cubicBezTo>
                  <a:cubicBezTo>
                    <a:pt x="23357" y="12125"/>
                    <a:pt x="26037" y="11360"/>
                    <a:pt x="29101" y="11360"/>
                  </a:cubicBezTo>
                  <a:cubicBezTo>
                    <a:pt x="33568" y="11360"/>
                    <a:pt x="37142" y="12764"/>
                    <a:pt x="39694" y="15571"/>
                  </a:cubicBezTo>
                  <a:cubicBezTo>
                    <a:pt x="42247" y="18379"/>
                    <a:pt x="43523" y="22209"/>
                    <a:pt x="43523" y="27186"/>
                  </a:cubicBezTo>
                  <a:lnTo>
                    <a:pt x="43523" y="69051"/>
                  </a:lnTo>
                  <a:lnTo>
                    <a:pt x="56798" y="69051"/>
                  </a:lnTo>
                  <a:lnTo>
                    <a:pt x="56798" y="25655"/>
                  </a:lnTo>
                  <a:cubicBezTo>
                    <a:pt x="56798" y="20039"/>
                    <a:pt x="55776" y="15316"/>
                    <a:pt x="53862" y="11487"/>
                  </a:cubicBezTo>
                  <a:cubicBezTo>
                    <a:pt x="51947" y="7658"/>
                    <a:pt x="49267" y="4723"/>
                    <a:pt x="45693" y="2808"/>
                  </a:cubicBezTo>
                  <a:close/>
                </a:path>
              </a:pathLst>
            </a:custGeom>
            <a:solidFill>
              <a:srgbClr val="14336A"/>
            </a:solidFill>
            <a:ln w="0" cap="flat">
              <a:noFill/>
              <a:prstDash val="solid"/>
              <a:miter/>
            </a:ln>
          </p:spPr>
          <p:txBody>
            <a:bodyPr rtlCol="0" anchor="ctr"/>
            <a:lstStyle/>
            <a:p>
              <a:endParaRPr lang="en-GB" sz="1013"/>
            </a:p>
          </p:txBody>
        </p:sp>
        <p:sp>
          <p:nvSpPr>
            <p:cNvPr id="28" name="Freeform 27">
              <a:extLst>
                <a:ext uri="{FF2B5EF4-FFF2-40B4-BE49-F238E27FC236}">
                  <a16:creationId xmlns:a16="http://schemas.microsoft.com/office/drawing/2014/main" id="{8ECEFF11-70FE-B9ED-9534-AF65A29986E9}"/>
                </a:ext>
              </a:extLst>
            </p:cNvPr>
            <p:cNvSpPr/>
            <p:nvPr/>
          </p:nvSpPr>
          <p:spPr>
            <a:xfrm>
              <a:off x="2164306" y="6435101"/>
              <a:ext cx="67518" cy="91258"/>
            </a:xfrm>
            <a:custGeom>
              <a:avLst/>
              <a:gdLst>
                <a:gd name="connsiteX0" fmla="*/ 50033 w 67518"/>
                <a:gd name="connsiteY0" fmla="*/ 53096 h 91258"/>
                <a:gd name="connsiteX1" fmla="*/ 60499 w 67518"/>
                <a:gd name="connsiteY1" fmla="*/ 43268 h 91258"/>
                <a:gd name="connsiteX2" fmla="*/ 63945 w 67518"/>
                <a:gd name="connsiteY2" fmla="*/ 28591 h 91258"/>
                <a:gd name="connsiteX3" fmla="*/ 60499 w 67518"/>
                <a:gd name="connsiteY3" fmla="*/ 13785 h 91258"/>
                <a:gd name="connsiteX4" fmla="*/ 50033 w 67518"/>
                <a:gd name="connsiteY4" fmla="*/ 3702 h 91258"/>
                <a:gd name="connsiteX5" fmla="*/ 32419 w 67518"/>
                <a:gd name="connsiteY5" fmla="*/ 0 h 91258"/>
                <a:gd name="connsiteX6" fmla="*/ 0 w 67518"/>
                <a:gd name="connsiteY6" fmla="*/ 0 h 91258"/>
                <a:gd name="connsiteX7" fmla="*/ 0 w 67518"/>
                <a:gd name="connsiteY7" fmla="*/ 91132 h 91258"/>
                <a:gd name="connsiteX8" fmla="*/ 13784 w 67518"/>
                <a:gd name="connsiteY8" fmla="*/ 91132 h 91258"/>
                <a:gd name="connsiteX9" fmla="*/ 13784 w 67518"/>
                <a:gd name="connsiteY9" fmla="*/ 56670 h 91258"/>
                <a:gd name="connsiteX10" fmla="*/ 32419 w 67518"/>
                <a:gd name="connsiteY10" fmla="*/ 56670 h 91258"/>
                <a:gd name="connsiteX11" fmla="*/ 33313 w 67518"/>
                <a:gd name="connsiteY11" fmla="*/ 56670 h 91258"/>
                <a:gd name="connsiteX12" fmla="*/ 51820 w 67518"/>
                <a:gd name="connsiteY12" fmla="*/ 91259 h 91258"/>
                <a:gd name="connsiteX13" fmla="*/ 67519 w 67518"/>
                <a:gd name="connsiteY13" fmla="*/ 91259 h 91258"/>
                <a:gd name="connsiteX14" fmla="*/ 47225 w 67518"/>
                <a:gd name="connsiteY14" fmla="*/ 54245 h 91258"/>
                <a:gd name="connsiteX15" fmla="*/ 50033 w 67518"/>
                <a:gd name="connsiteY15" fmla="*/ 53351 h 91258"/>
                <a:gd name="connsiteX16" fmla="*/ 13784 w 67518"/>
                <a:gd name="connsiteY16" fmla="*/ 11743 h 91258"/>
                <a:gd name="connsiteX17" fmla="*/ 31015 w 67518"/>
                <a:gd name="connsiteY17" fmla="*/ 11743 h 91258"/>
                <a:gd name="connsiteX18" fmla="*/ 41992 w 67518"/>
                <a:gd name="connsiteY18" fmla="*/ 13785 h 91258"/>
                <a:gd name="connsiteX19" fmla="*/ 48118 w 67518"/>
                <a:gd name="connsiteY19" fmla="*/ 19656 h 91258"/>
                <a:gd name="connsiteX20" fmla="*/ 50160 w 67518"/>
                <a:gd name="connsiteY20" fmla="*/ 28591 h 91258"/>
                <a:gd name="connsiteX21" fmla="*/ 48246 w 67518"/>
                <a:gd name="connsiteY21" fmla="*/ 37397 h 91258"/>
                <a:gd name="connsiteX22" fmla="*/ 42119 w 67518"/>
                <a:gd name="connsiteY22" fmla="*/ 43013 h 91258"/>
                <a:gd name="connsiteX23" fmla="*/ 31271 w 67518"/>
                <a:gd name="connsiteY23" fmla="*/ 44928 h 91258"/>
                <a:gd name="connsiteX24" fmla="*/ 13784 w 67518"/>
                <a:gd name="connsiteY24" fmla="*/ 44928 h 91258"/>
                <a:gd name="connsiteX25" fmla="*/ 13784 w 67518"/>
                <a:gd name="connsiteY25" fmla="*/ 11870 h 9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518" h="91258">
                  <a:moveTo>
                    <a:pt x="50033" y="53096"/>
                  </a:moveTo>
                  <a:cubicBezTo>
                    <a:pt x="54755" y="50799"/>
                    <a:pt x="58202" y="47480"/>
                    <a:pt x="60499" y="43268"/>
                  </a:cubicBezTo>
                  <a:cubicBezTo>
                    <a:pt x="62796" y="39056"/>
                    <a:pt x="63945" y="34079"/>
                    <a:pt x="63945" y="28591"/>
                  </a:cubicBezTo>
                  <a:cubicBezTo>
                    <a:pt x="63945" y="23102"/>
                    <a:pt x="62796" y="17997"/>
                    <a:pt x="60499" y="13785"/>
                  </a:cubicBezTo>
                  <a:cubicBezTo>
                    <a:pt x="58202" y="9445"/>
                    <a:pt x="54755" y="6127"/>
                    <a:pt x="50033" y="3702"/>
                  </a:cubicBezTo>
                  <a:cubicBezTo>
                    <a:pt x="45310" y="1276"/>
                    <a:pt x="39439" y="0"/>
                    <a:pt x="32419" y="0"/>
                  </a:cubicBezTo>
                  <a:lnTo>
                    <a:pt x="0" y="0"/>
                  </a:lnTo>
                  <a:lnTo>
                    <a:pt x="0" y="91132"/>
                  </a:lnTo>
                  <a:lnTo>
                    <a:pt x="13784" y="91132"/>
                  </a:lnTo>
                  <a:lnTo>
                    <a:pt x="13784" y="56670"/>
                  </a:lnTo>
                  <a:lnTo>
                    <a:pt x="32419" y="56670"/>
                  </a:lnTo>
                  <a:cubicBezTo>
                    <a:pt x="32419" y="56670"/>
                    <a:pt x="32930" y="56670"/>
                    <a:pt x="33313" y="56670"/>
                  </a:cubicBezTo>
                  <a:lnTo>
                    <a:pt x="51820" y="91259"/>
                  </a:lnTo>
                  <a:lnTo>
                    <a:pt x="67519" y="91259"/>
                  </a:lnTo>
                  <a:lnTo>
                    <a:pt x="47225" y="54245"/>
                  </a:lnTo>
                  <a:cubicBezTo>
                    <a:pt x="48118" y="53862"/>
                    <a:pt x="49267" y="53735"/>
                    <a:pt x="50033" y="53351"/>
                  </a:cubicBezTo>
                  <a:close/>
                  <a:moveTo>
                    <a:pt x="13784" y="11743"/>
                  </a:moveTo>
                  <a:lnTo>
                    <a:pt x="31015" y="11743"/>
                  </a:lnTo>
                  <a:cubicBezTo>
                    <a:pt x="35610" y="11743"/>
                    <a:pt x="39184" y="12381"/>
                    <a:pt x="41992" y="13785"/>
                  </a:cubicBezTo>
                  <a:cubicBezTo>
                    <a:pt x="44800" y="15189"/>
                    <a:pt x="46842" y="17103"/>
                    <a:pt x="48118" y="19656"/>
                  </a:cubicBezTo>
                  <a:cubicBezTo>
                    <a:pt x="49395" y="22209"/>
                    <a:pt x="50160" y="25144"/>
                    <a:pt x="50160" y="28591"/>
                  </a:cubicBezTo>
                  <a:cubicBezTo>
                    <a:pt x="50160" y="32037"/>
                    <a:pt x="49522" y="34972"/>
                    <a:pt x="48246" y="37397"/>
                  </a:cubicBezTo>
                  <a:cubicBezTo>
                    <a:pt x="46970" y="39822"/>
                    <a:pt x="44927" y="41737"/>
                    <a:pt x="42119" y="43013"/>
                  </a:cubicBezTo>
                  <a:cubicBezTo>
                    <a:pt x="39311" y="44289"/>
                    <a:pt x="35738" y="44928"/>
                    <a:pt x="31271" y="44928"/>
                  </a:cubicBezTo>
                  <a:lnTo>
                    <a:pt x="13784" y="44928"/>
                  </a:lnTo>
                  <a:lnTo>
                    <a:pt x="13784" y="11870"/>
                  </a:lnTo>
                  <a:close/>
                </a:path>
              </a:pathLst>
            </a:custGeom>
            <a:solidFill>
              <a:srgbClr val="14336A"/>
            </a:solidFill>
            <a:ln w="0" cap="flat">
              <a:noFill/>
              <a:prstDash val="solid"/>
              <a:miter/>
            </a:ln>
          </p:spPr>
          <p:txBody>
            <a:bodyPr rtlCol="0" anchor="ctr"/>
            <a:lstStyle/>
            <a:p>
              <a:endParaRPr lang="en-GB" sz="1013"/>
            </a:p>
          </p:txBody>
        </p:sp>
        <p:sp>
          <p:nvSpPr>
            <p:cNvPr id="29" name="Freeform 28">
              <a:extLst>
                <a:ext uri="{FF2B5EF4-FFF2-40B4-BE49-F238E27FC236}">
                  <a16:creationId xmlns:a16="http://schemas.microsoft.com/office/drawing/2014/main" id="{64BF00B1-3AFD-D16A-9C37-207E427479B8}"/>
                </a:ext>
              </a:extLst>
            </p:cNvPr>
            <p:cNvSpPr/>
            <p:nvPr/>
          </p:nvSpPr>
          <p:spPr>
            <a:xfrm>
              <a:off x="2243312"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350 w 61775"/>
                <a:gd name="connsiteY21" fmla="*/ 18379 h 70582"/>
                <a:gd name="connsiteX22" fmla="*/ 52586 w 61775"/>
                <a:gd name="connsiteY22" fmla="*/ 7786 h 70582"/>
                <a:gd name="connsiteX23" fmla="*/ 13402 w 61775"/>
                <a:gd name="connsiteY23" fmla="*/ 29101 h 70582"/>
                <a:gd name="connsiteX24" fmla="*/ 15444 w 61775"/>
                <a:gd name="connsiteY24" fmla="*/ 20804 h 70582"/>
                <a:gd name="connsiteX25" fmla="*/ 21826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10" y="11614"/>
                    <a:pt x="3957" y="16975"/>
                  </a:cubicBezTo>
                  <a:cubicBezTo>
                    <a:pt x="1276" y="22336"/>
                    <a:pt x="0" y="28462"/>
                    <a:pt x="0" y="35483"/>
                  </a:cubicBezTo>
                  <a:cubicBezTo>
                    <a:pt x="0" y="42502"/>
                    <a:pt x="1276" y="48756"/>
                    <a:pt x="3957" y="53989"/>
                  </a:cubicBezTo>
                  <a:cubicBezTo>
                    <a:pt x="6637" y="59222"/>
                    <a:pt x="10339" y="63307"/>
                    <a:pt x="15189" y="66242"/>
                  </a:cubicBezTo>
                  <a:cubicBezTo>
                    <a:pt x="20039" y="69178"/>
                    <a:pt x="25782" y="70582"/>
                    <a:pt x="32547" y="70582"/>
                  </a:cubicBezTo>
                  <a:cubicBezTo>
                    <a:pt x="37525" y="70582"/>
                    <a:pt x="41992" y="69816"/>
                    <a:pt x="45821" y="68284"/>
                  </a:cubicBezTo>
                  <a:cubicBezTo>
                    <a:pt x="49778" y="66753"/>
                    <a:pt x="52969"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350" y="18379"/>
                  </a:cubicBezTo>
                  <a:cubicBezTo>
                    <a:pt x="57691" y="14040"/>
                    <a:pt x="55394" y="10466"/>
                    <a:pt x="52586" y="7786"/>
                  </a:cubicBezTo>
                  <a:close/>
                  <a:moveTo>
                    <a:pt x="13402" y="29101"/>
                  </a:moveTo>
                  <a:cubicBezTo>
                    <a:pt x="13529" y="26165"/>
                    <a:pt x="14167" y="23357"/>
                    <a:pt x="15444" y="20804"/>
                  </a:cubicBezTo>
                  <a:cubicBezTo>
                    <a:pt x="16975" y="17869"/>
                    <a:pt x="19018" y="15444"/>
                    <a:pt x="21826" y="13657"/>
                  </a:cubicBezTo>
                  <a:cubicBezTo>
                    <a:pt x="24634" y="11870"/>
                    <a:pt x="27825"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30" name="Freeform 29">
              <a:extLst>
                <a:ext uri="{FF2B5EF4-FFF2-40B4-BE49-F238E27FC236}">
                  <a16:creationId xmlns:a16="http://schemas.microsoft.com/office/drawing/2014/main" id="{7F727649-8652-927B-8263-B2A34E0E6B63}"/>
                </a:ext>
              </a:extLst>
            </p:cNvPr>
            <p:cNvSpPr/>
            <p:nvPr/>
          </p:nvSpPr>
          <p:spPr>
            <a:xfrm>
              <a:off x="2320021" y="6456927"/>
              <a:ext cx="55648" cy="70582"/>
            </a:xfrm>
            <a:custGeom>
              <a:avLst/>
              <a:gdLst>
                <a:gd name="connsiteX0" fmla="*/ 36887 w 55648"/>
                <a:gd name="connsiteY0" fmla="*/ 31015 h 70582"/>
                <a:gd name="connsiteX1" fmla="*/ 26037 w 55648"/>
                <a:gd name="connsiteY1" fmla="*/ 28590 h 70582"/>
                <a:gd name="connsiteX2" fmla="*/ 17869 w 55648"/>
                <a:gd name="connsiteY2" fmla="*/ 25144 h 70582"/>
                <a:gd name="connsiteX3" fmla="*/ 15316 w 55648"/>
                <a:gd name="connsiteY3" fmla="*/ 19656 h 70582"/>
                <a:gd name="connsiteX4" fmla="*/ 19145 w 55648"/>
                <a:gd name="connsiteY4" fmla="*/ 13146 h 70582"/>
                <a:gd name="connsiteX5" fmla="*/ 28590 w 55648"/>
                <a:gd name="connsiteY5" fmla="*/ 10594 h 70582"/>
                <a:gd name="connsiteX6" fmla="*/ 35483 w 55648"/>
                <a:gd name="connsiteY6" fmla="*/ 11870 h 70582"/>
                <a:gd name="connsiteX7" fmla="*/ 39822 w 55648"/>
                <a:gd name="connsiteY7" fmla="*/ 15316 h 70582"/>
                <a:gd name="connsiteX8" fmla="*/ 42247 w 55648"/>
                <a:gd name="connsiteY8" fmla="*/ 19656 h 70582"/>
                <a:gd name="connsiteX9" fmla="*/ 54245 w 55648"/>
                <a:gd name="connsiteY9" fmla="*/ 17486 h 70582"/>
                <a:gd name="connsiteX10" fmla="*/ 45821 w 55648"/>
                <a:gd name="connsiteY10" fmla="*/ 4722 h 70582"/>
                <a:gd name="connsiteX11" fmla="*/ 28335 w 55648"/>
                <a:gd name="connsiteY11" fmla="*/ 0 h 70582"/>
                <a:gd name="connsiteX12" fmla="*/ 14678 w 55648"/>
                <a:gd name="connsiteY12" fmla="*/ 2552 h 70582"/>
                <a:gd name="connsiteX13" fmla="*/ 5361 w 55648"/>
                <a:gd name="connsiteY13" fmla="*/ 9700 h 70582"/>
                <a:gd name="connsiteX14" fmla="*/ 1914 w 55648"/>
                <a:gd name="connsiteY14" fmla="*/ 20294 h 70582"/>
                <a:gd name="connsiteX15" fmla="*/ 6509 w 55648"/>
                <a:gd name="connsiteY15" fmla="*/ 32292 h 70582"/>
                <a:gd name="connsiteX16" fmla="*/ 20677 w 55648"/>
                <a:gd name="connsiteY16" fmla="*/ 39184 h 70582"/>
                <a:gd name="connsiteX17" fmla="*/ 32292 w 55648"/>
                <a:gd name="connsiteY17" fmla="*/ 41737 h 70582"/>
                <a:gd name="connsiteX18" fmla="*/ 39567 w 55648"/>
                <a:gd name="connsiteY18" fmla="*/ 45055 h 70582"/>
                <a:gd name="connsiteX19" fmla="*/ 41992 w 55648"/>
                <a:gd name="connsiteY19" fmla="*/ 50416 h 70582"/>
                <a:gd name="connsiteX20" fmla="*/ 38035 w 55648"/>
                <a:gd name="connsiteY20" fmla="*/ 57052 h 70582"/>
                <a:gd name="connsiteX21" fmla="*/ 27569 w 55648"/>
                <a:gd name="connsiteY21" fmla="*/ 59733 h 70582"/>
                <a:gd name="connsiteX22" fmla="*/ 17869 w 55648"/>
                <a:gd name="connsiteY22" fmla="*/ 57180 h 70582"/>
                <a:gd name="connsiteX23" fmla="*/ 12891 w 55648"/>
                <a:gd name="connsiteY23" fmla="*/ 49650 h 70582"/>
                <a:gd name="connsiteX24" fmla="*/ 0 w 55648"/>
                <a:gd name="connsiteY24" fmla="*/ 51564 h 70582"/>
                <a:gd name="connsiteX25" fmla="*/ 8934 w 55648"/>
                <a:gd name="connsiteY25" fmla="*/ 65604 h 70582"/>
                <a:gd name="connsiteX26" fmla="*/ 27697 w 55648"/>
                <a:gd name="connsiteY26" fmla="*/ 70582 h 70582"/>
                <a:gd name="connsiteX27" fmla="*/ 42247 w 55648"/>
                <a:gd name="connsiteY27" fmla="*/ 67902 h 70582"/>
                <a:gd name="connsiteX28" fmla="*/ 52075 w 55648"/>
                <a:gd name="connsiteY28" fmla="*/ 60371 h 70582"/>
                <a:gd name="connsiteX29" fmla="*/ 55649 w 55648"/>
                <a:gd name="connsiteY29" fmla="*/ 49395 h 70582"/>
                <a:gd name="connsiteX30" fmla="*/ 51054 w 55648"/>
                <a:gd name="connsiteY30" fmla="*/ 37652 h 70582"/>
                <a:gd name="connsiteX31" fmla="*/ 37014 w 55648"/>
                <a:gd name="connsiteY31" fmla="*/ 30887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648" h="70582">
                  <a:moveTo>
                    <a:pt x="36887" y="31015"/>
                  </a:moveTo>
                  <a:lnTo>
                    <a:pt x="26037" y="28590"/>
                  </a:lnTo>
                  <a:cubicBezTo>
                    <a:pt x="22336" y="27697"/>
                    <a:pt x="19528" y="26548"/>
                    <a:pt x="17869" y="25144"/>
                  </a:cubicBezTo>
                  <a:cubicBezTo>
                    <a:pt x="16210" y="23740"/>
                    <a:pt x="15316" y="21953"/>
                    <a:pt x="15316" y="19656"/>
                  </a:cubicBezTo>
                  <a:cubicBezTo>
                    <a:pt x="15316" y="16975"/>
                    <a:pt x="16593" y="14805"/>
                    <a:pt x="19145" y="13146"/>
                  </a:cubicBezTo>
                  <a:cubicBezTo>
                    <a:pt x="21698" y="11487"/>
                    <a:pt x="24761" y="10594"/>
                    <a:pt x="28590" y="10594"/>
                  </a:cubicBezTo>
                  <a:cubicBezTo>
                    <a:pt x="31398" y="10594"/>
                    <a:pt x="33696" y="11104"/>
                    <a:pt x="35483" y="11870"/>
                  </a:cubicBezTo>
                  <a:cubicBezTo>
                    <a:pt x="37269" y="12764"/>
                    <a:pt x="38801" y="13912"/>
                    <a:pt x="39822" y="15316"/>
                  </a:cubicBezTo>
                  <a:cubicBezTo>
                    <a:pt x="40843" y="16720"/>
                    <a:pt x="41737" y="18124"/>
                    <a:pt x="42247" y="19656"/>
                  </a:cubicBezTo>
                  <a:lnTo>
                    <a:pt x="54245" y="17486"/>
                  </a:lnTo>
                  <a:cubicBezTo>
                    <a:pt x="52841" y="12125"/>
                    <a:pt x="50033" y="7913"/>
                    <a:pt x="45821" y="4722"/>
                  </a:cubicBezTo>
                  <a:cubicBezTo>
                    <a:pt x="41609" y="1532"/>
                    <a:pt x="35738" y="0"/>
                    <a:pt x="28335" y="0"/>
                  </a:cubicBezTo>
                  <a:cubicBezTo>
                    <a:pt x="23229" y="0"/>
                    <a:pt x="18635" y="893"/>
                    <a:pt x="14678" y="2552"/>
                  </a:cubicBezTo>
                  <a:cubicBezTo>
                    <a:pt x="10721" y="4212"/>
                    <a:pt x="7530" y="6637"/>
                    <a:pt x="5361" y="9700"/>
                  </a:cubicBezTo>
                  <a:cubicBezTo>
                    <a:pt x="3063" y="12764"/>
                    <a:pt x="1914" y="16210"/>
                    <a:pt x="1914" y="20294"/>
                  </a:cubicBezTo>
                  <a:cubicBezTo>
                    <a:pt x="1914" y="25144"/>
                    <a:pt x="3446" y="29228"/>
                    <a:pt x="6509" y="32292"/>
                  </a:cubicBezTo>
                  <a:cubicBezTo>
                    <a:pt x="9573" y="35483"/>
                    <a:pt x="14295" y="37780"/>
                    <a:pt x="20677" y="39184"/>
                  </a:cubicBezTo>
                  <a:lnTo>
                    <a:pt x="32292" y="41737"/>
                  </a:lnTo>
                  <a:cubicBezTo>
                    <a:pt x="35610" y="42502"/>
                    <a:pt x="38035" y="43523"/>
                    <a:pt x="39567" y="45055"/>
                  </a:cubicBezTo>
                  <a:cubicBezTo>
                    <a:pt x="41098" y="46459"/>
                    <a:pt x="41992" y="48246"/>
                    <a:pt x="41992" y="50416"/>
                  </a:cubicBezTo>
                  <a:cubicBezTo>
                    <a:pt x="41992" y="53096"/>
                    <a:pt x="40716" y="55266"/>
                    <a:pt x="38035" y="57052"/>
                  </a:cubicBezTo>
                  <a:cubicBezTo>
                    <a:pt x="35483" y="58840"/>
                    <a:pt x="31909" y="59733"/>
                    <a:pt x="27569" y="59733"/>
                  </a:cubicBezTo>
                  <a:cubicBezTo>
                    <a:pt x="23612" y="59733"/>
                    <a:pt x="20294" y="58840"/>
                    <a:pt x="17869" y="57180"/>
                  </a:cubicBezTo>
                  <a:cubicBezTo>
                    <a:pt x="15316" y="55521"/>
                    <a:pt x="13785" y="52968"/>
                    <a:pt x="12891" y="49650"/>
                  </a:cubicBezTo>
                  <a:lnTo>
                    <a:pt x="0" y="51564"/>
                  </a:lnTo>
                  <a:cubicBezTo>
                    <a:pt x="1149" y="57563"/>
                    <a:pt x="4084" y="62286"/>
                    <a:pt x="8934" y="65604"/>
                  </a:cubicBezTo>
                  <a:cubicBezTo>
                    <a:pt x="13785" y="68923"/>
                    <a:pt x="20039" y="70582"/>
                    <a:pt x="27697" y="70582"/>
                  </a:cubicBezTo>
                  <a:cubicBezTo>
                    <a:pt x="33185" y="70582"/>
                    <a:pt x="38035" y="69689"/>
                    <a:pt x="42247" y="67902"/>
                  </a:cubicBezTo>
                  <a:cubicBezTo>
                    <a:pt x="46459" y="66115"/>
                    <a:pt x="49778" y="63562"/>
                    <a:pt x="52075" y="60371"/>
                  </a:cubicBezTo>
                  <a:cubicBezTo>
                    <a:pt x="54372" y="57180"/>
                    <a:pt x="55649" y="53479"/>
                    <a:pt x="55649" y="49395"/>
                  </a:cubicBezTo>
                  <a:cubicBezTo>
                    <a:pt x="55649" y="44544"/>
                    <a:pt x="54117" y="40588"/>
                    <a:pt x="51054" y="37652"/>
                  </a:cubicBezTo>
                  <a:cubicBezTo>
                    <a:pt x="47991" y="34716"/>
                    <a:pt x="43268" y="32419"/>
                    <a:pt x="37014" y="30887"/>
                  </a:cubicBezTo>
                  <a:close/>
                </a:path>
              </a:pathLst>
            </a:custGeom>
            <a:solidFill>
              <a:srgbClr val="14336A"/>
            </a:solidFill>
            <a:ln w="0" cap="flat">
              <a:noFill/>
              <a:prstDash val="solid"/>
              <a:miter/>
            </a:ln>
          </p:spPr>
          <p:txBody>
            <a:bodyPr rtlCol="0" anchor="ctr"/>
            <a:lstStyle/>
            <a:p>
              <a:endParaRPr lang="en-GB" sz="1013"/>
            </a:p>
          </p:txBody>
        </p:sp>
        <p:sp>
          <p:nvSpPr>
            <p:cNvPr id="31" name="Freeform 30">
              <a:extLst>
                <a:ext uri="{FF2B5EF4-FFF2-40B4-BE49-F238E27FC236}">
                  <a16:creationId xmlns:a16="http://schemas.microsoft.com/office/drawing/2014/main" id="{8F090BD2-9423-1BEF-F3F6-7447C9EFD2BD}"/>
                </a:ext>
              </a:extLst>
            </p:cNvPr>
            <p:cNvSpPr/>
            <p:nvPr/>
          </p:nvSpPr>
          <p:spPr>
            <a:xfrm>
              <a:off x="2390348"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4 h 70582"/>
                <a:gd name="connsiteX25" fmla="*/ 21698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4"/>
                  </a:cubicBezTo>
                  <a:cubicBezTo>
                    <a:pt x="16848" y="17869"/>
                    <a:pt x="18890" y="15444"/>
                    <a:pt x="21698" y="13657"/>
                  </a:cubicBezTo>
                  <a:cubicBezTo>
                    <a:pt x="24506" y="11870"/>
                    <a:pt x="27697"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32" name="Freeform 31">
              <a:extLst>
                <a:ext uri="{FF2B5EF4-FFF2-40B4-BE49-F238E27FC236}">
                  <a16:creationId xmlns:a16="http://schemas.microsoft.com/office/drawing/2014/main" id="{2021CBDC-D4B9-B823-E751-6784F9791CAD}"/>
                </a:ext>
              </a:extLst>
            </p:cNvPr>
            <p:cNvSpPr/>
            <p:nvPr/>
          </p:nvSpPr>
          <p:spPr>
            <a:xfrm>
              <a:off x="2466929" y="6456927"/>
              <a:ext cx="56797" cy="70709"/>
            </a:xfrm>
            <a:custGeom>
              <a:avLst/>
              <a:gdLst>
                <a:gd name="connsiteX0" fmla="*/ 47480 w 56797"/>
                <a:gd name="connsiteY0" fmla="*/ 4467 h 70709"/>
                <a:gd name="connsiteX1" fmla="*/ 38801 w 56797"/>
                <a:gd name="connsiteY1" fmla="*/ 1021 h 70709"/>
                <a:gd name="connsiteX2" fmla="*/ 30122 w 56797"/>
                <a:gd name="connsiteY2" fmla="*/ 0 h 70709"/>
                <a:gd name="connsiteX3" fmla="*/ 18379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396 w 56797"/>
                <a:gd name="connsiteY31" fmla="*/ 44544 h 70709"/>
                <a:gd name="connsiteX32" fmla="*/ 41354 w 56797"/>
                <a:gd name="connsiteY32" fmla="*/ 52075 h 70709"/>
                <a:gd name="connsiteX33" fmla="*/ 35355 w 56797"/>
                <a:gd name="connsiteY33" fmla="*/ 57819 h 70709"/>
                <a:gd name="connsiteX34" fmla="*/ 25910 w 56797"/>
                <a:gd name="connsiteY34" fmla="*/ 59988 h 70709"/>
                <a:gd name="connsiteX35" fmla="*/ 16593 w 56797"/>
                <a:gd name="connsiteY35" fmla="*/ 57436 h 70709"/>
                <a:gd name="connsiteX36" fmla="*/ 12891 w 56797"/>
                <a:gd name="connsiteY36" fmla="*/ 50033 h 70709"/>
                <a:gd name="connsiteX37" fmla="*/ 14806 w 56797"/>
                <a:gd name="connsiteY37" fmla="*/ 44289 h 70709"/>
                <a:gd name="connsiteX38" fmla="*/ 19911 w 56797"/>
                <a:gd name="connsiteY38" fmla="*/ 40971 h 70709"/>
                <a:gd name="connsiteX39" fmla="*/ 26931 w 56797"/>
                <a:gd name="connsiteY39" fmla="*/ 39311 h 70709"/>
                <a:gd name="connsiteX40" fmla="*/ 31015 w 56797"/>
                <a:gd name="connsiteY40" fmla="*/ 38801 h 70709"/>
                <a:gd name="connsiteX41" fmla="*/ 35993 w 56797"/>
                <a:gd name="connsiteY41" fmla="*/ 38035 h 70709"/>
                <a:gd name="connsiteX42" fmla="*/ 40588 w 56797"/>
                <a:gd name="connsiteY42" fmla="*/ 37014 h 70709"/>
                <a:gd name="connsiteX43" fmla="*/ 43268 w 56797"/>
                <a:gd name="connsiteY43" fmla="*/ 35738 h 70709"/>
                <a:gd name="connsiteX44" fmla="*/ 43268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480" y="4467"/>
                  </a:moveTo>
                  <a:cubicBezTo>
                    <a:pt x="44800" y="2808"/>
                    <a:pt x="41864" y="1659"/>
                    <a:pt x="38801" y="1021"/>
                  </a:cubicBezTo>
                  <a:cubicBezTo>
                    <a:pt x="35738" y="383"/>
                    <a:pt x="32802" y="0"/>
                    <a:pt x="30122" y="0"/>
                  </a:cubicBezTo>
                  <a:cubicBezTo>
                    <a:pt x="26038" y="0"/>
                    <a:pt x="22081" y="638"/>
                    <a:pt x="18379" y="1787"/>
                  </a:cubicBezTo>
                  <a:cubicBezTo>
                    <a:pt x="14678" y="2935"/>
                    <a:pt x="11360"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3013"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5"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396" y="44544"/>
                  </a:moveTo>
                  <a:cubicBezTo>
                    <a:pt x="43396" y="47225"/>
                    <a:pt x="42758" y="49778"/>
                    <a:pt x="41354" y="52075"/>
                  </a:cubicBezTo>
                  <a:cubicBezTo>
                    <a:pt x="39950" y="54372"/>
                    <a:pt x="38035" y="56287"/>
                    <a:pt x="35355" y="57819"/>
                  </a:cubicBezTo>
                  <a:cubicBezTo>
                    <a:pt x="32675" y="59222"/>
                    <a:pt x="29611" y="59988"/>
                    <a:pt x="25910" y="59988"/>
                  </a:cubicBezTo>
                  <a:cubicBezTo>
                    <a:pt x="22209" y="59988"/>
                    <a:pt x="19018" y="59095"/>
                    <a:pt x="16593" y="57436"/>
                  </a:cubicBezTo>
                  <a:cubicBezTo>
                    <a:pt x="14167" y="55776"/>
                    <a:pt x="12891" y="53224"/>
                    <a:pt x="12891" y="50033"/>
                  </a:cubicBezTo>
                  <a:cubicBezTo>
                    <a:pt x="12891" y="47608"/>
                    <a:pt x="13529" y="45821"/>
                    <a:pt x="14806" y="44289"/>
                  </a:cubicBezTo>
                  <a:cubicBezTo>
                    <a:pt x="16082" y="42885"/>
                    <a:pt x="17741" y="41737"/>
                    <a:pt x="19911" y="40971"/>
                  </a:cubicBezTo>
                  <a:cubicBezTo>
                    <a:pt x="22081" y="40205"/>
                    <a:pt x="24378" y="39694"/>
                    <a:pt x="26931" y="39311"/>
                  </a:cubicBezTo>
                  <a:cubicBezTo>
                    <a:pt x="28080" y="39184"/>
                    <a:pt x="29356" y="38929"/>
                    <a:pt x="31015" y="38801"/>
                  </a:cubicBezTo>
                  <a:cubicBezTo>
                    <a:pt x="32675" y="38546"/>
                    <a:pt x="34334" y="38291"/>
                    <a:pt x="35993" y="38035"/>
                  </a:cubicBezTo>
                  <a:cubicBezTo>
                    <a:pt x="37652" y="37780"/>
                    <a:pt x="39184" y="37397"/>
                    <a:pt x="40588" y="37014"/>
                  </a:cubicBezTo>
                  <a:cubicBezTo>
                    <a:pt x="41992" y="36631"/>
                    <a:pt x="42885" y="36121"/>
                    <a:pt x="43268" y="35738"/>
                  </a:cubicBezTo>
                  <a:lnTo>
                    <a:pt x="43268" y="44544"/>
                  </a:lnTo>
                  <a:close/>
                </a:path>
              </a:pathLst>
            </a:custGeom>
            <a:solidFill>
              <a:srgbClr val="14336A"/>
            </a:solidFill>
            <a:ln w="0" cap="flat">
              <a:noFill/>
              <a:prstDash val="solid"/>
              <a:miter/>
            </a:ln>
          </p:spPr>
          <p:txBody>
            <a:bodyPr rtlCol="0" anchor="ctr"/>
            <a:lstStyle/>
            <a:p>
              <a:endParaRPr lang="en-GB" sz="1013"/>
            </a:p>
          </p:txBody>
        </p:sp>
        <p:sp>
          <p:nvSpPr>
            <p:cNvPr id="33" name="Freeform 32">
              <a:extLst>
                <a:ext uri="{FF2B5EF4-FFF2-40B4-BE49-F238E27FC236}">
                  <a16:creationId xmlns:a16="http://schemas.microsoft.com/office/drawing/2014/main" id="{F17494A5-348C-2F74-0638-81E522DEF7FE}"/>
                </a:ext>
              </a:extLst>
            </p:cNvPr>
            <p:cNvSpPr/>
            <p:nvPr/>
          </p:nvSpPr>
          <p:spPr>
            <a:xfrm>
              <a:off x="2544403" y="6456671"/>
              <a:ext cx="36503" cy="69433"/>
            </a:xfrm>
            <a:custGeom>
              <a:avLst/>
              <a:gdLst>
                <a:gd name="connsiteX0" fmla="*/ 31015 w 36503"/>
                <a:gd name="connsiteY0" fmla="*/ 128 h 69433"/>
                <a:gd name="connsiteX1" fmla="*/ 20294 w 36503"/>
                <a:gd name="connsiteY1" fmla="*/ 3319 h 69433"/>
                <a:gd name="connsiteX2" fmla="*/ 13657 w 36503"/>
                <a:gd name="connsiteY2" fmla="*/ 11998 h 69433"/>
                <a:gd name="connsiteX3" fmla="*/ 12891 w 36503"/>
                <a:gd name="connsiteY3" fmla="*/ 11998 h 69433"/>
                <a:gd name="connsiteX4" fmla="*/ 12891 w 36503"/>
                <a:gd name="connsiteY4" fmla="*/ 1149 h 69433"/>
                <a:gd name="connsiteX5" fmla="*/ 0 w 36503"/>
                <a:gd name="connsiteY5" fmla="*/ 1149 h 69433"/>
                <a:gd name="connsiteX6" fmla="*/ 0 w 36503"/>
                <a:gd name="connsiteY6" fmla="*/ 69433 h 69433"/>
                <a:gd name="connsiteX7" fmla="*/ 13274 w 36503"/>
                <a:gd name="connsiteY7" fmla="*/ 69433 h 69433"/>
                <a:gd name="connsiteX8" fmla="*/ 13274 w 36503"/>
                <a:gd name="connsiteY8" fmla="*/ 27697 h 69433"/>
                <a:gd name="connsiteX9" fmla="*/ 15444 w 36503"/>
                <a:gd name="connsiteY9" fmla="*/ 19784 h 69433"/>
                <a:gd name="connsiteX10" fmla="*/ 21187 w 36503"/>
                <a:gd name="connsiteY10" fmla="*/ 14295 h 69433"/>
                <a:gd name="connsiteX11" fmla="*/ 29611 w 36503"/>
                <a:gd name="connsiteY11" fmla="*/ 12253 h 69433"/>
                <a:gd name="connsiteX12" fmla="*/ 33696 w 36503"/>
                <a:gd name="connsiteY12" fmla="*/ 12508 h 69433"/>
                <a:gd name="connsiteX13" fmla="*/ 36504 w 36503"/>
                <a:gd name="connsiteY13" fmla="*/ 13019 h 69433"/>
                <a:gd name="connsiteX14" fmla="*/ 36504 w 36503"/>
                <a:gd name="connsiteY14" fmla="*/ 256 h 69433"/>
                <a:gd name="connsiteX15" fmla="*/ 33823 w 36503"/>
                <a:gd name="connsiteY15" fmla="*/ 0 h 69433"/>
                <a:gd name="connsiteX16" fmla="*/ 30888 w 36503"/>
                <a:gd name="connsiteY16" fmla="*/ 0 h 6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03" h="69433">
                  <a:moveTo>
                    <a:pt x="31015" y="128"/>
                  </a:moveTo>
                  <a:cubicBezTo>
                    <a:pt x="27059" y="128"/>
                    <a:pt x="23485" y="1149"/>
                    <a:pt x="20294" y="3319"/>
                  </a:cubicBezTo>
                  <a:cubicBezTo>
                    <a:pt x="17103" y="5488"/>
                    <a:pt x="14933" y="8296"/>
                    <a:pt x="13657" y="11998"/>
                  </a:cubicBezTo>
                  <a:lnTo>
                    <a:pt x="12891" y="11998"/>
                  </a:lnTo>
                  <a:lnTo>
                    <a:pt x="12891" y="1149"/>
                  </a:lnTo>
                  <a:lnTo>
                    <a:pt x="0" y="1149"/>
                  </a:lnTo>
                  <a:lnTo>
                    <a:pt x="0" y="69433"/>
                  </a:lnTo>
                  <a:lnTo>
                    <a:pt x="13274" y="69433"/>
                  </a:lnTo>
                  <a:lnTo>
                    <a:pt x="13274" y="27697"/>
                  </a:lnTo>
                  <a:cubicBezTo>
                    <a:pt x="13274" y="24761"/>
                    <a:pt x="14040" y="22081"/>
                    <a:pt x="15444" y="19784"/>
                  </a:cubicBezTo>
                  <a:cubicBezTo>
                    <a:pt x="16848" y="17486"/>
                    <a:pt x="18762" y="15571"/>
                    <a:pt x="21187" y="14295"/>
                  </a:cubicBezTo>
                  <a:cubicBezTo>
                    <a:pt x="23612" y="13019"/>
                    <a:pt x="26420" y="12253"/>
                    <a:pt x="29611" y="12253"/>
                  </a:cubicBezTo>
                  <a:cubicBezTo>
                    <a:pt x="31015" y="12253"/>
                    <a:pt x="32292" y="12253"/>
                    <a:pt x="33696" y="12508"/>
                  </a:cubicBezTo>
                  <a:cubicBezTo>
                    <a:pt x="35100" y="12764"/>
                    <a:pt x="35993" y="12891"/>
                    <a:pt x="36504" y="13019"/>
                  </a:cubicBezTo>
                  <a:lnTo>
                    <a:pt x="36504" y="256"/>
                  </a:lnTo>
                  <a:cubicBezTo>
                    <a:pt x="35865" y="256"/>
                    <a:pt x="34972" y="128"/>
                    <a:pt x="33823" y="0"/>
                  </a:cubicBezTo>
                  <a:cubicBezTo>
                    <a:pt x="32675" y="0"/>
                    <a:pt x="31653" y="0"/>
                    <a:pt x="30888" y="0"/>
                  </a:cubicBezTo>
                  <a:close/>
                </a:path>
              </a:pathLst>
            </a:custGeom>
            <a:solidFill>
              <a:srgbClr val="14336A"/>
            </a:solidFill>
            <a:ln w="0" cap="flat">
              <a:noFill/>
              <a:prstDash val="solid"/>
              <a:miter/>
            </a:ln>
          </p:spPr>
          <p:txBody>
            <a:bodyPr rtlCol="0" anchor="ctr"/>
            <a:lstStyle/>
            <a:p>
              <a:endParaRPr lang="en-GB" sz="1013"/>
            </a:p>
          </p:txBody>
        </p:sp>
        <p:sp>
          <p:nvSpPr>
            <p:cNvPr id="34" name="Freeform 33">
              <a:extLst>
                <a:ext uri="{FF2B5EF4-FFF2-40B4-BE49-F238E27FC236}">
                  <a16:creationId xmlns:a16="http://schemas.microsoft.com/office/drawing/2014/main" id="{89E02798-B311-E76E-005A-1CE6307C141D}"/>
                </a:ext>
              </a:extLst>
            </p:cNvPr>
            <p:cNvSpPr/>
            <p:nvPr/>
          </p:nvSpPr>
          <p:spPr>
            <a:xfrm>
              <a:off x="2590096"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70" y="70582"/>
                    <a:pt x="41992" y="69561"/>
                    <a:pt x="46076" y="67646"/>
                  </a:cubicBezTo>
                  <a:cubicBezTo>
                    <a:pt x="50161" y="65732"/>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335"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35" name="Freeform 34">
              <a:extLst>
                <a:ext uri="{FF2B5EF4-FFF2-40B4-BE49-F238E27FC236}">
                  <a16:creationId xmlns:a16="http://schemas.microsoft.com/office/drawing/2014/main" id="{12D8A1DE-CAE5-724B-094D-A1552004B26E}"/>
                </a:ext>
              </a:extLst>
            </p:cNvPr>
            <p:cNvSpPr/>
            <p:nvPr/>
          </p:nvSpPr>
          <p:spPr>
            <a:xfrm>
              <a:off x="2667571" y="6434973"/>
              <a:ext cx="57563" cy="91131"/>
            </a:xfrm>
            <a:custGeom>
              <a:avLst/>
              <a:gdLst>
                <a:gd name="connsiteX0" fmla="*/ 46459 w 57563"/>
                <a:gd name="connsiteY0" fmla="*/ 24889 h 91131"/>
                <a:gd name="connsiteX1" fmla="*/ 34206 w 57563"/>
                <a:gd name="connsiteY1" fmla="*/ 21953 h 91131"/>
                <a:gd name="connsiteX2" fmla="*/ 21315 w 57563"/>
                <a:gd name="connsiteY2" fmla="*/ 25144 h 91131"/>
                <a:gd name="connsiteX3" fmla="*/ 14040 w 57563"/>
                <a:gd name="connsiteY3" fmla="*/ 33951 h 91131"/>
                <a:gd name="connsiteX4" fmla="*/ 13146 w 57563"/>
                <a:gd name="connsiteY4" fmla="*/ 33951 h 91131"/>
                <a:gd name="connsiteX5" fmla="*/ 13146 w 57563"/>
                <a:gd name="connsiteY5" fmla="*/ 0 h 91131"/>
                <a:gd name="connsiteX6" fmla="*/ 0 w 57563"/>
                <a:gd name="connsiteY6" fmla="*/ 0 h 91131"/>
                <a:gd name="connsiteX7" fmla="*/ 0 w 57563"/>
                <a:gd name="connsiteY7" fmla="*/ 91131 h 91131"/>
                <a:gd name="connsiteX8" fmla="*/ 13274 w 57563"/>
                <a:gd name="connsiteY8" fmla="*/ 91131 h 91131"/>
                <a:gd name="connsiteX9" fmla="*/ 13274 w 57563"/>
                <a:gd name="connsiteY9" fmla="*/ 50543 h 91131"/>
                <a:gd name="connsiteX10" fmla="*/ 15444 w 57563"/>
                <a:gd name="connsiteY10" fmla="*/ 41226 h 91131"/>
                <a:gd name="connsiteX11" fmla="*/ 21315 w 57563"/>
                <a:gd name="connsiteY11" fmla="*/ 35355 h 91131"/>
                <a:gd name="connsiteX12" fmla="*/ 29739 w 57563"/>
                <a:gd name="connsiteY12" fmla="*/ 33313 h 91131"/>
                <a:gd name="connsiteX13" fmla="*/ 40460 w 57563"/>
                <a:gd name="connsiteY13" fmla="*/ 37524 h 91131"/>
                <a:gd name="connsiteX14" fmla="*/ 44289 w 57563"/>
                <a:gd name="connsiteY14" fmla="*/ 49267 h 91131"/>
                <a:gd name="connsiteX15" fmla="*/ 44289 w 57563"/>
                <a:gd name="connsiteY15" fmla="*/ 91131 h 91131"/>
                <a:gd name="connsiteX16" fmla="*/ 57563 w 57563"/>
                <a:gd name="connsiteY16" fmla="*/ 91131 h 91131"/>
                <a:gd name="connsiteX17" fmla="*/ 57563 w 57563"/>
                <a:gd name="connsiteY17" fmla="*/ 47735 h 91131"/>
                <a:gd name="connsiteX18" fmla="*/ 54628 w 57563"/>
                <a:gd name="connsiteY18" fmla="*/ 33440 h 91131"/>
                <a:gd name="connsiteX19" fmla="*/ 46459 w 57563"/>
                <a:gd name="connsiteY19" fmla="*/ 24889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63" h="91131">
                  <a:moveTo>
                    <a:pt x="46459" y="24889"/>
                  </a:moveTo>
                  <a:cubicBezTo>
                    <a:pt x="42885" y="22974"/>
                    <a:pt x="38801" y="21953"/>
                    <a:pt x="34206" y="21953"/>
                  </a:cubicBezTo>
                  <a:cubicBezTo>
                    <a:pt x="28845" y="21953"/>
                    <a:pt x="24633" y="22974"/>
                    <a:pt x="21315" y="25144"/>
                  </a:cubicBezTo>
                  <a:cubicBezTo>
                    <a:pt x="17997" y="27314"/>
                    <a:pt x="15571" y="30249"/>
                    <a:pt x="14040" y="33951"/>
                  </a:cubicBezTo>
                  <a:lnTo>
                    <a:pt x="13146" y="33951"/>
                  </a:lnTo>
                  <a:lnTo>
                    <a:pt x="13146" y="0"/>
                  </a:lnTo>
                  <a:lnTo>
                    <a:pt x="0" y="0"/>
                  </a:lnTo>
                  <a:lnTo>
                    <a:pt x="0" y="91131"/>
                  </a:lnTo>
                  <a:lnTo>
                    <a:pt x="13274" y="91131"/>
                  </a:lnTo>
                  <a:lnTo>
                    <a:pt x="13274" y="50543"/>
                  </a:lnTo>
                  <a:cubicBezTo>
                    <a:pt x="13274" y="46970"/>
                    <a:pt x="13912" y="43779"/>
                    <a:pt x="15444" y="41226"/>
                  </a:cubicBezTo>
                  <a:cubicBezTo>
                    <a:pt x="16848" y="38673"/>
                    <a:pt x="18762" y="36759"/>
                    <a:pt x="21315" y="35355"/>
                  </a:cubicBezTo>
                  <a:cubicBezTo>
                    <a:pt x="23740" y="34078"/>
                    <a:pt x="26548" y="33313"/>
                    <a:pt x="29739" y="33313"/>
                  </a:cubicBezTo>
                  <a:cubicBezTo>
                    <a:pt x="34334" y="33313"/>
                    <a:pt x="37908" y="34717"/>
                    <a:pt x="40460" y="37524"/>
                  </a:cubicBezTo>
                  <a:cubicBezTo>
                    <a:pt x="43013" y="40332"/>
                    <a:pt x="44289" y="44162"/>
                    <a:pt x="44289" y="49267"/>
                  </a:cubicBezTo>
                  <a:lnTo>
                    <a:pt x="44289" y="91131"/>
                  </a:lnTo>
                  <a:lnTo>
                    <a:pt x="57563" y="91131"/>
                  </a:lnTo>
                  <a:lnTo>
                    <a:pt x="57563" y="47735"/>
                  </a:lnTo>
                  <a:cubicBezTo>
                    <a:pt x="57563" y="41992"/>
                    <a:pt x="56542" y="37269"/>
                    <a:pt x="54628" y="33440"/>
                  </a:cubicBezTo>
                  <a:cubicBezTo>
                    <a:pt x="52713" y="29611"/>
                    <a:pt x="49905" y="26803"/>
                    <a:pt x="46459" y="24889"/>
                  </a:cubicBezTo>
                  <a:close/>
                </a:path>
              </a:pathLst>
            </a:custGeom>
            <a:solidFill>
              <a:srgbClr val="14336A"/>
            </a:solidFill>
            <a:ln w="0" cap="flat">
              <a:noFill/>
              <a:prstDash val="solid"/>
              <a:miter/>
            </a:ln>
          </p:spPr>
          <p:txBody>
            <a:bodyPr rtlCol="0" anchor="ctr"/>
            <a:lstStyle/>
            <a:p>
              <a:endParaRPr lang="en-GB" sz="1013"/>
            </a:p>
          </p:txBody>
        </p:sp>
        <p:sp>
          <p:nvSpPr>
            <p:cNvPr id="36" name="Freeform 35">
              <a:extLst>
                <a:ext uri="{FF2B5EF4-FFF2-40B4-BE49-F238E27FC236}">
                  <a16:creationId xmlns:a16="http://schemas.microsoft.com/office/drawing/2014/main" id="{56EFF8A3-055B-23F1-0E72-3942CC7FFF5B}"/>
                </a:ext>
              </a:extLst>
            </p:cNvPr>
            <p:cNvSpPr/>
            <p:nvPr/>
          </p:nvSpPr>
          <p:spPr>
            <a:xfrm>
              <a:off x="2776444" y="6435101"/>
              <a:ext cx="81303" cy="91131"/>
            </a:xfrm>
            <a:custGeom>
              <a:avLst/>
              <a:gdLst>
                <a:gd name="connsiteX0" fmla="*/ 32802 w 81303"/>
                <a:gd name="connsiteY0" fmla="*/ 0 h 91131"/>
                <a:gd name="connsiteX1" fmla="*/ 0 w 81303"/>
                <a:gd name="connsiteY1" fmla="*/ 91132 h 91131"/>
                <a:gd name="connsiteX2" fmla="*/ 14550 w 81303"/>
                <a:gd name="connsiteY2" fmla="*/ 91132 h 91131"/>
                <a:gd name="connsiteX3" fmla="*/ 22847 w 81303"/>
                <a:gd name="connsiteY3" fmla="*/ 67008 h 91131"/>
                <a:gd name="connsiteX4" fmla="*/ 58457 w 81303"/>
                <a:gd name="connsiteY4" fmla="*/ 67008 h 91131"/>
                <a:gd name="connsiteX5" fmla="*/ 66753 w 81303"/>
                <a:gd name="connsiteY5" fmla="*/ 91132 h 91131"/>
                <a:gd name="connsiteX6" fmla="*/ 81303 w 81303"/>
                <a:gd name="connsiteY6" fmla="*/ 91132 h 91131"/>
                <a:gd name="connsiteX7" fmla="*/ 48501 w 81303"/>
                <a:gd name="connsiteY7" fmla="*/ 0 h 91131"/>
                <a:gd name="connsiteX8" fmla="*/ 32675 w 81303"/>
                <a:gd name="connsiteY8" fmla="*/ 0 h 91131"/>
                <a:gd name="connsiteX9" fmla="*/ 26931 w 81303"/>
                <a:gd name="connsiteY9" fmla="*/ 55394 h 91131"/>
                <a:gd name="connsiteX10" fmla="*/ 40333 w 81303"/>
                <a:gd name="connsiteY10" fmla="*/ 16465 h 91131"/>
                <a:gd name="connsiteX11" fmla="*/ 41098 w 81303"/>
                <a:gd name="connsiteY11" fmla="*/ 16465 h 91131"/>
                <a:gd name="connsiteX12" fmla="*/ 54500 w 81303"/>
                <a:gd name="connsiteY12" fmla="*/ 55394 h 91131"/>
                <a:gd name="connsiteX13" fmla="*/ 26931 w 81303"/>
                <a:gd name="connsiteY13" fmla="*/ 55394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303" h="91131">
                  <a:moveTo>
                    <a:pt x="32802" y="0"/>
                  </a:moveTo>
                  <a:lnTo>
                    <a:pt x="0" y="91132"/>
                  </a:lnTo>
                  <a:lnTo>
                    <a:pt x="14550" y="91132"/>
                  </a:lnTo>
                  <a:lnTo>
                    <a:pt x="22847" y="67008"/>
                  </a:lnTo>
                  <a:lnTo>
                    <a:pt x="58457" y="67008"/>
                  </a:lnTo>
                  <a:lnTo>
                    <a:pt x="66753" y="91132"/>
                  </a:lnTo>
                  <a:lnTo>
                    <a:pt x="81303" y="91132"/>
                  </a:lnTo>
                  <a:lnTo>
                    <a:pt x="48501" y="0"/>
                  </a:lnTo>
                  <a:lnTo>
                    <a:pt x="32675" y="0"/>
                  </a:lnTo>
                  <a:close/>
                  <a:moveTo>
                    <a:pt x="26931" y="55394"/>
                  </a:moveTo>
                  <a:lnTo>
                    <a:pt x="40333" y="16465"/>
                  </a:lnTo>
                  <a:lnTo>
                    <a:pt x="41098" y="16465"/>
                  </a:lnTo>
                  <a:lnTo>
                    <a:pt x="54500" y="55394"/>
                  </a:lnTo>
                  <a:lnTo>
                    <a:pt x="26931" y="55394"/>
                  </a:lnTo>
                  <a:close/>
                </a:path>
              </a:pathLst>
            </a:custGeom>
            <a:solidFill>
              <a:srgbClr val="14336A"/>
            </a:solidFill>
            <a:ln w="0" cap="flat">
              <a:noFill/>
              <a:prstDash val="solid"/>
              <a:miter/>
            </a:ln>
          </p:spPr>
          <p:txBody>
            <a:bodyPr rtlCol="0" anchor="ctr"/>
            <a:lstStyle/>
            <a:p>
              <a:endParaRPr lang="en-GB" sz="1013"/>
            </a:p>
          </p:txBody>
        </p:sp>
        <p:sp>
          <p:nvSpPr>
            <p:cNvPr id="37" name="Freeform 36">
              <a:extLst>
                <a:ext uri="{FF2B5EF4-FFF2-40B4-BE49-F238E27FC236}">
                  <a16:creationId xmlns:a16="http://schemas.microsoft.com/office/drawing/2014/main" id="{E6E96FEE-51C2-24F9-FFA1-A449EBF52543}"/>
                </a:ext>
              </a:extLst>
            </p:cNvPr>
            <p:cNvSpPr/>
            <p:nvPr/>
          </p:nvSpPr>
          <p:spPr>
            <a:xfrm>
              <a:off x="2873063"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38" name="Freeform 37">
              <a:extLst>
                <a:ext uri="{FF2B5EF4-FFF2-40B4-BE49-F238E27FC236}">
                  <a16:creationId xmlns:a16="http://schemas.microsoft.com/office/drawing/2014/main" id="{6A3F02DA-4E60-EBB9-B73C-606F797BA768}"/>
                </a:ext>
              </a:extLst>
            </p:cNvPr>
            <p:cNvSpPr/>
            <p:nvPr/>
          </p:nvSpPr>
          <p:spPr>
            <a:xfrm>
              <a:off x="2907397"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39" name="Freeform 38">
              <a:extLst>
                <a:ext uri="{FF2B5EF4-FFF2-40B4-BE49-F238E27FC236}">
                  <a16:creationId xmlns:a16="http://schemas.microsoft.com/office/drawing/2014/main" id="{73CFD0B0-9A02-D8B7-06DB-18D63B711797}"/>
                </a:ext>
              </a:extLst>
            </p:cNvPr>
            <p:cNvSpPr/>
            <p:nvPr/>
          </p:nvSpPr>
          <p:spPr>
            <a:xfrm>
              <a:off x="2940072" y="6431400"/>
              <a:ext cx="16847" cy="15826"/>
            </a:xfrm>
            <a:custGeom>
              <a:avLst/>
              <a:gdLst>
                <a:gd name="connsiteX0" fmla="*/ 8424 w 16847"/>
                <a:gd name="connsiteY0" fmla="*/ 0 h 15826"/>
                <a:gd name="connsiteX1" fmla="*/ 2425 w 16847"/>
                <a:gd name="connsiteY1" fmla="*/ 2297 h 15826"/>
                <a:gd name="connsiteX2" fmla="*/ 0 w 16847"/>
                <a:gd name="connsiteY2" fmla="*/ 7913 h 15826"/>
                <a:gd name="connsiteX3" fmla="*/ 2425 w 16847"/>
                <a:gd name="connsiteY3" fmla="*/ 13529 h 15826"/>
                <a:gd name="connsiteX4" fmla="*/ 8424 w 16847"/>
                <a:gd name="connsiteY4" fmla="*/ 15827 h 15826"/>
                <a:gd name="connsiteX5" fmla="*/ 14423 w 16847"/>
                <a:gd name="connsiteY5" fmla="*/ 13529 h 15826"/>
                <a:gd name="connsiteX6" fmla="*/ 16848 w 16847"/>
                <a:gd name="connsiteY6" fmla="*/ 7913 h 15826"/>
                <a:gd name="connsiteX7" fmla="*/ 14423 w 16847"/>
                <a:gd name="connsiteY7" fmla="*/ 2297 h 15826"/>
                <a:gd name="connsiteX8" fmla="*/ 8424 w 16847"/>
                <a:gd name="connsiteY8" fmla="*/ 0 h 1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7" h="15826">
                  <a:moveTo>
                    <a:pt x="8424" y="0"/>
                  </a:moveTo>
                  <a:cubicBezTo>
                    <a:pt x="6126" y="0"/>
                    <a:pt x="4084" y="766"/>
                    <a:pt x="2425" y="2297"/>
                  </a:cubicBezTo>
                  <a:cubicBezTo>
                    <a:pt x="766" y="3829"/>
                    <a:pt x="0" y="5743"/>
                    <a:pt x="0" y="7913"/>
                  </a:cubicBezTo>
                  <a:cubicBezTo>
                    <a:pt x="0" y="10083"/>
                    <a:pt x="766" y="11870"/>
                    <a:pt x="2425" y="13529"/>
                  </a:cubicBezTo>
                  <a:cubicBezTo>
                    <a:pt x="4084" y="15061"/>
                    <a:pt x="5999" y="15827"/>
                    <a:pt x="8424" y="15827"/>
                  </a:cubicBezTo>
                  <a:cubicBezTo>
                    <a:pt x="10849" y="15827"/>
                    <a:pt x="12764" y="15061"/>
                    <a:pt x="14423" y="13529"/>
                  </a:cubicBezTo>
                  <a:cubicBezTo>
                    <a:pt x="16082" y="11997"/>
                    <a:pt x="16848" y="10083"/>
                    <a:pt x="16848" y="7913"/>
                  </a:cubicBezTo>
                  <a:cubicBezTo>
                    <a:pt x="16848" y="5743"/>
                    <a:pt x="16082" y="3829"/>
                    <a:pt x="14423" y="2297"/>
                  </a:cubicBezTo>
                  <a:cubicBezTo>
                    <a:pt x="12764" y="766"/>
                    <a:pt x="10849" y="0"/>
                    <a:pt x="8424" y="0"/>
                  </a:cubicBezTo>
                  <a:close/>
                </a:path>
              </a:pathLst>
            </a:custGeom>
            <a:solidFill>
              <a:srgbClr val="14336A"/>
            </a:solidFill>
            <a:ln w="0" cap="flat">
              <a:noFill/>
              <a:prstDash val="solid"/>
              <a:miter/>
            </a:ln>
          </p:spPr>
          <p:txBody>
            <a:bodyPr rtlCol="0" anchor="ctr"/>
            <a:lstStyle/>
            <a:p>
              <a:endParaRPr lang="en-GB" sz="1013"/>
            </a:p>
          </p:txBody>
        </p:sp>
        <p:sp>
          <p:nvSpPr>
            <p:cNvPr id="40" name="Freeform 39">
              <a:extLst>
                <a:ext uri="{FF2B5EF4-FFF2-40B4-BE49-F238E27FC236}">
                  <a16:creationId xmlns:a16="http://schemas.microsoft.com/office/drawing/2014/main" id="{581CC869-41DF-DA37-3966-61D5A2A5E9E5}"/>
                </a:ext>
              </a:extLst>
            </p:cNvPr>
            <p:cNvSpPr/>
            <p:nvPr/>
          </p:nvSpPr>
          <p:spPr>
            <a:xfrm>
              <a:off x="2941731" y="6457820"/>
              <a:ext cx="13274" cy="68284"/>
            </a:xfrm>
            <a:custGeom>
              <a:avLst/>
              <a:gdLst>
                <a:gd name="connsiteX0" fmla="*/ 0 w 13274"/>
                <a:gd name="connsiteY0" fmla="*/ 0 h 68284"/>
                <a:gd name="connsiteX1" fmla="*/ 13274 w 13274"/>
                <a:gd name="connsiteY1" fmla="*/ 0 h 68284"/>
                <a:gd name="connsiteX2" fmla="*/ 13274 w 13274"/>
                <a:gd name="connsiteY2" fmla="*/ 68285 h 68284"/>
                <a:gd name="connsiteX3" fmla="*/ 0 w 13274"/>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3274" h="68284">
                  <a:moveTo>
                    <a:pt x="0" y="0"/>
                  </a:moveTo>
                  <a:lnTo>
                    <a:pt x="13274" y="0"/>
                  </a:lnTo>
                  <a:lnTo>
                    <a:pt x="13274" y="68285"/>
                  </a:lnTo>
                  <a:lnTo>
                    <a:pt x="0" y="68285"/>
                  </a:lnTo>
                  <a:close/>
                </a:path>
              </a:pathLst>
            </a:custGeom>
            <a:solidFill>
              <a:srgbClr val="14336A"/>
            </a:solidFill>
            <a:ln w="0" cap="flat">
              <a:noFill/>
              <a:prstDash val="solid"/>
              <a:miter/>
            </a:ln>
          </p:spPr>
          <p:txBody>
            <a:bodyPr rtlCol="0" anchor="ctr"/>
            <a:lstStyle/>
            <a:p>
              <a:endParaRPr lang="en-GB" sz="1013"/>
            </a:p>
          </p:txBody>
        </p:sp>
        <p:sp>
          <p:nvSpPr>
            <p:cNvPr id="41" name="Freeform 40">
              <a:extLst>
                <a:ext uri="{FF2B5EF4-FFF2-40B4-BE49-F238E27FC236}">
                  <a16:creationId xmlns:a16="http://schemas.microsoft.com/office/drawing/2014/main" id="{969EB0F8-F8AB-7F8B-16CA-71415D7616CC}"/>
                </a:ext>
              </a:extLst>
            </p:cNvPr>
            <p:cNvSpPr/>
            <p:nvPr/>
          </p:nvSpPr>
          <p:spPr>
            <a:xfrm>
              <a:off x="2972874" y="6456927"/>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524 w 56797"/>
                <a:gd name="connsiteY31" fmla="*/ 44544 h 70709"/>
                <a:gd name="connsiteX32" fmla="*/ 41481 w 56797"/>
                <a:gd name="connsiteY32" fmla="*/ 52075 h 70709"/>
                <a:gd name="connsiteX33" fmla="*/ 35483 w 56797"/>
                <a:gd name="connsiteY33" fmla="*/ 57819 h 70709"/>
                <a:gd name="connsiteX34" fmla="*/ 26038 w 56797"/>
                <a:gd name="connsiteY34" fmla="*/ 59988 h 70709"/>
                <a:gd name="connsiteX35" fmla="*/ 16720 w 56797"/>
                <a:gd name="connsiteY35" fmla="*/ 57436 h 70709"/>
                <a:gd name="connsiteX36" fmla="*/ 13019 w 56797"/>
                <a:gd name="connsiteY36" fmla="*/ 50033 h 70709"/>
                <a:gd name="connsiteX37" fmla="*/ 14933 w 56797"/>
                <a:gd name="connsiteY37" fmla="*/ 44289 h 70709"/>
                <a:gd name="connsiteX38" fmla="*/ 20039 w 56797"/>
                <a:gd name="connsiteY38" fmla="*/ 40971 h 70709"/>
                <a:gd name="connsiteX39" fmla="*/ 27059 w 56797"/>
                <a:gd name="connsiteY39" fmla="*/ 39311 h 70709"/>
                <a:gd name="connsiteX40" fmla="*/ 31143 w 56797"/>
                <a:gd name="connsiteY40" fmla="*/ 38801 h 70709"/>
                <a:gd name="connsiteX41" fmla="*/ 36121 w 56797"/>
                <a:gd name="connsiteY41" fmla="*/ 38035 h 70709"/>
                <a:gd name="connsiteX42" fmla="*/ 40716 w 56797"/>
                <a:gd name="connsiteY42" fmla="*/ 37014 h 70709"/>
                <a:gd name="connsiteX43" fmla="*/ 43396 w 56797"/>
                <a:gd name="connsiteY43" fmla="*/ 35738 h 70709"/>
                <a:gd name="connsiteX44" fmla="*/ 43396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8" y="2808"/>
                    <a:pt x="41992" y="1659"/>
                    <a:pt x="38929" y="1021"/>
                  </a:cubicBezTo>
                  <a:cubicBezTo>
                    <a:pt x="35865" y="383"/>
                    <a:pt x="32930" y="0"/>
                    <a:pt x="30249" y="0"/>
                  </a:cubicBezTo>
                  <a:cubicBezTo>
                    <a:pt x="26165" y="0"/>
                    <a:pt x="22209" y="638"/>
                    <a:pt x="18507" y="1787"/>
                  </a:cubicBezTo>
                  <a:cubicBezTo>
                    <a:pt x="14806" y="2935"/>
                    <a:pt x="11487"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2885"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6"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524" y="44544"/>
                  </a:moveTo>
                  <a:cubicBezTo>
                    <a:pt x="43524" y="47225"/>
                    <a:pt x="42885" y="49778"/>
                    <a:pt x="41481" y="52075"/>
                  </a:cubicBezTo>
                  <a:cubicBezTo>
                    <a:pt x="40077" y="54372"/>
                    <a:pt x="38163" y="56287"/>
                    <a:pt x="35483" y="57819"/>
                  </a:cubicBezTo>
                  <a:cubicBezTo>
                    <a:pt x="32802" y="59222"/>
                    <a:pt x="29739" y="59988"/>
                    <a:pt x="26038" y="59988"/>
                  </a:cubicBezTo>
                  <a:cubicBezTo>
                    <a:pt x="22336" y="59988"/>
                    <a:pt x="19145" y="59095"/>
                    <a:pt x="16720" y="57436"/>
                  </a:cubicBezTo>
                  <a:cubicBezTo>
                    <a:pt x="14295" y="55776"/>
                    <a:pt x="13019" y="53224"/>
                    <a:pt x="13019" y="50033"/>
                  </a:cubicBezTo>
                  <a:cubicBezTo>
                    <a:pt x="13019" y="47608"/>
                    <a:pt x="13657" y="45821"/>
                    <a:pt x="14933" y="44289"/>
                  </a:cubicBezTo>
                  <a:cubicBezTo>
                    <a:pt x="16210" y="42885"/>
                    <a:pt x="17869" y="41737"/>
                    <a:pt x="20039" y="40971"/>
                  </a:cubicBezTo>
                  <a:cubicBezTo>
                    <a:pt x="22209" y="40205"/>
                    <a:pt x="24506" y="39694"/>
                    <a:pt x="27059" y="39311"/>
                  </a:cubicBezTo>
                  <a:cubicBezTo>
                    <a:pt x="28207" y="39184"/>
                    <a:pt x="29484" y="38929"/>
                    <a:pt x="31143" y="38801"/>
                  </a:cubicBezTo>
                  <a:cubicBezTo>
                    <a:pt x="32802" y="38546"/>
                    <a:pt x="34461" y="38291"/>
                    <a:pt x="36121" y="38035"/>
                  </a:cubicBezTo>
                  <a:cubicBezTo>
                    <a:pt x="37780" y="37780"/>
                    <a:pt x="39439" y="37397"/>
                    <a:pt x="40716" y="37014"/>
                  </a:cubicBezTo>
                  <a:cubicBezTo>
                    <a:pt x="42120" y="36631"/>
                    <a:pt x="43013" y="36121"/>
                    <a:pt x="43396" y="35738"/>
                  </a:cubicBezTo>
                  <a:lnTo>
                    <a:pt x="43396" y="44544"/>
                  </a:lnTo>
                  <a:close/>
                </a:path>
              </a:pathLst>
            </a:custGeom>
            <a:solidFill>
              <a:srgbClr val="14336A"/>
            </a:solidFill>
            <a:ln w="0" cap="flat">
              <a:noFill/>
              <a:prstDash val="solid"/>
              <a:miter/>
            </a:ln>
          </p:spPr>
          <p:txBody>
            <a:bodyPr rtlCol="0" anchor="ctr"/>
            <a:lstStyle/>
            <a:p>
              <a:endParaRPr lang="en-GB" sz="1013"/>
            </a:p>
          </p:txBody>
        </p:sp>
        <p:sp>
          <p:nvSpPr>
            <p:cNvPr id="42" name="Freeform 41">
              <a:extLst>
                <a:ext uri="{FF2B5EF4-FFF2-40B4-BE49-F238E27FC236}">
                  <a16:creationId xmlns:a16="http://schemas.microsoft.com/office/drawing/2014/main" id="{92BAA3DE-0CAB-DB48-9BD0-C6A2D3F12C73}"/>
                </a:ext>
              </a:extLst>
            </p:cNvPr>
            <p:cNvSpPr/>
            <p:nvPr/>
          </p:nvSpPr>
          <p:spPr>
            <a:xfrm>
              <a:off x="3050348" y="6456927"/>
              <a:ext cx="56797" cy="69177"/>
            </a:xfrm>
            <a:custGeom>
              <a:avLst/>
              <a:gdLst>
                <a:gd name="connsiteX0" fmla="*/ 46076 w 56797"/>
                <a:gd name="connsiteY0" fmla="*/ 2935 h 69177"/>
                <a:gd name="connsiteX1" fmla="*/ 33823 w 56797"/>
                <a:gd name="connsiteY1" fmla="*/ 0 h 69177"/>
                <a:gd name="connsiteX2" fmla="*/ 21060 w 56797"/>
                <a:gd name="connsiteY2" fmla="*/ 3318 h 69177"/>
                <a:gd name="connsiteX3" fmla="*/ 13657 w 56797"/>
                <a:gd name="connsiteY3" fmla="*/ 11997 h 69177"/>
                <a:gd name="connsiteX4" fmla="*/ 12764 w 56797"/>
                <a:gd name="connsiteY4" fmla="*/ 11997 h 69177"/>
                <a:gd name="connsiteX5" fmla="*/ 12764 w 56797"/>
                <a:gd name="connsiteY5" fmla="*/ 893 h 69177"/>
                <a:gd name="connsiteX6" fmla="*/ 0 w 56797"/>
                <a:gd name="connsiteY6" fmla="*/ 893 h 69177"/>
                <a:gd name="connsiteX7" fmla="*/ 0 w 56797"/>
                <a:gd name="connsiteY7" fmla="*/ 69178 h 69177"/>
                <a:gd name="connsiteX8" fmla="*/ 13274 w 56797"/>
                <a:gd name="connsiteY8" fmla="*/ 69178 h 69177"/>
                <a:gd name="connsiteX9" fmla="*/ 13274 w 56797"/>
                <a:gd name="connsiteY9" fmla="*/ 28590 h 69177"/>
                <a:gd name="connsiteX10" fmla="*/ 15316 w 56797"/>
                <a:gd name="connsiteY10" fmla="*/ 19273 h 69177"/>
                <a:gd name="connsiteX11" fmla="*/ 20932 w 56797"/>
                <a:gd name="connsiteY11" fmla="*/ 13402 h 69177"/>
                <a:gd name="connsiteX12" fmla="*/ 29101 w 56797"/>
                <a:gd name="connsiteY12" fmla="*/ 11359 h 69177"/>
                <a:gd name="connsiteX13" fmla="*/ 39694 w 56797"/>
                <a:gd name="connsiteY13" fmla="*/ 15571 h 69177"/>
                <a:gd name="connsiteX14" fmla="*/ 43523 w 56797"/>
                <a:gd name="connsiteY14" fmla="*/ 27186 h 69177"/>
                <a:gd name="connsiteX15" fmla="*/ 43523 w 56797"/>
                <a:gd name="connsiteY15" fmla="*/ 69050 h 69177"/>
                <a:gd name="connsiteX16" fmla="*/ 56798 w 56797"/>
                <a:gd name="connsiteY16" fmla="*/ 69050 h 69177"/>
                <a:gd name="connsiteX17" fmla="*/ 56798 w 56797"/>
                <a:gd name="connsiteY17" fmla="*/ 25654 h 69177"/>
                <a:gd name="connsiteX18" fmla="*/ 53862 w 56797"/>
                <a:gd name="connsiteY18" fmla="*/ 11487 h 69177"/>
                <a:gd name="connsiteX19" fmla="*/ 45693 w 56797"/>
                <a:gd name="connsiteY19" fmla="*/ 2808 h 6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7">
                  <a:moveTo>
                    <a:pt x="46076" y="2935"/>
                  </a:moveTo>
                  <a:cubicBezTo>
                    <a:pt x="42630" y="1021"/>
                    <a:pt x="38546" y="0"/>
                    <a:pt x="33823" y="0"/>
                  </a:cubicBezTo>
                  <a:cubicBezTo>
                    <a:pt x="28718" y="0"/>
                    <a:pt x="24378" y="1149"/>
                    <a:pt x="21060" y="3318"/>
                  </a:cubicBezTo>
                  <a:cubicBezTo>
                    <a:pt x="17741" y="5488"/>
                    <a:pt x="15188" y="8424"/>
                    <a:pt x="13657" y="11997"/>
                  </a:cubicBezTo>
                  <a:lnTo>
                    <a:pt x="12764" y="11997"/>
                  </a:lnTo>
                  <a:lnTo>
                    <a:pt x="12764" y="893"/>
                  </a:lnTo>
                  <a:lnTo>
                    <a:pt x="0" y="893"/>
                  </a:lnTo>
                  <a:lnTo>
                    <a:pt x="0" y="69178"/>
                  </a:lnTo>
                  <a:lnTo>
                    <a:pt x="13274" y="69178"/>
                  </a:lnTo>
                  <a:lnTo>
                    <a:pt x="13274" y="28590"/>
                  </a:lnTo>
                  <a:cubicBezTo>
                    <a:pt x="13274" y="25016"/>
                    <a:pt x="13912" y="21825"/>
                    <a:pt x="15316" y="19273"/>
                  </a:cubicBezTo>
                  <a:cubicBezTo>
                    <a:pt x="16720" y="16720"/>
                    <a:pt x="18635" y="14805"/>
                    <a:pt x="20932" y="13402"/>
                  </a:cubicBezTo>
                  <a:cubicBezTo>
                    <a:pt x="23357" y="12125"/>
                    <a:pt x="26037" y="11359"/>
                    <a:pt x="29101" y="11359"/>
                  </a:cubicBezTo>
                  <a:cubicBezTo>
                    <a:pt x="33568" y="11359"/>
                    <a:pt x="37142" y="12764"/>
                    <a:pt x="39694" y="15571"/>
                  </a:cubicBezTo>
                  <a:cubicBezTo>
                    <a:pt x="42247" y="18379"/>
                    <a:pt x="43523" y="22208"/>
                    <a:pt x="43523" y="27186"/>
                  </a:cubicBezTo>
                  <a:lnTo>
                    <a:pt x="43523" y="69050"/>
                  </a:lnTo>
                  <a:lnTo>
                    <a:pt x="56798" y="69050"/>
                  </a:lnTo>
                  <a:lnTo>
                    <a:pt x="56798" y="25654"/>
                  </a:lnTo>
                  <a:cubicBezTo>
                    <a:pt x="56798" y="20038"/>
                    <a:pt x="55776" y="15316"/>
                    <a:pt x="53862" y="11487"/>
                  </a:cubicBezTo>
                  <a:cubicBezTo>
                    <a:pt x="51947" y="7658"/>
                    <a:pt x="49267" y="4722"/>
                    <a:pt x="45693" y="2808"/>
                  </a:cubicBezTo>
                  <a:close/>
                </a:path>
              </a:pathLst>
            </a:custGeom>
            <a:solidFill>
              <a:srgbClr val="14336A"/>
            </a:solidFill>
            <a:ln w="0" cap="flat">
              <a:noFill/>
              <a:prstDash val="solid"/>
              <a:miter/>
            </a:ln>
          </p:spPr>
          <p:txBody>
            <a:bodyPr rtlCol="0" anchor="ctr"/>
            <a:lstStyle/>
            <a:p>
              <a:endParaRPr lang="en-GB" sz="1013"/>
            </a:p>
          </p:txBody>
        </p:sp>
        <p:sp>
          <p:nvSpPr>
            <p:cNvPr id="43" name="Freeform 42">
              <a:extLst>
                <a:ext uri="{FF2B5EF4-FFF2-40B4-BE49-F238E27FC236}">
                  <a16:creationId xmlns:a16="http://schemas.microsoft.com/office/drawing/2014/main" id="{C32F3D21-164F-1F13-50AB-834CB5EE7EA6}"/>
                </a:ext>
              </a:extLst>
            </p:cNvPr>
            <p:cNvSpPr/>
            <p:nvPr/>
          </p:nvSpPr>
          <p:spPr>
            <a:xfrm>
              <a:off x="3125398"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69" y="70582"/>
                    <a:pt x="41992" y="69561"/>
                    <a:pt x="46076" y="67646"/>
                  </a:cubicBezTo>
                  <a:cubicBezTo>
                    <a:pt x="50033" y="65604"/>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207"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44" name="Freeform 43">
              <a:extLst>
                <a:ext uri="{FF2B5EF4-FFF2-40B4-BE49-F238E27FC236}">
                  <a16:creationId xmlns:a16="http://schemas.microsoft.com/office/drawing/2014/main" id="{111C9DB0-ED1F-2C38-B8A9-69BDA08B6BE7}"/>
                </a:ext>
              </a:extLst>
            </p:cNvPr>
            <p:cNvSpPr/>
            <p:nvPr/>
          </p:nvSpPr>
          <p:spPr>
            <a:xfrm>
              <a:off x="3199681" y="6456927"/>
              <a:ext cx="61775" cy="70582"/>
            </a:xfrm>
            <a:custGeom>
              <a:avLst/>
              <a:gdLst>
                <a:gd name="connsiteX0" fmla="*/ 61775 w 61775"/>
                <a:gd name="connsiteY0" fmla="*/ 34333 h 70582"/>
                <a:gd name="connsiteX1" fmla="*/ 59223 w 61775"/>
                <a:gd name="connsiteY1" fmla="*/ 18507 h 70582"/>
                <a:gd name="connsiteX2" fmla="*/ 52458 w 61775"/>
                <a:gd name="connsiteY2" fmla="*/ 7913 h 70582"/>
                <a:gd name="connsiteX3" fmla="*/ 42758 w 61775"/>
                <a:gd name="connsiteY3" fmla="*/ 1914 h 70582"/>
                <a:gd name="connsiteX4" fmla="*/ 31526 w 61775"/>
                <a:gd name="connsiteY4" fmla="*/ 0 h 70582"/>
                <a:gd name="connsiteX5" fmla="*/ 14933 w 61775"/>
                <a:gd name="connsiteY5" fmla="*/ 4467 h 70582"/>
                <a:gd name="connsiteX6" fmla="*/ 3957 w 61775"/>
                <a:gd name="connsiteY6" fmla="*/ 16975 h 70582"/>
                <a:gd name="connsiteX7" fmla="*/ 0 w 61775"/>
                <a:gd name="connsiteY7" fmla="*/ 35483 h 70582"/>
                <a:gd name="connsiteX8" fmla="*/ 3957 w 61775"/>
                <a:gd name="connsiteY8" fmla="*/ 53989 h 70582"/>
                <a:gd name="connsiteX9" fmla="*/ 15189 w 61775"/>
                <a:gd name="connsiteY9" fmla="*/ 66242 h 70582"/>
                <a:gd name="connsiteX10" fmla="*/ 32547 w 61775"/>
                <a:gd name="connsiteY10" fmla="*/ 70582 h 70582"/>
                <a:gd name="connsiteX11" fmla="*/ 45821 w 61775"/>
                <a:gd name="connsiteY11" fmla="*/ 68284 h 70582"/>
                <a:gd name="connsiteX12" fmla="*/ 55521 w 61775"/>
                <a:gd name="connsiteY12" fmla="*/ 61775 h 70582"/>
                <a:gd name="connsiteX13" fmla="*/ 60882 w 61775"/>
                <a:gd name="connsiteY13" fmla="*/ 52075 h 70582"/>
                <a:gd name="connsiteX14" fmla="*/ 48246 w 61775"/>
                <a:gd name="connsiteY14" fmla="*/ 49778 h 70582"/>
                <a:gd name="connsiteX15" fmla="*/ 44800 w 61775"/>
                <a:gd name="connsiteY15" fmla="*/ 55138 h 70582"/>
                <a:gd name="connsiteX16" fmla="*/ 39439 w 61775"/>
                <a:gd name="connsiteY16" fmla="*/ 58457 h 70582"/>
                <a:gd name="connsiteX17" fmla="*/ 32547 w 61775"/>
                <a:gd name="connsiteY17" fmla="*/ 59478 h 70582"/>
                <a:gd name="connsiteX18" fmla="*/ 22336 w 61775"/>
                <a:gd name="connsiteY18" fmla="*/ 56925 h 70582"/>
                <a:gd name="connsiteX19" fmla="*/ 15571 w 61775"/>
                <a:gd name="connsiteY19" fmla="*/ 49650 h 70582"/>
                <a:gd name="connsiteX20" fmla="*/ 13274 w 61775"/>
                <a:gd name="connsiteY20" fmla="*/ 38929 h 70582"/>
                <a:gd name="connsiteX21" fmla="*/ 61775 w 61775"/>
                <a:gd name="connsiteY21" fmla="*/ 38929 h 70582"/>
                <a:gd name="connsiteX22" fmla="*/ 61775 w 61775"/>
                <a:gd name="connsiteY22" fmla="*/ 34206 h 70582"/>
                <a:gd name="connsiteX23" fmla="*/ 13274 w 61775"/>
                <a:gd name="connsiteY23" fmla="*/ 29101 h 70582"/>
                <a:gd name="connsiteX24" fmla="*/ 15444 w 61775"/>
                <a:gd name="connsiteY24" fmla="*/ 20804 h 70582"/>
                <a:gd name="connsiteX25" fmla="*/ 21825 w 61775"/>
                <a:gd name="connsiteY25" fmla="*/ 13657 h 70582"/>
                <a:gd name="connsiteX26" fmla="*/ 31653 w 61775"/>
                <a:gd name="connsiteY26" fmla="*/ 10976 h 70582"/>
                <a:gd name="connsiteX27" fmla="*/ 40716 w 61775"/>
                <a:gd name="connsiteY27" fmla="*/ 13274 h 70582"/>
                <a:gd name="connsiteX28" fmla="*/ 46714 w 61775"/>
                <a:gd name="connsiteY28" fmla="*/ 19656 h 70582"/>
                <a:gd name="connsiteX29" fmla="*/ 48884 w 61775"/>
                <a:gd name="connsiteY29" fmla="*/ 28973 h 70582"/>
                <a:gd name="connsiteX30" fmla="*/ 13529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61775" y="34333"/>
                  </a:moveTo>
                  <a:cubicBezTo>
                    <a:pt x="61775" y="28079"/>
                    <a:pt x="61010" y="22846"/>
                    <a:pt x="59223" y="18507"/>
                  </a:cubicBezTo>
                  <a:cubicBezTo>
                    <a:pt x="57563" y="14167"/>
                    <a:pt x="55266" y="10594"/>
                    <a:pt x="52458" y="7913"/>
                  </a:cubicBez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103" y="52841"/>
                    <a:pt x="15571" y="49650"/>
                  </a:cubicBezTo>
                  <a:cubicBezTo>
                    <a:pt x="14040" y="46714"/>
                    <a:pt x="13402" y="43013"/>
                    <a:pt x="13274" y="38929"/>
                  </a:cubicBezTo>
                  <a:lnTo>
                    <a:pt x="61775" y="38929"/>
                  </a:lnTo>
                  <a:lnTo>
                    <a:pt x="61775" y="34206"/>
                  </a:lnTo>
                  <a:close/>
                  <a:moveTo>
                    <a:pt x="13274" y="29101"/>
                  </a:moveTo>
                  <a:cubicBezTo>
                    <a:pt x="13402" y="26165"/>
                    <a:pt x="14040" y="23357"/>
                    <a:pt x="15444" y="20804"/>
                  </a:cubicBezTo>
                  <a:cubicBezTo>
                    <a:pt x="16975" y="17869"/>
                    <a:pt x="19017" y="15444"/>
                    <a:pt x="21825" y="13657"/>
                  </a:cubicBezTo>
                  <a:cubicBezTo>
                    <a:pt x="24633" y="11870"/>
                    <a:pt x="27824" y="10976"/>
                    <a:pt x="31653" y="10976"/>
                  </a:cubicBezTo>
                  <a:cubicBezTo>
                    <a:pt x="35100" y="10976"/>
                    <a:pt x="38035" y="11742"/>
                    <a:pt x="40716" y="13274"/>
                  </a:cubicBezTo>
                  <a:cubicBezTo>
                    <a:pt x="43268" y="14805"/>
                    <a:pt x="45310" y="16975"/>
                    <a:pt x="46714" y="19656"/>
                  </a:cubicBezTo>
                  <a:cubicBezTo>
                    <a:pt x="48118" y="22336"/>
                    <a:pt x="48884" y="25527"/>
                    <a:pt x="48884" y="28973"/>
                  </a:cubicBezTo>
                  <a:lnTo>
                    <a:pt x="13529" y="28973"/>
                  </a:lnTo>
                  <a:close/>
                </a:path>
              </a:pathLst>
            </a:custGeom>
            <a:solidFill>
              <a:srgbClr val="14336A"/>
            </a:solidFill>
            <a:ln w="0" cap="flat">
              <a:noFill/>
              <a:prstDash val="solid"/>
              <a:miter/>
            </a:ln>
          </p:spPr>
          <p:txBody>
            <a:bodyPr rtlCol="0" anchor="ctr"/>
            <a:lstStyle/>
            <a:p>
              <a:endParaRPr lang="en-GB" sz="1013"/>
            </a:p>
          </p:txBody>
        </p:sp>
        <p:sp>
          <p:nvSpPr>
            <p:cNvPr id="45" name="Freeform 44">
              <a:extLst>
                <a:ext uri="{FF2B5EF4-FFF2-40B4-BE49-F238E27FC236}">
                  <a16:creationId xmlns:a16="http://schemas.microsoft.com/office/drawing/2014/main" id="{FDFB9E60-6555-5C3C-58EC-D04F228940BC}"/>
                </a:ext>
              </a:extLst>
            </p:cNvPr>
            <p:cNvSpPr/>
            <p:nvPr/>
          </p:nvSpPr>
          <p:spPr>
            <a:xfrm>
              <a:off x="638302" y="6272622"/>
              <a:ext cx="184560" cy="255014"/>
            </a:xfrm>
            <a:custGeom>
              <a:avLst/>
              <a:gdLst>
                <a:gd name="connsiteX0" fmla="*/ 0 w 184560"/>
                <a:gd name="connsiteY0" fmla="*/ 255014 h 255014"/>
                <a:gd name="connsiteX1" fmla="*/ 0 w 184560"/>
                <a:gd name="connsiteY1" fmla="*/ 0 h 255014"/>
                <a:gd name="connsiteX2" fmla="*/ 182901 w 184560"/>
                <a:gd name="connsiteY2" fmla="*/ 0 h 255014"/>
                <a:gd name="connsiteX3" fmla="*/ 182901 w 184560"/>
                <a:gd name="connsiteY3" fmla="*/ 58967 h 255014"/>
                <a:gd name="connsiteX4" fmla="*/ 67391 w 184560"/>
                <a:gd name="connsiteY4" fmla="*/ 58967 h 255014"/>
                <a:gd name="connsiteX5" fmla="*/ 67391 w 184560"/>
                <a:gd name="connsiteY5" fmla="*/ 98024 h 255014"/>
                <a:gd name="connsiteX6" fmla="*/ 165926 w 184560"/>
                <a:gd name="connsiteY6" fmla="*/ 98024 h 255014"/>
                <a:gd name="connsiteX7" fmla="*/ 165926 w 184560"/>
                <a:gd name="connsiteY7" fmla="*/ 153289 h 255014"/>
                <a:gd name="connsiteX8" fmla="*/ 67391 w 184560"/>
                <a:gd name="connsiteY8" fmla="*/ 153289 h 255014"/>
                <a:gd name="connsiteX9" fmla="*/ 67391 w 184560"/>
                <a:gd name="connsiteY9" fmla="*/ 195792 h 255014"/>
                <a:gd name="connsiteX10" fmla="*/ 184560 w 184560"/>
                <a:gd name="connsiteY10" fmla="*/ 195792 h 255014"/>
                <a:gd name="connsiteX11" fmla="*/ 184560 w 184560"/>
                <a:gd name="connsiteY11" fmla="*/ 255014 h 255014"/>
                <a:gd name="connsiteX12" fmla="*/ 0 w 184560"/>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560" h="255014">
                  <a:moveTo>
                    <a:pt x="0" y="255014"/>
                  </a:moveTo>
                  <a:lnTo>
                    <a:pt x="0" y="0"/>
                  </a:lnTo>
                  <a:lnTo>
                    <a:pt x="182901" y="0"/>
                  </a:lnTo>
                  <a:lnTo>
                    <a:pt x="182901" y="58967"/>
                  </a:lnTo>
                  <a:lnTo>
                    <a:pt x="67391" y="58967"/>
                  </a:lnTo>
                  <a:lnTo>
                    <a:pt x="67391" y="98024"/>
                  </a:lnTo>
                  <a:lnTo>
                    <a:pt x="165926" y="98024"/>
                  </a:lnTo>
                  <a:lnTo>
                    <a:pt x="165926" y="153289"/>
                  </a:lnTo>
                  <a:lnTo>
                    <a:pt x="67391" y="153289"/>
                  </a:lnTo>
                  <a:lnTo>
                    <a:pt x="67391" y="195792"/>
                  </a:lnTo>
                  <a:lnTo>
                    <a:pt x="184560" y="195792"/>
                  </a:lnTo>
                  <a:lnTo>
                    <a:pt x="184560"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46" name="Freeform 45">
              <a:extLst>
                <a:ext uri="{FF2B5EF4-FFF2-40B4-BE49-F238E27FC236}">
                  <a16:creationId xmlns:a16="http://schemas.microsoft.com/office/drawing/2014/main" id="{767B2BFA-AD62-90B7-EDD6-F27EB7CCAF6E}"/>
                </a:ext>
              </a:extLst>
            </p:cNvPr>
            <p:cNvSpPr/>
            <p:nvPr/>
          </p:nvSpPr>
          <p:spPr>
            <a:xfrm>
              <a:off x="1372714" y="6272622"/>
              <a:ext cx="184687" cy="255014"/>
            </a:xfrm>
            <a:custGeom>
              <a:avLst/>
              <a:gdLst>
                <a:gd name="connsiteX0" fmla="*/ 0 w 184687"/>
                <a:gd name="connsiteY0" fmla="*/ 255014 h 255014"/>
                <a:gd name="connsiteX1" fmla="*/ 0 w 184687"/>
                <a:gd name="connsiteY1" fmla="*/ 0 h 255014"/>
                <a:gd name="connsiteX2" fmla="*/ 183029 w 184687"/>
                <a:gd name="connsiteY2" fmla="*/ 0 h 255014"/>
                <a:gd name="connsiteX3" fmla="*/ 183029 w 184687"/>
                <a:gd name="connsiteY3" fmla="*/ 58967 h 255014"/>
                <a:gd name="connsiteX4" fmla="*/ 67519 w 184687"/>
                <a:gd name="connsiteY4" fmla="*/ 58967 h 255014"/>
                <a:gd name="connsiteX5" fmla="*/ 67519 w 184687"/>
                <a:gd name="connsiteY5" fmla="*/ 98024 h 255014"/>
                <a:gd name="connsiteX6" fmla="*/ 166053 w 184687"/>
                <a:gd name="connsiteY6" fmla="*/ 98024 h 255014"/>
                <a:gd name="connsiteX7" fmla="*/ 166053 w 184687"/>
                <a:gd name="connsiteY7" fmla="*/ 153289 h 255014"/>
                <a:gd name="connsiteX8" fmla="*/ 67519 w 184687"/>
                <a:gd name="connsiteY8" fmla="*/ 153289 h 255014"/>
                <a:gd name="connsiteX9" fmla="*/ 67519 w 184687"/>
                <a:gd name="connsiteY9" fmla="*/ 195792 h 255014"/>
                <a:gd name="connsiteX10" fmla="*/ 184688 w 184687"/>
                <a:gd name="connsiteY10" fmla="*/ 195792 h 255014"/>
                <a:gd name="connsiteX11" fmla="*/ 184688 w 184687"/>
                <a:gd name="connsiteY11" fmla="*/ 255014 h 255014"/>
                <a:gd name="connsiteX12" fmla="*/ 0 w 184687"/>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87" h="255014">
                  <a:moveTo>
                    <a:pt x="0" y="255014"/>
                  </a:moveTo>
                  <a:lnTo>
                    <a:pt x="0" y="0"/>
                  </a:lnTo>
                  <a:lnTo>
                    <a:pt x="183029" y="0"/>
                  </a:lnTo>
                  <a:lnTo>
                    <a:pt x="183029" y="58967"/>
                  </a:lnTo>
                  <a:lnTo>
                    <a:pt x="67519" y="58967"/>
                  </a:lnTo>
                  <a:lnTo>
                    <a:pt x="67519" y="98024"/>
                  </a:lnTo>
                  <a:lnTo>
                    <a:pt x="166053" y="98024"/>
                  </a:lnTo>
                  <a:lnTo>
                    <a:pt x="166053" y="153289"/>
                  </a:lnTo>
                  <a:lnTo>
                    <a:pt x="67519" y="153289"/>
                  </a:lnTo>
                  <a:lnTo>
                    <a:pt x="67519" y="195792"/>
                  </a:lnTo>
                  <a:lnTo>
                    <a:pt x="184688" y="195792"/>
                  </a:lnTo>
                  <a:lnTo>
                    <a:pt x="184688"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47" name="Freeform 46">
              <a:extLst>
                <a:ext uri="{FF2B5EF4-FFF2-40B4-BE49-F238E27FC236}">
                  <a16:creationId xmlns:a16="http://schemas.microsoft.com/office/drawing/2014/main" id="{00DC1878-D723-7F2F-8DCC-5919AC0A4CF7}"/>
                </a:ext>
              </a:extLst>
            </p:cNvPr>
            <p:cNvSpPr/>
            <p:nvPr/>
          </p:nvSpPr>
          <p:spPr>
            <a:xfrm>
              <a:off x="1598628" y="6272366"/>
              <a:ext cx="495989" cy="255525"/>
            </a:xfrm>
            <a:custGeom>
              <a:avLst/>
              <a:gdLst>
                <a:gd name="connsiteX0" fmla="*/ 392733 w 495989"/>
                <a:gd name="connsiteY0" fmla="*/ 0 h 255525"/>
                <a:gd name="connsiteX1" fmla="*/ 328533 w 495989"/>
                <a:gd name="connsiteY1" fmla="*/ 0 h 255525"/>
                <a:gd name="connsiteX2" fmla="*/ 247740 w 495989"/>
                <a:gd name="connsiteY2" fmla="*/ 199876 h 255525"/>
                <a:gd name="connsiteX3" fmla="*/ 235231 w 495989"/>
                <a:gd name="connsiteY3" fmla="*/ 199876 h 255525"/>
                <a:gd name="connsiteX4" fmla="*/ 209832 w 495989"/>
                <a:gd name="connsiteY4" fmla="*/ 196686 h 255525"/>
                <a:gd name="connsiteX5" fmla="*/ 192474 w 495989"/>
                <a:gd name="connsiteY5" fmla="*/ 186475 h 255525"/>
                <a:gd name="connsiteX6" fmla="*/ 179710 w 495989"/>
                <a:gd name="connsiteY6" fmla="*/ 168095 h 255525"/>
                <a:gd name="connsiteX7" fmla="*/ 178689 w 495989"/>
                <a:gd name="connsiteY7" fmla="*/ 166181 h 255525"/>
                <a:gd name="connsiteX8" fmla="*/ 180603 w 495989"/>
                <a:gd name="connsiteY8" fmla="*/ 165160 h 255525"/>
                <a:gd name="connsiteX9" fmla="*/ 222978 w 495989"/>
                <a:gd name="connsiteY9" fmla="*/ 88068 h 255525"/>
                <a:gd name="connsiteX10" fmla="*/ 210853 w 495989"/>
                <a:gd name="connsiteY10" fmla="*/ 42503 h 255525"/>
                <a:gd name="connsiteX11" fmla="*/ 177413 w 495989"/>
                <a:gd name="connsiteY11" fmla="*/ 11615 h 255525"/>
                <a:gd name="connsiteX12" fmla="*/ 128401 w 495989"/>
                <a:gd name="connsiteY12" fmla="*/ 511 h 255525"/>
                <a:gd name="connsiteX13" fmla="*/ 0 w 495989"/>
                <a:gd name="connsiteY13" fmla="*/ 511 h 255525"/>
                <a:gd name="connsiteX14" fmla="*/ 0 w 495989"/>
                <a:gd name="connsiteY14" fmla="*/ 255526 h 255525"/>
                <a:gd name="connsiteX15" fmla="*/ 67519 w 495989"/>
                <a:gd name="connsiteY15" fmla="*/ 255526 h 255525"/>
                <a:gd name="connsiteX16" fmla="*/ 67519 w 495989"/>
                <a:gd name="connsiteY16" fmla="*/ 182773 h 255525"/>
                <a:gd name="connsiteX17" fmla="*/ 80793 w 495989"/>
                <a:gd name="connsiteY17" fmla="*/ 182773 h 255525"/>
                <a:gd name="connsiteX18" fmla="*/ 111808 w 495989"/>
                <a:gd name="connsiteY18" fmla="*/ 182391 h 255525"/>
                <a:gd name="connsiteX19" fmla="*/ 113340 w 495989"/>
                <a:gd name="connsiteY19" fmla="*/ 182391 h 255525"/>
                <a:gd name="connsiteX20" fmla="*/ 113978 w 495989"/>
                <a:gd name="connsiteY20" fmla="*/ 183794 h 255525"/>
                <a:gd name="connsiteX21" fmla="*/ 158012 w 495989"/>
                <a:gd name="connsiteY21" fmla="*/ 239443 h 255525"/>
                <a:gd name="connsiteX22" fmla="*/ 217235 w 495989"/>
                <a:gd name="connsiteY22" fmla="*/ 255526 h 255525"/>
                <a:gd name="connsiteX23" fmla="*/ 296624 w 495989"/>
                <a:gd name="connsiteY23" fmla="*/ 255526 h 255525"/>
                <a:gd name="connsiteX24" fmla="*/ 310025 w 495989"/>
                <a:gd name="connsiteY24" fmla="*/ 220426 h 255525"/>
                <a:gd name="connsiteX25" fmla="*/ 411368 w 495989"/>
                <a:gd name="connsiteY25" fmla="*/ 220426 h 255525"/>
                <a:gd name="connsiteX26" fmla="*/ 424897 w 495989"/>
                <a:gd name="connsiteY26" fmla="*/ 255526 h 255525"/>
                <a:gd name="connsiteX27" fmla="*/ 495990 w 495989"/>
                <a:gd name="connsiteY27" fmla="*/ 255526 h 255525"/>
                <a:gd name="connsiteX28" fmla="*/ 392861 w 495989"/>
                <a:gd name="connsiteY28" fmla="*/ 256 h 255525"/>
                <a:gd name="connsiteX29" fmla="*/ 150609 w 495989"/>
                <a:gd name="connsiteY29" fmla="*/ 107213 h 255525"/>
                <a:gd name="connsiteX30" fmla="*/ 139633 w 495989"/>
                <a:gd name="connsiteY30" fmla="*/ 119467 h 255525"/>
                <a:gd name="connsiteX31" fmla="*/ 124317 w 495989"/>
                <a:gd name="connsiteY31" fmla="*/ 124061 h 255525"/>
                <a:gd name="connsiteX32" fmla="*/ 67391 w 495989"/>
                <a:gd name="connsiteY32" fmla="*/ 124061 h 255525"/>
                <a:gd name="connsiteX33" fmla="*/ 67391 w 495989"/>
                <a:gd name="connsiteY33" fmla="*/ 59478 h 255525"/>
                <a:gd name="connsiteX34" fmla="*/ 124572 w 495989"/>
                <a:gd name="connsiteY34" fmla="*/ 59478 h 255525"/>
                <a:gd name="connsiteX35" fmla="*/ 139505 w 495989"/>
                <a:gd name="connsiteY35" fmla="*/ 64200 h 255525"/>
                <a:gd name="connsiteX36" fmla="*/ 150482 w 495989"/>
                <a:gd name="connsiteY36" fmla="*/ 75815 h 255525"/>
                <a:gd name="connsiteX37" fmla="*/ 154566 w 495989"/>
                <a:gd name="connsiteY37" fmla="*/ 90238 h 255525"/>
                <a:gd name="connsiteX38" fmla="*/ 150482 w 495989"/>
                <a:gd name="connsiteY38" fmla="*/ 107341 h 255525"/>
                <a:gd name="connsiteX39" fmla="*/ 330957 w 495989"/>
                <a:gd name="connsiteY39" fmla="*/ 165287 h 255525"/>
                <a:gd name="connsiteX40" fmla="*/ 356102 w 495989"/>
                <a:gd name="connsiteY40" fmla="*/ 99938 h 255525"/>
                <a:gd name="connsiteX41" fmla="*/ 358527 w 495989"/>
                <a:gd name="connsiteY41" fmla="*/ 88579 h 255525"/>
                <a:gd name="connsiteX42" fmla="*/ 362994 w 495989"/>
                <a:gd name="connsiteY42" fmla="*/ 88579 h 255525"/>
                <a:gd name="connsiteX43" fmla="*/ 365164 w 495989"/>
                <a:gd name="connsiteY43" fmla="*/ 99556 h 255525"/>
                <a:gd name="connsiteX44" fmla="*/ 390435 w 495989"/>
                <a:gd name="connsiteY44" fmla="*/ 165160 h 255525"/>
                <a:gd name="connsiteX45" fmla="*/ 331085 w 495989"/>
                <a:gd name="connsiteY45" fmla="*/ 165160 h 2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5989" h="255525">
                  <a:moveTo>
                    <a:pt x="392733" y="0"/>
                  </a:moveTo>
                  <a:lnTo>
                    <a:pt x="328533" y="0"/>
                  </a:lnTo>
                  <a:lnTo>
                    <a:pt x="247740" y="199876"/>
                  </a:lnTo>
                  <a:lnTo>
                    <a:pt x="235231" y="199876"/>
                  </a:lnTo>
                  <a:cubicBezTo>
                    <a:pt x="225148" y="199876"/>
                    <a:pt x="216597" y="198728"/>
                    <a:pt x="209832" y="196686"/>
                  </a:cubicBezTo>
                  <a:cubicBezTo>
                    <a:pt x="202940" y="194516"/>
                    <a:pt x="197068" y="191070"/>
                    <a:pt x="192474" y="186475"/>
                  </a:cubicBezTo>
                  <a:cubicBezTo>
                    <a:pt x="187879" y="181880"/>
                    <a:pt x="183539" y="175754"/>
                    <a:pt x="179710" y="168095"/>
                  </a:cubicBezTo>
                  <a:lnTo>
                    <a:pt x="178689" y="166181"/>
                  </a:lnTo>
                  <a:lnTo>
                    <a:pt x="180603" y="165160"/>
                  </a:lnTo>
                  <a:cubicBezTo>
                    <a:pt x="208683" y="149588"/>
                    <a:pt x="222978" y="123678"/>
                    <a:pt x="222978" y="88068"/>
                  </a:cubicBezTo>
                  <a:cubicBezTo>
                    <a:pt x="222978" y="70965"/>
                    <a:pt x="218894" y="55649"/>
                    <a:pt x="210853" y="42503"/>
                  </a:cubicBezTo>
                  <a:cubicBezTo>
                    <a:pt x="202812" y="29356"/>
                    <a:pt x="191580" y="18890"/>
                    <a:pt x="177413" y="11615"/>
                  </a:cubicBezTo>
                  <a:cubicBezTo>
                    <a:pt x="163118" y="4212"/>
                    <a:pt x="146653" y="511"/>
                    <a:pt x="128401" y="511"/>
                  </a:cubicBezTo>
                  <a:lnTo>
                    <a:pt x="0" y="511"/>
                  </a:lnTo>
                  <a:lnTo>
                    <a:pt x="0" y="255526"/>
                  </a:lnTo>
                  <a:lnTo>
                    <a:pt x="67519" y="255526"/>
                  </a:lnTo>
                  <a:lnTo>
                    <a:pt x="67519" y="182773"/>
                  </a:lnTo>
                  <a:lnTo>
                    <a:pt x="80793" y="182773"/>
                  </a:lnTo>
                  <a:cubicBezTo>
                    <a:pt x="84239" y="182773"/>
                    <a:pt x="104916" y="182773"/>
                    <a:pt x="111808" y="182391"/>
                  </a:cubicBezTo>
                  <a:lnTo>
                    <a:pt x="113340" y="182391"/>
                  </a:lnTo>
                  <a:cubicBezTo>
                    <a:pt x="113340" y="182391"/>
                    <a:pt x="113978" y="183794"/>
                    <a:pt x="113978" y="183794"/>
                  </a:cubicBezTo>
                  <a:cubicBezTo>
                    <a:pt x="124955" y="210087"/>
                    <a:pt x="139760" y="228722"/>
                    <a:pt x="158012" y="239443"/>
                  </a:cubicBezTo>
                  <a:cubicBezTo>
                    <a:pt x="176392" y="250165"/>
                    <a:pt x="196303" y="255526"/>
                    <a:pt x="217235" y="255526"/>
                  </a:cubicBezTo>
                  <a:lnTo>
                    <a:pt x="296624" y="255526"/>
                  </a:lnTo>
                  <a:lnTo>
                    <a:pt x="310025" y="220426"/>
                  </a:lnTo>
                  <a:lnTo>
                    <a:pt x="411368" y="220426"/>
                  </a:lnTo>
                  <a:lnTo>
                    <a:pt x="424897" y="255526"/>
                  </a:lnTo>
                  <a:lnTo>
                    <a:pt x="495990" y="255526"/>
                  </a:lnTo>
                  <a:lnTo>
                    <a:pt x="392861" y="256"/>
                  </a:lnTo>
                  <a:close/>
                  <a:moveTo>
                    <a:pt x="150609" y="107213"/>
                  </a:moveTo>
                  <a:cubicBezTo>
                    <a:pt x="147929" y="112319"/>
                    <a:pt x="144228" y="116531"/>
                    <a:pt x="139633" y="119467"/>
                  </a:cubicBezTo>
                  <a:cubicBezTo>
                    <a:pt x="135038" y="122530"/>
                    <a:pt x="129932" y="124061"/>
                    <a:pt x="124317" y="124061"/>
                  </a:cubicBezTo>
                  <a:lnTo>
                    <a:pt x="67391" y="124061"/>
                  </a:lnTo>
                  <a:lnTo>
                    <a:pt x="67391" y="59478"/>
                  </a:lnTo>
                  <a:lnTo>
                    <a:pt x="124572" y="59478"/>
                  </a:lnTo>
                  <a:cubicBezTo>
                    <a:pt x="129805" y="59478"/>
                    <a:pt x="134910" y="61010"/>
                    <a:pt x="139505" y="64200"/>
                  </a:cubicBezTo>
                  <a:cubicBezTo>
                    <a:pt x="144100" y="67264"/>
                    <a:pt x="147801" y="71093"/>
                    <a:pt x="150482" y="75815"/>
                  </a:cubicBezTo>
                  <a:cubicBezTo>
                    <a:pt x="153162" y="80538"/>
                    <a:pt x="154566" y="85388"/>
                    <a:pt x="154566" y="90238"/>
                  </a:cubicBezTo>
                  <a:cubicBezTo>
                    <a:pt x="154566" y="96492"/>
                    <a:pt x="153162" y="102236"/>
                    <a:pt x="150482" y="107341"/>
                  </a:cubicBezTo>
                  <a:close/>
                  <a:moveTo>
                    <a:pt x="330957" y="165287"/>
                  </a:moveTo>
                  <a:lnTo>
                    <a:pt x="356102" y="99938"/>
                  </a:lnTo>
                  <a:lnTo>
                    <a:pt x="358527" y="88579"/>
                  </a:lnTo>
                  <a:lnTo>
                    <a:pt x="362994" y="88579"/>
                  </a:lnTo>
                  <a:lnTo>
                    <a:pt x="365164" y="99556"/>
                  </a:lnTo>
                  <a:lnTo>
                    <a:pt x="390435" y="165160"/>
                  </a:lnTo>
                  <a:lnTo>
                    <a:pt x="331085" y="165160"/>
                  </a:lnTo>
                  <a:close/>
                </a:path>
              </a:pathLst>
            </a:custGeom>
            <a:solidFill>
              <a:srgbClr val="14336A"/>
            </a:solidFill>
            <a:ln w="0" cap="flat">
              <a:noFill/>
              <a:prstDash val="solid"/>
              <a:miter/>
            </a:ln>
          </p:spPr>
          <p:txBody>
            <a:bodyPr rtlCol="0" anchor="ctr"/>
            <a:lstStyle/>
            <a:p>
              <a:endParaRPr lang="en-GB" sz="1013"/>
            </a:p>
          </p:txBody>
        </p:sp>
        <p:sp>
          <p:nvSpPr>
            <p:cNvPr id="48" name="Freeform 47">
              <a:extLst>
                <a:ext uri="{FF2B5EF4-FFF2-40B4-BE49-F238E27FC236}">
                  <a16:creationId xmlns:a16="http://schemas.microsoft.com/office/drawing/2014/main" id="{CC71FE8E-401E-4809-479F-4FCDF2E4FDEF}"/>
                </a:ext>
              </a:extLst>
            </p:cNvPr>
            <p:cNvSpPr/>
            <p:nvPr/>
          </p:nvSpPr>
          <p:spPr>
            <a:xfrm>
              <a:off x="899443" y="6332483"/>
              <a:ext cx="126996" cy="59477"/>
            </a:xfrm>
            <a:custGeom>
              <a:avLst/>
              <a:gdLst>
                <a:gd name="connsiteX0" fmla="*/ 113850 w 126996"/>
                <a:gd name="connsiteY0" fmla="*/ 4084 h 59477"/>
                <a:gd name="connsiteX1" fmla="*/ 101342 w 126996"/>
                <a:gd name="connsiteY1" fmla="*/ 0 h 59477"/>
                <a:gd name="connsiteX2" fmla="*/ 0 w 126996"/>
                <a:gd name="connsiteY2" fmla="*/ 0 h 59477"/>
                <a:gd name="connsiteX3" fmla="*/ 0 w 126996"/>
                <a:gd name="connsiteY3" fmla="*/ 59478 h 59477"/>
                <a:gd name="connsiteX4" fmla="*/ 101215 w 126996"/>
                <a:gd name="connsiteY4" fmla="*/ 59478 h 59477"/>
                <a:gd name="connsiteX5" fmla="*/ 113978 w 126996"/>
                <a:gd name="connsiteY5" fmla="*/ 55649 h 59477"/>
                <a:gd name="connsiteX6" fmla="*/ 123423 w 126996"/>
                <a:gd name="connsiteY6" fmla="*/ 45055 h 59477"/>
                <a:gd name="connsiteX7" fmla="*/ 126997 w 126996"/>
                <a:gd name="connsiteY7" fmla="*/ 30122 h 59477"/>
                <a:gd name="connsiteX8" fmla="*/ 123423 w 126996"/>
                <a:gd name="connsiteY8" fmla="*/ 15316 h 59477"/>
                <a:gd name="connsiteX9" fmla="*/ 113978 w 126996"/>
                <a:gd name="connsiteY9" fmla="*/ 4212 h 5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996" h="59477">
                  <a:moveTo>
                    <a:pt x="113850" y="4084"/>
                  </a:moveTo>
                  <a:cubicBezTo>
                    <a:pt x="110021" y="1404"/>
                    <a:pt x="105809" y="0"/>
                    <a:pt x="101342" y="0"/>
                  </a:cubicBezTo>
                  <a:lnTo>
                    <a:pt x="0" y="0"/>
                  </a:lnTo>
                  <a:lnTo>
                    <a:pt x="0" y="59478"/>
                  </a:lnTo>
                  <a:lnTo>
                    <a:pt x="101215" y="59478"/>
                  </a:lnTo>
                  <a:cubicBezTo>
                    <a:pt x="105809" y="59478"/>
                    <a:pt x="110149" y="58202"/>
                    <a:pt x="113978" y="55649"/>
                  </a:cubicBezTo>
                  <a:cubicBezTo>
                    <a:pt x="117935" y="53096"/>
                    <a:pt x="121126" y="49522"/>
                    <a:pt x="123423" y="45055"/>
                  </a:cubicBezTo>
                  <a:cubicBezTo>
                    <a:pt x="125720" y="40588"/>
                    <a:pt x="126997" y="35483"/>
                    <a:pt x="126997" y="30122"/>
                  </a:cubicBezTo>
                  <a:cubicBezTo>
                    <a:pt x="126997" y="24761"/>
                    <a:pt x="125848" y="19911"/>
                    <a:pt x="123423" y="15316"/>
                  </a:cubicBezTo>
                  <a:cubicBezTo>
                    <a:pt x="120998" y="10721"/>
                    <a:pt x="117807" y="7020"/>
                    <a:pt x="113978" y="4212"/>
                  </a:cubicBezTo>
                  <a:close/>
                </a:path>
              </a:pathLst>
            </a:custGeom>
            <a:solidFill>
              <a:srgbClr val="EC607E"/>
            </a:solidFill>
            <a:ln w="0" cap="flat">
              <a:noFill/>
              <a:prstDash val="solid"/>
              <a:miter/>
            </a:ln>
          </p:spPr>
          <p:txBody>
            <a:bodyPr rtlCol="0" anchor="ctr"/>
            <a:lstStyle/>
            <a:p>
              <a:endParaRPr lang="en-GB" sz="1013"/>
            </a:p>
          </p:txBody>
        </p:sp>
        <p:sp>
          <p:nvSpPr>
            <p:cNvPr id="49" name="Freeform 48">
              <a:extLst>
                <a:ext uri="{FF2B5EF4-FFF2-40B4-BE49-F238E27FC236}">
                  <a16:creationId xmlns:a16="http://schemas.microsoft.com/office/drawing/2014/main" id="{E2363ACE-6EAE-4D1E-A79C-DCB0C2621CC1}"/>
                </a:ext>
              </a:extLst>
            </p:cNvPr>
            <p:cNvSpPr/>
            <p:nvPr/>
          </p:nvSpPr>
          <p:spPr>
            <a:xfrm>
              <a:off x="899316" y="6456416"/>
              <a:ext cx="123040" cy="71220"/>
            </a:xfrm>
            <a:custGeom>
              <a:avLst/>
              <a:gdLst>
                <a:gd name="connsiteX0" fmla="*/ 0 w 123040"/>
                <a:gd name="connsiteY0" fmla="*/ 0 h 71220"/>
                <a:gd name="connsiteX1" fmla="*/ 0 w 123040"/>
                <a:gd name="connsiteY1" fmla="*/ 71220 h 71220"/>
                <a:gd name="connsiteX2" fmla="*/ 123040 w 123040"/>
                <a:gd name="connsiteY2" fmla="*/ 71220 h 71220"/>
                <a:gd name="connsiteX3" fmla="*/ 83729 w 123040"/>
                <a:gd name="connsiteY3" fmla="*/ 0 h 71220"/>
                <a:gd name="connsiteX4" fmla="*/ 0 w 123040"/>
                <a:gd name="connsiteY4" fmla="*/ 0 h 7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0" h="71220">
                  <a:moveTo>
                    <a:pt x="0" y="0"/>
                  </a:moveTo>
                  <a:lnTo>
                    <a:pt x="0" y="71220"/>
                  </a:lnTo>
                  <a:lnTo>
                    <a:pt x="123040" y="71220"/>
                  </a:lnTo>
                  <a:lnTo>
                    <a:pt x="83729" y="0"/>
                  </a:lnTo>
                  <a:lnTo>
                    <a:pt x="0" y="0"/>
                  </a:lnTo>
                  <a:close/>
                </a:path>
              </a:pathLst>
            </a:custGeom>
            <a:solidFill>
              <a:srgbClr val="EC607E"/>
            </a:solidFill>
            <a:ln w="0" cap="flat">
              <a:noFill/>
              <a:prstDash val="solid"/>
              <a:miter/>
            </a:ln>
          </p:spPr>
          <p:txBody>
            <a:bodyPr rtlCol="0" anchor="ctr"/>
            <a:lstStyle/>
            <a:p>
              <a:endParaRPr lang="en-GB" sz="1013"/>
            </a:p>
          </p:txBody>
        </p:sp>
        <p:sp>
          <p:nvSpPr>
            <p:cNvPr id="50" name="Freeform 49">
              <a:extLst>
                <a:ext uri="{FF2B5EF4-FFF2-40B4-BE49-F238E27FC236}">
                  <a16:creationId xmlns:a16="http://schemas.microsoft.com/office/drawing/2014/main" id="{EFA0604F-C707-AA35-8D76-3135EEFCD491}"/>
                </a:ext>
              </a:extLst>
            </p:cNvPr>
            <p:cNvSpPr/>
            <p:nvPr/>
          </p:nvSpPr>
          <p:spPr>
            <a:xfrm>
              <a:off x="1036140" y="6272622"/>
              <a:ext cx="307855" cy="255142"/>
            </a:xfrm>
            <a:custGeom>
              <a:avLst/>
              <a:gdLst>
                <a:gd name="connsiteX0" fmla="*/ 290497 w 307855"/>
                <a:gd name="connsiteY0" fmla="*/ 60754 h 255142"/>
                <a:gd name="connsiteX1" fmla="*/ 242251 w 307855"/>
                <a:gd name="connsiteY1" fmla="*/ 15954 h 255142"/>
                <a:gd name="connsiteX2" fmla="*/ 170010 w 307855"/>
                <a:gd name="connsiteY2" fmla="*/ 0 h 255142"/>
                <a:gd name="connsiteX3" fmla="*/ 0 w 307855"/>
                <a:gd name="connsiteY3" fmla="*/ 0 h 255142"/>
                <a:gd name="connsiteX4" fmla="*/ 18635 w 307855"/>
                <a:gd name="connsiteY4" fmla="*/ 7658 h 255142"/>
                <a:gd name="connsiteX5" fmla="*/ 53990 w 307855"/>
                <a:gd name="connsiteY5" fmla="*/ 41481 h 255142"/>
                <a:gd name="connsiteX6" fmla="*/ 66753 w 307855"/>
                <a:gd name="connsiteY6" fmla="*/ 89983 h 255142"/>
                <a:gd name="connsiteX7" fmla="*/ 54245 w 307855"/>
                <a:gd name="connsiteY7" fmla="*/ 138484 h 255142"/>
                <a:gd name="connsiteX8" fmla="*/ 21826 w 307855"/>
                <a:gd name="connsiteY8" fmla="*/ 170648 h 255142"/>
                <a:gd name="connsiteX9" fmla="*/ 73645 w 307855"/>
                <a:gd name="connsiteY9" fmla="*/ 255142 h 255142"/>
                <a:gd name="connsiteX10" fmla="*/ 170776 w 307855"/>
                <a:gd name="connsiteY10" fmla="*/ 255142 h 255142"/>
                <a:gd name="connsiteX11" fmla="*/ 242762 w 307855"/>
                <a:gd name="connsiteY11" fmla="*/ 239188 h 255142"/>
                <a:gd name="connsiteX12" fmla="*/ 290753 w 307855"/>
                <a:gd name="connsiteY12" fmla="*/ 194388 h 255142"/>
                <a:gd name="connsiteX13" fmla="*/ 307856 w 307855"/>
                <a:gd name="connsiteY13" fmla="*/ 127507 h 255142"/>
                <a:gd name="connsiteX14" fmla="*/ 290753 w 307855"/>
                <a:gd name="connsiteY14" fmla="*/ 60882 h 255142"/>
                <a:gd name="connsiteX15" fmla="*/ 216852 w 307855"/>
                <a:gd name="connsiteY15" fmla="*/ 173711 h 255142"/>
                <a:gd name="connsiteX16" fmla="*/ 168095 w 307855"/>
                <a:gd name="connsiteY16" fmla="*/ 189793 h 255142"/>
                <a:gd name="connsiteX17" fmla="*/ 129167 w 307855"/>
                <a:gd name="connsiteY17" fmla="*/ 189793 h 255142"/>
                <a:gd name="connsiteX18" fmla="*/ 129167 w 307855"/>
                <a:gd name="connsiteY18" fmla="*/ 65221 h 255142"/>
                <a:gd name="connsiteX19" fmla="*/ 168095 w 307855"/>
                <a:gd name="connsiteY19" fmla="*/ 65221 h 255142"/>
                <a:gd name="connsiteX20" fmla="*/ 217235 w 307855"/>
                <a:gd name="connsiteY20" fmla="*/ 81941 h 255142"/>
                <a:gd name="connsiteX21" fmla="*/ 233827 w 307855"/>
                <a:gd name="connsiteY21" fmla="*/ 128145 h 255142"/>
                <a:gd name="connsiteX22" fmla="*/ 216980 w 307855"/>
                <a:gd name="connsiteY22" fmla="*/ 173711 h 2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7855" h="255142">
                  <a:moveTo>
                    <a:pt x="290497" y="60754"/>
                  </a:moveTo>
                  <a:cubicBezTo>
                    <a:pt x="279138" y="41609"/>
                    <a:pt x="262928" y="26548"/>
                    <a:pt x="242251" y="15954"/>
                  </a:cubicBezTo>
                  <a:cubicBezTo>
                    <a:pt x="221574" y="5360"/>
                    <a:pt x="197196" y="0"/>
                    <a:pt x="170010" y="0"/>
                  </a:cubicBezTo>
                  <a:lnTo>
                    <a:pt x="0" y="0"/>
                  </a:lnTo>
                  <a:cubicBezTo>
                    <a:pt x="6509" y="1914"/>
                    <a:pt x="12764" y="4467"/>
                    <a:pt x="18635" y="7658"/>
                  </a:cubicBezTo>
                  <a:cubicBezTo>
                    <a:pt x="33696" y="15699"/>
                    <a:pt x="45566" y="27059"/>
                    <a:pt x="53990" y="41481"/>
                  </a:cubicBezTo>
                  <a:cubicBezTo>
                    <a:pt x="62414" y="55776"/>
                    <a:pt x="66753" y="72114"/>
                    <a:pt x="66753" y="89983"/>
                  </a:cubicBezTo>
                  <a:cubicBezTo>
                    <a:pt x="66753" y="107851"/>
                    <a:pt x="62541" y="124316"/>
                    <a:pt x="54245" y="138484"/>
                  </a:cubicBezTo>
                  <a:cubicBezTo>
                    <a:pt x="46331" y="152013"/>
                    <a:pt x="35483" y="162735"/>
                    <a:pt x="21826" y="170648"/>
                  </a:cubicBezTo>
                  <a:lnTo>
                    <a:pt x="73645" y="255142"/>
                  </a:lnTo>
                  <a:lnTo>
                    <a:pt x="170776" y="255142"/>
                  </a:lnTo>
                  <a:cubicBezTo>
                    <a:pt x="197834" y="255142"/>
                    <a:pt x="222085" y="249781"/>
                    <a:pt x="242762" y="239188"/>
                  </a:cubicBezTo>
                  <a:cubicBezTo>
                    <a:pt x="263311" y="228594"/>
                    <a:pt x="279521" y="213533"/>
                    <a:pt x="290753" y="194388"/>
                  </a:cubicBezTo>
                  <a:cubicBezTo>
                    <a:pt x="302112" y="175115"/>
                    <a:pt x="307856" y="152651"/>
                    <a:pt x="307856" y="127507"/>
                  </a:cubicBezTo>
                  <a:cubicBezTo>
                    <a:pt x="307856" y="102363"/>
                    <a:pt x="302112" y="80027"/>
                    <a:pt x="290753" y="60882"/>
                  </a:cubicBezTo>
                  <a:close/>
                  <a:moveTo>
                    <a:pt x="216852" y="173711"/>
                  </a:moveTo>
                  <a:cubicBezTo>
                    <a:pt x="205620" y="184432"/>
                    <a:pt x="189155" y="189793"/>
                    <a:pt x="168095" y="189793"/>
                  </a:cubicBezTo>
                  <a:lnTo>
                    <a:pt x="129167" y="189793"/>
                  </a:lnTo>
                  <a:lnTo>
                    <a:pt x="129167" y="65221"/>
                  </a:lnTo>
                  <a:lnTo>
                    <a:pt x="168095" y="65221"/>
                  </a:lnTo>
                  <a:cubicBezTo>
                    <a:pt x="189666" y="65221"/>
                    <a:pt x="206258" y="70837"/>
                    <a:pt x="217235" y="81941"/>
                  </a:cubicBezTo>
                  <a:cubicBezTo>
                    <a:pt x="228211" y="93046"/>
                    <a:pt x="233827" y="108490"/>
                    <a:pt x="233827" y="128145"/>
                  </a:cubicBezTo>
                  <a:cubicBezTo>
                    <a:pt x="233827" y="147801"/>
                    <a:pt x="228084" y="163118"/>
                    <a:pt x="216980" y="173711"/>
                  </a:cubicBezTo>
                  <a:close/>
                </a:path>
              </a:pathLst>
            </a:custGeom>
            <a:solidFill>
              <a:srgbClr val="EC607E"/>
            </a:solidFill>
            <a:ln w="0" cap="flat">
              <a:noFill/>
              <a:prstDash val="solid"/>
              <a:miter/>
            </a:ln>
          </p:spPr>
          <p:txBody>
            <a:bodyPr rtlCol="0" anchor="ctr"/>
            <a:lstStyle/>
            <a:p>
              <a:endParaRPr lang="en-GB" sz="1013"/>
            </a:p>
          </p:txBody>
        </p:sp>
      </p:grpSp>
      <p:sp>
        <p:nvSpPr>
          <p:cNvPr id="51" name="Rectangle 50">
            <a:extLst>
              <a:ext uri="{FF2B5EF4-FFF2-40B4-BE49-F238E27FC236}">
                <a16:creationId xmlns:a16="http://schemas.microsoft.com/office/drawing/2014/main" id="{6D1441B9-2C66-0C33-CCDE-153FDB618175}"/>
              </a:ext>
            </a:extLst>
          </p:cNvPr>
          <p:cNvSpPr/>
          <p:nvPr userDrawn="1"/>
        </p:nvSpPr>
        <p:spPr>
          <a:xfrm>
            <a:off x="1515274" y="0"/>
            <a:ext cx="3209126" cy="4335075"/>
          </a:xfrm>
          <a:prstGeom prst="rect">
            <a:avLst/>
          </a:prstGeom>
          <a:gradFill>
            <a:gsLst>
              <a:gs pos="0">
                <a:schemeClr val="tx1"/>
              </a:gs>
              <a:gs pos="99000">
                <a:schemeClr val="tx1">
                  <a:alpha val="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Tree>
    <p:extLst>
      <p:ext uri="{BB962C8B-B14F-4D97-AF65-F5344CB8AC3E}">
        <p14:creationId xmlns:p14="http://schemas.microsoft.com/office/powerpoint/2010/main" val="273190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lumns">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2552232-D55C-96E3-4056-6A99251C61C7}"/>
              </a:ext>
            </a:extLst>
          </p:cNvPr>
          <p:cNvSpPr/>
          <p:nvPr/>
        </p:nvSpPr>
        <p:spPr>
          <a:xfrm>
            <a:off x="0" y="4352386"/>
            <a:ext cx="9144000" cy="793953"/>
          </a:xfrm>
          <a:custGeom>
            <a:avLst/>
            <a:gdLst>
              <a:gd name="connsiteX0" fmla="*/ 0 w 12252832"/>
              <a:gd name="connsiteY0" fmla="*/ 0 h 1058604"/>
              <a:gd name="connsiteX1" fmla="*/ 12252832 w 12252832"/>
              <a:gd name="connsiteY1" fmla="*/ 0 h 1058604"/>
              <a:gd name="connsiteX2" fmla="*/ 12252832 w 12252832"/>
              <a:gd name="connsiteY2" fmla="*/ 1058605 h 1058604"/>
              <a:gd name="connsiteX3" fmla="*/ 0 w 12252832"/>
              <a:gd name="connsiteY3" fmla="*/ 1058605 h 1058604"/>
            </a:gdLst>
            <a:ahLst/>
            <a:cxnLst>
              <a:cxn ang="0">
                <a:pos x="connsiteX0" y="connsiteY0"/>
              </a:cxn>
              <a:cxn ang="0">
                <a:pos x="connsiteX1" y="connsiteY1"/>
              </a:cxn>
              <a:cxn ang="0">
                <a:pos x="connsiteX2" y="connsiteY2"/>
              </a:cxn>
              <a:cxn ang="0">
                <a:pos x="connsiteX3" y="connsiteY3"/>
              </a:cxn>
            </a:cxnLst>
            <a:rect l="l" t="t" r="r" b="b"/>
            <a:pathLst>
              <a:path w="12252832" h="1058604">
                <a:moveTo>
                  <a:pt x="0" y="0"/>
                </a:moveTo>
                <a:lnTo>
                  <a:pt x="12252832" y="0"/>
                </a:lnTo>
                <a:lnTo>
                  <a:pt x="12252832" y="1058605"/>
                </a:lnTo>
                <a:lnTo>
                  <a:pt x="0" y="1058605"/>
                </a:lnTo>
                <a:close/>
              </a:path>
            </a:pathLst>
          </a:custGeom>
          <a:solidFill>
            <a:schemeClr val="bg2">
              <a:alpha val="30000"/>
            </a:schemeClr>
          </a:solidFill>
          <a:ln w="0" cap="flat">
            <a:noFill/>
            <a:prstDash val="solid"/>
            <a:miter/>
          </a:ln>
        </p:spPr>
        <p:txBody>
          <a:bodyPr rtlCol="0" anchor="ctr"/>
          <a:lstStyle/>
          <a:p>
            <a:endParaRPr lang="en-GB" sz="1013"/>
          </a:p>
        </p:txBody>
      </p:sp>
      <p:sp>
        <p:nvSpPr>
          <p:cNvPr id="8" name="Title 7">
            <a:extLst>
              <a:ext uri="{FF2B5EF4-FFF2-40B4-BE49-F238E27FC236}">
                <a16:creationId xmlns:a16="http://schemas.microsoft.com/office/drawing/2014/main" id="{05AD0F12-7976-6C5B-65AC-9964CE3AB066}"/>
              </a:ext>
            </a:extLst>
          </p:cNvPr>
          <p:cNvSpPr>
            <a:spLocks noGrp="1"/>
          </p:cNvSpPr>
          <p:nvPr>
            <p:ph type="title" hasCustomPrompt="1"/>
          </p:nvPr>
        </p:nvSpPr>
        <p:spPr>
          <a:xfrm>
            <a:off x="540001" y="405000"/>
            <a:ext cx="8070600" cy="369332"/>
          </a:xfrm>
        </p:spPr>
        <p:txBody>
          <a:bodyPr>
            <a:noAutofit/>
          </a:bodyPr>
          <a:lstStyle/>
          <a:p>
            <a:r>
              <a:rPr lang="en-GB"/>
              <a:t>Click to edit title</a:t>
            </a:r>
          </a:p>
        </p:txBody>
      </p:sp>
      <p:sp>
        <p:nvSpPr>
          <p:cNvPr id="42" name="Text Placeholder 41">
            <a:extLst>
              <a:ext uri="{FF2B5EF4-FFF2-40B4-BE49-F238E27FC236}">
                <a16:creationId xmlns:a16="http://schemas.microsoft.com/office/drawing/2014/main" id="{19766B1C-F22B-CBA5-6B7D-4510285FDEC0}"/>
              </a:ext>
            </a:extLst>
          </p:cNvPr>
          <p:cNvSpPr>
            <a:spLocks noGrp="1"/>
          </p:cNvSpPr>
          <p:nvPr>
            <p:ph type="body" sz="quarter" idx="10" hasCustomPrompt="1"/>
          </p:nvPr>
        </p:nvSpPr>
        <p:spPr>
          <a:xfrm>
            <a:off x="540001" y="1426748"/>
            <a:ext cx="3870000" cy="2786791"/>
          </a:xfrm>
        </p:spPr>
        <p:txBody>
          <a:bodyPr>
            <a:noAutofit/>
          </a:bodyPr>
          <a:lstStyle>
            <a:lvl1pPr marL="0" indent="0">
              <a:buNone/>
              <a:defRPr/>
            </a:lvl1pPr>
            <a:lvl2pPr marL="135000" indent="0">
              <a:buNone/>
              <a:defRPr/>
            </a:lvl2pPr>
            <a:lvl3pPr marL="270000" indent="0">
              <a:buNone/>
              <a:defRPr/>
            </a:lvl3pPr>
            <a:lvl4pPr marL="405000" indent="0">
              <a:buNone/>
              <a:defRPr/>
            </a:lvl4pPr>
            <a:lvl5pPr marL="540000" indent="0">
              <a:buNone/>
              <a:defRPr/>
            </a:lvl5pPr>
          </a:lstStyle>
          <a:p>
            <a:pPr lvl="0"/>
            <a:r>
              <a:rPr lang="en-GB"/>
              <a:t>Click to edit text</a:t>
            </a:r>
          </a:p>
        </p:txBody>
      </p:sp>
      <p:grpSp>
        <p:nvGrpSpPr>
          <p:cNvPr id="190" name="Graphic 4">
            <a:extLst>
              <a:ext uri="{FF2B5EF4-FFF2-40B4-BE49-F238E27FC236}">
                <a16:creationId xmlns:a16="http://schemas.microsoft.com/office/drawing/2014/main" id="{DA243B32-0509-C31B-9623-39655FE17980}"/>
              </a:ext>
            </a:extLst>
          </p:cNvPr>
          <p:cNvGrpSpPr>
            <a:grpSpLocks noChangeAspect="1"/>
          </p:cNvGrpSpPr>
          <p:nvPr/>
        </p:nvGrpSpPr>
        <p:grpSpPr>
          <a:xfrm>
            <a:off x="540000" y="4632363"/>
            <a:ext cx="2787779" cy="234000"/>
            <a:chOff x="638302" y="6272366"/>
            <a:chExt cx="3044222" cy="255525"/>
          </a:xfrm>
        </p:grpSpPr>
        <p:sp>
          <p:nvSpPr>
            <p:cNvPr id="191" name="Freeform 190">
              <a:extLst>
                <a:ext uri="{FF2B5EF4-FFF2-40B4-BE49-F238E27FC236}">
                  <a16:creationId xmlns:a16="http://schemas.microsoft.com/office/drawing/2014/main" id="{73F6CB7D-4C5F-43DE-C382-BAF1D5AEC261}"/>
                </a:ext>
              </a:extLst>
            </p:cNvPr>
            <p:cNvSpPr/>
            <p:nvPr/>
          </p:nvSpPr>
          <p:spPr>
            <a:xfrm>
              <a:off x="2791760" y="6277599"/>
              <a:ext cx="71858" cy="91131"/>
            </a:xfrm>
            <a:custGeom>
              <a:avLst/>
              <a:gdLst>
                <a:gd name="connsiteX0" fmla="*/ 53352 w 71858"/>
                <a:gd name="connsiteY0" fmla="*/ 55266 h 91131"/>
                <a:gd name="connsiteX1" fmla="*/ 64711 w 71858"/>
                <a:gd name="connsiteY1" fmla="*/ 45311 h 91131"/>
                <a:gd name="connsiteX2" fmla="*/ 68668 w 71858"/>
                <a:gd name="connsiteY2" fmla="*/ 29739 h 91131"/>
                <a:gd name="connsiteX3" fmla="*/ 64839 w 71858"/>
                <a:gd name="connsiteY3" fmla="*/ 14040 h 91131"/>
                <a:gd name="connsiteX4" fmla="*/ 53607 w 71858"/>
                <a:gd name="connsiteY4" fmla="*/ 3702 h 91131"/>
                <a:gd name="connsiteX5" fmla="*/ 35993 w 71858"/>
                <a:gd name="connsiteY5" fmla="*/ 0 h 91131"/>
                <a:gd name="connsiteX6" fmla="*/ 0 w 71858"/>
                <a:gd name="connsiteY6" fmla="*/ 0 h 91131"/>
                <a:gd name="connsiteX7" fmla="*/ 0 w 71858"/>
                <a:gd name="connsiteY7" fmla="*/ 91132 h 91131"/>
                <a:gd name="connsiteX8" fmla="*/ 19273 w 71858"/>
                <a:gd name="connsiteY8" fmla="*/ 91132 h 91131"/>
                <a:gd name="connsiteX9" fmla="*/ 19273 w 71858"/>
                <a:gd name="connsiteY9" fmla="*/ 58840 h 91131"/>
                <a:gd name="connsiteX10" fmla="*/ 33313 w 71858"/>
                <a:gd name="connsiteY10" fmla="*/ 58840 h 91131"/>
                <a:gd name="connsiteX11" fmla="*/ 50544 w 71858"/>
                <a:gd name="connsiteY11" fmla="*/ 91132 h 91131"/>
                <a:gd name="connsiteX12" fmla="*/ 71859 w 71858"/>
                <a:gd name="connsiteY12" fmla="*/ 91132 h 91131"/>
                <a:gd name="connsiteX13" fmla="*/ 52458 w 71858"/>
                <a:gd name="connsiteY13" fmla="*/ 55649 h 91131"/>
                <a:gd name="connsiteX14" fmla="*/ 53352 w 71858"/>
                <a:gd name="connsiteY14" fmla="*/ 55394 h 91131"/>
                <a:gd name="connsiteX15" fmla="*/ 19145 w 71858"/>
                <a:gd name="connsiteY15" fmla="*/ 15699 h 91131"/>
                <a:gd name="connsiteX16" fmla="*/ 32164 w 71858"/>
                <a:gd name="connsiteY16" fmla="*/ 15699 h 91131"/>
                <a:gd name="connsiteX17" fmla="*/ 41354 w 71858"/>
                <a:gd name="connsiteY17" fmla="*/ 17359 h 91131"/>
                <a:gd name="connsiteX18" fmla="*/ 46842 w 71858"/>
                <a:gd name="connsiteY18" fmla="*/ 22081 h 91131"/>
                <a:gd name="connsiteX19" fmla="*/ 48629 w 71858"/>
                <a:gd name="connsiteY19" fmla="*/ 29739 h 91131"/>
                <a:gd name="connsiteX20" fmla="*/ 46842 w 71858"/>
                <a:gd name="connsiteY20" fmla="*/ 37270 h 91131"/>
                <a:gd name="connsiteX21" fmla="*/ 41354 w 71858"/>
                <a:gd name="connsiteY21" fmla="*/ 41864 h 91131"/>
                <a:gd name="connsiteX22" fmla="*/ 32164 w 71858"/>
                <a:gd name="connsiteY22" fmla="*/ 43396 h 91131"/>
                <a:gd name="connsiteX23" fmla="*/ 19145 w 71858"/>
                <a:gd name="connsiteY23" fmla="*/ 43396 h 91131"/>
                <a:gd name="connsiteX24" fmla="*/ 19145 w 71858"/>
                <a:gd name="connsiteY24" fmla="*/ 15827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858" h="91131">
                  <a:moveTo>
                    <a:pt x="53352" y="55266"/>
                  </a:moveTo>
                  <a:cubicBezTo>
                    <a:pt x="58329" y="52968"/>
                    <a:pt x="62031" y="49650"/>
                    <a:pt x="64711" y="45311"/>
                  </a:cubicBezTo>
                  <a:cubicBezTo>
                    <a:pt x="67264" y="40971"/>
                    <a:pt x="68668" y="35738"/>
                    <a:pt x="68668" y="29739"/>
                  </a:cubicBezTo>
                  <a:cubicBezTo>
                    <a:pt x="68668" y="23740"/>
                    <a:pt x="67391" y="18507"/>
                    <a:pt x="64839" y="14040"/>
                  </a:cubicBezTo>
                  <a:cubicBezTo>
                    <a:pt x="62286" y="9573"/>
                    <a:pt x="58585" y="6127"/>
                    <a:pt x="53607" y="3702"/>
                  </a:cubicBezTo>
                  <a:cubicBezTo>
                    <a:pt x="48757" y="1276"/>
                    <a:pt x="42885" y="0"/>
                    <a:pt x="35993" y="0"/>
                  </a:cubicBezTo>
                  <a:lnTo>
                    <a:pt x="0" y="0"/>
                  </a:lnTo>
                  <a:lnTo>
                    <a:pt x="0" y="91132"/>
                  </a:lnTo>
                  <a:lnTo>
                    <a:pt x="19273" y="91132"/>
                  </a:lnTo>
                  <a:lnTo>
                    <a:pt x="19273" y="58840"/>
                  </a:lnTo>
                  <a:lnTo>
                    <a:pt x="33313" y="58840"/>
                  </a:lnTo>
                  <a:lnTo>
                    <a:pt x="50544" y="91132"/>
                  </a:lnTo>
                  <a:lnTo>
                    <a:pt x="71859" y="91132"/>
                  </a:lnTo>
                  <a:lnTo>
                    <a:pt x="52458" y="55649"/>
                  </a:lnTo>
                  <a:cubicBezTo>
                    <a:pt x="52458" y="55649"/>
                    <a:pt x="53096" y="55521"/>
                    <a:pt x="53352" y="55394"/>
                  </a:cubicBezTo>
                  <a:close/>
                  <a:moveTo>
                    <a:pt x="19145" y="15699"/>
                  </a:moveTo>
                  <a:lnTo>
                    <a:pt x="32164" y="15699"/>
                  </a:lnTo>
                  <a:cubicBezTo>
                    <a:pt x="35865" y="15699"/>
                    <a:pt x="38929" y="16210"/>
                    <a:pt x="41354" y="17359"/>
                  </a:cubicBezTo>
                  <a:cubicBezTo>
                    <a:pt x="43779" y="18379"/>
                    <a:pt x="45566" y="20039"/>
                    <a:pt x="46842" y="22081"/>
                  </a:cubicBezTo>
                  <a:cubicBezTo>
                    <a:pt x="47991" y="24123"/>
                    <a:pt x="48629" y="26676"/>
                    <a:pt x="48629" y="29739"/>
                  </a:cubicBezTo>
                  <a:cubicBezTo>
                    <a:pt x="48629" y="32802"/>
                    <a:pt x="47991" y="35227"/>
                    <a:pt x="46842" y="37270"/>
                  </a:cubicBezTo>
                  <a:cubicBezTo>
                    <a:pt x="45693" y="39312"/>
                    <a:pt x="43779" y="40843"/>
                    <a:pt x="41354" y="41864"/>
                  </a:cubicBezTo>
                  <a:cubicBezTo>
                    <a:pt x="38929" y="42886"/>
                    <a:pt x="35865" y="43396"/>
                    <a:pt x="32164" y="43396"/>
                  </a:cubicBezTo>
                  <a:lnTo>
                    <a:pt x="19145" y="43396"/>
                  </a:lnTo>
                  <a:lnTo>
                    <a:pt x="19145" y="15827"/>
                  </a:lnTo>
                  <a:close/>
                </a:path>
              </a:pathLst>
            </a:custGeom>
            <a:solidFill>
              <a:srgbClr val="EC607E"/>
            </a:solidFill>
            <a:ln w="0" cap="flat">
              <a:noFill/>
              <a:prstDash val="solid"/>
              <a:miter/>
            </a:ln>
          </p:spPr>
          <p:txBody>
            <a:bodyPr rtlCol="0" anchor="ctr"/>
            <a:lstStyle/>
            <a:p>
              <a:endParaRPr lang="en-GB" sz="1013"/>
            </a:p>
          </p:txBody>
        </p:sp>
        <p:sp>
          <p:nvSpPr>
            <p:cNvPr id="192" name="Freeform 191">
              <a:extLst>
                <a:ext uri="{FF2B5EF4-FFF2-40B4-BE49-F238E27FC236}">
                  <a16:creationId xmlns:a16="http://schemas.microsoft.com/office/drawing/2014/main" id="{B71DAD7C-11AA-B463-06A1-5753C9376601}"/>
                </a:ext>
              </a:extLst>
            </p:cNvPr>
            <p:cNvSpPr/>
            <p:nvPr/>
          </p:nvSpPr>
          <p:spPr>
            <a:xfrm>
              <a:off x="2873574" y="6299553"/>
              <a:ext cx="61009" cy="70327"/>
            </a:xfrm>
            <a:custGeom>
              <a:avLst/>
              <a:gdLst>
                <a:gd name="connsiteX0" fmla="*/ 52330 w 61009"/>
                <a:gd name="connsiteY0" fmla="*/ 5361 h 70327"/>
                <a:gd name="connsiteX1" fmla="*/ 43013 w 61009"/>
                <a:gd name="connsiteY1" fmla="*/ 1276 h 70327"/>
                <a:gd name="connsiteX2" fmla="*/ 32036 w 61009"/>
                <a:gd name="connsiteY2" fmla="*/ 0 h 70327"/>
                <a:gd name="connsiteX3" fmla="*/ 17614 w 61009"/>
                <a:gd name="connsiteY3" fmla="*/ 2425 h 70327"/>
                <a:gd name="connsiteX4" fmla="*/ 7530 w 61009"/>
                <a:gd name="connsiteY4" fmla="*/ 9445 h 70327"/>
                <a:gd name="connsiteX5" fmla="*/ 2298 w 61009"/>
                <a:gd name="connsiteY5" fmla="*/ 20294 h 70327"/>
                <a:gd name="connsiteX6" fmla="*/ 19783 w 61009"/>
                <a:gd name="connsiteY6" fmla="*/ 21698 h 70327"/>
                <a:gd name="connsiteX7" fmla="*/ 23740 w 61009"/>
                <a:gd name="connsiteY7" fmla="*/ 16082 h 70327"/>
                <a:gd name="connsiteX8" fmla="*/ 31909 w 61009"/>
                <a:gd name="connsiteY8" fmla="*/ 13785 h 70327"/>
                <a:gd name="connsiteX9" fmla="*/ 39439 w 61009"/>
                <a:gd name="connsiteY9" fmla="*/ 16082 h 70327"/>
                <a:gd name="connsiteX10" fmla="*/ 42120 w 61009"/>
                <a:gd name="connsiteY10" fmla="*/ 22591 h 70327"/>
                <a:gd name="connsiteX11" fmla="*/ 42120 w 61009"/>
                <a:gd name="connsiteY11" fmla="*/ 22847 h 70327"/>
                <a:gd name="connsiteX12" fmla="*/ 40460 w 61009"/>
                <a:gd name="connsiteY12" fmla="*/ 26165 h 70327"/>
                <a:gd name="connsiteX13" fmla="*/ 35227 w 61009"/>
                <a:gd name="connsiteY13" fmla="*/ 27824 h 70327"/>
                <a:gd name="connsiteX14" fmla="*/ 25655 w 61009"/>
                <a:gd name="connsiteY14" fmla="*/ 28973 h 70327"/>
                <a:gd name="connsiteX15" fmla="*/ 15954 w 61009"/>
                <a:gd name="connsiteY15" fmla="*/ 30632 h 70327"/>
                <a:gd name="connsiteX16" fmla="*/ 7786 w 61009"/>
                <a:gd name="connsiteY16" fmla="*/ 34206 h 70327"/>
                <a:gd name="connsiteX17" fmla="*/ 2042 w 61009"/>
                <a:gd name="connsiteY17" fmla="*/ 40460 h 70327"/>
                <a:gd name="connsiteX18" fmla="*/ 0 w 61009"/>
                <a:gd name="connsiteY18" fmla="*/ 50033 h 70327"/>
                <a:gd name="connsiteX19" fmla="*/ 2936 w 61009"/>
                <a:gd name="connsiteY19" fmla="*/ 61265 h 70327"/>
                <a:gd name="connsiteX20" fmla="*/ 10977 w 61009"/>
                <a:gd name="connsiteY20" fmla="*/ 68030 h 70327"/>
                <a:gd name="connsiteX21" fmla="*/ 22591 w 61009"/>
                <a:gd name="connsiteY21" fmla="*/ 70327 h 70327"/>
                <a:gd name="connsiteX22" fmla="*/ 31526 w 61009"/>
                <a:gd name="connsiteY22" fmla="*/ 68923 h 70327"/>
                <a:gd name="connsiteX23" fmla="*/ 38163 w 61009"/>
                <a:gd name="connsiteY23" fmla="*/ 65094 h 70327"/>
                <a:gd name="connsiteX24" fmla="*/ 42502 w 61009"/>
                <a:gd name="connsiteY24" fmla="*/ 59478 h 70327"/>
                <a:gd name="connsiteX25" fmla="*/ 43013 w 61009"/>
                <a:gd name="connsiteY25" fmla="*/ 59478 h 70327"/>
                <a:gd name="connsiteX26" fmla="*/ 43013 w 61009"/>
                <a:gd name="connsiteY26" fmla="*/ 68923 h 70327"/>
                <a:gd name="connsiteX27" fmla="*/ 61010 w 61009"/>
                <a:gd name="connsiteY27" fmla="*/ 68923 h 70327"/>
                <a:gd name="connsiteX28" fmla="*/ 61010 w 61009"/>
                <a:gd name="connsiteY28" fmla="*/ 22847 h 70327"/>
                <a:gd name="connsiteX29" fmla="*/ 58712 w 61009"/>
                <a:gd name="connsiteY29" fmla="*/ 12381 h 70327"/>
                <a:gd name="connsiteX30" fmla="*/ 52330 w 61009"/>
                <a:gd name="connsiteY30" fmla="*/ 5233 h 70327"/>
                <a:gd name="connsiteX31" fmla="*/ 42247 w 61009"/>
                <a:gd name="connsiteY31" fmla="*/ 44672 h 70327"/>
                <a:gd name="connsiteX32" fmla="*/ 40460 w 61009"/>
                <a:gd name="connsiteY32" fmla="*/ 51182 h 70327"/>
                <a:gd name="connsiteX33" fmla="*/ 35483 w 61009"/>
                <a:gd name="connsiteY33" fmla="*/ 55649 h 70327"/>
                <a:gd name="connsiteX34" fmla="*/ 28080 w 61009"/>
                <a:gd name="connsiteY34" fmla="*/ 57308 h 70327"/>
                <a:gd name="connsiteX35" fmla="*/ 20932 w 61009"/>
                <a:gd name="connsiteY35" fmla="*/ 55266 h 70327"/>
                <a:gd name="connsiteX36" fmla="*/ 18124 w 61009"/>
                <a:gd name="connsiteY36" fmla="*/ 49395 h 70327"/>
                <a:gd name="connsiteX37" fmla="*/ 19528 w 61009"/>
                <a:gd name="connsiteY37" fmla="*/ 44927 h 70327"/>
                <a:gd name="connsiteX38" fmla="*/ 23357 w 61009"/>
                <a:gd name="connsiteY38" fmla="*/ 42119 h 70327"/>
                <a:gd name="connsiteX39" fmla="*/ 29228 w 61009"/>
                <a:gd name="connsiteY39" fmla="*/ 40588 h 70327"/>
                <a:gd name="connsiteX40" fmla="*/ 32675 w 61009"/>
                <a:gd name="connsiteY40" fmla="*/ 40078 h 70327"/>
                <a:gd name="connsiteX41" fmla="*/ 36504 w 61009"/>
                <a:gd name="connsiteY41" fmla="*/ 39439 h 70327"/>
                <a:gd name="connsiteX42" fmla="*/ 39950 w 61009"/>
                <a:gd name="connsiteY42" fmla="*/ 38546 h 70327"/>
                <a:gd name="connsiteX43" fmla="*/ 42375 w 61009"/>
                <a:gd name="connsiteY43" fmla="*/ 37525 h 70327"/>
                <a:gd name="connsiteX44" fmla="*/ 42375 w 61009"/>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09" h="70327">
                  <a:moveTo>
                    <a:pt x="52330" y="5361"/>
                  </a:moveTo>
                  <a:cubicBezTo>
                    <a:pt x="49650" y="3446"/>
                    <a:pt x="46459" y="2170"/>
                    <a:pt x="43013" y="1276"/>
                  </a:cubicBezTo>
                  <a:cubicBezTo>
                    <a:pt x="39567" y="383"/>
                    <a:pt x="35865" y="0"/>
                    <a:pt x="32036" y="0"/>
                  </a:cubicBezTo>
                  <a:cubicBezTo>
                    <a:pt x="26548" y="0"/>
                    <a:pt x="21826" y="766"/>
                    <a:pt x="17614" y="2425"/>
                  </a:cubicBezTo>
                  <a:cubicBezTo>
                    <a:pt x="13529" y="4084"/>
                    <a:pt x="10083" y="6382"/>
                    <a:pt x="7530" y="9445"/>
                  </a:cubicBezTo>
                  <a:cubicBezTo>
                    <a:pt x="4978" y="12508"/>
                    <a:pt x="3191" y="16082"/>
                    <a:pt x="2298" y="20294"/>
                  </a:cubicBezTo>
                  <a:lnTo>
                    <a:pt x="19783" y="21698"/>
                  </a:lnTo>
                  <a:cubicBezTo>
                    <a:pt x="20422" y="19400"/>
                    <a:pt x="21826" y="17614"/>
                    <a:pt x="23740" y="16082"/>
                  </a:cubicBezTo>
                  <a:cubicBezTo>
                    <a:pt x="25782" y="14551"/>
                    <a:pt x="28463" y="13785"/>
                    <a:pt x="31909" y="13785"/>
                  </a:cubicBezTo>
                  <a:cubicBezTo>
                    <a:pt x="35100" y="13785"/>
                    <a:pt x="37652" y="14551"/>
                    <a:pt x="39439" y="16082"/>
                  </a:cubicBezTo>
                  <a:cubicBezTo>
                    <a:pt x="41226" y="17614"/>
                    <a:pt x="42120" y="19783"/>
                    <a:pt x="42120" y="22591"/>
                  </a:cubicBezTo>
                  <a:lnTo>
                    <a:pt x="42120" y="22847"/>
                  </a:lnTo>
                  <a:cubicBezTo>
                    <a:pt x="42120" y="24251"/>
                    <a:pt x="41609" y="25399"/>
                    <a:pt x="40460" y="26165"/>
                  </a:cubicBezTo>
                  <a:cubicBezTo>
                    <a:pt x="39312" y="26931"/>
                    <a:pt x="37652" y="27441"/>
                    <a:pt x="35227" y="27824"/>
                  </a:cubicBezTo>
                  <a:cubicBezTo>
                    <a:pt x="32802" y="28207"/>
                    <a:pt x="29611" y="28590"/>
                    <a:pt x="25655" y="28973"/>
                  </a:cubicBezTo>
                  <a:cubicBezTo>
                    <a:pt x="22336" y="29356"/>
                    <a:pt x="19018" y="29867"/>
                    <a:pt x="15954" y="30632"/>
                  </a:cubicBezTo>
                  <a:cubicBezTo>
                    <a:pt x="12891" y="31398"/>
                    <a:pt x="10211" y="32675"/>
                    <a:pt x="7786" y="34206"/>
                  </a:cubicBezTo>
                  <a:cubicBezTo>
                    <a:pt x="5361" y="35738"/>
                    <a:pt x="3446" y="37908"/>
                    <a:pt x="2042" y="40460"/>
                  </a:cubicBezTo>
                  <a:cubicBezTo>
                    <a:pt x="638" y="43013"/>
                    <a:pt x="0" y="46204"/>
                    <a:pt x="0" y="50033"/>
                  </a:cubicBezTo>
                  <a:cubicBezTo>
                    <a:pt x="0" y="54500"/>
                    <a:pt x="1021" y="58329"/>
                    <a:pt x="2936" y="61265"/>
                  </a:cubicBezTo>
                  <a:cubicBezTo>
                    <a:pt x="4850" y="64328"/>
                    <a:pt x="7658" y="66498"/>
                    <a:pt x="10977" y="68030"/>
                  </a:cubicBezTo>
                  <a:cubicBezTo>
                    <a:pt x="14423" y="69561"/>
                    <a:pt x="18252" y="70327"/>
                    <a:pt x="22591" y="70327"/>
                  </a:cubicBezTo>
                  <a:cubicBezTo>
                    <a:pt x="25910" y="70327"/>
                    <a:pt x="28973" y="69816"/>
                    <a:pt x="31526" y="68923"/>
                  </a:cubicBezTo>
                  <a:cubicBezTo>
                    <a:pt x="34079" y="68030"/>
                    <a:pt x="36376" y="66753"/>
                    <a:pt x="38163" y="65094"/>
                  </a:cubicBezTo>
                  <a:cubicBezTo>
                    <a:pt x="39950" y="63435"/>
                    <a:pt x="41481" y="61648"/>
                    <a:pt x="42502" y="59478"/>
                  </a:cubicBezTo>
                  <a:lnTo>
                    <a:pt x="43013" y="59478"/>
                  </a:lnTo>
                  <a:lnTo>
                    <a:pt x="43013" y="68923"/>
                  </a:lnTo>
                  <a:lnTo>
                    <a:pt x="61010" y="68923"/>
                  </a:lnTo>
                  <a:lnTo>
                    <a:pt x="61010" y="22847"/>
                  </a:lnTo>
                  <a:cubicBezTo>
                    <a:pt x="61010" y="18762"/>
                    <a:pt x="60244"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8" y="57308"/>
                    <a:pt x="28080" y="57308"/>
                  </a:cubicBezTo>
                  <a:cubicBezTo>
                    <a:pt x="25272" y="57308"/>
                    <a:pt x="22719" y="56670"/>
                    <a:pt x="20932" y="55266"/>
                  </a:cubicBezTo>
                  <a:cubicBezTo>
                    <a:pt x="19018" y="53862"/>
                    <a:pt x="18124" y="51948"/>
                    <a:pt x="18124" y="49395"/>
                  </a:cubicBezTo>
                  <a:cubicBezTo>
                    <a:pt x="18124" y="47608"/>
                    <a:pt x="18635" y="46076"/>
                    <a:pt x="19528" y="44927"/>
                  </a:cubicBezTo>
                  <a:cubicBezTo>
                    <a:pt x="20422" y="43779"/>
                    <a:pt x="21698" y="42758"/>
                    <a:pt x="23357" y="42119"/>
                  </a:cubicBezTo>
                  <a:cubicBezTo>
                    <a:pt x="25017" y="41354"/>
                    <a:pt x="26931" y="40843"/>
                    <a:pt x="29228" y="40588"/>
                  </a:cubicBezTo>
                  <a:cubicBezTo>
                    <a:pt x="30249" y="40460"/>
                    <a:pt x="31398" y="40333"/>
                    <a:pt x="32675" y="40078"/>
                  </a:cubicBezTo>
                  <a:cubicBezTo>
                    <a:pt x="33951" y="39822"/>
                    <a:pt x="35227" y="39695"/>
                    <a:pt x="36504"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193" name="Freeform 192">
              <a:extLst>
                <a:ext uri="{FF2B5EF4-FFF2-40B4-BE49-F238E27FC236}">
                  <a16:creationId xmlns:a16="http://schemas.microsoft.com/office/drawing/2014/main" id="{5C52D88B-51DF-6FE0-44C8-1C729B2568E2}"/>
                </a:ext>
              </a:extLst>
            </p:cNvPr>
            <p:cNvSpPr/>
            <p:nvPr/>
          </p:nvSpPr>
          <p:spPr>
            <a:xfrm>
              <a:off x="2952452" y="6299425"/>
              <a:ext cx="41353" cy="69306"/>
            </a:xfrm>
            <a:custGeom>
              <a:avLst/>
              <a:gdLst>
                <a:gd name="connsiteX0" fmla="*/ 35483 w 41353"/>
                <a:gd name="connsiteY0" fmla="*/ 0 h 69306"/>
                <a:gd name="connsiteX1" fmla="*/ 25399 w 41353"/>
                <a:gd name="connsiteY1" fmla="*/ 3319 h 69306"/>
                <a:gd name="connsiteX2" fmla="*/ 19145 w 41353"/>
                <a:gd name="connsiteY2" fmla="*/ 12891 h 69306"/>
                <a:gd name="connsiteX3" fmla="*/ 18379 w 41353"/>
                <a:gd name="connsiteY3" fmla="*/ 12891 h 69306"/>
                <a:gd name="connsiteX4" fmla="*/ 18379 w 41353"/>
                <a:gd name="connsiteY4" fmla="*/ 1021 h 69306"/>
                <a:gd name="connsiteX5" fmla="*/ 0 w 41353"/>
                <a:gd name="connsiteY5" fmla="*/ 1021 h 69306"/>
                <a:gd name="connsiteX6" fmla="*/ 0 w 41353"/>
                <a:gd name="connsiteY6" fmla="*/ 69306 h 69306"/>
                <a:gd name="connsiteX7" fmla="*/ 18890 w 41353"/>
                <a:gd name="connsiteY7" fmla="*/ 69306 h 69306"/>
                <a:gd name="connsiteX8" fmla="*/ 18890 w 41353"/>
                <a:gd name="connsiteY8" fmla="*/ 30633 h 69306"/>
                <a:gd name="connsiteX9" fmla="*/ 20804 w 41353"/>
                <a:gd name="connsiteY9" fmla="*/ 23230 h 69306"/>
                <a:gd name="connsiteX10" fmla="*/ 25910 w 41353"/>
                <a:gd name="connsiteY10" fmla="*/ 18252 h 69306"/>
                <a:gd name="connsiteX11" fmla="*/ 33313 w 41353"/>
                <a:gd name="connsiteY11" fmla="*/ 16465 h 69306"/>
                <a:gd name="connsiteX12" fmla="*/ 37652 w 41353"/>
                <a:gd name="connsiteY12" fmla="*/ 16720 h 69306"/>
                <a:gd name="connsiteX13" fmla="*/ 41354 w 41353"/>
                <a:gd name="connsiteY13" fmla="*/ 17486 h 69306"/>
                <a:gd name="connsiteX14" fmla="*/ 41354 w 41353"/>
                <a:gd name="connsiteY14" fmla="*/ 638 h 69306"/>
                <a:gd name="connsiteX15" fmla="*/ 38418 w 41353"/>
                <a:gd name="connsiteY15" fmla="*/ 128 h 69306"/>
                <a:gd name="connsiteX16" fmla="*/ 35355 w 41353"/>
                <a:gd name="connsiteY16" fmla="*/ 0 h 6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353" h="69306">
                  <a:moveTo>
                    <a:pt x="35483" y="0"/>
                  </a:moveTo>
                  <a:cubicBezTo>
                    <a:pt x="31653" y="0"/>
                    <a:pt x="28335" y="1149"/>
                    <a:pt x="25399" y="3319"/>
                  </a:cubicBezTo>
                  <a:cubicBezTo>
                    <a:pt x="22464" y="5489"/>
                    <a:pt x="20421" y="8679"/>
                    <a:pt x="19145" y="12891"/>
                  </a:cubicBezTo>
                  <a:lnTo>
                    <a:pt x="18379" y="12891"/>
                  </a:lnTo>
                  <a:lnTo>
                    <a:pt x="18379" y="1021"/>
                  </a:lnTo>
                  <a:lnTo>
                    <a:pt x="0" y="1021"/>
                  </a:lnTo>
                  <a:lnTo>
                    <a:pt x="0" y="69306"/>
                  </a:lnTo>
                  <a:lnTo>
                    <a:pt x="18890" y="69306"/>
                  </a:lnTo>
                  <a:lnTo>
                    <a:pt x="18890" y="30633"/>
                  </a:lnTo>
                  <a:cubicBezTo>
                    <a:pt x="18890" y="27825"/>
                    <a:pt x="19528" y="25400"/>
                    <a:pt x="20804" y="23230"/>
                  </a:cubicBezTo>
                  <a:cubicBezTo>
                    <a:pt x="22081" y="21060"/>
                    <a:pt x="23740" y="19401"/>
                    <a:pt x="25910" y="18252"/>
                  </a:cubicBezTo>
                  <a:cubicBezTo>
                    <a:pt x="28080" y="17103"/>
                    <a:pt x="30632" y="16465"/>
                    <a:pt x="33313" y="16465"/>
                  </a:cubicBezTo>
                  <a:cubicBezTo>
                    <a:pt x="34589" y="16465"/>
                    <a:pt x="35993" y="16465"/>
                    <a:pt x="37652" y="16720"/>
                  </a:cubicBezTo>
                  <a:cubicBezTo>
                    <a:pt x="39184" y="16976"/>
                    <a:pt x="40460" y="17103"/>
                    <a:pt x="41354" y="17486"/>
                  </a:cubicBezTo>
                  <a:lnTo>
                    <a:pt x="41354" y="638"/>
                  </a:lnTo>
                  <a:cubicBezTo>
                    <a:pt x="40588" y="383"/>
                    <a:pt x="39567" y="256"/>
                    <a:pt x="38418" y="128"/>
                  </a:cubicBezTo>
                  <a:cubicBezTo>
                    <a:pt x="37269" y="128"/>
                    <a:pt x="36248" y="0"/>
                    <a:pt x="35355" y="0"/>
                  </a:cubicBezTo>
                  <a:close/>
                </a:path>
              </a:pathLst>
            </a:custGeom>
            <a:solidFill>
              <a:srgbClr val="EC607E"/>
            </a:solidFill>
            <a:ln w="0" cap="flat">
              <a:noFill/>
              <a:prstDash val="solid"/>
              <a:miter/>
            </a:ln>
          </p:spPr>
          <p:txBody>
            <a:bodyPr rtlCol="0" anchor="ctr"/>
            <a:lstStyle/>
            <a:p>
              <a:endParaRPr lang="en-GB" sz="1013"/>
            </a:p>
          </p:txBody>
        </p:sp>
        <p:sp>
          <p:nvSpPr>
            <p:cNvPr id="194" name="Freeform 193">
              <a:extLst>
                <a:ext uri="{FF2B5EF4-FFF2-40B4-BE49-F238E27FC236}">
                  <a16:creationId xmlns:a16="http://schemas.microsoft.com/office/drawing/2014/main" id="{9D7616A7-FEC9-16B3-9D86-B3F1BA537B9B}"/>
                </a:ext>
              </a:extLst>
            </p:cNvPr>
            <p:cNvSpPr/>
            <p:nvPr/>
          </p:nvSpPr>
          <p:spPr>
            <a:xfrm>
              <a:off x="3000954" y="6299425"/>
              <a:ext cx="65476" cy="70709"/>
            </a:xfrm>
            <a:custGeom>
              <a:avLst/>
              <a:gdLst>
                <a:gd name="connsiteX0" fmla="*/ 55904 w 65476"/>
                <a:gd name="connsiteY0" fmla="*/ 8679 h 70709"/>
                <a:gd name="connsiteX1" fmla="*/ 45693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3 w 65476"/>
                <a:gd name="connsiteY8" fmla="*/ 70710 h 70709"/>
                <a:gd name="connsiteX9" fmla="*/ 48757 w 65476"/>
                <a:gd name="connsiteY9" fmla="*/ 68157 h 70709"/>
                <a:gd name="connsiteX10" fmla="*/ 59350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7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287 w 65476"/>
                <a:gd name="connsiteY23" fmla="*/ 8807 h 70709"/>
                <a:gd name="connsiteX24" fmla="*/ 18762 w 65476"/>
                <a:gd name="connsiteY24" fmla="*/ 28208 h 70709"/>
                <a:gd name="connsiteX25" fmla="*/ 20549 w 65476"/>
                <a:gd name="connsiteY25" fmla="*/ 21443 h 70709"/>
                <a:gd name="connsiteX26" fmla="*/ 25782 w 65476"/>
                <a:gd name="connsiteY26" fmla="*/ 16210 h 70709"/>
                <a:gd name="connsiteX27" fmla="*/ 33441 w 65476"/>
                <a:gd name="connsiteY27" fmla="*/ 14168 h 70709"/>
                <a:gd name="connsiteX28" fmla="*/ 40716 w 65476"/>
                <a:gd name="connsiteY28" fmla="*/ 15954 h 70709"/>
                <a:gd name="connsiteX29" fmla="*/ 45693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3" y="2170"/>
                  </a:cubicBezTo>
                  <a:cubicBezTo>
                    <a:pt x="41737" y="766"/>
                    <a:pt x="37525" y="0"/>
                    <a:pt x="33058" y="0"/>
                  </a:cubicBezTo>
                  <a:cubicBezTo>
                    <a:pt x="26421"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1" y="63435"/>
                    <a:pt x="15699" y="66370"/>
                  </a:cubicBezTo>
                  <a:cubicBezTo>
                    <a:pt x="20805" y="69178"/>
                    <a:pt x="26803" y="70710"/>
                    <a:pt x="33823" y="70710"/>
                  </a:cubicBezTo>
                  <a:cubicBezTo>
                    <a:pt x="39439" y="70710"/>
                    <a:pt x="44417" y="69816"/>
                    <a:pt x="48757" y="68157"/>
                  </a:cubicBezTo>
                  <a:cubicBezTo>
                    <a:pt x="53096" y="66370"/>
                    <a:pt x="56542" y="63945"/>
                    <a:pt x="59350" y="60882"/>
                  </a:cubicBezTo>
                  <a:cubicBezTo>
                    <a:pt x="62158" y="57691"/>
                    <a:pt x="63945" y="54118"/>
                    <a:pt x="64839" y="49905"/>
                  </a:cubicBezTo>
                  <a:lnTo>
                    <a:pt x="47353" y="48757"/>
                  </a:lnTo>
                  <a:cubicBezTo>
                    <a:pt x="46714" y="50416"/>
                    <a:pt x="45693" y="51948"/>
                    <a:pt x="44545" y="53096"/>
                  </a:cubicBezTo>
                  <a:cubicBezTo>
                    <a:pt x="43268" y="54245"/>
                    <a:pt x="41864" y="55138"/>
                    <a:pt x="40077" y="55777"/>
                  </a:cubicBezTo>
                  <a:cubicBezTo>
                    <a:pt x="38291" y="56415"/>
                    <a:pt x="36376" y="56670"/>
                    <a:pt x="34334" y="56670"/>
                  </a:cubicBezTo>
                  <a:cubicBezTo>
                    <a:pt x="31143" y="56670"/>
                    <a:pt x="28463" y="56032"/>
                    <a:pt x="26165" y="54628"/>
                  </a:cubicBezTo>
                  <a:cubicBezTo>
                    <a:pt x="23868" y="53224"/>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287" y="8807"/>
                  </a:cubicBezTo>
                  <a:close/>
                  <a:moveTo>
                    <a:pt x="18762" y="28208"/>
                  </a:moveTo>
                  <a:cubicBezTo>
                    <a:pt x="18762" y="25783"/>
                    <a:pt x="19401" y="23485"/>
                    <a:pt x="20549" y="21443"/>
                  </a:cubicBezTo>
                  <a:cubicBezTo>
                    <a:pt x="21826" y="19273"/>
                    <a:pt x="23485" y="17486"/>
                    <a:pt x="25782" y="16210"/>
                  </a:cubicBezTo>
                  <a:cubicBezTo>
                    <a:pt x="28080" y="14933"/>
                    <a:pt x="30505" y="14168"/>
                    <a:pt x="33441" y="14168"/>
                  </a:cubicBezTo>
                  <a:cubicBezTo>
                    <a:pt x="36376" y="14168"/>
                    <a:pt x="38673" y="14806"/>
                    <a:pt x="40716" y="15954"/>
                  </a:cubicBezTo>
                  <a:cubicBezTo>
                    <a:pt x="42758" y="17103"/>
                    <a:pt x="44417" y="18762"/>
                    <a:pt x="45693"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195" name="Freeform 194">
              <a:extLst>
                <a:ext uri="{FF2B5EF4-FFF2-40B4-BE49-F238E27FC236}">
                  <a16:creationId xmlns:a16="http://schemas.microsoft.com/office/drawing/2014/main" id="{D1B0C5DE-85BC-FA6C-C41A-79C88CF50E4F}"/>
                </a:ext>
              </a:extLst>
            </p:cNvPr>
            <p:cNvSpPr/>
            <p:nvPr/>
          </p:nvSpPr>
          <p:spPr>
            <a:xfrm>
              <a:off x="3114166" y="6277599"/>
              <a:ext cx="76836" cy="91131"/>
            </a:xfrm>
            <a:custGeom>
              <a:avLst/>
              <a:gdLst>
                <a:gd name="connsiteX0" fmla="*/ 56159 w 76836"/>
                <a:gd name="connsiteY0" fmla="*/ 5488 h 91131"/>
                <a:gd name="connsiteX1" fmla="*/ 32547 w 76836"/>
                <a:gd name="connsiteY1" fmla="*/ 0 h 91131"/>
                <a:gd name="connsiteX2" fmla="*/ 0 w 76836"/>
                <a:gd name="connsiteY2" fmla="*/ 0 h 91131"/>
                <a:gd name="connsiteX3" fmla="*/ 0 w 76836"/>
                <a:gd name="connsiteY3" fmla="*/ 91132 h 91131"/>
                <a:gd name="connsiteX4" fmla="*/ 32292 w 76836"/>
                <a:gd name="connsiteY4" fmla="*/ 91132 h 91131"/>
                <a:gd name="connsiteX5" fmla="*/ 56159 w 76836"/>
                <a:gd name="connsiteY5" fmla="*/ 85643 h 91131"/>
                <a:gd name="connsiteX6" fmla="*/ 71475 w 76836"/>
                <a:gd name="connsiteY6" fmla="*/ 69944 h 91131"/>
                <a:gd name="connsiteX7" fmla="*/ 76836 w 76836"/>
                <a:gd name="connsiteY7" fmla="*/ 45438 h 91131"/>
                <a:gd name="connsiteX8" fmla="*/ 71475 w 76836"/>
                <a:gd name="connsiteY8" fmla="*/ 21060 h 91131"/>
                <a:gd name="connsiteX9" fmla="*/ 56159 w 76836"/>
                <a:gd name="connsiteY9" fmla="*/ 5488 h 91131"/>
                <a:gd name="connsiteX10" fmla="*/ 54628 w 76836"/>
                <a:gd name="connsiteY10" fmla="*/ 62031 h 91131"/>
                <a:gd name="connsiteX11" fmla="*/ 45821 w 76836"/>
                <a:gd name="connsiteY11" fmla="*/ 71476 h 91131"/>
                <a:gd name="connsiteX12" fmla="*/ 31398 w 76836"/>
                <a:gd name="connsiteY12" fmla="*/ 74539 h 91131"/>
                <a:gd name="connsiteX13" fmla="*/ 19145 w 76836"/>
                <a:gd name="connsiteY13" fmla="*/ 74539 h 91131"/>
                <a:gd name="connsiteX14" fmla="*/ 19145 w 76836"/>
                <a:gd name="connsiteY14" fmla="*/ 16465 h 91131"/>
                <a:gd name="connsiteX15" fmla="*/ 31398 w 76836"/>
                <a:gd name="connsiteY15" fmla="*/ 16465 h 91131"/>
                <a:gd name="connsiteX16" fmla="*/ 45821 w 76836"/>
                <a:gd name="connsiteY16" fmla="*/ 19528 h 91131"/>
                <a:gd name="connsiteX17" fmla="*/ 54628 w 76836"/>
                <a:gd name="connsiteY17" fmla="*/ 28973 h 91131"/>
                <a:gd name="connsiteX18" fmla="*/ 57563 w 76836"/>
                <a:gd name="connsiteY18" fmla="*/ 45438 h 91131"/>
                <a:gd name="connsiteX19" fmla="*/ 54628 w 76836"/>
                <a:gd name="connsiteY19" fmla="*/ 6203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836" h="91131">
                  <a:moveTo>
                    <a:pt x="56159" y="5488"/>
                  </a:moveTo>
                  <a:cubicBezTo>
                    <a:pt x="49522" y="1914"/>
                    <a:pt x="41609" y="0"/>
                    <a:pt x="32547" y="0"/>
                  </a:cubicBezTo>
                  <a:lnTo>
                    <a:pt x="0" y="0"/>
                  </a:lnTo>
                  <a:lnTo>
                    <a:pt x="0" y="91132"/>
                  </a:lnTo>
                  <a:lnTo>
                    <a:pt x="32292" y="91132"/>
                  </a:lnTo>
                  <a:cubicBezTo>
                    <a:pt x="41481" y="91132"/>
                    <a:pt x="49522" y="89345"/>
                    <a:pt x="56159" y="85643"/>
                  </a:cubicBezTo>
                  <a:cubicBezTo>
                    <a:pt x="62796" y="81942"/>
                    <a:pt x="67902" y="76709"/>
                    <a:pt x="71475" y="69944"/>
                  </a:cubicBezTo>
                  <a:cubicBezTo>
                    <a:pt x="75049" y="63179"/>
                    <a:pt x="76836" y="55011"/>
                    <a:pt x="76836" y="45438"/>
                  </a:cubicBezTo>
                  <a:cubicBezTo>
                    <a:pt x="76836" y="35865"/>
                    <a:pt x="75049" y="27824"/>
                    <a:pt x="71475" y="21060"/>
                  </a:cubicBezTo>
                  <a:cubicBezTo>
                    <a:pt x="67902" y="14295"/>
                    <a:pt x="62796" y="9062"/>
                    <a:pt x="56159" y="5488"/>
                  </a:cubicBezTo>
                  <a:close/>
                  <a:moveTo>
                    <a:pt x="54628" y="62031"/>
                  </a:moveTo>
                  <a:cubicBezTo>
                    <a:pt x="52713" y="66370"/>
                    <a:pt x="49778" y="69433"/>
                    <a:pt x="45821" y="71476"/>
                  </a:cubicBezTo>
                  <a:cubicBezTo>
                    <a:pt x="41864" y="73518"/>
                    <a:pt x="37142" y="74539"/>
                    <a:pt x="31398" y="74539"/>
                  </a:cubicBezTo>
                  <a:lnTo>
                    <a:pt x="19145" y="74539"/>
                  </a:lnTo>
                  <a:lnTo>
                    <a:pt x="19145" y="16465"/>
                  </a:lnTo>
                  <a:lnTo>
                    <a:pt x="31398" y="16465"/>
                  </a:lnTo>
                  <a:cubicBezTo>
                    <a:pt x="37142" y="16465"/>
                    <a:pt x="41864" y="17486"/>
                    <a:pt x="45821" y="19528"/>
                  </a:cubicBezTo>
                  <a:cubicBezTo>
                    <a:pt x="49650" y="21570"/>
                    <a:pt x="52586" y="24633"/>
                    <a:pt x="54628" y="28973"/>
                  </a:cubicBezTo>
                  <a:cubicBezTo>
                    <a:pt x="56542" y="33185"/>
                    <a:pt x="57563" y="38801"/>
                    <a:pt x="57563" y="45438"/>
                  </a:cubicBezTo>
                  <a:cubicBezTo>
                    <a:pt x="57563" y="52075"/>
                    <a:pt x="56542" y="57819"/>
                    <a:pt x="54628" y="62031"/>
                  </a:cubicBezTo>
                  <a:close/>
                </a:path>
              </a:pathLst>
            </a:custGeom>
            <a:solidFill>
              <a:srgbClr val="EC607E"/>
            </a:solidFill>
            <a:ln w="0" cap="flat">
              <a:noFill/>
              <a:prstDash val="solid"/>
              <a:miter/>
            </a:ln>
          </p:spPr>
          <p:txBody>
            <a:bodyPr rtlCol="0" anchor="ctr"/>
            <a:lstStyle/>
            <a:p>
              <a:endParaRPr lang="en-GB" sz="1013"/>
            </a:p>
          </p:txBody>
        </p:sp>
        <p:sp>
          <p:nvSpPr>
            <p:cNvPr id="196" name="Freeform 195">
              <a:extLst>
                <a:ext uri="{FF2B5EF4-FFF2-40B4-BE49-F238E27FC236}">
                  <a16:creationId xmlns:a16="http://schemas.microsoft.com/office/drawing/2014/main" id="{7E1E82B4-D65B-FF71-5386-2B57B341F5A2}"/>
                </a:ext>
              </a:extLst>
            </p:cNvPr>
            <p:cNvSpPr/>
            <p:nvPr/>
          </p:nvSpPr>
          <p:spPr>
            <a:xfrm>
              <a:off x="3207212" y="6272366"/>
              <a:ext cx="20549" cy="19145"/>
            </a:xfrm>
            <a:custGeom>
              <a:avLst/>
              <a:gdLst>
                <a:gd name="connsiteX0" fmla="*/ 10338 w 20549"/>
                <a:gd name="connsiteY0" fmla="*/ 0 h 19145"/>
                <a:gd name="connsiteX1" fmla="*/ 3063 w 20549"/>
                <a:gd name="connsiteY1" fmla="*/ 2808 h 19145"/>
                <a:gd name="connsiteX2" fmla="*/ 0 w 20549"/>
                <a:gd name="connsiteY2" fmla="*/ 9573 h 19145"/>
                <a:gd name="connsiteX3" fmla="*/ 3063 w 20549"/>
                <a:gd name="connsiteY3" fmla="*/ 16337 h 19145"/>
                <a:gd name="connsiteX4" fmla="*/ 10338 w 20549"/>
                <a:gd name="connsiteY4" fmla="*/ 19145 h 19145"/>
                <a:gd name="connsiteX5" fmla="*/ 17614 w 20549"/>
                <a:gd name="connsiteY5" fmla="*/ 16337 h 19145"/>
                <a:gd name="connsiteX6" fmla="*/ 20549 w 20549"/>
                <a:gd name="connsiteY6" fmla="*/ 9573 h 19145"/>
                <a:gd name="connsiteX7" fmla="*/ 17614 w 20549"/>
                <a:gd name="connsiteY7" fmla="*/ 2808 h 19145"/>
                <a:gd name="connsiteX8" fmla="*/ 10338 w 20549"/>
                <a:gd name="connsiteY8"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 h="19145">
                  <a:moveTo>
                    <a:pt x="10338" y="0"/>
                  </a:moveTo>
                  <a:cubicBezTo>
                    <a:pt x="7530" y="0"/>
                    <a:pt x="5105" y="894"/>
                    <a:pt x="3063" y="2808"/>
                  </a:cubicBezTo>
                  <a:cubicBezTo>
                    <a:pt x="1021" y="4722"/>
                    <a:pt x="0" y="6892"/>
                    <a:pt x="0" y="9573"/>
                  </a:cubicBezTo>
                  <a:cubicBezTo>
                    <a:pt x="0" y="12253"/>
                    <a:pt x="1021" y="14423"/>
                    <a:pt x="3063" y="16337"/>
                  </a:cubicBezTo>
                  <a:cubicBezTo>
                    <a:pt x="5105" y="18252"/>
                    <a:pt x="7530" y="19145"/>
                    <a:pt x="10338" y="19145"/>
                  </a:cubicBezTo>
                  <a:cubicBezTo>
                    <a:pt x="13146" y="19145"/>
                    <a:pt x="15571" y="18252"/>
                    <a:pt x="17614" y="16337"/>
                  </a:cubicBezTo>
                  <a:cubicBezTo>
                    <a:pt x="19656" y="14423"/>
                    <a:pt x="20549" y="12253"/>
                    <a:pt x="20549" y="9573"/>
                  </a:cubicBezTo>
                  <a:cubicBezTo>
                    <a:pt x="20549" y="6892"/>
                    <a:pt x="19528" y="4722"/>
                    <a:pt x="17614" y="2808"/>
                  </a:cubicBezTo>
                  <a:cubicBezTo>
                    <a:pt x="15571" y="894"/>
                    <a:pt x="13146" y="0"/>
                    <a:pt x="10338" y="0"/>
                  </a:cubicBezTo>
                  <a:close/>
                </a:path>
              </a:pathLst>
            </a:custGeom>
            <a:solidFill>
              <a:srgbClr val="EC607E"/>
            </a:solidFill>
            <a:ln w="0" cap="flat">
              <a:noFill/>
              <a:prstDash val="solid"/>
              <a:miter/>
            </a:ln>
          </p:spPr>
          <p:txBody>
            <a:bodyPr rtlCol="0" anchor="ctr"/>
            <a:lstStyle/>
            <a:p>
              <a:endParaRPr lang="en-GB" sz="1013"/>
            </a:p>
          </p:txBody>
        </p:sp>
        <p:sp>
          <p:nvSpPr>
            <p:cNvPr id="197" name="Freeform 196">
              <a:extLst>
                <a:ext uri="{FF2B5EF4-FFF2-40B4-BE49-F238E27FC236}">
                  <a16:creationId xmlns:a16="http://schemas.microsoft.com/office/drawing/2014/main" id="{DF74596C-7F38-401F-BD59-938CDBC0637E}"/>
                </a:ext>
              </a:extLst>
            </p:cNvPr>
            <p:cNvSpPr/>
            <p:nvPr/>
          </p:nvSpPr>
          <p:spPr>
            <a:xfrm>
              <a:off x="3207978" y="6300318"/>
              <a:ext cx="18889" cy="68284"/>
            </a:xfrm>
            <a:custGeom>
              <a:avLst/>
              <a:gdLst>
                <a:gd name="connsiteX0" fmla="*/ 0 w 18889"/>
                <a:gd name="connsiteY0" fmla="*/ 0 h 68284"/>
                <a:gd name="connsiteX1" fmla="*/ 18890 w 18889"/>
                <a:gd name="connsiteY1" fmla="*/ 0 h 68284"/>
                <a:gd name="connsiteX2" fmla="*/ 18890 w 18889"/>
                <a:gd name="connsiteY2" fmla="*/ 68285 h 68284"/>
                <a:gd name="connsiteX3" fmla="*/ 0 w 18889"/>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8889" h="68284">
                  <a:moveTo>
                    <a:pt x="0" y="0"/>
                  </a:moveTo>
                  <a:lnTo>
                    <a:pt x="18890" y="0"/>
                  </a:lnTo>
                  <a:lnTo>
                    <a:pt x="18890" y="68285"/>
                  </a:lnTo>
                  <a:lnTo>
                    <a:pt x="0" y="68285"/>
                  </a:lnTo>
                  <a:close/>
                </a:path>
              </a:pathLst>
            </a:custGeom>
            <a:solidFill>
              <a:srgbClr val="EC607E"/>
            </a:solidFill>
            <a:ln w="0" cap="flat">
              <a:noFill/>
              <a:prstDash val="solid"/>
              <a:miter/>
            </a:ln>
          </p:spPr>
          <p:txBody>
            <a:bodyPr rtlCol="0" anchor="ctr"/>
            <a:lstStyle/>
            <a:p>
              <a:endParaRPr lang="en-GB" sz="1013"/>
            </a:p>
          </p:txBody>
        </p:sp>
        <p:sp>
          <p:nvSpPr>
            <p:cNvPr id="198" name="Freeform 197">
              <a:extLst>
                <a:ext uri="{FF2B5EF4-FFF2-40B4-BE49-F238E27FC236}">
                  <a16:creationId xmlns:a16="http://schemas.microsoft.com/office/drawing/2014/main" id="{29D09CC8-2665-A1AC-1AE2-D2DAD01E0AE5}"/>
                </a:ext>
              </a:extLst>
            </p:cNvPr>
            <p:cNvSpPr/>
            <p:nvPr/>
          </p:nvSpPr>
          <p:spPr>
            <a:xfrm>
              <a:off x="3242184" y="6299680"/>
              <a:ext cx="61392" cy="70326"/>
            </a:xfrm>
            <a:custGeom>
              <a:avLst/>
              <a:gdLst>
                <a:gd name="connsiteX0" fmla="*/ 41609 w 61392"/>
                <a:gd name="connsiteY0" fmla="*/ 29356 h 70326"/>
                <a:gd name="connsiteX1" fmla="*/ 29228 w 61392"/>
                <a:gd name="connsiteY1" fmla="*/ 26803 h 70326"/>
                <a:gd name="connsiteX2" fmla="*/ 22464 w 61392"/>
                <a:gd name="connsiteY2" fmla="*/ 24123 h 70326"/>
                <a:gd name="connsiteX3" fmla="*/ 20549 w 61392"/>
                <a:gd name="connsiteY3" fmla="*/ 20039 h 70326"/>
                <a:gd name="connsiteX4" fmla="*/ 23612 w 61392"/>
                <a:gd name="connsiteY4" fmla="*/ 15189 h 70326"/>
                <a:gd name="connsiteX5" fmla="*/ 31015 w 61392"/>
                <a:gd name="connsiteY5" fmla="*/ 13402 h 70326"/>
                <a:gd name="connsiteX6" fmla="*/ 36631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09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6 w 61392"/>
                <a:gd name="connsiteY20" fmla="*/ 54755 h 70326"/>
                <a:gd name="connsiteX21" fmla="*/ 31015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5 w 61392"/>
                <a:gd name="connsiteY26" fmla="*/ 70327 h 70326"/>
                <a:gd name="connsiteX27" fmla="*/ 46714 w 61392"/>
                <a:gd name="connsiteY27" fmla="*/ 67519 h 70326"/>
                <a:gd name="connsiteX28" fmla="*/ 57436 w 61392"/>
                <a:gd name="connsiteY28" fmla="*/ 59605 h 70326"/>
                <a:gd name="connsiteX29" fmla="*/ 61392 w 61392"/>
                <a:gd name="connsiteY29" fmla="*/ 47863 h 70326"/>
                <a:gd name="connsiteX30" fmla="*/ 56542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8" y="26803"/>
                  </a:lnTo>
                  <a:cubicBezTo>
                    <a:pt x="26037" y="26165"/>
                    <a:pt x="23868" y="25271"/>
                    <a:pt x="22464" y="24123"/>
                  </a:cubicBezTo>
                  <a:cubicBezTo>
                    <a:pt x="21187" y="22974"/>
                    <a:pt x="20549" y="21570"/>
                    <a:pt x="20549" y="20039"/>
                  </a:cubicBezTo>
                  <a:cubicBezTo>
                    <a:pt x="20549" y="17997"/>
                    <a:pt x="21570" y="16337"/>
                    <a:pt x="23612" y="15189"/>
                  </a:cubicBezTo>
                  <a:cubicBezTo>
                    <a:pt x="25655" y="13912"/>
                    <a:pt x="28080" y="13402"/>
                    <a:pt x="31015" y="13402"/>
                  </a:cubicBezTo>
                  <a:cubicBezTo>
                    <a:pt x="33185" y="13402"/>
                    <a:pt x="35099" y="13784"/>
                    <a:pt x="36631" y="14550"/>
                  </a:cubicBezTo>
                  <a:cubicBezTo>
                    <a:pt x="38163" y="15316"/>
                    <a:pt x="39439"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8" y="30505"/>
                    <a:pt x="6509"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5"/>
                  </a:cubicBezTo>
                  <a:cubicBezTo>
                    <a:pt x="37014" y="56032"/>
                    <a:pt x="34334" y="56670"/>
                    <a:pt x="31015" y="56670"/>
                  </a:cubicBezTo>
                  <a:cubicBezTo>
                    <a:pt x="27697" y="56670"/>
                    <a:pt x="24889" y="55904"/>
                    <a:pt x="22719" y="54500"/>
                  </a:cubicBezTo>
                  <a:cubicBezTo>
                    <a:pt x="20549" y="53096"/>
                    <a:pt x="19145" y="50926"/>
                    <a:pt x="18635" y="48246"/>
                  </a:cubicBezTo>
                  <a:lnTo>
                    <a:pt x="0" y="49267"/>
                  </a:lnTo>
                  <a:cubicBezTo>
                    <a:pt x="893" y="55776"/>
                    <a:pt x="4084" y="61010"/>
                    <a:pt x="9445" y="64711"/>
                  </a:cubicBezTo>
                  <a:cubicBezTo>
                    <a:pt x="14806" y="68540"/>
                    <a:pt x="21953" y="70327"/>
                    <a:pt x="31015" y="70327"/>
                  </a:cubicBezTo>
                  <a:cubicBezTo>
                    <a:pt x="36887" y="70327"/>
                    <a:pt x="42247" y="69433"/>
                    <a:pt x="46714" y="67519"/>
                  </a:cubicBezTo>
                  <a:cubicBezTo>
                    <a:pt x="51309" y="65604"/>
                    <a:pt x="54883" y="63052"/>
                    <a:pt x="57436" y="59605"/>
                  </a:cubicBezTo>
                  <a:cubicBezTo>
                    <a:pt x="60116" y="56287"/>
                    <a:pt x="61392" y="52330"/>
                    <a:pt x="61392" y="47863"/>
                  </a:cubicBezTo>
                  <a:cubicBezTo>
                    <a:pt x="61392" y="42885"/>
                    <a:pt x="59733" y="38929"/>
                    <a:pt x="56542"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199" name="Freeform 198">
              <a:extLst>
                <a:ext uri="{FF2B5EF4-FFF2-40B4-BE49-F238E27FC236}">
                  <a16:creationId xmlns:a16="http://schemas.microsoft.com/office/drawing/2014/main" id="{041606F6-2C1E-4CC9-4664-6C2046B56039}"/>
                </a:ext>
              </a:extLst>
            </p:cNvPr>
            <p:cNvSpPr/>
            <p:nvPr/>
          </p:nvSpPr>
          <p:spPr>
            <a:xfrm>
              <a:off x="3315957"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566 w 65476"/>
                <a:gd name="connsiteY29" fmla="*/ 20932 h 70709"/>
                <a:gd name="connsiteX30" fmla="*/ 47353 w 65476"/>
                <a:gd name="connsiteY30" fmla="*/ 28208 h 70709"/>
                <a:gd name="connsiteX31" fmla="*/ 18762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864" y="638"/>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160" y="8807"/>
                  </a:cubicBezTo>
                  <a:close/>
                  <a:moveTo>
                    <a:pt x="18762" y="28208"/>
                  </a:moveTo>
                  <a:cubicBezTo>
                    <a:pt x="18762" y="25783"/>
                    <a:pt x="19401" y="23485"/>
                    <a:pt x="20549" y="21443"/>
                  </a:cubicBezTo>
                  <a:cubicBezTo>
                    <a:pt x="21826" y="19273"/>
                    <a:pt x="23485" y="17486"/>
                    <a:pt x="25783" y="16210"/>
                  </a:cubicBezTo>
                  <a:cubicBezTo>
                    <a:pt x="28080" y="14933"/>
                    <a:pt x="30505" y="14168"/>
                    <a:pt x="33441" y="14168"/>
                  </a:cubicBezTo>
                  <a:cubicBezTo>
                    <a:pt x="36376" y="14168"/>
                    <a:pt x="38673" y="14806"/>
                    <a:pt x="40716" y="15954"/>
                  </a:cubicBezTo>
                  <a:cubicBezTo>
                    <a:pt x="42758" y="17103"/>
                    <a:pt x="44417" y="18762"/>
                    <a:pt x="45566" y="20932"/>
                  </a:cubicBezTo>
                  <a:cubicBezTo>
                    <a:pt x="46714" y="22975"/>
                    <a:pt x="47353" y="25400"/>
                    <a:pt x="47353" y="28208"/>
                  </a:cubicBezTo>
                  <a:lnTo>
                    <a:pt x="18762" y="28208"/>
                  </a:lnTo>
                  <a:close/>
                </a:path>
              </a:pathLst>
            </a:custGeom>
            <a:solidFill>
              <a:srgbClr val="EC607E"/>
            </a:solidFill>
            <a:ln w="0" cap="flat">
              <a:noFill/>
              <a:prstDash val="solid"/>
              <a:miter/>
            </a:ln>
          </p:spPr>
          <p:txBody>
            <a:bodyPr rtlCol="0" anchor="ctr"/>
            <a:lstStyle/>
            <a:p>
              <a:endParaRPr lang="en-GB" sz="1013"/>
            </a:p>
          </p:txBody>
        </p:sp>
        <p:sp>
          <p:nvSpPr>
            <p:cNvPr id="200" name="Freeform 199">
              <a:extLst>
                <a:ext uri="{FF2B5EF4-FFF2-40B4-BE49-F238E27FC236}">
                  <a16:creationId xmlns:a16="http://schemas.microsoft.com/office/drawing/2014/main" id="{6F52A3E5-E26D-E674-BF83-8CCF327FCC94}"/>
                </a:ext>
              </a:extLst>
            </p:cNvPr>
            <p:cNvSpPr/>
            <p:nvPr/>
          </p:nvSpPr>
          <p:spPr>
            <a:xfrm>
              <a:off x="3393559" y="6299553"/>
              <a:ext cx="61137" cy="70327"/>
            </a:xfrm>
            <a:custGeom>
              <a:avLst/>
              <a:gdLst>
                <a:gd name="connsiteX0" fmla="*/ 52330 w 61137"/>
                <a:gd name="connsiteY0" fmla="*/ 5361 h 70327"/>
                <a:gd name="connsiteX1" fmla="*/ 43013 w 61137"/>
                <a:gd name="connsiteY1" fmla="*/ 1276 h 70327"/>
                <a:gd name="connsiteX2" fmla="*/ 32037 w 61137"/>
                <a:gd name="connsiteY2" fmla="*/ 0 h 70327"/>
                <a:gd name="connsiteX3" fmla="*/ 17614 w 61137"/>
                <a:gd name="connsiteY3" fmla="*/ 2425 h 70327"/>
                <a:gd name="connsiteX4" fmla="*/ 7530 w 61137"/>
                <a:gd name="connsiteY4" fmla="*/ 9445 h 70327"/>
                <a:gd name="connsiteX5" fmla="*/ 2297 w 61137"/>
                <a:gd name="connsiteY5" fmla="*/ 20294 h 70327"/>
                <a:gd name="connsiteX6" fmla="*/ 19783 w 61137"/>
                <a:gd name="connsiteY6" fmla="*/ 21698 h 70327"/>
                <a:gd name="connsiteX7" fmla="*/ 23740 w 61137"/>
                <a:gd name="connsiteY7" fmla="*/ 16082 h 70327"/>
                <a:gd name="connsiteX8" fmla="*/ 31909 w 61137"/>
                <a:gd name="connsiteY8" fmla="*/ 13785 h 70327"/>
                <a:gd name="connsiteX9" fmla="*/ 39439 w 61137"/>
                <a:gd name="connsiteY9" fmla="*/ 16082 h 70327"/>
                <a:gd name="connsiteX10" fmla="*/ 42119 w 61137"/>
                <a:gd name="connsiteY10" fmla="*/ 22591 h 70327"/>
                <a:gd name="connsiteX11" fmla="*/ 42119 w 61137"/>
                <a:gd name="connsiteY11" fmla="*/ 22847 h 70327"/>
                <a:gd name="connsiteX12" fmla="*/ 40460 w 61137"/>
                <a:gd name="connsiteY12" fmla="*/ 26165 h 70327"/>
                <a:gd name="connsiteX13" fmla="*/ 35227 w 61137"/>
                <a:gd name="connsiteY13" fmla="*/ 27824 h 70327"/>
                <a:gd name="connsiteX14" fmla="*/ 25655 w 61137"/>
                <a:gd name="connsiteY14" fmla="*/ 28973 h 70327"/>
                <a:gd name="connsiteX15" fmla="*/ 15954 w 61137"/>
                <a:gd name="connsiteY15" fmla="*/ 30632 h 70327"/>
                <a:gd name="connsiteX16" fmla="*/ 7786 w 61137"/>
                <a:gd name="connsiteY16" fmla="*/ 34206 h 70327"/>
                <a:gd name="connsiteX17" fmla="*/ 2042 w 61137"/>
                <a:gd name="connsiteY17" fmla="*/ 40460 h 70327"/>
                <a:gd name="connsiteX18" fmla="*/ 0 w 61137"/>
                <a:gd name="connsiteY18" fmla="*/ 50033 h 70327"/>
                <a:gd name="connsiteX19" fmla="*/ 2935 w 61137"/>
                <a:gd name="connsiteY19" fmla="*/ 61265 h 70327"/>
                <a:gd name="connsiteX20" fmla="*/ 10976 w 61137"/>
                <a:gd name="connsiteY20" fmla="*/ 68030 h 70327"/>
                <a:gd name="connsiteX21" fmla="*/ 22591 w 61137"/>
                <a:gd name="connsiteY21" fmla="*/ 70327 h 70327"/>
                <a:gd name="connsiteX22" fmla="*/ 31526 w 61137"/>
                <a:gd name="connsiteY22" fmla="*/ 68923 h 70327"/>
                <a:gd name="connsiteX23" fmla="*/ 38163 w 61137"/>
                <a:gd name="connsiteY23" fmla="*/ 65094 h 70327"/>
                <a:gd name="connsiteX24" fmla="*/ 42630 w 61137"/>
                <a:gd name="connsiteY24" fmla="*/ 59478 h 70327"/>
                <a:gd name="connsiteX25" fmla="*/ 43141 w 61137"/>
                <a:gd name="connsiteY25" fmla="*/ 59478 h 70327"/>
                <a:gd name="connsiteX26" fmla="*/ 43141 w 61137"/>
                <a:gd name="connsiteY26" fmla="*/ 68923 h 70327"/>
                <a:gd name="connsiteX27" fmla="*/ 61137 w 61137"/>
                <a:gd name="connsiteY27" fmla="*/ 68923 h 70327"/>
                <a:gd name="connsiteX28" fmla="*/ 61137 w 61137"/>
                <a:gd name="connsiteY28" fmla="*/ 22847 h 70327"/>
                <a:gd name="connsiteX29" fmla="*/ 58712 w 61137"/>
                <a:gd name="connsiteY29" fmla="*/ 12381 h 70327"/>
                <a:gd name="connsiteX30" fmla="*/ 52330 w 61137"/>
                <a:gd name="connsiteY30" fmla="*/ 5233 h 70327"/>
                <a:gd name="connsiteX31" fmla="*/ 42247 w 61137"/>
                <a:gd name="connsiteY31" fmla="*/ 44672 h 70327"/>
                <a:gd name="connsiteX32" fmla="*/ 40460 w 61137"/>
                <a:gd name="connsiteY32" fmla="*/ 51182 h 70327"/>
                <a:gd name="connsiteX33" fmla="*/ 35483 w 61137"/>
                <a:gd name="connsiteY33" fmla="*/ 55649 h 70327"/>
                <a:gd name="connsiteX34" fmla="*/ 28079 w 61137"/>
                <a:gd name="connsiteY34" fmla="*/ 57308 h 70327"/>
                <a:gd name="connsiteX35" fmla="*/ 20932 w 61137"/>
                <a:gd name="connsiteY35" fmla="*/ 55266 h 70327"/>
                <a:gd name="connsiteX36" fmla="*/ 18124 w 61137"/>
                <a:gd name="connsiteY36" fmla="*/ 49395 h 70327"/>
                <a:gd name="connsiteX37" fmla="*/ 19528 w 61137"/>
                <a:gd name="connsiteY37" fmla="*/ 44927 h 70327"/>
                <a:gd name="connsiteX38" fmla="*/ 23357 w 61137"/>
                <a:gd name="connsiteY38" fmla="*/ 42119 h 70327"/>
                <a:gd name="connsiteX39" fmla="*/ 29229 w 61137"/>
                <a:gd name="connsiteY39" fmla="*/ 40588 h 70327"/>
                <a:gd name="connsiteX40" fmla="*/ 32675 w 61137"/>
                <a:gd name="connsiteY40" fmla="*/ 40078 h 70327"/>
                <a:gd name="connsiteX41" fmla="*/ 36503 w 61137"/>
                <a:gd name="connsiteY41" fmla="*/ 39439 h 70327"/>
                <a:gd name="connsiteX42" fmla="*/ 39950 w 61137"/>
                <a:gd name="connsiteY42" fmla="*/ 38546 h 70327"/>
                <a:gd name="connsiteX43" fmla="*/ 42375 w 61137"/>
                <a:gd name="connsiteY43" fmla="*/ 37525 h 70327"/>
                <a:gd name="connsiteX44" fmla="*/ 42375 w 61137"/>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137" h="70327">
                  <a:moveTo>
                    <a:pt x="52330" y="5361"/>
                  </a:moveTo>
                  <a:cubicBezTo>
                    <a:pt x="49650" y="3446"/>
                    <a:pt x="46459" y="2170"/>
                    <a:pt x="43013" y="1276"/>
                  </a:cubicBezTo>
                  <a:cubicBezTo>
                    <a:pt x="39567" y="383"/>
                    <a:pt x="35865" y="0"/>
                    <a:pt x="32037" y="0"/>
                  </a:cubicBezTo>
                  <a:cubicBezTo>
                    <a:pt x="26548" y="0"/>
                    <a:pt x="21825" y="766"/>
                    <a:pt x="17614" y="2425"/>
                  </a:cubicBezTo>
                  <a:cubicBezTo>
                    <a:pt x="13529" y="4084"/>
                    <a:pt x="10083" y="6382"/>
                    <a:pt x="7530" y="9445"/>
                  </a:cubicBezTo>
                  <a:cubicBezTo>
                    <a:pt x="4978" y="12508"/>
                    <a:pt x="3191" y="16082"/>
                    <a:pt x="2297" y="20294"/>
                  </a:cubicBezTo>
                  <a:lnTo>
                    <a:pt x="19783" y="21698"/>
                  </a:lnTo>
                  <a:cubicBezTo>
                    <a:pt x="20422" y="19400"/>
                    <a:pt x="21825" y="17614"/>
                    <a:pt x="23740" y="16082"/>
                  </a:cubicBezTo>
                  <a:cubicBezTo>
                    <a:pt x="25782" y="14551"/>
                    <a:pt x="28462" y="13785"/>
                    <a:pt x="31909" y="13785"/>
                  </a:cubicBezTo>
                  <a:cubicBezTo>
                    <a:pt x="35100" y="13785"/>
                    <a:pt x="37652" y="14551"/>
                    <a:pt x="39439" y="16082"/>
                  </a:cubicBezTo>
                  <a:cubicBezTo>
                    <a:pt x="41226" y="17614"/>
                    <a:pt x="42119" y="19783"/>
                    <a:pt x="42119" y="22591"/>
                  </a:cubicBezTo>
                  <a:lnTo>
                    <a:pt x="42119" y="22847"/>
                  </a:lnTo>
                  <a:cubicBezTo>
                    <a:pt x="42119" y="24251"/>
                    <a:pt x="41609" y="25399"/>
                    <a:pt x="40460" y="26165"/>
                  </a:cubicBezTo>
                  <a:cubicBezTo>
                    <a:pt x="39311" y="26931"/>
                    <a:pt x="37652" y="27441"/>
                    <a:pt x="35227" y="27824"/>
                  </a:cubicBezTo>
                  <a:cubicBezTo>
                    <a:pt x="32802" y="28207"/>
                    <a:pt x="29611" y="28590"/>
                    <a:pt x="25655" y="28973"/>
                  </a:cubicBezTo>
                  <a:cubicBezTo>
                    <a:pt x="22336" y="29356"/>
                    <a:pt x="19017" y="29867"/>
                    <a:pt x="15954" y="30632"/>
                  </a:cubicBezTo>
                  <a:cubicBezTo>
                    <a:pt x="12891" y="31398"/>
                    <a:pt x="10211" y="32675"/>
                    <a:pt x="7786" y="34206"/>
                  </a:cubicBezTo>
                  <a:cubicBezTo>
                    <a:pt x="5360" y="35738"/>
                    <a:pt x="3446" y="37908"/>
                    <a:pt x="2042" y="40460"/>
                  </a:cubicBezTo>
                  <a:cubicBezTo>
                    <a:pt x="638" y="43013"/>
                    <a:pt x="0" y="46204"/>
                    <a:pt x="0" y="50033"/>
                  </a:cubicBezTo>
                  <a:cubicBezTo>
                    <a:pt x="0" y="54500"/>
                    <a:pt x="1021" y="58329"/>
                    <a:pt x="2935" y="61265"/>
                  </a:cubicBezTo>
                  <a:cubicBezTo>
                    <a:pt x="4850" y="64328"/>
                    <a:pt x="7658" y="66498"/>
                    <a:pt x="10976" y="68030"/>
                  </a:cubicBezTo>
                  <a:cubicBezTo>
                    <a:pt x="14423" y="69561"/>
                    <a:pt x="18252" y="70327"/>
                    <a:pt x="22591" y="70327"/>
                  </a:cubicBezTo>
                  <a:cubicBezTo>
                    <a:pt x="26038" y="70327"/>
                    <a:pt x="28973" y="69816"/>
                    <a:pt x="31526" y="68923"/>
                  </a:cubicBezTo>
                  <a:cubicBezTo>
                    <a:pt x="34078" y="68030"/>
                    <a:pt x="36376" y="66753"/>
                    <a:pt x="38163" y="65094"/>
                  </a:cubicBezTo>
                  <a:cubicBezTo>
                    <a:pt x="39950" y="63435"/>
                    <a:pt x="41481" y="61648"/>
                    <a:pt x="42630" y="59478"/>
                  </a:cubicBezTo>
                  <a:lnTo>
                    <a:pt x="43141" y="59478"/>
                  </a:lnTo>
                  <a:lnTo>
                    <a:pt x="43141" y="68923"/>
                  </a:lnTo>
                  <a:lnTo>
                    <a:pt x="61137" y="68923"/>
                  </a:lnTo>
                  <a:lnTo>
                    <a:pt x="61137" y="22847"/>
                  </a:lnTo>
                  <a:cubicBezTo>
                    <a:pt x="61137" y="18762"/>
                    <a:pt x="60371"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7" y="57308"/>
                    <a:pt x="28079" y="57308"/>
                  </a:cubicBezTo>
                  <a:cubicBezTo>
                    <a:pt x="25271" y="57308"/>
                    <a:pt x="22719" y="56670"/>
                    <a:pt x="20932" y="55266"/>
                  </a:cubicBezTo>
                  <a:cubicBezTo>
                    <a:pt x="19017" y="53862"/>
                    <a:pt x="18124" y="51948"/>
                    <a:pt x="18124" y="49395"/>
                  </a:cubicBezTo>
                  <a:cubicBezTo>
                    <a:pt x="18124" y="47608"/>
                    <a:pt x="18635" y="46076"/>
                    <a:pt x="19528" y="44927"/>
                  </a:cubicBezTo>
                  <a:cubicBezTo>
                    <a:pt x="20422" y="43779"/>
                    <a:pt x="21698" y="42758"/>
                    <a:pt x="23357" y="42119"/>
                  </a:cubicBezTo>
                  <a:cubicBezTo>
                    <a:pt x="25016" y="41354"/>
                    <a:pt x="26931" y="40843"/>
                    <a:pt x="29229" y="40588"/>
                  </a:cubicBezTo>
                  <a:cubicBezTo>
                    <a:pt x="30249" y="40460"/>
                    <a:pt x="31398" y="40333"/>
                    <a:pt x="32675" y="40078"/>
                  </a:cubicBezTo>
                  <a:cubicBezTo>
                    <a:pt x="33951" y="39822"/>
                    <a:pt x="35227" y="39695"/>
                    <a:pt x="36503"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201" name="Freeform 200">
              <a:extLst>
                <a:ext uri="{FF2B5EF4-FFF2-40B4-BE49-F238E27FC236}">
                  <a16:creationId xmlns:a16="http://schemas.microsoft.com/office/drawing/2014/main" id="{03DC8F03-1B90-B01C-2203-6D4922D8BDFB}"/>
                </a:ext>
              </a:extLst>
            </p:cNvPr>
            <p:cNvSpPr/>
            <p:nvPr/>
          </p:nvSpPr>
          <p:spPr>
            <a:xfrm>
              <a:off x="3469502" y="6299680"/>
              <a:ext cx="61392" cy="70326"/>
            </a:xfrm>
            <a:custGeom>
              <a:avLst/>
              <a:gdLst>
                <a:gd name="connsiteX0" fmla="*/ 41609 w 61392"/>
                <a:gd name="connsiteY0" fmla="*/ 29356 h 70326"/>
                <a:gd name="connsiteX1" fmla="*/ 29229 w 61392"/>
                <a:gd name="connsiteY1" fmla="*/ 26803 h 70326"/>
                <a:gd name="connsiteX2" fmla="*/ 22464 w 61392"/>
                <a:gd name="connsiteY2" fmla="*/ 24123 h 70326"/>
                <a:gd name="connsiteX3" fmla="*/ 20549 w 61392"/>
                <a:gd name="connsiteY3" fmla="*/ 20039 h 70326"/>
                <a:gd name="connsiteX4" fmla="*/ 23613 w 61392"/>
                <a:gd name="connsiteY4" fmla="*/ 15189 h 70326"/>
                <a:gd name="connsiteX5" fmla="*/ 31016 w 61392"/>
                <a:gd name="connsiteY5" fmla="*/ 13402 h 70326"/>
                <a:gd name="connsiteX6" fmla="*/ 36632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10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7 w 61392"/>
                <a:gd name="connsiteY20" fmla="*/ 54755 h 70326"/>
                <a:gd name="connsiteX21" fmla="*/ 31016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6 w 61392"/>
                <a:gd name="connsiteY26" fmla="*/ 70327 h 70326"/>
                <a:gd name="connsiteX27" fmla="*/ 46714 w 61392"/>
                <a:gd name="connsiteY27" fmla="*/ 67519 h 70326"/>
                <a:gd name="connsiteX28" fmla="*/ 57436 w 61392"/>
                <a:gd name="connsiteY28" fmla="*/ 59605 h 70326"/>
                <a:gd name="connsiteX29" fmla="*/ 61393 w 61392"/>
                <a:gd name="connsiteY29" fmla="*/ 47863 h 70326"/>
                <a:gd name="connsiteX30" fmla="*/ 56543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9" y="26803"/>
                  </a:lnTo>
                  <a:cubicBezTo>
                    <a:pt x="26038" y="26165"/>
                    <a:pt x="23868" y="25271"/>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4"/>
                    <a:pt x="36632" y="14550"/>
                  </a:cubicBezTo>
                  <a:cubicBezTo>
                    <a:pt x="38163" y="15316"/>
                    <a:pt x="39440"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9" y="43651"/>
                    <a:pt x="38418" y="44417"/>
                    <a:pt x="39950" y="45566"/>
                  </a:cubicBezTo>
                  <a:cubicBezTo>
                    <a:pt x="41354" y="46714"/>
                    <a:pt x="42120" y="48118"/>
                    <a:pt x="42120" y="49778"/>
                  </a:cubicBezTo>
                  <a:cubicBezTo>
                    <a:pt x="42120" y="51820"/>
                    <a:pt x="41098" y="53479"/>
                    <a:pt x="39057" y="54755"/>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8" y="69433"/>
                    <a:pt x="46714" y="67519"/>
                  </a:cubicBezTo>
                  <a:cubicBezTo>
                    <a:pt x="51310" y="65604"/>
                    <a:pt x="54883" y="63052"/>
                    <a:pt x="57436" y="59605"/>
                  </a:cubicBezTo>
                  <a:cubicBezTo>
                    <a:pt x="60116" y="56287"/>
                    <a:pt x="61393" y="52330"/>
                    <a:pt x="61393" y="47863"/>
                  </a:cubicBezTo>
                  <a:cubicBezTo>
                    <a:pt x="61393" y="42885"/>
                    <a:pt x="59733" y="38929"/>
                    <a:pt x="56543"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202" name="Freeform 201">
              <a:extLst>
                <a:ext uri="{FF2B5EF4-FFF2-40B4-BE49-F238E27FC236}">
                  <a16:creationId xmlns:a16="http://schemas.microsoft.com/office/drawing/2014/main" id="{AEB476A0-07E2-CAB1-CF04-471D8E0A444A}"/>
                </a:ext>
              </a:extLst>
            </p:cNvPr>
            <p:cNvSpPr/>
            <p:nvPr/>
          </p:nvSpPr>
          <p:spPr>
            <a:xfrm>
              <a:off x="3543275"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694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737" y="766"/>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9"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3" y="15316"/>
                    <a:pt x="59095" y="11743"/>
                    <a:pt x="56160" y="8807"/>
                  </a:cubicBezTo>
                  <a:close/>
                  <a:moveTo>
                    <a:pt x="18762" y="28208"/>
                  </a:moveTo>
                  <a:cubicBezTo>
                    <a:pt x="18762" y="25783"/>
                    <a:pt x="19401" y="23485"/>
                    <a:pt x="20549" y="21443"/>
                  </a:cubicBezTo>
                  <a:cubicBezTo>
                    <a:pt x="21826" y="19273"/>
                    <a:pt x="23485" y="17486"/>
                    <a:pt x="25783" y="16210"/>
                  </a:cubicBezTo>
                  <a:cubicBezTo>
                    <a:pt x="27952" y="14933"/>
                    <a:pt x="30505" y="14168"/>
                    <a:pt x="33441" y="14168"/>
                  </a:cubicBezTo>
                  <a:cubicBezTo>
                    <a:pt x="36376" y="14168"/>
                    <a:pt x="38674" y="14806"/>
                    <a:pt x="40716" y="15954"/>
                  </a:cubicBezTo>
                  <a:cubicBezTo>
                    <a:pt x="42758" y="17103"/>
                    <a:pt x="44417" y="18762"/>
                    <a:pt x="45694"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203" name="Freeform 202">
              <a:extLst>
                <a:ext uri="{FF2B5EF4-FFF2-40B4-BE49-F238E27FC236}">
                  <a16:creationId xmlns:a16="http://schemas.microsoft.com/office/drawing/2014/main" id="{98FF5927-9E7D-0116-8054-91900CFC9A5B}"/>
                </a:ext>
              </a:extLst>
            </p:cNvPr>
            <p:cNvSpPr/>
            <p:nvPr/>
          </p:nvSpPr>
          <p:spPr>
            <a:xfrm>
              <a:off x="3621132" y="6299553"/>
              <a:ext cx="61392" cy="70327"/>
            </a:xfrm>
            <a:custGeom>
              <a:avLst/>
              <a:gdLst>
                <a:gd name="connsiteX0" fmla="*/ 56415 w 61392"/>
                <a:gd name="connsiteY0" fmla="*/ 35993 h 70327"/>
                <a:gd name="connsiteX1" fmla="*/ 41609 w 61392"/>
                <a:gd name="connsiteY1" fmla="*/ 29356 h 70327"/>
                <a:gd name="connsiteX2" fmla="*/ 29229 w 61392"/>
                <a:gd name="connsiteY2" fmla="*/ 26803 h 70327"/>
                <a:gd name="connsiteX3" fmla="*/ 22464 w 61392"/>
                <a:gd name="connsiteY3" fmla="*/ 24123 h 70327"/>
                <a:gd name="connsiteX4" fmla="*/ 20549 w 61392"/>
                <a:gd name="connsiteY4" fmla="*/ 20039 h 70327"/>
                <a:gd name="connsiteX5" fmla="*/ 23613 w 61392"/>
                <a:gd name="connsiteY5" fmla="*/ 15189 h 70327"/>
                <a:gd name="connsiteX6" fmla="*/ 31016 w 61392"/>
                <a:gd name="connsiteY6" fmla="*/ 13402 h 70327"/>
                <a:gd name="connsiteX7" fmla="*/ 36631 w 61392"/>
                <a:gd name="connsiteY7" fmla="*/ 14551 h 70327"/>
                <a:gd name="connsiteX8" fmla="*/ 40460 w 61392"/>
                <a:gd name="connsiteY8" fmla="*/ 17486 h 70327"/>
                <a:gd name="connsiteX9" fmla="*/ 42375 w 61392"/>
                <a:gd name="connsiteY9" fmla="*/ 21443 h 70327"/>
                <a:gd name="connsiteX10" fmla="*/ 59733 w 61392"/>
                <a:gd name="connsiteY10" fmla="*/ 20422 h 70327"/>
                <a:gd name="connsiteX11" fmla="*/ 51054 w 61392"/>
                <a:gd name="connsiteY11" fmla="*/ 5488 h 70327"/>
                <a:gd name="connsiteX12" fmla="*/ 30632 w 61392"/>
                <a:gd name="connsiteY12" fmla="*/ 0 h 70327"/>
                <a:gd name="connsiteX13" fmla="*/ 15316 w 61392"/>
                <a:gd name="connsiteY13" fmla="*/ 2553 h 70327"/>
                <a:gd name="connsiteX14" fmla="*/ 5233 w 61392"/>
                <a:gd name="connsiteY14" fmla="*/ 9828 h 70327"/>
                <a:gd name="connsiteX15" fmla="*/ 1659 w 61392"/>
                <a:gd name="connsiteY15" fmla="*/ 21187 h 70327"/>
                <a:gd name="connsiteX16" fmla="*/ 6510 w 61392"/>
                <a:gd name="connsiteY16" fmla="*/ 33823 h 70327"/>
                <a:gd name="connsiteX17" fmla="*/ 21443 w 61392"/>
                <a:gd name="connsiteY17" fmla="*/ 40716 h 70327"/>
                <a:gd name="connsiteX18" fmla="*/ 33313 w 61392"/>
                <a:gd name="connsiteY18" fmla="*/ 43013 h 70327"/>
                <a:gd name="connsiteX19" fmla="*/ 39950 w 61392"/>
                <a:gd name="connsiteY19" fmla="*/ 45566 h 70327"/>
                <a:gd name="connsiteX20" fmla="*/ 42120 w 61392"/>
                <a:gd name="connsiteY20" fmla="*/ 49778 h 70327"/>
                <a:gd name="connsiteX21" fmla="*/ 39056 w 61392"/>
                <a:gd name="connsiteY21" fmla="*/ 54756 h 70327"/>
                <a:gd name="connsiteX22" fmla="*/ 31016 w 61392"/>
                <a:gd name="connsiteY22" fmla="*/ 56670 h 70327"/>
                <a:gd name="connsiteX23" fmla="*/ 22719 w 61392"/>
                <a:gd name="connsiteY23" fmla="*/ 54500 h 70327"/>
                <a:gd name="connsiteX24" fmla="*/ 18635 w 61392"/>
                <a:gd name="connsiteY24" fmla="*/ 48246 h 70327"/>
                <a:gd name="connsiteX25" fmla="*/ 0 w 61392"/>
                <a:gd name="connsiteY25" fmla="*/ 49267 h 70327"/>
                <a:gd name="connsiteX26" fmla="*/ 9445 w 61392"/>
                <a:gd name="connsiteY26" fmla="*/ 64711 h 70327"/>
                <a:gd name="connsiteX27" fmla="*/ 31016 w 61392"/>
                <a:gd name="connsiteY27" fmla="*/ 70327 h 70327"/>
                <a:gd name="connsiteX28" fmla="*/ 46714 w 61392"/>
                <a:gd name="connsiteY28" fmla="*/ 67519 h 70327"/>
                <a:gd name="connsiteX29" fmla="*/ 57436 w 61392"/>
                <a:gd name="connsiteY29" fmla="*/ 59606 h 70327"/>
                <a:gd name="connsiteX30" fmla="*/ 61392 w 61392"/>
                <a:gd name="connsiteY30" fmla="*/ 47863 h 70327"/>
                <a:gd name="connsiteX31" fmla="*/ 56543 w 61392"/>
                <a:gd name="connsiteY31" fmla="*/ 35993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7">
                  <a:moveTo>
                    <a:pt x="56415" y="35993"/>
                  </a:moveTo>
                  <a:cubicBezTo>
                    <a:pt x="53096" y="32930"/>
                    <a:pt x="48246" y="30760"/>
                    <a:pt x="41609" y="29356"/>
                  </a:cubicBezTo>
                  <a:lnTo>
                    <a:pt x="29229" y="26803"/>
                  </a:lnTo>
                  <a:cubicBezTo>
                    <a:pt x="26038" y="26165"/>
                    <a:pt x="23868" y="25272"/>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5"/>
                    <a:pt x="36631" y="14551"/>
                  </a:cubicBezTo>
                  <a:cubicBezTo>
                    <a:pt x="38163" y="15316"/>
                    <a:pt x="39439" y="16210"/>
                    <a:pt x="40460" y="17486"/>
                  </a:cubicBezTo>
                  <a:cubicBezTo>
                    <a:pt x="41481" y="18635"/>
                    <a:pt x="42120" y="20039"/>
                    <a:pt x="42375" y="21443"/>
                  </a:cubicBezTo>
                  <a:lnTo>
                    <a:pt x="59733" y="20422"/>
                  </a:lnTo>
                  <a:cubicBezTo>
                    <a:pt x="58840" y="14168"/>
                    <a:pt x="56032" y="9190"/>
                    <a:pt x="51054" y="5488"/>
                  </a:cubicBezTo>
                  <a:cubicBezTo>
                    <a:pt x="46076" y="1787"/>
                    <a:pt x="39312" y="0"/>
                    <a:pt x="30632" y="0"/>
                  </a:cubicBezTo>
                  <a:cubicBezTo>
                    <a:pt x="24761" y="0"/>
                    <a:pt x="19656" y="894"/>
                    <a:pt x="15316" y="2553"/>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6"/>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7" y="69433"/>
                    <a:pt x="46714" y="67519"/>
                  </a:cubicBezTo>
                  <a:cubicBezTo>
                    <a:pt x="51310" y="65605"/>
                    <a:pt x="54883" y="63052"/>
                    <a:pt x="57436" y="59606"/>
                  </a:cubicBezTo>
                  <a:cubicBezTo>
                    <a:pt x="60116" y="56287"/>
                    <a:pt x="61392" y="52330"/>
                    <a:pt x="61392" y="47863"/>
                  </a:cubicBezTo>
                  <a:cubicBezTo>
                    <a:pt x="61392" y="42886"/>
                    <a:pt x="59733" y="38929"/>
                    <a:pt x="56543" y="35993"/>
                  </a:cubicBezTo>
                  <a:close/>
                </a:path>
              </a:pathLst>
            </a:custGeom>
            <a:solidFill>
              <a:srgbClr val="EC607E"/>
            </a:solidFill>
            <a:ln w="0" cap="flat">
              <a:noFill/>
              <a:prstDash val="solid"/>
              <a:miter/>
            </a:ln>
          </p:spPr>
          <p:txBody>
            <a:bodyPr rtlCol="0" anchor="ctr"/>
            <a:lstStyle/>
            <a:p>
              <a:endParaRPr lang="en-GB" sz="1013"/>
            </a:p>
          </p:txBody>
        </p:sp>
        <p:sp>
          <p:nvSpPr>
            <p:cNvPr id="204" name="Freeform 203">
              <a:extLst>
                <a:ext uri="{FF2B5EF4-FFF2-40B4-BE49-F238E27FC236}">
                  <a16:creationId xmlns:a16="http://schemas.microsoft.com/office/drawing/2014/main" id="{B3C6B4ED-B9FB-03A6-BC3C-97BDC40B3B1C}"/>
                </a:ext>
              </a:extLst>
            </p:cNvPr>
            <p:cNvSpPr/>
            <p:nvPr/>
          </p:nvSpPr>
          <p:spPr>
            <a:xfrm>
              <a:off x="2164306" y="6277599"/>
              <a:ext cx="57690" cy="91131"/>
            </a:xfrm>
            <a:custGeom>
              <a:avLst/>
              <a:gdLst>
                <a:gd name="connsiteX0" fmla="*/ 57691 w 57690"/>
                <a:gd name="connsiteY0" fmla="*/ 79261 h 91131"/>
                <a:gd name="connsiteX1" fmla="*/ 13784 w 57690"/>
                <a:gd name="connsiteY1" fmla="*/ 79261 h 91131"/>
                <a:gd name="connsiteX2" fmla="*/ 13784 w 57690"/>
                <a:gd name="connsiteY2" fmla="*/ 51309 h 91131"/>
                <a:gd name="connsiteX3" fmla="*/ 54245 w 57690"/>
                <a:gd name="connsiteY3" fmla="*/ 51309 h 91131"/>
                <a:gd name="connsiteX4" fmla="*/ 54245 w 57690"/>
                <a:gd name="connsiteY4" fmla="*/ 39567 h 91131"/>
                <a:gd name="connsiteX5" fmla="*/ 13784 w 57690"/>
                <a:gd name="connsiteY5" fmla="*/ 39567 h 91131"/>
                <a:gd name="connsiteX6" fmla="*/ 13784 w 57690"/>
                <a:gd name="connsiteY6" fmla="*/ 11870 h 91131"/>
                <a:gd name="connsiteX7" fmla="*/ 57180 w 57690"/>
                <a:gd name="connsiteY7" fmla="*/ 11870 h 91131"/>
                <a:gd name="connsiteX8" fmla="*/ 57180 w 57690"/>
                <a:gd name="connsiteY8" fmla="*/ 0 h 91131"/>
                <a:gd name="connsiteX9" fmla="*/ 0 w 57690"/>
                <a:gd name="connsiteY9" fmla="*/ 0 h 91131"/>
                <a:gd name="connsiteX10" fmla="*/ 0 w 57690"/>
                <a:gd name="connsiteY10" fmla="*/ 91132 h 91131"/>
                <a:gd name="connsiteX11" fmla="*/ 57691 w 57690"/>
                <a:gd name="connsiteY11" fmla="*/ 91132 h 91131"/>
                <a:gd name="connsiteX12" fmla="*/ 57691 w 57690"/>
                <a:gd name="connsiteY12" fmla="*/ 7926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90" h="91131">
                  <a:moveTo>
                    <a:pt x="57691" y="79261"/>
                  </a:moveTo>
                  <a:lnTo>
                    <a:pt x="13784" y="79261"/>
                  </a:lnTo>
                  <a:lnTo>
                    <a:pt x="13784" y="51309"/>
                  </a:lnTo>
                  <a:lnTo>
                    <a:pt x="54245" y="51309"/>
                  </a:lnTo>
                  <a:lnTo>
                    <a:pt x="54245" y="39567"/>
                  </a:lnTo>
                  <a:lnTo>
                    <a:pt x="13784" y="39567"/>
                  </a:lnTo>
                  <a:lnTo>
                    <a:pt x="13784" y="11870"/>
                  </a:lnTo>
                  <a:lnTo>
                    <a:pt x="57180" y="11870"/>
                  </a:lnTo>
                  <a:lnTo>
                    <a:pt x="57180" y="0"/>
                  </a:lnTo>
                  <a:lnTo>
                    <a:pt x="0" y="0"/>
                  </a:lnTo>
                  <a:lnTo>
                    <a:pt x="0" y="91132"/>
                  </a:lnTo>
                  <a:lnTo>
                    <a:pt x="57691" y="91132"/>
                  </a:lnTo>
                  <a:lnTo>
                    <a:pt x="57691" y="79261"/>
                  </a:lnTo>
                  <a:close/>
                </a:path>
              </a:pathLst>
            </a:custGeom>
            <a:solidFill>
              <a:srgbClr val="14336A"/>
            </a:solidFill>
            <a:ln w="0" cap="flat">
              <a:noFill/>
              <a:prstDash val="solid"/>
              <a:miter/>
            </a:ln>
          </p:spPr>
          <p:txBody>
            <a:bodyPr rtlCol="0" anchor="ctr"/>
            <a:lstStyle/>
            <a:p>
              <a:endParaRPr lang="en-GB" sz="1013"/>
            </a:p>
          </p:txBody>
        </p:sp>
        <p:sp>
          <p:nvSpPr>
            <p:cNvPr id="205" name="Freeform 204">
              <a:extLst>
                <a:ext uri="{FF2B5EF4-FFF2-40B4-BE49-F238E27FC236}">
                  <a16:creationId xmlns:a16="http://schemas.microsoft.com/office/drawing/2014/main" id="{9F7941C4-02E8-2131-2912-9EFD044A7670}"/>
                </a:ext>
              </a:extLst>
            </p:cNvPr>
            <p:cNvSpPr/>
            <p:nvPr/>
          </p:nvSpPr>
          <p:spPr>
            <a:xfrm>
              <a:off x="2242036" y="6300574"/>
              <a:ext cx="56542" cy="69050"/>
            </a:xfrm>
            <a:custGeom>
              <a:avLst/>
              <a:gdLst>
                <a:gd name="connsiteX0" fmla="*/ 10721 w 56542"/>
                <a:gd name="connsiteY0" fmla="*/ 66115 h 69050"/>
                <a:gd name="connsiteX1" fmla="*/ 22336 w 56542"/>
                <a:gd name="connsiteY1" fmla="*/ 69050 h 69050"/>
                <a:gd name="connsiteX2" fmla="*/ 35227 w 56542"/>
                <a:gd name="connsiteY2" fmla="*/ 65476 h 69050"/>
                <a:gd name="connsiteX3" fmla="*/ 42758 w 56542"/>
                <a:gd name="connsiteY3" fmla="*/ 56414 h 69050"/>
                <a:gd name="connsiteX4" fmla="*/ 43524 w 56542"/>
                <a:gd name="connsiteY4" fmla="*/ 56414 h 69050"/>
                <a:gd name="connsiteX5" fmla="*/ 43524 w 56542"/>
                <a:gd name="connsiteY5" fmla="*/ 68284 h 69050"/>
                <a:gd name="connsiteX6" fmla="*/ 56542 w 56542"/>
                <a:gd name="connsiteY6" fmla="*/ 68284 h 69050"/>
                <a:gd name="connsiteX7" fmla="*/ 56542 w 56542"/>
                <a:gd name="connsiteY7" fmla="*/ 0 h 69050"/>
                <a:gd name="connsiteX8" fmla="*/ 43140 w 56542"/>
                <a:gd name="connsiteY8" fmla="*/ 0 h 69050"/>
                <a:gd name="connsiteX9" fmla="*/ 43140 w 56542"/>
                <a:gd name="connsiteY9" fmla="*/ 39949 h 69050"/>
                <a:gd name="connsiteX10" fmla="*/ 40716 w 56542"/>
                <a:gd name="connsiteY10" fmla="*/ 49522 h 69050"/>
                <a:gd name="connsiteX11" fmla="*/ 34589 w 56542"/>
                <a:gd name="connsiteY11" fmla="*/ 55138 h 69050"/>
                <a:gd name="connsiteX12" fmla="*/ 27186 w 56542"/>
                <a:gd name="connsiteY12" fmla="*/ 57052 h 69050"/>
                <a:gd name="connsiteX13" fmla="*/ 17103 w 56542"/>
                <a:gd name="connsiteY13" fmla="*/ 52968 h 69050"/>
                <a:gd name="connsiteX14" fmla="*/ 13274 w 56542"/>
                <a:gd name="connsiteY14" fmla="*/ 41864 h 69050"/>
                <a:gd name="connsiteX15" fmla="*/ 13274 w 56542"/>
                <a:gd name="connsiteY15" fmla="*/ 0 h 69050"/>
                <a:gd name="connsiteX16" fmla="*/ 0 w 56542"/>
                <a:gd name="connsiteY16" fmla="*/ 0 h 69050"/>
                <a:gd name="connsiteX17" fmla="*/ 0 w 56542"/>
                <a:gd name="connsiteY17" fmla="*/ 43523 h 69050"/>
                <a:gd name="connsiteX18" fmla="*/ 2808 w 56542"/>
                <a:gd name="connsiteY18" fmla="*/ 57691 h 69050"/>
                <a:gd name="connsiteX19" fmla="*/ 10721 w 56542"/>
                <a:gd name="connsiteY19" fmla="*/ 66370 h 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542" h="69050">
                  <a:moveTo>
                    <a:pt x="10721" y="66115"/>
                  </a:moveTo>
                  <a:cubicBezTo>
                    <a:pt x="14040" y="68029"/>
                    <a:pt x="17997" y="69050"/>
                    <a:pt x="22336" y="69050"/>
                  </a:cubicBezTo>
                  <a:cubicBezTo>
                    <a:pt x="27441" y="69050"/>
                    <a:pt x="31781" y="67902"/>
                    <a:pt x="35227" y="65476"/>
                  </a:cubicBezTo>
                  <a:cubicBezTo>
                    <a:pt x="38673" y="63051"/>
                    <a:pt x="41226" y="59988"/>
                    <a:pt x="42758" y="56414"/>
                  </a:cubicBezTo>
                  <a:lnTo>
                    <a:pt x="43524" y="56414"/>
                  </a:lnTo>
                  <a:lnTo>
                    <a:pt x="43524" y="68284"/>
                  </a:lnTo>
                  <a:lnTo>
                    <a:pt x="56542" y="68284"/>
                  </a:lnTo>
                  <a:lnTo>
                    <a:pt x="56542" y="0"/>
                  </a:lnTo>
                  <a:lnTo>
                    <a:pt x="43140" y="0"/>
                  </a:lnTo>
                  <a:lnTo>
                    <a:pt x="43140" y="39949"/>
                  </a:lnTo>
                  <a:cubicBezTo>
                    <a:pt x="43140" y="43779"/>
                    <a:pt x="42375" y="47097"/>
                    <a:pt x="40716" y="49522"/>
                  </a:cubicBezTo>
                  <a:cubicBezTo>
                    <a:pt x="39056" y="52075"/>
                    <a:pt x="37014" y="53862"/>
                    <a:pt x="34589" y="55138"/>
                  </a:cubicBezTo>
                  <a:cubicBezTo>
                    <a:pt x="32164" y="56414"/>
                    <a:pt x="29611" y="57052"/>
                    <a:pt x="27186" y="57052"/>
                  </a:cubicBezTo>
                  <a:cubicBezTo>
                    <a:pt x="23102" y="57052"/>
                    <a:pt x="19656" y="55649"/>
                    <a:pt x="17103" y="52968"/>
                  </a:cubicBezTo>
                  <a:cubicBezTo>
                    <a:pt x="14550" y="50160"/>
                    <a:pt x="13274" y="46459"/>
                    <a:pt x="13274" y="41864"/>
                  </a:cubicBezTo>
                  <a:lnTo>
                    <a:pt x="13274" y="0"/>
                  </a:lnTo>
                  <a:lnTo>
                    <a:pt x="0" y="0"/>
                  </a:lnTo>
                  <a:lnTo>
                    <a:pt x="0" y="43523"/>
                  </a:lnTo>
                  <a:cubicBezTo>
                    <a:pt x="0" y="49139"/>
                    <a:pt x="893" y="53862"/>
                    <a:pt x="2808" y="57691"/>
                  </a:cubicBezTo>
                  <a:cubicBezTo>
                    <a:pt x="4722" y="61520"/>
                    <a:pt x="7403" y="64456"/>
                    <a:pt x="10721" y="66370"/>
                  </a:cubicBezTo>
                  <a:close/>
                </a:path>
              </a:pathLst>
            </a:custGeom>
            <a:solidFill>
              <a:srgbClr val="14336A"/>
            </a:solidFill>
            <a:ln w="0" cap="flat">
              <a:noFill/>
              <a:prstDash val="solid"/>
              <a:miter/>
            </a:ln>
          </p:spPr>
          <p:txBody>
            <a:bodyPr rtlCol="0" anchor="ctr"/>
            <a:lstStyle/>
            <a:p>
              <a:endParaRPr lang="en-GB" sz="1013"/>
            </a:p>
          </p:txBody>
        </p:sp>
        <p:sp>
          <p:nvSpPr>
            <p:cNvPr id="206" name="Freeform 205">
              <a:extLst>
                <a:ext uri="{FF2B5EF4-FFF2-40B4-BE49-F238E27FC236}">
                  <a16:creationId xmlns:a16="http://schemas.microsoft.com/office/drawing/2014/main" id="{EA35875F-EA46-5824-364E-E9BA65CA949E}"/>
                </a:ext>
              </a:extLst>
            </p:cNvPr>
            <p:cNvSpPr/>
            <p:nvPr/>
          </p:nvSpPr>
          <p:spPr>
            <a:xfrm>
              <a:off x="2319383" y="6299297"/>
              <a:ext cx="36631" cy="69305"/>
            </a:xfrm>
            <a:custGeom>
              <a:avLst/>
              <a:gdLst>
                <a:gd name="connsiteX0" fmla="*/ 13402 w 36631"/>
                <a:gd name="connsiteY0" fmla="*/ 27697 h 69305"/>
                <a:gd name="connsiteX1" fmla="*/ 15571 w 36631"/>
                <a:gd name="connsiteY1" fmla="*/ 19783 h 69305"/>
                <a:gd name="connsiteX2" fmla="*/ 21315 w 36631"/>
                <a:gd name="connsiteY2" fmla="*/ 14295 h 69305"/>
                <a:gd name="connsiteX3" fmla="*/ 29739 w 36631"/>
                <a:gd name="connsiteY3" fmla="*/ 12253 h 69305"/>
                <a:gd name="connsiteX4" fmla="*/ 33823 w 36631"/>
                <a:gd name="connsiteY4" fmla="*/ 12508 h 69305"/>
                <a:gd name="connsiteX5" fmla="*/ 36631 w 36631"/>
                <a:gd name="connsiteY5" fmla="*/ 13019 h 69305"/>
                <a:gd name="connsiteX6" fmla="*/ 36631 w 36631"/>
                <a:gd name="connsiteY6" fmla="*/ 255 h 69305"/>
                <a:gd name="connsiteX7" fmla="*/ 33951 w 36631"/>
                <a:gd name="connsiteY7" fmla="*/ 0 h 69305"/>
                <a:gd name="connsiteX8" fmla="*/ 31015 w 36631"/>
                <a:gd name="connsiteY8" fmla="*/ 0 h 69305"/>
                <a:gd name="connsiteX9" fmla="*/ 20294 w 36631"/>
                <a:gd name="connsiteY9" fmla="*/ 3191 h 69305"/>
                <a:gd name="connsiteX10" fmla="*/ 13657 w 36631"/>
                <a:gd name="connsiteY10" fmla="*/ 11870 h 69305"/>
                <a:gd name="connsiteX11" fmla="*/ 12891 w 36631"/>
                <a:gd name="connsiteY11" fmla="*/ 11870 h 69305"/>
                <a:gd name="connsiteX12" fmla="*/ 12891 w 36631"/>
                <a:gd name="connsiteY12" fmla="*/ 1021 h 69305"/>
                <a:gd name="connsiteX13" fmla="*/ 0 w 36631"/>
                <a:gd name="connsiteY13" fmla="*/ 1021 h 69305"/>
                <a:gd name="connsiteX14" fmla="*/ 0 w 36631"/>
                <a:gd name="connsiteY14" fmla="*/ 69306 h 69305"/>
                <a:gd name="connsiteX15" fmla="*/ 13274 w 36631"/>
                <a:gd name="connsiteY15" fmla="*/ 69306 h 69305"/>
                <a:gd name="connsiteX16" fmla="*/ 13274 w 36631"/>
                <a:gd name="connsiteY16" fmla="*/ 27569 h 6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31" h="69305">
                  <a:moveTo>
                    <a:pt x="13402" y="27697"/>
                  </a:moveTo>
                  <a:cubicBezTo>
                    <a:pt x="13402" y="24761"/>
                    <a:pt x="14167" y="22081"/>
                    <a:pt x="15571" y="19783"/>
                  </a:cubicBezTo>
                  <a:cubicBezTo>
                    <a:pt x="16975" y="17486"/>
                    <a:pt x="18890" y="15571"/>
                    <a:pt x="21315" y="14295"/>
                  </a:cubicBezTo>
                  <a:cubicBezTo>
                    <a:pt x="23740" y="13019"/>
                    <a:pt x="26548" y="12253"/>
                    <a:pt x="29739" y="12253"/>
                  </a:cubicBezTo>
                  <a:cubicBezTo>
                    <a:pt x="31143" y="12253"/>
                    <a:pt x="32419" y="12253"/>
                    <a:pt x="33823" y="12508"/>
                  </a:cubicBezTo>
                  <a:cubicBezTo>
                    <a:pt x="35227" y="12764"/>
                    <a:pt x="36121" y="12891"/>
                    <a:pt x="36631" y="13019"/>
                  </a:cubicBezTo>
                  <a:lnTo>
                    <a:pt x="36631" y="255"/>
                  </a:lnTo>
                  <a:cubicBezTo>
                    <a:pt x="35993" y="255"/>
                    <a:pt x="35100" y="127"/>
                    <a:pt x="33951" y="0"/>
                  </a:cubicBezTo>
                  <a:cubicBezTo>
                    <a:pt x="32802" y="0"/>
                    <a:pt x="31781" y="0"/>
                    <a:pt x="31015" y="0"/>
                  </a:cubicBezTo>
                  <a:cubicBezTo>
                    <a:pt x="27059" y="0"/>
                    <a:pt x="23485" y="1021"/>
                    <a:pt x="20294" y="3191"/>
                  </a:cubicBezTo>
                  <a:cubicBezTo>
                    <a:pt x="17103" y="5360"/>
                    <a:pt x="14933" y="8168"/>
                    <a:pt x="13657" y="11870"/>
                  </a:cubicBezTo>
                  <a:lnTo>
                    <a:pt x="12891" y="11870"/>
                  </a:lnTo>
                  <a:lnTo>
                    <a:pt x="12891" y="1021"/>
                  </a:lnTo>
                  <a:lnTo>
                    <a:pt x="0" y="1021"/>
                  </a:lnTo>
                  <a:lnTo>
                    <a:pt x="0" y="69306"/>
                  </a:lnTo>
                  <a:lnTo>
                    <a:pt x="13274" y="69306"/>
                  </a:lnTo>
                  <a:lnTo>
                    <a:pt x="13274" y="27569"/>
                  </a:lnTo>
                  <a:close/>
                </a:path>
              </a:pathLst>
            </a:custGeom>
            <a:solidFill>
              <a:srgbClr val="14336A"/>
            </a:solidFill>
            <a:ln w="0" cap="flat">
              <a:noFill/>
              <a:prstDash val="solid"/>
              <a:miter/>
            </a:ln>
          </p:spPr>
          <p:txBody>
            <a:bodyPr rtlCol="0" anchor="ctr"/>
            <a:lstStyle/>
            <a:p>
              <a:endParaRPr lang="en-GB" sz="1013"/>
            </a:p>
          </p:txBody>
        </p:sp>
        <p:sp>
          <p:nvSpPr>
            <p:cNvPr id="207" name="Freeform 206">
              <a:extLst>
                <a:ext uri="{FF2B5EF4-FFF2-40B4-BE49-F238E27FC236}">
                  <a16:creationId xmlns:a16="http://schemas.microsoft.com/office/drawing/2014/main" id="{6483669C-4453-CBF4-6F71-D2C03325D89C}"/>
                </a:ext>
              </a:extLst>
            </p:cNvPr>
            <p:cNvSpPr/>
            <p:nvPr/>
          </p:nvSpPr>
          <p:spPr>
            <a:xfrm>
              <a:off x="2365331" y="6299553"/>
              <a:ext cx="63562" cy="70454"/>
            </a:xfrm>
            <a:custGeom>
              <a:avLst/>
              <a:gdLst>
                <a:gd name="connsiteX0" fmla="*/ 48501 w 63562"/>
                <a:gd name="connsiteY0" fmla="*/ 66115 h 70454"/>
                <a:gd name="connsiteX1" fmla="*/ 59606 w 63562"/>
                <a:gd name="connsiteY1" fmla="*/ 53862 h 70454"/>
                <a:gd name="connsiteX2" fmla="*/ 63562 w 63562"/>
                <a:gd name="connsiteY2" fmla="*/ 35355 h 70454"/>
                <a:gd name="connsiteX3" fmla="*/ 59606 w 63562"/>
                <a:gd name="connsiteY3" fmla="*/ 16720 h 70454"/>
                <a:gd name="connsiteX4" fmla="*/ 48501 w 63562"/>
                <a:gd name="connsiteY4" fmla="*/ 4340 h 70454"/>
                <a:gd name="connsiteX5" fmla="*/ 31781 w 63562"/>
                <a:gd name="connsiteY5" fmla="*/ 0 h 70454"/>
                <a:gd name="connsiteX6" fmla="*/ 15061 w 63562"/>
                <a:gd name="connsiteY6" fmla="*/ 4340 h 70454"/>
                <a:gd name="connsiteX7" fmla="*/ 3957 w 63562"/>
                <a:gd name="connsiteY7" fmla="*/ 16720 h 70454"/>
                <a:gd name="connsiteX8" fmla="*/ 0 w 63562"/>
                <a:gd name="connsiteY8" fmla="*/ 35355 h 70454"/>
                <a:gd name="connsiteX9" fmla="*/ 3957 w 63562"/>
                <a:gd name="connsiteY9" fmla="*/ 53862 h 70454"/>
                <a:gd name="connsiteX10" fmla="*/ 15061 w 63562"/>
                <a:gd name="connsiteY10" fmla="*/ 66115 h 70454"/>
                <a:gd name="connsiteX11" fmla="*/ 31781 w 63562"/>
                <a:gd name="connsiteY11" fmla="*/ 70454 h 70454"/>
                <a:gd name="connsiteX12" fmla="*/ 48501 w 63562"/>
                <a:gd name="connsiteY12" fmla="*/ 66115 h 70454"/>
                <a:gd name="connsiteX13" fmla="*/ 15316 w 63562"/>
                <a:gd name="connsiteY13" fmla="*/ 47225 h 70454"/>
                <a:gd name="connsiteX14" fmla="*/ 13274 w 63562"/>
                <a:gd name="connsiteY14" fmla="*/ 35227 h 70454"/>
                <a:gd name="connsiteX15" fmla="*/ 15316 w 63562"/>
                <a:gd name="connsiteY15" fmla="*/ 23230 h 70454"/>
                <a:gd name="connsiteX16" fmla="*/ 21443 w 63562"/>
                <a:gd name="connsiteY16" fmla="*/ 14423 h 70454"/>
                <a:gd name="connsiteX17" fmla="*/ 31781 w 63562"/>
                <a:gd name="connsiteY17" fmla="*/ 11104 h 70454"/>
                <a:gd name="connsiteX18" fmla="*/ 42119 w 63562"/>
                <a:gd name="connsiteY18" fmla="*/ 14423 h 70454"/>
                <a:gd name="connsiteX19" fmla="*/ 48246 w 63562"/>
                <a:gd name="connsiteY19" fmla="*/ 23230 h 70454"/>
                <a:gd name="connsiteX20" fmla="*/ 50288 w 63562"/>
                <a:gd name="connsiteY20" fmla="*/ 35227 h 70454"/>
                <a:gd name="connsiteX21" fmla="*/ 48246 w 63562"/>
                <a:gd name="connsiteY21" fmla="*/ 47225 h 70454"/>
                <a:gd name="connsiteX22" fmla="*/ 42119 w 63562"/>
                <a:gd name="connsiteY22" fmla="*/ 56032 h 70454"/>
                <a:gd name="connsiteX23" fmla="*/ 31781 w 63562"/>
                <a:gd name="connsiteY23" fmla="*/ 59350 h 70454"/>
                <a:gd name="connsiteX24" fmla="*/ 21443 w 63562"/>
                <a:gd name="connsiteY24" fmla="*/ 56032 h 70454"/>
                <a:gd name="connsiteX25" fmla="*/ 15316 w 63562"/>
                <a:gd name="connsiteY25" fmla="*/ 47225 h 7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62" h="70454">
                  <a:moveTo>
                    <a:pt x="48501" y="66115"/>
                  </a:moveTo>
                  <a:cubicBezTo>
                    <a:pt x="53224" y="63179"/>
                    <a:pt x="56925" y="59095"/>
                    <a:pt x="59606" y="53862"/>
                  </a:cubicBezTo>
                  <a:cubicBezTo>
                    <a:pt x="62286" y="48629"/>
                    <a:pt x="63562" y="42375"/>
                    <a:pt x="63562" y="35355"/>
                  </a:cubicBezTo>
                  <a:cubicBezTo>
                    <a:pt x="63562" y="28335"/>
                    <a:pt x="62286" y="22081"/>
                    <a:pt x="59606" y="16720"/>
                  </a:cubicBezTo>
                  <a:cubicBezTo>
                    <a:pt x="56925" y="11360"/>
                    <a:pt x="53224" y="7275"/>
                    <a:pt x="48501" y="4340"/>
                  </a:cubicBezTo>
                  <a:cubicBezTo>
                    <a:pt x="43779" y="1404"/>
                    <a:pt x="38163" y="0"/>
                    <a:pt x="31781" y="0"/>
                  </a:cubicBezTo>
                  <a:cubicBezTo>
                    <a:pt x="25399" y="0"/>
                    <a:pt x="19783" y="1404"/>
                    <a:pt x="15061" y="4340"/>
                  </a:cubicBezTo>
                  <a:cubicBezTo>
                    <a:pt x="10338" y="7275"/>
                    <a:pt x="6637" y="11360"/>
                    <a:pt x="3957" y="16720"/>
                  </a:cubicBezTo>
                  <a:cubicBezTo>
                    <a:pt x="1276" y="22081"/>
                    <a:pt x="0" y="28207"/>
                    <a:pt x="0" y="35355"/>
                  </a:cubicBezTo>
                  <a:cubicBezTo>
                    <a:pt x="0" y="42503"/>
                    <a:pt x="1276" y="48629"/>
                    <a:pt x="3957" y="53862"/>
                  </a:cubicBezTo>
                  <a:cubicBezTo>
                    <a:pt x="6637" y="59095"/>
                    <a:pt x="10338" y="63179"/>
                    <a:pt x="15061" y="66115"/>
                  </a:cubicBezTo>
                  <a:cubicBezTo>
                    <a:pt x="19783" y="69051"/>
                    <a:pt x="25399" y="70454"/>
                    <a:pt x="31781" y="70454"/>
                  </a:cubicBezTo>
                  <a:cubicBezTo>
                    <a:pt x="38163" y="70454"/>
                    <a:pt x="43779" y="69051"/>
                    <a:pt x="48501" y="66115"/>
                  </a:cubicBezTo>
                  <a:close/>
                  <a:moveTo>
                    <a:pt x="15316" y="47225"/>
                  </a:moveTo>
                  <a:cubicBezTo>
                    <a:pt x="14040" y="43524"/>
                    <a:pt x="13274" y="39567"/>
                    <a:pt x="13274" y="35227"/>
                  </a:cubicBezTo>
                  <a:cubicBezTo>
                    <a:pt x="13274" y="30888"/>
                    <a:pt x="13912" y="26803"/>
                    <a:pt x="15316" y="23230"/>
                  </a:cubicBezTo>
                  <a:cubicBezTo>
                    <a:pt x="16592" y="19528"/>
                    <a:pt x="18635" y="16592"/>
                    <a:pt x="21443" y="14423"/>
                  </a:cubicBezTo>
                  <a:cubicBezTo>
                    <a:pt x="24123" y="12253"/>
                    <a:pt x="27697" y="11104"/>
                    <a:pt x="31781" y="11104"/>
                  </a:cubicBezTo>
                  <a:cubicBezTo>
                    <a:pt x="35865" y="11104"/>
                    <a:pt x="39311" y="12253"/>
                    <a:pt x="42119" y="14423"/>
                  </a:cubicBezTo>
                  <a:cubicBezTo>
                    <a:pt x="44800" y="16592"/>
                    <a:pt x="46842" y="19656"/>
                    <a:pt x="48246" y="23230"/>
                  </a:cubicBezTo>
                  <a:cubicBezTo>
                    <a:pt x="49522" y="26931"/>
                    <a:pt x="50288" y="30888"/>
                    <a:pt x="50288" y="35227"/>
                  </a:cubicBezTo>
                  <a:cubicBezTo>
                    <a:pt x="50288" y="39567"/>
                    <a:pt x="49650" y="43651"/>
                    <a:pt x="48246" y="47225"/>
                  </a:cubicBezTo>
                  <a:cubicBezTo>
                    <a:pt x="46970" y="50926"/>
                    <a:pt x="44927" y="53734"/>
                    <a:pt x="42119" y="56032"/>
                  </a:cubicBezTo>
                  <a:cubicBezTo>
                    <a:pt x="39439" y="58202"/>
                    <a:pt x="35993" y="59350"/>
                    <a:pt x="31781" y="59350"/>
                  </a:cubicBezTo>
                  <a:cubicBezTo>
                    <a:pt x="27569" y="59350"/>
                    <a:pt x="24123" y="58202"/>
                    <a:pt x="21443" y="56032"/>
                  </a:cubicBezTo>
                  <a:cubicBezTo>
                    <a:pt x="18635" y="53862"/>
                    <a:pt x="16720" y="50926"/>
                    <a:pt x="15316" y="47225"/>
                  </a:cubicBezTo>
                  <a:close/>
                </a:path>
              </a:pathLst>
            </a:custGeom>
            <a:solidFill>
              <a:srgbClr val="14336A"/>
            </a:solidFill>
            <a:ln w="0" cap="flat">
              <a:noFill/>
              <a:prstDash val="solid"/>
              <a:miter/>
            </a:ln>
          </p:spPr>
          <p:txBody>
            <a:bodyPr rtlCol="0" anchor="ctr"/>
            <a:lstStyle/>
            <a:p>
              <a:endParaRPr lang="en-GB" sz="1013"/>
            </a:p>
          </p:txBody>
        </p:sp>
        <p:sp>
          <p:nvSpPr>
            <p:cNvPr id="208" name="Freeform 207">
              <a:extLst>
                <a:ext uri="{FF2B5EF4-FFF2-40B4-BE49-F238E27FC236}">
                  <a16:creationId xmlns:a16="http://schemas.microsoft.com/office/drawing/2014/main" id="{EED08AD2-8423-3408-FFBD-47B9F5C89ABE}"/>
                </a:ext>
              </a:extLst>
            </p:cNvPr>
            <p:cNvSpPr/>
            <p:nvPr/>
          </p:nvSpPr>
          <p:spPr>
            <a:xfrm>
              <a:off x="2446762" y="6299553"/>
              <a:ext cx="62413" cy="94960"/>
            </a:xfrm>
            <a:custGeom>
              <a:avLst/>
              <a:gdLst>
                <a:gd name="connsiteX0" fmla="*/ 33951 w 62413"/>
                <a:gd name="connsiteY0" fmla="*/ 70454 h 94960"/>
                <a:gd name="connsiteX1" fmla="*/ 48629 w 62413"/>
                <a:gd name="connsiteY1" fmla="*/ 66243 h 94960"/>
                <a:gd name="connsiteX2" fmla="*/ 58712 w 62413"/>
                <a:gd name="connsiteY2" fmla="*/ 54117 h 94960"/>
                <a:gd name="connsiteX3" fmla="*/ 62414 w 62413"/>
                <a:gd name="connsiteY3" fmla="*/ 35100 h 94960"/>
                <a:gd name="connsiteX4" fmla="*/ 58712 w 62413"/>
                <a:gd name="connsiteY4" fmla="*/ 16210 h 94960"/>
                <a:gd name="connsiteX5" fmla="*/ 48501 w 62413"/>
                <a:gd name="connsiteY5" fmla="*/ 4212 h 94960"/>
                <a:gd name="connsiteX6" fmla="*/ 33696 w 62413"/>
                <a:gd name="connsiteY6" fmla="*/ 0 h 94960"/>
                <a:gd name="connsiteX7" fmla="*/ 23485 w 62413"/>
                <a:gd name="connsiteY7" fmla="*/ 2170 h 94960"/>
                <a:gd name="connsiteX8" fmla="*/ 17486 w 62413"/>
                <a:gd name="connsiteY8" fmla="*/ 7148 h 94960"/>
                <a:gd name="connsiteX9" fmla="*/ 14167 w 62413"/>
                <a:gd name="connsiteY9" fmla="*/ 12125 h 94960"/>
                <a:gd name="connsiteX10" fmla="*/ 13019 w 62413"/>
                <a:gd name="connsiteY10" fmla="*/ 12125 h 94960"/>
                <a:gd name="connsiteX11" fmla="*/ 13019 w 62413"/>
                <a:gd name="connsiteY11" fmla="*/ 1021 h 94960"/>
                <a:gd name="connsiteX12" fmla="*/ 0 w 62413"/>
                <a:gd name="connsiteY12" fmla="*/ 1021 h 94960"/>
                <a:gd name="connsiteX13" fmla="*/ 0 w 62413"/>
                <a:gd name="connsiteY13" fmla="*/ 94960 h 94960"/>
                <a:gd name="connsiteX14" fmla="*/ 13274 w 62413"/>
                <a:gd name="connsiteY14" fmla="*/ 94960 h 94960"/>
                <a:gd name="connsiteX15" fmla="*/ 13274 w 62413"/>
                <a:gd name="connsiteY15" fmla="*/ 58712 h 94960"/>
                <a:gd name="connsiteX16" fmla="*/ 14040 w 62413"/>
                <a:gd name="connsiteY16" fmla="*/ 58712 h 94960"/>
                <a:gd name="connsiteX17" fmla="*/ 17486 w 62413"/>
                <a:gd name="connsiteY17" fmla="*/ 63690 h 94960"/>
                <a:gd name="connsiteX18" fmla="*/ 23613 w 62413"/>
                <a:gd name="connsiteY18" fmla="*/ 68540 h 94960"/>
                <a:gd name="connsiteX19" fmla="*/ 33823 w 62413"/>
                <a:gd name="connsiteY19" fmla="*/ 70582 h 94960"/>
                <a:gd name="connsiteX20" fmla="*/ 15189 w 62413"/>
                <a:gd name="connsiteY20" fmla="*/ 47608 h 94960"/>
                <a:gd name="connsiteX21" fmla="*/ 13146 w 62413"/>
                <a:gd name="connsiteY21" fmla="*/ 34972 h 94960"/>
                <a:gd name="connsiteX22" fmla="*/ 15189 w 62413"/>
                <a:gd name="connsiteY22" fmla="*/ 22464 h 94960"/>
                <a:gd name="connsiteX23" fmla="*/ 21187 w 62413"/>
                <a:gd name="connsiteY23" fmla="*/ 14168 h 94960"/>
                <a:gd name="connsiteX24" fmla="*/ 31015 w 62413"/>
                <a:gd name="connsiteY24" fmla="*/ 11232 h 94960"/>
                <a:gd name="connsiteX25" fmla="*/ 41098 w 62413"/>
                <a:gd name="connsiteY25" fmla="*/ 14295 h 94960"/>
                <a:gd name="connsiteX26" fmla="*/ 47097 w 62413"/>
                <a:gd name="connsiteY26" fmla="*/ 22847 h 94960"/>
                <a:gd name="connsiteX27" fmla="*/ 49140 w 62413"/>
                <a:gd name="connsiteY27" fmla="*/ 34972 h 94960"/>
                <a:gd name="connsiteX28" fmla="*/ 47097 w 62413"/>
                <a:gd name="connsiteY28" fmla="*/ 47352 h 94960"/>
                <a:gd name="connsiteX29" fmla="*/ 40971 w 62413"/>
                <a:gd name="connsiteY29" fmla="*/ 56032 h 94960"/>
                <a:gd name="connsiteX30" fmla="*/ 31015 w 62413"/>
                <a:gd name="connsiteY30" fmla="*/ 59223 h 94960"/>
                <a:gd name="connsiteX31" fmla="*/ 21315 w 62413"/>
                <a:gd name="connsiteY31" fmla="*/ 56159 h 94960"/>
                <a:gd name="connsiteX32" fmla="*/ 15316 w 62413"/>
                <a:gd name="connsiteY32" fmla="*/ 47735 h 9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413" h="94960">
                  <a:moveTo>
                    <a:pt x="33951" y="70454"/>
                  </a:moveTo>
                  <a:cubicBezTo>
                    <a:pt x="39439" y="70454"/>
                    <a:pt x="44417" y="69051"/>
                    <a:pt x="48629" y="66243"/>
                  </a:cubicBezTo>
                  <a:cubicBezTo>
                    <a:pt x="52969" y="63435"/>
                    <a:pt x="56287" y="59350"/>
                    <a:pt x="58712" y="54117"/>
                  </a:cubicBezTo>
                  <a:cubicBezTo>
                    <a:pt x="61137" y="48884"/>
                    <a:pt x="62414" y="42503"/>
                    <a:pt x="62414" y="35100"/>
                  </a:cubicBezTo>
                  <a:cubicBezTo>
                    <a:pt x="62414" y="27697"/>
                    <a:pt x="61137" y="21443"/>
                    <a:pt x="58712" y="16210"/>
                  </a:cubicBezTo>
                  <a:cubicBezTo>
                    <a:pt x="56287" y="10977"/>
                    <a:pt x="52841" y="6892"/>
                    <a:pt x="48501" y="4212"/>
                  </a:cubicBezTo>
                  <a:cubicBezTo>
                    <a:pt x="44162" y="1404"/>
                    <a:pt x="39184" y="0"/>
                    <a:pt x="33696" y="0"/>
                  </a:cubicBezTo>
                  <a:cubicBezTo>
                    <a:pt x="29484" y="0"/>
                    <a:pt x="26038" y="766"/>
                    <a:pt x="23485" y="2170"/>
                  </a:cubicBezTo>
                  <a:cubicBezTo>
                    <a:pt x="20932" y="3574"/>
                    <a:pt x="18890" y="5233"/>
                    <a:pt x="17486" y="7148"/>
                  </a:cubicBezTo>
                  <a:cubicBezTo>
                    <a:pt x="16082" y="9062"/>
                    <a:pt x="14933" y="10594"/>
                    <a:pt x="14167" y="12125"/>
                  </a:cubicBezTo>
                  <a:lnTo>
                    <a:pt x="13019" y="12125"/>
                  </a:lnTo>
                  <a:lnTo>
                    <a:pt x="13019" y="1021"/>
                  </a:lnTo>
                  <a:lnTo>
                    <a:pt x="0" y="1021"/>
                  </a:lnTo>
                  <a:lnTo>
                    <a:pt x="0" y="94960"/>
                  </a:lnTo>
                  <a:lnTo>
                    <a:pt x="13274" y="94960"/>
                  </a:lnTo>
                  <a:lnTo>
                    <a:pt x="13274" y="58712"/>
                  </a:lnTo>
                  <a:lnTo>
                    <a:pt x="14040" y="58712"/>
                  </a:lnTo>
                  <a:cubicBezTo>
                    <a:pt x="14806" y="60116"/>
                    <a:pt x="15954" y="61775"/>
                    <a:pt x="17486" y="63690"/>
                  </a:cubicBezTo>
                  <a:cubicBezTo>
                    <a:pt x="19018" y="65605"/>
                    <a:pt x="21060" y="67136"/>
                    <a:pt x="23613" y="68540"/>
                  </a:cubicBezTo>
                  <a:cubicBezTo>
                    <a:pt x="26293" y="69944"/>
                    <a:pt x="29611" y="70582"/>
                    <a:pt x="33823" y="70582"/>
                  </a:cubicBezTo>
                  <a:close/>
                  <a:moveTo>
                    <a:pt x="15189" y="47608"/>
                  </a:moveTo>
                  <a:cubicBezTo>
                    <a:pt x="13785" y="44034"/>
                    <a:pt x="13146" y="39822"/>
                    <a:pt x="13146" y="34972"/>
                  </a:cubicBezTo>
                  <a:cubicBezTo>
                    <a:pt x="13146" y="30122"/>
                    <a:pt x="13785" y="26038"/>
                    <a:pt x="15189" y="22464"/>
                  </a:cubicBezTo>
                  <a:cubicBezTo>
                    <a:pt x="16593" y="18890"/>
                    <a:pt x="18507" y="16082"/>
                    <a:pt x="21187" y="14168"/>
                  </a:cubicBezTo>
                  <a:cubicBezTo>
                    <a:pt x="23868" y="12125"/>
                    <a:pt x="27059" y="11232"/>
                    <a:pt x="31015" y="11232"/>
                  </a:cubicBezTo>
                  <a:cubicBezTo>
                    <a:pt x="34972" y="11232"/>
                    <a:pt x="38418" y="12253"/>
                    <a:pt x="41098" y="14295"/>
                  </a:cubicBezTo>
                  <a:cubicBezTo>
                    <a:pt x="43779" y="16337"/>
                    <a:pt x="45821" y="19145"/>
                    <a:pt x="47097" y="22847"/>
                  </a:cubicBezTo>
                  <a:cubicBezTo>
                    <a:pt x="48501" y="26421"/>
                    <a:pt x="49140" y="30505"/>
                    <a:pt x="49140" y="34972"/>
                  </a:cubicBezTo>
                  <a:cubicBezTo>
                    <a:pt x="49140" y="39439"/>
                    <a:pt x="48501" y="43651"/>
                    <a:pt x="47097" y="47352"/>
                  </a:cubicBezTo>
                  <a:cubicBezTo>
                    <a:pt x="45693" y="51054"/>
                    <a:pt x="43651" y="53862"/>
                    <a:pt x="40971" y="56032"/>
                  </a:cubicBezTo>
                  <a:cubicBezTo>
                    <a:pt x="38291" y="58202"/>
                    <a:pt x="34972" y="59223"/>
                    <a:pt x="31015" y="59223"/>
                  </a:cubicBezTo>
                  <a:cubicBezTo>
                    <a:pt x="27059" y="59223"/>
                    <a:pt x="23995" y="58202"/>
                    <a:pt x="21315" y="56159"/>
                  </a:cubicBezTo>
                  <a:cubicBezTo>
                    <a:pt x="18635" y="54117"/>
                    <a:pt x="16720" y="51309"/>
                    <a:pt x="15316" y="47735"/>
                  </a:cubicBezTo>
                  <a:close/>
                </a:path>
              </a:pathLst>
            </a:custGeom>
            <a:solidFill>
              <a:srgbClr val="14336A"/>
            </a:solidFill>
            <a:ln w="0" cap="flat">
              <a:noFill/>
              <a:prstDash val="solid"/>
              <a:miter/>
            </a:ln>
          </p:spPr>
          <p:txBody>
            <a:bodyPr rtlCol="0" anchor="ctr"/>
            <a:lstStyle/>
            <a:p>
              <a:endParaRPr lang="en-GB" sz="1013"/>
            </a:p>
          </p:txBody>
        </p:sp>
        <p:sp>
          <p:nvSpPr>
            <p:cNvPr id="209" name="Freeform 208">
              <a:extLst>
                <a:ext uri="{FF2B5EF4-FFF2-40B4-BE49-F238E27FC236}">
                  <a16:creationId xmlns:a16="http://schemas.microsoft.com/office/drawing/2014/main" id="{8A34C788-95E4-3D89-DDB1-A8E4BA242718}"/>
                </a:ext>
              </a:extLst>
            </p:cNvPr>
            <p:cNvSpPr/>
            <p:nvPr/>
          </p:nvSpPr>
          <p:spPr>
            <a:xfrm>
              <a:off x="2524365" y="6299425"/>
              <a:ext cx="61775" cy="70582"/>
            </a:xfrm>
            <a:custGeom>
              <a:avLst/>
              <a:gdLst>
                <a:gd name="connsiteX0" fmla="*/ 52458 w 61775"/>
                <a:gd name="connsiteY0" fmla="*/ 7914 h 70582"/>
                <a:gd name="connsiteX1" fmla="*/ 42758 w 61775"/>
                <a:gd name="connsiteY1" fmla="*/ 1915 h 70582"/>
                <a:gd name="connsiteX2" fmla="*/ 31526 w 61775"/>
                <a:gd name="connsiteY2" fmla="*/ 0 h 70582"/>
                <a:gd name="connsiteX3" fmla="*/ 14933 w 61775"/>
                <a:gd name="connsiteY3" fmla="*/ 4467 h 70582"/>
                <a:gd name="connsiteX4" fmla="*/ 3957 w 61775"/>
                <a:gd name="connsiteY4" fmla="*/ 16976 h 70582"/>
                <a:gd name="connsiteX5" fmla="*/ 0 w 61775"/>
                <a:gd name="connsiteY5" fmla="*/ 35483 h 70582"/>
                <a:gd name="connsiteX6" fmla="*/ 3957 w 61775"/>
                <a:gd name="connsiteY6" fmla="*/ 53990 h 70582"/>
                <a:gd name="connsiteX7" fmla="*/ 15189 w 61775"/>
                <a:gd name="connsiteY7" fmla="*/ 66243 h 70582"/>
                <a:gd name="connsiteX8" fmla="*/ 32547 w 61775"/>
                <a:gd name="connsiteY8" fmla="*/ 70582 h 70582"/>
                <a:gd name="connsiteX9" fmla="*/ 45821 w 61775"/>
                <a:gd name="connsiteY9" fmla="*/ 68285 h 70582"/>
                <a:gd name="connsiteX10" fmla="*/ 55521 w 61775"/>
                <a:gd name="connsiteY10" fmla="*/ 61776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5 h 70582"/>
                <a:gd name="connsiteX25" fmla="*/ 21698 w 61775"/>
                <a:gd name="connsiteY25" fmla="*/ 13657 h 70582"/>
                <a:gd name="connsiteX26" fmla="*/ 31526 w 61775"/>
                <a:gd name="connsiteY26" fmla="*/ 10977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4"/>
                  </a:moveTo>
                  <a:cubicBezTo>
                    <a:pt x="49522" y="5233"/>
                    <a:pt x="46332" y="3191"/>
                    <a:pt x="42758" y="1915"/>
                  </a:cubicBezTo>
                  <a:cubicBezTo>
                    <a:pt x="39184" y="638"/>
                    <a:pt x="35355" y="0"/>
                    <a:pt x="31526" y="0"/>
                  </a:cubicBezTo>
                  <a:cubicBezTo>
                    <a:pt x="25144" y="0"/>
                    <a:pt x="19656" y="1532"/>
                    <a:pt x="14933" y="4467"/>
                  </a:cubicBezTo>
                  <a:cubicBezTo>
                    <a:pt x="10211" y="7403"/>
                    <a:pt x="6509" y="11615"/>
                    <a:pt x="3957" y="16976"/>
                  </a:cubicBezTo>
                  <a:cubicBezTo>
                    <a:pt x="1276" y="22336"/>
                    <a:pt x="0" y="28463"/>
                    <a:pt x="0" y="35483"/>
                  </a:cubicBezTo>
                  <a:cubicBezTo>
                    <a:pt x="0" y="42503"/>
                    <a:pt x="1276" y="48757"/>
                    <a:pt x="3957" y="53990"/>
                  </a:cubicBezTo>
                  <a:cubicBezTo>
                    <a:pt x="6637" y="59223"/>
                    <a:pt x="10338" y="63307"/>
                    <a:pt x="15189" y="66243"/>
                  </a:cubicBezTo>
                  <a:cubicBezTo>
                    <a:pt x="20039" y="69178"/>
                    <a:pt x="25782" y="70582"/>
                    <a:pt x="32547" y="70582"/>
                  </a:cubicBezTo>
                  <a:cubicBezTo>
                    <a:pt x="37525" y="70582"/>
                    <a:pt x="41992" y="69816"/>
                    <a:pt x="45821" y="68285"/>
                  </a:cubicBezTo>
                  <a:cubicBezTo>
                    <a:pt x="49778" y="66753"/>
                    <a:pt x="52968" y="64583"/>
                    <a:pt x="55521" y="61776"/>
                  </a:cubicBezTo>
                  <a:cubicBezTo>
                    <a:pt x="58074" y="58968"/>
                    <a:pt x="59861" y="55777"/>
                    <a:pt x="60882" y="52075"/>
                  </a:cubicBezTo>
                  <a:lnTo>
                    <a:pt x="48246" y="49778"/>
                  </a:lnTo>
                  <a:cubicBezTo>
                    <a:pt x="47480" y="51948"/>
                    <a:pt x="46332" y="53735"/>
                    <a:pt x="44800" y="55138"/>
                  </a:cubicBezTo>
                  <a:cubicBezTo>
                    <a:pt x="43268" y="56543"/>
                    <a:pt x="41481" y="57691"/>
                    <a:pt x="39439" y="58457"/>
                  </a:cubicBezTo>
                  <a:cubicBezTo>
                    <a:pt x="37397" y="59223"/>
                    <a:pt x="35100" y="59478"/>
                    <a:pt x="32547" y="59478"/>
                  </a:cubicBezTo>
                  <a:cubicBezTo>
                    <a:pt x="28718" y="59478"/>
                    <a:pt x="25272" y="58585"/>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5"/>
                  </a:cubicBezTo>
                  <a:cubicBezTo>
                    <a:pt x="16848" y="17869"/>
                    <a:pt x="18890" y="15444"/>
                    <a:pt x="21698" y="13657"/>
                  </a:cubicBezTo>
                  <a:cubicBezTo>
                    <a:pt x="24506" y="11870"/>
                    <a:pt x="27697" y="10977"/>
                    <a:pt x="31526" y="10977"/>
                  </a:cubicBezTo>
                  <a:cubicBezTo>
                    <a:pt x="34972" y="10977"/>
                    <a:pt x="37908" y="11743"/>
                    <a:pt x="40588" y="13274"/>
                  </a:cubicBezTo>
                  <a:cubicBezTo>
                    <a:pt x="43141" y="14806"/>
                    <a:pt x="45183" y="16976"/>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10" name="Freeform 209">
              <a:extLst>
                <a:ext uri="{FF2B5EF4-FFF2-40B4-BE49-F238E27FC236}">
                  <a16:creationId xmlns:a16="http://schemas.microsoft.com/office/drawing/2014/main" id="{7C432F91-9E9A-850F-A154-3B15F5443F7E}"/>
                </a:ext>
              </a:extLst>
            </p:cNvPr>
            <p:cNvSpPr/>
            <p:nvPr/>
          </p:nvSpPr>
          <p:spPr>
            <a:xfrm>
              <a:off x="2600818" y="6299425"/>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5 h 70709"/>
                <a:gd name="connsiteX8" fmla="*/ 30505 w 56797"/>
                <a:gd name="connsiteY8" fmla="*/ 10849 h 70709"/>
                <a:gd name="connsiteX9" fmla="*/ 40205 w 56797"/>
                <a:gd name="connsiteY9" fmla="*/ 14040 h 70709"/>
                <a:gd name="connsiteX10" fmla="*/ 43523 w 56797"/>
                <a:gd name="connsiteY10" fmla="*/ 23102 h 70709"/>
                <a:gd name="connsiteX11" fmla="*/ 43523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2 h 70709"/>
                <a:gd name="connsiteX17" fmla="*/ 2170 w 56797"/>
                <a:gd name="connsiteY17" fmla="*/ 40333 h 70709"/>
                <a:gd name="connsiteX18" fmla="*/ 0 w 56797"/>
                <a:gd name="connsiteY18" fmla="*/ 49905 h 70709"/>
                <a:gd name="connsiteX19" fmla="*/ 3063 w 56797"/>
                <a:gd name="connsiteY19" fmla="*/ 61265 h 70709"/>
                <a:gd name="connsiteX20" fmla="*/ 11360 w 56797"/>
                <a:gd name="connsiteY20" fmla="*/ 68285 h 70709"/>
                <a:gd name="connsiteX21" fmla="*/ 23102 w 56797"/>
                <a:gd name="connsiteY21" fmla="*/ 70710 h 70709"/>
                <a:gd name="connsiteX22" fmla="*/ 32802 w 56797"/>
                <a:gd name="connsiteY22" fmla="*/ 69051 h 70709"/>
                <a:gd name="connsiteX23" fmla="*/ 39439 w 56797"/>
                <a:gd name="connsiteY23" fmla="*/ 64967 h 70709"/>
                <a:gd name="connsiteX24" fmla="*/ 43268 w 56797"/>
                <a:gd name="connsiteY24" fmla="*/ 59861 h 70709"/>
                <a:gd name="connsiteX25" fmla="*/ 43779 w 56797"/>
                <a:gd name="connsiteY25" fmla="*/ 59861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3 h 70709"/>
                <a:gd name="connsiteX30" fmla="*/ 47608 w 56797"/>
                <a:gd name="connsiteY30" fmla="*/ 4467 h 70709"/>
                <a:gd name="connsiteX31" fmla="*/ 43523 w 56797"/>
                <a:gd name="connsiteY31" fmla="*/ 44672 h 70709"/>
                <a:gd name="connsiteX32" fmla="*/ 41481 w 56797"/>
                <a:gd name="connsiteY32" fmla="*/ 52203 h 70709"/>
                <a:gd name="connsiteX33" fmla="*/ 35483 w 56797"/>
                <a:gd name="connsiteY33" fmla="*/ 57946 h 70709"/>
                <a:gd name="connsiteX34" fmla="*/ 26037 w 56797"/>
                <a:gd name="connsiteY34" fmla="*/ 60116 h 70709"/>
                <a:gd name="connsiteX35" fmla="*/ 16720 w 56797"/>
                <a:gd name="connsiteY35" fmla="*/ 57564 h 70709"/>
                <a:gd name="connsiteX36" fmla="*/ 13019 w 56797"/>
                <a:gd name="connsiteY36" fmla="*/ 50161 h 70709"/>
                <a:gd name="connsiteX37" fmla="*/ 14933 w 56797"/>
                <a:gd name="connsiteY37" fmla="*/ 44417 h 70709"/>
                <a:gd name="connsiteX38" fmla="*/ 20039 w 56797"/>
                <a:gd name="connsiteY38" fmla="*/ 41098 h 70709"/>
                <a:gd name="connsiteX39" fmla="*/ 27059 w 56797"/>
                <a:gd name="connsiteY39" fmla="*/ 39440 h 70709"/>
                <a:gd name="connsiteX40" fmla="*/ 31143 w 56797"/>
                <a:gd name="connsiteY40" fmla="*/ 38929 h 70709"/>
                <a:gd name="connsiteX41" fmla="*/ 36121 w 56797"/>
                <a:gd name="connsiteY41" fmla="*/ 38163 h 70709"/>
                <a:gd name="connsiteX42" fmla="*/ 40716 w 56797"/>
                <a:gd name="connsiteY42" fmla="*/ 37142 h 70709"/>
                <a:gd name="connsiteX43" fmla="*/ 43396 w 56797"/>
                <a:gd name="connsiteY43" fmla="*/ 35865 h 70709"/>
                <a:gd name="connsiteX44" fmla="*/ 43396 w 56797"/>
                <a:gd name="connsiteY44" fmla="*/ 44672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7" y="2808"/>
                    <a:pt x="41992" y="1659"/>
                    <a:pt x="38929" y="1021"/>
                  </a:cubicBezTo>
                  <a:cubicBezTo>
                    <a:pt x="35865" y="383"/>
                    <a:pt x="32930" y="0"/>
                    <a:pt x="30249" y="0"/>
                  </a:cubicBezTo>
                  <a:cubicBezTo>
                    <a:pt x="26165" y="0"/>
                    <a:pt x="22208" y="638"/>
                    <a:pt x="18507" y="1787"/>
                  </a:cubicBezTo>
                  <a:cubicBezTo>
                    <a:pt x="14806" y="2936"/>
                    <a:pt x="11487" y="4850"/>
                    <a:pt x="8552" y="7403"/>
                  </a:cubicBezTo>
                  <a:cubicBezTo>
                    <a:pt x="5744" y="9956"/>
                    <a:pt x="3574" y="13274"/>
                    <a:pt x="2042" y="17486"/>
                  </a:cubicBezTo>
                  <a:lnTo>
                    <a:pt x="14550" y="20294"/>
                  </a:lnTo>
                  <a:cubicBezTo>
                    <a:pt x="15571" y="17869"/>
                    <a:pt x="17358" y="15699"/>
                    <a:pt x="19911" y="13785"/>
                  </a:cubicBezTo>
                  <a:cubicBezTo>
                    <a:pt x="22464" y="11870"/>
                    <a:pt x="26037" y="10849"/>
                    <a:pt x="30505" y="10849"/>
                  </a:cubicBezTo>
                  <a:cubicBezTo>
                    <a:pt x="34972" y="10849"/>
                    <a:pt x="38035" y="11870"/>
                    <a:pt x="40205" y="14040"/>
                  </a:cubicBezTo>
                  <a:cubicBezTo>
                    <a:pt x="42375" y="16210"/>
                    <a:pt x="43523" y="19145"/>
                    <a:pt x="43523" y="23102"/>
                  </a:cubicBezTo>
                  <a:lnTo>
                    <a:pt x="43523" y="23357"/>
                  </a:lnTo>
                  <a:cubicBezTo>
                    <a:pt x="43523" y="25017"/>
                    <a:pt x="42885" y="26165"/>
                    <a:pt x="41737" y="26803"/>
                  </a:cubicBezTo>
                  <a:cubicBezTo>
                    <a:pt x="40588" y="27569"/>
                    <a:pt x="38673" y="28080"/>
                    <a:pt x="36121" y="28335"/>
                  </a:cubicBezTo>
                  <a:cubicBezTo>
                    <a:pt x="33568" y="28591"/>
                    <a:pt x="30249" y="28973"/>
                    <a:pt x="26165" y="29484"/>
                  </a:cubicBezTo>
                  <a:cubicBezTo>
                    <a:pt x="22974" y="29867"/>
                    <a:pt x="19783" y="30377"/>
                    <a:pt x="16593" y="31143"/>
                  </a:cubicBezTo>
                  <a:cubicBezTo>
                    <a:pt x="13529" y="31909"/>
                    <a:pt x="10721" y="32930"/>
                    <a:pt x="8169" y="34462"/>
                  </a:cubicBezTo>
                  <a:cubicBezTo>
                    <a:pt x="5616" y="35865"/>
                    <a:pt x="3701" y="37908"/>
                    <a:pt x="2170" y="40333"/>
                  </a:cubicBezTo>
                  <a:cubicBezTo>
                    <a:pt x="638" y="42886"/>
                    <a:pt x="0" y="45949"/>
                    <a:pt x="0" y="49905"/>
                  </a:cubicBezTo>
                  <a:cubicBezTo>
                    <a:pt x="0" y="54373"/>
                    <a:pt x="1021" y="58202"/>
                    <a:pt x="3063" y="61265"/>
                  </a:cubicBezTo>
                  <a:cubicBezTo>
                    <a:pt x="5105" y="64328"/>
                    <a:pt x="7913" y="66753"/>
                    <a:pt x="11360" y="68285"/>
                  </a:cubicBezTo>
                  <a:cubicBezTo>
                    <a:pt x="14806" y="69944"/>
                    <a:pt x="18762" y="70710"/>
                    <a:pt x="23102" y="70710"/>
                  </a:cubicBezTo>
                  <a:cubicBezTo>
                    <a:pt x="26931" y="70710"/>
                    <a:pt x="30122" y="70199"/>
                    <a:pt x="32802" y="69051"/>
                  </a:cubicBezTo>
                  <a:cubicBezTo>
                    <a:pt x="35483" y="67902"/>
                    <a:pt x="37652" y="66625"/>
                    <a:pt x="39439" y="64967"/>
                  </a:cubicBezTo>
                  <a:cubicBezTo>
                    <a:pt x="41098" y="63307"/>
                    <a:pt x="42502" y="61648"/>
                    <a:pt x="43268" y="59861"/>
                  </a:cubicBezTo>
                  <a:lnTo>
                    <a:pt x="43779" y="59861"/>
                  </a:lnTo>
                  <a:lnTo>
                    <a:pt x="43779" y="69178"/>
                  </a:lnTo>
                  <a:lnTo>
                    <a:pt x="56798" y="69178"/>
                  </a:lnTo>
                  <a:lnTo>
                    <a:pt x="56798" y="23868"/>
                  </a:lnTo>
                  <a:cubicBezTo>
                    <a:pt x="56798" y="18890"/>
                    <a:pt x="55904" y="14806"/>
                    <a:pt x="54245" y="11743"/>
                  </a:cubicBezTo>
                  <a:cubicBezTo>
                    <a:pt x="52586" y="8552"/>
                    <a:pt x="50288" y="6254"/>
                    <a:pt x="47608" y="4467"/>
                  </a:cubicBezTo>
                  <a:close/>
                  <a:moveTo>
                    <a:pt x="43523" y="44672"/>
                  </a:moveTo>
                  <a:cubicBezTo>
                    <a:pt x="43523" y="47353"/>
                    <a:pt x="42885" y="49905"/>
                    <a:pt x="41481" y="52203"/>
                  </a:cubicBezTo>
                  <a:cubicBezTo>
                    <a:pt x="40077" y="54500"/>
                    <a:pt x="38163" y="56415"/>
                    <a:pt x="35483" y="57946"/>
                  </a:cubicBezTo>
                  <a:cubicBezTo>
                    <a:pt x="32802" y="59351"/>
                    <a:pt x="29739" y="60116"/>
                    <a:pt x="26037" y="60116"/>
                  </a:cubicBezTo>
                  <a:cubicBezTo>
                    <a:pt x="22336" y="60116"/>
                    <a:pt x="19145" y="59223"/>
                    <a:pt x="16720" y="57564"/>
                  </a:cubicBezTo>
                  <a:cubicBezTo>
                    <a:pt x="14295" y="55904"/>
                    <a:pt x="13019" y="53352"/>
                    <a:pt x="13019" y="50161"/>
                  </a:cubicBezTo>
                  <a:cubicBezTo>
                    <a:pt x="13019" y="47736"/>
                    <a:pt x="13657" y="45949"/>
                    <a:pt x="14933" y="44417"/>
                  </a:cubicBezTo>
                  <a:cubicBezTo>
                    <a:pt x="16210" y="43013"/>
                    <a:pt x="17869" y="41864"/>
                    <a:pt x="20039" y="41098"/>
                  </a:cubicBezTo>
                  <a:cubicBezTo>
                    <a:pt x="22208" y="40333"/>
                    <a:pt x="24506" y="39822"/>
                    <a:pt x="27059" y="39440"/>
                  </a:cubicBezTo>
                  <a:cubicBezTo>
                    <a:pt x="28207" y="39312"/>
                    <a:pt x="29484" y="39056"/>
                    <a:pt x="31143" y="38929"/>
                  </a:cubicBezTo>
                  <a:cubicBezTo>
                    <a:pt x="32802" y="38673"/>
                    <a:pt x="34461" y="38418"/>
                    <a:pt x="36121" y="38163"/>
                  </a:cubicBezTo>
                  <a:cubicBezTo>
                    <a:pt x="37780" y="37908"/>
                    <a:pt x="39439" y="37525"/>
                    <a:pt x="40716" y="37142"/>
                  </a:cubicBezTo>
                  <a:cubicBezTo>
                    <a:pt x="42120" y="36759"/>
                    <a:pt x="43013" y="36249"/>
                    <a:pt x="43396" y="35865"/>
                  </a:cubicBezTo>
                  <a:lnTo>
                    <a:pt x="43396" y="44672"/>
                  </a:lnTo>
                  <a:close/>
                </a:path>
              </a:pathLst>
            </a:custGeom>
            <a:solidFill>
              <a:srgbClr val="14336A"/>
            </a:solidFill>
            <a:ln w="0" cap="flat">
              <a:noFill/>
              <a:prstDash val="solid"/>
              <a:miter/>
            </a:ln>
          </p:spPr>
          <p:txBody>
            <a:bodyPr rtlCol="0" anchor="ctr"/>
            <a:lstStyle/>
            <a:p>
              <a:endParaRPr lang="en-GB" sz="1013"/>
            </a:p>
          </p:txBody>
        </p:sp>
        <p:sp>
          <p:nvSpPr>
            <p:cNvPr id="211" name="Freeform 210">
              <a:extLst>
                <a:ext uri="{FF2B5EF4-FFF2-40B4-BE49-F238E27FC236}">
                  <a16:creationId xmlns:a16="http://schemas.microsoft.com/office/drawing/2014/main" id="{171E050E-9D43-814F-E823-3F5072541487}"/>
                </a:ext>
              </a:extLst>
            </p:cNvPr>
            <p:cNvSpPr/>
            <p:nvPr/>
          </p:nvSpPr>
          <p:spPr>
            <a:xfrm>
              <a:off x="2678420" y="6299425"/>
              <a:ext cx="56797" cy="69178"/>
            </a:xfrm>
            <a:custGeom>
              <a:avLst/>
              <a:gdLst>
                <a:gd name="connsiteX0" fmla="*/ 46076 w 56797"/>
                <a:gd name="connsiteY0" fmla="*/ 2936 h 69178"/>
                <a:gd name="connsiteX1" fmla="*/ 33823 w 56797"/>
                <a:gd name="connsiteY1" fmla="*/ 0 h 69178"/>
                <a:gd name="connsiteX2" fmla="*/ 21060 w 56797"/>
                <a:gd name="connsiteY2" fmla="*/ 3319 h 69178"/>
                <a:gd name="connsiteX3" fmla="*/ 13657 w 56797"/>
                <a:gd name="connsiteY3" fmla="*/ 11998 h 69178"/>
                <a:gd name="connsiteX4" fmla="*/ 12764 w 56797"/>
                <a:gd name="connsiteY4" fmla="*/ 11998 h 69178"/>
                <a:gd name="connsiteX5" fmla="*/ 12764 w 56797"/>
                <a:gd name="connsiteY5" fmla="*/ 894 h 69178"/>
                <a:gd name="connsiteX6" fmla="*/ 0 w 56797"/>
                <a:gd name="connsiteY6" fmla="*/ 894 h 69178"/>
                <a:gd name="connsiteX7" fmla="*/ 0 w 56797"/>
                <a:gd name="connsiteY7" fmla="*/ 69178 h 69178"/>
                <a:gd name="connsiteX8" fmla="*/ 13274 w 56797"/>
                <a:gd name="connsiteY8" fmla="*/ 69178 h 69178"/>
                <a:gd name="connsiteX9" fmla="*/ 13274 w 56797"/>
                <a:gd name="connsiteY9" fmla="*/ 28591 h 69178"/>
                <a:gd name="connsiteX10" fmla="*/ 15316 w 56797"/>
                <a:gd name="connsiteY10" fmla="*/ 19273 h 69178"/>
                <a:gd name="connsiteX11" fmla="*/ 20932 w 56797"/>
                <a:gd name="connsiteY11" fmla="*/ 13402 h 69178"/>
                <a:gd name="connsiteX12" fmla="*/ 29101 w 56797"/>
                <a:gd name="connsiteY12" fmla="*/ 11360 h 69178"/>
                <a:gd name="connsiteX13" fmla="*/ 39694 w 56797"/>
                <a:gd name="connsiteY13" fmla="*/ 15571 h 69178"/>
                <a:gd name="connsiteX14" fmla="*/ 43523 w 56797"/>
                <a:gd name="connsiteY14" fmla="*/ 27186 h 69178"/>
                <a:gd name="connsiteX15" fmla="*/ 43523 w 56797"/>
                <a:gd name="connsiteY15" fmla="*/ 69051 h 69178"/>
                <a:gd name="connsiteX16" fmla="*/ 56798 w 56797"/>
                <a:gd name="connsiteY16" fmla="*/ 69051 h 69178"/>
                <a:gd name="connsiteX17" fmla="*/ 56798 w 56797"/>
                <a:gd name="connsiteY17" fmla="*/ 25655 h 69178"/>
                <a:gd name="connsiteX18" fmla="*/ 53862 w 56797"/>
                <a:gd name="connsiteY18" fmla="*/ 11487 h 69178"/>
                <a:gd name="connsiteX19" fmla="*/ 45693 w 56797"/>
                <a:gd name="connsiteY19" fmla="*/ 2808 h 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8">
                  <a:moveTo>
                    <a:pt x="46076" y="2936"/>
                  </a:moveTo>
                  <a:cubicBezTo>
                    <a:pt x="42630" y="1021"/>
                    <a:pt x="38546" y="0"/>
                    <a:pt x="33823" y="0"/>
                  </a:cubicBezTo>
                  <a:cubicBezTo>
                    <a:pt x="28718" y="0"/>
                    <a:pt x="24506" y="1149"/>
                    <a:pt x="21060" y="3319"/>
                  </a:cubicBezTo>
                  <a:cubicBezTo>
                    <a:pt x="17741" y="5489"/>
                    <a:pt x="15188" y="8424"/>
                    <a:pt x="13657" y="11998"/>
                  </a:cubicBezTo>
                  <a:lnTo>
                    <a:pt x="12764" y="11998"/>
                  </a:lnTo>
                  <a:lnTo>
                    <a:pt x="12764" y="894"/>
                  </a:lnTo>
                  <a:lnTo>
                    <a:pt x="0" y="894"/>
                  </a:lnTo>
                  <a:lnTo>
                    <a:pt x="0" y="69178"/>
                  </a:lnTo>
                  <a:lnTo>
                    <a:pt x="13274" y="69178"/>
                  </a:lnTo>
                  <a:lnTo>
                    <a:pt x="13274" y="28591"/>
                  </a:lnTo>
                  <a:cubicBezTo>
                    <a:pt x="13274" y="25017"/>
                    <a:pt x="13912" y="21826"/>
                    <a:pt x="15316" y="19273"/>
                  </a:cubicBezTo>
                  <a:cubicBezTo>
                    <a:pt x="16720" y="16720"/>
                    <a:pt x="18635" y="14806"/>
                    <a:pt x="20932" y="13402"/>
                  </a:cubicBezTo>
                  <a:cubicBezTo>
                    <a:pt x="23357" y="12125"/>
                    <a:pt x="26037" y="11360"/>
                    <a:pt x="29101" y="11360"/>
                  </a:cubicBezTo>
                  <a:cubicBezTo>
                    <a:pt x="33568" y="11360"/>
                    <a:pt x="37142" y="12764"/>
                    <a:pt x="39694" y="15571"/>
                  </a:cubicBezTo>
                  <a:cubicBezTo>
                    <a:pt x="42247" y="18379"/>
                    <a:pt x="43523" y="22209"/>
                    <a:pt x="43523" y="27186"/>
                  </a:cubicBezTo>
                  <a:lnTo>
                    <a:pt x="43523" y="69051"/>
                  </a:lnTo>
                  <a:lnTo>
                    <a:pt x="56798" y="69051"/>
                  </a:lnTo>
                  <a:lnTo>
                    <a:pt x="56798" y="25655"/>
                  </a:lnTo>
                  <a:cubicBezTo>
                    <a:pt x="56798" y="20039"/>
                    <a:pt x="55776" y="15316"/>
                    <a:pt x="53862" y="11487"/>
                  </a:cubicBezTo>
                  <a:cubicBezTo>
                    <a:pt x="51947" y="7658"/>
                    <a:pt x="49267" y="4723"/>
                    <a:pt x="45693" y="2808"/>
                  </a:cubicBezTo>
                  <a:close/>
                </a:path>
              </a:pathLst>
            </a:custGeom>
            <a:solidFill>
              <a:srgbClr val="14336A"/>
            </a:solidFill>
            <a:ln w="0" cap="flat">
              <a:noFill/>
              <a:prstDash val="solid"/>
              <a:miter/>
            </a:ln>
          </p:spPr>
          <p:txBody>
            <a:bodyPr rtlCol="0" anchor="ctr"/>
            <a:lstStyle/>
            <a:p>
              <a:endParaRPr lang="en-GB" sz="1013"/>
            </a:p>
          </p:txBody>
        </p:sp>
        <p:sp>
          <p:nvSpPr>
            <p:cNvPr id="212" name="Freeform 211">
              <a:extLst>
                <a:ext uri="{FF2B5EF4-FFF2-40B4-BE49-F238E27FC236}">
                  <a16:creationId xmlns:a16="http://schemas.microsoft.com/office/drawing/2014/main" id="{DAB800DA-E147-A1D0-9029-655B4A53F473}"/>
                </a:ext>
              </a:extLst>
            </p:cNvPr>
            <p:cNvSpPr/>
            <p:nvPr/>
          </p:nvSpPr>
          <p:spPr>
            <a:xfrm>
              <a:off x="2164306" y="6435101"/>
              <a:ext cx="67518" cy="91258"/>
            </a:xfrm>
            <a:custGeom>
              <a:avLst/>
              <a:gdLst>
                <a:gd name="connsiteX0" fmla="*/ 50033 w 67518"/>
                <a:gd name="connsiteY0" fmla="*/ 53096 h 91258"/>
                <a:gd name="connsiteX1" fmla="*/ 60499 w 67518"/>
                <a:gd name="connsiteY1" fmla="*/ 43268 h 91258"/>
                <a:gd name="connsiteX2" fmla="*/ 63945 w 67518"/>
                <a:gd name="connsiteY2" fmla="*/ 28591 h 91258"/>
                <a:gd name="connsiteX3" fmla="*/ 60499 w 67518"/>
                <a:gd name="connsiteY3" fmla="*/ 13785 h 91258"/>
                <a:gd name="connsiteX4" fmla="*/ 50033 w 67518"/>
                <a:gd name="connsiteY4" fmla="*/ 3702 h 91258"/>
                <a:gd name="connsiteX5" fmla="*/ 32419 w 67518"/>
                <a:gd name="connsiteY5" fmla="*/ 0 h 91258"/>
                <a:gd name="connsiteX6" fmla="*/ 0 w 67518"/>
                <a:gd name="connsiteY6" fmla="*/ 0 h 91258"/>
                <a:gd name="connsiteX7" fmla="*/ 0 w 67518"/>
                <a:gd name="connsiteY7" fmla="*/ 91132 h 91258"/>
                <a:gd name="connsiteX8" fmla="*/ 13784 w 67518"/>
                <a:gd name="connsiteY8" fmla="*/ 91132 h 91258"/>
                <a:gd name="connsiteX9" fmla="*/ 13784 w 67518"/>
                <a:gd name="connsiteY9" fmla="*/ 56670 h 91258"/>
                <a:gd name="connsiteX10" fmla="*/ 32419 w 67518"/>
                <a:gd name="connsiteY10" fmla="*/ 56670 h 91258"/>
                <a:gd name="connsiteX11" fmla="*/ 33313 w 67518"/>
                <a:gd name="connsiteY11" fmla="*/ 56670 h 91258"/>
                <a:gd name="connsiteX12" fmla="*/ 51820 w 67518"/>
                <a:gd name="connsiteY12" fmla="*/ 91259 h 91258"/>
                <a:gd name="connsiteX13" fmla="*/ 67519 w 67518"/>
                <a:gd name="connsiteY13" fmla="*/ 91259 h 91258"/>
                <a:gd name="connsiteX14" fmla="*/ 47225 w 67518"/>
                <a:gd name="connsiteY14" fmla="*/ 54245 h 91258"/>
                <a:gd name="connsiteX15" fmla="*/ 50033 w 67518"/>
                <a:gd name="connsiteY15" fmla="*/ 53351 h 91258"/>
                <a:gd name="connsiteX16" fmla="*/ 13784 w 67518"/>
                <a:gd name="connsiteY16" fmla="*/ 11743 h 91258"/>
                <a:gd name="connsiteX17" fmla="*/ 31015 w 67518"/>
                <a:gd name="connsiteY17" fmla="*/ 11743 h 91258"/>
                <a:gd name="connsiteX18" fmla="*/ 41992 w 67518"/>
                <a:gd name="connsiteY18" fmla="*/ 13785 h 91258"/>
                <a:gd name="connsiteX19" fmla="*/ 48118 w 67518"/>
                <a:gd name="connsiteY19" fmla="*/ 19656 h 91258"/>
                <a:gd name="connsiteX20" fmla="*/ 50160 w 67518"/>
                <a:gd name="connsiteY20" fmla="*/ 28591 h 91258"/>
                <a:gd name="connsiteX21" fmla="*/ 48246 w 67518"/>
                <a:gd name="connsiteY21" fmla="*/ 37397 h 91258"/>
                <a:gd name="connsiteX22" fmla="*/ 42119 w 67518"/>
                <a:gd name="connsiteY22" fmla="*/ 43013 h 91258"/>
                <a:gd name="connsiteX23" fmla="*/ 31271 w 67518"/>
                <a:gd name="connsiteY23" fmla="*/ 44928 h 91258"/>
                <a:gd name="connsiteX24" fmla="*/ 13784 w 67518"/>
                <a:gd name="connsiteY24" fmla="*/ 44928 h 91258"/>
                <a:gd name="connsiteX25" fmla="*/ 13784 w 67518"/>
                <a:gd name="connsiteY25" fmla="*/ 11870 h 9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518" h="91258">
                  <a:moveTo>
                    <a:pt x="50033" y="53096"/>
                  </a:moveTo>
                  <a:cubicBezTo>
                    <a:pt x="54755" y="50799"/>
                    <a:pt x="58202" y="47480"/>
                    <a:pt x="60499" y="43268"/>
                  </a:cubicBezTo>
                  <a:cubicBezTo>
                    <a:pt x="62796" y="39056"/>
                    <a:pt x="63945" y="34079"/>
                    <a:pt x="63945" y="28591"/>
                  </a:cubicBezTo>
                  <a:cubicBezTo>
                    <a:pt x="63945" y="23102"/>
                    <a:pt x="62796" y="17997"/>
                    <a:pt x="60499" y="13785"/>
                  </a:cubicBezTo>
                  <a:cubicBezTo>
                    <a:pt x="58202" y="9445"/>
                    <a:pt x="54755" y="6127"/>
                    <a:pt x="50033" y="3702"/>
                  </a:cubicBezTo>
                  <a:cubicBezTo>
                    <a:pt x="45310" y="1276"/>
                    <a:pt x="39439" y="0"/>
                    <a:pt x="32419" y="0"/>
                  </a:cubicBezTo>
                  <a:lnTo>
                    <a:pt x="0" y="0"/>
                  </a:lnTo>
                  <a:lnTo>
                    <a:pt x="0" y="91132"/>
                  </a:lnTo>
                  <a:lnTo>
                    <a:pt x="13784" y="91132"/>
                  </a:lnTo>
                  <a:lnTo>
                    <a:pt x="13784" y="56670"/>
                  </a:lnTo>
                  <a:lnTo>
                    <a:pt x="32419" y="56670"/>
                  </a:lnTo>
                  <a:cubicBezTo>
                    <a:pt x="32419" y="56670"/>
                    <a:pt x="32930" y="56670"/>
                    <a:pt x="33313" y="56670"/>
                  </a:cubicBezTo>
                  <a:lnTo>
                    <a:pt x="51820" y="91259"/>
                  </a:lnTo>
                  <a:lnTo>
                    <a:pt x="67519" y="91259"/>
                  </a:lnTo>
                  <a:lnTo>
                    <a:pt x="47225" y="54245"/>
                  </a:lnTo>
                  <a:cubicBezTo>
                    <a:pt x="48118" y="53862"/>
                    <a:pt x="49267" y="53735"/>
                    <a:pt x="50033" y="53351"/>
                  </a:cubicBezTo>
                  <a:close/>
                  <a:moveTo>
                    <a:pt x="13784" y="11743"/>
                  </a:moveTo>
                  <a:lnTo>
                    <a:pt x="31015" y="11743"/>
                  </a:lnTo>
                  <a:cubicBezTo>
                    <a:pt x="35610" y="11743"/>
                    <a:pt x="39184" y="12381"/>
                    <a:pt x="41992" y="13785"/>
                  </a:cubicBezTo>
                  <a:cubicBezTo>
                    <a:pt x="44800" y="15189"/>
                    <a:pt x="46842" y="17103"/>
                    <a:pt x="48118" y="19656"/>
                  </a:cubicBezTo>
                  <a:cubicBezTo>
                    <a:pt x="49395" y="22209"/>
                    <a:pt x="50160" y="25144"/>
                    <a:pt x="50160" y="28591"/>
                  </a:cubicBezTo>
                  <a:cubicBezTo>
                    <a:pt x="50160" y="32037"/>
                    <a:pt x="49522" y="34972"/>
                    <a:pt x="48246" y="37397"/>
                  </a:cubicBezTo>
                  <a:cubicBezTo>
                    <a:pt x="46970" y="39822"/>
                    <a:pt x="44927" y="41737"/>
                    <a:pt x="42119" y="43013"/>
                  </a:cubicBezTo>
                  <a:cubicBezTo>
                    <a:pt x="39311" y="44289"/>
                    <a:pt x="35738" y="44928"/>
                    <a:pt x="31271" y="44928"/>
                  </a:cubicBezTo>
                  <a:lnTo>
                    <a:pt x="13784" y="44928"/>
                  </a:lnTo>
                  <a:lnTo>
                    <a:pt x="13784" y="11870"/>
                  </a:lnTo>
                  <a:close/>
                </a:path>
              </a:pathLst>
            </a:custGeom>
            <a:solidFill>
              <a:srgbClr val="14336A"/>
            </a:solidFill>
            <a:ln w="0" cap="flat">
              <a:noFill/>
              <a:prstDash val="solid"/>
              <a:miter/>
            </a:ln>
          </p:spPr>
          <p:txBody>
            <a:bodyPr rtlCol="0" anchor="ctr"/>
            <a:lstStyle/>
            <a:p>
              <a:endParaRPr lang="en-GB" sz="1013"/>
            </a:p>
          </p:txBody>
        </p:sp>
        <p:sp>
          <p:nvSpPr>
            <p:cNvPr id="213" name="Freeform 212">
              <a:extLst>
                <a:ext uri="{FF2B5EF4-FFF2-40B4-BE49-F238E27FC236}">
                  <a16:creationId xmlns:a16="http://schemas.microsoft.com/office/drawing/2014/main" id="{AB3161E6-2859-851C-F4C2-43B65DBC0F9D}"/>
                </a:ext>
              </a:extLst>
            </p:cNvPr>
            <p:cNvSpPr/>
            <p:nvPr/>
          </p:nvSpPr>
          <p:spPr>
            <a:xfrm>
              <a:off x="2243312"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350 w 61775"/>
                <a:gd name="connsiteY21" fmla="*/ 18379 h 70582"/>
                <a:gd name="connsiteX22" fmla="*/ 52586 w 61775"/>
                <a:gd name="connsiteY22" fmla="*/ 7786 h 70582"/>
                <a:gd name="connsiteX23" fmla="*/ 13402 w 61775"/>
                <a:gd name="connsiteY23" fmla="*/ 29101 h 70582"/>
                <a:gd name="connsiteX24" fmla="*/ 15444 w 61775"/>
                <a:gd name="connsiteY24" fmla="*/ 20804 h 70582"/>
                <a:gd name="connsiteX25" fmla="*/ 21826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10" y="11614"/>
                    <a:pt x="3957" y="16975"/>
                  </a:cubicBezTo>
                  <a:cubicBezTo>
                    <a:pt x="1276" y="22336"/>
                    <a:pt x="0" y="28462"/>
                    <a:pt x="0" y="35483"/>
                  </a:cubicBezTo>
                  <a:cubicBezTo>
                    <a:pt x="0" y="42502"/>
                    <a:pt x="1276" y="48756"/>
                    <a:pt x="3957" y="53989"/>
                  </a:cubicBezTo>
                  <a:cubicBezTo>
                    <a:pt x="6637" y="59222"/>
                    <a:pt x="10339" y="63307"/>
                    <a:pt x="15189" y="66242"/>
                  </a:cubicBezTo>
                  <a:cubicBezTo>
                    <a:pt x="20039" y="69178"/>
                    <a:pt x="25782" y="70582"/>
                    <a:pt x="32547" y="70582"/>
                  </a:cubicBezTo>
                  <a:cubicBezTo>
                    <a:pt x="37525" y="70582"/>
                    <a:pt x="41992" y="69816"/>
                    <a:pt x="45821" y="68284"/>
                  </a:cubicBezTo>
                  <a:cubicBezTo>
                    <a:pt x="49778" y="66753"/>
                    <a:pt x="52969"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350" y="18379"/>
                  </a:cubicBezTo>
                  <a:cubicBezTo>
                    <a:pt x="57691" y="14040"/>
                    <a:pt x="55394" y="10466"/>
                    <a:pt x="52586" y="7786"/>
                  </a:cubicBezTo>
                  <a:close/>
                  <a:moveTo>
                    <a:pt x="13402" y="29101"/>
                  </a:moveTo>
                  <a:cubicBezTo>
                    <a:pt x="13529" y="26165"/>
                    <a:pt x="14167" y="23357"/>
                    <a:pt x="15444" y="20804"/>
                  </a:cubicBezTo>
                  <a:cubicBezTo>
                    <a:pt x="16975" y="17869"/>
                    <a:pt x="19018" y="15444"/>
                    <a:pt x="21826" y="13657"/>
                  </a:cubicBezTo>
                  <a:cubicBezTo>
                    <a:pt x="24634" y="11870"/>
                    <a:pt x="27825"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14" name="Freeform 213">
              <a:extLst>
                <a:ext uri="{FF2B5EF4-FFF2-40B4-BE49-F238E27FC236}">
                  <a16:creationId xmlns:a16="http://schemas.microsoft.com/office/drawing/2014/main" id="{0DAC2DEF-7BA8-33AE-FB19-BF976135A260}"/>
                </a:ext>
              </a:extLst>
            </p:cNvPr>
            <p:cNvSpPr/>
            <p:nvPr/>
          </p:nvSpPr>
          <p:spPr>
            <a:xfrm>
              <a:off x="2320021" y="6456927"/>
              <a:ext cx="55648" cy="70582"/>
            </a:xfrm>
            <a:custGeom>
              <a:avLst/>
              <a:gdLst>
                <a:gd name="connsiteX0" fmla="*/ 36887 w 55648"/>
                <a:gd name="connsiteY0" fmla="*/ 31015 h 70582"/>
                <a:gd name="connsiteX1" fmla="*/ 26037 w 55648"/>
                <a:gd name="connsiteY1" fmla="*/ 28590 h 70582"/>
                <a:gd name="connsiteX2" fmla="*/ 17869 w 55648"/>
                <a:gd name="connsiteY2" fmla="*/ 25144 h 70582"/>
                <a:gd name="connsiteX3" fmla="*/ 15316 w 55648"/>
                <a:gd name="connsiteY3" fmla="*/ 19656 h 70582"/>
                <a:gd name="connsiteX4" fmla="*/ 19145 w 55648"/>
                <a:gd name="connsiteY4" fmla="*/ 13146 h 70582"/>
                <a:gd name="connsiteX5" fmla="*/ 28590 w 55648"/>
                <a:gd name="connsiteY5" fmla="*/ 10594 h 70582"/>
                <a:gd name="connsiteX6" fmla="*/ 35483 w 55648"/>
                <a:gd name="connsiteY6" fmla="*/ 11870 h 70582"/>
                <a:gd name="connsiteX7" fmla="*/ 39822 w 55648"/>
                <a:gd name="connsiteY7" fmla="*/ 15316 h 70582"/>
                <a:gd name="connsiteX8" fmla="*/ 42247 w 55648"/>
                <a:gd name="connsiteY8" fmla="*/ 19656 h 70582"/>
                <a:gd name="connsiteX9" fmla="*/ 54245 w 55648"/>
                <a:gd name="connsiteY9" fmla="*/ 17486 h 70582"/>
                <a:gd name="connsiteX10" fmla="*/ 45821 w 55648"/>
                <a:gd name="connsiteY10" fmla="*/ 4722 h 70582"/>
                <a:gd name="connsiteX11" fmla="*/ 28335 w 55648"/>
                <a:gd name="connsiteY11" fmla="*/ 0 h 70582"/>
                <a:gd name="connsiteX12" fmla="*/ 14678 w 55648"/>
                <a:gd name="connsiteY12" fmla="*/ 2552 h 70582"/>
                <a:gd name="connsiteX13" fmla="*/ 5361 w 55648"/>
                <a:gd name="connsiteY13" fmla="*/ 9700 h 70582"/>
                <a:gd name="connsiteX14" fmla="*/ 1914 w 55648"/>
                <a:gd name="connsiteY14" fmla="*/ 20294 h 70582"/>
                <a:gd name="connsiteX15" fmla="*/ 6509 w 55648"/>
                <a:gd name="connsiteY15" fmla="*/ 32292 h 70582"/>
                <a:gd name="connsiteX16" fmla="*/ 20677 w 55648"/>
                <a:gd name="connsiteY16" fmla="*/ 39184 h 70582"/>
                <a:gd name="connsiteX17" fmla="*/ 32292 w 55648"/>
                <a:gd name="connsiteY17" fmla="*/ 41737 h 70582"/>
                <a:gd name="connsiteX18" fmla="*/ 39567 w 55648"/>
                <a:gd name="connsiteY18" fmla="*/ 45055 h 70582"/>
                <a:gd name="connsiteX19" fmla="*/ 41992 w 55648"/>
                <a:gd name="connsiteY19" fmla="*/ 50416 h 70582"/>
                <a:gd name="connsiteX20" fmla="*/ 38035 w 55648"/>
                <a:gd name="connsiteY20" fmla="*/ 57052 h 70582"/>
                <a:gd name="connsiteX21" fmla="*/ 27569 w 55648"/>
                <a:gd name="connsiteY21" fmla="*/ 59733 h 70582"/>
                <a:gd name="connsiteX22" fmla="*/ 17869 w 55648"/>
                <a:gd name="connsiteY22" fmla="*/ 57180 h 70582"/>
                <a:gd name="connsiteX23" fmla="*/ 12891 w 55648"/>
                <a:gd name="connsiteY23" fmla="*/ 49650 h 70582"/>
                <a:gd name="connsiteX24" fmla="*/ 0 w 55648"/>
                <a:gd name="connsiteY24" fmla="*/ 51564 h 70582"/>
                <a:gd name="connsiteX25" fmla="*/ 8934 w 55648"/>
                <a:gd name="connsiteY25" fmla="*/ 65604 h 70582"/>
                <a:gd name="connsiteX26" fmla="*/ 27697 w 55648"/>
                <a:gd name="connsiteY26" fmla="*/ 70582 h 70582"/>
                <a:gd name="connsiteX27" fmla="*/ 42247 w 55648"/>
                <a:gd name="connsiteY27" fmla="*/ 67902 h 70582"/>
                <a:gd name="connsiteX28" fmla="*/ 52075 w 55648"/>
                <a:gd name="connsiteY28" fmla="*/ 60371 h 70582"/>
                <a:gd name="connsiteX29" fmla="*/ 55649 w 55648"/>
                <a:gd name="connsiteY29" fmla="*/ 49395 h 70582"/>
                <a:gd name="connsiteX30" fmla="*/ 51054 w 55648"/>
                <a:gd name="connsiteY30" fmla="*/ 37652 h 70582"/>
                <a:gd name="connsiteX31" fmla="*/ 37014 w 55648"/>
                <a:gd name="connsiteY31" fmla="*/ 30887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648" h="70582">
                  <a:moveTo>
                    <a:pt x="36887" y="31015"/>
                  </a:moveTo>
                  <a:lnTo>
                    <a:pt x="26037" y="28590"/>
                  </a:lnTo>
                  <a:cubicBezTo>
                    <a:pt x="22336" y="27697"/>
                    <a:pt x="19528" y="26548"/>
                    <a:pt x="17869" y="25144"/>
                  </a:cubicBezTo>
                  <a:cubicBezTo>
                    <a:pt x="16210" y="23740"/>
                    <a:pt x="15316" y="21953"/>
                    <a:pt x="15316" y="19656"/>
                  </a:cubicBezTo>
                  <a:cubicBezTo>
                    <a:pt x="15316" y="16975"/>
                    <a:pt x="16593" y="14805"/>
                    <a:pt x="19145" y="13146"/>
                  </a:cubicBezTo>
                  <a:cubicBezTo>
                    <a:pt x="21698" y="11487"/>
                    <a:pt x="24761" y="10594"/>
                    <a:pt x="28590" y="10594"/>
                  </a:cubicBezTo>
                  <a:cubicBezTo>
                    <a:pt x="31398" y="10594"/>
                    <a:pt x="33696" y="11104"/>
                    <a:pt x="35483" y="11870"/>
                  </a:cubicBezTo>
                  <a:cubicBezTo>
                    <a:pt x="37269" y="12764"/>
                    <a:pt x="38801" y="13912"/>
                    <a:pt x="39822" y="15316"/>
                  </a:cubicBezTo>
                  <a:cubicBezTo>
                    <a:pt x="40843" y="16720"/>
                    <a:pt x="41737" y="18124"/>
                    <a:pt x="42247" y="19656"/>
                  </a:cubicBezTo>
                  <a:lnTo>
                    <a:pt x="54245" y="17486"/>
                  </a:lnTo>
                  <a:cubicBezTo>
                    <a:pt x="52841" y="12125"/>
                    <a:pt x="50033" y="7913"/>
                    <a:pt x="45821" y="4722"/>
                  </a:cubicBezTo>
                  <a:cubicBezTo>
                    <a:pt x="41609" y="1532"/>
                    <a:pt x="35738" y="0"/>
                    <a:pt x="28335" y="0"/>
                  </a:cubicBezTo>
                  <a:cubicBezTo>
                    <a:pt x="23229" y="0"/>
                    <a:pt x="18635" y="893"/>
                    <a:pt x="14678" y="2552"/>
                  </a:cubicBezTo>
                  <a:cubicBezTo>
                    <a:pt x="10721" y="4212"/>
                    <a:pt x="7530" y="6637"/>
                    <a:pt x="5361" y="9700"/>
                  </a:cubicBezTo>
                  <a:cubicBezTo>
                    <a:pt x="3063" y="12764"/>
                    <a:pt x="1914" y="16210"/>
                    <a:pt x="1914" y="20294"/>
                  </a:cubicBezTo>
                  <a:cubicBezTo>
                    <a:pt x="1914" y="25144"/>
                    <a:pt x="3446" y="29228"/>
                    <a:pt x="6509" y="32292"/>
                  </a:cubicBezTo>
                  <a:cubicBezTo>
                    <a:pt x="9573" y="35483"/>
                    <a:pt x="14295" y="37780"/>
                    <a:pt x="20677" y="39184"/>
                  </a:cubicBezTo>
                  <a:lnTo>
                    <a:pt x="32292" y="41737"/>
                  </a:lnTo>
                  <a:cubicBezTo>
                    <a:pt x="35610" y="42502"/>
                    <a:pt x="38035" y="43523"/>
                    <a:pt x="39567" y="45055"/>
                  </a:cubicBezTo>
                  <a:cubicBezTo>
                    <a:pt x="41098" y="46459"/>
                    <a:pt x="41992" y="48246"/>
                    <a:pt x="41992" y="50416"/>
                  </a:cubicBezTo>
                  <a:cubicBezTo>
                    <a:pt x="41992" y="53096"/>
                    <a:pt x="40716" y="55266"/>
                    <a:pt x="38035" y="57052"/>
                  </a:cubicBezTo>
                  <a:cubicBezTo>
                    <a:pt x="35483" y="58840"/>
                    <a:pt x="31909" y="59733"/>
                    <a:pt x="27569" y="59733"/>
                  </a:cubicBezTo>
                  <a:cubicBezTo>
                    <a:pt x="23612" y="59733"/>
                    <a:pt x="20294" y="58840"/>
                    <a:pt x="17869" y="57180"/>
                  </a:cubicBezTo>
                  <a:cubicBezTo>
                    <a:pt x="15316" y="55521"/>
                    <a:pt x="13785" y="52968"/>
                    <a:pt x="12891" y="49650"/>
                  </a:cubicBezTo>
                  <a:lnTo>
                    <a:pt x="0" y="51564"/>
                  </a:lnTo>
                  <a:cubicBezTo>
                    <a:pt x="1149" y="57563"/>
                    <a:pt x="4084" y="62286"/>
                    <a:pt x="8934" y="65604"/>
                  </a:cubicBezTo>
                  <a:cubicBezTo>
                    <a:pt x="13785" y="68923"/>
                    <a:pt x="20039" y="70582"/>
                    <a:pt x="27697" y="70582"/>
                  </a:cubicBezTo>
                  <a:cubicBezTo>
                    <a:pt x="33185" y="70582"/>
                    <a:pt x="38035" y="69689"/>
                    <a:pt x="42247" y="67902"/>
                  </a:cubicBezTo>
                  <a:cubicBezTo>
                    <a:pt x="46459" y="66115"/>
                    <a:pt x="49778" y="63562"/>
                    <a:pt x="52075" y="60371"/>
                  </a:cubicBezTo>
                  <a:cubicBezTo>
                    <a:pt x="54372" y="57180"/>
                    <a:pt x="55649" y="53479"/>
                    <a:pt x="55649" y="49395"/>
                  </a:cubicBezTo>
                  <a:cubicBezTo>
                    <a:pt x="55649" y="44544"/>
                    <a:pt x="54117" y="40588"/>
                    <a:pt x="51054" y="37652"/>
                  </a:cubicBezTo>
                  <a:cubicBezTo>
                    <a:pt x="47991" y="34716"/>
                    <a:pt x="43268" y="32419"/>
                    <a:pt x="37014" y="30887"/>
                  </a:cubicBezTo>
                  <a:close/>
                </a:path>
              </a:pathLst>
            </a:custGeom>
            <a:solidFill>
              <a:srgbClr val="14336A"/>
            </a:solidFill>
            <a:ln w="0" cap="flat">
              <a:noFill/>
              <a:prstDash val="solid"/>
              <a:miter/>
            </a:ln>
          </p:spPr>
          <p:txBody>
            <a:bodyPr rtlCol="0" anchor="ctr"/>
            <a:lstStyle/>
            <a:p>
              <a:endParaRPr lang="en-GB" sz="1013"/>
            </a:p>
          </p:txBody>
        </p:sp>
        <p:sp>
          <p:nvSpPr>
            <p:cNvPr id="215" name="Freeform 214">
              <a:extLst>
                <a:ext uri="{FF2B5EF4-FFF2-40B4-BE49-F238E27FC236}">
                  <a16:creationId xmlns:a16="http://schemas.microsoft.com/office/drawing/2014/main" id="{0468872C-AEBC-A6B8-EAA4-1C34C90C372B}"/>
                </a:ext>
              </a:extLst>
            </p:cNvPr>
            <p:cNvSpPr/>
            <p:nvPr/>
          </p:nvSpPr>
          <p:spPr>
            <a:xfrm>
              <a:off x="2390348"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4 h 70582"/>
                <a:gd name="connsiteX25" fmla="*/ 21698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4"/>
                  </a:cubicBezTo>
                  <a:cubicBezTo>
                    <a:pt x="16848" y="17869"/>
                    <a:pt x="18890" y="15444"/>
                    <a:pt x="21698" y="13657"/>
                  </a:cubicBezTo>
                  <a:cubicBezTo>
                    <a:pt x="24506" y="11870"/>
                    <a:pt x="27697"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16" name="Freeform 215">
              <a:extLst>
                <a:ext uri="{FF2B5EF4-FFF2-40B4-BE49-F238E27FC236}">
                  <a16:creationId xmlns:a16="http://schemas.microsoft.com/office/drawing/2014/main" id="{843DC730-46EF-F203-2F03-B8D5A0C3CD5E}"/>
                </a:ext>
              </a:extLst>
            </p:cNvPr>
            <p:cNvSpPr/>
            <p:nvPr/>
          </p:nvSpPr>
          <p:spPr>
            <a:xfrm>
              <a:off x="2466929" y="6456927"/>
              <a:ext cx="56797" cy="70709"/>
            </a:xfrm>
            <a:custGeom>
              <a:avLst/>
              <a:gdLst>
                <a:gd name="connsiteX0" fmla="*/ 47480 w 56797"/>
                <a:gd name="connsiteY0" fmla="*/ 4467 h 70709"/>
                <a:gd name="connsiteX1" fmla="*/ 38801 w 56797"/>
                <a:gd name="connsiteY1" fmla="*/ 1021 h 70709"/>
                <a:gd name="connsiteX2" fmla="*/ 30122 w 56797"/>
                <a:gd name="connsiteY2" fmla="*/ 0 h 70709"/>
                <a:gd name="connsiteX3" fmla="*/ 18379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396 w 56797"/>
                <a:gd name="connsiteY31" fmla="*/ 44544 h 70709"/>
                <a:gd name="connsiteX32" fmla="*/ 41354 w 56797"/>
                <a:gd name="connsiteY32" fmla="*/ 52075 h 70709"/>
                <a:gd name="connsiteX33" fmla="*/ 35355 w 56797"/>
                <a:gd name="connsiteY33" fmla="*/ 57819 h 70709"/>
                <a:gd name="connsiteX34" fmla="*/ 25910 w 56797"/>
                <a:gd name="connsiteY34" fmla="*/ 59988 h 70709"/>
                <a:gd name="connsiteX35" fmla="*/ 16593 w 56797"/>
                <a:gd name="connsiteY35" fmla="*/ 57436 h 70709"/>
                <a:gd name="connsiteX36" fmla="*/ 12891 w 56797"/>
                <a:gd name="connsiteY36" fmla="*/ 50033 h 70709"/>
                <a:gd name="connsiteX37" fmla="*/ 14806 w 56797"/>
                <a:gd name="connsiteY37" fmla="*/ 44289 h 70709"/>
                <a:gd name="connsiteX38" fmla="*/ 19911 w 56797"/>
                <a:gd name="connsiteY38" fmla="*/ 40971 h 70709"/>
                <a:gd name="connsiteX39" fmla="*/ 26931 w 56797"/>
                <a:gd name="connsiteY39" fmla="*/ 39311 h 70709"/>
                <a:gd name="connsiteX40" fmla="*/ 31015 w 56797"/>
                <a:gd name="connsiteY40" fmla="*/ 38801 h 70709"/>
                <a:gd name="connsiteX41" fmla="*/ 35993 w 56797"/>
                <a:gd name="connsiteY41" fmla="*/ 38035 h 70709"/>
                <a:gd name="connsiteX42" fmla="*/ 40588 w 56797"/>
                <a:gd name="connsiteY42" fmla="*/ 37014 h 70709"/>
                <a:gd name="connsiteX43" fmla="*/ 43268 w 56797"/>
                <a:gd name="connsiteY43" fmla="*/ 35738 h 70709"/>
                <a:gd name="connsiteX44" fmla="*/ 43268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480" y="4467"/>
                  </a:moveTo>
                  <a:cubicBezTo>
                    <a:pt x="44800" y="2808"/>
                    <a:pt x="41864" y="1659"/>
                    <a:pt x="38801" y="1021"/>
                  </a:cubicBezTo>
                  <a:cubicBezTo>
                    <a:pt x="35738" y="383"/>
                    <a:pt x="32802" y="0"/>
                    <a:pt x="30122" y="0"/>
                  </a:cubicBezTo>
                  <a:cubicBezTo>
                    <a:pt x="26038" y="0"/>
                    <a:pt x="22081" y="638"/>
                    <a:pt x="18379" y="1787"/>
                  </a:cubicBezTo>
                  <a:cubicBezTo>
                    <a:pt x="14678" y="2935"/>
                    <a:pt x="11360"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3013"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5"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396" y="44544"/>
                  </a:moveTo>
                  <a:cubicBezTo>
                    <a:pt x="43396" y="47225"/>
                    <a:pt x="42758" y="49778"/>
                    <a:pt x="41354" y="52075"/>
                  </a:cubicBezTo>
                  <a:cubicBezTo>
                    <a:pt x="39950" y="54372"/>
                    <a:pt x="38035" y="56287"/>
                    <a:pt x="35355" y="57819"/>
                  </a:cubicBezTo>
                  <a:cubicBezTo>
                    <a:pt x="32675" y="59222"/>
                    <a:pt x="29611" y="59988"/>
                    <a:pt x="25910" y="59988"/>
                  </a:cubicBezTo>
                  <a:cubicBezTo>
                    <a:pt x="22209" y="59988"/>
                    <a:pt x="19018" y="59095"/>
                    <a:pt x="16593" y="57436"/>
                  </a:cubicBezTo>
                  <a:cubicBezTo>
                    <a:pt x="14167" y="55776"/>
                    <a:pt x="12891" y="53224"/>
                    <a:pt x="12891" y="50033"/>
                  </a:cubicBezTo>
                  <a:cubicBezTo>
                    <a:pt x="12891" y="47608"/>
                    <a:pt x="13529" y="45821"/>
                    <a:pt x="14806" y="44289"/>
                  </a:cubicBezTo>
                  <a:cubicBezTo>
                    <a:pt x="16082" y="42885"/>
                    <a:pt x="17741" y="41737"/>
                    <a:pt x="19911" y="40971"/>
                  </a:cubicBezTo>
                  <a:cubicBezTo>
                    <a:pt x="22081" y="40205"/>
                    <a:pt x="24378" y="39694"/>
                    <a:pt x="26931" y="39311"/>
                  </a:cubicBezTo>
                  <a:cubicBezTo>
                    <a:pt x="28080" y="39184"/>
                    <a:pt x="29356" y="38929"/>
                    <a:pt x="31015" y="38801"/>
                  </a:cubicBezTo>
                  <a:cubicBezTo>
                    <a:pt x="32675" y="38546"/>
                    <a:pt x="34334" y="38291"/>
                    <a:pt x="35993" y="38035"/>
                  </a:cubicBezTo>
                  <a:cubicBezTo>
                    <a:pt x="37652" y="37780"/>
                    <a:pt x="39184" y="37397"/>
                    <a:pt x="40588" y="37014"/>
                  </a:cubicBezTo>
                  <a:cubicBezTo>
                    <a:pt x="41992" y="36631"/>
                    <a:pt x="42885" y="36121"/>
                    <a:pt x="43268" y="35738"/>
                  </a:cubicBezTo>
                  <a:lnTo>
                    <a:pt x="43268" y="44544"/>
                  </a:lnTo>
                  <a:close/>
                </a:path>
              </a:pathLst>
            </a:custGeom>
            <a:solidFill>
              <a:srgbClr val="14336A"/>
            </a:solidFill>
            <a:ln w="0" cap="flat">
              <a:noFill/>
              <a:prstDash val="solid"/>
              <a:miter/>
            </a:ln>
          </p:spPr>
          <p:txBody>
            <a:bodyPr rtlCol="0" anchor="ctr"/>
            <a:lstStyle/>
            <a:p>
              <a:endParaRPr lang="en-GB" sz="1013"/>
            </a:p>
          </p:txBody>
        </p:sp>
        <p:sp>
          <p:nvSpPr>
            <p:cNvPr id="217" name="Freeform 216">
              <a:extLst>
                <a:ext uri="{FF2B5EF4-FFF2-40B4-BE49-F238E27FC236}">
                  <a16:creationId xmlns:a16="http://schemas.microsoft.com/office/drawing/2014/main" id="{D7E601CC-F330-2050-724C-BD73A74F208F}"/>
                </a:ext>
              </a:extLst>
            </p:cNvPr>
            <p:cNvSpPr/>
            <p:nvPr/>
          </p:nvSpPr>
          <p:spPr>
            <a:xfrm>
              <a:off x="2544403" y="6456671"/>
              <a:ext cx="36503" cy="69433"/>
            </a:xfrm>
            <a:custGeom>
              <a:avLst/>
              <a:gdLst>
                <a:gd name="connsiteX0" fmla="*/ 31015 w 36503"/>
                <a:gd name="connsiteY0" fmla="*/ 128 h 69433"/>
                <a:gd name="connsiteX1" fmla="*/ 20294 w 36503"/>
                <a:gd name="connsiteY1" fmla="*/ 3319 h 69433"/>
                <a:gd name="connsiteX2" fmla="*/ 13657 w 36503"/>
                <a:gd name="connsiteY2" fmla="*/ 11998 h 69433"/>
                <a:gd name="connsiteX3" fmla="*/ 12891 w 36503"/>
                <a:gd name="connsiteY3" fmla="*/ 11998 h 69433"/>
                <a:gd name="connsiteX4" fmla="*/ 12891 w 36503"/>
                <a:gd name="connsiteY4" fmla="*/ 1149 h 69433"/>
                <a:gd name="connsiteX5" fmla="*/ 0 w 36503"/>
                <a:gd name="connsiteY5" fmla="*/ 1149 h 69433"/>
                <a:gd name="connsiteX6" fmla="*/ 0 w 36503"/>
                <a:gd name="connsiteY6" fmla="*/ 69433 h 69433"/>
                <a:gd name="connsiteX7" fmla="*/ 13274 w 36503"/>
                <a:gd name="connsiteY7" fmla="*/ 69433 h 69433"/>
                <a:gd name="connsiteX8" fmla="*/ 13274 w 36503"/>
                <a:gd name="connsiteY8" fmla="*/ 27697 h 69433"/>
                <a:gd name="connsiteX9" fmla="*/ 15444 w 36503"/>
                <a:gd name="connsiteY9" fmla="*/ 19784 h 69433"/>
                <a:gd name="connsiteX10" fmla="*/ 21187 w 36503"/>
                <a:gd name="connsiteY10" fmla="*/ 14295 h 69433"/>
                <a:gd name="connsiteX11" fmla="*/ 29611 w 36503"/>
                <a:gd name="connsiteY11" fmla="*/ 12253 h 69433"/>
                <a:gd name="connsiteX12" fmla="*/ 33696 w 36503"/>
                <a:gd name="connsiteY12" fmla="*/ 12508 h 69433"/>
                <a:gd name="connsiteX13" fmla="*/ 36504 w 36503"/>
                <a:gd name="connsiteY13" fmla="*/ 13019 h 69433"/>
                <a:gd name="connsiteX14" fmla="*/ 36504 w 36503"/>
                <a:gd name="connsiteY14" fmla="*/ 256 h 69433"/>
                <a:gd name="connsiteX15" fmla="*/ 33823 w 36503"/>
                <a:gd name="connsiteY15" fmla="*/ 0 h 69433"/>
                <a:gd name="connsiteX16" fmla="*/ 30888 w 36503"/>
                <a:gd name="connsiteY16" fmla="*/ 0 h 6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03" h="69433">
                  <a:moveTo>
                    <a:pt x="31015" y="128"/>
                  </a:moveTo>
                  <a:cubicBezTo>
                    <a:pt x="27059" y="128"/>
                    <a:pt x="23485" y="1149"/>
                    <a:pt x="20294" y="3319"/>
                  </a:cubicBezTo>
                  <a:cubicBezTo>
                    <a:pt x="17103" y="5488"/>
                    <a:pt x="14933" y="8296"/>
                    <a:pt x="13657" y="11998"/>
                  </a:cubicBezTo>
                  <a:lnTo>
                    <a:pt x="12891" y="11998"/>
                  </a:lnTo>
                  <a:lnTo>
                    <a:pt x="12891" y="1149"/>
                  </a:lnTo>
                  <a:lnTo>
                    <a:pt x="0" y="1149"/>
                  </a:lnTo>
                  <a:lnTo>
                    <a:pt x="0" y="69433"/>
                  </a:lnTo>
                  <a:lnTo>
                    <a:pt x="13274" y="69433"/>
                  </a:lnTo>
                  <a:lnTo>
                    <a:pt x="13274" y="27697"/>
                  </a:lnTo>
                  <a:cubicBezTo>
                    <a:pt x="13274" y="24761"/>
                    <a:pt x="14040" y="22081"/>
                    <a:pt x="15444" y="19784"/>
                  </a:cubicBezTo>
                  <a:cubicBezTo>
                    <a:pt x="16848" y="17486"/>
                    <a:pt x="18762" y="15571"/>
                    <a:pt x="21187" y="14295"/>
                  </a:cubicBezTo>
                  <a:cubicBezTo>
                    <a:pt x="23612" y="13019"/>
                    <a:pt x="26420" y="12253"/>
                    <a:pt x="29611" y="12253"/>
                  </a:cubicBezTo>
                  <a:cubicBezTo>
                    <a:pt x="31015" y="12253"/>
                    <a:pt x="32292" y="12253"/>
                    <a:pt x="33696" y="12508"/>
                  </a:cubicBezTo>
                  <a:cubicBezTo>
                    <a:pt x="35100" y="12764"/>
                    <a:pt x="35993" y="12891"/>
                    <a:pt x="36504" y="13019"/>
                  </a:cubicBezTo>
                  <a:lnTo>
                    <a:pt x="36504" y="256"/>
                  </a:lnTo>
                  <a:cubicBezTo>
                    <a:pt x="35865" y="256"/>
                    <a:pt x="34972" y="128"/>
                    <a:pt x="33823" y="0"/>
                  </a:cubicBezTo>
                  <a:cubicBezTo>
                    <a:pt x="32675" y="0"/>
                    <a:pt x="31653" y="0"/>
                    <a:pt x="30888" y="0"/>
                  </a:cubicBezTo>
                  <a:close/>
                </a:path>
              </a:pathLst>
            </a:custGeom>
            <a:solidFill>
              <a:srgbClr val="14336A"/>
            </a:solidFill>
            <a:ln w="0" cap="flat">
              <a:noFill/>
              <a:prstDash val="solid"/>
              <a:miter/>
            </a:ln>
          </p:spPr>
          <p:txBody>
            <a:bodyPr rtlCol="0" anchor="ctr"/>
            <a:lstStyle/>
            <a:p>
              <a:endParaRPr lang="en-GB" sz="1013"/>
            </a:p>
          </p:txBody>
        </p:sp>
        <p:sp>
          <p:nvSpPr>
            <p:cNvPr id="218" name="Freeform 217">
              <a:extLst>
                <a:ext uri="{FF2B5EF4-FFF2-40B4-BE49-F238E27FC236}">
                  <a16:creationId xmlns:a16="http://schemas.microsoft.com/office/drawing/2014/main" id="{F5244726-B92E-3F2E-2BB3-259F9F383E42}"/>
                </a:ext>
              </a:extLst>
            </p:cNvPr>
            <p:cNvSpPr/>
            <p:nvPr/>
          </p:nvSpPr>
          <p:spPr>
            <a:xfrm>
              <a:off x="2590096"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70" y="70582"/>
                    <a:pt x="41992" y="69561"/>
                    <a:pt x="46076" y="67646"/>
                  </a:cubicBezTo>
                  <a:cubicBezTo>
                    <a:pt x="50161" y="65732"/>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335"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219" name="Freeform 218">
              <a:extLst>
                <a:ext uri="{FF2B5EF4-FFF2-40B4-BE49-F238E27FC236}">
                  <a16:creationId xmlns:a16="http://schemas.microsoft.com/office/drawing/2014/main" id="{B7E21D5B-FE32-7B65-1840-605EAB3DB926}"/>
                </a:ext>
              </a:extLst>
            </p:cNvPr>
            <p:cNvSpPr/>
            <p:nvPr/>
          </p:nvSpPr>
          <p:spPr>
            <a:xfrm>
              <a:off x="2667571" y="6434973"/>
              <a:ext cx="57563" cy="91131"/>
            </a:xfrm>
            <a:custGeom>
              <a:avLst/>
              <a:gdLst>
                <a:gd name="connsiteX0" fmla="*/ 46459 w 57563"/>
                <a:gd name="connsiteY0" fmla="*/ 24889 h 91131"/>
                <a:gd name="connsiteX1" fmla="*/ 34206 w 57563"/>
                <a:gd name="connsiteY1" fmla="*/ 21953 h 91131"/>
                <a:gd name="connsiteX2" fmla="*/ 21315 w 57563"/>
                <a:gd name="connsiteY2" fmla="*/ 25144 h 91131"/>
                <a:gd name="connsiteX3" fmla="*/ 14040 w 57563"/>
                <a:gd name="connsiteY3" fmla="*/ 33951 h 91131"/>
                <a:gd name="connsiteX4" fmla="*/ 13146 w 57563"/>
                <a:gd name="connsiteY4" fmla="*/ 33951 h 91131"/>
                <a:gd name="connsiteX5" fmla="*/ 13146 w 57563"/>
                <a:gd name="connsiteY5" fmla="*/ 0 h 91131"/>
                <a:gd name="connsiteX6" fmla="*/ 0 w 57563"/>
                <a:gd name="connsiteY6" fmla="*/ 0 h 91131"/>
                <a:gd name="connsiteX7" fmla="*/ 0 w 57563"/>
                <a:gd name="connsiteY7" fmla="*/ 91131 h 91131"/>
                <a:gd name="connsiteX8" fmla="*/ 13274 w 57563"/>
                <a:gd name="connsiteY8" fmla="*/ 91131 h 91131"/>
                <a:gd name="connsiteX9" fmla="*/ 13274 w 57563"/>
                <a:gd name="connsiteY9" fmla="*/ 50543 h 91131"/>
                <a:gd name="connsiteX10" fmla="*/ 15444 w 57563"/>
                <a:gd name="connsiteY10" fmla="*/ 41226 h 91131"/>
                <a:gd name="connsiteX11" fmla="*/ 21315 w 57563"/>
                <a:gd name="connsiteY11" fmla="*/ 35355 h 91131"/>
                <a:gd name="connsiteX12" fmla="*/ 29739 w 57563"/>
                <a:gd name="connsiteY12" fmla="*/ 33313 h 91131"/>
                <a:gd name="connsiteX13" fmla="*/ 40460 w 57563"/>
                <a:gd name="connsiteY13" fmla="*/ 37524 h 91131"/>
                <a:gd name="connsiteX14" fmla="*/ 44289 w 57563"/>
                <a:gd name="connsiteY14" fmla="*/ 49267 h 91131"/>
                <a:gd name="connsiteX15" fmla="*/ 44289 w 57563"/>
                <a:gd name="connsiteY15" fmla="*/ 91131 h 91131"/>
                <a:gd name="connsiteX16" fmla="*/ 57563 w 57563"/>
                <a:gd name="connsiteY16" fmla="*/ 91131 h 91131"/>
                <a:gd name="connsiteX17" fmla="*/ 57563 w 57563"/>
                <a:gd name="connsiteY17" fmla="*/ 47735 h 91131"/>
                <a:gd name="connsiteX18" fmla="*/ 54628 w 57563"/>
                <a:gd name="connsiteY18" fmla="*/ 33440 h 91131"/>
                <a:gd name="connsiteX19" fmla="*/ 46459 w 57563"/>
                <a:gd name="connsiteY19" fmla="*/ 24889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63" h="91131">
                  <a:moveTo>
                    <a:pt x="46459" y="24889"/>
                  </a:moveTo>
                  <a:cubicBezTo>
                    <a:pt x="42885" y="22974"/>
                    <a:pt x="38801" y="21953"/>
                    <a:pt x="34206" y="21953"/>
                  </a:cubicBezTo>
                  <a:cubicBezTo>
                    <a:pt x="28845" y="21953"/>
                    <a:pt x="24633" y="22974"/>
                    <a:pt x="21315" y="25144"/>
                  </a:cubicBezTo>
                  <a:cubicBezTo>
                    <a:pt x="17997" y="27314"/>
                    <a:pt x="15571" y="30249"/>
                    <a:pt x="14040" y="33951"/>
                  </a:cubicBezTo>
                  <a:lnTo>
                    <a:pt x="13146" y="33951"/>
                  </a:lnTo>
                  <a:lnTo>
                    <a:pt x="13146" y="0"/>
                  </a:lnTo>
                  <a:lnTo>
                    <a:pt x="0" y="0"/>
                  </a:lnTo>
                  <a:lnTo>
                    <a:pt x="0" y="91131"/>
                  </a:lnTo>
                  <a:lnTo>
                    <a:pt x="13274" y="91131"/>
                  </a:lnTo>
                  <a:lnTo>
                    <a:pt x="13274" y="50543"/>
                  </a:lnTo>
                  <a:cubicBezTo>
                    <a:pt x="13274" y="46970"/>
                    <a:pt x="13912" y="43779"/>
                    <a:pt x="15444" y="41226"/>
                  </a:cubicBezTo>
                  <a:cubicBezTo>
                    <a:pt x="16848" y="38673"/>
                    <a:pt x="18762" y="36759"/>
                    <a:pt x="21315" y="35355"/>
                  </a:cubicBezTo>
                  <a:cubicBezTo>
                    <a:pt x="23740" y="34078"/>
                    <a:pt x="26548" y="33313"/>
                    <a:pt x="29739" y="33313"/>
                  </a:cubicBezTo>
                  <a:cubicBezTo>
                    <a:pt x="34334" y="33313"/>
                    <a:pt x="37908" y="34717"/>
                    <a:pt x="40460" y="37524"/>
                  </a:cubicBezTo>
                  <a:cubicBezTo>
                    <a:pt x="43013" y="40332"/>
                    <a:pt x="44289" y="44162"/>
                    <a:pt x="44289" y="49267"/>
                  </a:cubicBezTo>
                  <a:lnTo>
                    <a:pt x="44289" y="91131"/>
                  </a:lnTo>
                  <a:lnTo>
                    <a:pt x="57563" y="91131"/>
                  </a:lnTo>
                  <a:lnTo>
                    <a:pt x="57563" y="47735"/>
                  </a:lnTo>
                  <a:cubicBezTo>
                    <a:pt x="57563" y="41992"/>
                    <a:pt x="56542" y="37269"/>
                    <a:pt x="54628" y="33440"/>
                  </a:cubicBezTo>
                  <a:cubicBezTo>
                    <a:pt x="52713" y="29611"/>
                    <a:pt x="49905" y="26803"/>
                    <a:pt x="46459" y="24889"/>
                  </a:cubicBezTo>
                  <a:close/>
                </a:path>
              </a:pathLst>
            </a:custGeom>
            <a:solidFill>
              <a:srgbClr val="14336A"/>
            </a:solidFill>
            <a:ln w="0" cap="flat">
              <a:noFill/>
              <a:prstDash val="solid"/>
              <a:miter/>
            </a:ln>
          </p:spPr>
          <p:txBody>
            <a:bodyPr rtlCol="0" anchor="ctr"/>
            <a:lstStyle/>
            <a:p>
              <a:endParaRPr lang="en-GB" sz="1013"/>
            </a:p>
          </p:txBody>
        </p:sp>
        <p:sp>
          <p:nvSpPr>
            <p:cNvPr id="220" name="Freeform 219">
              <a:extLst>
                <a:ext uri="{FF2B5EF4-FFF2-40B4-BE49-F238E27FC236}">
                  <a16:creationId xmlns:a16="http://schemas.microsoft.com/office/drawing/2014/main" id="{1B73CBC7-9919-38E1-0F08-3DC7D307FEF8}"/>
                </a:ext>
              </a:extLst>
            </p:cNvPr>
            <p:cNvSpPr/>
            <p:nvPr/>
          </p:nvSpPr>
          <p:spPr>
            <a:xfrm>
              <a:off x="2776444" y="6435101"/>
              <a:ext cx="81303" cy="91131"/>
            </a:xfrm>
            <a:custGeom>
              <a:avLst/>
              <a:gdLst>
                <a:gd name="connsiteX0" fmla="*/ 32802 w 81303"/>
                <a:gd name="connsiteY0" fmla="*/ 0 h 91131"/>
                <a:gd name="connsiteX1" fmla="*/ 0 w 81303"/>
                <a:gd name="connsiteY1" fmla="*/ 91132 h 91131"/>
                <a:gd name="connsiteX2" fmla="*/ 14550 w 81303"/>
                <a:gd name="connsiteY2" fmla="*/ 91132 h 91131"/>
                <a:gd name="connsiteX3" fmla="*/ 22847 w 81303"/>
                <a:gd name="connsiteY3" fmla="*/ 67008 h 91131"/>
                <a:gd name="connsiteX4" fmla="*/ 58457 w 81303"/>
                <a:gd name="connsiteY4" fmla="*/ 67008 h 91131"/>
                <a:gd name="connsiteX5" fmla="*/ 66753 w 81303"/>
                <a:gd name="connsiteY5" fmla="*/ 91132 h 91131"/>
                <a:gd name="connsiteX6" fmla="*/ 81303 w 81303"/>
                <a:gd name="connsiteY6" fmla="*/ 91132 h 91131"/>
                <a:gd name="connsiteX7" fmla="*/ 48501 w 81303"/>
                <a:gd name="connsiteY7" fmla="*/ 0 h 91131"/>
                <a:gd name="connsiteX8" fmla="*/ 32675 w 81303"/>
                <a:gd name="connsiteY8" fmla="*/ 0 h 91131"/>
                <a:gd name="connsiteX9" fmla="*/ 26931 w 81303"/>
                <a:gd name="connsiteY9" fmla="*/ 55394 h 91131"/>
                <a:gd name="connsiteX10" fmla="*/ 40333 w 81303"/>
                <a:gd name="connsiteY10" fmla="*/ 16465 h 91131"/>
                <a:gd name="connsiteX11" fmla="*/ 41098 w 81303"/>
                <a:gd name="connsiteY11" fmla="*/ 16465 h 91131"/>
                <a:gd name="connsiteX12" fmla="*/ 54500 w 81303"/>
                <a:gd name="connsiteY12" fmla="*/ 55394 h 91131"/>
                <a:gd name="connsiteX13" fmla="*/ 26931 w 81303"/>
                <a:gd name="connsiteY13" fmla="*/ 55394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303" h="91131">
                  <a:moveTo>
                    <a:pt x="32802" y="0"/>
                  </a:moveTo>
                  <a:lnTo>
                    <a:pt x="0" y="91132"/>
                  </a:lnTo>
                  <a:lnTo>
                    <a:pt x="14550" y="91132"/>
                  </a:lnTo>
                  <a:lnTo>
                    <a:pt x="22847" y="67008"/>
                  </a:lnTo>
                  <a:lnTo>
                    <a:pt x="58457" y="67008"/>
                  </a:lnTo>
                  <a:lnTo>
                    <a:pt x="66753" y="91132"/>
                  </a:lnTo>
                  <a:lnTo>
                    <a:pt x="81303" y="91132"/>
                  </a:lnTo>
                  <a:lnTo>
                    <a:pt x="48501" y="0"/>
                  </a:lnTo>
                  <a:lnTo>
                    <a:pt x="32675" y="0"/>
                  </a:lnTo>
                  <a:close/>
                  <a:moveTo>
                    <a:pt x="26931" y="55394"/>
                  </a:moveTo>
                  <a:lnTo>
                    <a:pt x="40333" y="16465"/>
                  </a:lnTo>
                  <a:lnTo>
                    <a:pt x="41098" y="16465"/>
                  </a:lnTo>
                  <a:lnTo>
                    <a:pt x="54500" y="55394"/>
                  </a:lnTo>
                  <a:lnTo>
                    <a:pt x="26931" y="55394"/>
                  </a:lnTo>
                  <a:close/>
                </a:path>
              </a:pathLst>
            </a:custGeom>
            <a:solidFill>
              <a:srgbClr val="14336A"/>
            </a:solidFill>
            <a:ln w="0" cap="flat">
              <a:noFill/>
              <a:prstDash val="solid"/>
              <a:miter/>
            </a:ln>
          </p:spPr>
          <p:txBody>
            <a:bodyPr rtlCol="0" anchor="ctr"/>
            <a:lstStyle/>
            <a:p>
              <a:endParaRPr lang="en-GB" sz="1013"/>
            </a:p>
          </p:txBody>
        </p:sp>
        <p:sp>
          <p:nvSpPr>
            <p:cNvPr id="221" name="Freeform 220">
              <a:extLst>
                <a:ext uri="{FF2B5EF4-FFF2-40B4-BE49-F238E27FC236}">
                  <a16:creationId xmlns:a16="http://schemas.microsoft.com/office/drawing/2014/main" id="{A3EA9AD4-E120-CEB1-6CB0-14D946FCE7C1}"/>
                </a:ext>
              </a:extLst>
            </p:cNvPr>
            <p:cNvSpPr/>
            <p:nvPr/>
          </p:nvSpPr>
          <p:spPr>
            <a:xfrm>
              <a:off x="2873063"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222" name="Freeform 221">
              <a:extLst>
                <a:ext uri="{FF2B5EF4-FFF2-40B4-BE49-F238E27FC236}">
                  <a16:creationId xmlns:a16="http://schemas.microsoft.com/office/drawing/2014/main" id="{11803068-50AB-A80C-30A7-756355D1E27E}"/>
                </a:ext>
              </a:extLst>
            </p:cNvPr>
            <p:cNvSpPr/>
            <p:nvPr/>
          </p:nvSpPr>
          <p:spPr>
            <a:xfrm>
              <a:off x="2907397"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223" name="Freeform 222">
              <a:extLst>
                <a:ext uri="{FF2B5EF4-FFF2-40B4-BE49-F238E27FC236}">
                  <a16:creationId xmlns:a16="http://schemas.microsoft.com/office/drawing/2014/main" id="{662FEBC1-5B36-4D2E-33C7-91097C3A23E5}"/>
                </a:ext>
              </a:extLst>
            </p:cNvPr>
            <p:cNvSpPr/>
            <p:nvPr/>
          </p:nvSpPr>
          <p:spPr>
            <a:xfrm>
              <a:off x="2940072" y="6431400"/>
              <a:ext cx="16847" cy="15826"/>
            </a:xfrm>
            <a:custGeom>
              <a:avLst/>
              <a:gdLst>
                <a:gd name="connsiteX0" fmla="*/ 8424 w 16847"/>
                <a:gd name="connsiteY0" fmla="*/ 0 h 15826"/>
                <a:gd name="connsiteX1" fmla="*/ 2425 w 16847"/>
                <a:gd name="connsiteY1" fmla="*/ 2297 h 15826"/>
                <a:gd name="connsiteX2" fmla="*/ 0 w 16847"/>
                <a:gd name="connsiteY2" fmla="*/ 7913 h 15826"/>
                <a:gd name="connsiteX3" fmla="*/ 2425 w 16847"/>
                <a:gd name="connsiteY3" fmla="*/ 13529 h 15826"/>
                <a:gd name="connsiteX4" fmla="*/ 8424 w 16847"/>
                <a:gd name="connsiteY4" fmla="*/ 15827 h 15826"/>
                <a:gd name="connsiteX5" fmla="*/ 14423 w 16847"/>
                <a:gd name="connsiteY5" fmla="*/ 13529 h 15826"/>
                <a:gd name="connsiteX6" fmla="*/ 16848 w 16847"/>
                <a:gd name="connsiteY6" fmla="*/ 7913 h 15826"/>
                <a:gd name="connsiteX7" fmla="*/ 14423 w 16847"/>
                <a:gd name="connsiteY7" fmla="*/ 2297 h 15826"/>
                <a:gd name="connsiteX8" fmla="*/ 8424 w 16847"/>
                <a:gd name="connsiteY8" fmla="*/ 0 h 1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7" h="15826">
                  <a:moveTo>
                    <a:pt x="8424" y="0"/>
                  </a:moveTo>
                  <a:cubicBezTo>
                    <a:pt x="6126" y="0"/>
                    <a:pt x="4084" y="766"/>
                    <a:pt x="2425" y="2297"/>
                  </a:cubicBezTo>
                  <a:cubicBezTo>
                    <a:pt x="766" y="3829"/>
                    <a:pt x="0" y="5743"/>
                    <a:pt x="0" y="7913"/>
                  </a:cubicBezTo>
                  <a:cubicBezTo>
                    <a:pt x="0" y="10083"/>
                    <a:pt x="766" y="11870"/>
                    <a:pt x="2425" y="13529"/>
                  </a:cubicBezTo>
                  <a:cubicBezTo>
                    <a:pt x="4084" y="15061"/>
                    <a:pt x="5999" y="15827"/>
                    <a:pt x="8424" y="15827"/>
                  </a:cubicBezTo>
                  <a:cubicBezTo>
                    <a:pt x="10849" y="15827"/>
                    <a:pt x="12764" y="15061"/>
                    <a:pt x="14423" y="13529"/>
                  </a:cubicBezTo>
                  <a:cubicBezTo>
                    <a:pt x="16082" y="11997"/>
                    <a:pt x="16848" y="10083"/>
                    <a:pt x="16848" y="7913"/>
                  </a:cubicBezTo>
                  <a:cubicBezTo>
                    <a:pt x="16848" y="5743"/>
                    <a:pt x="16082" y="3829"/>
                    <a:pt x="14423" y="2297"/>
                  </a:cubicBezTo>
                  <a:cubicBezTo>
                    <a:pt x="12764" y="766"/>
                    <a:pt x="10849" y="0"/>
                    <a:pt x="8424" y="0"/>
                  </a:cubicBezTo>
                  <a:close/>
                </a:path>
              </a:pathLst>
            </a:custGeom>
            <a:solidFill>
              <a:srgbClr val="14336A"/>
            </a:solidFill>
            <a:ln w="0" cap="flat">
              <a:noFill/>
              <a:prstDash val="solid"/>
              <a:miter/>
            </a:ln>
          </p:spPr>
          <p:txBody>
            <a:bodyPr rtlCol="0" anchor="ctr"/>
            <a:lstStyle/>
            <a:p>
              <a:endParaRPr lang="en-GB" sz="1013"/>
            </a:p>
          </p:txBody>
        </p:sp>
        <p:sp>
          <p:nvSpPr>
            <p:cNvPr id="224" name="Freeform 223">
              <a:extLst>
                <a:ext uri="{FF2B5EF4-FFF2-40B4-BE49-F238E27FC236}">
                  <a16:creationId xmlns:a16="http://schemas.microsoft.com/office/drawing/2014/main" id="{40103752-907B-7725-B50E-1B517D6484A6}"/>
                </a:ext>
              </a:extLst>
            </p:cNvPr>
            <p:cNvSpPr/>
            <p:nvPr/>
          </p:nvSpPr>
          <p:spPr>
            <a:xfrm>
              <a:off x="2941731" y="6457820"/>
              <a:ext cx="13274" cy="68284"/>
            </a:xfrm>
            <a:custGeom>
              <a:avLst/>
              <a:gdLst>
                <a:gd name="connsiteX0" fmla="*/ 0 w 13274"/>
                <a:gd name="connsiteY0" fmla="*/ 0 h 68284"/>
                <a:gd name="connsiteX1" fmla="*/ 13274 w 13274"/>
                <a:gd name="connsiteY1" fmla="*/ 0 h 68284"/>
                <a:gd name="connsiteX2" fmla="*/ 13274 w 13274"/>
                <a:gd name="connsiteY2" fmla="*/ 68285 h 68284"/>
                <a:gd name="connsiteX3" fmla="*/ 0 w 13274"/>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3274" h="68284">
                  <a:moveTo>
                    <a:pt x="0" y="0"/>
                  </a:moveTo>
                  <a:lnTo>
                    <a:pt x="13274" y="0"/>
                  </a:lnTo>
                  <a:lnTo>
                    <a:pt x="13274" y="68285"/>
                  </a:lnTo>
                  <a:lnTo>
                    <a:pt x="0" y="68285"/>
                  </a:lnTo>
                  <a:close/>
                </a:path>
              </a:pathLst>
            </a:custGeom>
            <a:solidFill>
              <a:srgbClr val="14336A"/>
            </a:solidFill>
            <a:ln w="0" cap="flat">
              <a:noFill/>
              <a:prstDash val="solid"/>
              <a:miter/>
            </a:ln>
          </p:spPr>
          <p:txBody>
            <a:bodyPr rtlCol="0" anchor="ctr"/>
            <a:lstStyle/>
            <a:p>
              <a:endParaRPr lang="en-GB" sz="1013"/>
            </a:p>
          </p:txBody>
        </p:sp>
        <p:sp>
          <p:nvSpPr>
            <p:cNvPr id="225" name="Freeform 224">
              <a:extLst>
                <a:ext uri="{FF2B5EF4-FFF2-40B4-BE49-F238E27FC236}">
                  <a16:creationId xmlns:a16="http://schemas.microsoft.com/office/drawing/2014/main" id="{D38AE753-2932-0707-1EE1-1A4867F6006E}"/>
                </a:ext>
              </a:extLst>
            </p:cNvPr>
            <p:cNvSpPr/>
            <p:nvPr/>
          </p:nvSpPr>
          <p:spPr>
            <a:xfrm>
              <a:off x="2972874" y="6456927"/>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524 w 56797"/>
                <a:gd name="connsiteY31" fmla="*/ 44544 h 70709"/>
                <a:gd name="connsiteX32" fmla="*/ 41481 w 56797"/>
                <a:gd name="connsiteY32" fmla="*/ 52075 h 70709"/>
                <a:gd name="connsiteX33" fmla="*/ 35483 w 56797"/>
                <a:gd name="connsiteY33" fmla="*/ 57819 h 70709"/>
                <a:gd name="connsiteX34" fmla="*/ 26038 w 56797"/>
                <a:gd name="connsiteY34" fmla="*/ 59988 h 70709"/>
                <a:gd name="connsiteX35" fmla="*/ 16720 w 56797"/>
                <a:gd name="connsiteY35" fmla="*/ 57436 h 70709"/>
                <a:gd name="connsiteX36" fmla="*/ 13019 w 56797"/>
                <a:gd name="connsiteY36" fmla="*/ 50033 h 70709"/>
                <a:gd name="connsiteX37" fmla="*/ 14933 w 56797"/>
                <a:gd name="connsiteY37" fmla="*/ 44289 h 70709"/>
                <a:gd name="connsiteX38" fmla="*/ 20039 w 56797"/>
                <a:gd name="connsiteY38" fmla="*/ 40971 h 70709"/>
                <a:gd name="connsiteX39" fmla="*/ 27059 w 56797"/>
                <a:gd name="connsiteY39" fmla="*/ 39311 h 70709"/>
                <a:gd name="connsiteX40" fmla="*/ 31143 w 56797"/>
                <a:gd name="connsiteY40" fmla="*/ 38801 h 70709"/>
                <a:gd name="connsiteX41" fmla="*/ 36121 w 56797"/>
                <a:gd name="connsiteY41" fmla="*/ 38035 h 70709"/>
                <a:gd name="connsiteX42" fmla="*/ 40716 w 56797"/>
                <a:gd name="connsiteY42" fmla="*/ 37014 h 70709"/>
                <a:gd name="connsiteX43" fmla="*/ 43396 w 56797"/>
                <a:gd name="connsiteY43" fmla="*/ 35738 h 70709"/>
                <a:gd name="connsiteX44" fmla="*/ 43396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8" y="2808"/>
                    <a:pt x="41992" y="1659"/>
                    <a:pt x="38929" y="1021"/>
                  </a:cubicBezTo>
                  <a:cubicBezTo>
                    <a:pt x="35865" y="383"/>
                    <a:pt x="32930" y="0"/>
                    <a:pt x="30249" y="0"/>
                  </a:cubicBezTo>
                  <a:cubicBezTo>
                    <a:pt x="26165" y="0"/>
                    <a:pt x="22209" y="638"/>
                    <a:pt x="18507" y="1787"/>
                  </a:cubicBezTo>
                  <a:cubicBezTo>
                    <a:pt x="14806" y="2935"/>
                    <a:pt x="11487"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2885"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6"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524" y="44544"/>
                  </a:moveTo>
                  <a:cubicBezTo>
                    <a:pt x="43524" y="47225"/>
                    <a:pt x="42885" y="49778"/>
                    <a:pt x="41481" y="52075"/>
                  </a:cubicBezTo>
                  <a:cubicBezTo>
                    <a:pt x="40077" y="54372"/>
                    <a:pt x="38163" y="56287"/>
                    <a:pt x="35483" y="57819"/>
                  </a:cubicBezTo>
                  <a:cubicBezTo>
                    <a:pt x="32802" y="59222"/>
                    <a:pt x="29739" y="59988"/>
                    <a:pt x="26038" y="59988"/>
                  </a:cubicBezTo>
                  <a:cubicBezTo>
                    <a:pt x="22336" y="59988"/>
                    <a:pt x="19145" y="59095"/>
                    <a:pt x="16720" y="57436"/>
                  </a:cubicBezTo>
                  <a:cubicBezTo>
                    <a:pt x="14295" y="55776"/>
                    <a:pt x="13019" y="53224"/>
                    <a:pt x="13019" y="50033"/>
                  </a:cubicBezTo>
                  <a:cubicBezTo>
                    <a:pt x="13019" y="47608"/>
                    <a:pt x="13657" y="45821"/>
                    <a:pt x="14933" y="44289"/>
                  </a:cubicBezTo>
                  <a:cubicBezTo>
                    <a:pt x="16210" y="42885"/>
                    <a:pt x="17869" y="41737"/>
                    <a:pt x="20039" y="40971"/>
                  </a:cubicBezTo>
                  <a:cubicBezTo>
                    <a:pt x="22209" y="40205"/>
                    <a:pt x="24506" y="39694"/>
                    <a:pt x="27059" y="39311"/>
                  </a:cubicBezTo>
                  <a:cubicBezTo>
                    <a:pt x="28207" y="39184"/>
                    <a:pt x="29484" y="38929"/>
                    <a:pt x="31143" y="38801"/>
                  </a:cubicBezTo>
                  <a:cubicBezTo>
                    <a:pt x="32802" y="38546"/>
                    <a:pt x="34461" y="38291"/>
                    <a:pt x="36121" y="38035"/>
                  </a:cubicBezTo>
                  <a:cubicBezTo>
                    <a:pt x="37780" y="37780"/>
                    <a:pt x="39439" y="37397"/>
                    <a:pt x="40716" y="37014"/>
                  </a:cubicBezTo>
                  <a:cubicBezTo>
                    <a:pt x="42120" y="36631"/>
                    <a:pt x="43013" y="36121"/>
                    <a:pt x="43396" y="35738"/>
                  </a:cubicBezTo>
                  <a:lnTo>
                    <a:pt x="43396" y="44544"/>
                  </a:lnTo>
                  <a:close/>
                </a:path>
              </a:pathLst>
            </a:custGeom>
            <a:solidFill>
              <a:srgbClr val="14336A"/>
            </a:solidFill>
            <a:ln w="0" cap="flat">
              <a:noFill/>
              <a:prstDash val="solid"/>
              <a:miter/>
            </a:ln>
          </p:spPr>
          <p:txBody>
            <a:bodyPr rtlCol="0" anchor="ctr"/>
            <a:lstStyle/>
            <a:p>
              <a:endParaRPr lang="en-GB" sz="1013"/>
            </a:p>
          </p:txBody>
        </p:sp>
        <p:sp>
          <p:nvSpPr>
            <p:cNvPr id="226" name="Freeform 225">
              <a:extLst>
                <a:ext uri="{FF2B5EF4-FFF2-40B4-BE49-F238E27FC236}">
                  <a16:creationId xmlns:a16="http://schemas.microsoft.com/office/drawing/2014/main" id="{97344417-E0E9-665B-F261-EF5785444A21}"/>
                </a:ext>
              </a:extLst>
            </p:cNvPr>
            <p:cNvSpPr/>
            <p:nvPr/>
          </p:nvSpPr>
          <p:spPr>
            <a:xfrm>
              <a:off x="3050348" y="6456927"/>
              <a:ext cx="56797" cy="69177"/>
            </a:xfrm>
            <a:custGeom>
              <a:avLst/>
              <a:gdLst>
                <a:gd name="connsiteX0" fmla="*/ 46076 w 56797"/>
                <a:gd name="connsiteY0" fmla="*/ 2935 h 69177"/>
                <a:gd name="connsiteX1" fmla="*/ 33823 w 56797"/>
                <a:gd name="connsiteY1" fmla="*/ 0 h 69177"/>
                <a:gd name="connsiteX2" fmla="*/ 21060 w 56797"/>
                <a:gd name="connsiteY2" fmla="*/ 3318 h 69177"/>
                <a:gd name="connsiteX3" fmla="*/ 13657 w 56797"/>
                <a:gd name="connsiteY3" fmla="*/ 11997 h 69177"/>
                <a:gd name="connsiteX4" fmla="*/ 12764 w 56797"/>
                <a:gd name="connsiteY4" fmla="*/ 11997 h 69177"/>
                <a:gd name="connsiteX5" fmla="*/ 12764 w 56797"/>
                <a:gd name="connsiteY5" fmla="*/ 893 h 69177"/>
                <a:gd name="connsiteX6" fmla="*/ 0 w 56797"/>
                <a:gd name="connsiteY6" fmla="*/ 893 h 69177"/>
                <a:gd name="connsiteX7" fmla="*/ 0 w 56797"/>
                <a:gd name="connsiteY7" fmla="*/ 69178 h 69177"/>
                <a:gd name="connsiteX8" fmla="*/ 13274 w 56797"/>
                <a:gd name="connsiteY8" fmla="*/ 69178 h 69177"/>
                <a:gd name="connsiteX9" fmla="*/ 13274 w 56797"/>
                <a:gd name="connsiteY9" fmla="*/ 28590 h 69177"/>
                <a:gd name="connsiteX10" fmla="*/ 15316 w 56797"/>
                <a:gd name="connsiteY10" fmla="*/ 19273 h 69177"/>
                <a:gd name="connsiteX11" fmla="*/ 20932 w 56797"/>
                <a:gd name="connsiteY11" fmla="*/ 13402 h 69177"/>
                <a:gd name="connsiteX12" fmla="*/ 29101 w 56797"/>
                <a:gd name="connsiteY12" fmla="*/ 11359 h 69177"/>
                <a:gd name="connsiteX13" fmla="*/ 39694 w 56797"/>
                <a:gd name="connsiteY13" fmla="*/ 15571 h 69177"/>
                <a:gd name="connsiteX14" fmla="*/ 43523 w 56797"/>
                <a:gd name="connsiteY14" fmla="*/ 27186 h 69177"/>
                <a:gd name="connsiteX15" fmla="*/ 43523 w 56797"/>
                <a:gd name="connsiteY15" fmla="*/ 69050 h 69177"/>
                <a:gd name="connsiteX16" fmla="*/ 56798 w 56797"/>
                <a:gd name="connsiteY16" fmla="*/ 69050 h 69177"/>
                <a:gd name="connsiteX17" fmla="*/ 56798 w 56797"/>
                <a:gd name="connsiteY17" fmla="*/ 25654 h 69177"/>
                <a:gd name="connsiteX18" fmla="*/ 53862 w 56797"/>
                <a:gd name="connsiteY18" fmla="*/ 11487 h 69177"/>
                <a:gd name="connsiteX19" fmla="*/ 45693 w 56797"/>
                <a:gd name="connsiteY19" fmla="*/ 2808 h 6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7">
                  <a:moveTo>
                    <a:pt x="46076" y="2935"/>
                  </a:moveTo>
                  <a:cubicBezTo>
                    <a:pt x="42630" y="1021"/>
                    <a:pt x="38546" y="0"/>
                    <a:pt x="33823" y="0"/>
                  </a:cubicBezTo>
                  <a:cubicBezTo>
                    <a:pt x="28718" y="0"/>
                    <a:pt x="24378" y="1149"/>
                    <a:pt x="21060" y="3318"/>
                  </a:cubicBezTo>
                  <a:cubicBezTo>
                    <a:pt x="17741" y="5488"/>
                    <a:pt x="15188" y="8424"/>
                    <a:pt x="13657" y="11997"/>
                  </a:cubicBezTo>
                  <a:lnTo>
                    <a:pt x="12764" y="11997"/>
                  </a:lnTo>
                  <a:lnTo>
                    <a:pt x="12764" y="893"/>
                  </a:lnTo>
                  <a:lnTo>
                    <a:pt x="0" y="893"/>
                  </a:lnTo>
                  <a:lnTo>
                    <a:pt x="0" y="69178"/>
                  </a:lnTo>
                  <a:lnTo>
                    <a:pt x="13274" y="69178"/>
                  </a:lnTo>
                  <a:lnTo>
                    <a:pt x="13274" y="28590"/>
                  </a:lnTo>
                  <a:cubicBezTo>
                    <a:pt x="13274" y="25016"/>
                    <a:pt x="13912" y="21825"/>
                    <a:pt x="15316" y="19273"/>
                  </a:cubicBezTo>
                  <a:cubicBezTo>
                    <a:pt x="16720" y="16720"/>
                    <a:pt x="18635" y="14805"/>
                    <a:pt x="20932" y="13402"/>
                  </a:cubicBezTo>
                  <a:cubicBezTo>
                    <a:pt x="23357" y="12125"/>
                    <a:pt x="26037" y="11359"/>
                    <a:pt x="29101" y="11359"/>
                  </a:cubicBezTo>
                  <a:cubicBezTo>
                    <a:pt x="33568" y="11359"/>
                    <a:pt x="37142" y="12764"/>
                    <a:pt x="39694" y="15571"/>
                  </a:cubicBezTo>
                  <a:cubicBezTo>
                    <a:pt x="42247" y="18379"/>
                    <a:pt x="43523" y="22208"/>
                    <a:pt x="43523" y="27186"/>
                  </a:cubicBezTo>
                  <a:lnTo>
                    <a:pt x="43523" y="69050"/>
                  </a:lnTo>
                  <a:lnTo>
                    <a:pt x="56798" y="69050"/>
                  </a:lnTo>
                  <a:lnTo>
                    <a:pt x="56798" y="25654"/>
                  </a:lnTo>
                  <a:cubicBezTo>
                    <a:pt x="56798" y="20038"/>
                    <a:pt x="55776" y="15316"/>
                    <a:pt x="53862" y="11487"/>
                  </a:cubicBezTo>
                  <a:cubicBezTo>
                    <a:pt x="51947" y="7658"/>
                    <a:pt x="49267" y="4722"/>
                    <a:pt x="45693" y="2808"/>
                  </a:cubicBezTo>
                  <a:close/>
                </a:path>
              </a:pathLst>
            </a:custGeom>
            <a:solidFill>
              <a:srgbClr val="14336A"/>
            </a:solidFill>
            <a:ln w="0" cap="flat">
              <a:noFill/>
              <a:prstDash val="solid"/>
              <a:miter/>
            </a:ln>
          </p:spPr>
          <p:txBody>
            <a:bodyPr rtlCol="0" anchor="ctr"/>
            <a:lstStyle/>
            <a:p>
              <a:endParaRPr lang="en-GB" sz="1013"/>
            </a:p>
          </p:txBody>
        </p:sp>
        <p:sp>
          <p:nvSpPr>
            <p:cNvPr id="227" name="Freeform 226">
              <a:extLst>
                <a:ext uri="{FF2B5EF4-FFF2-40B4-BE49-F238E27FC236}">
                  <a16:creationId xmlns:a16="http://schemas.microsoft.com/office/drawing/2014/main" id="{5EF6D821-DA11-904E-006E-56682AEFB9AC}"/>
                </a:ext>
              </a:extLst>
            </p:cNvPr>
            <p:cNvSpPr/>
            <p:nvPr/>
          </p:nvSpPr>
          <p:spPr>
            <a:xfrm>
              <a:off x="3125398"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69" y="70582"/>
                    <a:pt x="41992" y="69561"/>
                    <a:pt x="46076" y="67646"/>
                  </a:cubicBezTo>
                  <a:cubicBezTo>
                    <a:pt x="50033" y="65604"/>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207"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228" name="Freeform 227">
              <a:extLst>
                <a:ext uri="{FF2B5EF4-FFF2-40B4-BE49-F238E27FC236}">
                  <a16:creationId xmlns:a16="http://schemas.microsoft.com/office/drawing/2014/main" id="{A715E6FF-1E1C-6A74-A2BC-E0C926DA3095}"/>
                </a:ext>
              </a:extLst>
            </p:cNvPr>
            <p:cNvSpPr/>
            <p:nvPr/>
          </p:nvSpPr>
          <p:spPr>
            <a:xfrm>
              <a:off x="3199681" y="6456927"/>
              <a:ext cx="61775" cy="70582"/>
            </a:xfrm>
            <a:custGeom>
              <a:avLst/>
              <a:gdLst>
                <a:gd name="connsiteX0" fmla="*/ 61775 w 61775"/>
                <a:gd name="connsiteY0" fmla="*/ 34333 h 70582"/>
                <a:gd name="connsiteX1" fmla="*/ 59223 w 61775"/>
                <a:gd name="connsiteY1" fmla="*/ 18507 h 70582"/>
                <a:gd name="connsiteX2" fmla="*/ 52458 w 61775"/>
                <a:gd name="connsiteY2" fmla="*/ 7913 h 70582"/>
                <a:gd name="connsiteX3" fmla="*/ 42758 w 61775"/>
                <a:gd name="connsiteY3" fmla="*/ 1914 h 70582"/>
                <a:gd name="connsiteX4" fmla="*/ 31526 w 61775"/>
                <a:gd name="connsiteY4" fmla="*/ 0 h 70582"/>
                <a:gd name="connsiteX5" fmla="*/ 14933 w 61775"/>
                <a:gd name="connsiteY5" fmla="*/ 4467 h 70582"/>
                <a:gd name="connsiteX6" fmla="*/ 3957 w 61775"/>
                <a:gd name="connsiteY6" fmla="*/ 16975 h 70582"/>
                <a:gd name="connsiteX7" fmla="*/ 0 w 61775"/>
                <a:gd name="connsiteY7" fmla="*/ 35483 h 70582"/>
                <a:gd name="connsiteX8" fmla="*/ 3957 w 61775"/>
                <a:gd name="connsiteY8" fmla="*/ 53989 h 70582"/>
                <a:gd name="connsiteX9" fmla="*/ 15189 w 61775"/>
                <a:gd name="connsiteY9" fmla="*/ 66242 h 70582"/>
                <a:gd name="connsiteX10" fmla="*/ 32547 w 61775"/>
                <a:gd name="connsiteY10" fmla="*/ 70582 h 70582"/>
                <a:gd name="connsiteX11" fmla="*/ 45821 w 61775"/>
                <a:gd name="connsiteY11" fmla="*/ 68284 h 70582"/>
                <a:gd name="connsiteX12" fmla="*/ 55521 w 61775"/>
                <a:gd name="connsiteY12" fmla="*/ 61775 h 70582"/>
                <a:gd name="connsiteX13" fmla="*/ 60882 w 61775"/>
                <a:gd name="connsiteY13" fmla="*/ 52075 h 70582"/>
                <a:gd name="connsiteX14" fmla="*/ 48246 w 61775"/>
                <a:gd name="connsiteY14" fmla="*/ 49778 h 70582"/>
                <a:gd name="connsiteX15" fmla="*/ 44800 w 61775"/>
                <a:gd name="connsiteY15" fmla="*/ 55138 h 70582"/>
                <a:gd name="connsiteX16" fmla="*/ 39439 w 61775"/>
                <a:gd name="connsiteY16" fmla="*/ 58457 h 70582"/>
                <a:gd name="connsiteX17" fmla="*/ 32547 w 61775"/>
                <a:gd name="connsiteY17" fmla="*/ 59478 h 70582"/>
                <a:gd name="connsiteX18" fmla="*/ 22336 w 61775"/>
                <a:gd name="connsiteY18" fmla="*/ 56925 h 70582"/>
                <a:gd name="connsiteX19" fmla="*/ 15571 w 61775"/>
                <a:gd name="connsiteY19" fmla="*/ 49650 h 70582"/>
                <a:gd name="connsiteX20" fmla="*/ 13274 w 61775"/>
                <a:gd name="connsiteY20" fmla="*/ 38929 h 70582"/>
                <a:gd name="connsiteX21" fmla="*/ 61775 w 61775"/>
                <a:gd name="connsiteY21" fmla="*/ 38929 h 70582"/>
                <a:gd name="connsiteX22" fmla="*/ 61775 w 61775"/>
                <a:gd name="connsiteY22" fmla="*/ 34206 h 70582"/>
                <a:gd name="connsiteX23" fmla="*/ 13274 w 61775"/>
                <a:gd name="connsiteY23" fmla="*/ 29101 h 70582"/>
                <a:gd name="connsiteX24" fmla="*/ 15444 w 61775"/>
                <a:gd name="connsiteY24" fmla="*/ 20804 h 70582"/>
                <a:gd name="connsiteX25" fmla="*/ 21825 w 61775"/>
                <a:gd name="connsiteY25" fmla="*/ 13657 h 70582"/>
                <a:gd name="connsiteX26" fmla="*/ 31653 w 61775"/>
                <a:gd name="connsiteY26" fmla="*/ 10976 h 70582"/>
                <a:gd name="connsiteX27" fmla="*/ 40716 w 61775"/>
                <a:gd name="connsiteY27" fmla="*/ 13274 h 70582"/>
                <a:gd name="connsiteX28" fmla="*/ 46714 w 61775"/>
                <a:gd name="connsiteY28" fmla="*/ 19656 h 70582"/>
                <a:gd name="connsiteX29" fmla="*/ 48884 w 61775"/>
                <a:gd name="connsiteY29" fmla="*/ 28973 h 70582"/>
                <a:gd name="connsiteX30" fmla="*/ 13529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61775" y="34333"/>
                  </a:moveTo>
                  <a:cubicBezTo>
                    <a:pt x="61775" y="28079"/>
                    <a:pt x="61010" y="22846"/>
                    <a:pt x="59223" y="18507"/>
                  </a:cubicBezTo>
                  <a:cubicBezTo>
                    <a:pt x="57563" y="14167"/>
                    <a:pt x="55266" y="10594"/>
                    <a:pt x="52458" y="7913"/>
                  </a:cubicBez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103" y="52841"/>
                    <a:pt x="15571" y="49650"/>
                  </a:cubicBezTo>
                  <a:cubicBezTo>
                    <a:pt x="14040" y="46714"/>
                    <a:pt x="13402" y="43013"/>
                    <a:pt x="13274" y="38929"/>
                  </a:cubicBezTo>
                  <a:lnTo>
                    <a:pt x="61775" y="38929"/>
                  </a:lnTo>
                  <a:lnTo>
                    <a:pt x="61775" y="34206"/>
                  </a:lnTo>
                  <a:close/>
                  <a:moveTo>
                    <a:pt x="13274" y="29101"/>
                  </a:moveTo>
                  <a:cubicBezTo>
                    <a:pt x="13402" y="26165"/>
                    <a:pt x="14040" y="23357"/>
                    <a:pt x="15444" y="20804"/>
                  </a:cubicBezTo>
                  <a:cubicBezTo>
                    <a:pt x="16975" y="17869"/>
                    <a:pt x="19017" y="15444"/>
                    <a:pt x="21825" y="13657"/>
                  </a:cubicBezTo>
                  <a:cubicBezTo>
                    <a:pt x="24633" y="11870"/>
                    <a:pt x="27824" y="10976"/>
                    <a:pt x="31653" y="10976"/>
                  </a:cubicBezTo>
                  <a:cubicBezTo>
                    <a:pt x="35100" y="10976"/>
                    <a:pt x="38035" y="11742"/>
                    <a:pt x="40716" y="13274"/>
                  </a:cubicBezTo>
                  <a:cubicBezTo>
                    <a:pt x="43268" y="14805"/>
                    <a:pt x="45310" y="16975"/>
                    <a:pt x="46714" y="19656"/>
                  </a:cubicBezTo>
                  <a:cubicBezTo>
                    <a:pt x="48118" y="22336"/>
                    <a:pt x="48884" y="25527"/>
                    <a:pt x="48884" y="28973"/>
                  </a:cubicBezTo>
                  <a:lnTo>
                    <a:pt x="13529" y="28973"/>
                  </a:lnTo>
                  <a:close/>
                </a:path>
              </a:pathLst>
            </a:custGeom>
            <a:solidFill>
              <a:srgbClr val="14336A"/>
            </a:solidFill>
            <a:ln w="0" cap="flat">
              <a:noFill/>
              <a:prstDash val="solid"/>
              <a:miter/>
            </a:ln>
          </p:spPr>
          <p:txBody>
            <a:bodyPr rtlCol="0" anchor="ctr"/>
            <a:lstStyle/>
            <a:p>
              <a:endParaRPr lang="en-GB" sz="1013"/>
            </a:p>
          </p:txBody>
        </p:sp>
        <p:sp>
          <p:nvSpPr>
            <p:cNvPr id="229" name="Freeform 228">
              <a:extLst>
                <a:ext uri="{FF2B5EF4-FFF2-40B4-BE49-F238E27FC236}">
                  <a16:creationId xmlns:a16="http://schemas.microsoft.com/office/drawing/2014/main" id="{F2575179-2EDF-0CE1-F46E-B73D28144DA8}"/>
                </a:ext>
              </a:extLst>
            </p:cNvPr>
            <p:cNvSpPr/>
            <p:nvPr/>
          </p:nvSpPr>
          <p:spPr>
            <a:xfrm>
              <a:off x="638302" y="6272622"/>
              <a:ext cx="184560" cy="255014"/>
            </a:xfrm>
            <a:custGeom>
              <a:avLst/>
              <a:gdLst>
                <a:gd name="connsiteX0" fmla="*/ 0 w 184560"/>
                <a:gd name="connsiteY0" fmla="*/ 255014 h 255014"/>
                <a:gd name="connsiteX1" fmla="*/ 0 w 184560"/>
                <a:gd name="connsiteY1" fmla="*/ 0 h 255014"/>
                <a:gd name="connsiteX2" fmla="*/ 182901 w 184560"/>
                <a:gd name="connsiteY2" fmla="*/ 0 h 255014"/>
                <a:gd name="connsiteX3" fmla="*/ 182901 w 184560"/>
                <a:gd name="connsiteY3" fmla="*/ 58967 h 255014"/>
                <a:gd name="connsiteX4" fmla="*/ 67391 w 184560"/>
                <a:gd name="connsiteY4" fmla="*/ 58967 h 255014"/>
                <a:gd name="connsiteX5" fmla="*/ 67391 w 184560"/>
                <a:gd name="connsiteY5" fmla="*/ 98024 h 255014"/>
                <a:gd name="connsiteX6" fmla="*/ 165926 w 184560"/>
                <a:gd name="connsiteY6" fmla="*/ 98024 h 255014"/>
                <a:gd name="connsiteX7" fmla="*/ 165926 w 184560"/>
                <a:gd name="connsiteY7" fmla="*/ 153289 h 255014"/>
                <a:gd name="connsiteX8" fmla="*/ 67391 w 184560"/>
                <a:gd name="connsiteY8" fmla="*/ 153289 h 255014"/>
                <a:gd name="connsiteX9" fmla="*/ 67391 w 184560"/>
                <a:gd name="connsiteY9" fmla="*/ 195792 h 255014"/>
                <a:gd name="connsiteX10" fmla="*/ 184560 w 184560"/>
                <a:gd name="connsiteY10" fmla="*/ 195792 h 255014"/>
                <a:gd name="connsiteX11" fmla="*/ 184560 w 184560"/>
                <a:gd name="connsiteY11" fmla="*/ 255014 h 255014"/>
                <a:gd name="connsiteX12" fmla="*/ 0 w 184560"/>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560" h="255014">
                  <a:moveTo>
                    <a:pt x="0" y="255014"/>
                  </a:moveTo>
                  <a:lnTo>
                    <a:pt x="0" y="0"/>
                  </a:lnTo>
                  <a:lnTo>
                    <a:pt x="182901" y="0"/>
                  </a:lnTo>
                  <a:lnTo>
                    <a:pt x="182901" y="58967"/>
                  </a:lnTo>
                  <a:lnTo>
                    <a:pt x="67391" y="58967"/>
                  </a:lnTo>
                  <a:lnTo>
                    <a:pt x="67391" y="98024"/>
                  </a:lnTo>
                  <a:lnTo>
                    <a:pt x="165926" y="98024"/>
                  </a:lnTo>
                  <a:lnTo>
                    <a:pt x="165926" y="153289"/>
                  </a:lnTo>
                  <a:lnTo>
                    <a:pt x="67391" y="153289"/>
                  </a:lnTo>
                  <a:lnTo>
                    <a:pt x="67391" y="195792"/>
                  </a:lnTo>
                  <a:lnTo>
                    <a:pt x="184560" y="195792"/>
                  </a:lnTo>
                  <a:lnTo>
                    <a:pt x="184560"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230" name="Freeform 229">
              <a:extLst>
                <a:ext uri="{FF2B5EF4-FFF2-40B4-BE49-F238E27FC236}">
                  <a16:creationId xmlns:a16="http://schemas.microsoft.com/office/drawing/2014/main" id="{097B027E-E6D9-6AD0-0C75-9514EB7FC4B9}"/>
                </a:ext>
              </a:extLst>
            </p:cNvPr>
            <p:cNvSpPr/>
            <p:nvPr/>
          </p:nvSpPr>
          <p:spPr>
            <a:xfrm>
              <a:off x="1372714" y="6272622"/>
              <a:ext cx="184687" cy="255014"/>
            </a:xfrm>
            <a:custGeom>
              <a:avLst/>
              <a:gdLst>
                <a:gd name="connsiteX0" fmla="*/ 0 w 184687"/>
                <a:gd name="connsiteY0" fmla="*/ 255014 h 255014"/>
                <a:gd name="connsiteX1" fmla="*/ 0 w 184687"/>
                <a:gd name="connsiteY1" fmla="*/ 0 h 255014"/>
                <a:gd name="connsiteX2" fmla="*/ 183029 w 184687"/>
                <a:gd name="connsiteY2" fmla="*/ 0 h 255014"/>
                <a:gd name="connsiteX3" fmla="*/ 183029 w 184687"/>
                <a:gd name="connsiteY3" fmla="*/ 58967 h 255014"/>
                <a:gd name="connsiteX4" fmla="*/ 67519 w 184687"/>
                <a:gd name="connsiteY4" fmla="*/ 58967 h 255014"/>
                <a:gd name="connsiteX5" fmla="*/ 67519 w 184687"/>
                <a:gd name="connsiteY5" fmla="*/ 98024 h 255014"/>
                <a:gd name="connsiteX6" fmla="*/ 166053 w 184687"/>
                <a:gd name="connsiteY6" fmla="*/ 98024 h 255014"/>
                <a:gd name="connsiteX7" fmla="*/ 166053 w 184687"/>
                <a:gd name="connsiteY7" fmla="*/ 153289 h 255014"/>
                <a:gd name="connsiteX8" fmla="*/ 67519 w 184687"/>
                <a:gd name="connsiteY8" fmla="*/ 153289 h 255014"/>
                <a:gd name="connsiteX9" fmla="*/ 67519 w 184687"/>
                <a:gd name="connsiteY9" fmla="*/ 195792 h 255014"/>
                <a:gd name="connsiteX10" fmla="*/ 184688 w 184687"/>
                <a:gd name="connsiteY10" fmla="*/ 195792 h 255014"/>
                <a:gd name="connsiteX11" fmla="*/ 184688 w 184687"/>
                <a:gd name="connsiteY11" fmla="*/ 255014 h 255014"/>
                <a:gd name="connsiteX12" fmla="*/ 0 w 184687"/>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87" h="255014">
                  <a:moveTo>
                    <a:pt x="0" y="255014"/>
                  </a:moveTo>
                  <a:lnTo>
                    <a:pt x="0" y="0"/>
                  </a:lnTo>
                  <a:lnTo>
                    <a:pt x="183029" y="0"/>
                  </a:lnTo>
                  <a:lnTo>
                    <a:pt x="183029" y="58967"/>
                  </a:lnTo>
                  <a:lnTo>
                    <a:pt x="67519" y="58967"/>
                  </a:lnTo>
                  <a:lnTo>
                    <a:pt x="67519" y="98024"/>
                  </a:lnTo>
                  <a:lnTo>
                    <a:pt x="166053" y="98024"/>
                  </a:lnTo>
                  <a:lnTo>
                    <a:pt x="166053" y="153289"/>
                  </a:lnTo>
                  <a:lnTo>
                    <a:pt x="67519" y="153289"/>
                  </a:lnTo>
                  <a:lnTo>
                    <a:pt x="67519" y="195792"/>
                  </a:lnTo>
                  <a:lnTo>
                    <a:pt x="184688" y="195792"/>
                  </a:lnTo>
                  <a:lnTo>
                    <a:pt x="184688"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231" name="Freeform 230">
              <a:extLst>
                <a:ext uri="{FF2B5EF4-FFF2-40B4-BE49-F238E27FC236}">
                  <a16:creationId xmlns:a16="http://schemas.microsoft.com/office/drawing/2014/main" id="{7478C65A-5EA9-4CB3-A20B-6C463A82F4D1}"/>
                </a:ext>
              </a:extLst>
            </p:cNvPr>
            <p:cNvSpPr/>
            <p:nvPr/>
          </p:nvSpPr>
          <p:spPr>
            <a:xfrm>
              <a:off x="1598628" y="6272366"/>
              <a:ext cx="495989" cy="255525"/>
            </a:xfrm>
            <a:custGeom>
              <a:avLst/>
              <a:gdLst>
                <a:gd name="connsiteX0" fmla="*/ 392733 w 495989"/>
                <a:gd name="connsiteY0" fmla="*/ 0 h 255525"/>
                <a:gd name="connsiteX1" fmla="*/ 328533 w 495989"/>
                <a:gd name="connsiteY1" fmla="*/ 0 h 255525"/>
                <a:gd name="connsiteX2" fmla="*/ 247740 w 495989"/>
                <a:gd name="connsiteY2" fmla="*/ 199876 h 255525"/>
                <a:gd name="connsiteX3" fmla="*/ 235231 w 495989"/>
                <a:gd name="connsiteY3" fmla="*/ 199876 h 255525"/>
                <a:gd name="connsiteX4" fmla="*/ 209832 w 495989"/>
                <a:gd name="connsiteY4" fmla="*/ 196686 h 255525"/>
                <a:gd name="connsiteX5" fmla="*/ 192474 w 495989"/>
                <a:gd name="connsiteY5" fmla="*/ 186475 h 255525"/>
                <a:gd name="connsiteX6" fmla="*/ 179710 w 495989"/>
                <a:gd name="connsiteY6" fmla="*/ 168095 h 255525"/>
                <a:gd name="connsiteX7" fmla="*/ 178689 w 495989"/>
                <a:gd name="connsiteY7" fmla="*/ 166181 h 255525"/>
                <a:gd name="connsiteX8" fmla="*/ 180603 w 495989"/>
                <a:gd name="connsiteY8" fmla="*/ 165160 h 255525"/>
                <a:gd name="connsiteX9" fmla="*/ 222978 w 495989"/>
                <a:gd name="connsiteY9" fmla="*/ 88068 h 255525"/>
                <a:gd name="connsiteX10" fmla="*/ 210853 w 495989"/>
                <a:gd name="connsiteY10" fmla="*/ 42503 h 255525"/>
                <a:gd name="connsiteX11" fmla="*/ 177413 w 495989"/>
                <a:gd name="connsiteY11" fmla="*/ 11615 h 255525"/>
                <a:gd name="connsiteX12" fmla="*/ 128401 w 495989"/>
                <a:gd name="connsiteY12" fmla="*/ 511 h 255525"/>
                <a:gd name="connsiteX13" fmla="*/ 0 w 495989"/>
                <a:gd name="connsiteY13" fmla="*/ 511 h 255525"/>
                <a:gd name="connsiteX14" fmla="*/ 0 w 495989"/>
                <a:gd name="connsiteY14" fmla="*/ 255526 h 255525"/>
                <a:gd name="connsiteX15" fmla="*/ 67519 w 495989"/>
                <a:gd name="connsiteY15" fmla="*/ 255526 h 255525"/>
                <a:gd name="connsiteX16" fmla="*/ 67519 w 495989"/>
                <a:gd name="connsiteY16" fmla="*/ 182773 h 255525"/>
                <a:gd name="connsiteX17" fmla="*/ 80793 w 495989"/>
                <a:gd name="connsiteY17" fmla="*/ 182773 h 255525"/>
                <a:gd name="connsiteX18" fmla="*/ 111808 w 495989"/>
                <a:gd name="connsiteY18" fmla="*/ 182391 h 255525"/>
                <a:gd name="connsiteX19" fmla="*/ 113340 w 495989"/>
                <a:gd name="connsiteY19" fmla="*/ 182391 h 255525"/>
                <a:gd name="connsiteX20" fmla="*/ 113978 w 495989"/>
                <a:gd name="connsiteY20" fmla="*/ 183794 h 255525"/>
                <a:gd name="connsiteX21" fmla="*/ 158012 w 495989"/>
                <a:gd name="connsiteY21" fmla="*/ 239443 h 255525"/>
                <a:gd name="connsiteX22" fmla="*/ 217235 w 495989"/>
                <a:gd name="connsiteY22" fmla="*/ 255526 h 255525"/>
                <a:gd name="connsiteX23" fmla="*/ 296624 w 495989"/>
                <a:gd name="connsiteY23" fmla="*/ 255526 h 255525"/>
                <a:gd name="connsiteX24" fmla="*/ 310025 w 495989"/>
                <a:gd name="connsiteY24" fmla="*/ 220426 h 255525"/>
                <a:gd name="connsiteX25" fmla="*/ 411368 w 495989"/>
                <a:gd name="connsiteY25" fmla="*/ 220426 h 255525"/>
                <a:gd name="connsiteX26" fmla="*/ 424897 w 495989"/>
                <a:gd name="connsiteY26" fmla="*/ 255526 h 255525"/>
                <a:gd name="connsiteX27" fmla="*/ 495990 w 495989"/>
                <a:gd name="connsiteY27" fmla="*/ 255526 h 255525"/>
                <a:gd name="connsiteX28" fmla="*/ 392861 w 495989"/>
                <a:gd name="connsiteY28" fmla="*/ 256 h 255525"/>
                <a:gd name="connsiteX29" fmla="*/ 150609 w 495989"/>
                <a:gd name="connsiteY29" fmla="*/ 107213 h 255525"/>
                <a:gd name="connsiteX30" fmla="*/ 139633 w 495989"/>
                <a:gd name="connsiteY30" fmla="*/ 119467 h 255525"/>
                <a:gd name="connsiteX31" fmla="*/ 124317 w 495989"/>
                <a:gd name="connsiteY31" fmla="*/ 124061 h 255525"/>
                <a:gd name="connsiteX32" fmla="*/ 67391 w 495989"/>
                <a:gd name="connsiteY32" fmla="*/ 124061 h 255525"/>
                <a:gd name="connsiteX33" fmla="*/ 67391 w 495989"/>
                <a:gd name="connsiteY33" fmla="*/ 59478 h 255525"/>
                <a:gd name="connsiteX34" fmla="*/ 124572 w 495989"/>
                <a:gd name="connsiteY34" fmla="*/ 59478 h 255525"/>
                <a:gd name="connsiteX35" fmla="*/ 139505 w 495989"/>
                <a:gd name="connsiteY35" fmla="*/ 64200 h 255525"/>
                <a:gd name="connsiteX36" fmla="*/ 150482 w 495989"/>
                <a:gd name="connsiteY36" fmla="*/ 75815 h 255525"/>
                <a:gd name="connsiteX37" fmla="*/ 154566 w 495989"/>
                <a:gd name="connsiteY37" fmla="*/ 90238 h 255525"/>
                <a:gd name="connsiteX38" fmla="*/ 150482 w 495989"/>
                <a:gd name="connsiteY38" fmla="*/ 107341 h 255525"/>
                <a:gd name="connsiteX39" fmla="*/ 330957 w 495989"/>
                <a:gd name="connsiteY39" fmla="*/ 165287 h 255525"/>
                <a:gd name="connsiteX40" fmla="*/ 356102 w 495989"/>
                <a:gd name="connsiteY40" fmla="*/ 99938 h 255525"/>
                <a:gd name="connsiteX41" fmla="*/ 358527 w 495989"/>
                <a:gd name="connsiteY41" fmla="*/ 88579 h 255525"/>
                <a:gd name="connsiteX42" fmla="*/ 362994 w 495989"/>
                <a:gd name="connsiteY42" fmla="*/ 88579 h 255525"/>
                <a:gd name="connsiteX43" fmla="*/ 365164 w 495989"/>
                <a:gd name="connsiteY43" fmla="*/ 99556 h 255525"/>
                <a:gd name="connsiteX44" fmla="*/ 390435 w 495989"/>
                <a:gd name="connsiteY44" fmla="*/ 165160 h 255525"/>
                <a:gd name="connsiteX45" fmla="*/ 331085 w 495989"/>
                <a:gd name="connsiteY45" fmla="*/ 165160 h 2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5989" h="255525">
                  <a:moveTo>
                    <a:pt x="392733" y="0"/>
                  </a:moveTo>
                  <a:lnTo>
                    <a:pt x="328533" y="0"/>
                  </a:lnTo>
                  <a:lnTo>
                    <a:pt x="247740" y="199876"/>
                  </a:lnTo>
                  <a:lnTo>
                    <a:pt x="235231" y="199876"/>
                  </a:lnTo>
                  <a:cubicBezTo>
                    <a:pt x="225148" y="199876"/>
                    <a:pt x="216597" y="198728"/>
                    <a:pt x="209832" y="196686"/>
                  </a:cubicBezTo>
                  <a:cubicBezTo>
                    <a:pt x="202940" y="194516"/>
                    <a:pt x="197068" y="191070"/>
                    <a:pt x="192474" y="186475"/>
                  </a:cubicBezTo>
                  <a:cubicBezTo>
                    <a:pt x="187879" y="181880"/>
                    <a:pt x="183539" y="175754"/>
                    <a:pt x="179710" y="168095"/>
                  </a:cubicBezTo>
                  <a:lnTo>
                    <a:pt x="178689" y="166181"/>
                  </a:lnTo>
                  <a:lnTo>
                    <a:pt x="180603" y="165160"/>
                  </a:lnTo>
                  <a:cubicBezTo>
                    <a:pt x="208683" y="149588"/>
                    <a:pt x="222978" y="123678"/>
                    <a:pt x="222978" y="88068"/>
                  </a:cubicBezTo>
                  <a:cubicBezTo>
                    <a:pt x="222978" y="70965"/>
                    <a:pt x="218894" y="55649"/>
                    <a:pt x="210853" y="42503"/>
                  </a:cubicBezTo>
                  <a:cubicBezTo>
                    <a:pt x="202812" y="29356"/>
                    <a:pt x="191580" y="18890"/>
                    <a:pt x="177413" y="11615"/>
                  </a:cubicBezTo>
                  <a:cubicBezTo>
                    <a:pt x="163118" y="4212"/>
                    <a:pt x="146653" y="511"/>
                    <a:pt x="128401" y="511"/>
                  </a:cubicBezTo>
                  <a:lnTo>
                    <a:pt x="0" y="511"/>
                  </a:lnTo>
                  <a:lnTo>
                    <a:pt x="0" y="255526"/>
                  </a:lnTo>
                  <a:lnTo>
                    <a:pt x="67519" y="255526"/>
                  </a:lnTo>
                  <a:lnTo>
                    <a:pt x="67519" y="182773"/>
                  </a:lnTo>
                  <a:lnTo>
                    <a:pt x="80793" y="182773"/>
                  </a:lnTo>
                  <a:cubicBezTo>
                    <a:pt x="84239" y="182773"/>
                    <a:pt x="104916" y="182773"/>
                    <a:pt x="111808" y="182391"/>
                  </a:cubicBezTo>
                  <a:lnTo>
                    <a:pt x="113340" y="182391"/>
                  </a:lnTo>
                  <a:cubicBezTo>
                    <a:pt x="113340" y="182391"/>
                    <a:pt x="113978" y="183794"/>
                    <a:pt x="113978" y="183794"/>
                  </a:cubicBezTo>
                  <a:cubicBezTo>
                    <a:pt x="124955" y="210087"/>
                    <a:pt x="139760" y="228722"/>
                    <a:pt x="158012" y="239443"/>
                  </a:cubicBezTo>
                  <a:cubicBezTo>
                    <a:pt x="176392" y="250165"/>
                    <a:pt x="196303" y="255526"/>
                    <a:pt x="217235" y="255526"/>
                  </a:cubicBezTo>
                  <a:lnTo>
                    <a:pt x="296624" y="255526"/>
                  </a:lnTo>
                  <a:lnTo>
                    <a:pt x="310025" y="220426"/>
                  </a:lnTo>
                  <a:lnTo>
                    <a:pt x="411368" y="220426"/>
                  </a:lnTo>
                  <a:lnTo>
                    <a:pt x="424897" y="255526"/>
                  </a:lnTo>
                  <a:lnTo>
                    <a:pt x="495990" y="255526"/>
                  </a:lnTo>
                  <a:lnTo>
                    <a:pt x="392861" y="256"/>
                  </a:lnTo>
                  <a:close/>
                  <a:moveTo>
                    <a:pt x="150609" y="107213"/>
                  </a:moveTo>
                  <a:cubicBezTo>
                    <a:pt x="147929" y="112319"/>
                    <a:pt x="144228" y="116531"/>
                    <a:pt x="139633" y="119467"/>
                  </a:cubicBezTo>
                  <a:cubicBezTo>
                    <a:pt x="135038" y="122530"/>
                    <a:pt x="129932" y="124061"/>
                    <a:pt x="124317" y="124061"/>
                  </a:cubicBezTo>
                  <a:lnTo>
                    <a:pt x="67391" y="124061"/>
                  </a:lnTo>
                  <a:lnTo>
                    <a:pt x="67391" y="59478"/>
                  </a:lnTo>
                  <a:lnTo>
                    <a:pt x="124572" y="59478"/>
                  </a:lnTo>
                  <a:cubicBezTo>
                    <a:pt x="129805" y="59478"/>
                    <a:pt x="134910" y="61010"/>
                    <a:pt x="139505" y="64200"/>
                  </a:cubicBezTo>
                  <a:cubicBezTo>
                    <a:pt x="144100" y="67264"/>
                    <a:pt x="147801" y="71093"/>
                    <a:pt x="150482" y="75815"/>
                  </a:cubicBezTo>
                  <a:cubicBezTo>
                    <a:pt x="153162" y="80538"/>
                    <a:pt x="154566" y="85388"/>
                    <a:pt x="154566" y="90238"/>
                  </a:cubicBezTo>
                  <a:cubicBezTo>
                    <a:pt x="154566" y="96492"/>
                    <a:pt x="153162" y="102236"/>
                    <a:pt x="150482" y="107341"/>
                  </a:cubicBezTo>
                  <a:close/>
                  <a:moveTo>
                    <a:pt x="330957" y="165287"/>
                  </a:moveTo>
                  <a:lnTo>
                    <a:pt x="356102" y="99938"/>
                  </a:lnTo>
                  <a:lnTo>
                    <a:pt x="358527" y="88579"/>
                  </a:lnTo>
                  <a:lnTo>
                    <a:pt x="362994" y="88579"/>
                  </a:lnTo>
                  <a:lnTo>
                    <a:pt x="365164" y="99556"/>
                  </a:lnTo>
                  <a:lnTo>
                    <a:pt x="390435" y="165160"/>
                  </a:lnTo>
                  <a:lnTo>
                    <a:pt x="331085" y="165160"/>
                  </a:lnTo>
                  <a:close/>
                </a:path>
              </a:pathLst>
            </a:custGeom>
            <a:solidFill>
              <a:srgbClr val="14336A"/>
            </a:solidFill>
            <a:ln w="0" cap="flat">
              <a:noFill/>
              <a:prstDash val="solid"/>
              <a:miter/>
            </a:ln>
          </p:spPr>
          <p:txBody>
            <a:bodyPr rtlCol="0" anchor="ctr"/>
            <a:lstStyle/>
            <a:p>
              <a:endParaRPr lang="en-GB" sz="1013"/>
            </a:p>
          </p:txBody>
        </p:sp>
        <p:sp>
          <p:nvSpPr>
            <p:cNvPr id="232" name="Freeform 231">
              <a:extLst>
                <a:ext uri="{FF2B5EF4-FFF2-40B4-BE49-F238E27FC236}">
                  <a16:creationId xmlns:a16="http://schemas.microsoft.com/office/drawing/2014/main" id="{BB9460A2-D495-EC98-C30B-023BCBCDD9BC}"/>
                </a:ext>
              </a:extLst>
            </p:cNvPr>
            <p:cNvSpPr/>
            <p:nvPr/>
          </p:nvSpPr>
          <p:spPr>
            <a:xfrm>
              <a:off x="899443" y="6332483"/>
              <a:ext cx="126996" cy="59477"/>
            </a:xfrm>
            <a:custGeom>
              <a:avLst/>
              <a:gdLst>
                <a:gd name="connsiteX0" fmla="*/ 113850 w 126996"/>
                <a:gd name="connsiteY0" fmla="*/ 4084 h 59477"/>
                <a:gd name="connsiteX1" fmla="*/ 101342 w 126996"/>
                <a:gd name="connsiteY1" fmla="*/ 0 h 59477"/>
                <a:gd name="connsiteX2" fmla="*/ 0 w 126996"/>
                <a:gd name="connsiteY2" fmla="*/ 0 h 59477"/>
                <a:gd name="connsiteX3" fmla="*/ 0 w 126996"/>
                <a:gd name="connsiteY3" fmla="*/ 59478 h 59477"/>
                <a:gd name="connsiteX4" fmla="*/ 101215 w 126996"/>
                <a:gd name="connsiteY4" fmla="*/ 59478 h 59477"/>
                <a:gd name="connsiteX5" fmla="*/ 113978 w 126996"/>
                <a:gd name="connsiteY5" fmla="*/ 55649 h 59477"/>
                <a:gd name="connsiteX6" fmla="*/ 123423 w 126996"/>
                <a:gd name="connsiteY6" fmla="*/ 45055 h 59477"/>
                <a:gd name="connsiteX7" fmla="*/ 126997 w 126996"/>
                <a:gd name="connsiteY7" fmla="*/ 30122 h 59477"/>
                <a:gd name="connsiteX8" fmla="*/ 123423 w 126996"/>
                <a:gd name="connsiteY8" fmla="*/ 15316 h 59477"/>
                <a:gd name="connsiteX9" fmla="*/ 113978 w 126996"/>
                <a:gd name="connsiteY9" fmla="*/ 4212 h 5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996" h="59477">
                  <a:moveTo>
                    <a:pt x="113850" y="4084"/>
                  </a:moveTo>
                  <a:cubicBezTo>
                    <a:pt x="110021" y="1404"/>
                    <a:pt x="105809" y="0"/>
                    <a:pt x="101342" y="0"/>
                  </a:cubicBezTo>
                  <a:lnTo>
                    <a:pt x="0" y="0"/>
                  </a:lnTo>
                  <a:lnTo>
                    <a:pt x="0" y="59478"/>
                  </a:lnTo>
                  <a:lnTo>
                    <a:pt x="101215" y="59478"/>
                  </a:lnTo>
                  <a:cubicBezTo>
                    <a:pt x="105809" y="59478"/>
                    <a:pt x="110149" y="58202"/>
                    <a:pt x="113978" y="55649"/>
                  </a:cubicBezTo>
                  <a:cubicBezTo>
                    <a:pt x="117935" y="53096"/>
                    <a:pt x="121126" y="49522"/>
                    <a:pt x="123423" y="45055"/>
                  </a:cubicBezTo>
                  <a:cubicBezTo>
                    <a:pt x="125720" y="40588"/>
                    <a:pt x="126997" y="35483"/>
                    <a:pt x="126997" y="30122"/>
                  </a:cubicBezTo>
                  <a:cubicBezTo>
                    <a:pt x="126997" y="24761"/>
                    <a:pt x="125848" y="19911"/>
                    <a:pt x="123423" y="15316"/>
                  </a:cubicBezTo>
                  <a:cubicBezTo>
                    <a:pt x="120998" y="10721"/>
                    <a:pt x="117807" y="7020"/>
                    <a:pt x="113978" y="4212"/>
                  </a:cubicBezTo>
                  <a:close/>
                </a:path>
              </a:pathLst>
            </a:custGeom>
            <a:solidFill>
              <a:srgbClr val="EC607E"/>
            </a:solidFill>
            <a:ln w="0" cap="flat">
              <a:noFill/>
              <a:prstDash val="solid"/>
              <a:miter/>
            </a:ln>
          </p:spPr>
          <p:txBody>
            <a:bodyPr rtlCol="0" anchor="ctr"/>
            <a:lstStyle/>
            <a:p>
              <a:endParaRPr lang="en-GB" sz="1013"/>
            </a:p>
          </p:txBody>
        </p:sp>
        <p:sp>
          <p:nvSpPr>
            <p:cNvPr id="233" name="Freeform 232">
              <a:extLst>
                <a:ext uri="{FF2B5EF4-FFF2-40B4-BE49-F238E27FC236}">
                  <a16:creationId xmlns:a16="http://schemas.microsoft.com/office/drawing/2014/main" id="{9155ECE5-B63B-C3EB-A8A4-FA26534E532B}"/>
                </a:ext>
              </a:extLst>
            </p:cNvPr>
            <p:cNvSpPr/>
            <p:nvPr/>
          </p:nvSpPr>
          <p:spPr>
            <a:xfrm>
              <a:off x="899316" y="6456416"/>
              <a:ext cx="123040" cy="71220"/>
            </a:xfrm>
            <a:custGeom>
              <a:avLst/>
              <a:gdLst>
                <a:gd name="connsiteX0" fmla="*/ 0 w 123040"/>
                <a:gd name="connsiteY0" fmla="*/ 0 h 71220"/>
                <a:gd name="connsiteX1" fmla="*/ 0 w 123040"/>
                <a:gd name="connsiteY1" fmla="*/ 71220 h 71220"/>
                <a:gd name="connsiteX2" fmla="*/ 123040 w 123040"/>
                <a:gd name="connsiteY2" fmla="*/ 71220 h 71220"/>
                <a:gd name="connsiteX3" fmla="*/ 83729 w 123040"/>
                <a:gd name="connsiteY3" fmla="*/ 0 h 71220"/>
                <a:gd name="connsiteX4" fmla="*/ 0 w 123040"/>
                <a:gd name="connsiteY4" fmla="*/ 0 h 7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0" h="71220">
                  <a:moveTo>
                    <a:pt x="0" y="0"/>
                  </a:moveTo>
                  <a:lnTo>
                    <a:pt x="0" y="71220"/>
                  </a:lnTo>
                  <a:lnTo>
                    <a:pt x="123040" y="71220"/>
                  </a:lnTo>
                  <a:lnTo>
                    <a:pt x="83729" y="0"/>
                  </a:lnTo>
                  <a:lnTo>
                    <a:pt x="0" y="0"/>
                  </a:lnTo>
                  <a:close/>
                </a:path>
              </a:pathLst>
            </a:custGeom>
            <a:solidFill>
              <a:srgbClr val="EC607E"/>
            </a:solidFill>
            <a:ln w="0" cap="flat">
              <a:noFill/>
              <a:prstDash val="solid"/>
              <a:miter/>
            </a:ln>
          </p:spPr>
          <p:txBody>
            <a:bodyPr rtlCol="0" anchor="ctr"/>
            <a:lstStyle/>
            <a:p>
              <a:endParaRPr lang="en-GB" sz="1013"/>
            </a:p>
          </p:txBody>
        </p:sp>
        <p:sp>
          <p:nvSpPr>
            <p:cNvPr id="234" name="Freeform 233">
              <a:extLst>
                <a:ext uri="{FF2B5EF4-FFF2-40B4-BE49-F238E27FC236}">
                  <a16:creationId xmlns:a16="http://schemas.microsoft.com/office/drawing/2014/main" id="{9947EB0F-A90F-B433-3BFE-45EFC79D0FAC}"/>
                </a:ext>
              </a:extLst>
            </p:cNvPr>
            <p:cNvSpPr/>
            <p:nvPr/>
          </p:nvSpPr>
          <p:spPr>
            <a:xfrm>
              <a:off x="1036140" y="6272622"/>
              <a:ext cx="307855" cy="255142"/>
            </a:xfrm>
            <a:custGeom>
              <a:avLst/>
              <a:gdLst>
                <a:gd name="connsiteX0" fmla="*/ 290497 w 307855"/>
                <a:gd name="connsiteY0" fmla="*/ 60754 h 255142"/>
                <a:gd name="connsiteX1" fmla="*/ 242251 w 307855"/>
                <a:gd name="connsiteY1" fmla="*/ 15954 h 255142"/>
                <a:gd name="connsiteX2" fmla="*/ 170010 w 307855"/>
                <a:gd name="connsiteY2" fmla="*/ 0 h 255142"/>
                <a:gd name="connsiteX3" fmla="*/ 0 w 307855"/>
                <a:gd name="connsiteY3" fmla="*/ 0 h 255142"/>
                <a:gd name="connsiteX4" fmla="*/ 18635 w 307855"/>
                <a:gd name="connsiteY4" fmla="*/ 7658 h 255142"/>
                <a:gd name="connsiteX5" fmla="*/ 53990 w 307855"/>
                <a:gd name="connsiteY5" fmla="*/ 41481 h 255142"/>
                <a:gd name="connsiteX6" fmla="*/ 66753 w 307855"/>
                <a:gd name="connsiteY6" fmla="*/ 89983 h 255142"/>
                <a:gd name="connsiteX7" fmla="*/ 54245 w 307855"/>
                <a:gd name="connsiteY7" fmla="*/ 138484 h 255142"/>
                <a:gd name="connsiteX8" fmla="*/ 21826 w 307855"/>
                <a:gd name="connsiteY8" fmla="*/ 170648 h 255142"/>
                <a:gd name="connsiteX9" fmla="*/ 73645 w 307855"/>
                <a:gd name="connsiteY9" fmla="*/ 255142 h 255142"/>
                <a:gd name="connsiteX10" fmla="*/ 170776 w 307855"/>
                <a:gd name="connsiteY10" fmla="*/ 255142 h 255142"/>
                <a:gd name="connsiteX11" fmla="*/ 242762 w 307855"/>
                <a:gd name="connsiteY11" fmla="*/ 239188 h 255142"/>
                <a:gd name="connsiteX12" fmla="*/ 290753 w 307855"/>
                <a:gd name="connsiteY12" fmla="*/ 194388 h 255142"/>
                <a:gd name="connsiteX13" fmla="*/ 307856 w 307855"/>
                <a:gd name="connsiteY13" fmla="*/ 127507 h 255142"/>
                <a:gd name="connsiteX14" fmla="*/ 290753 w 307855"/>
                <a:gd name="connsiteY14" fmla="*/ 60882 h 255142"/>
                <a:gd name="connsiteX15" fmla="*/ 216852 w 307855"/>
                <a:gd name="connsiteY15" fmla="*/ 173711 h 255142"/>
                <a:gd name="connsiteX16" fmla="*/ 168095 w 307855"/>
                <a:gd name="connsiteY16" fmla="*/ 189793 h 255142"/>
                <a:gd name="connsiteX17" fmla="*/ 129167 w 307855"/>
                <a:gd name="connsiteY17" fmla="*/ 189793 h 255142"/>
                <a:gd name="connsiteX18" fmla="*/ 129167 w 307855"/>
                <a:gd name="connsiteY18" fmla="*/ 65221 h 255142"/>
                <a:gd name="connsiteX19" fmla="*/ 168095 w 307855"/>
                <a:gd name="connsiteY19" fmla="*/ 65221 h 255142"/>
                <a:gd name="connsiteX20" fmla="*/ 217235 w 307855"/>
                <a:gd name="connsiteY20" fmla="*/ 81941 h 255142"/>
                <a:gd name="connsiteX21" fmla="*/ 233827 w 307855"/>
                <a:gd name="connsiteY21" fmla="*/ 128145 h 255142"/>
                <a:gd name="connsiteX22" fmla="*/ 216980 w 307855"/>
                <a:gd name="connsiteY22" fmla="*/ 173711 h 2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7855" h="255142">
                  <a:moveTo>
                    <a:pt x="290497" y="60754"/>
                  </a:moveTo>
                  <a:cubicBezTo>
                    <a:pt x="279138" y="41609"/>
                    <a:pt x="262928" y="26548"/>
                    <a:pt x="242251" y="15954"/>
                  </a:cubicBezTo>
                  <a:cubicBezTo>
                    <a:pt x="221574" y="5360"/>
                    <a:pt x="197196" y="0"/>
                    <a:pt x="170010" y="0"/>
                  </a:cubicBezTo>
                  <a:lnTo>
                    <a:pt x="0" y="0"/>
                  </a:lnTo>
                  <a:cubicBezTo>
                    <a:pt x="6509" y="1914"/>
                    <a:pt x="12764" y="4467"/>
                    <a:pt x="18635" y="7658"/>
                  </a:cubicBezTo>
                  <a:cubicBezTo>
                    <a:pt x="33696" y="15699"/>
                    <a:pt x="45566" y="27059"/>
                    <a:pt x="53990" y="41481"/>
                  </a:cubicBezTo>
                  <a:cubicBezTo>
                    <a:pt x="62414" y="55776"/>
                    <a:pt x="66753" y="72114"/>
                    <a:pt x="66753" y="89983"/>
                  </a:cubicBezTo>
                  <a:cubicBezTo>
                    <a:pt x="66753" y="107851"/>
                    <a:pt x="62541" y="124316"/>
                    <a:pt x="54245" y="138484"/>
                  </a:cubicBezTo>
                  <a:cubicBezTo>
                    <a:pt x="46331" y="152013"/>
                    <a:pt x="35483" y="162735"/>
                    <a:pt x="21826" y="170648"/>
                  </a:cubicBezTo>
                  <a:lnTo>
                    <a:pt x="73645" y="255142"/>
                  </a:lnTo>
                  <a:lnTo>
                    <a:pt x="170776" y="255142"/>
                  </a:lnTo>
                  <a:cubicBezTo>
                    <a:pt x="197834" y="255142"/>
                    <a:pt x="222085" y="249781"/>
                    <a:pt x="242762" y="239188"/>
                  </a:cubicBezTo>
                  <a:cubicBezTo>
                    <a:pt x="263311" y="228594"/>
                    <a:pt x="279521" y="213533"/>
                    <a:pt x="290753" y="194388"/>
                  </a:cubicBezTo>
                  <a:cubicBezTo>
                    <a:pt x="302112" y="175115"/>
                    <a:pt x="307856" y="152651"/>
                    <a:pt x="307856" y="127507"/>
                  </a:cubicBezTo>
                  <a:cubicBezTo>
                    <a:pt x="307856" y="102363"/>
                    <a:pt x="302112" y="80027"/>
                    <a:pt x="290753" y="60882"/>
                  </a:cubicBezTo>
                  <a:close/>
                  <a:moveTo>
                    <a:pt x="216852" y="173711"/>
                  </a:moveTo>
                  <a:cubicBezTo>
                    <a:pt x="205620" y="184432"/>
                    <a:pt x="189155" y="189793"/>
                    <a:pt x="168095" y="189793"/>
                  </a:cubicBezTo>
                  <a:lnTo>
                    <a:pt x="129167" y="189793"/>
                  </a:lnTo>
                  <a:lnTo>
                    <a:pt x="129167" y="65221"/>
                  </a:lnTo>
                  <a:lnTo>
                    <a:pt x="168095" y="65221"/>
                  </a:lnTo>
                  <a:cubicBezTo>
                    <a:pt x="189666" y="65221"/>
                    <a:pt x="206258" y="70837"/>
                    <a:pt x="217235" y="81941"/>
                  </a:cubicBezTo>
                  <a:cubicBezTo>
                    <a:pt x="228211" y="93046"/>
                    <a:pt x="233827" y="108490"/>
                    <a:pt x="233827" y="128145"/>
                  </a:cubicBezTo>
                  <a:cubicBezTo>
                    <a:pt x="233827" y="147801"/>
                    <a:pt x="228084" y="163118"/>
                    <a:pt x="216980" y="173711"/>
                  </a:cubicBezTo>
                  <a:close/>
                </a:path>
              </a:pathLst>
            </a:custGeom>
            <a:solidFill>
              <a:srgbClr val="EC607E"/>
            </a:solidFill>
            <a:ln w="0" cap="flat">
              <a:noFill/>
              <a:prstDash val="solid"/>
              <a:miter/>
            </a:ln>
          </p:spPr>
          <p:txBody>
            <a:bodyPr rtlCol="0" anchor="ctr"/>
            <a:lstStyle/>
            <a:p>
              <a:endParaRPr lang="en-GB" sz="1013"/>
            </a:p>
          </p:txBody>
        </p:sp>
      </p:grpSp>
      <p:sp>
        <p:nvSpPr>
          <p:cNvPr id="235" name="Text Placeholder 41">
            <a:extLst>
              <a:ext uri="{FF2B5EF4-FFF2-40B4-BE49-F238E27FC236}">
                <a16:creationId xmlns:a16="http://schemas.microsoft.com/office/drawing/2014/main" id="{DAD231D5-9D78-69F8-ADC1-3434CF3AE617}"/>
              </a:ext>
            </a:extLst>
          </p:cNvPr>
          <p:cNvSpPr>
            <a:spLocks noGrp="1"/>
          </p:cNvSpPr>
          <p:nvPr>
            <p:ph type="body" sz="quarter" idx="12" hasCustomPrompt="1"/>
          </p:nvPr>
        </p:nvSpPr>
        <p:spPr>
          <a:xfrm>
            <a:off x="540001" y="863599"/>
            <a:ext cx="8070600" cy="369332"/>
          </a:xfrm>
        </p:spPr>
        <p:txBody>
          <a:bodyPr>
            <a:noAutofit/>
          </a:bodyPr>
          <a:lstStyle>
            <a:lvl1pPr marL="0" indent="0">
              <a:buNone/>
              <a:defRPr sz="1400"/>
            </a:lvl1pPr>
          </a:lstStyle>
          <a:p>
            <a:pPr lvl="0"/>
            <a:r>
              <a:rPr lang="en-GB"/>
              <a:t>Click to edit subtitle</a:t>
            </a:r>
          </a:p>
        </p:txBody>
      </p:sp>
      <p:sp>
        <p:nvSpPr>
          <p:cNvPr id="2" name="Text Placeholder 41">
            <a:extLst>
              <a:ext uri="{FF2B5EF4-FFF2-40B4-BE49-F238E27FC236}">
                <a16:creationId xmlns:a16="http://schemas.microsoft.com/office/drawing/2014/main" id="{1ABB06EF-660B-AFE6-9785-63D39A616B04}"/>
              </a:ext>
            </a:extLst>
          </p:cNvPr>
          <p:cNvSpPr>
            <a:spLocks noGrp="1"/>
          </p:cNvSpPr>
          <p:nvPr>
            <p:ph type="body" sz="quarter" idx="13" hasCustomPrompt="1"/>
          </p:nvPr>
        </p:nvSpPr>
        <p:spPr>
          <a:xfrm>
            <a:off x="4740601" y="1426748"/>
            <a:ext cx="3870000" cy="2786791"/>
          </a:xfrm>
        </p:spPr>
        <p:txBody>
          <a:bodyPr>
            <a:noAutofit/>
          </a:bodyPr>
          <a:lstStyle>
            <a:lvl1pPr marL="0" indent="0">
              <a:buNone/>
              <a:defRPr/>
            </a:lvl1pPr>
            <a:lvl2pPr marL="135000" indent="0">
              <a:buNone/>
              <a:defRPr/>
            </a:lvl2pPr>
            <a:lvl3pPr marL="270000" indent="0">
              <a:buNone/>
              <a:defRPr/>
            </a:lvl3pPr>
            <a:lvl4pPr marL="405000" indent="0">
              <a:buNone/>
              <a:defRPr/>
            </a:lvl4pPr>
            <a:lvl5pPr marL="540000" indent="0">
              <a:buNone/>
              <a:defRPr/>
            </a:lvl5pPr>
          </a:lstStyle>
          <a:p>
            <a:pPr lvl="0"/>
            <a:r>
              <a:rPr lang="en-GB"/>
              <a:t>Click to edit text</a:t>
            </a:r>
          </a:p>
        </p:txBody>
      </p:sp>
      <p:sp>
        <p:nvSpPr>
          <p:cNvPr id="4" name="Slide Number Placeholder 3">
            <a:extLst>
              <a:ext uri="{FF2B5EF4-FFF2-40B4-BE49-F238E27FC236}">
                <a16:creationId xmlns:a16="http://schemas.microsoft.com/office/drawing/2014/main" id="{B1F6B7A2-6F25-5AE7-A3E8-71F4BF11CE71}"/>
              </a:ext>
            </a:extLst>
          </p:cNvPr>
          <p:cNvSpPr>
            <a:spLocks noGrp="1"/>
          </p:cNvSpPr>
          <p:nvPr>
            <p:ph type="sldNum" sz="quarter" idx="14"/>
          </p:nvPr>
        </p:nvSpPr>
        <p:spPr/>
        <p:txBody>
          <a:bodyPr/>
          <a:lstStyle/>
          <a:p>
            <a:fld id="{33DC2AB1-3121-DC42-81EB-8FDD8A73E93A}" type="slidenum">
              <a:rPr lang="en-GB"/>
              <a:pPr/>
              <a:t>‹#›</a:t>
            </a:fld>
            <a:endParaRPr lang="en-GB"/>
          </a:p>
        </p:txBody>
      </p:sp>
      <p:sp>
        <p:nvSpPr>
          <p:cNvPr id="3" name="Freeform 2">
            <a:extLst>
              <a:ext uri="{FF2B5EF4-FFF2-40B4-BE49-F238E27FC236}">
                <a16:creationId xmlns:a16="http://schemas.microsoft.com/office/drawing/2014/main" id="{68B99832-5751-2B30-D049-D44B8233D37E}"/>
              </a:ext>
            </a:extLst>
          </p:cNvPr>
          <p:cNvSpPr/>
          <p:nvPr userDrawn="1"/>
        </p:nvSpPr>
        <p:spPr>
          <a:xfrm>
            <a:off x="0" y="4352386"/>
            <a:ext cx="9144000" cy="793953"/>
          </a:xfrm>
          <a:custGeom>
            <a:avLst/>
            <a:gdLst>
              <a:gd name="connsiteX0" fmla="*/ 0 w 12252832"/>
              <a:gd name="connsiteY0" fmla="*/ 0 h 1058604"/>
              <a:gd name="connsiteX1" fmla="*/ 12252832 w 12252832"/>
              <a:gd name="connsiteY1" fmla="*/ 0 h 1058604"/>
              <a:gd name="connsiteX2" fmla="*/ 12252832 w 12252832"/>
              <a:gd name="connsiteY2" fmla="*/ 1058605 h 1058604"/>
              <a:gd name="connsiteX3" fmla="*/ 0 w 12252832"/>
              <a:gd name="connsiteY3" fmla="*/ 1058605 h 1058604"/>
            </a:gdLst>
            <a:ahLst/>
            <a:cxnLst>
              <a:cxn ang="0">
                <a:pos x="connsiteX0" y="connsiteY0"/>
              </a:cxn>
              <a:cxn ang="0">
                <a:pos x="connsiteX1" y="connsiteY1"/>
              </a:cxn>
              <a:cxn ang="0">
                <a:pos x="connsiteX2" y="connsiteY2"/>
              </a:cxn>
              <a:cxn ang="0">
                <a:pos x="connsiteX3" y="connsiteY3"/>
              </a:cxn>
            </a:cxnLst>
            <a:rect l="l" t="t" r="r" b="b"/>
            <a:pathLst>
              <a:path w="12252832" h="1058604">
                <a:moveTo>
                  <a:pt x="0" y="0"/>
                </a:moveTo>
                <a:lnTo>
                  <a:pt x="12252832" y="0"/>
                </a:lnTo>
                <a:lnTo>
                  <a:pt x="12252832" y="1058605"/>
                </a:lnTo>
                <a:lnTo>
                  <a:pt x="0" y="1058605"/>
                </a:lnTo>
                <a:close/>
              </a:path>
            </a:pathLst>
          </a:custGeom>
          <a:solidFill>
            <a:schemeClr val="bg2">
              <a:alpha val="30000"/>
            </a:schemeClr>
          </a:solidFill>
          <a:ln w="0" cap="flat">
            <a:noFill/>
            <a:prstDash val="solid"/>
            <a:miter/>
          </a:ln>
        </p:spPr>
        <p:txBody>
          <a:bodyPr rtlCol="0" anchor="ctr"/>
          <a:lstStyle/>
          <a:p>
            <a:endParaRPr lang="en-GB" sz="1013"/>
          </a:p>
        </p:txBody>
      </p:sp>
      <p:grpSp>
        <p:nvGrpSpPr>
          <p:cNvPr id="5" name="Graphic 4">
            <a:extLst>
              <a:ext uri="{FF2B5EF4-FFF2-40B4-BE49-F238E27FC236}">
                <a16:creationId xmlns:a16="http://schemas.microsoft.com/office/drawing/2014/main" id="{BE5E4572-205A-B2B7-71C4-F99DC5054AAB}"/>
              </a:ext>
            </a:extLst>
          </p:cNvPr>
          <p:cNvGrpSpPr>
            <a:grpSpLocks noChangeAspect="1"/>
          </p:cNvGrpSpPr>
          <p:nvPr userDrawn="1"/>
        </p:nvGrpSpPr>
        <p:grpSpPr>
          <a:xfrm>
            <a:off x="540000" y="4632363"/>
            <a:ext cx="2787779" cy="234000"/>
            <a:chOff x="638302" y="6272366"/>
            <a:chExt cx="3044222" cy="255525"/>
          </a:xfrm>
        </p:grpSpPr>
        <p:sp>
          <p:nvSpPr>
            <p:cNvPr id="6" name="Freeform 5">
              <a:extLst>
                <a:ext uri="{FF2B5EF4-FFF2-40B4-BE49-F238E27FC236}">
                  <a16:creationId xmlns:a16="http://schemas.microsoft.com/office/drawing/2014/main" id="{587884EE-B7A2-B80A-BEF4-AA0271AEC72B}"/>
                </a:ext>
              </a:extLst>
            </p:cNvPr>
            <p:cNvSpPr/>
            <p:nvPr/>
          </p:nvSpPr>
          <p:spPr>
            <a:xfrm>
              <a:off x="2791760" y="6277599"/>
              <a:ext cx="71858" cy="91131"/>
            </a:xfrm>
            <a:custGeom>
              <a:avLst/>
              <a:gdLst>
                <a:gd name="connsiteX0" fmla="*/ 53352 w 71858"/>
                <a:gd name="connsiteY0" fmla="*/ 55266 h 91131"/>
                <a:gd name="connsiteX1" fmla="*/ 64711 w 71858"/>
                <a:gd name="connsiteY1" fmla="*/ 45311 h 91131"/>
                <a:gd name="connsiteX2" fmla="*/ 68668 w 71858"/>
                <a:gd name="connsiteY2" fmla="*/ 29739 h 91131"/>
                <a:gd name="connsiteX3" fmla="*/ 64839 w 71858"/>
                <a:gd name="connsiteY3" fmla="*/ 14040 h 91131"/>
                <a:gd name="connsiteX4" fmla="*/ 53607 w 71858"/>
                <a:gd name="connsiteY4" fmla="*/ 3702 h 91131"/>
                <a:gd name="connsiteX5" fmla="*/ 35993 w 71858"/>
                <a:gd name="connsiteY5" fmla="*/ 0 h 91131"/>
                <a:gd name="connsiteX6" fmla="*/ 0 w 71858"/>
                <a:gd name="connsiteY6" fmla="*/ 0 h 91131"/>
                <a:gd name="connsiteX7" fmla="*/ 0 w 71858"/>
                <a:gd name="connsiteY7" fmla="*/ 91132 h 91131"/>
                <a:gd name="connsiteX8" fmla="*/ 19273 w 71858"/>
                <a:gd name="connsiteY8" fmla="*/ 91132 h 91131"/>
                <a:gd name="connsiteX9" fmla="*/ 19273 w 71858"/>
                <a:gd name="connsiteY9" fmla="*/ 58840 h 91131"/>
                <a:gd name="connsiteX10" fmla="*/ 33313 w 71858"/>
                <a:gd name="connsiteY10" fmla="*/ 58840 h 91131"/>
                <a:gd name="connsiteX11" fmla="*/ 50544 w 71858"/>
                <a:gd name="connsiteY11" fmla="*/ 91132 h 91131"/>
                <a:gd name="connsiteX12" fmla="*/ 71859 w 71858"/>
                <a:gd name="connsiteY12" fmla="*/ 91132 h 91131"/>
                <a:gd name="connsiteX13" fmla="*/ 52458 w 71858"/>
                <a:gd name="connsiteY13" fmla="*/ 55649 h 91131"/>
                <a:gd name="connsiteX14" fmla="*/ 53352 w 71858"/>
                <a:gd name="connsiteY14" fmla="*/ 55394 h 91131"/>
                <a:gd name="connsiteX15" fmla="*/ 19145 w 71858"/>
                <a:gd name="connsiteY15" fmla="*/ 15699 h 91131"/>
                <a:gd name="connsiteX16" fmla="*/ 32164 w 71858"/>
                <a:gd name="connsiteY16" fmla="*/ 15699 h 91131"/>
                <a:gd name="connsiteX17" fmla="*/ 41354 w 71858"/>
                <a:gd name="connsiteY17" fmla="*/ 17359 h 91131"/>
                <a:gd name="connsiteX18" fmla="*/ 46842 w 71858"/>
                <a:gd name="connsiteY18" fmla="*/ 22081 h 91131"/>
                <a:gd name="connsiteX19" fmla="*/ 48629 w 71858"/>
                <a:gd name="connsiteY19" fmla="*/ 29739 h 91131"/>
                <a:gd name="connsiteX20" fmla="*/ 46842 w 71858"/>
                <a:gd name="connsiteY20" fmla="*/ 37270 h 91131"/>
                <a:gd name="connsiteX21" fmla="*/ 41354 w 71858"/>
                <a:gd name="connsiteY21" fmla="*/ 41864 h 91131"/>
                <a:gd name="connsiteX22" fmla="*/ 32164 w 71858"/>
                <a:gd name="connsiteY22" fmla="*/ 43396 h 91131"/>
                <a:gd name="connsiteX23" fmla="*/ 19145 w 71858"/>
                <a:gd name="connsiteY23" fmla="*/ 43396 h 91131"/>
                <a:gd name="connsiteX24" fmla="*/ 19145 w 71858"/>
                <a:gd name="connsiteY24" fmla="*/ 15827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858" h="91131">
                  <a:moveTo>
                    <a:pt x="53352" y="55266"/>
                  </a:moveTo>
                  <a:cubicBezTo>
                    <a:pt x="58329" y="52968"/>
                    <a:pt x="62031" y="49650"/>
                    <a:pt x="64711" y="45311"/>
                  </a:cubicBezTo>
                  <a:cubicBezTo>
                    <a:pt x="67264" y="40971"/>
                    <a:pt x="68668" y="35738"/>
                    <a:pt x="68668" y="29739"/>
                  </a:cubicBezTo>
                  <a:cubicBezTo>
                    <a:pt x="68668" y="23740"/>
                    <a:pt x="67391" y="18507"/>
                    <a:pt x="64839" y="14040"/>
                  </a:cubicBezTo>
                  <a:cubicBezTo>
                    <a:pt x="62286" y="9573"/>
                    <a:pt x="58585" y="6127"/>
                    <a:pt x="53607" y="3702"/>
                  </a:cubicBezTo>
                  <a:cubicBezTo>
                    <a:pt x="48757" y="1276"/>
                    <a:pt x="42885" y="0"/>
                    <a:pt x="35993" y="0"/>
                  </a:cubicBezTo>
                  <a:lnTo>
                    <a:pt x="0" y="0"/>
                  </a:lnTo>
                  <a:lnTo>
                    <a:pt x="0" y="91132"/>
                  </a:lnTo>
                  <a:lnTo>
                    <a:pt x="19273" y="91132"/>
                  </a:lnTo>
                  <a:lnTo>
                    <a:pt x="19273" y="58840"/>
                  </a:lnTo>
                  <a:lnTo>
                    <a:pt x="33313" y="58840"/>
                  </a:lnTo>
                  <a:lnTo>
                    <a:pt x="50544" y="91132"/>
                  </a:lnTo>
                  <a:lnTo>
                    <a:pt x="71859" y="91132"/>
                  </a:lnTo>
                  <a:lnTo>
                    <a:pt x="52458" y="55649"/>
                  </a:lnTo>
                  <a:cubicBezTo>
                    <a:pt x="52458" y="55649"/>
                    <a:pt x="53096" y="55521"/>
                    <a:pt x="53352" y="55394"/>
                  </a:cubicBezTo>
                  <a:close/>
                  <a:moveTo>
                    <a:pt x="19145" y="15699"/>
                  </a:moveTo>
                  <a:lnTo>
                    <a:pt x="32164" y="15699"/>
                  </a:lnTo>
                  <a:cubicBezTo>
                    <a:pt x="35865" y="15699"/>
                    <a:pt x="38929" y="16210"/>
                    <a:pt x="41354" y="17359"/>
                  </a:cubicBezTo>
                  <a:cubicBezTo>
                    <a:pt x="43779" y="18379"/>
                    <a:pt x="45566" y="20039"/>
                    <a:pt x="46842" y="22081"/>
                  </a:cubicBezTo>
                  <a:cubicBezTo>
                    <a:pt x="47991" y="24123"/>
                    <a:pt x="48629" y="26676"/>
                    <a:pt x="48629" y="29739"/>
                  </a:cubicBezTo>
                  <a:cubicBezTo>
                    <a:pt x="48629" y="32802"/>
                    <a:pt x="47991" y="35227"/>
                    <a:pt x="46842" y="37270"/>
                  </a:cubicBezTo>
                  <a:cubicBezTo>
                    <a:pt x="45693" y="39312"/>
                    <a:pt x="43779" y="40843"/>
                    <a:pt x="41354" y="41864"/>
                  </a:cubicBezTo>
                  <a:cubicBezTo>
                    <a:pt x="38929" y="42886"/>
                    <a:pt x="35865" y="43396"/>
                    <a:pt x="32164" y="43396"/>
                  </a:cubicBezTo>
                  <a:lnTo>
                    <a:pt x="19145" y="43396"/>
                  </a:lnTo>
                  <a:lnTo>
                    <a:pt x="19145" y="15827"/>
                  </a:lnTo>
                  <a:close/>
                </a:path>
              </a:pathLst>
            </a:custGeom>
            <a:solidFill>
              <a:srgbClr val="EC607E"/>
            </a:solidFill>
            <a:ln w="0" cap="flat">
              <a:noFill/>
              <a:prstDash val="solid"/>
              <a:miter/>
            </a:ln>
          </p:spPr>
          <p:txBody>
            <a:bodyPr rtlCol="0" anchor="ctr"/>
            <a:lstStyle/>
            <a:p>
              <a:endParaRPr lang="en-GB" sz="1013"/>
            </a:p>
          </p:txBody>
        </p:sp>
        <p:sp>
          <p:nvSpPr>
            <p:cNvPr id="9" name="Freeform 8">
              <a:extLst>
                <a:ext uri="{FF2B5EF4-FFF2-40B4-BE49-F238E27FC236}">
                  <a16:creationId xmlns:a16="http://schemas.microsoft.com/office/drawing/2014/main" id="{FB949FEB-6190-DCD5-D140-37202A1798CB}"/>
                </a:ext>
              </a:extLst>
            </p:cNvPr>
            <p:cNvSpPr/>
            <p:nvPr/>
          </p:nvSpPr>
          <p:spPr>
            <a:xfrm>
              <a:off x="2873574" y="6299553"/>
              <a:ext cx="61009" cy="70327"/>
            </a:xfrm>
            <a:custGeom>
              <a:avLst/>
              <a:gdLst>
                <a:gd name="connsiteX0" fmla="*/ 52330 w 61009"/>
                <a:gd name="connsiteY0" fmla="*/ 5361 h 70327"/>
                <a:gd name="connsiteX1" fmla="*/ 43013 w 61009"/>
                <a:gd name="connsiteY1" fmla="*/ 1276 h 70327"/>
                <a:gd name="connsiteX2" fmla="*/ 32036 w 61009"/>
                <a:gd name="connsiteY2" fmla="*/ 0 h 70327"/>
                <a:gd name="connsiteX3" fmla="*/ 17614 w 61009"/>
                <a:gd name="connsiteY3" fmla="*/ 2425 h 70327"/>
                <a:gd name="connsiteX4" fmla="*/ 7530 w 61009"/>
                <a:gd name="connsiteY4" fmla="*/ 9445 h 70327"/>
                <a:gd name="connsiteX5" fmla="*/ 2298 w 61009"/>
                <a:gd name="connsiteY5" fmla="*/ 20294 h 70327"/>
                <a:gd name="connsiteX6" fmla="*/ 19783 w 61009"/>
                <a:gd name="connsiteY6" fmla="*/ 21698 h 70327"/>
                <a:gd name="connsiteX7" fmla="*/ 23740 w 61009"/>
                <a:gd name="connsiteY7" fmla="*/ 16082 h 70327"/>
                <a:gd name="connsiteX8" fmla="*/ 31909 w 61009"/>
                <a:gd name="connsiteY8" fmla="*/ 13785 h 70327"/>
                <a:gd name="connsiteX9" fmla="*/ 39439 w 61009"/>
                <a:gd name="connsiteY9" fmla="*/ 16082 h 70327"/>
                <a:gd name="connsiteX10" fmla="*/ 42120 w 61009"/>
                <a:gd name="connsiteY10" fmla="*/ 22591 h 70327"/>
                <a:gd name="connsiteX11" fmla="*/ 42120 w 61009"/>
                <a:gd name="connsiteY11" fmla="*/ 22847 h 70327"/>
                <a:gd name="connsiteX12" fmla="*/ 40460 w 61009"/>
                <a:gd name="connsiteY12" fmla="*/ 26165 h 70327"/>
                <a:gd name="connsiteX13" fmla="*/ 35227 w 61009"/>
                <a:gd name="connsiteY13" fmla="*/ 27824 h 70327"/>
                <a:gd name="connsiteX14" fmla="*/ 25655 w 61009"/>
                <a:gd name="connsiteY14" fmla="*/ 28973 h 70327"/>
                <a:gd name="connsiteX15" fmla="*/ 15954 w 61009"/>
                <a:gd name="connsiteY15" fmla="*/ 30632 h 70327"/>
                <a:gd name="connsiteX16" fmla="*/ 7786 w 61009"/>
                <a:gd name="connsiteY16" fmla="*/ 34206 h 70327"/>
                <a:gd name="connsiteX17" fmla="*/ 2042 w 61009"/>
                <a:gd name="connsiteY17" fmla="*/ 40460 h 70327"/>
                <a:gd name="connsiteX18" fmla="*/ 0 w 61009"/>
                <a:gd name="connsiteY18" fmla="*/ 50033 h 70327"/>
                <a:gd name="connsiteX19" fmla="*/ 2936 w 61009"/>
                <a:gd name="connsiteY19" fmla="*/ 61265 h 70327"/>
                <a:gd name="connsiteX20" fmla="*/ 10977 w 61009"/>
                <a:gd name="connsiteY20" fmla="*/ 68030 h 70327"/>
                <a:gd name="connsiteX21" fmla="*/ 22591 w 61009"/>
                <a:gd name="connsiteY21" fmla="*/ 70327 h 70327"/>
                <a:gd name="connsiteX22" fmla="*/ 31526 w 61009"/>
                <a:gd name="connsiteY22" fmla="*/ 68923 h 70327"/>
                <a:gd name="connsiteX23" fmla="*/ 38163 w 61009"/>
                <a:gd name="connsiteY23" fmla="*/ 65094 h 70327"/>
                <a:gd name="connsiteX24" fmla="*/ 42502 w 61009"/>
                <a:gd name="connsiteY24" fmla="*/ 59478 h 70327"/>
                <a:gd name="connsiteX25" fmla="*/ 43013 w 61009"/>
                <a:gd name="connsiteY25" fmla="*/ 59478 h 70327"/>
                <a:gd name="connsiteX26" fmla="*/ 43013 w 61009"/>
                <a:gd name="connsiteY26" fmla="*/ 68923 h 70327"/>
                <a:gd name="connsiteX27" fmla="*/ 61010 w 61009"/>
                <a:gd name="connsiteY27" fmla="*/ 68923 h 70327"/>
                <a:gd name="connsiteX28" fmla="*/ 61010 w 61009"/>
                <a:gd name="connsiteY28" fmla="*/ 22847 h 70327"/>
                <a:gd name="connsiteX29" fmla="*/ 58712 w 61009"/>
                <a:gd name="connsiteY29" fmla="*/ 12381 h 70327"/>
                <a:gd name="connsiteX30" fmla="*/ 52330 w 61009"/>
                <a:gd name="connsiteY30" fmla="*/ 5233 h 70327"/>
                <a:gd name="connsiteX31" fmla="*/ 42247 w 61009"/>
                <a:gd name="connsiteY31" fmla="*/ 44672 h 70327"/>
                <a:gd name="connsiteX32" fmla="*/ 40460 w 61009"/>
                <a:gd name="connsiteY32" fmla="*/ 51182 h 70327"/>
                <a:gd name="connsiteX33" fmla="*/ 35483 w 61009"/>
                <a:gd name="connsiteY33" fmla="*/ 55649 h 70327"/>
                <a:gd name="connsiteX34" fmla="*/ 28080 w 61009"/>
                <a:gd name="connsiteY34" fmla="*/ 57308 h 70327"/>
                <a:gd name="connsiteX35" fmla="*/ 20932 w 61009"/>
                <a:gd name="connsiteY35" fmla="*/ 55266 h 70327"/>
                <a:gd name="connsiteX36" fmla="*/ 18124 w 61009"/>
                <a:gd name="connsiteY36" fmla="*/ 49395 h 70327"/>
                <a:gd name="connsiteX37" fmla="*/ 19528 w 61009"/>
                <a:gd name="connsiteY37" fmla="*/ 44927 h 70327"/>
                <a:gd name="connsiteX38" fmla="*/ 23357 w 61009"/>
                <a:gd name="connsiteY38" fmla="*/ 42119 h 70327"/>
                <a:gd name="connsiteX39" fmla="*/ 29228 w 61009"/>
                <a:gd name="connsiteY39" fmla="*/ 40588 h 70327"/>
                <a:gd name="connsiteX40" fmla="*/ 32675 w 61009"/>
                <a:gd name="connsiteY40" fmla="*/ 40078 h 70327"/>
                <a:gd name="connsiteX41" fmla="*/ 36504 w 61009"/>
                <a:gd name="connsiteY41" fmla="*/ 39439 h 70327"/>
                <a:gd name="connsiteX42" fmla="*/ 39950 w 61009"/>
                <a:gd name="connsiteY42" fmla="*/ 38546 h 70327"/>
                <a:gd name="connsiteX43" fmla="*/ 42375 w 61009"/>
                <a:gd name="connsiteY43" fmla="*/ 37525 h 70327"/>
                <a:gd name="connsiteX44" fmla="*/ 42375 w 61009"/>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09" h="70327">
                  <a:moveTo>
                    <a:pt x="52330" y="5361"/>
                  </a:moveTo>
                  <a:cubicBezTo>
                    <a:pt x="49650" y="3446"/>
                    <a:pt x="46459" y="2170"/>
                    <a:pt x="43013" y="1276"/>
                  </a:cubicBezTo>
                  <a:cubicBezTo>
                    <a:pt x="39567" y="383"/>
                    <a:pt x="35865" y="0"/>
                    <a:pt x="32036" y="0"/>
                  </a:cubicBezTo>
                  <a:cubicBezTo>
                    <a:pt x="26548" y="0"/>
                    <a:pt x="21826" y="766"/>
                    <a:pt x="17614" y="2425"/>
                  </a:cubicBezTo>
                  <a:cubicBezTo>
                    <a:pt x="13529" y="4084"/>
                    <a:pt x="10083" y="6382"/>
                    <a:pt x="7530" y="9445"/>
                  </a:cubicBezTo>
                  <a:cubicBezTo>
                    <a:pt x="4978" y="12508"/>
                    <a:pt x="3191" y="16082"/>
                    <a:pt x="2298" y="20294"/>
                  </a:cubicBezTo>
                  <a:lnTo>
                    <a:pt x="19783" y="21698"/>
                  </a:lnTo>
                  <a:cubicBezTo>
                    <a:pt x="20422" y="19400"/>
                    <a:pt x="21826" y="17614"/>
                    <a:pt x="23740" y="16082"/>
                  </a:cubicBezTo>
                  <a:cubicBezTo>
                    <a:pt x="25782" y="14551"/>
                    <a:pt x="28463" y="13785"/>
                    <a:pt x="31909" y="13785"/>
                  </a:cubicBezTo>
                  <a:cubicBezTo>
                    <a:pt x="35100" y="13785"/>
                    <a:pt x="37652" y="14551"/>
                    <a:pt x="39439" y="16082"/>
                  </a:cubicBezTo>
                  <a:cubicBezTo>
                    <a:pt x="41226" y="17614"/>
                    <a:pt x="42120" y="19783"/>
                    <a:pt x="42120" y="22591"/>
                  </a:cubicBezTo>
                  <a:lnTo>
                    <a:pt x="42120" y="22847"/>
                  </a:lnTo>
                  <a:cubicBezTo>
                    <a:pt x="42120" y="24251"/>
                    <a:pt x="41609" y="25399"/>
                    <a:pt x="40460" y="26165"/>
                  </a:cubicBezTo>
                  <a:cubicBezTo>
                    <a:pt x="39312" y="26931"/>
                    <a:pt x="37652" y="27441"/>
                    <a:pt x="35227" y="27824"/>
                  </a:cubicBezTo>
                  <a:cubicBezTo>
                    <a:pt x="32802" y="28207"/>
                    <a:pt x="29611" y="28590"/>
                    <a:pt x="25655" y="28973"/>
                  </a:cubicBezTo>
                  <a:cubicBezTo>
                    <a:pt x="22336" y="29356"/>
                    <a:pt x="19018" y="29867"/>
                    <a:pt x="15954" y="30632"/>
                  </a:cubicBezTo>
                  <a:cubicBezTo>
                    <a:pt x="12891" y="31398"/>
                    <a:pt x="10211" y="32675"/>
                    <a:pt x="7786" y="34206"/>
                  </a:cubicBezTo>
                  <a:cubicBezTo>
                    <a:pt x="5361" y="35738"/>
                    <a:pt x="3446" y="37908"/>
                    <a:pt x="2042" y="40460"/>
                  </a:cubicBezTo>
                  <a:cubicBezTo>
                    <a:pt x="638" y="43013"/>
                    <a:pt x="0" y="46204"/>
                    <a:pt x="0" y="50033"/>
                  </a:cubicBezTo>
                  <a:cubicBezTo>
                    <a:pt x="0" y="54500"/>
                    <a:pt x="1021" y="58329"/>
                    <a:pt x="2936" y="61265"/>
                  </a:cubicBezTo>
                  <a:cubicBezTo>
                    <a:pt x="4850" y="64328"/>
                    <a:pt x="7658" y="66498"/>
                    <a:pt x="10977" y="68030"/>
                  </a:cubicBezTo>
                  <a:cubicBezTo>
                    <a:pt x="14423" y="69561"/>
                    <a:pt x="18252" y="70327"/>
                    <a:pt x="22591" y="70327"/>
                  </a:cubicBezTo>
                  <a:cubicBezTo>
                    <a:pt x="25910" y="70327"/>
                    <a:pt x="28973" y="69816"/>
                    <a:pt x="31526" y="68923"/>
                  </a:cubicBezTo>
                  <a:cubicBezTo>
                    <a:pt x="34079" y="68030"/>
                    <a:pt x="36376" y="66753"/>
                    <a:pt x="38163" y="65094"/>
                  </a:cubicBezTo>
                  <a:cubicBezTo>
                    <a:pt x="39950" y="63435"/>
                    <a:pt x="41481" y="61648"/>
                    <a:pt x="42502" y="59478"/>
                  </a:cubicBezTo>
                  <a:lnTo>
                    <a:pt x="43013" y="59478"/>
                  </a:lnTo>
                  <a:lnTo>
                    <a:pt x="43013" y="68923"/>
                  </a:lnTo>
                  <a:lnTo>
                    <a:pt x="61010" y="68923"/>
                  </a:lnTo>
                  <a:lnTo>
                    <a:pt x="61010" y="22847"/>
                  </a:lnTo>
                  <a:cubicBezTo>
                    <a:pt x="61010" y="18762"/>
                    <a:pt x="60244"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8" y="57308"/>
                    <a:pt x="28080" y="57308"/>
                  </a:cubicBezTo>
                  <a:cubicBezTo>
                    <a:pt x="25272" y="57308"/>
                    <a:pt x="22719" y="56670"/>
                    <a:pt x="20932" y="55266"/>
                  </a:cubicBezTo>
                  <a:cubicBezTo>
                    <a:pt x="19018" y="53862"/>
                    <a:pt x="18124" y="51948"/>
                    <a:pt x="18124" y="49395"/>
                  </a:cubicBezTo>
                  <a:cubicBezTo>
                    <a:pt x="18124" y="47608"/>
                    <a:pt x="18635" y="46076"/>
                    <a:pt x="19528" y="44927"/>
                  </a:cubicBezTo>
                  <a:cubicBezTo>
                    <a:pt x="20422" y="43779"/>
                    <a:pt x="21698" y="42758"/>
                    <a:pt x="23357" y="42119"/>
                  </a:cubicBezTo>
                  <a:cubicBezTo>
                    <a:pt x="25017" y="41354"/>
                    <a:pt x="26931" y="40843"/>
                    <a:pt x="29228" y="40588"/>
                  </a:cubicBezTo>
                  <a:cubicBezTo>
                    <a:pt x="30249" y="40460"/>
                    <a:pt x="31398" y="40333"/>
                    <a:pt x="32675" y="40078"/>
                  </a:cubicBezTo>
                  <a:cubicBezTo>
                    <a:pt x="33951" y="39822"/>
                    <a:pt x="35227" y="39695"/>
                    <a:pt x="36504"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10" name="Freeform 9">
              <a:extLst>
                <a:ext uri="{FF2B5EF4-FFF2-40B4-BE49-F238E27FC236}">
                  <a16:creationId xmlns:a16="http://schemas.microsoft.com/office/drawing/2014/main" id="{076B477D-F42A-97D6-19CB-545316670635}"/>
                </a:ext>
              </a:extLst>
            </p:cNvPr>
            <p:cNvSpPr/>
            <p:nvPr/>
          </p:nvSpPr>
          <p:spPr>
            <a:xfrm>
              <a:off x="2952452" y="6299425"/>
              <a:ext cx="41353" cy="69306"/>
            </a:xfrm>
            <a:custGeom>
              <a:avLst/>
              <a:gdLst>
                <a:gd name="connsiteX0" fmla="*/ 35483 w 41353"/>
                <a:gd name="connsiteY0" fmla="*/ 0 h 69306"/>
                <a:gd name="connsiteX1" fmla="*/ 25399 w 41353"/>
                <a:gd name="connsiteY1" fmla="*/ 3319 h 69306"/>
                <a:gd name="connsiteX2" fmla="*/ 19145 w 41353"/>
                <a:gd name="connsiteY2" fmla="*/ 12891 h 69306"/>
                <a:gd name="connsiteX3" fmla="*/ 18379 w 41353"/>
                <a:gd name="connsiteY3" fmla="*/ 12891 h 69306"/>
                <a:gd name="connsiteX4" fmla="*/ 18379 w 41353"/>
                <a:gd name="connsiteY4" fmla="*/ 1021 h 69306"/>
                <a:gd name="connsiteX5" fmla="*/ 0 w 41353"/>
                <a:gd name="connsiteY5" fmla="*/ 1021 h 69306"/>
                <a:gd name="connsiteX6" fmla="*/ 0 w 41353"/>
                <a:gd name="connsiteY6" fmla="*/ 69306 h 69306"/>
                <a:gd name="connsiteX7" fmla="*/ 18890 w 41353"/>
                <a:gd name="connsiteY7" fmla="*/ 69306 h 69306"/>
                <a:gd name="connsiteX8" fmla="*/ 18890 w 41353"/>
                <a:gd name="connsiteY8" fmla="*/ 30633 h 69306"/>
                <a:gd name="connsiteX9" fmla="*/ 20804 w 41353"/>
                <a:gd name="connsiteY9" fmla="*/ 23230 h 69306"/>
                <a:gd name="connsiteX10" fmla="*/ 25910 w 41353"/>
                <a:gd name="connsiteY10" fmla="*/ 18252 h 69306"/>
                <a:gd name="connsiteX11" fmla="*/ 33313 w 41353"/>
                <a:gd name="connsiteY11" fmla="*/ 16465 h 69306"/>
                <a:gd name="connsiteX12" fmla="*/ 37652 w 41353"/>
                <a:gd name="connsiteY12" fmla="*/ 16720 h 69306"/>
                <a:gd name="connsiteX13" fmla="*/ 41354 w 41353"/>
                <a:gd name="connsiteY13" fmla="*/ 17486 h 69306"/>
                <a:gd name="connsiteX14" fmla="*/ 41354 w 41353"/>
                <a:gd name="connsiteY14" fmla="*/ 638 h 69306"/>
                <a:gd name="connsiteX15" fmla="*/ 38418 w 41353"/>
                <a:gd name="connsiteY15" fmla="*/ 128 h 69306"/>
                <a:gd name="connsiteX16" fmla="*/ 35355 w 41353"/>
                <a:gd name="connsiteY16" fmla="*/ 0 h 6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353" h="69306">
                  <a:moveTo>
                    <a:pt x="35483" y="0"/>
                  </a:moveTo>
                  <a:cubicBezTo>
                    <a:pt x="31653" y="0"/>
                    <a:pt x="28335" y="1149"/>
                    <a:pt x="25399" y="3319"/>
                  </a:cubicBezTo>
                  <a:cubicBezTo>
                    <a:pt x="22464" y="5489"/>
                    <a:pt x="20421" y="8679"/>
                    <a:pt x="19145" y="12891"/>
                  </a:cubicBezTo>
                  <a:lnTo>
                    <a:pt x="18379" y="12891"/>
                  </a:lnTo>
                  <a:lnTo>
                    <a:pt x="18379" y="1021"/>
                  </a:lnTo>
                  <a:lnTo>
                    <a:pt x="0" y="1021"/>
                  </a:lnTo>
                  <a:lnTo>
                    <a:pt x="0" y="69306"/>
                  </a:lnTo>
                  <a:lnTo>
                    <a:pt x="18890" y="69306"/>
                  </a:lnTo>
                  <a:lnTo>
                    <a:pt x="18890" y="30633"/>
                  </a:lnTo>
                  <a:cubicBezTo>
                    <a:pt x="18890" y="27825"/>
                    <a:pt x="19528" y="25400"/>
                    <a:pt x="20804" y="23230"/>
                  </a:cubicBezTo>
                  <a:cubicBezTo>
                    <a:pt x="22081" y="21060"/>
                    <a:pt x="23740" y="19401"/>
                    <a:pt x="25910" y="18252"/>
                  </a:cubicBezTo>
                  <a:cubicBezTo>
                    <a:pt x="28080" y="17103"/>
                    <a:pt x="30632" y="16465"/>
                    <a:pt x="33313" y="16465"/>
                  </a:cubicBezTo>
                  <a:cubicBezTo>
                    <a:pt x="34589" y="16465"/>
                    <a:pt x="35993" y="16465"/>
                    <a:pt x="37652" y="16720"/>
                  </a:cubicBezTo>
                  <a:cubicBezTo>
                    <a:pt x="39184" y="16976"/>
                    <a:pt x="40460" y="17103"/>
                    <a:pt x="41354" y="17486"/>
                  </a:cubicBezTo>
                  <a:lnTo>
                    <a:pt x="41354" y="638"/>
                  </a:lnTo>
                  <a:cubicBezTo>
                    <a:pt x="40588" y="383"/>
                    <a:pt x="39567" y="256"/>
                    <a:pt x="38418" y="128"/>
                  </a:cubicBezTo>
                  <a:cubicBezTo>
                    <a:pt x="37269" y="128"/>
                    <a:pt x="36248" y="0"/>
                    <a:pt x="35355" y="0"/>
                  </a:cubicBezTo>
                  <a:close/>
                </a:path>
              </a:pathLst>
            </a:custGeom>
            <a:solidFill>
              <a:srgbClr val="EC607E"/>
            </a:solidFill>
            <a:ln w="0" cap="flat">
              <a:noFill/>
              <a:prstDash val="solid"/>
              <a:miter/>
            </a:ln>
          </p:spPr>
          <p:txBody>
            <a:bodyPr rtlCol="0" anchor="ctr"/>
            <a:lstStyle/>
            <a:p>
              <a:endParaRPr lang="en-GB" sz="1013"/>
            </a:p>
          </p:txBody>
        </p:sp>
        <p:sp>
          <p:nvSpPr>
            <p:cNvPr id="11" name="Freeform 10">
              <a:extLst>
                <a:ext uri="{FF2B5EF4-FFF2-40B4-BE49-F238E27FC236}">
                  <a16:creationId xmlns:a16="http://schemas.microsoft.com/office/drawing/2014/main" id="{83C54B0F-A73D-F3E9-1058-8462636F4A54}"/>
                </a:ext>
              </a:extLst>
            </p:cNvPr>
            <p:cNvSpPr/>
            <p:nvPr/>
          </p:nvSpPr>
          <p:spPr>
            <a:xfrm>
              <a:off x="3000954" y="6299425"/>
              <a:ext cx="65476" cy="70709"/>
            </a:xfrm>
            <a:custGeom>
              <a:avLst/>
              <a:gdLst>
                <a:gd name="connsiteX0" fmla="*/ 55904 w 65476"/>
                <a:gd name="connsiteY0" fmla="*/ 8679 h 70709"/>
                <a:gd name="connsiteX1" fmla="*/ 45693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3 w 65476"/>
                <a:gd name="connsiteY8" fmla="*/ 70710 h 70709"/>
                <a:gd name="connsiteX9" fmla="*/ 48757 w 65476"/>
                <a:gd name="connsiteY9" fmla="*/ 68157 h 70709"/>
                <a:gd name="connsiteX10" fmla="*/ 59350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7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287 w 65476"/>
                <a:gd name="connsiteY23" fmla="*/ 8807 h 70709"/>
                <a:gd name="connsiteX24" fmla="*/ 18762 w 65476"/>
                <a:gd name="connsiteY24" fmla="*/ 28208 h 70709"/>
                <a:gd name="connsiteX25" fmla="*/ 20549 w 65476"/>
                <a:gd name="connsiteY25" fmla="*/ 21443 h 70709"/>
                <a:gd name="connsiteX26" fmla="*/ 25782 w 65476"/>
                <a:gd name="connsiteY26" fmla="*/ 16210 h 70709"/>
                <a:gd name="connsiteX27" fmla="*/ 33441 w 65476"/>
                <a:gd name="connsiteY27" fmla="*/ 14168 h 70709"/>
                <a:gd name="connsiteX28" fmla="*/ 40716 w 65476"/>
                <a:gd name="connsiteY28" fmla="*/ 15954 h 70709"/>
                <a:gd name="connsiteX29" fmla="*/ 45693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3" y="2170"/>
                  </a:cubicBezTo>
                  <a:cubicBezTo>
                    <a:pt x="41737" y="766"/>
                    <a:pt x="37525" y="0"/>
                    <a:pt x="33058" y="0"/>
                  </a:cubicBezTo>
                  <a:cubicBezTo>
                    <a:pt x="26421"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1" y="63435"/>
                    <a:pt x="15699" y="66370"/>
                  </a:cubicBezTo>
                  <a:cubicBezTo>
                    <a:pt x="20805" y="69178"/>
                    <a:pt x="26803" y="70710"/>
                    <a:pt x="33823" y="70710"/>
                  </a:cubicBezTo>
                  <a:cubicBezTo>
                    <a:pt x="39439" y="70710"/>
                    <a:pt x="44417" y="69816"/>
                    <a:pt x="48757" y="68157"/>
                  </a:cubicBezTo>
                  <a:cubicBezTo>
                    <a:pt x="53096" y="66370"/>
                    <a:pt x="56542" y="63945"/>
                    <a:pt x="59350" y="60882"/>
                  </a:cubicBezTo>
                  <a:cubicBezTo>
                    <a:pt x="62158" y="57691"/>
                    <a:pt x="63945" y="54118"/>
                    <a:pt x="64839" y="49905"/>
                  </a:cubicBezTo>
                  <a:lnTo>
                    <a:pt x="47353" y="48757"/>
                  </a:lnTo>
                  <a:cubicBezTo>
                    <a:pt x="46714" y="50416"/>
                    <a:pt x="45693" y="51948"/>
                    <a:pt x="44545" y="53096"/>
                  </a:cubicBezTo>
                  <a:cubicBezTo>
                    <a:pt x="43268" y="54245"/>
                    <a:pt x="41864" y="55138"/>
                    <a:pt x="40077" y="55777"/>
                  </a:cubicBezTo>
                  <a:cubicBezTo>
                    <a:pt x="38291" y="56415"/>
                    <a:pt x="36376" y="56670"/>
                    <a:pt x="34334" y="56670"/>
                  </a:cubicBezTo>
                  <a:cubicBezTo>
                    <a:pt x="31143" y="56670"/>
                    <a:pt x="28463" y="56032"/>
                    <a:pt x="26165" y="54628"/>
                  </a:cubicBezTo>
                  <a:cubicBezTo>
                    <a:pt x="23868" y="53224"/>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287" y="8807"/>
                  </a:cubicBezTo>
                  <a:close/>
                  <a:moveTo>
                    <a:pt x="18762" y="28208"/>
                  </a:moveTo>
                  <a:cubicBezTo>
                    <a:pt x="18762" y="25783"/>
                    <a:pt x="19401" y="23485"/>
                    <a:pt x="20549" y="21443"/>
                  </a:cubicBezTo>
                  <a:cubicBezTo>
                    <a:pt x="21826" y="19273"/>
                    <a:pt x="23485" y="17486"/>
                    <a:pt x="25782" y="16210"/>
                  </a:cubicBezTo>
                  <a:cubicBezTo>
                    <a:pt x="28080" y="14933"/>
                    <a:pt x="30505" y="14168"/>
                    <a:pt x="33441" y="14168"/>
                  </a:cubicBezTo>
                  <a:cubicBezTo>
                    <a:pt x="36376" y="14168"/>
                    <a:pt x="38673" y="14806"/>
                    <a:pt x="40716" y="15954"/>
                  </a:cubicBezTo>
                  <a:cubicBezTo>
                    <a:pt x="42758" y="17103"/>
                    <a:pt x="44417" y="18762"/>
                    <a:pt x="45693"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12" name="Freeform 11">
              <a:extLst>
                <a:ext uri="{FF2B5EF4-FFF2-40B4-BE49-F238E27FC236}">
                  <a16:creationId xmlns:a16="http://schemas.microsoft.com/office/drawing/2014/main" id="{DED242D0-06DB-5BB4-0DAB-2FF00143F9A6}"/>
                </a:ext>
              </a:extLst>
            </p:cNvPr>
            <p:cNvSpPr/>
            <p:nvPr/>
          </p:nvSpPr>
          <p:spPr>
            <a:xfrm>
              <a:off x="3114166" y="6277599"/>
              <a:ext cx="76836" cy="91131"/>
            </a:xfrm>
            <a:custGeom>
              <a:avLst/>
              <a:gdLst>
                <a:gd name="connsiteX0" fmla="*/ 56159 w 76836"/>
                <a:gd name="connsiteY0" fmla="*/ 5488 h 91131"/>
                <a:gd name="connsiteX1" fmla="*/ 32547 w 76836"/>
                <a:gd name="connsiteY1" fmla="*/ 0 h 91131"/>
                <a:gd name="connsiteX2" fmla="*/ 0 w 76836"/>
                <a:gd name="connsiteY2" fmla="*/ 0 h 91131"/>
                <a:gd name="connsiteX3" fmla="*/ 0 w 76836"/>
                <a:gd name="connsiteY3" fmla="*/ 91132 h 91131"/>
                <a:gd name="connsiteX4" fmla="*/ 32292 w 76836"/>
                <a:gd name="connsiteY4" fmla="*/ 91132 h 91131"/>
                <a:gd name="connsiteX5" fmla="*/ 56159 w 76836"/>
                <a:gd name="connsiteY5" fmla="*/ 85643 h 91131"/>
                <a:gd name="connsiteX6" fmla="*/ 71475 w 76836"/>
                <a:gd name="connsiteY6" fmla="*/ 69944 h 91131"/>
                <a:gd name="connsiteX7" fmla="*/ 76836 w 76836"/>
                <a:gd name="connsiteY7" fmla="*/ 45438 h 91131"/>
                <a:gd name="connsiteX8" fmla="*/ 71475 w 76836"/>
                <a:gd name="connsiteY8" fmla="*/ 21060 h 91131"/>
                <a:gd name="connsiteX9" fmla="*/ 56159 w 76836"/>
                <a:gd name="connsiteY9" fmla="*/ 5488 h 91131"/>
                <a:gd name="connsiteX10" fmla="*/ 54628 w 76836"/>
                <a:gd name="connsiteY10" fmla="*/ 62031 h 91131"/>
                <a:gd name="connsiteX11" fmla="*/ 45821 w 76836"/>
                <a:gd name="connsiteY11" fmla="*/ 71476 h 91131"/>
                <a:gd name="connsiteX12" fmla="*/ 31398 w 76836"/>
                <a:gd name="connsiteY12" fmla="*/ 74539 h 91131"/>
                <a:gd name="connsiteX13" fmla="*/ 19145 w 76836"/>
                <a:gd name="connsiteY13" fmla="*/ 74539 h 91131"/>
                <a:gd name="connsiteX14" fmla="*/ 19145 w 76836"/>
                <a:gd name="connsiteY14" fmla="*/ 16465 h 91131"/>
                <a:gd name="connsiteX15" fmla="*/ 31398 w 76836"/>
                <a:gd name="connsiteY15" fmla="*/ 16465 h 91131"/>
                <a:gd name="connsiteX16" fmla="*/ 45821 w 76836"/>
                <a:gd name="connsiteY16" fmla="*/ 19528 h 91131"/>
                <a:gd name="connsiteX17" fmla="*/ 54628 w 76836"/>
                <a:gd name="connsiteY17" fmla="*/ 28973 h 91131"/>
                <a:gd name="connsiteX18" fmla="*/ 57563 w 76836"/>
                <a:gd name="connsiteY18" fmla="*/ 45438 h 91131"/>
                <a:gd name="connsiteX19" fmla="*/ 54628 w 76836"/>
                <a:gd name="connsiteY19" fmla="*/ 6203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836" h="91131">
                  <a:moveTo>
                    <a:pt x="56159" y="5488"/>
                  </a:moveTo>
                  <a:cubicBezTo>
                    <a:pt x="49522" y="1914"/>
                    <a:pt x="41609" y="0"/>
                    <a:pt x="32547" y="0"/>
                  </a:cubicBezTo>
                  <a:lnTo>
                    <a:pt x="0" y="0"/>
                  </a:lnTo>
                  <a:lnTo>
                    <a:pt x="0" y="91132"/>
                  </a:lnTo>
                  <a:lnTo>
                    <a:pt x="32292" y="91132"/>
                  </a:lnTo>
                  <a:cubicBezTo>
                    <a:pt x="41481" y="91132"/>
                    <a:pt x="49522" y="89345"/>
                    <a:pt x="56159" y="85643"/>
                  </a:cubicBezTo>
                  <a:cubicBezTo>
                    <a:pt x="62796" y="81942"/>
                    <a:pt x="67902" y="76709"/>
                    <a:pt x="71475" y="69944"/>
                  </a:cubicBezTo>
                  <a:cubicBezTo>
                    <a:pt x="75049" y="63179"/>
                    <a:pt x="76836" y="55011"/>
                    <a:pt x="76836" y="45438"/>
                  </a:cubicBezTo>
                  <a:cubicBezTo>
                    <a:pt x="76836" y="35865"/>
                    <a:pt x="75049" y="27824"/>
                    <a:pt x="71475" y="21060"/>
                  </a:cubicBezTo>
                  <a:cubicBezTo>
                    <a:pt x="67902" y="14295"/>
                    <a:pt x="62796" y="9062"/>
                    <a:pt x="56159" y="5488"/>
                  </a:cubicBezTo>
                  <a:close/>
                  <a:moveTo>
                    <a:pt x="54628" y="62031"/>
                  </a:moveTo>
                  <a:cubicBezTo>
                    <a:pt x="52713" y="66370"/>
                    <a:pt x="49778" y="69433"/>
                    <a:pt x="45821" y="71476"/>
                  </a:cubicBezTo>
                  <a:cubicBezTo>
                    <a:pt x="41864" y="73518"/>
                    <a:pt x="37142" y="74539"/>
                    <a:pt x="31398" y="74539"/>
                  </a:cubicBezTo>
                  <a:lnTo>
                    <a:pt x="19145" y="74539"/>
                  </a:lnTo>
                  <a:lnTo>
                    <a:pt x="19145" y="16465"/>
                  </a:lnTo>
                  <a:lnTo>
                    <a:pt x="31398" y="16465"/>
                  </a:lnTo>
                  <a:cubicBezTo>
                    <a:pt x="37142" y="16465"/>
                    <a:pt x="41864" y="17486"/>
                    <a:pt x="45821" y="19528"/>
                  </a:cubicBezTo>
                  <a:cubicBezTo>
                    <a:pt x="49650" y="21570"/>
                    <a:pt x="52586" y="24633"/>
                    <a:pt x="54628" y="28973"/>
                  </a:cubicBezTo>
                  <a:cubicBezTo>
                    <a:pt x="56542" y="33185"/>
                    <a:pt x="57563" y="38801"/>
                    <a:pt x="57563" y="45438"/>
                  </a:cubicBezTo>
                  <a:cubicBezTo>
                    <a:pt x="57563" y="52075"/>
                    <a:pt x="56542" y="57819"/>
                    <a:pt x="54628" y="62031"/>
                  </a:cubicBezTo>
                  <a:close/>
                </a:path>
              </a:pathLst>
            </a:custGeom>
            <a:solidFill>
              <a:srgbClr val="EC607E"/>
            </a:solidFill>
            <a:ln w="0" cap="flat">
              <a:noFill/>
              <a:prstDash val="solid"/>
              <a:miter/>
            </a:ln>
          </p:spPr>
          <p:txBody>
            <a:bodyPr rtlCol="0" anchor="ctr"/>
            <a:lstStyle/>
            <a:p>
              <a:endParaRPr lang="en-GB" sz="1013"/>
            </a:p>
          </p:txBody>
        </p:sp>
        <p:sp>
          <p:nvSpPr>
            <p:cNvPr id="13" name="Freeform 12">
              <a:extLst>
                <a:ext uri="{FF2B5EF4-FFF2-40B4-BE49-F238E27FC236}">
                  <a16:creationId xmlns:a16="http://schemas.microsoft.com/office/drawing/2014/main" id="{D2B54CC0-9B8E-CEA7-373E-69E572AED461}"/>
                </a:ext>
              </a:extLst>
            </p:cNvPr>
            <p:cNvSpPr/>
            <p:nvPr/>
          </p:nvSpPr>
          <p:spPr>
            <a:xfrm>
              <a:off x="3207212" y="6272366"/>
              <a:ext cx="20549" cy="19145"/>
            </a:xfrm>
            <a:custGeom>
              <a:avLst/>
              <a:gdLst>
                <a:gd name="connsiteX0" fmla="*/ 10338 w 20549"/>
                <a:gd name="connsiteY0" fmla="*/ 0 h 19145"/>
                <a:gd name="connsiteX1" fmla="*/ 3063 w 20549"/>
                <a:gd name="connsiteY1" fmla="*/ 2808 h 19145"/>
                <a:gd name="connsiteX2" fmla="*/ 0 w 20549"/>
                <a:gd name="connsiteY2" fmla="*/ 9573 h 19145"/>
                <a:gd name="connsiteX3" fmla="*/ 3063 w 20549"/>
                <a:gd name="connsiteY3" fmla="*/ 16337 h 19145"/>
                <a:gd name="connsiteX4" fmla="*/ 10338 w 20549"/>
                <a:gd name="connsiteY4" fmla="*/ 19145 h 19145"/>
                <a:gd name="connsiteX5" fmla="*/ 17614 w 20549"/>
                <a:gd name="connsiteY5" fmla="*/ 16337 h 19145"/>
                <a:gd name="connsiteX6" fmla="*/ 20549 w 20549"/>
                <a:gd name="connsiteY6" fmla="*/ 9573 h 19145"/>
                <a:gd name="connsiteX7" fmla="*/ 17614 w 20549"/>
                <a:gd name="connsiteY7" fmla="*/ 2808 h 19145"/>
                <a:gd name="connsiteX8" fmla="*/ 10338 w 20549"/>
                <a:gd name="connsiteY8"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9" h="19145">
                  <a:moveTo>
                    <a:pt x="10338" y="0"/>
                  </a:moveTo>
                  <a:cubicBezTo>
                    <a:pt x="7530" y="0"/>
                    <a:pt x="5105" y="894"/>
                    <a:pt x="3063" y="2808"/>
                  </a:cubicBezTo>
                  <a:cubicBezTo>
                    <a:pt x="1021" y="4722"/>
                    <a:pt x="0" y="6892"/>
                    <a:pt x="0" y="9573"/>
                  </a:cubicBezTo>
                  <a:cubicBezTo>
                    <a:pt x="0" y="12253"/>
                    <a:pt x="1021" y="14423"/>
                    <a:pt x="3063" y="16337"/>
                  </a:cubicBezTo>
                  <a:cubicBezTo>
                    <a:pt x="5105" y="18252"/>
                    <a:pt x="7530" y="19145"/>
                    <a:pt x="10338" y="19145"/>
                  </a:cubicBezTo>
                  <a:cubicBezTo>
                    <a:pt x="13146" y="19145"/>
                    <a:pt x="15571" y="18252"/>
                    <a:pt x="17614" y="16337"/>
                  </a:cubicBezTo>
                  <a:cubicBezTo>
                    <a:pt x="19656" y="14423"/>
                    <a:pt x="20549" y="12253"/>
                    <a:pt x="20549" y="9573"/>
                  </a:cubicBezTo>
                  <a:cubicBezTo>
                    <a:pt x="20549" y="6892"/>
                    <a:pt x="19528" y="4722"/>
                    <a:pt x="17614" y="2808"/>
                  </a:cubicBezTo>
                  <a:cubicBezTo>
                    <a:pt x="15571" y="894"/>
                    <a:pt x="13146" y="0"/>
                    <a:pt x="10338" y="0"/>
                  </a:cubicBezTo>
                  <a:close/>
                </a:path>
              </a:pathLst>
            </a:custGeom>
            <a:solidFill>
              <a:srgbClr val="EC607E"/>
            </a:solidFill>
            <a:ln w="0" cap="flat">
              <a:noFill/>
              <a:prstDash val="solid"/>
              <a:miter/>
            </a:ln>
          </p:spPr>
          <p:txBody>
            <a:bodyPr rtlCol="0" anchor="ctr"/>
            <a:lstStyle/>
            <a:p>
              <a:endParaRPr lang="en-GB" sz="1013"/>
            </a:p>
          </p:txBody>
        </p:sp>
        <p:sp>
          <p:nvSpPr>
            <p:cNvPr id="14" name="Freeform 13">
              <a:extLst>
                <a:ext uri="{FF2B5EF4-FFF2-40B4-BE49-F238E27FC236}">
                  <a16:creationId xmlns:a16="http://schemas.microsoft.com/office/drawing/2014/main" id="{D135B300-B786-4F8C-E6DC-52CE8DA522FD}"/>
                </a:ext>
              </a:extLst>
            </p:cNvPr>
            <p:cNvSpPr/>
            <p:nvPr/>
          </p:nvSpPr>
          <p:spPr>
            <a:xfrm>
              <a:off x="3207978" y="6300318"/>
              <a:ext cx="18889" cy="68284"/>
            </a:xfrm>
            <a:custGeom>
              <a:avLst/>
              <a:gdLst>
                <a:gd name="connsiteX0" fmla="*/ 0 w 18889"/>
                <a:gd name="connsiteY0" fmla="*/ 0 h 68284"/>
                <a:gd name="connsiteX1" fmla="*/ 18890 w 18889"/>
                <a:gd name="connsiteY1" fmla="*/ 0 h 68284"/>
                <a:gd name="connsiteX2" fmla="*/ 18890 w 18889"/>
                <a:gd name="connsiteY2" fmla="*/ 68285 h 68284"/>
                <a:gd name="connsiteX3" fmla="*/ 0 w 18889"/>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8889" h="68284">
                  <a:moveTo>
                    <a:pt x="0" y="0"/>
                  </a:moveTo>
                  <a:lnTo>
                    <a:pt x="18890" y="0"/>
                  </a:lnTo>
                  <a:lnTo>
                    <a:pt x="18890" y="68285"/>
                  </a:lnTo>
                  <a:lnTo>
                    <a:pt x="0" y="68285"/>
                  </a:lnTo>
                  <a:close/>
                </a:path>
              </a:pathLst>
            </a:custGeom>
            <a:solidFill>
              <a:srgbClr val="EC607E"/>
            </a:solidFill>
            <a:ln w="0" cap="flat">
              <a:noFill/>
              <a:prstDash val="solid"/>
              <a:miter/>
            </a:ln>
          </p:spPr>
          <p:txBody>
            <a:bodyPr rtlCol="0" anchor="ctr"/>
            <a:lstStyle/>
            <a:p>
              <a:endParaRPr lang="en-GB" sz="1013"/>
            </a:p>
          </p:txBody>
        </p:sp>
        <p:sp>
          <p:nvSpPr>
            <p:cNvPr id="15" name="Freeform 14">
              <a:extLst>
                <a:ext uri="{FF2B5EF4-FFF2-40B4-BE49-F238E27FC236}">
                  <a16:creationId xmlns:a16="http://schemas.microsoft.com/office/drawing/2014/main" id="{CA6F1977-DC9E-ECAA-3496-704B5718F23A}"/>
                </a:ext>
              </a:extLst>
            </p:cNvPr>
            <p:cNvSpPr/>
            <p:nvPr/>
          </p:nvSpPr>
          <p:spPr>
            <a:xfrm>
              <a:off x="3242184" y="6299680"/>
              <a:ext cx="61392" cy="70326"/>
            </a:xfrm>
            <a:custGeom>
              <a:avLst/>
              <a:gdLst>
                <a:gd name="connsiteX0" fmla="*/ 41609 w 61392"/>
                <a:gd name="connsiteY0" fmla="*/ 29356 h 70326"/>
                <a:gd name="connsiteX1" fmla="*/ 29228 w 61392"/>
                <a:gd name="connsiteY1" fmla="*/ 26803 h 70326"/>
                <a:gd name="connsiteX2" fmla="*/ 22464 w 61392"/>
                <a:gd name="connsiteY2" fmla="*/ 24123 h 70326"/>
                <a:gd name="connsiteX3" fmla="*/ 20549 w 61392"/>
                <a:gd name="connsiteY3" fmla="*/ 20039 h 70326"/>
                <a:gd name="connsiteX4" fmla="*/ 23612 w 61392"/>
                <a:gd name="connsiteY4" fmla="*/ 15189 h 70326"/>
                <a:gd name="connsiteX5" fmla="*/ 31015 w 61392"/>
                <a:gd name="connsiteY5" fmla="*/ 13402 h 70326"/>
                <a:gd name="connsiteX6" fmla="*/ 36631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09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6 w 61392"/>
                <a:gd name="connsiteY20" fmla="*/ 54755 h 70326"/>
                <a:gd name="connsiteX21" fmla="*/ 31015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5 w 61392"/>
                <a:gd name="connsiteY26" fmla="*/ 70327 h 70326"/>
                <a:gd name="connsiteX27" fmla="*/ 46714 w 61392"/>
                <a:gd name="connsiteY27" fmla="*/ 67519 h 70326"/>
                <a:gd name="connsiteX28" fmla="*/ 57436 w 61392"/>
                <a:gd name="connsiteY28" fmla="*/ 59605 h 70326"/>
                <a:gd name="connsiteX29" fmla="*/ 61392 w 61392"/>
                <a:gd name="connsiteY29" fmla="*/ 47863 h 70326"/>
                <a:gd name="connsiteX30" fmla="*/ 56542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8" y="26803"/>
                  </a:lnTo>
                  <a:cubicBezTo>
                    <a:pt x="26037" y="26165"/>
                    <a:pt x="23868" y="25271"/>
                    <a:pt x="22464" y="24123"/>
                  </a:cubicBezTo>
                  <a:cubicBezTo>
                    <a:pt x="21187" y="22974"/>
                    <a:pt x="20549" y="21570"/>
                    <a:pt x="20549" y="20039"/>
                  </a:cubicBezTo>
                  <a:cubicBezTo>
                    <a:pt x="20549" y="17997"/>
                    <a:pt x="21570" y="16337"/>
                    <a:pt x="23612" y="15189"/>
                  </a:cubicBezTo>
                  <a:cubicBezTo>
                    <a:pt x="25655" y="13912"/>
                    <a:pt x="28080" y="13402"/>
                    <a:pt x="31015" y="13402"/>
                  </a:cubicBezTo>
                  <a:cubicBezTo>
                    <a:pt x="33185" y="13402"/>
                    <a:pt x="35099" y="13784"/>
                    <a:pt x="36631" y="14550"/>
                  </a:cubicBezTo>
                  <a:cubicBezTo>
                    <a:pt x="38163" y="15316"/>
                    <a:pt x="39439"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8" y="30505"/>
                    <a:pt x="6509"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5"/>
                  </a:cubicBezTo>
                  <a:cubicBezTo>
                    <a:pt x="37014" y="56032"/>
                    <a:pt x="34334" y="56670"/>
                    <a:pt x="31015" y="56670"/>
                  </a:cubicBezTo>
                  <a:cubicBezTo>
                    <a:pt x="27697" y="56670"/>
                    <a:pt x="24889" y="55904"/>
                    <a:pt x="22719" y="54500"/>
                  </a:cubicBezTo>
                  <a:cubicBezTo>
                    <a:pt x="20549" y="53096"/>
                    <a:pt x="19145" y="50926"/>
                    <a:pt x="18635" y="48246"/>
                  </a:cubicBezTo>
                  <a:lnTo>
                    <a:pt x="0" y="49267"/>
                  </a:lnTo>
                  <a:cubicBezTo>
                    <a:pt x="893" y="55776"/>
                    <a:pt x="4084" y="61010"/>
                    <a:pt x="9445" y="64711"/>
                  </a:cubicBezTo>
                  <a:cubicBezTo>
                    <a:pt x="14806" y="68540"/>
                    <a:pt x="21953" y="70327"/>
                    <a:pt x="31015" y="70327"/>
                  </a:cubicBezTo>
                  <a:cubicBezTo>
                    <a:pt x="36887" y="70327"/>
                    <a:pt x="42247" y="69433"/>
                    <a:pt x="46714" y="67519"/>
                  </a:cubicBezTo>
                  <a:cubicBezTo>
                    <a:pt x="51309" y="65604"/>
                    <a:pt x="54883" y="63052"/>
                    <a:pt x="57436" y="59605"/>
                  </a:cubicBezTo>
                  <a:cubicBezTo>
                    <a:pt x="60116" y="56287"/>
                    <a:pt x="61392" y="52330"/>
                    <a:pt x="61392" y="47863"/>
                  </a:cubicBezTo>
                  <a:cubicBezTo>
                    <a:pt x="61392" y="42885"/>
                    <a:pt x="59733" y="38929"/>
                    <a:pt x="56542"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16" name="Freeform 15">
              <a:extLst>
                <a:ext uri="{FF2B5EF4-FFF2-40B4-BE49-F238E27FC236}">
                  <a16:creationId xmlns:a16="http://schemas.microsoft.com/office/drawing/2014/main" id="{16A21B73-D494-583B-A2A7-95DF1D5DF71C}"/>
                </a:ext>
              </a:extLst>
            </p:cNvPr>
            <p:cNvSpPr/>
            <p:nvPr/>
          </p:nvSpPr>
          <p:spPr>
            <a:xfrm>
              <a:off x="3315957"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566 w 65476"/>
                <a:gd name="connsiteY29" fmla="*/ 20932 h 70709"/>
                <a:gd name="connsiteX30" fmla="*/ 47353 w 65476"/>
                <a:gd name="connsiteY30" fmla="*/ 28208 h 70709"/>
                <a:gd name="connsiteX31" fmla="*/ 18762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864" y="638"/>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8"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2" y="15316"/>
                    <a:pt x="59095" y="11743"/>
                    <a:pt x="56160" y="8807"/>
                  </a:cubicBezTo>
                  <a:close/>
                  <a:moveTo>
                    <a:pt x="18762" y="28208"/>
                  </a:moveTo>
                  <a:cubicBezTo>
                    <a:pt x="18762" y="25783"/>
                    <a:pt x="19401" y="23485"/>
                    <a:pt x="20549" y="21443"/>
                  </a:cubicBezTo>
                  <a:cubicBezTo>
                    <a:pt x="21826" y="19273"/>
                    <a:pt x="23485" y="17486"/>
                    <a:pt x="25783" y="16210"/>
                  </a:cubicBezTo>
                  <a:cubicBezTo>
                    <a:pt x="28080" y="14933"/>
                    <a:pt x="30505" y="14168"/>
                    <a:pt x="33441" y="14168"/>
                  </a:cubicBezTo>
                  <a:cubicBezTo>
                    <a:pt x="36376" y="14168"/>
                    <a:pt x="38673" y="14806"/>
                    <a:pt x="40716" y="15954"/>
                  </a:cubicBezTo>
                  <a:cubicBezTo>
                    <a:pt x="42758" y="17103"/>
                    <a:pt x="44417" y="18762"/>
                    <a:pt x="45566" y="20932"/>
                  </a:cubicBezTo>
                  <a:cubicBezTo>
                    <a:pt x="46714" y="22975"/>
                    <a:pt x="47353" y="25400"/>
                    <a:pt x="47353" y="28208"/>
                  </a:cubicBezTo>
                  <a:lnTo>
                    <a:pt x="18762" y="28208"/>
                  </a:lnTo>
                  <a:close/>
                </a:path>
              </a:pathLst>
            </a:custGeom>
            <a:solidFill>
              <a:srgbClr val="EC607E"/>
            </a:solidFill>
            <a:ln w="0" cap="flat">
              <a:noFill/>
              <a:prstDash val="solid"/>
              <a:miter/>
            </a:ln>
          </p:spPr>
          <p:txBody>
            <a:bodyPr rtlCol="0" anchor="ctr"/>
            <a:lstStyle/>
            <a:p>
              <a:endParaRPr lang="en-GB" sz="1013"/>
            </a:p>
          </p:txBody>
        </p:sp>
        <p:sp>
          <p:nvSpPr>
            <p:cNvPr id="17" name="Freeform 16">
              <a:extLst>
                <a:ext uri="{FF2B5EF4-FFF2-40B4-BE49-F238E27FC236}">
                  <a16:creationId xmlns:a16="http://schemas.microsoft.com/office/drawing/2014/main" id="{C38AF3B6-5BD1-3659-9F6B-484E1C1121BE}"/>
                </a:ext>
              </a:extLst>
            </p:cNvPr>
            <p:cNvSpPr/>
            <p:nvPr/>
          </p:nvSpPr>
          <p:spPr>
            <a:xfrm>
              <a:off x="3393559" y="6299553"/>
              <a:ext cx="61137" cy="70327"/>
            </a:xfrm>
            <a:custGeom>
              <a:avLst/>
              <a:gdLst>
                <a:gd name="connsiteX0" fmla="*/ 52330 w 61137"/>
                <a:gd name="connsiteY0" fmla="*/ 5361 h 70327"/>
                <a:gd name="connsiteX1" fmla="*/ 43013 w 61137"/>
                <a:gd name="connsiteY1" fmla="*/ 1276 h 70327"/>
                <a:gd name="connsiteX2" fmla="*/ 32037 w 61137"/>
                <a:gd name="connsiteY2" fmla="*/ 0 h 70327"/>
                <a:gd name="connsiteX3" fmla="*/ 17614 w 61137"/>
                <a:gd name="connsiteY3" fmla="*/ 2425 h 70327"/>
                <a:gd name="connsiteX4" fmla="*/ 7530 w 61137"/>
                <a:gd name="connsiteY4" fmla="*/ 9445 h 70327"/>
                <a:gd name="connsiteX5" fmla="*/ 2297 w 61137"/>
                <a:gd name="connsiteY5" fmla="*/ 20294 h 70327"/>
                <a:gd name="connsiteX6" fmla="*/ 19783 w 61137"/>
                <a:gd name="connsiteY6" fmla="*/ 21698 h 70327"/>
                <a:gd name="connsiteX7" fmla="*/ 23740 w 61137"/>
                <a:gd name="connsiteY7" fmla="*/ 16082 h 70327"/>
                <a:gd name="connsiteX8" fmla="*/ 31909 w 61137"/>
                <a:gd name="connsiteY8" fmla="*/ 13785 h 70327"/>
                <a:gd name="connsiteX9" fmla="*/ 39439 w 61137"/>
                <a:gd name="connsiteY9" fmla="*/ 16082 h 70327"/>
                <a:gd name="connsiteX10" fmla="*/ 42119 w 61137"/>
                <a:gd name="connsiteY10" fmla="*/ 22591 h 70327"/>
                <a:gd name="connsiteX11" fmla="*/ 42119 w 61137"/>
                <a:gd name="connsiteY11" fmla="*/ 22847 h 70327"/>
                <a:gd name="connsiteX12" fmla="*/ 40460 w 61137"/>
                <a:gd name="connsiteY12" fmla="*/ 26165 h 70327"/>
                <a:gd name="connsiteX13" fmla="*/ 35227 w 61137"/>
                <a:gd name="connsiteY13" fmla="*/ 27824 h 70327"/>
                <a:gd name="connsiteX14" fmla="*/ 25655 w 61137"/>
                <a:gd name="connsiteY14" fmla="*/ 28973 h 70327"/>
                <a:gd name="connsiteX15" fmla="*/ 15954 w 61137"/>
                <a:gd name="connsiteY15" fmla="*/ 30632 h 70327"/>
                <a:gd name="connsiteX16" fmla="*/ 7786 w 61137"/>
                <a:gd name="connsiteY16" fmla="*/ 34206 h 70327"/>
                <a:gd name="connsiteX17" fmla="*/ 2042 w 61137"/>
                <a:gd name="connsiteY17" fmla="*/ 40460 h 70327"/>
                <a:gd name="connsiteX18" fmla="*/ 0 w 61137"/>
                <a:gd name="connsiteY18" fmla="*/ 50033 h 70327"/>
                <a:gd name="connsiteX19" fmla="*/ 2935 w 61137"/>
                <a:gd name="connsiteY19" fmla="*/ 61265 h 70327"/>
                <a:gd name="connsiteX20" fmla="*/ 10976 w 61137"/>
                <a:gd name="connsiteY20" fmla="*/ 68030 h 70327"/>
                <a:gd name="connsiteX21" fmla="*/ 22591 w 61137"/>
                <a:gd name="connsiteY21" fmla="*/ 70327 h 70327"/>
                <a:gd name="connsiteX22" fmla="*/ 31526 w 61137"/>
                <a:gd name="connsiteY22" fmla="*/ 68923 h 70327"/>
                <a:gd name="connsiteX23" fmla="*/ 38163 w 61137"/>
                <a:gd name="connsiteY23" fmla="*/ 65094 h 70327"/>
                <a:gd name="connsiteX24" fmla="*/ 42630 w 61137"/>
                <a:gd name="connsiteY24" fmla="*/ 59478 h 70327"/>
                <a:gd name="connsiteX25" fmla="*/ 43141 w 61137"/>
                <a:gd name="connsiteY25" fmla="*/ 59478 h 70327"/>
                <a:gd name="connsiteX26" fmla="*/ 43141 w 61137"/>
                <a:gd name="connsiteY26" fmla="*/ 68923 h 70327"/>
                <a:gd name="connsiteX27" fmla="*/ 61137 w 61137"/>
                <a:gd name="connsiteY27" fmla="*/ 68923 h 70327"/>
                <a:gd name="connsiteX28" fmla="*/ 61137 w 61137"/>
                <a:gd name="connsiteY28" fmla="*/ 22847 h 70327"/>
                <a:gd name="connsiteX29" fmla="*/ 58712 w 61137"/>
                <a:gd name="connsiteY29" fmla="*/ 12381 h 70327"/>
                <a:gd name="connsiteX30" fmla="*/ 52330 w 61137"/>
                <a:gd name="connsiteY30" fmla="*/ 5233 h 70327"/>
                <a:gd name="connsiteX31" fmla="*/ 42247 w 61137"/>
                <a:gd name="connsiteY31" fmla="*/ 44672 h 70327"/>
                <a:gd name="connsiteX32" fmla="*/ 40460 w 61137"/>
                <a:gd name="connsiteY32" fmla="*/ 51182 h 70327"/>
                <a:gd name="connsiteX33" fmla="*/ 35483 w 61137"/>
                <a:gd name="connsiteY33" fmla="*/ 55649 h 70327"/>
                <a:gd name="connsiteX34" fmla="*/ 28079 w 61137"/>
                <a:gd name="connsiteY34" fmla="*/ 57308 h 70327"/>
                <a:gd name="connsiteX35" fmla="*/ 20932 w 61137"/>
                <a:gd name="connsiteY35" fmla="*/ 55266 h 70327"/>
                <a:gd name="connsiteX36" fmla="*/ 18124 w 61137"/>
                <a:gd name="connsiteY36" fmla="*/ 49395 h 70327"/>
                <a:gd name="connsiteX37" fmla="*/ 19528 w 61137"/>
                <a:gd name="connsiteY37" fmla="*/ 44927 h 70327"/>
                <a:gd name="connsiteX38" fmla="*/ 23357 w 61137"/>
                <a:gd name="connsiteY38" fmla="*/ 42119 h 70327"/>
                <a:gd name="connsiteX39" fmla="*/ 29229 w 61137"/>
                <a:gd name="connsiteY39" fmla="*/ 40588 h 70327"/>
                <a:gd name="connsiteX40" fmla="*/ 32675 w 61137"/>
                <a:gd name="connsiteY40" fmla="*/ 40078 h 70327"/>
                <a:gd name="connsiteX41" fmla="*/ 36503 w 61137"/>
                <a:gd name="connsiteY41" fmla="*/ 39439 h 70327"/>
                <a:gd name="connsiteX42" fmla="*/ 39950 w 61137"/>
                <a:gd name="connsiteY42" fmla="*/ 38546 h 70327"/>
                <a:gd name="connsiteX43" fmla="*/ 42375 w 61137"/>
                <a:gd name="connsiteY43" fmla="*/ 37525 h 70327"/>
                <a:gd name="connsiteX44" fmla="*/ 42375 w 61137"/>
                <a:gd name="connsiteY44" fmla="*/ 44800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137" h="70327">
                  <a:moveTo>
                    <a:pt x="52330" y="5361"/>
                  </a:moveTo>
                  <a:cubicBezTo>
                    <a:pt x="49650" y="3446"/>
                    <a:pt x="46459" y="2170"/>
                    <a:pt x="43013" y="1276"/>
                  </a:cubicBezTo>
                  <a:cubicBezTo>
                    <a:pt x="39567" y="383"/>
                    <a:pt x="35865" y="0"/>
                    <a:pt x="32037" y="0"/>
                  </a:cubicBezTo>
                  <a:cubicBezTo>
                    <a:pt x="26548" y="0"/>
                    <a:pt x="21825" y="766"/>
                    <a:pt x="17614" y="2425"/>
                  </a:cubicBezTo>
                  <a:cubicBezTo>
                    <a:pt x="13529" y="4084"/>
                    <a:pt x="10083" y="6382"/>
                    <a:pt x="7530" y="9445"/>
                  </a:cubicBezTo>
                  <a:cubicBezTo>
                    <a:pt x="4978" y="12508"/>
                    <a:pt x="3191" y="16082"/>
                    <a:pt x="2297" y="20294"/>
                  </a:cubicBezTo>
                  <a:lnTo>
                    <a:pt x="19783" y="21698"/>
                  </a:lnTo>
                  <a:cubicBezTo>
                    <a:pt x="20422" y="19400"/>
                    <a:pt x="21825" y="17614"/>
                    <a:pt x="23740" y="16082"/>
                  </a:cubicBezTo>
                  <a:cubicBezTo>
                    <a:pt x="25782" y="14551"/>
                    <a:pt x="28462" y="13785"/>
                    <a:pt x="31909" y="13785"/>
                  </a:cubicBezTo>
                  <a:cubicBezTo>
                    <a:pt x="35100" y="13785"/>
                    <a:pt x="37652" y="14551"/>
                    <a:pt x="39439" y="16082"/>
                  </a:cubicBezTo>
                  <a:cubicBezTo>
                    <a:pt x="41226" y="17614"/>
                    <a:pt x="42119" y="19783"/>
                    <a:pt x="42119" y="22591"/>
                  </a:cubicBezTo>
                  <a:lnTo>
                    <a:pt x="42119" y="22847"/>
                  </a:lnTo>
                  <a:cubicBezTo>
                    <a:pt x="42119" y="24251"/>
                    <a:pt x="41609" y="25399"/>
                    <a:pt x="40460" y="26165"/>
                  </a:cubicBezTo>
                  <a:cubicBezTo>
                    <a:pt x="39311" y="26931"/>
                    <a:pt x="37652" y="27441"/>
                    <a:pt x="35227" y="27824"/>
                  </a:cubicBezTo>
                  <a:cubicBezTo>
                    <a:pt x="32802" y="28207"/>
                    <a:pt x="29611" y="28590"/>
                    <a:pt x="25655" y="28973"/>
                  </a:cubicBezTo>
                  <a:cubicBezTo>
                    <a:pt x="22336" y="29356"/>
                    <a:pt x="19017" y="29867"/>
                    <a:pt x="15954" y="30632"/>
                  </a:cubicBezTo>
                  <a:cubicBezTo>
                    <a:pt x="12891" y="31398"/>
                    <a:pt x="10211" y="32675"/>
                    <a:pt x="7786" y="34206"/>
                  </a:cubicBezTo>
                  <a:cubicBezTo>
                    <a:pt x="5360" y="35738"/>
                    <a:pt x="3446" y="37908"/>
                    <a:pt x="2042" y="40460"/>
                  </a:cubicBezTo>
                  <a:cubicBezTo>
                    <a:pt x="638" y="43013"/>
                    <a:pt x="0" y="46204"/>
                    <a:pt x="0" y="50033"/>
                  </a:cubicBezTo>
                  <a:cubicBezTo>
                    <a:pt x="0" y="54500"/>
                    <a:pt x="1021" y="58329"/>
                    <a:pt x="2935" y="61265"/>
                  </a:cubicBezTo>
                  <a:cubicBezTo>
                    <a:pt x="4850" y="64328"/>
                    <a:pt x="7658" y="66498"/>
                    <a:pt x="10976" y="68030"/>
                  </a:cubicBezTo>
                  <a:cubicBezTo>
                    <a:pt x="14423" y="69561"/>
                    <a:pt x="18252" y="70327"/>
                    <a:pt x="22591" y="70327"/>
                  </a:cubicBezTo>
                  <a:cubicBezTo>
                    <a:pt x="26038" y="70327"/>
                    <a:pt x="28973" y="69816"/>
                    <a:pt x="31526" y="68923"/>
                  </a:cubicBezTo>
                  <a:cubicBezTo>
                    <a:pt x="34078" y="68030"/>
                    <a:pt x="36376" y="66753"/>
                    <a:pt x="38163" y="65094"/>
                  </a:cubicBezTo>
                  <a:cubicBezTo>
                    <a:pt x="39950" y="63435"/>
                    <a:pt x="41481" y="61648"/>
                    <a:pt x="42630" y="59478"/>
                  </a:cubicBezTo>
                  <a:lnTo>
                    <a:pt x="43141" y="59478"/>
                  </a:lnTo>
                  <a:lnTo>
                    <a:pt x="43141" y="68923"/>
                  </a:lnTo>
                  <a:lnTo>
                    <a:pt x="61137" y="68923"/>
                  </a:lnTo>
                  <a:lnTo>
                    <a:pt x="61137" y="22847"/>
                  </a:lnTo>
                  <a:cubicBezTo>
                    <a:pt x="61137" y="18762"/>
                    <a:pt x="60371" y="15316"/>
                    <a:pt x="58712" y="12381"/>
                  </a:cubicBezTo>
                  <a:cubicBezTo>
                    <a:pt x="57180" y="9445"/>
                    <a:pt x="55011" y="7020"/>
                    <a:pt x="52330" y="5233"/>
                  </a:cubicBezTo>
                  <a:close/>
                  <a:moveTo>
                    <a:pt x="42247" y="44672"/>
                  </a:moveTo>
                  <a:cubicBezTo>
                    <a:pt x="42247" y="47097"/>
                    <a:pt x="41609" y="49267"/>
                    <a:pt x="40460" y="51182"/>
                  </a:cubicBezTo>
                  <a:cubicBezTo>
                    <a:pt x="39184" y="53096"/>
                    <a:pt x="37525" y="54628"/>
                    <a:pt x="35483" y="55649"/>
                  </a:cubicBezTo>
                  <a:cubicBezTo>
                    <a:pt x="33313" y="56798"/>
                    <a:pt x="30887" y="57308"/>
                    <a:pt x="28079" y="57308"/>
                  </a:cubicBezTo>
                  <a:cubicBezTo>
                    <a:pt x="25271" y="57308"/>
                    <a:pt x="22719" y="56670"/>
                    <a:pt x="20932" y="55266"/>
                  </a:cubicBezTo>
                  <a:cubicBezTo>
                    <a:pt x="19017" y="53862"/>
                    <a:pt x="18124" y="51948"/>
                    <a:pt x="18124" y="49395"/>
                  </a:cubicBezTo>
                  <a:cubicBezTo>
                    <a:pt x="18124" y="47608"/>
                    <a:pt x="18635" y="46076"/>
                    <a:pt x="19528" y="44927"/>
                  </a:cubicBezTo>
                  <a:cubicBezTo>
                    <a:pt x="20422" y="43779"/>
                    <a:pt x="21698" y="42758"/>
                    <a:pt x="23357" y="42119"/>
                  </a:cubicBezTo>
                  <a:cubicBezTo>
                    <a:pt x="25016" y="41354"/>
                    <a:pt x="26931" y="40843"/>
                    <a:pt x="29229" y="40588"/>
                  </a:cubicBezTo>
                  <a:cubicBezTo>
                    <a:pt x="30249" y="40460"/>
                    <a:pt x="31398" y="40333"/>
                    <a:pt x="32675" y="40078"/>
                  </a:cubicBezTo>
                  <a:cubicBezTo>
                    <a:pt x="33951" y="39822"/>
                    <a:pt x="35227" y="39695"/>
                    <a:pt x="36503" y="39439"/>
                  </a:cubicBezTo>
                  <a:cubicBezTo>
                    <a:pt x="37780" y="39184"/>
                    <a:pt x="38929" y="38929"/>
                    <a:pt x="39950" y="38546"/>
                  </a:cubicBezTo>
                  <a:cubicBezTo>
                    <a:pt x="40971" y="38291"/>
                    <a:pt x="41737" y="37908"/>
                    <a:pt x="42375" y="37525"/>
                  </a:cubicBezTo>
                  <a:lnTo>
                    <a:pt x="42375" y="44800"/>
                  </a:lnTo>
                  <a:close/>
                </a:path>
              </a:pathLst>
            </a:custGeom>
            <a:solidFill>
              <a:srgbClr val="EC607E"/>
            </a:solidFill>
            <a:ln w="0" cap="flat">
              <a:noFill/>
              <a:prstDash val="solid"/>
              <a:miter/>
            </a:ln>
          </p:spPr>
          <p:txBody>
            <a:bodyPr rtlCol="0" anchor="ctr"/>
            <a:lstStyle/>
            <a:p>
              <a:endParaRPr lang="en-GB" sz="1013"/>
            </a:p>
          </p:txBody>
        </p:sp>
        <p:sp>
          <p:nvSpPr>
            <p:cNvPr id="18" name="Freeform 17">
              <a:extLst>
                <a:ext uri="{FF2B5EF4-FFF2-40B4-BE49-F238E27FC236}">
                  <a16:creationId xmlns:a16="http://schemas.microsoft.com/office/drawing/2014/main" id="{43BBA78D-131F-4EBA-5D3B-577C4B4229D1}"/>
                </a:ext>
              </a:extLst>
            </p:cNvPr>
            <p:cNvSpPr/>
            <p:nvPr/>
          </p:nvSpPr>
          <p:spPr>
            <a:xfrm>
              <a:off x="3469502" y="6299680"/>
              <a:ext cx="61392" cy="70326"/>
            </a:xfrm>
            <a:custGeom>
              <a:avLst/>
              <a:gdLst>
                <a:gd name="connsiteX0" fmla="*/ 41609 w 61392"/>
                <a:gd name="connsiteY0" fmla="*/ 29356 h 70326"/>
                <a:gd name="connsiteX1" fmla="*/ 29229 w 61392"/>
                <a:gd name="connsiteY1" fmla="*/ 26803 h 70326"/>
                <a:gd name="connsiteX2" fmla="*/ 22464 w 61392"/>
                <a:gd name="connsiteY2" fmla="*/ 24123 h 70326"/>
                <a:gd name="connsiteX3" fmla="*/ 20549 w 61392"/>
                <a:gd name="connsiteY3" fmla="*/ 20039 h 70326"/>
                <a:gd name="connsiteX4" fmla="*/ 23613 w 61392"/>
                <a:gd name="connsiteY4" fmla="*/ 15189 h 70326"/>
                <a:gd name="connsiteX5" fmla="*/ 31016 w 61392"/>
                <a:gd name="connsiteY5" fmla="*/ 13402 h 70326"/>
                <a:gd name="connsiteX6" fmla="*/ 36632 w 61392"/>
                <a:gd name="connsiteY6" fmla="*/ 14550 h 70326"/>
                <a:gd name="connsiteX7" fmla="*/ 40460 w 61392"/>
                <a:gd name="connsiteY7" fmla="*/ 17486 h 70326"/>
                <a:gd name="connsiteX8" fmla="*/ 42375 w 61392"/>
                <a:gd name="connsiteY8" fmla="*/ 21443 h 70326"/>
                <a:gd name="connsiteX9" fmla="*/ 59733 w 61392"/>
                <a:gd name="connsiteY9" fmla="*/ 20422 h 70326"/>
                <a:gd name="connsiteX10" fmla="*/ 51054 w 61392"/>
                <a:gd name="connsiteY10" fmla="*/ 5488 h 70326"/>
                <a:gd name="connsiteX11" fmla="*/ 30633 w 61392"/>
                <a:gd name="connsiteY11" fmla="*/ 0 h 70326"/>
                <a:gd name="connsiteX12" fmla="*/ 15316 w 61392"/>
                <a:gd name="connsiteY12" fmla="*/ 2552 h 70326"/>
                <a:gd name="connsiteX13" fmla="*/ 5233 w 61392"/>
                <a:gd name="connsiteY13" fmla="*/ 9828 h 70326"/>
                <a:gd name="connsiteX14" fmla="*/ 1659 w 61392"/>
                <a:gd name="connsiteY14" fmla="*/ 21187 h 70326"/>
                <a:gd name="connsiteX15" fmla="*/ 6510 w 61392"/>
                <a:gd name="connsiteY15" fmla="*/ 33823 h 70326"/>
                <a:gd name="connsiteX16" fmla="*/ 21443 w 61392"/>
                <a:gd name="connsiteY16" fmla="*/ 40716 h 70326"/>
                <a:gd name="connsiteX17" fmla="*/ 33313 w 61392"/>
                <a:gd name="connsiteY17" fmla="*/ 43013 h 70326"/>
                <a:gd name="connsiteX18" fmla="*/ 39950 w 61392"/>
                <a:gd name="connsiteY18" fmla="*/ 45566 h 70326"/>
                <a:gd name="connsiteX19" fmla="*/ 42120 w 61392"/>
                <a:gd name="connsiteY19" fmla="*/ 49778 h 70326"/>
                <a:gd name="connsiteX20" fmla="*/ 39057 w 61392"/>
                <a:gd name="connsiteY20" fmla="*/ 54755 h 70326"/>
                <a:gd name="connsiteX21" fmla="*/ 31016 w 61392"/>
                <a:gd name="connsiteY21" fmla="*/ 56670 h 70326"/>
                <a:gd name="connsiteX22" fmla="*/ 22719 w 61392"/>
                <a:gd name="connsiteY22" fmla="*/ 54500 h 70326"/>
                <a:gd name="connsiteX23" fmla="*/ 18635 w 61392"/>
                <a:gd name="connsiteY23" fmla="*/ 48246 h 70326"/>
                <a:gd name="connsiteX24" fmla="*/ 0 w 61392"/>
                <a:gd name="connsiteY24" fmla="*/ 49267 h 70326"/>
                <a:gd name="connsiteX25" fmla="*/ 9445 w 61392"/>
                <a:gd name="connsiteY25" fmla="*/ 64711 h 70326"/>
                <a:gd name="connsiteX26" fmla="*/ 31016 w 61392"/>
                <a:gd name="connsiteY26" fmla="*/ 70327 h 70326"/>
                <a:gd name="connsiteX27" fmla="*/ 46714 w 61392"/>
                <a:gd name="connsiteY27" fmla="*/ 67519 h 70326"/>
                <a:gd name="connsiteX28" fmla="*/ 57436 w 61392"/>
                <a:gd name="connsiteY28" fmla="*/ 59605 h 70326"/>
                <a:gd name="connsiteX29" fmla="*/ 61393 w 61392"/>
                <a:gd name="connsiteY29" fmla="*/ 47863 h 70326"/>
                <a:gd name="connsiteX30" fmla="*/ 56543 w 61392"/>
                <a:gd name="connsiteY30" fmla="*/ 35993 h 70326"/>
                <a:gd name="connsiteX31" fmla="*/ 41737 w 61392"/>
                <a:gd name="connsiteY31" fmla="*/ 29356 h 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6">
                  <a:moveTo>
                    <a:pt x="41609" y="29356"/>
                  </a:moveTo>
                  <a:lnTo>
                    <a:pt x="29229" y="26803"/>
                  </a:lnTo>
                  <a:cubicBezTo>
                    <a:pt x="26038" y="26165"/>
                    <a:pt x="23868" y="25271"/>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4"/>
                    <a:pt x="36632" y="14550"/>
                  </a:cubicBezTo>
                  <a:cubicBezTo>
                    <a:pt x="38163" y="15316"/>
                    <a:pt x="39440" y="16210"/>
                    <a:pt x="40460" y="17486"/>
                  </a:cubicBezTo>
                  <a:cubicBezTo>
                    <a:pt x="41481" y="18635"/>
                    <a:pt x="42120" y="20039"/>
                    <a:pt x="42375" y="21443"/>
                  </a:cubicBezTo>
                  <a:lnTo>
                    <a:pt x="59733" y="20422"/>
                  </a:lnTo>
                  <a:cubicBezTo>
                    <a:pt x="58840" y="14167"/>
                    <a:pt x="56032" y="9190"/>
                    <a:pt x="51054" y="5488"/>
                  </a:cubicBezTo>
                  <a:cubicBezTo>
                    <a:pt x="46076" y="1787"/>
                    <a:pt x="39312" y="0"/>
                    <a:pt x="30633" y="0"/>
                  </a:cubicBezTo>
                  <a:cubicBezTo>
                    <a:pt x="24761" y="0"/>
                    <a:pt x="19656" y="894"/>
                    <a:pt x="15316" y="2552"/>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9" y="43651"/>
                    <a:pt x="38418" y="44417"/>
                    <a:pt x="39950" y="45566"/>
                  </a:cubicBezTo>
                  <a:cubicBezTo>
                    <a:pt x="41354" y="46714"/>
                    <a:pt x="42120" y="48118"/>
                    <a:pt x="42120" y="49778"/>
                  </a:cubicBezTo>
                  <a:cubicBezTo>
                    <a:pt x="42120" y="51820"/>
                    <a:pt x="41098" y="53479"/>
                    <a:pt x="39057" y="54755"/>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8" y="69433"/>
                    <a:pt x="46714" y="67519"/>
                  </a:cubicBezTo>
                  <a:cubicBezTo>
                    <a:pt x="51310" y="65604"/>
                    <a:pt x="54883" y="63052"/>
                    <a:pt x="57436" y="59605"/>
                  </a:cubicBezTo>
                  <a:cubicBezTo>
                    <a:pt x="60116" y="56287"/>
                    <a:pt x="61393" y="52330"/>
                    <a:pt x="61393" y="47863"/>
                  </a:cubicBezTo>
                  <a:cubicBezTo>
                    <a:pt x="61393" y="42885"/>
                    <a:pt x="59733" y="38929"/>
                    <a:pt x="56543" y="35993"/>
                  </a:cubicBezTo>
                  <a:cubicBezTo>
                    <a:pt x="53224" y="32930"/>
                    <a:pt x="48374" y="30760"/>
                    <a:pt x="41737" y="29356"/>
                  </a:cubicBezTo>
                  <a:close/>
                </a:path>
              </a:pathLst>
            </a:custGeom>
            <a:solidFill>
              <a:srgbClr val="EC607E"/>
            </a:solidFill>
            <a:ln w="0" cap="flat">
              <a:noFill/>
              <a:prstDash val="solid"/>
              <a:miter/>
            </a:ln>
          </p:spPr>
          <p:txBody>
            <a:bodyPr rtlCol="0" anchor="ctr"/>
            <a:lstStyle/>
            <a:p>
              <a:endParaRPr lang="en-GB" sz="1013"/>
            </a:p>
          </p:txBody>
        </p:sp>
        <p:sp>
          <p:nvSpPr>
            <p:cNvPr id="19" name="Freeform 18">
              <a:extLst>
                <a:ext uri="{FF2B5EF4-FFF2-40B4-BE49-F238E27FC236}">
                  <a16:creationId xmlns:a16="http://schemas.microsoft.com/office/drawing/2014/main" id="{2D259D15-2714-3319-A41E-32937EF4677B}"/>
                </a:ext>
              </a:extLst>
            </p:cNvPr>
            <p:cNvSpPr/>
            <p:nvPr/>
          </p:nvSpPr>
          <p:spPr>
            <a:xfrm>
              <a:off x="3543275" y="6299425"/>
              <a:ext cx="65476" cy="70709"/>
            </a:xfrm>
            <a:custGeom>
              <a:avLst/>
              <a:gdLst>
                <a:gd name="connsiteX0" fmla="*/ 55904 w 65476"/>
                <a:gd name="connsiteY0" fmla="*/ 8679 h 70709"/>
                <a:gd name="connsiteX1" fmla="*/ 45694 w 65476"/>
                <a:gd name="connsiteY1" fmla="*/ 2170 h 70709"/>
                <a:gd name="connsiteX2" fmla="*/ 33058 w 65476"/>
                <a:gd name="connsiteY2" fmla="*/ 0 h 70709"/>
                <a:gd name="connsiteX3" fmla="*/ 15571 w 65476"/>
                <a:gd name="connsiteY3" fmla="*/ 4467 h 70709"/>
                <a:gd name="connsiteX4" fmla="*/ 4084 w 65476"/>
                <a:gd name="connsiteY4" fmla="*/ 16848 h 70709"/>
                <a:gd name="connsiteX5" fmla="*/ 0 w 65476"/>
                <a:gd name="connsiteY5" fmla="*/ 35355 h 70709"/>
                <a:gd name="connsiteX6" fmla="*/ 4084 w 65476"/>
                <a:gd name="connsiteY6" fmla="*/ 54118 h 70709"/>
                <a:gd name="connsiteX7" fmla="*/ 15699 w 65476"/>
                <a:gd name="connsiteY7" fmla="*/ 66370 h 70709"/>
                <a:gd name="connsiteX8" fmla="*/ 33824 w 65476"/>
                <a:gd name="connsiteY8" fmla="*/ 70710 h 70709"/>
                <a:gd name="connsiteX9" fmla="*/ 48757 w 65476"/>
                <a:gd name="connsiteY9" fmla="*/ 68157 h 70709"/>
                <a:gd name="connsiteX10" fmla="*/ 59351 w 65476"/>
                <a:gd name="connsiteY10" fmla="*/ 60882 h 70709"/>
                <a:gd name="connsiteX11" fmla="*/ 64839 w 65476"/>
                <a:gd name="connsiteY11" fmla="*/ 49905 h 70709"/>
                <a:gd name="connsiteX12" fmla="*/ 47353 w 65476"/>
                <a:gd name="connsiteY12" fmla="*/ 48757 h 70709"/>
                <a:gd name="connsiteX13" fmla="*/ 44545 w 65476"/>
                <a:gd name="connsiteY13" fmla="*/ 53096 h 70709"/>
                <a:gd name="connsiteX14" fmla="*/ 40078 w 65476"/>
                <a:gd name="connsiteY14" fmla="*/ 55777 h 70709"/>
                <a:gd name="connsiteX15" fmla="*/ 34334 w 65476"/>
                <a:gd name="connsiteY15" fmla="*/ 56670 h 70709"/>
                <a:gd name="connsiteX16" fmla="*/ 26165 w 65476"/>
                <a:gd name="connsiteY16" fmla="*/ 54628 h 70709"/>
                <a:gd name="connsiteX17" fmla="*/ 20805 w 65476"/>
                <a:gd name="connsiteY17" fmla="*/ 48884 h 70709"/>
                <a:gd name="connsiteX18" fmla="*/ 18890 w 65476"/>
                <a:gd name="connsiteY18" fmla="*/ 40078 h 70709"/>
                <a:gd name="connsiteX19" fmla="*/ 18890 w 65476"/>
                <a:gd name="connsiteY19" fmla="*/ 40078 h 70709"/>
                <a:gd name="connsiteX20" fmla="*/ 65477 w 65476"/>
                <a:gd name="connsiteY20" fmla="*/ 40078 h 70709"/>
                <a:gd name="connsiteX21" fmla="*/ 65477 w 65476"/>
                <a:gd name="connsiteY21" fmla="*/ 34844 h 70709"/>
                <a:gd name="connsiteX22" fmla="*/ 63052 w 65476"/>
                <a:gd name="connsiteY22" fmla="*/ 19656 h 70709"/>
                <a:gd name="connsiteX23" fmla="*/ 56160 w 65476"/>
                <a:gd name="connsiteY23" fmla="*/ 8807 h 70709"/>
                <a:gd name="connsiteX24" fmla="*/ 18762 w 65476"/>
                <a:gd name="connsiteY24" fmla="*/ 28208 h 70709"/>
                <a:gd name="connsiteX25" fmla="*/ 20549 w 65476"/>
                <a:gd name="connsiteY25" fmla="*/ 21443 h 70709"/>
                <a:gd name="connsiteX26" fmla="*/ 25783 w 65476"/>
                <a:gd name="connsiteY26" fmla="*/ 16210 h 70709"/>
                <a:gd name="connsiteX27" fmla="*/ 33441 w 65476"/>
                <a:gd name="connsiteY27" fmla="*/ 14168 h 70709"/>
                <a:gd name="connsiteX28" fmla="*/ 40716 w 65476"/>
                <a:gd name="connsiteY28" fmla="*/ 15954 h 70709"/>
                <a:gd name="connsiteX29" fmla="*/ 45694 w 65476"/>
                <a:gd name="connsiteY29" fmla="*/ 20932 h 70709"/>
                <a:gd name="connsiteX30" fmla="*/ 47480 w 65476"/>
                <a:gd name="connsiteY30" fmla="*/ 28208 h 70709"/>
                <a:gd name="connsiteX31" fmla="*/ 18890 w 65476"/>
                <a:gd name="connsiteY31" fmla="*/ 28208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476" h="70709">
                  <a:moveTo>
                    <a:pt x="55904" y="8679"/>
                  </a:moveTo>
                  <a:cubicBezTo>
                    <a:pt x="52969" y="5744"/>
                    <a:pt x="49522" y="3702"/>
                    <a:pt x="45694" y="2170"/>
                  </a:cubicBezTo>
                  <a:cubicBezTo>
                    <a:pt x="41737" y="766"/>
                    <a:pt x="37652" y="0"/>
                    <a:pt x="33058" y="0"/>
                  </a:cubicBezTo>
                  <a:cubicBezTo>
                    <a:pt x="26293" y="0"/>
                    <a:pt x="20549" y="1532"/>
                    <a:pt x="15571" y="4467"/>
                  </a:cubicBezTo>
                  <a:cubicBezTo>
                    <a:pt x="10594" y="7403"/>
                    <a:pt x="6765" y="11615"/>
                    <a:pt x="4084" y="16848"/>
                  </a:cubicBezTo>
                  <a:cubicBezTo>
                    <a:pt x="1404" y="22209"/>
                    <a:pt x="0" y="28335"/>
                    <a:pt x="0" y="35355"/>
                  </a:cubicBezTo>
                  <a:cubicBezTo>
                    <a:pt x="0" y="42375"/>
                    <a:pt x="1404" y="48757"/>
                    <a:pt x="4084" y="54118"/>
                  </a:cubicBezTo>
                  <a:cubicBezTo>
                    <a:pt x="6765" y="59351"/>
                    <a:pt x="10722" y="63435"/>
                    <a:pt x="15699" y="66370"/>
                  </a:cubicBezTo>
                  <a:cubicBezTo>
                    <a:pt x="20805" y="69178"/>
                    <a:pt x="26803" y="70710"/>
                    <a:pt x="33824" y="70710"/>
                  </a:cubicBezTo>
                  <a:cubicBezTo>
                    <a:pt x="39440" y="70710"/>
                    <a:pt x="44417" y="69816"/>
                    <a:pt x="48757" y="68157"/>
                  </a:cubicBezTo>
                  <a:cubicBezTo>
                    <a:pt x="53096" y="66370"/>
                    <a:pt x="56543" y="63945"/>
                    <a:pt x="59351" y="60882"/>
                  </a:cubicBezTo>
                  <a:cubicBezTo>
                    <a:pt x="62031" y="57691"/>
                    <a:pt x="63945" y="54118"/>
                    <a:pt x="64839" y="49905"/>
                  </a:cubicBezTo>
                  <a:lnTo>
                    <a:pt x="47353" y="48757"/>
                  </a:lnTo>
                  <a:cubicBezTo>
                    <a:pt x="46714" y="50416"/>
                    <a:pt x="45694" y="51948"/>
                    <a:pt x="44545" y="53096"/>
                  </a:cubicBezTo>
                  <a:cubicBezTo>
                    <a:pt x="43268" y="54245"/>
                    <a:pt x="41737" y="55138"/>
                    <a:pt x="40078" y="55777"/>
                  </a:cubicBezTo>
                  <a:cubicBezTo>
                    <a:pt x="38418" y="56415"/>
                    <a:pt x="36376" y="56670"/>
                    <a:pt x="34334" y="56670"/>
                  </a:cubicBezTo>
                  <a:cubicBezTo>
                    <a:pt x="31143" y="56670"/>
                    <a:pt x="28463" y="56032"/>
                    <a:pt x="26165" y="54628"/>
                  </a:cubicBezTo>
                  <a:cubicBezTo>
                    <a:pt x="23868" y="53352"/>
                    <a:pt x="22081" y="51437"/>
                    <a:pt x="20805" y="48884"/>
                  </a:cubicBezTo>
                  <a:cubicBezTo>
                    <a:pt x="19529" y="46459"/>
                    <a:pt x="18890" y="43524"/>
                    <a:pt x="18890" y="40078"/>
                  </a:cubicBezTo>
                  <a:lnTo>
                    <a:pt x="18890" y="40078"/>
                  </a:lnTo>
                  <a:cubicBezTo>
                    <a:pt x="18890" y="40078"/>
                    <a:pt x="65477" y="40078"/>
                    <a:pt x="65477" y="40078"/>
                  </a:cubicBezTo>
                  <a:lnTo>
                    <a:pt x="65477" y="34844"/>
                  </a:lnTo>
                  <a:cubicBezTo>
                    <a:pt x="65477" y="28973"/>
                    <a:pt x="64711" y="23995"/>
                    <a:pt x="63052" y="19656"/>
                  </a:cubicBezTo>
                  <a:cubicBezTo>
                    <a:pt x="61393" y="15316"/>
                    <a:pt x="59095" y="11743"/>
                    <a:pt x="56160" y="8807"/>
                  </a:cubicBezTo>
                  <a:close/>
                  <a:moveTo>
                    <a:pt x="18762" y="28208"/>
                  </a:moveTo>
                  <a:cubicBezTo>
                    <a:pt x="18762" y="25783"/>
                    <a:pt x="19401" y="23485"/>
                    <a:pt x="20549" y="21443"/>
                  </a:cubicBezTo>
                  <a:cubicBezTo>
                    <a:pt x="21826" y="19273"/>
                    <a:pt x="23485" y="17486"/>
                    <a:pt x="25783" y="16210"/>
                  </a:cubicBezTo>
                  <a:cubicBezTo>
                    <a:pt x="27952" y="14933"/>
                    <a:pt x="30505" y="14168"/>
                    <a:pt x="33441" y="14168"/>
                  </a:cubicBezTo>
                  <a:cubicBezTo>
                    <a:pt x="36376" y="14168"/>
                    <a:pt x="38674" y="14806"/>
                    <a:pt x="40716" y="15954"/>
                  </a:cubicBezTo>
                  <a:cubicBezTo>
                    <a:pt x="42758" y="17103"/>
                    <a:pt x="44417" y="18762"/>
                    <a:pt x="45694" y="20932"/>
                  </a:cubicBezTo>
                  <a:cubicBezTo>
                    <a:pt x="46842" y="22975"/>
                    <a:pt x="47480" y="25400"/>
                    <a:pt x="47480" y="28208"/>
                  </a:cubicBezTo>
                  <a:lnTo>
                    <a:pt x="18890" y="28208"/>
                  </a:lnTo>
                  <a:close/>
                </a:path>
              </a:pathLst>
            </a:custGeom>
            <a:solidFill>
              <a:srgbClr val="EC607E"/>
            </a:solidFill>
            <a:ln w="0" cap="flat">
              <a:noFill/>
              <a:prstDash val="solid"/>
              <a:miter/>
            </a:ln>
          </p:spPr>
          <p:txBody>
            <a:bodyPr rtlCol="0" anchor="ctr"/>
            <a:lstStyle/>
            <a:p>
              <a:endParaRPr lang="en-GB" sz="1013"/>
            </a:p>
          </p:txBody>
        </p:sp>
        <p:sp>
          <p:nvSpPr>
            <p:cNvPr id="20" name="Freeform 19">
              <a:extLst>
                <a:ext uri="{FF2B5EF4-FFF2-40B4-BE49-F238E27FC236}">
                  <a16:creationId xmlns:a16="http://schemas.microsoft.com/office/drawing/2014/main" id="{649003FE-3614-ABD7-10FF-20BD4B3C5B78}"/>
                </a:ext>
              </a:extLst>
            </p:cNvPr>
            <p:cNvSpPr/>
            <p:nvPr/>
          </p:nvSpPr>
          <p:spPr>
            <a:xfrm>
              <a:off x="3621132" y="6299553"/>
              <a:ext cx="61392" cy="70327"/>
            </a:xfrm>
            <a:custGeom>
              <a:avLst/>
              <a:gdLst>
                <a:gd name="connsiteX0" fmla="*/ 56415 w 61392"/>
                <a:gd name="connsiteY0" fmla="*/ 35993 h 70327"/>
                <a:gd name="connsiteX1" fmla="*/ 41609 w 61392"/>
                <a:gd name="connsiteY1" fmla="*/ 29356 h 70327"/>
                <a:gd name="connsiteX2" fmla="*/ 29229 w 61392"/>
                <a:gd name="connsiteY2" fmla="*/ 26803 h 70327"/>
                <a:gd name="connsiteX3" fmla="*/ 22464 w 61392"/>
                <a:gd name="connsiteY3" fmla="*/ 24123 h 70327"/>
                <a:gd name="connsiteX4" fmla="*/ 20549 w 61392"/>
                <a:gd name="connsiteY4" fmla="*/ 20039 h 70327"/>
                <a:gd name="connsiteX5" fmla="*/ 23613 w 61392"/>
                <a:gd name="connsiteY5" fmla="*/ 15189 h 70327"/>
                <a:gd name="connsiteX6" fmla="*/ 31016 w 61392"/>
                <a:gd name="connsiteY6" fmla="*/ 13402 h 70327"/>
                <a:gd name="connsiteX7" fmla="*/ 36631 w 61392"/>
                <a:gd name="connsiteY7" fmla="*/ 14551 h 70327"/>
                <a:gd name="connsiteX8" fmla="*/ 40460 w 61392"/>
                <a:gd name="connsiteY8" fmla="*/ 17486 h 70327"/>
                <a:gd name="connsiteX9" fmla="*/ 42375 w 61392"/>
                <a:gd name="connsiteY9" fmla="*/ 21443 h 70327"/>
                <a:gd name="connsiteX10" fmla="*/ 59733 w 61392"/>
                <a:gd name="connsiteY10" fmla="*/ 20422 h 70327"/>
                <a:gd name="connsiteX11" fmla="*/ 51054 w 61392"/>
                <a:gd name="connsiteY11" fmla="*/ 5488 h 70327"/>
                <a:gd name="connsiteX12" fmla="*/ 30632 w 61392"/>
                <a:gd name="connsiteY12" fmla="*/ 0 h 70327"/>
                <a:gd name="connsiteX13" fmla="*/ 15316 w 61392"/>
                <a:gd name="connsiteY13" fmla="*/ 2553 h 70327"/>
                <a:gd name="connsiteX14" fmla="*/ 5233 w 61392"/>
                <a:gd name="connsiteY14" fmla="*/ 9828 h 70327"/>
                <a:gd name="connsiteX15" fmla="*/ 1659 w 61392"/>
                <a:gd name="connsiteY15" fmla="*/ 21187 h 70327"/>
                <a:gd name="connsiteX16" fmla="*/ 6510 w 61392"/>
                <a:gd name="connsiteY16" fmla="*/ 33823 h 70327"/>
                <a:gd name="connsiteX17" fmla="*/ 21443 w 61392"/>
                <a:gd name="connsiteY17" fmla="*/ 40716 h 70327"/>
                <a:gd name="connsiteX18" fmla="*/ 33313 w 61392"/>
                <a:gd name="connsiteY18" fmla="*/ 43013 h 70327"/>
                <a:gd name="connsiteX19" fmla="*/ 39950 w 61392"/>
                <a:gd name="connsiteY19" fmla="*/ 45566 h 70327"/>
                <a:gd name="connsiteX20" fmla="*/ 42120 w 61392"/>
                <a:gd name="connsiteY20" fmla="*/ 49778 h 70327"/>
                <a:gd name="connsiteX21" fmla="*/ 39056 w 61392"/>
                <a:gd name="connsiteY21" fmla="*/ 54756 h 70327"/>
                <a:gd name="connsiteX22" fmla="*/ 31016 w 61392"/>
                <a:gd name="connsiteY22" fmla="*/ 56670 h 70327"/>
                <a:gd name="connsiteX23" fmla="*/ 22719 w 61392"/>
                <a:gd name="connsiteY23" fmla="*/ 54500 h 70327"/>
                <a:gd name="connsiteX24" fmla="*/ 18635 w 61392"/>
                <a:gd name="connsiteY24" fmla="*/ 48246 h 70327"/>
                <a:gd name="connsiteX25" fmla="*/ 0 w 61392"/>
                <a:gd name="connsiteY25" fmla="*/ 49267 h 70327"/>
                <a:gd name="connsiteX26" fmla="*/ 9445 w 61392"/>
                <a:gd name="connsiteY26" fmla="*/ 64711 h 70327"/>
                <a:gd name="connsiteX27" fmla="*/ 31016 w 61392"/>
                <a:gd name="connsiteY27" fmla="*/ 70327 h 70327"/>
                <a:gd name="connsiteX28" fmla="*/ 46714 w 61392"/>
                <a:gd name="connsiteY28" fmla="*/ 67519 h 70327"/>
                <a:gd name="connsiteX29" fmla="*/ 57436 w 61392"/>
                <a:gd name="connsiteY29" fmla="*/ 59606 h 70327"/>
                <a:gd name="connsiteX30" fmla="*/ 61392 w 61392"/>
                <a:gd name="connsiteY30" fmla="*/ 47863 h 70327"/>
                <a:gd name="connsiteX31" fmla="*/ 56543 w 61392"/>
                <a:gd name="connsiteY31" fmla="*/ 35993 h 7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392" h="70327">
                  <a:moveTo>
                    <a:pt x="56415" y="35993"/>
                  </a:moveTo>
                  <a:cubicBezTo>
                    <a:pt x="53096" y="32930"/>
                    <a:pt x="48246" y="30760"/>
                    <a:pt x="41609" y="29356"/>
                  </a:cubicBezTo>
                  <a:lnTo>
                    <a:pt x="29229" y="26803"/>
                  </a:lnTo>
                  <a:cubicBezTo>
                    <a:pt x="26038" y="26165"/>
                    <a:pt x="23868" y="25272"/>
                    <a:pt x="22464" y="24123"/>
                  </a:cubicBezTo>
                  <a:cubicBezTo>
                    <a:pt x="21187" y="22974"/>
                    <a:pt x="20549" y="21570"/>
                    <a:pt x="20549" y="20039"/>
                  </a:cubicBezTo>
                  <a:cubicBezTo>
                    <a:pt x="20549" y="17997"/>
                    <a:pt x="21570" y="16337"/>
                    <a:pt x="23613" y="15189"/>
                  </a:cubicBezTo>
                  <a:cubicBezTo>
                    <a:pt x="25655" y="13912"/>
                    <a:pt x="28080" y="13402"/>
                    <a:pt x="31016" y="13402"/>
                  </a:cubicBezTo>
                  <a:cubicBezTo>
                    <a:pt x="33185" y="13402"/>
                    <a:pt x="35100" y="13785"/>
                    <a:pt x="36631" y="14551"/>
                  </a:cubicBezTo>
                  <a:cubicBezTo>
                    <a:pt x="38163" y="15316"/>
                    <a:pt x="39439" y="16210"/>
                    <a:pt x="40460" y="17486"/>
                  </a:cubicBezTo>
                  <a:cubicBezTo>
                    <a:pt x="41481" y="18635"/>
                    <a:pt x="42120" y="20039"/>
                    <a:pt x="42375" y="21443"/>
                  </a:cubicBezTo>
                  <a:lnTo>
                    <a:pt x="59733" y="20422"/>
                  </a:lnTo>
                  <a:cubicBezTo>
                    <a:pt x="58840" y="14168"/>
                    <a:pt x="56032" y="9190"/>
                    <a:pt x="51054" y="5488"/>
                  </a:cubicBezTo>
                  <a:cubicBezTo>
                    <a:pt x="46076" y="1787"/>
                    <a:pt x="39312" y="0"/>
                    <a:pt x="30632" y="0"/>
                  </a:cubicBezTo>
                  <a:cubicBezTo>
                    <a:pt x="24761" y="0"/>
                    <a:pt x="19656" y="894"/>
                    <a:pt x="15316" y="2553"/>
                  </a:cubicBezTo>
                  <a:cubicBezTo>
                    <a:pt x="10977" y="4212"/>
                    <a:pt x="7658" y="6765"/>
                    <a:pt x="5233" y="9828"/>
                  </a:cubicBezTo>
                  <a:cubicBezTo>
                    <a:pt x="2808" y="13019"/>
                    <a:pt x="1659" y="16720"/>
                    <a:pt x="1659" y="21187"/>
                  </a:cubicBezTo>
                  <a:cubicBezTo>
                    <a:pt x="1659" y="26293"/>
                    <a:pt x="3319" y="30505"/>
                    <a:pt x="6510" y="33823"/>
                  </a:cubicBezTo>
                  <a:cubicBezTo>
                    <a:pt x="9700" y="37142"/>
                    <a:pt x="14678" y="39439"/>
                    <a:pt x="21443" y="40716"/>
                  </a:cubicBezTo>
                  <a:lnTo>
                    <a:pt x="33313" y="43013"/>
                  </a:lnTo>
                  <a:cubicBezTo>
                    <a:pt x="36248" y="43651"/>
                    <a:pt x="38418" y="44417"/>
                    <a:pt x="39950" y="45566"/>
                  </a:cubicBezTo>
                  <a:cubicBezTo>
                    <a:pt x="41354" y="46714"/>
                    <a:pt x="42120" y="48118"/>
                    <a:pt x="42120" y="49778"/>
                  </a:cubicBezTo>
                  <a:cubicBezTo>
                    <a:pt x="42120" y="51820"/>
                    <a:pt x="41098" y="53479"/>
                    <a:pt x="39056" y="54756"/>
                  </a:cubicBezTo>
                  <a:cubicBezTo>
                    <a:pt x="37014" y="56032"/>
                    <a:pt x="34334" y="56670"/>
                    <a:pt x="31016" y="56670"/>
                  </a:cubicBezTo>
                  <a:cubicBezTo>
                    <a:pt x="27697" y="56670"/>
                    <a:pt x="24889" y="55904"/>
                    <a:pt x="22719" y="54500"/>
                  </a:cubicBezTo>
                  <a:cubicBezTo>
                    <a:pt x="20549" y="53096"/>
                    <a:pt x="19145" y="50926"/>
                    <a:pt x="18635" y="48246"/>
                  </a:cubicBezTo>
                  <a:lnTo>
                    <a:pt x="0" y="49267"/>
                  </a:lnTo>
                  <a:cubicBezTo>
                    <a:pt x="894" y="55776"/>
                    <a:pt x="4084" y="61010"/>
                    <a:pt x="9445" y="64711"/>
                  </a:cubicBezTo>
                  <a:cubicBezTo>
                    <a:pt x="14806" y="68540"/>
                    <a:pt x="21953" y="70327"/>
                    <a:pt x="31016" y="70327"/>
                  </a:cubicBezTo>
                  <a:cubicBezTo>
                    <a:pt x="36887" y="70327"/>
                    <a:pt x="42247" y="69433"/>
                    <a:pt x="46714" y="67519"/>
                  </a:cubicBezTo>
                  <a:cubicBezTo>
                    <a:pt x="51310" y="65605"/>
                    <a:pt x="54883" y="63052"/>
                    <a:pt x="57436" y="59606"/>
                  </a:cubicBezTo>
                  <a:cubicBezTo>
                    <a:pt x="60116" y="56287"/>
                    <a:pt x="61392" y="52330"/>
                    <a:pt x="61392" y="47863"/>
                  </a:cubicBezTo>
                  <a:cubicBezTo>
                    <a:pt x="61392" y="42886"/>
                    <a:pt x="59733" y="38929"/>
                    <a:pt x="56543" y="35993"/>
                  </a:cubicBezTo>
                  <a:close/>
                </a:path>
              </a:pathLst>
            </a:custGeom>
            <a:solidFill>
              <a:srgbClr val="EC607E"/>
            </a:solidFill>
            <a:ln w="0" cap="flat">
              <a:noFill/>
              <a:prstDash val="solid"/>
              <a:miter/>
            </a:ln>
          </p:spPr>
          <p:txBody>
            <a:bodyPr rtlCol="0" anchor="ctr"/>
            <a:lstStyle/>
            <a:p>
              <a:endParaRPr lang="en-GB" sz="1013"/>
            </a:p>
          </p:txBody>
        </p:sp>
        <p:sp>
          <p:nvSpPr>
            <p:cNvPr id="21" name="Freeform 20">
              <a:extLst>
                <a:ext uri="{FF2B5EF4-FFF2-40B4-BE49-F238E27FC236}">
                  <a16:creationId xmlns:a16="http://schemas.microsoft.com/office/drawing/2014/main" id="{235138E0-4E59-4AD7-9EA6-C2C33AE45DA4}"/>
                </a:ext>
              </a:extLst>
            </p:cNvPr>
            <p:cNvSpPr/>
            <p:nvPr/>
          </p:nvSpPr>
          <p:spPr>
            <a:xfrm>
              <a:off x="2164306" y="6277599"/>
              <a:ext cx="57690" cy="91131"/>
            </a:xfrm>
            <a:custGeom>
              <a:avLst/>
              <a:gdLst>
                <a:gd name="connsiteX0" fmla="*/ 57691 w 57690"/>
                <a:gd name="connsiteY0" fmla="*/ 79261 h 91131"/>
                <a:gd name="connsiteX1" fmla="*/ 13784 w 57690"/>
                <a:gd name="connsiteY1" fmla="*/ 79261 h 91131"/>
                <a:gd name="connsiteX2" fmla="*/ 13784 w 57690"/>
                <a:gd name="connsiteY2" fmla="*/ 51309 h 91131"/>
                <a:gd name="connsiteX3" fmla="*/ 54245 w 57690"/>
                <a:gd name="connsiteY3" fmla="*/ 51309 h 91131"/>
                <a:gd name="connsiteX4" fmla="*/ 54245 w 57690"/>
                <a:gd name="connsiteY4" fmla="*/ 39567 h 91131"/>
                <a:gd name="connsiteX5" fmla="*/ 13784 w 57690"/>
                <a:gd name="connsiteY5" fmla="*/ 39567 h 91131"/>
                <a:gd name="connsiteX6" fmla="*/ 13784 w 57690"/>
                <a:gd name="connsiteY6" fmla="*/ 11870 h 91131"/>
                <a:gd name="connsiteX7" fmla="*/ 57180 w 57690"/>
                <a:gd name="connsiteY7" fmla="*/ 11870 h 91131"/>
                <a:gd name="connsiteX8" fmla="*/ 57180 w 57690"/>
                <a:gd name="connsiteY8" fmla="*/ 0 h 91131"/>
                <a:gd name="connsiteX9" fmla="*/ 0 w 57690"/>
                <a:gd name="connsiteY9" fmla="*/ 0 h 91131"/>
                <a:gd name="connsiteX10" fmla="*/ 0 w 57690"/>
                <a:gd name="connsiteY10" fmla="*/ 91132 h 91131"/>
                <a:gd name="connsiteX11" fmla="*/ 57691 w 57690"/>
                <a:gd name="connsiteY11" fmla="*/ 91132 h 91131"/>
                <a:gd name="connsiteX12" fmla="*/ 57691 w 57690"/>
                <a:gd name="connsiteY12" fmla="*/ 79261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90" h="91131">
                  <a:moveTo>
                    <a:pt x="57691" y="79261"/>
                  </a:moveTo>
                  <a:lnTo>
                    <a:pt x="13784" y="79261"/>
                  </a:lnTo>
                  <a:lnTo>
                    <a:pt x="13784" y="51309"/>
                  </a:lnTo>
                  <a:lnTo>
                    <a:pt x="54245" y="51309"/>
                  </a:lnTo>
                  <a:lnTo>
                    <a:pt x="54245" y="39567"/>
                  </a:lnTo>
                  <a:lnTo>
                    <a:pt x="13784" y="39567"/>
                  </a:lnTo>
                  <a:lnTo>
                    <a:pt x="13784" y="11870"/>
                  </a:lnTo>
                  <a:lnTo>
                    <a:pt x="57180" y="11870"/>
                  </a:lnTo>
                  <a:lnTo>
                    <a:pt x="57180" y="0"/>
                  </a:lnTo>
                  <a:lnTo>
                    <a:pt x="0" y="0"/>
                  </a:lnTo>
                  <a:lnTo>
                    <a:pt x="0" y="91132"/>
                  </a:lnTo>
                  <a:lnTo>
                    <a:pt x="57691" y="91132"/>
                  </a:lnTo>
                  <a:lnTo>
                    <a:pt x="57691" y="79261"/>
                  </a:lnTo>
                  <a:close/>
                </a:path>
              </a:pathLst>
            </a:custGeom>
            <a:solidFill>
              <a:srgbClr val="14336A"/>
            </a:solidFill>
            <a:ln w="0" cap="flat">
              <a:noFill/>
              <a:prstDash val="solid"/>
              <a:miter/>
            </a:ln>
          </p:spPr>
          <p:txBody>
            <a:bodyPr rtlCol="0" anchor="ctr"/>
            <a:lstStyle/>
            <a:p>
              <a:endParaRPr lang="en-GB" sz="1013"/>
            </a:p>
          </p:txBody>
        </p:sp>
        <p:sp>
          <p:nvSpPr>
            <p:cNvPr id="22" name="Freeform 21">
              <a:extLst>
                <a:ext uri="{FF2B5EF4-FFF2-40B4-BE49-F238E27FC236}">
                  <a16:creationId xmlns:a16="http://schemas.microsoft.com/office/drawing/2014/main" id="{448162CE-7E2C-EED0-A5EA-3B54E479E980}"/>
                </a:ext>
              </a:extLst>
            </p:cNvPr>
            <p:cNvSpPr/>
            <p:nvPr/>
          </p:nvSpPr>
          <p:spPr>
            <a:xfrm>
              <a:off x="2242036" y="6300574"/>
              <a:ext cx="56542" cy="69050"/>
            </a:xfrm>
            <a:custGeom>
              <a:avLst/>
              <a:gdLst>
                <a:gd name="connsiteX0" fmla="*/ 10721 w 56542"/>
                <a:gd name="connsiteY0" fmla="*/ 66115 h 69050"/>
                <a:gd name="connsiteX1" fmla="*/ 22336 w 56542"/>
                <a:gd name="connsiteY1" fmla="*/ 69050 h 69050"/>
                <a:gd name="connsiteX2" fmla="*/ 35227 w 56542"/>
                <a:gd name="connsiteY2" fmla="*/ 65476 h 69050"/>
                <a:gd name="connsiteX3" fmla="*/ 42758 w 56542"/>
                <a:gd name="connsiteY3" fmla="*/ 56414 h 69050"/>
                <a:gd name="connsiteX4" fmla="*/ 43524 w 56542"/>
                <a:gd name="connsiteY4" fmla="*/ 56414 h 69050"/>
                <a:gd name="connsiteX5" fmla="*/ 43524 w 56542"/>
                <a:gd name="connsiteY5" fmla="*/ 68284 h 69050"/>
                <a:gd name="connsiteX6" fmla="*/ 56542 w 56542"/>
                <a:gd name="connsiteY6" fmla="*/ 68284 h 69050"/>
                <a:gd name="connsiteX7" fmla="*/ 56542 w 56542"/>
                <a:gd name="connsiteY7" fmla="*/ 0 h 69050"/>
                <a:gd name="connsiteX8" fmla="*/ 43140 w 56542"/>
                <a:gd name="connsiteY8" fmla="*/ 0 h 69050"/>
                <a:gd name="connsiteX9" fmla="*/ 43140 w 56542"/>
                <a:gd name="connsiteY9" fmla="*/ 39949 h 69050"/>
                <a:gd name="connsiteX10" fmla="*/ 40716 w 56542"/>
                <a:gd name="connsiteY10" fmla="*/ 49522 h 69050"/>
                <a:gd name="connsiteX11" fmla="*/ 34589 w 56542"/>
                <a:gd name="connsiteY11" fmla="*/ 55138 h 69050"/>
                <a:gd name="connsiteX12" fmla="*/ 27186 w 56542"/>
                <a:gd name="connsiteY12" fmla="*/ 57052 h 69050"/>
                <a:gd name="connsiteX13" fmla="*/ 17103 w 56542"/>
                <a:gd name="connsiteY13" fmla="*/ 52968 h 69050"/>
                <a:gd name="connsiteX14" fmla="*/ 13274 w 56542"/>
                <a:gd name="connsiteY14" fmla="*/ 41864 h 69050"/>
                <a:gd name="connsiteX15" fmla="*/ 13274 w 56542"/>
                <a:gd name="connsiteY15" fmla="*/ 0 h 69050"/>
                <a:gd name="connsiteX16" fmla="*/ 0 w 56542"/>
                <a:gd name="connsiteY16" fmla="*/ 0 h 69050"/>
                <a:gd name="connsiteX17" fmla="*/ 0 w 56542"/>
                <a:gd name="connsiteY17" fmla="*/ 43523 h 69050"/>
                <a:gd name="connsiteX18" fmla="*/ 2808 w 56542"/>
                <a:gd name="connsiteY18" fmla="*/ 57691 h 69050"/>
                <a:gd name="connsiteX19" fmla="*/ 10721 w 56542"/>
                <a:gd name="connsiteY19" fmla="*/ 66370 h 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542" h="69050">
                  <a:moveTo>
                    <a:pt x="10721" y="66115"/>
                  </a:moveTo>
                  <a:cubicBezTo>
                    <a:pt x="14040" y="68029"/>
                    <a:pt x="17997" y="69050"/>
                    <a:pt x="22336" y="69050"/>
                  </a:cubicBezTo>
                  <a:cubicBezTo>
                    <a:pt x="27441" y="69050"/>
                    <a:pt x="31781" y="67902"/>
                    <a:pt x="35227" y="65476"/>
                  </a:cubicBezTo>
                  <a:cubicBezTo>
                    <a:pt x="38673" y="63051"/>
                    <a:pt x="41226" y="59988"/>
                    <a:pt x="42758" y="56414"/>
                  </a:cubicBezTo>
                  <a:lnTo>
                    <a:pt x="43524" y="56414"/>
                  </a:lnTo>
                  <a:lnTo>
                    <a:pt x="43524" y="68284"/>
                  </a:lnTo>
                  <a:lnTo>
                    <a:pt x="56542" y="68284"/>
                  </a:lnTo>
                  <a:lnTo>
                    <a:pt x="56542" y="0"/>
                  </a:lnTo>
                  <a:lnTo>
                    <a:pt x="43140" y="0"/>
                  </a:lnTo>
                  <a:lnTo>
                    <a:pt x="43140" y="39949"/>
                  </a:lnTo>
                  <a:cubicBezTo>
                    <a:pt x="43140" y="43779"/>
                    <a:pt x="42375" y="47097"/>
                    <a:pt x="40716" y="49522"/>
                  </a:cubicBezTo>
                  <a:cubicBezTo>
                    <a:pt x="39056" y="52075"/>
                    <a:pt x="37014" y="53862"/>
                    <a:pt x="34589" y="55138"/>
                  </a:cubicBezTo>
                  <a:cubicBezTo>
                    <a:pt x="32164" y="56414"/>
                    <a:pt x="29611" y="57052"/>
                    <a:pt x="27186" y="57052"/>
                  </a:cubicBezTo>
                  <a:cubicBezTo>
                    <a:pt x="23102" y="57052"/>
                    <a:pt x="19656" y="55649"/>
                    <a:pt x="17103" y="52968"/>
                  </a:cubicBezTo>
                  <a:cubicBezTo>
                    <a:pt x="14550" y="50160"/>
                    <a:pt x="13274" y="46459"/>
                    <a:pt x="13274" y="41864"/>
                  </a:cubicBezTo>
                  <a:lnTo>
                    <a:pt x="13274" y="0"/>
                  </a:lnTo>
                  <a:lnTo>
                    <a:pt x="0" y="0"/>
                  </a:lnTo>
                  <a:lnTo>
                    <a:pt x="0" y="43523"/>
                  </a:lnTo>
                  <a:cubicBezTo>
                    <a:pt x="0" y="49139"/>
                    <a:pt x="893" y="53862"/>
                    <a:pt x="2808" y="57691"/>
                  </a:cubicBezTo>
                  <a:cubicBezTo>
                    <a:pt x="4722" y="61520"/>
                    <a:pt x="7403" y="64456"/>
                    <a:pt x="10721" y="66370"/>
                  </a:cubicBezTo>
                  <a:close/>
                </a:path>
              </a:pathLst>
            </a:custGeom>
            <a:solidFill>
              <a:srgbClr val="14336A"/>
            </a:solidFill>
            <a:ln w="0" cap="flat">
              <a:noFill/>
              <a:prstDash val="solid"/>
              <a:miter/>
            </a:ln>
          </p:spPr>
          <p:txBody>
            <a:bodyPr rtlCol="0" anchor="ctr"/>
            <a:lstStyle/>
            <a:p>
              <a:endParaRPr lang="en-GB" sz="1013"/>
            </a:p>
          </p:txBody>
        </p:sp>
        <p:sp>
          <p:nvSpPr>
            <p:cNvPr id="23" name="Freeform 22">
              <a:extLst>
                <a:ext uri="{FF2B5EF4-FFF2-40B4-BE49-F238E27FC236}">
                  <a16:creationId xmlns:a16="http://schemas.microsoft.com/office/drawing/2014/main" id="{56F89691-577A-5AF2-E61E-C437051C642B}"/>
                </a:ext>
              </a:extLst>
            </p:cNvPr>
            <p:cNvSpPr/>
            <p:nvPr/>
          </p:nvSpPr>
          <p:spPr>
            <a:xfrm>
              <a:off x="2319383" y="6299297"/>
              <a:ext cx="36631" cy="69305"/>
            </a:xfrm>
            <a:custGeom>
              <a:avLst/>
              <a:gdLst>
                <a:gd name="connsiteX0" fmla="*/ 13402 w 36631"/>
                <a:gd name="connsiteY0" fmla="*/ 27697 h 69305"/>
                <a:gd name="connsiteX1" fmla="*/ 15571 w 36631"/>
                <a:gd name="connsiteY1" fmla="*/ 19783 h 69305"/>
                <a:gd name="connsiteX2" fmla="*/ 21315 w 36631"/>
                <a:gd name="connsiteY2" fmla="*/ 14295 h 69305"/>
                <a:gd name="connsiteX3" fmla="*/ 29739 w 36631"/>
                <a:gd name="connsiteY3" fmla="*/ 12253 h 69305"/>
                <a:gd name="connsiteX4" fmla="*/ 33823 w 36631"/>
                <a:gd name="connsiteY4" fmla="*/ 12508 h 69305"/>
                <a:gd name="connsiteX5" fmla="*/ 36631 w 36631"/>
                <a:gd name="connsiteY5" fmla="*/ 13019 h 69305"/>
                <a:gd name="connsiteX6" fmla="*/ 36631 w 36631"/>
                <a:gd name="connsiteY6" fmla="*/ 255 h 69305"/>
                <a:gd name="connsiteX7" fmla="*/ 33951 w 36631"/>
                <a:gd name="connsiteY7" fmla="*/ 0 h 69305"/>
                <a:gd name="connsiteX8" fmla="*/ 31015 w 36631"/>
                <a:gd name="connsiteY8" fmla="*/ 0 h 69305"/>
                <a:gd name="connsiteX9" fmla="*/ 20294 w 36631"/>
                <a:gd name="connsiteY9" fmla="*/ 3191 h 69305"/>
                <a:gd name="connsiteX10" fmla="*/ 13657 w 36631"/>
                <a:gd name="connsiteY10" fmla="*/ 11870 h 69305"/>
                <a:gd name="connsiteX11" fmla="*/ 12891 w 36631"/>
                <a:gd name="connsiteY11" fmla="*/ 11870 h 69305"/>
                <a:gd name="connsiteX12" fmla="*/ 12891 w 36631"/>
                <a:gd name="connsiteY12" fmla="*/ 1021 h 69305"/>
                <a:gd name="connsiteX13" fmla="*/ 0 w 36631"/>
                <a:gd name="connsiteY13" fmla="*/ 1021 h 69305"/>
                <a:gd name="connsiteX14" fmla="*/ 0 w 36631"/>
                <a:gd name="connsiteY14" fmla="*/ 69306 h 69305"/>
                <a:gd name="connsiteX15" fmla="*/ 13274 w 36631"/>
                <a:gd name="connsiteY15" fmla="*/ 69306 h 69305"/>
                <a:gd name="connsiteX16" fmla="*/ 13274 w 36631"/>
                <a:gd name="connsiteY16" fmla="*/ 27569 h 6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31" h="69305">
                  <a:moveTo>
                    <a:pt x="13402" y="27697"/>
                  </a:moveTo>
                  <a:cubicBezTo>
                    <a:pt x="13402" y="24761"/>
                    <a:pt x="14167" y="22081"/>
                    <a:pt x="15571" y="19783"/>
                  </a:cubicBezTo>
                  <a:cubicBezTo>
                    <a:pt x="16975" y="17486"/>
                    <a:pt x="18890" y="15571"/>
                    <a:pt x="21315" y="14295"/>
                  </a:cubicBezTo>
                  <a:cubicBezTo>
                    <a:pt x="23740" y="13019"/>
                    <a:pt x="26548" y="12253"/>
                    <a:pt x="29739" y="12253"/>
                  </a:cubicBezTo>
                  <a:cubicBezTo>
                    <a:pt x="31143" y="12253"/>
                    <a:pt x="32419" y="12253"/>
                    <a:pt x="33823" y="12508"/>
                  </a:cubicBezTo>
                  <a:cubicBezTo>
                    <a:pt x="35227" y="12764"/>
                    <a:pt x="36121" y="12891"/>
                    <a:pt x="36631" y="13019"/>
                  </a:cubicBezTo>
                  <a:lnTo>
                    <a:pt x="36631" y="255"/>
                  </a:lnTo>
                  <a:cubicBezTo>
                    <a:pt x="35993" y="255"/>
                    <a:pt x="35100" y="127"/>
                    <a:pt x="33951" y="0"/>
                  </a:cubicBezTo>
                  <a:cubicBezTo>
                    <a:pt x="32802" y="0"/>
                    <a:pt x="31781" y="0"/>
                    <a:pt x="31015" y="0"/>
                  </a:cubicBezTo>
                  <a:cubicBezTo>
                    <a:pt x="27059" y="0"/>
                    <a:pt x="23485" y="1021"/>
                    <a:pt x="20294" y="3191"/>
                  </a:cubicBezTo>
                  <a:cubicBezTo>
                    <a:pt x="17103" y="5360"/>
                    <a:pt x="14933" y="8168"/>
                    <a:pt x="13657" y="11870"/>
                  </a:cubicBezTo>
                  <a:lnTo>
                    <a:pt x="12891" y="11870"/>
                  </a:lnTo>
                  <a:lnTo>
                    <a:pt x="12891" y="1021"/>
                  </a:lnTo>
                  <a:lnTo>
                    <a:pt x="0" y="1021"/>
                  </a:lnTo>
                  <a:lnTo>
                    <a:pt x="0" y="69306"/>
                  </a:lnTo>
                  <a:lnTo>
                    <a:pt x="13274" y="69306"/>
                  </a:lnTo>
                  <a:lnTo>
                    <a:pt x="13274" y="27569"/>
                  </a:lnTo>
                  <a:close/>
                </a:path>
              </a:pathLst>
            </a:custGeom>
            <a:solidFill>
              <a:srgbClr val="14336A"/>
            </a:solidFill>
            <a:ln w="0" cap="flat">
              <a:noFill/>
              <a:prstDash val="solid"/>
              <a:miter/>
            </a:ln>
          </p:spPr>
          <p:txBody>
            <a:bodyPr rtlCol="0" anchor="ctr"/>
            <a:lstStyle/>
            <a:p>
              <a:endParaRPr lang="en-GB" sz="1013"/>
            </a:p>
          </p:txBody>
        </p:sp>
        <p:sp>
          <p:nvSpPr>
            <p:cNvPr id="24" name="Freeform 23">
              <a:extLst>
                <a:ext uri="{FF2B5EF4-FFF2-40B4-BE49-F238E27FC236}">
                  <a16:creationId xmlns:a16="http://schemas.microsoft.com/office/drawing/2014/main" id="{84C13E86-1BDD-5EFB-AEC3-EB0A9E43AE3C}"/>
                </a:ext>
              </a:extLst>
            </p:cNvPr>
            <p:cNvSpPr/>
            <p:nvPr/>
          </p:nvSpPr>
          <p:spPr>
            <a:xfrm>
              <a:off x="2365331" y="6299553"/>
              <a:ext cx="63562" cy="70454"/>
            </a:xfrm>
            <a:custGeom>
              <a:avLst/>
              <a:gdLst>
                <a:gd name="connsiteX0" fmla="*/ 48501 w 63562"/>
                <a:gd name="connsiteY0" fmla="*/ 66115 h 70454"/>
                <a:gd name="connsiteX1" fmla="*/ 59606 w 63562"/>
                <a:gd name="connsiteY1" fmla="*/ 53862 h 70454"/>
                <a:gd name="connsiteX2" fmla="*/ 63562 w 63562"/>
                <a:gd name="connsiteY2" fmla="*/ 35355 h 70454"/>
                <a:gd name="connsiteX3" fmla="*/ 59606 w 63562"/>
                <a:gd name="connsiteY3" fmla="*/ 16720 h 70454"/>
                <a:gd name="connsiteX4" fmla="*/ 48501 w 63562"/>
                <a:gd name="connsiteY4" fmla="*/ 4340 h 70454"/>
                <a:gd name="connsiteX5" fmla="*/ 31781 w 63562"/>
                <a:gd name="connsiteY5" fmla="*/ 0 h 70454"/>
                <a:gd name="connsiteX6" fmla="*/ 15061 w 63562"/>
                <a:gd name="connsiteY6" fmla="*/ 4340 h 70454"/>
                <a:gd name="connsiteX7" fmla="*/ 3957 w 63562"/>
                <a:gd name="connsiteY7" fmla="*/ 16720 h 70454"/>
                <a:gd name="connsiteX8" fmla="*/ 0 w 63562"/>
                <a:gd name="connsiteY8" fmla="*/ 35355 h 70454"/>
                <a:gd name="connsiteX9" fmla="*/ 3957 w 63562"/>
                <a:gd name="connsiteY9" fmla="*/ 53862 h 70454"/>
                <a:gd name="connsiteX10" fmla="*/ 15061 w 63562"/>
                <a:gd name="connsiteY10" fmla="*/ 66115 h 70454"/>
                <a:gd name="connsiteX11" fmla="*/ 31781 w 63562"/>
                <a:gd name="connsiteY11" fmla="*/ 70454 h 70454"/>
                <a:gd name="connsiteX12" fmla="*/ 48501 w 63562"/>
                <a:gd name="connsiteY12" fmla="*/ 66115 h 70454"/>
                <a:gd name="connsiteX13" fmla="*/ 15316 w 63562"/>
                <a:gd name="connsiteY13" fmla="*/ 47225 h 70454"/>
                <a:gd name="connsiteX14" fmla="*/ 13274 w 63562"/>
                <a:gd name="connsiteY14" fmla="*/ 35227 h 70454"/>
                <a:gd name="connsiteX15" fmla="*/ 15316 w 63562"/>
                <a:gd name="connsiteY15" fmla="*/ 23230 h 70454"/>
                <a:gd name="connsiteX16" fmla="*/ 21443 w 63562"/>
                <a:gd name="connsiteY16" fmla="*/ 14423 h 70454"/>
                <a:gd name="connsiteX17" fmla="*/ 31781 w 63562"/>
                <a:gd name="connsiteY17" fmla="*/ 11104 h 70454"/>
                <a:gd name="connsiteX18" fmla="*/ 42119 w 63562"/>
                <a:gd name="connsiteY18" fmla="*/ 14423 h 70454"/>
                <a:gd name="connsiteX19" fmla="*/ 48246 w 63562"/>
                <a:gd name="connsiteY19" fmla="*/ 23230 h 70454"/>
                <a:gd name="connsiteX20" fmla="*/ 50288 w 63562"/>
                <a:gd name="connsiteY20" fmla="*/ 35227 h 70454"/>
                <a:gd name="connsiteX21" fmla="*/ 48246 w 63562"/>
                <a:gd name="connsiteY21" fmla="*/ 47225 h 70454"/>
                <a:gd name="connsiteX22" fmla="*/ 42119 w 63562"/>
                <a:gd name="connsiteY22" fmla="*/ 56032 h 70454"/>
                <a:gd name="connsiteX23" fmla="*/ 31781 w 63562"/>
                <a:gd name="connsiteY23" fmla="*/ 59350 h 70454"/>
                <a:gd name="connsiteX24" fmla="*/ 21443 w 63562"/>
                <a:gd name="connsiteY24" fmla="*/ 56032 h 70454"/>
                <a:gd name="connsiteX25" fmla="*/ 15316 w 63562"/>
                <a:gd name="connsiteY25" fmla="*/ 47225 h 7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62" h="70454">
                  <a:moveTo>
                    <a:pt x="48501" y="66115"/>
                  </a:moveTo>
                  <a:cubicBezTo>
                    <a:pt x="53224" y="63179"/>
                    <a:pt x="56925" y="59095"/>
                    <a:pt x="59606" y="53862"/>
                  </a:cubicBezTo>
                  <a:cubicBezTo>
                    <a:pt x="62286" y="48629"/>
                    <a:pt x="63562" y="42375"/>
                    <a:pt x="63562" y="35355"/>
                  </a:cubicBezTo>
                  <a:cubicBezTo>
                    <a:pt x="63562" y="28335"/>
                    <a:pt x="62286" y="22081"/>
                    <a:pt x="59606" y="16720"/>
                  </a:cubicBezTo>
                  <a:cubicBezTo>
                    <a:pt x="56925" y="11360"/>
                    <a:pt x="53224" y="7275"/>
                    <a:pt x="48501" y="4340"/>
                  </a:cubicBezTo>
                  <a:cubicBezTo>
                    <a:pt x="43779" y="1404"/>
                    <a:pt x="38163" y="0"/>
                    <a:pt x="31781" y="0"/>
                  </a:cubicBezTo>
                  <a:cubicBezTo>
                    <a:pt x="25399" y="0"/>
                    <a:pt x="19783" y="1404"/>
                    <a:pt x="15061" y="4340"/>
                  </a:cubicBezTo>
                  <a:cubicBezTo>
                    <a:pt x="10338" y="7275"/>
                    <a:pt x="6637" y="11360"/>
                    <a:pt x="3957" y="16720"/>
                  </a:cubicBezTo>
                  <a:cubicBezTo>
                    <a:pt x="1276" y="22081"/>
                    <a:pt x="0" y="28207"/>
                    <a:pt x="0" y="35355"/>
                  </a:cubicBezTo>
                  <a:cubicBezTo>
                    <a:pt x="0" y="42503"/>
                    <a:pt x="1276" y="48629"/>
                    <a:pt x="3957" y="53862"/>
                  </a:cubicBezTo>
                  <a:cubicBezTo>
                    <a:pt x="6637" y="59095"/>
                    <a:pt x="10338" y="63179"/>
                    <a:pt x="15061" y="66115"/>
                  </a:cubicBezTo>
                  <a:cubicBezTo>
                    <a:pt x="19783" y="69051"/>
                    <a:pt x="25399" y="70454"/>
                    <a:pt x="31781" y="70454"/>
                  </a:cubicBezTo>
                  <a:cubicBezTo>
                    <a:pt x="38163" y="70454"/>
                    <a:pt x="43779" y="69051"/>
                    <a:pt x="48501" y="66115"/>
                  </a:cubicBezTo>
                  <a:close/>
                  <a:moveTo>
                    <a:pt x="15316" y="47225"/>
                  </a:moveTo>
                  <a:cubicBezTo>
                    <a:pt x="14040" y="43524"/>
                    <a:pt x="13274" y="39567"/>
                    <a:pt x="13274" y="35227"/>
                  </a:cubicBezTo>
                  <a:cubicBezTo>
                    <a:pt x="13274" y="30888"/>
                    <a:pt x="13912" y="26803"/>
                    <a:pt x="15316" y="23230"/>
                  </a:cubicBezTo>
                  <a:cubicBezTo>
                    <a:pt x="16592" y="19528"/>
                    <a:pt x="18635" y="16592"/>
                    <a:pt x="21443" y="14423"/>
                  </a:cubicBezTo>
                  <a:cubicBezTo>
                    <a:pt x="24123" y="12253"/>
                    <a:pt x="27697" y="11104"/>
                    <a:pt x="31781" y="11104"/>
                  </a:cubicBezTo>
                  <a:cubicBezTo>
                    <a:pt x="35865" y="11104"/>
                    <a:pt x="39311" y="12253"/>
                    <a:pt x="42119" y="14423"/>
                  </a:cubicBezTo>
                  <a:cubicBezTo>
                    <a:pt x="44800" y="16592"/>
                    <a:pt x="46842" y="19656"/>
                    <a:pt x="48246" y="23230"/>
                  </a:cubicBezTo>
                  <a:cubicBezTo>
                    <a:pt x="49522" y="26931"/>
                    <a:pt x="50288" y="30888"/>
                    <a:pt x="50288" y="35227"/>
                  </a:cubicBezTo>
                  <a:cubicBezTo>
                    <a:pt x="50288" y="39567"/>
                    <a:pt x="49650" y="43651"/>
                    <a:pt x="48246" y="47225"/>
                  </a:cubicBezTo>
                  <a:cubicBezTo>
                    <a:pt x="46970" y="50926"/>
                    <a:pt x="44927" y="53734"/>
                    <a:pt x="42119" y="56032"/>
                  </a:cubicBezTo>
                  <a:cubicBezTo>
                    <a:pt x="39439" y="58202"/>
                    <a:pt x="35993" y="59350"/>
                    <a:pt x="31781" y="59350"/>
                  </a:cubicBezTo>
                  <a:cubicBezTo>
                    <a:pt x="27569" y="59350"/>
                    <a:pt x="24123" y="58202"/>
                    <a:pt x="21443" y="56032"/>
                  </a:cubicBezTo>
                  <a:cubicBezTo>
                    <a:pt x="18635" y="53862"/>
                    <a:pt x="16720" y="50926"/>
                    <a:pt x="15316" y="47225"/>
                  </a:cubicBezTo>
                  <a:close/>
                </a:path>
              </a:pathLst>
            </a:custGeom>
            <a:solidFill>
              <a:srgbClr val="14336A"/>
            </a:solidFill>
            <a:ln w="0" cap="flat">
              <a:noFill/>
              <a:prstDash val="solid"/>
              <a:miter/>
            </a:ln>
          </p:spPr>
          <p:txBody>
            <a:bodyPr rtlCol="0" anchor="ctr"/>
            <a:lstStyle/>
            <a:p>
              <a:endParaRPr lang="en-GB" sz="1013"/>
            </a:p>
          </p:txBody>
        </p:sp>
        <p:sp>
          <p:nvSpPr>
            <p:cNvPr id="25" name="Freeform 24">
              <a:extLst>
                <a:ext uri="{FF2B5EF4-FFF2-40B4-BE49-F238E27FC236}">
                  <a16:creationId xmlns:a16="http://schemas.microsoft.com/office/drawing/2014/main" id="{ADD5B09A-6B56-D8DC-259A-9B1B48A336E1}"/>
                </a:ext>
              </a:extLst>
            </p:cNvPr>
            <p:cNvSpPr/>
            <p:nvPr/>
          </p:nvSpPr>
          <p:spPr>
            <a:xfrm>
              <a:off x="2446762" y="6299553"/>
              <a:ext cx="62413" cy="94960"/>
            </a:xfrm>
            <a:custGeom>
              <a:avLst/>
              <a:gdLst>
                <a:gd name="connsiteX0" fmla="*/ 33951 w 62413"/>
                <a:gd name="connsiteY0" fmla="*/ 70454 h 94960"/>
                <a:gd name="connsiteX1" fmla="*/ 48629 w 62413"/>
                <a:gd name="connsiteY1" fmla="*/ 66243 h 94960"/>
                <a:gd name="connsiteX2" fmla="*/ 58712 w 62413"/>
                <a:gd name="connsiteY2" fmla="*/ 54117 h 94960"/>
                <a:gd name="connsiteX3" fmla="*/ 62414 w 62413"/>
                <a:gd name="connsiteY3" fmla="*/ 35100 h 94960"/>
                <a:gd name="connsiteX4" fmla="*/ 58712 w 62413"/>
                <a:gd name="connsiteY4" fmla="*/ 16210 h 94960"/>
                <a:gd name="connsiteX5" fmla="*/ 48501 w 62413"/>
                <a:gd name="connsiteY5" fmla="*/ 4212 h 94960"/>
                <a:gd name="connsiteX6" fmla="*/ 33696 w 62413"/>
                <a:gd name="connsiteY6" fmla="*/ 0 h 94960"/>
                <a:gd name="connsiteX7" fmla="*/ 23485 w 62413"/>
                <a:gd name="connsiteY7" fmla="*/ 2170 h 94960"/>
                <a:gd name="connsiteX8" fmla="*/ 17486 w 62413"/>
                <a:gd name="connsiteY8" fmla="*/ 7148 h 94960"/>
                <a:gd name="connsiteX9" fmla="*/ 14167 w 62413"/>
                <a:gd name="connsiteY9" fmla="*/ 12125 h 94960"/>
                <a:gd name="connsiteX10" fmla="*/ 13019 w 62413"/>
                <a:gd name="connsiteY10" fmla="*/ 12125 h 94960"/>
                <a:gd name="connsiteX11" fmla="*/ 13019 w 62413"/>
                <a:gd name="connsiteY11" fmla="*/ 1021 h 94960"/>
                <a:gd name="connsiteX12" fmla="*/ 0 w 62413"/>
                <a:gd name="connsiteY12" fmla="*/ 1021 h 94960"/>
                <a:gd name="connsiteX13" fmla="*/ 0 w 62413"/>
                <a:gd name="connsiteY13" fmla="*/ 94960 h 94960"/>
                <a:gd name="connsiteX14" fmla="*/ 13274 w 62413"/>
                <a:gd name="connsiteY14" fmla="*/ 94960 h 94960"/>
                <a:gd name="connsiteX15" fmla="*/ 13274 w 62413"/>
                <a:gd name="connsiteY15" fmla="*/ 58712 h 94960"/>
                <a:gd name="connsiteX16" fmla="*/ 14040 w 62413"/>
                <a:gd name="connsiteY16" fmla="*/ 58712 h 94960"/>
                <a:gd name="connsiteX17" fmla="*/ 17486 w 62413"/>
                <a:gd name="connsiteY17" fmla="*/ 63690 h 94960"/>
                <a:gd name="connsiteX18" fmla="*/ 23613 w 62413"/>
                <a:gd name="connsiteY18" fmla="*/ 68540 h 94960"/>
                <a:gd name="connsiteX19" fmla="*/ 33823 w 62413"/>
                <a:gd name="connsiteY19" fmla="*/ 70582 h 94960"/>
                <a:gd name="connsiteX20" fmla="*/ 15189 w 62413"/>
                <a:gd name="connsiteY20" fmla="*/ 47608 h 94960"/>
                <a:gd name="connsiteX21" fmla="*/ 13146 w 62413"/>
                <a:gd name="connsiteY21" fmla="*/ 34972 h 94960"/>
                <a:gd name="connsiteX22" fmla="*/ 15189 w 62413"/>
                <a:gd name="connsiteY22" fmla="*/ 22464 h 94960"/>
                <a:gd name="connsiteX23" fmla="*/ 21187 w 62413"/>
                <a:gd name="connsiteY23" fmla="*/ 14168 h 94960"/>
                <a:gd name="connsiteX24" fmla="*/ 31015 w 62413"/>
                <a:gd name="connsiteY24" fmla="*/ 11232 h 94960"/>
                <a:gd name="connsiteX25" fmla="*/ 41098 w 62413"/>
                <a:gd name="connsiteY25" fmla="*/ 14295 h 94960"/>
                <a:gd name="connsiteX26" fmla="*/ 47097 w 62413"/>
                <a:gd name="connsiteY26" fmla="*/ 22847 h 94960"/>
                <a:gd name="connsiteX27" fmla="*/ 49140 w 62413"/>
                <a:gd name="connsiteY27" fmla="*/ 34972 h 94960"/>
                <a:gd name="connsiteX28" fmla="*/ 47097 w 62413"/>
                <a:gd name="connsiteY28" fmla="*/ 47352 h 94960"/>
                <a:gd name="connsiteX29" fmla="*/ 40971 w 62413"/>
                <a:gd name="connsiteY29" fmla="*/ 56032 h 94960"/>
                <a:gd name="connsiteX30" fmla="*/ 31015 w 62413"/>
                <a:gd name="connsiteY30" fmla="*/ 59223 h 94960"/>
                <a:gd name="connsiteX31" fmla="*/ 21315 w 62413"/>
                <a:gd name="connsiteY31" fmla="*/ 56159 h 94960"/>
                <a:gd name="connsiteX32" fmla="*/ 15316 w 62413"/>
                <a:gd name="connsiteY32" fmla="*/ 47735 h 9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413" h="94960">
                  <a:moveTo>
                    <a:pt x="33951" y="70454"/>
                  </a:moveTo>
                  <a:cubicBezTo>
                    <a:pt x="39439" y="70454"/>
                    <a:pt x="44417" y="69051"/>
                    <a:pt x="48629" y="66243"/>
                  </a:cubicBezTo>
                  <a:cubicBezTo>
                    <a:pt x="52969" y="63435"/>
                    <a:pt x="56287" y="59350"/>
                    <a:pt x="58712" y="54117"/>
                  </a:cubicBezTo>
                  <a:cubicBezTo>
                    <a:pt x="61137" y="48884"/>
                    <a:pt x="62414" y="42503"/>
                    <a:pt x="62414" y="35100"/>
                  </a:cubicBezTo>
                  <a:cubicBezTo>
                    <a:pt x="62414" y="27697"/>
                    <a:pt x="61137" y="21443"/>
                    <a:pt x="58712" y="16210"/>
                  </a:cubicBezTo>
                  <a:cubicBezTo>
                    <a:pt x="56287" y="10977"/>
                    <a:pt x="52841" y="6892"/>
                    <a:pt x="48501" y="4212"/>
                  </a:cubicBezTo>
                  <a:cubicBezTo>
                    <a:pt x="44162" y="1404"/>
                    <a:pt x="39184" y="0"/>
                    <a:pt x="33696" y="0"/>
                  </a:cubicBezTo>
                  <a:cubicBezTo>
                    <a:pt x="29484" y="0"/>
                    <a:pt x="26038" y="766"/>
                    <a:pt x="23485" y="2170"/>
                  </a:cubicBezTo>
                  <a:cubicBezTo>
                    <a:pt x="20932" y="3574"/>
                    <a:pt x="18890" y="5233"/>
                    <a:pt x="17486" y="7148"/>
                  </a:cubicBezTo>
                  <a:cubicBezTo>
                    <a:pt x="16082" y="9062"/>
                    <a:pt x="14933" y="10594"/>
                    <a:pt x="14167" y="12125"/>
                  </a:cubicBezTo>
                  <a:lnTo>
                    <a:pt x="13019" y="12125"/>
                  </a:lnTo>
                  <a:lnTo>
                    <a:pt x="13019" y="1021"/>
                  </a:lnTo>
                  <a:lnTo>
                    <a:pt x="0" y="1021"/>
                  </a:lnTo>
                  <a:lnTo>
                    <a:pt x="0" y="94960"/>
                  </a:lnTo>
                  <a:lnTo>
                    <a:pt x="13274" y="94960"/>
                  </a:lnTo>
                  <a:lnTo>
                    <a:pt x="13274" y="58712"/>
                  </a:lnTo>
                  <a:lnTo>
                    <a:pt x="14040" y="58712"/>
                  </a:lnTo>
                  <a:cubicBezTo>
                    <a:pt x="14806" y="60116"/>
                    <a:pt x="15954" y="61775"/>
                    <a:pt x="17486" y="63690"/>
                  </a:cubicBezTo>
                  <a:cubicBezTo>
                    <a:pt x="19018" y="65605"/>
                    <a:pt x="21060" y="67136"/>
                    <a:pt x="23613" y="68540"/>
                  </a:cubicBezTo>
                  <a:cubicBezTo>
                    <a:pt x="26293" y="69944"/>
                    <a:pt x="29611" y="70582"/>
                    <a:pt x="33823" y="70582"/>
                  </a:cubicBezTo>
                  <a:close/>
                  <a:moveTo>
                    <a:pt x="15189" y="47608"/>
                  </a:moveTo>
                  <a:cubicBezTo>
                    <a:pt x="13785" y="44034"/>
                    <a:pt x="13146" y="39822"/>
                    <a:pt x="13146" y="34972"/>
                  </a:cubicBezTo>
                  <a:cubicBezTo>
                    <a:pt x="13146" y="30122"/>
                    <a:pt x="13785" y="26038"/>
                    <a:pt x="15189" y="22464"/>
                  </a:cubicBezTo>
                  <a:cubicBezTo>
                    <a:pt x="16593" y="18890"/>
                    <a:pt x="18507" y="16082"/>
                    <a:pt x="21187" y="14168"/>
                  </a:cubicBezTo>
                  <a:cubicBezTo>
                    <a:pt x="23868" y="12125"/>
                    <a:pt x="27059" y="11232"/>
                    <a:pt x="31015" y="11232"/>
                  </a:cubicBezTo>
                  <a:cubicBezTo>
                    <a:pt x="34972" y="11232"/>
                    <a:pt x="38418" y="12253"/>
                    <a:pt x="41098" y="14295"/>
                  </a:cubicBezTo>
                  <a:cubicBezTo>
                    <a:pt x="43779" y="16337"/>
                    <a:pt x="45821" y="19145"/>
                    <a:pt x="47097" y="22847"/>
                  </a:cubicBezTo>
                  <a:cubicBezTo>
                    <a:pt x="48501" y="26421"/>
                    <a:pt x="49140" y="30505"/>
                    <a:pt x="49140" y="34972"/>
                  </a:cubicBezTo>
                  <a:cubicBezTo>
                    <a:pt x="49140" y="39439"/>
                    <a:pt x="48501" y="43651"/>
                    <a:pt x="47097" y="47352"/>
                  </a:cubicBezTo>
                  <a:cubicBezTo>
                    <a:pt x="45693" y="51054"/>
                    <a:pt x="43651" y="53862"/>
                    <a:pt x="40971" y="56032"/>
                  </a:cubicBezTo>
                  <a:cubicBezTo>
                    <a:pt x="38291" y="58202"/>
                    <a:pt x="34972" y="59223"/>
                    <a:pt x="31015" y="59223"/>
                  </a:cubicBezTo>
                  <a:cubicBezTo>
                    <a:pt x="27059" y="59223"/>
                    <a:pt x="23995" y="58202"/>
                    <a:pt x="21315" y="56159"/>
                  </a:cubicBezTo>
                  <a:cubicBezTo>
                    <a:pt x="18635" y="54117"/>
                    <a:pt x="16720" y="51309"/>
                    <a:pt x="15316" y="47735"/>
                  </a:cubicBezTo>
                  <a:close/>
                </a:path>
              </a:pathLst>
            </a:custGeom>
            <a:solidFill>
              <a:srgbClr val="14336A"/>
            </a:solidFill>
            <a:ln w="0" cap="flat">
              <a:noFill/>
              <a:prstDash val="solid"/>
              <a:miter/>
            </a:ln>
          </p:spPr>
          <p:txBody>
            <a:bodyPr rtlCol="0" anchor="ctr"/>
            <a:lstStyle/>
            <a:p>
              <a:endParaRPr lang="en-GB" sz="1013"/>
            </a:p>
          </p:txBody>
        </p:sp>
        <p:sp>
          <p:nvSpPr>
            <p:cNvPr id="26" name="Freeform 25">
              <a:extLst>
                <a:ext uri="{FF2B5EF4-FFF2-40B4-BE49-F238E27FC236}">
                  <a16:creationId xmlns:a16="http://schemas.microsoft.com/office/drawing/2014/main" id="{9DA5E00C-D62A-F553-FDFC-557B4EB00053}"/>
                </a:ext>
              </a:extLst>
            </p:cNvPr>
            <p:cNvSpPr/>
            <p:nvPr/>
          </p:nvSpPr>
          <p:spPr>
            <a:xfrm>
              <a:off x="2524365" y="6299425"/>
              <a:ext cx="61775" cy="70582"/>
            </a:xfrm>
            <a:custGeom>
              <a:avLst/>
              <a:gdLst>
                <a:gd name="connsiteX0" fmla="*/ 52458 w 61775"/>
                <a:gd name="connsiteY0" fmla="*/ 7914 h 70582"/>
                <a:gd name="connsiteX1" fmla="*/ 42758 w 61775"/>
                <a:gd name="connsiteY1" fmla="*/ 1915 h 70582"/>
                <a:gd name="connsiteX2" fmla="*/ 31526 w 61775"/>
                <a:gd name="connsiteY2" fmla="*/ 0 h 70582"/>
                <a:gd name="connsiteX3" fmla="*/ 14933 w 61775"/>
                <a:gd name="connsiteY3" fmla="*/ 4467 h 70582"/>
                <a:gd name="connsiteX4" fmla="*/ 3957 w 61775"/>
                <a:gd name="connsiteY4" fmla="*/ 16976 h 70582"/>
                <a:gd name="connsiteX5" fmla="*/ 0 w 61775"/>
                <a:gd name="connsiteY5" fmla="*/ 35483 h 70582"/>
                <a:gd name="connsiteX6" fmla="*/ 3957 w 61775"/>
                <a:gd name="connsiteY6" fmla="*/ 53990 h 70582"/>
                <a:gd name="connsiteX7" fmla="*/ 15189 w 61775"/>
                <a:gd name="connsiteY7" fmla="*/ 66243 h 70582"/>
                <a:gd name="connsiteX8" fmla="*/ 32547 w 61775"/>
                <a:gd name="connsiteY8" fmla="*/ 70582 h 70582"/>
                <a:gd name="connsiteX9" fmla="*/ 45821 w 61775"/>
                <a:gd name="connsiteY9" fmla="*/ 68285 h 70582"/>
                <a:gd name="connsiteX10" fmla="*/ 55521 w 61775"/>
                <a:gd name="connsiteY10" fmla="*/ 61776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5 h 70582"/>
                <a:gd name="connsiteX25" fmla="*/ 21698 w 61775"/>
                <a:gd name="connsiteY25" fmla="*/ 13657 h 70582"/>
                <a:gd name="connsiteX26" fmla="*/ 31526 w 61775"/>
                <a:gd name="connsiteY26" fmla="*/ 10977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4"/>
                  </a:moveTo>
                  <a:cubicBezTo>
                    <a:pt x="49522" y="5233"/>
                    <a:pt x="46332" y="3191"/>
                    <a:pt x="42758" y="1915"/>
                  </a:cubicBezTo>
                  <a:cubicBezTo>
                    <a:pt x="39184" y="638"/>
                    <a:pt x="35355" y="0"/>
                    <a:pt x="31526" y="0"/>
                  </a:cubicBezTo>
                  <a:cubicBezTo>
                    <a:pt x="25144" y="0"/>
                    <a:pt x="19656" y="1532"/>
                    <a:pt x="14933" y="4467"/>
                  </a:cubicBezTo>
                  <a:cubicBezTo>
                    <a:pt x="10211" y="7403"/>
                    <a:pt x="6509" y="11615"/>
                    <a:pt x="3957" y="16976"/>
                  </a:cubicBezTo>
                  <a:cubicBezTo>
                    <a:pt x="1276" y="22336"/>
                    <a:pt x="0" y="28463"/>
                    <a:pt x="0" y="35483"/>
                  </a:cubicBezTo>
                  <a:cubicBezTo>
                    <a:pt x="0" y="42503"/>
                    <a:pt x="1276" y="48757"/>
                    <a:pt x="3957" y="53990"/>
                  </a:cubicBezTo>
                  <a:cubicBezTo>
                    <a:pt x="6637" y="59223"/>
                    <a:pt x="10338" y="63307"/>
                    <a:pt x="15189" y="66243"/>
                  </a:cubicBezTo>
                  <a:cubicBezTo>
                    <a:pt x="20039" y="69178"/>
                    <a:pt x="25782" y="70582"/>
                    <a:pt x="32547" y="70582"/>
                  </a:cubicBezTo>
                  <a:cubicBezTo>
                    <a:pt x="37525" y="70582"/>
                    <a:pt x="41992" y="69816"/>
                    <a:pt x="45821" y="68285"/>
                  </a:cubicBezTo>
                  <a:cubicBezTo>
                    <a:pt x="49778" y="66753"/>
                    <a:pt x="52968" y="64583"/>
                    <a:pt x="55521" y="61776"/>
                  </a:cubicBezTo>
                  <a:cubicBezTo>
                    <a:pt x="58074" y="58968"/>
                    <a:pt x="59861" y="55777"/>
                    <a:pt x="60882" y="52075"/>
                  </a:cubicBezTo>
                  <a:lnTo>
                    <a:pt x="48246" y="49778"/>
                  </a:lnTo>
                  <a:cubicBezTo>
                    <a:pt x="47480" y="51948"/>
                    <a:pt x="46332" y="53735"/>
                    <a:pt x="44800" y="55138"/>
                  </a:cubicBezTo>
                  <a:cubicBezTo>
                    <a:pt x="43268" y="56543"/>
                    <a:pt x="41481" y="57691"/>
                    <a:pt x="39439" y="58457"/>
                  </a:cubicBezTo>
                  <a:cubicBezTo>
                    <a:pt x="37397" y="59223"/>
                    <a:pt x="35100" y="59478"/>
                    <a:pt x="32547" y="59478"/>
                  </a:cubicBezTo>
                  <a:cubicBezTo>
                    <a:pt x="28718" y="59478"/>
                    <a:pt x="25272" y="58585"/>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5"/>
                  </a:cubicBezTo>
                  <a:cubicBezTo>
                    <a:pt x="16848" y="17869"/>
                    <a:pt x="18890" y="15444"/>
                    <a:pt x="21698" y="13657"/>
                  </a:cubicBezTo>
                  <a:cubicBezTo>
                    <a:pt x="24506" y="11870"/>
                    <a:pt x="27697" y="10977"/>
                    <a:pt x="31526" y="10977"/>
                  </a:cubicBezTo>
                  <a:cubicBezTo>
                    <a:pt x="34972" y="10977"/>
                    <a:pt x="37908" y="11743"/>
                    <a:pt x="40588" y="13274"/>
                  </a:cubicBezTo>
                  <a:cubicBezTo>
                    <a:pt x="43141" y="14806"/>
                    <a:pt x="45183" y="16976"/>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27" name="Freeform 26">
              <a:extLst>
                <a:ext uri="{FF2B5EF4-FFF2-40B4-BE49-F238E27FC236}">
                  <a16:creationId xmlns:a16="http://schemas.microsoft.com/office/drawing/2014/main" id="{01B6EB5A-4F86-09A3-A677-A727F1C4EF98}"/>
                </a:ext>
              </a:extLst>
            </p:cNvPr>
            <p:cNvSpPr/>
            <p:nvPr/>
          </p:nvSpPr>
          <p:spPr>
            <a:xfrm>
              <a:off x="2600818" y="6299425"/>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5 h 70709"/>
                <a:gd name="connsiteX8" fmla="*/ 30505 w 56797"/>
                <a:gd name="connsiteY8" fmla="*/ 10849 h 70709"/>
                <a:gd name="connsiteX9" fmla="*/ 40205 w 56797"/>
                <a:gd name="connsiteY9" fmla="*/ 14040 h 70709"/>
                <a:gd name="connsiteX10" fmla="*/ 43523 w 56797"/>
                <a:gd name="connsiteY10" fmla="*/ 23102 h 70709"/>
                <a:gd name="connsiteX11" fmla="*/ 43523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2 h 70709"/>
                <a:gd name="connsiteX17" fmla="*/ 2170 w 56797"/>
                <a:gd name="connsiteY17" fmla="*/ 40333 h 70709"/>
                <a:gd name="connsiteX18" fmla="*/ 0 w 56797"/>
                <a:gd name="connsiteY18" fmla="*/ 49905 h 70709"/>
                <a:gd name="connsiteX19" fmla="*/ 3063 w 56797"/>
                <a:gd name="connsiteY19" fmla="*/ 61265 h 70709"/>
                <a:gd name="connsiteX20" fmla="*/ 11360 w 56797"/>
                <a:gd name="connsiteY20" fmla="*/ 68285 h 70709"/>
                <a:gd name="connsiteX21" fmla="*/ 23102 w 56797"/>
                <a:gd name="connsiteY21" fmla="*/ 70710 h 70709"/>
                <a:gd name="connsiteX22" fmla="*/ 32802 w 56797"/>
                <a:gd name="connsiteY22" fmla="*/ 69051 h 70709"/>
                <a:gd name="connsiteX23" fmla="*/ 39439 w 56797"/>
                <a:gd name="connsiteY23" fmla="*/ 64967 h 70709"/>
                <a:gd name="connsiteX24" fmla="*/ 43268 w 56797"/>
                <a:gd name="connsiteY24" fmla="*/ 59861 h 70709"/>
                <a:gd name="connsiteX25" fmla="*/ 43779 w 56797"/>
                <a:gd name="connsiteY25" fmla="*/ 59861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3 h 70709"/>
                <a:gd name="connsiteX30" fmla="*/ 47608 w 56797"/>
                <a:gd name="connsiteY30" fmla="*/ 4467 h 70709"/>
                <a:gd name="connsiteX31" fmla="*/ 43523 w 56797"/>
                <a:gd name="connsiteY31" fmla="*/ 44672 h 70709"/>
                <a:gd name="connsiteX32" fmla="*/ 41481 w 56797"/>
                <a:gd name="connsiteY32" fmla="*/ 52203 h 70709"/>
                <a:gd name="connsiteX33" fmla="*/ 35483 w 56797"/>
                <a:gd name="connsiteY33" fmla="*/ 57946 h 70709"/>
                <a:gd name="connsiteX34" fmla="*/ 26037 w 56797"/>
                <a:gd name="connsiteY34" fmla="*/ 60116 h 70709"/>
                <a:gd name="connsiteX35" fmla="*/ 16720 w 56797"/>
                <a:gd name="connsiteY35" fmla="*/ 57564 h 70709"/>
                <a:gd name="connsiteX36" fmla="*/ 13019 w 56797"/>
                <a:gd name="connsiteY36" fmla="*/ 50161 h 70709"/>
                <a:gd name="connsiteX37" fmla="*/ 14933 w 56797"/>
                <a:gd name="connsiteY37" fmla="*/ 44417 h 70709"/>
                <a:gd name="connsiteX38" fmla="*/ 20039 w 56797"/>
                <a:gd name="connsiteY38" fmla="*/ 41098 h 70709"/>
                <a:gd name="connsiteX39" fmla="*/ 27059 w 56797"/>
                <a:gd name="connsiteY39" fmla="*/ 39440 h 70709"/>
                <a:gd name="connsiteX40" fmla="*/ 31143 w 56797"/>
                <a:gd name="connsiteY40" fmla="*/ 38929 h 70709"/>
                <a:gd name="connsiteX41" fmla="*/ 36121 w 56797"/>
                <a:gd name="connsiteY41" fmla="*/ 38163 h 70709"/>
                <a:gd name="connsiteX42" fmla="*/ 40716 w 56797"/>
                <a:gd name="connsiteY42" fmla="*/ 37142 h 70709"/>
                <a:gd name="connsiteX43" fmla="*/ 43396 w 56797"/>
                <a:gd name="connsiteY43" fmla="*/ 35865 h 70709"/>
                <a:gd name="connsiteX44" fmla="*/ 43396 w 56797"/>
                <a:gd name="connsiteY44" fmla="*/ 44672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7" y="2808"/>
                    <a:pt x="41992" y="1659"/>
                    <a:pt x="38929" y="1021"/>
                  </a:cubicBezTo>
                  <a:cubicBezTo>
                    <a:pt x="35865" y="383"/>
                    <a:pt x="32930" y="0"/>
                    <a:pt x="30249" y="0"/>
                  </a:cubicBezTo>
                  <a:cubicBezTo>
                    <a:pt x="26165" y="0"/>
                    <a:pt x="22208" y="638"/>
                    <a:pt x="18507" y="1787"/>
                  </a:cubicBezTo>
                  <a:cubicBezTo>
                    <a:pt x="14806" y="2936"/>
                    <a:pt x="11487" y="4850"/>
                    <a:pt x="8552" y="7403"/>
                  </a:cubicBezTo>
                  <a:cubicBezTo>
                    <a:pt x="5744" y="9956"/>
                    <a:pt x="3574" y="13274"/>
                    <a:pt x="2042" y="17486"/>
                  </a:cubicBezTo>
                  <a:lnTo>
                    <a:pt x="14550" y="20294"/>
                  </a:lnTo>
                  <a:cubicBezTo>
                    <a:pt x="15571" y="17869"/>
                    <a:pt x="17358" y="15699"/>
                    <a:pt x="19911" y="13785"/>
                  </a:cubicBezTo>
                  <a:cubicBezTo>
                    <a:pt x="22464" y="11870"/>
                    <a:pt x="26037" y="10849"/>
                    <a:pt x="30505" y="10849"/>
                  </a:cubicBezTo>
                  <a:cubicBezTo>
                    <a:pt x="34972" y="10849"/>
                    <a:pt x="38035" y="11870"/>
                    <a:pt x="40205" y="14040"/>
                  </a:cubicBezTo>
                  <a:cubicBezTo>
                    <a:pt x="42375" y="16210"/>
                    <a:pt x="43523" y="19145"/>
                    <a:pt x="43523" y="23102"/>
                  </a:cubicBezTo>
                  <a:lnTo>
                    <a:pt x="43523" y="23357"/>
                  </a:lnTo>
                  <a:cubicBezTo>
                    <a:pt x="43523" y="25017"/>
                    <a:pt x="42885" y="26165"/>
                    <a:pt x="41737" y="26803"/>
                  </a:cubicBezTo>
                  <a:cubicBezTo>
                    <a:pt x="40588" y="27569"/>
                    <a:pt x="38673" y="28080"/>
                    <a:pt x="36121" y="28335"/>
                  </a:cubicBezTo>
                  <a:cubicBezTo>
                    <a:pt x="33568" y="28591"/>
                    <a:pt x="30249" y="28973"/>
                    <a:pt x="26165" y="29484"/>
                  </a:cubicBezTo>
                  <a:cubicBezTo>
                    <a:pt x="22974" y="29867"/>
                    <a:pt x="19783" y="30377"/>
                    <a:pt x="16593" y="31143"/>
                  </a:cubicBezTo>
                  <a:cubicBezTo>
                    <a:pt x="13529" y="31909"/>
                    <a:pt x="10721" y="32930"/>
                    <a:pt x="8169" y="34462"/>
                  </a:cubicBezTo>
                  <a:cubicBezTo>
                    <a:pt x="5616" y="35865"/>
                    <a:pt x="3701" y="37908"/>
                    <a:pt x="2170" y="40333"/>
                  </a:cubicBezTo>
                  <a:cubicBezTo>
                    <a:pt x="638" y="42886"/>
                    <a:pt x="0" y="45949"/>
                    <a:pt x="0" y="49905"/>
                  </a:cubicBezTo>
                  <a:cubicBezTo>
                    <a:pt x="0" y="54373"/>
                    <a:pt x="1021" y="58202"/>
                    <a:pt x="3063" y="61265"/>
                  </a:cubicBezTo>
                  <a:cubicBezTo>
                    <a:pt x="5105" y="64328"/>
                    <a:pt x="7913" y="66753"/>
                    <a:pt x="11360" y="68285"/>
                  </a:cubicBezTo>
                  <a:cubicBezTo>
                    <a:pt x="14806" y="69944"/>
                    <a:pt x="18762" y="70710"/>
                    <a:pt x="23102" y="70710"/>
                  </a:cubicBezTo>
                  <a:cubicBezTo>
                    <a:pt x="26931" y="70710"/>
                    <a:pt x="30122" y="70199"/>
                    <a:pt x="32802" y="69051"/>
                  </a:cubicBezTo>
                  <a:cubicBezTo>
                    <a:pt x="35483" y="67902"/>
                    <a:pt x="37652" y="66625"/>
                    <a:pt x="39439" y="64967"/>
                  </a:cubicBezTo>
                  <a:cubicBezTo>
                    <a:pt x="41098" y="63307"/>
                    <a:pt x="42502" y="61648"/>
                    <a:pt x="43268" y="59861"/>
                  </a:cubicBezTo>
                  <a:lnTo>
                    <a:pt x="43779" y="59861"/>
                  </a:lnTo>
                  <a:lnTo>
                    <a:pt x="43779" y="69178"/>
                  </a:lnTo>
                  <a:lnTo>
                    <a:pt x="56798" y="69178"/>
                  </a:lnTo>
                  <a:lnTo>
                    <a:pt x="56798" y="23868"/>
                  </a:lnTo>
                  <a:cubicBezTo>
                    <a:pt x="56798" y="18890"/>
                    <a:pt x="55904" y="14806"/>
                    <a:pt x="54245" y="11743"/>
                  </a:cubicBezTo>
                  <a:cubicBezTo>
                    <a:pt x="52586" y="8552"/>
                    <a:pt x="50288" y="6254"/>
                    <a:pt x="47608" y="4467"/>
                  </a:cubicBezTo>
                  <a:close/>
                  <a:moveTo>
                    <a:pt x="43523" y="44672"/>
                  </a:moveTo>
                  <a:cubicBezTo>
                    <a:pt x="43523" y="47353"/>
                    <a:pt x="42885" y="49905"/>
                    <a:pt x="41481" y="52203"/>
                  </a:cubicBezTo>
                  <a:cubicBezTo>
                    <a:pt x="40077" y="54500"/>
                    <a:pt x="38163" y="56415"/>
                    <a:pt x="35483" y="57946"/>
                  </a:cubicBezTo>
                  <a:cubicBezTo>
                    <a:pt x="32802" y="59351"/>
                    <a:pt x="29739" y="60116"/>
                    <a:pt x="26037" y="60116"/>
                  </a:cubicBezTo>
                  <a:cubicBezTo>
                    <a:pt x="22336" y="60116"/>
                    <a:pt x="19145" y="59223"/>
                    <a:pt x="16720" y="57564"/>
                  </a:cubicBezTo>
                  <a:cubicBezTo>
                    <a:pt x="14295" y="55904"/>
                    <a:pt x="13019" y="53352"/>
                    <a:pt x="13019" y="50161"/>
                  </a:cubicBezTo>
                  <a:cubicBezTo>
                    <a:pt x="13019" y="47736"/>
                    <a:pt x="13657" y="45949"/>
                    <a:pt x="14933" y="44417"/>
                  </a:cubicBezTo>
                  <a:cubicBezTo>
                    <a:pt x="16210" y="43013"/>
                    <a:pt x="17869" y="41864"/>
                    <a:pt x="20039" y="41098"/>
                  </a:cubicBezTo>
                  <a:cubicBezTo>
                    <a:pt x="22208" y="40333"/>
                    <a:pt x="24506" y="39822"/>
                    <a:pt x="27059" y="39440"/>
                  </a:cubicBezTo>
                  <a:cubicBezTo>
                    <a:pt x="28207" y="39312"/>
                    <a:pt x="29484" y="39056"/>
                    <a:pt x="31143" y="38929"/>
                  </a:cubicBezTo>
                  <a:cubicBezTo>
                    <a:pt x="32802" y="38673"/>
                    <a:pt x="34461" y="38418"/>
                    <a:pt x="36121" y="38163"/>
                  </a:cubicBezTo>
                  <a:cubicBezTo>
                    <a:pt x="37780" y="37908"/>
                    <a:pt x="39439" y="37525"/>
                    <a:pt x="40716" y="37142"/>
                  </a:cubicBezTo>
                  <a:cubicBezTo>
                    <a:pt x="42120" y="36759"/>
                    <a:pt x="43013" y="36249"/>
                    <a:pt x="43396" y="35865"/>
                  </a:cubicBezTo>
                  <a:lnTo>
                    <a:pt x="43396" y="44672"/>
                  </a:lnTo>
                  <a:close/>
                </a:path>
              </a:pathLst>
            </a:custGeom>
            <a:solidFill>
              <a:srgbClr val="14336A"/>
            </a:solidFill>
            <a:ln w="0" cap="flat">
              <a:noFill/>
              <a:prstDash val="solid"/>
              <a:miter/>
            </a:ln>
          </p:spPr>
          <p:txBody>
            <a:bodyPr rtlCol="0" anchor="ctr"/>
            <a:lstStyle/>
            <a:p>
              <a:endParaRPr lang="en-GB" sz="1013"/>
            </a:p>
          </p:txBody>
        </p:sp>
        <p:sp>
          <p:nvSpPr>
            <p:cNvPr id="28" name="Freeform 27">
              <a:extLst>
                <a:ext uri="{FF2B5EF4-FFF2-40B4-BE49-F238E27FC236}">
                  <a16:creationId xmlns:a16="http://schemas.microsoft.com/office/drawing/2014/main" id="{BA2CA867-BAB6-52F1-5851-52C26A72BCD8}"/>
                </a:ext>
              </a:extLst>
            </p:cNvPr>
            <p:cNvSpPr/>
            <p:nvPr/>
          </p:nvSpPr>
          <p:spPr>
            <a:xfrm>
              <a:off x="2678420" y="6299425"/>
              <a:ext cx="56797" cy="69178"/>
            </a:xfrm>
            <a:custGeom>
              <a:avLst/>
              <a:gdLst>
                <a:gd name="connsiteX0" fmla="*/ 46076 w 56797"/>
                <a:gd name="connsiteY0" fmla="*/ 2936 h 69178"/>
                <a:gd name="connsiteX1" fmla="*/ 33823 w 56797"/>
                <a:gd name="connsiteY1" fmla="*/ 0 h 69178"/>
                <a:gd name="connsiteX2" fmla="*/ 21060 w 56797"/>
                <a:gd name="connsiteY2" fmla="*/ 3319 h 69178"/>
                <a:gd name="connsiteX3" fmla="*/ 13657 w 56797"/>
                <a:gd name="connsiteY3" fmla="*/ 11998 h 69178"/>
                <a:gd name="connsiteX4" fmla="*/ 12764 w 56797"/>
                <a:gd name="connsiteY4" fmla="*/ 11998 h 69178"/>
                <a:gd name="connsiteX5" fmla="*/ 12764 w 56797"/>
                <a:gd name="connsiteY5" fmla="*/ 894 h 69178"/>
                <a:gd name="connsiteX6" fmla="*/ 0 w 56797"/>
                <a:gd name="connsiteY6" fmla="*/ 894 h 69178"/>
                <a:gd name="connsiteX7" fmla="*/ 0 w 56797"/>
                <a:gd name="connsiteY7" fmla="*/ 69178 h 69178"/>
                <a:gd name="connsiteX8" fmla="*/ 13274 w 56797"/>
                <a:gd name="connsiteY8" fmla="*/ 69178 h 69178"/>
                <a:gd name="connsiteX9" fmla="*/ 13274 w 56797"/>
                <a:gd name="connsiteY9" fmla="*/ 28591 h 69178"/>
                <a:gd name="connsiteX10" fmla="*/ 15316 w 56797"/>
                <a:gd name="connsiteY10" fmla="*/ 19273 h 69178"/>
                <a:gd name="connsiteX11" fmla="*/ 20932 w 56797"/>
                <a:gd name="connsiteY11" fmla="*/ 13402 h 69178"/>
                <a:gd name="connsiteX12" fmla="*/ 29101 w 56797"/>
                <a:gd name="connsiteY12" fmla="*/ 11360 h 69178"/>
                <a:gd name="connsiteX13" fmla="*/ 39694 w 56797"/>
                <a:gd name="connsiteY13" fmla="*/ 15571 h 69178"/>
                <a:gd name="connsiteX14" fmla="*/ 43523 w 56797"/>
                <a:gd name="connsiteY14" fmla="*/ 27186 h 69178"/>
                <a:gd name="connsiteX15" fmla="*/ 43523 w 56797"/>
                <a:gd name="connsiteY15" fmla="*/ 69051 h 69178"/>
                <a:gd name="connsiteX16" fmla="*/ 56798 w 56797"/>
                <a:gd name="connsiteY16" fmla="*/ 69051 h 69178"/>
                <a:gd name="connsiteX17" fmla="*/ 56798 w 56797"/>
                <a:gd name="connsiteY17" fmla="*/ 25655 h 69178"/>
                <a:gd name="connsiteX18" fmla="*/ 53862 w 56797"/>
                <a:gd name="connsiteY18" fmla="*/ 11487 h 69178"/>
                <a:gd name="connsiteX19" fmla="*/ 45693 w 56797"/>
                <a:gd name="connsiteY19" fmla="*/ 2808 h 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8">
                  <a:moveTo>
                    <a:pt x="46076" y="2936"/>
                  </a:moveTo>
                  <a:cubicBezTo>
                    <a:pt x="42630" y="1021"/>
                    <a:pt x="38546" y="0"/>
                    <a:pt x="33823" y="0"/>
                  </a:cubicBezTo>
                  <a:cubicBezTo>
                    <a:pt x="28718" y="0"/>
                    <a:pt x="24506" y="1149"/>
                    <a:pt x="21060" y="3319"/>
                  </a:cubicBezTo>
                  <a:cubicBezTo>
                    <a:pt x="17741" y="5489"/>
                    <a:pt x="15188" y="8424"/>
                    <a:pt x="13657" y="11998"/>
                  </a:cubicBezTo>
                  <a:lnTo>
                    <a:pt x="12764" y="11998"/>
                  </a:lnTo>
                  <a:lnTo>
                    <a:pt x="12764" y="894"/>
                  </a:lnTo>
                  <a:lnTo>
                    <a:pt x="0" y="894"/>
                  </a:lnTo>
                  <a:lnTo>
                    <a:pt x="0" y="69178"/>
                  </a:lnTo>
                  <a:lnTo>
                    <a:pt x="13274" y="69178"/>
                  </a:lnTo>
                  <a:lnTo>
                    <a:pt x="13274" y="28591"/>
                  </a:lnTo>
                  <a:cubicBezTo>
                    <a:pt x="13274" y="25017"/>
                    <a:pt x="13912" y="21826"/>
                    <a:pt x="15316" y="19273"/>
                  </a:cubicBezTo>
                  <a:cubicBezTo>
                    <a:pt x="16720" y="16720"/>
                    <a:pt x="18635" y="14806"/>
                    <a:pt x="20932" y="13402"/>
                  </a:cubicBezTo>
                  <a:cubicBezTo>
                    <a:pt x="23357" y="12125"/>
                    <a:pt x="26037" y="11360"/>
                    <a:pt x="29101" y="11360"/>
                  </a:cubicBezTo>
                  <a:cubicBezTo>
                    <a:pt x="33568" y="11360"/>
                    <a:pt x="37142" y="12764"/>
                    <a:pt x="39694" y="15571"/>
                  </a:cubicBezTo>
                  <a:cubicBezTo>
                    <a:pt x="42247" y="18379"/>
                    <a:pt x="43523" y="22209"/>
                    <a:pt x="43523" y="27186"/>
                  </a:cubicBezTo>
                  <a:lnTo>
                    <a:pt x="43523" y="69051"/>
                  </a:lnTo>
                  <a:lnTo>
                    <a:pt x="56798" y="69051"/>
                  </a:lnTo>
                  <a:lnTo>
                    <a:pt x="56798" y="25655"/>
                  </a:lnTo>
                  <a:cubicBezTo>
                    <a:pt x="56798" y="20039"/>
                    <a:pt x="55776" y="15316"/>
                    <a:pt x="53862" y="11487"/>
                  </a:cubicBezTo>
                  <a:cubicBezTo>
                    <a:pt x="51947" y="7658"/>
                    <a:pt x="49267" y="4723"/>
                    <a:pt x="45693" y="2808"/>
                  </a:cubicBezTo>
                  <a:close/>
                </a:path>
              </a:pathLst>
            </a:custGeom>
            <a:solidFill>
              <a:srgbClr val="14336A"/>
            </a:solidFill>
            <a:ln w="0" cap="flat">
              <a:noFill/>
              <a:prstDash val="solid"/>
              <a:miter/>
            </a:ln>
          </p:spPr>
          <p:txBody>
            <a:bodyPr rtlCol="0" anchor="ctr"/>
            <a:lstStyle/>
            <a:p>
              <a:endParaRPr lang="en-GB" sz="1013"/>
            </a:p>
          </p:txBody>
        </p:sp>
        <p:sp>
          <p:nvSpPr>
            <p:cNvPr id="29" name="Freeform 28">
              <a:extLst>
                <a:ext uri="{FF2B5EF4-FFF2-40B4-BE49-F238E27FC236}">
                  <a16:creationId xmlns:a16="http://schemas.microsoft.com/office/drawing/2014/main" id="{5C568E3C-BA7F-D287-6AA7-BD7F35FC3173}"/>
                </a:ext>
              </a:extLst>
            </p:cNvPr>
            <p:cNvSpPr/>
            <p:nvPr/>
          </p:nvSpPr>
          <p:spPr>
            <a:xfrm>
              <a:off x="2164306" y="6435101"/>
              <a:ext cx="67518" cy="91258"/>
            </a:xfrm>
            <a:custGeom>
              <a:avLst/>
              <a:gdLst>
                <a:gd name="connsiteX0" fmla="*/ 50033 w 67518"/>
                <a:gd name="connsiteY0" fmla="*/ 53096 h 91258"/>
                <a:gd name="connsiteX1" fmla="*/ 60499 w 67518"/>
                <a:gd name="connsiteY1" fmla="*/ 43268 h 91258"/>
                <a:gd name="connsiteX2" fmla="*/ 63945 w 67518"/>
                <a:gd name="connsiteY2" fmla="*/ 28591 h 91258"/>
                <a:gd name="connsiteX3" fmla="*/ 60499 w 67518"/>
                <a:gd name="connsiteY3" fmla="*/ 13785 h 91258"/>
                <a:gd name="connsiteX4" fmla="*/ 50033 w 67518"/>
                <a:gd name="connsiteY4" fmla="*/ 3702 h 91258"/>
                <a:gd name="connsiteX5" fmla="*/ 32419 w 67518"/>
                <a:gd name="connsiteY5" fmla="*/ 0 h 91258"/>
                <a:gd name="connsiteX6" fmla="*/ 0 w 67518"/>
                <a:gd name="connsiteY6" fmla="*/ 0 h 91258"/>
                <a:gd name="connsiteX7" fmla="*/ 0 w 67518"/>
                <a:gd name="connsiteY7" fmla="*/ 91132 h 91258"/>
                <a:gd name="connsiteX8" fmla="*/ 13784 w 67518"/>
                <a:gd name="connsiteY8" fmla="*/ 91132 h 91258"/>
                <a:gd name="connsiteX9" fmla="*/ 13784 w 67518"/>
                <a:gd name="connsiteY9" fmla="*/ 56670 h 91258"/>
                <a:gd name="connsiteX10" fmla="*/ 32419 w 67518"/>
                <a:gd name="connsiteY10" fmla="*/ 56670 h 91258"/>
                <a:gd name="connsiteX11" fmla="*/ 33313 w 67518"/>
                <a:gd name="connsiteY11" fmla="*/ 56670 h 91258"/>
                <a:gd name="connsiteX12" fmla="*/ 51820 w 67518"/>
                <a:gd name="connsiteY12" fmla="*/ 91259 h 91258"/>
                <a:gd name="connsiteX13" fmla="*/ 67519 w 67518"/>
                <a:gd name="connsiteY13" fmla="*/ 91259 h 91258"/>
                <a:gd name="connsiteX14" fmla="*/ 47225 w 67518"/>
                <a:gd name="connsiteY14" fmla="*/ 54245 h 91258"/>
                <a:gd name="connsiteX15" fmla="*/ 50033 w 67518"/>
                <a:gd name="connsiteY15" fmla="*/ 53351 h 91258"/>
                <a:gd name="connsiteX16" fmla="*/ 13784 w 67518"/>
                <a:gd name="connsiteY16" fmla="*/ 11743 h 91258"/>
                <a:gd name="connsiteX17" fmla="*/ 31015 w 67518"/>
                <a:gd name="connsiteY17" fmla="*/ 11743 h 91258"/>
                <a:gd name="connsiteX18" fmla="*/ 41992 w 67518"/>
                <a:gd name="connsiteY18" fmla="*/ 13785 h 91258"/>
                <a:gd name="connsiteX19" fmla="*/ 48118 w 67518"/>
                <a:gd name="connsiteY19" fmla="*/ 19656 h 91258"/>
                <a:gd name="connsiteX20" fmla="*/ 50160 w 67518"/>
                <a:gd name="connsiteY20" fmla="*/ 28591 h 91258"/>
                <a:gd name="connsiteX21" fmla="*/ 48246 w 67518"/>
                <a:gd name="connsiteY21" fmla="*/ 37397 h 91258"/>
                <a:gd name="connsiteX22" fmla="*/ 42119 w 67518"/>
                <a:gd name="connsiteY22" fmla="*/ 43013 h 91258"/>
                <a:gd name="connsiteX23" fmla="*/ 31271 w 67518"/>
                <a:gd name="connsiteY23" fmla="*/ 44928 h 91258"/>
                <a:gd name="connsiteX24" fmla="*/ 13784 w 67518"/>
                <a:gd name="connsiteY24" fmla="*/ 44928 h 91258"/>
                <a:gd name="connsiteX25" fmla="*/ 13784 w 67518"/>
                <a:gd name="connsiteY25" fmla="*/ 11870 h 9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518" h="91258">
                  <a:moveTo>
                    <a:pt x="50033" y="53096"/>
                  </a:moveTo>
                  <a:cubicBezTo>
                    <a:pt x="54755" y="50799"/>
                    <a:pt x="58202" y="47480"/>
                    <a:pt x="60499" y="43268"/>
                  </a:cubicBezTo>
                  <a:cubicBezTo>
                    <a:pt x="62796" y="39056"/>
                    <a:pt x="63945" y="34079"/>
                    <a:pt x="63945" y="28591"/>
                  </a:cubicBezTo>
                  <a:cubicBezTo>
                    <a:pt x="63945" y="23102"/>
                    <a:pt x="62796" y="17997"/>
                    <a:pt x="60499" y="13785"/>
                  </a:cubicBezTo>
                  <a:cubicBezTo>
                    <a:pt x="58202" y="9445"/>
                    <a:pt x="54755" y="6127"/>
                    <a:pt x="50033" y="3702"/>
                  </a:cubicBezTo>
                  <a:cubicBezTo>
                    <a:pt x="45310" y="1276"/>
                    <a:pt x="39439" y="0"/>
                    <a:pt x="32419" y="0"/>
                  </a:cubicBezTo>
                  <a:lnTo>
                    <a:pt x="0" y="0"/>
                  </a:lnTo>
                  <a:lnTo>
                    <a:pt x="0" y="91132"/>
                  </a:lnTo>
                  <a:lnTo>
                    <a:pt x="13784" y="91132"/>
                  </a:lnTo>
                  <a:lnTo>
                    <a:pt x="13784" y="56670"/>
                  </a:lnTo>
                  <a:lnTo>
                    <a:pt x="32419" y="56670"/>
                  </a:lnTo>
                  <a:cubicBezTo>
                    <a:pt x="32419" y="56670"/>
                    <a:pt x="32930" y="56670"/>
                    <a:pt x="33313" y="56670"/>
                  </a:cubicBezTo>
                  <a:lnTo>
                    <a:pt x="51820" y="91259"/>
                  </a:lnTo>
                  <a:lnTo>
                    <a:pt x="67519" y="91259"/>
                  </a:lnTo>
                  <a:lnTo>
                    <a:pt x="47225" y="54245"/>
                  </a:lnTo>
                  <a:cubicBezTo>
                    <a:pt x="48118" y="53862"/>
                    <a:pt x="49267" y="53735"/>
                    <a:pt x="50033" y="53351"/>
                  </a:cubicBezTo>
                  <a:close/>
                  <a:moveTo>
                    <a:pt x="13784" y="11743"/>
                  </a:moveTo>
                  <a:lnTo>
                    <a:pt x="31015" y="11743"/>
                  </a:lnTo>
                  <a:cubicBezTo>
                    <a:pt x="35610" y="11743"/>
                    <a:pt x="39184" y="12381"/>
                    <a:pt x="41992" y="13785"/>
                  </a:cubicBezTo>
                  <a:cubicBezTo>
                    <a:pt x="44800" y="15189"/>
                    <a:pt x="46842" y="17103"/>
                    <a:pt x="48118" y="19656"/>
                  </a:cubicBezTo>
                  <a:cubicBezTo>
                    <a:pt x="49395" y="22209"/>
                    <a:pt x="50160" y="25144"/>
                    <a:pt x="50160" y="28591"/>
                  </a:cubicBezTo>
                  <a:cubicBezTo>
                    <a:pt x="50160" y="32037"/>
                    <a:pt x="49522" y="34972"/>
                    <a:pt x="48246" y="37397"/>
                  </a:cubicBezTo>
                  <a:cubicBezTo>
                    <a:pt x="46970" y="39822"/>
                    <a:pt x="44927" y="41737"/>
                    <a:pt x="42119" y="43013"/>
                  </a:cubicBezTo>
                  <a:cubicBezTo>
                    <a:pt x="39311" y="44289"/>
                    <a:pt x="35738" y="44928"/>
                    <a:pt x="31271" y="44928"/>
                  </a:cubicBezTo>
                  <a:lnTo>
                    <a:pt x="13784" y="44928"/>
                  </a:lnTo>
                  <a:lnTo>
                    <a:pt x="13784" y="11870"/>
                  </a:lnTo>
                  <a:close/>
                </a:path>
              </a:pathLst>
            </a:custGeom>
            <a:solidFill>
              <a:srgbClr val="14336A"/>
            </a:solidFill>
            <a:ln w="0" cap="flat">
              <a:noFill/>
              <a:prstDash val="solid"/>
              <a:miter/>
            </a:ln>
          </p:spPr>
          <p:txBody>
            <a:bodyPr rtlCol="0" anchor="ctr"/>
            <a:lstStyle/>
            <a:p>
              <a:endParaRPr lang="en-GB" sz="1013"/>
            </a:p>
          </p:txBody>
        </p:sp>
        <p:sp>
          <p:nvSpPr>
            <p:cNvPr id="30" name="Freeform 29">
              <a:extLst>
                <a:ext uri="{FF2B5EF4-FFF2-40B4-BE49-F238E27FC236}">
                  <a16:creationId xmlns:a16="http://schemas.microsoft.com/office/drawing/2014/main" id="{D55B1BCF-86DF-0D45-8417-093919EDBFF6}"/>
                </a:ext>
              </a:extLst>
            </p:cNvPr>
            <p:cNvSpPr/>
            <p:nvPr/>
          </p:nvSpPr>
          <p:spPr>
            <a:xfrm>
              <a:off x="2243312"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350 w 61775"/>
                <a:gd name="connsiteY21" fmla="*/ 18379 h 70582"/>
                <a:gd name="connsiteX22" fmla="*/ 52586 w 61775"/>
                <a:gd name="connsiteY22" fmla="*/ 7786 h 70582"/>
                <a:gd name="connsiteX23" fmla="*/ 13402 w 61775"/>
                <a:gd name="connsiteY23" fmla="*/ 29101 h 70582"/>
                <a:gd name="connsiteX24" fmla="*/ 15444 w 61775"/>
                <a:gd name="connsiteY24" fmla="*/ 20804 h 70582"/>
                <a:gd name="connsiteX25" fmla="*/ 21826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10" y="11614"/>
                    <a:pt x="3957" y="16975"/>
                  </a:cubicBezTo>
                  <a:cubicBezTo>
                    <a:pt x="1276" y="22336"/>
                    <a:pt x="0" y="28462"/>
                    <a:pt x="0" y="35483"/>
                  </a:cubicBezTo>
                  <a:cubicBezTo>
                    <a:pt x="0" y="42502"/>
                    <a:pt x="1276" y="48756"/>
                    <a:pt x="3957" y="53989"/>
                  </a:cubicBezTo>
                  <a:cubicBezTo>
                    <a:pt x="6637" y="59222"/>
                    <a:pt x="10339" y="63307"/>
                    <a:pt x="15189" y="66242"/>
                  </a:cubicBezTo>
                  <a:cubicBezTo>
                    <a:pt x="20039" y="69178"/>
                    <a:pt x="25782" y="70582"/>
                    <a:pt x="32547" y="70582"/>
                  </a:cubicBezTo>
                  <a:cubicBezTo>
                    <a:pt x="37525" y="70582"/>
                    <a:pt x="41992" y="69816"/>
                    <a:pt x="45821" y="68284"/>
                  </a:cubicBezTo>
                  <a:cubicBezTo>
                    <a:pt x="49778" y="66753"/>
                    <a:pt x="52969"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350" y="18379"/>
                  </a:cubicBezTo>
                  <a:cubicBezTo>
                    <a:pt x="57691" y="14040"/>
                    <a:pt x="55394" y="10466"/>
                    <a:pt x="52586" y="7786"/>
                  </a:cubicBezTo>
                  <a:close/>
                  <a:moveTo>
                    <a:pt x="13402" y="29101"/>
                  </a:moveTo>
                  <a:cubicBezTo>
                    <a:pt x="13529" y="26165"/>
                    <a:pt x="14167" y="23357"/>
                    <a:pt x="15444" y="20804"/>
                  </a:cubicBezTo>
                  <a:cubicBezTo>
                    <a:pt x="16975" y="17869"/>
                    <a:pt x="19018" y="15444"/>
                    <a:pt x="21826" y="13657"/>
                  </a:cubicBezTo>
                  <a:cubicBezTo>
                    <a:pt x="24634" y="11870"/>
                    <a:pt x="27825"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31" name="Freeform 30">
              <a:extLst>
                <a:ext uri="{FF2B5EF4-FFF2-40B4-BE49-F238E27FC236}">
                  <a16:creationId xmlns:a16="http://schemas.microsoft.com/office/drawing/2014/main" id="{4A73F452-B247-D8EB-F31B-16BB6768EFEB}"/>
                </a:ext>
              </a:extLst>
            </p:cNvPr>
            <p:cNvSpPr/>
            <p:nvPr/>
          </p:nvSpPr>
          <p:spPr>
            <a:xfrm>
              <a:off x="2320021" y="6456927"/>
              <a:ext cx="55648" cy="70582"/>
            </a:xfrm>
            <a:custGeom>
              <a:avLst/>
              <a:gdLst>
                <a:gd name="connsiteX0" fmla="*/ 36887 w 55648"/>
                <a:gd name="connsiteY0" fmla="*/ 31015 h 70582"/>
                <a:gd name="connsiteX1" fmla="*/ 26037 w 55648"/>
                <a:gd name="connsiteY1" fmla="*/ 28590 h 70582"/>
                <a:gd name="connsiteX2" fmla="*/ 17869 w 55648"/>
                <a:gd name="connsiteY2" fmla="*/ 25144 h 70582"/>
                <a:gd name="connsiteX3" fmla="*/ 15316 w 55648"/>
                <a:gd name="connsiteY3" fmla="*/ 19656 h 70582"/>
                <a:gd name="connsiteX4" fmla="*/ 19145 w 55648"/>
                <a:gd name="connsiteY4" fmla="*/ 13146 h 70582"/>
                <a:gd name="connsiteX5" fmla="*/ 28590 w 55648"/>
                <a:gd name="connsiteY5" fmla="*/ 10594 h 70582"/>
                <a:gd name="connsiteX6" fmla="*/ 35483 w 55648"/>
                <a:gd name="connsiteY6" fmla="*/ 11870 h 70582"/>
                <a:gd name="connsiteX7" fmla="*/ 39822 w 55648"/>
                <a:gd name="connsiteY7" fmla="*/ 15316 h 70582"/>
                <a:gd name="connsiteX8" fmla="*/ 42247 w 55648"/>
                <a:gd name="connsiteY8" fmla="*/ 19656 h 70582"/>
                <a:gd name="connsiteX9" fmla="*/ 54245 w 55648"/>
                <a:gd name="connsiteY9" fmla="*/ 17486 h 70582"/>
                <a:gd name="connsiteX10" fmla="*/ 45821 w 55648"/>
                <a:gd name="connsiteY10" fmla="*/ 4722 h 70582"/>
                <a:gd name="connsiteX11" fmla="*/ 28335 w 55648"/>
                <a:gd name="connsiteY11" fmla="*/ 0 h 70582"/>
                <a:gd name="connsiteX12" fmla="*/ 14678 w 55648"/>
                <a:gd name="connsiteY12" fmla="*/ 2552 h 70582"/>
                <a:gd name="connsiteX13" fmla="*/ 5361 w 55648"/>
                <a:gd name="connsiteY13" fmla="*/ 9700 h 70582"/>
                <a:gd name="connsiteX14" fmla="*/ 1914 w 55648"/>
                <a:gd name="connsiteY14" fmla="*/ 20294 h 70582"/>
                <a:gd name="connsiteX15" fmla="*/ 6509 w 55648"/>
                <a:gd name="connsiteY15" fmla="*/ 32292 h 70582"/>
                <a:gd name="connsiteX16" fmla="*/ 20677 w 55648"/>
                <a:gd name="connsiteY16" fmla="*/ 39184 h 70582"/>
                <a:gd name="connsiteX17" fmla="*/ 32292 w 55648"/>
                <a:gd name="connsiteY17" fmla="*/ 41737 h 70582"/>
                <a:gd name="connsiteX18" fmla="*/ 39567 w 55648"/>
                <a:gd name="connsiteY18" fmla="*/ 45055 h 70582"/>
                <a:gd name="connsiteX19" fmla="*/ 41992 w 55648"/>
                <a:gd name="connsiteY19" fmla="*/ 50416 h 70582"/>
                <a:gd name="connsiteX20" fmla="*/ 38035 w 55648"/>
                <a:gd name="connsiteY20" fmla="*/ 57052 h 70582"/>
                <a:gd name="connsiteX21" fmla="*/ 27569 w 55648"/>
                <a:gd name="connsiteY21" fmla="*/ 59733 h 70582"/>
                <a:gd name="connsiteX22" fmla="*/ 17869 w 55648"/>
                <a:gd name="connsiteY22" fmla="*/ 57180 h 70582"/>
                <a:gd name="connsiteX23" fmla="*/ 12891 w 55648"/>
                <a:gd name="connsiteY23" fmla="*/ 49650 h 70582"/>
                <a:gd name="connsiteX24" fmla="*/ 0 w 55648"/>
                <a:gd name="connsiteY24" fmla="*/ 51564 h 70582"/>
                <a:gd name="connsiteX25" fmla="*/ 8934 w 55648"/>
                <a:gd name="connsiteY25" fmla="*/ 65604 h 70582"/>
                <a:gd name="connsiteX26" fmla="*/ 27697 w 55648"/>
                <a:gd name="connsiteY26" fmla="*/ 70582 h 70582"/>
                <a:gd name="connsiteX27" fmla="*/ 42247 w 55648"/>
                <a:gd name="connsiteY27" fmla="*/ 67902 h 70582"/>
                <a:gd name="connsiteX28" fmla="*/ 52075 w 55648"/>
                <a:gd name="connsiteY28" fmla="*/ 60371 h 70582"/>
                <a:gd name="connsiteX29" fmla="*/ 55649 w 55648"/>
                <a:gd name="connsiteY29" fmla="*/ 49395 h 70582"/>
                <a:gd name="connsiteX30" fmla="*/ 51054 w 55648"/>
                <a:gd name="connsiteY30" fmla="*/ 37652 h 70582"/>
                <a:gd name="connsiteX31" fmla="*/ 37014 w 55648"/>
                <a:gd name="connsiteY31" fmla="*/ 30887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648" h="70582">
                  <a:moveTo>
                    <a:pt x="36887" y="31015"/>
                  </a:moveTo>
                  <a:lnTo>
                    <a:pt x="26037" y="28590"/>
                  </a:lnTo>
                  <a:cubicBezTo>
                    <a:pt x="22336" y="27697"/>
                    <a:pt x="19528" y="26548"/>
                    <a:pt x="17869" y="25144"/>
                  </a:cubicBezTo>
                  <a:cubicBezTo>
                    <a:pt x="16210" y="23740"/>
                    <a:pt x="15316" y="21953"/>
                    <a:pt x="15316" y="19656"/>
                  </a:cubicBezTo>
                  <a:cubicBezTo>
                    <a:pt x="15316" y="16975"/>
                    <a:pt x="16593" y="14805"/>
                    <a:pt x="19145" y="13146"/>
                  </a:cubicBezTo>
                  <a:cubicBezTo>
                    <a:pt x="21698" y="11487"/>
                    <a:pt x="24761" y="10594"/>
                    <a:pt x="28590" y="10594"/>
                  </a:cubicBezTo>
                  <a:cubicBezTo>
                    <a:pt x="31398" y="10594"/>
                    <a:pt x="33696" y="11104"/>
                    <a:pt x="35483" y="11870"/>
                  </a:cubicBezTo>
                  <a:cubicBezTo>
                    <a:pt x="37269" y="12764"/>
                    <a:pt x="38801" y="13912"/>
                    <a:pt x="39822" y="15316"/>
                  </a:cubicBezTo>
                  <a:cubicBezTo>
                    <a:pt x="40843" y="16720"/>
                    <a:pt x="41737" y="18124"/>
                    <a:pt x="42247" y="19656"/>
                  </a:cubicBezTo>
                  <a:lnTo>
                    <a:pt x="54245" y="17486"/>
                  </a:lnTo>
                  <a:cubicBezTo>
                    <a:pt x="52841" y="12125"/>
                    <a:pt x="50033" y="7913"/>
                    <a:pt x="45821" y="4722"/>
                  </a:cubicBezTo>
                  <a:cubicBezTo>
                    <a:pt x="41609" y="1532"/>
                    <a:pt x="35738" y="0"/>
                    <a:pt x="28335" y="0"/>
                  </a:cubicBezTo>
                  <a:cubicBezTo>
                    <a:pt x="23229" y="0"/>
                    <a:pt x="18635" y="893"/>
                    <a:pt x="14678" y="2552"/>
                  </a:cubicBezTo>
                  <a:cubicBezTo>
                    <a:pt x="10721" y="4212"/>
                    <a:pt x="7530" y="6637"/>
                    <a:pt x="5361" y="9700"/>
                  </a:cubicBezTo>
                  <a:cubicBezTo>
                    <a:pt x="3063" y="12764"/>
                    <a:pt x="1914" y="16210"/>
                    <a:pt x="1914" y="20294"/>
                  </a:cubicBezTo>
                  <a:cubicBezTo>
                    <a:pt x="1914" y="25144"/>
                    <a:pt x="3446" y="29228"/>
                    <a:pt x="6509" y="32292"/>
                  </a:cubicBezTo>
                  <a:cubicBezTo>
                    <a:pt x="9573" y="35483"/>
                    <a:pt x="14295" y="37780"/>
                    <a:pt x="20677" y="39184"/>
                  </a:cubicBezTo>
                  <a:lnTo>
                    <a:pt x="32292" y="41737"/>
                  </a:lnTo>
                  <a:cubicBezTo>
                    <a:pt x="35610" y="42502"/>
                    <a:pt x="38035" y="43523"/>
                    <a:pt x="39567" y="45055"/>
                  </a:cubicBezTo>
                  <a:cubicBezTo>
                    <a:pt x="41098" y="46459"/>
                    <a:pt x="41992" y="48246"/>
                    <a:pt x="41992" y="50416"/>
                  </a:cubicBezTo>
                  <a:cubicBezTo>
                    <a:pt x="41992" y="53096"/>
                    <a:pt x="40716" y="55266"/>
                    <a:pt x="38035" y="57052"/>
                  </a:cubicBezTo>
                  <a:cubicBezTo>
                    <a:pt x="35483" y="58840"/>
                    <a:pt x="31909" y="59733"/>
                    <a:pt x="27569" y="59733"/>
                  </a:cubicBezTo>
                  <a:cubicBezTo>
                    <a:pt x="23612" y="59733"/>
                    <a:pt x="20294" y="58840"/>
                    <a:pt x="17869" y="57180"/>
                  </a:cubicBezTo>
                  <a:cubicBezTo>
                    <a:pt x="15316" y="55521"/>
                    <a:pt x="13785" y="52968"/>
                    <a:pt x="12891" y="49650"/>
                  </a:cubicBezTo>
                  <a:lnTo>
                    <a:pt x="0" y="51564"/>
                  </a:lnTo>
                  <a:cubicBezTo>
                    <a:pt x="1149" y="57563"/>
                    <a:pt x="4084" y="62286"/>
                    <a:pt x="8934" y="65604"/>
                  </a:cubicBezTo>
                  <a:cubicBezTo>
                    <a:pt x="13785" y="68923"/>
                    <a:pt x="20039" y="70582"/>
                    <a:pt x="27697" y="70582"/>
                  </a:cubicBezTo>
                  <a:cubicBezTo>
                    <a:pt x="33185" y="70582"/>
                    <a:pt x="38035" y="69689"/>
                    <a:pt x="42247" y="67902"/>
                  </a:cubicBezTo>
                  <a:cubicBezTo>
                    <a:pt x="46459" y="66115"/>
                    <a:pt x="49778" y="63562"/>
                    <a:pt x="52075" y="60371"/>
                  </a:cubicBezTo>
                  <a:cubicBezTo>
                    <a:pt x="54372" y="57180"/>
                    <a:pt x="55649" y="53479"/>
                    <a:pt x="55649" y="49395"/>
                  </a:cubicBezTo>
                  <a:cubicBezTo>
                    <a:pt x="55649" y="44544"/>
                    <a:pt x="54117" y="40588"/>
                    <a:pt x="51054" y="37652"/>
                  </a:cubicBezTo>
                  <a:cubicBezTo>
                    <a:pt x="47991" y="34716"/>
                    <a:pt x="43268" y="32419"/>
                    <a:pt x="37014" y="30887"/>
                  </a:cubicBezTo>
                  <a:close/>
                </a:path>
              </a:pathLst>
            </a:custGeom>
            <a:solidFill>
              <a:srgbClr val="14336A"/>
            </a:solidFill>
            <a:ln w="0" cap="flat">
              <a:noFill/>
              <a:prstDash val="solid"/>
              <a:miter/>
            </a:ln>
          </p:spPr>
          <p:txBody>
            <a:bodyPr rtlCol="0" anchor="ctr"/>
            <a:lstStyle/>
            <a:p>
              <a:endParaRPr lang="en-GB" sz="1013"/>
            </a:p>
          </p:txBody>
        </p:sp>
        <p:sp>
          <p:nvSpPr>
            <p:cNvPr id="32" name="Freeform 31">
              <a:extLst>
                <a:ext uri="{FF2B5EF4-FFF2-40B4-BE49-F238E27FC236}">
                  <a16:creationId xmlns:a16="http://schemas.microsoft.com/office/drawing/2014/main" id="{79A9E256-16F6-E767-C1FF-2BBAF85CF8A7}"/>
                </a:ext>
              </a:extLst>
            </p:cNvPr>
            <p:cNvSpPr/>
            <p:nvPr/>
          </p:nvSpPr>
          <p:spPr>
            <a:xfrm>
              <a:off x="2390348" y="6456927"/>
              <a:ext cx="61775" cy="70582"/>
            </a:xfrm>
            <a:custGeom>
              <a:avLst/>
              <a:gdLst>
                <a:gd name="connsiteX0" fmla="*/ 52458 w 61775"/>
                <a:gd name="connsiteY0" fmla="*/ 7913 h 70582"/>
                <a:gd name="connsiteX1" fmla="*/ 42758 w 61775"/>
                <a:gd name="connsiteY1" fmla="*/ 1914 h 70582"/>
                <a:gd name="connsiteX2" fmla="*/ 31526 w 61775"/>
                <a:gd name="connsiteY2" fmla="*/ 0 h 70582"/>
                <a:gd name="connsiteX3" fmla="*/ 14933 w 61775"/>
                <a:gd name="connsiteY3" fmla="*/ 4467 h 70582"/>
                <a:gd name="connsiteX4" fmla="*/ 3957 w 61775"/>
                <a:gd name="connsiteY4" fmla="*/ 16975 h 70582"/>
                <a:gd name="connsiteX5" fmla="*/ 0 w 61775"/>
                <a:gd name="connsiteY5" fmla="*/ 35483 h 70582"/>
                <a:gd name="connsiteX6" fmla="*/ 3957 w 61775"/>
                <a:gd name="connsiteY6" fmla="*/ 53989 h 70582"/>
                <a:gd name="connsiteX7" fmla="*/ 15189 w 61775"/>
                <a:gd name="connsiteY7" fmla="*/ 66242 h 70582"/>
                <a:gd name="connsiteX8" fmla="*/ 32547 w 61775"/>
                <a:gd name="connsiteY8" fmla="*/ 70582 h 70582"/>
                <a:gd name="connsiteX9" fmla="*/ 45821 w 61775"/>
                <a:gd name="connsiteY9" fmla="*/ 68284 h 70582"/>
                <a:gd name="connsiteX10" fmla="*/ 55521 w 61775"/>
                <a:gd name="connsiteY10" fmla="*/ 61775 h 70582"/>
                <a:gd name="connsiteX11" fmla="*/ 60882 w 61775"/>
                <a:gd name="connsiteY11" fmla="*/ 52075 h 70582"/>
                <a:gd name="connsiteX12" fmla="*/ 48246 w 61775"/>
                <a:gd name="connsiteY12" fmla="*/ 49778 h 70582"/>
                <a:gd name="connsiteX13" fmla="*/ 44800 w 61775"/>
                <a:gd name="connsiteY13" fmla="*/ 55138 h 70582"/>
                <a:gd name="connsiteX14" fmla="*/ 39439 w 61775"/>
                <a:gd name="connsiteY14" fmla="*/ 58457 h 70582"/>
                <a:gd name="connsiteX15" fmla="*/ 32547 w 61775"/>
                <a:gd name="connsiteY15" fmla="*/ 59478 h 70582"/>
                <a:gd name="connsiteX16" fmla="*/ 22336 w 61775"/>
                <a:gd name="connsiteY16" fmla="*/ 56925 h 70582"/>
                <a:gd name="connsiteX17" fmla="*/ 15571 w 61775"/>
                <a:gd name="connsiteY17" fmla="*/ 49650 h 70582"/>
                <a:gd name="connsiteX18" fmla="*/ 13274 w 61775"/>
                <a:gd name="connsiteY18" fmla="*/ 38929 h 70582"/>
                <a:gd name="connsiteX19" fmla="*/ 61775 w 61775"/>
                <a:gd name="connsiteY19" fmla="*/ 38929 h 70582"/>
                <a:gd name="connsiteX20" fmla="*/ 61775 w 61775"/>
                <a:gd name="connsiteY20" fmla="*/ 34206 h 70582"/>
                <a:gd name="connsiteX21" fmla="*/ 59223 w 61775"/>
                <a:gd name="connsiteY21" fmla="*/ 18379 h 70582"/>
                <a:gd name="connsiteX22" fmla="*/ 52458 w 61775"/>
                <a:gd name="connsiteY22" fmla="*/ 7786 h 70582"/>
                <a:gd name="connsiteX23" fmla="*/ 13274 w 61775"/>
                <a:gd name="connsiteY23" fmla="*/ 29101 h 70582"/>
                <a:gd name="connsiteX24" fmla="*/ 15316 w 61775"/>
                <a:gd name="connsiteY24" fmla="*/ 20804 h 70582"/>
                <a:gd name="connsiteX25" fmla="*/ 21698 w 61775"/>
                <a:gd name="connsiteY25" fmla="*/ 13657 h 70582"/>
                <a:gd name="connsiteX26" fmla="*/ 31526 w 61775"/>
                <a:gd name="connsiteY26" fmla="*/ 10976 h 70582"/>
                <a:gd name="connsiteX27" fmla="*/ 40588 w 61775"/>
                <a:gd name="connsiteY27" fmla="*/ 13274 h 70582"/>
                <a:gd name="connsiteX28" fmla="*/ 46587 w 61775"/>
                <a:gd name="connsiteY28" fmla="*/ 19656 h 70582"/>
                <a:gd name="connsiteX29" fmla="*/ 48757 w 61775"/>
                <a:gd name="connsiteY29" fmla="*/ 28973 h 70582"/>
                <a:gd name="connsiteX30" fmla="*/ 13402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52458" y="7913"/>
                  </a:move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231" y="52841"/>
                    <a:pt x="15571" y="49650"/>
                  </a:cubicBezTo>
                  <a:cubicBezTo>
                    <a:pt x="14040" y="46714"/>
                    <a:pt x="13402" y="43013"/>
                    <a:pt x="13274" y="38929"/>
                  </a:cubicBezTo>
                  <a:lnTo>
                    <a:pt x="61775" y="38929"/>
                  </a:lnTo>
                  <a:lnTo>
                    <a:pt x="61775" y="34206"/>
                  </a:lnTo>
                  <a:cubicBezTo>
                    <a:pt x="61775" y="27952"/>
                    <a:pt x="60882" y="22719"/>
                    <a:pt x="59223" y="18379"/>
                  </a:cubicBezTo>
                  <a:cubicBezTo>
                    <a:pt x="57563" y="14040"/>
                    <a:pt x="55266" y="10466"/>
                    <a:pt x="52458" y="7786"/>
                  </a:cubicBezTo>
                  <a:close/>
                  <a:moveTo>
                    <a:pt x="13274" y="29101"/>
                  </a:moveTo>
                  <a:cubicBezTo>
                    <a:pt x="13402" y="26165"/>
                    <a:pt x="14040" y="23357"/>
                    <a:pt x="15316" y="20804"/>
                  </a:cubicBezTo>
                  <a:cubicBezTo>
                    <a:pt x="16848" y="17869"/>
                    <a:pt x="18890" y="15444"/>
                    <a:pt x="21698" y="13657"/>
                  </a:cubicBezTo>
                  <a:cubicBezTo>
                    <a:pt x="24506" y="11870"/>
                    <a:pt x="27697" y="10976"/>
                    <a:pt x="31526" y="10976"/>
                  </a:cubicBezTo>
                  <a:cubicBezTo>
                    <a:pt x="34972" y="10976"/>
                    <a:pt x="37908" y="11742"/>
                    <a:pt x="40588" y="13274"/>
                  </a:cubicBezTo>
                  <a:cubicBezTo>
                    <a:pt x="43141" y="14805"/>
                    <a:pt x="45183" y="16975"/>
                    <a:pt x="46587" y="19656"/>
                  </a:cubicBezTo>
                  <a:cubicBezTo>
                    <a:pt x="47991" y="22336"/>
                    <a:pt x="48757" y="25527"/>
                    <a:pt x="48757" y="28973"/>
                  </a:cubicBezTo>
                  <a:lnTo>
                    <a:pt x="13402" y="28973"/>
                  </a:lnTo>
                  <a:close/>
                </a:path>
              </a:pathLst>
            </a:custGeom>
            <a:solidFill>
              <a:srgbClr val="14336A"/>
            </a:solidFill>
            <a:ln w="0" cap="flat">
              <a:noFill/>
              <a:prstDash val="solid"/>
              <a:miter/>
            </a:ln>
          </p:spPr>
          <p:txBody>
            <a:bodyPr rtlCol="0" anchor="ctr"/>
            <a:lstStyle/>
            <a:p>
              <a:endParaRPr lang="en-GB" sz="1013"/>
            </a:p>
          </p:txBody>
        </p:sp>
        <p:sp>
          <p:nvSpPr>
            <p:cNvPr id="33" name="Freeform 32">
              <a:extLst>
                <a:ext uri="{FF2B5EF4-FFF2-40B4-BE49-F238E27FC236}">
                  <a16:creationId xmlns:a16="http://schemas.microsoft.com/office/drawing/2014/main" id="{D34C9C13-A5A7-BF49-7E14-E709D99F4B45}"/>
                </a:ext>
              </a:extLst>
            </p:cNvPr>
            <p:cNvSpPr/>
            <p:nvPr/>
          </p:nvSpPr>
          <p:spPr>
            <a:xfrm>
              <a:off x="2466929" y="6456927"/>
              <a:ext cx="56797" cy="70709"/>
            </a:xfrm>
            <a:custGeom>
              <a:avLst/>
              <a:gdLst>
                <a:gd name="connsiteX0" fmla="*/ 47480 w 56797"/>
                <a:gd name="connsiteY0" fmla="*/ 4467 h 70709"/>
                <a:gd name="connsiteX1" fmla="*/ 38801 w 56797"/>
                <a:gd name="connsiteY1" fmla="*/ 1021 h 70709"/>
                <a:gd name="connsiteX2" fmla="*/ 30122 w 56797"/>
                <a:gd name="connsiteY2" fmla="*/ 0 h 70709"/>
                <a:gd name="connsiteX3" fmla="*/ 18379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396 w 56797"/>
                <a:gd name="connsiteY31" fmla="*/ 44544 h 70709"/>
                <a:gd name="connsiteX32" fmla="*/ 41354 w 56797"/>
                <a:gd name="connsiteY32" fmla="*/ 52075 h 70709"/>
                <a:gd name="connsiteX33" fmla="*/ 35355 w 56797"/>
                <a:gd name="connsiteY33" fmla="*/ 57819 h 70709"/>
                <a:gd name="connsiteX34" fmla="*/ 25910 w 56797"/>
                <a:gd name="connsiteY34" fmla="*/ 59988 h 70709"/>
                <a:gd name="connsiteX35" fmla="*/ 16593 w 56797"/>
                <a:gd name="connsiteY35" fmla="*/ 57436 h 70709"/>
                <a:gd name="connsiteX36" fmla="*/ 12891 w 56797"/>
                <a:gd name="connsiteY36" fmla="*/ 50033 h 70709"/>
                <a:gd name="connsiteX37" fmla="*/ 14806 w 56797"/>
                <a:gd name="connsiteY37" fmla="*/ 44289 h 70709"/>
                <a:gd name="connsiteX38" fmla="*/ 19911 w 56797"/>
                <a:gd name="connsiteY38" fmla="*/ 40971 h 70709"/>
                <a:gd name="connsiteX39" fmla="*/ 26931 w 56797"/>
                <a:gd name="connsiteY39" fmla="*/ 39311 h 70709"/>
                <a:gd name="connsiteX40" fmla="*/ 31015 w 56797"/>
                <a:gd name="connsiteY40" fmla="*/ 38801 h 70709"/>
                <a:gd name="connsiteX41" fmla="*/ 35993 w 56797"/>
                <a:gd name="connsiteY41" fmla="*/ 38035 h 70709"/>
                <a:gd name="connsiteX42" fmla="*/ 40588 w 56797"/>
                <a:gd name="connsiteY42" fmla="*/ 37014 h 70709"/>
                <a:gd name="connsiteX43" fmla="*/ 43268 w 56797"/>
                <a:gd name="connsiteY43" fmla="*/ 35738 h 70709"/>
                <a:gd name="connsiteX44" fmla="*/ 43268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480" y="4467"/>
                  </a:moveTo>
                  <a:cubicBezTo>
                    <a:pt x="44800" y="2808"/>
                    <a:pt x="41864" y="1659"/>
                    <a:pt x="38801" y="1021"/>
                  </a:cubicBezTo>
                  <a:cubicBezTo>
                    <a:pt x="35738" y="383"/>
                    <a:pt x="32802" y="0"/>
                    <a:pt x="30122" y="0"/>
                  </a:cubicBezTo>
                  <a:cubicBezTo>
                    <a:pt x="26038" y="0"/>
                    <a:pt x="22081" y="638"/>
                    <a:pt x="18379" y="1787"/>
                  </a:cubicBezTo>
                  <a:cubicBezTo>
                    <a:pt x="14678" y="2935"/>
                    <a:pt x="11360"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3013"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5"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396" y="44544"/>
                  </a:moveTo>
                  <a:cubicBezTo>
                    <a:pt x="43396" y="47225"/>
                    <a:pt x="42758" y="49778"/>
                    <a:pt x="41354" y="52075"/>
                  </a:cubicBezTo>
                  <a:cubicBezTo>
                    <a:pt x="39950" y="54372"/>
                    <a:pt x="38035" y="56287"/>
                    <a:pt x="35355" y="57819"/>
                  </a:cubicBezTo>
                  <a:cubicBezTo>
                    <a:pt x="32675" y="59222"/>
                    <a:pt x="29611" y="59988"/>
                    <a:pt x="25910" y="59988"/>
                  </a:cubicBezTo>
                  <a:cubicBezTo>
                    <a:pt x="22209" y="59988"/>
                    <a:pt x="19018" y="59095"/>
                    <a:pt x="16593" y="57436"/>
                  </a:cubicBezTo>
                  <a:cubicBezTo>
                    <a:pt x="14167" y="55776"/>
                    <a:pt x="12891" y="53224"/>
                    <a:pt x="12891" y="50033"/>
                  </a:cubicBezTo>
                  <a:cubicBezTo>
                    <a:pt x="12891" y="47608"/>
                    <a:pt x="13529" y="45821"/>
                    <a:pt x="14806" y="44289"/>
                  </a:cubicBezTo>
                  <a:cubicBezTo>
                    <a:pt x="16082" y="42885"/>
                    <a:pt x="17741" y="41737"/>
                    <a:pt x="19911" y="40971"/>
                  </a:cubicBezTo>
                  <a:cubicBezTo>
                    <a:pt x="22081" y="40205"/>
                    <a:pt x="24378" y="39694"/>
                    <a:pt x="26931" y="39311"/>
                  </a:cubicBezTo>
                  <a:cubicBezTo>
                    <a:pt x="28080" y="39184"/>
                    <a:pt x="29356" y="38929"/>
                    <a:pt x="31015" y="38801"/>
                  </a:cubicBezTo>
                  <a:cubicBezTo>
                    <a:pt x="32675" y="38546"/>
                    <a:pt x="34334" y="38291"/>
                    <a:pt x="35993" y="38035"/>
                  </a:cubicBezTo>
                  <a:cubicBezTo>
                    <a:pt x="37652" y="37780"/>
                    <a:pt x="39184" y="37397"/>
                    <a:pt x="40588" y="37014"/>
                  </a:cubicBezTo>
                  <a:cubicBezTo>
                    <a:pt x="41992" y="36631"/>
                    <a:pt x="42885" y="36121"/>
                    <a:pt x="43268" y="35738"/>
                  </a:cubicBezTo>
                  <a:lnTo>
                    <a:pt x="43268" y="44544"/>
                  </a:lnTo>
                  <a:close/>
                </a:path>
              </a:pathLst>
            </a:custGeom>
            <a:solidFill>
              <a:srgbClr val="14336A"/>
            </a:solidFill>
            <a:ln w="0" cap="flat">
              <a:noFill/>
              <a:prstDash val="solid"/>
              <a:miter/>
            </a:ln>
          </p:spPr>
          <p:txBody>
            <a:bodyPr rtlCol="0" anchor="ctr"/>
            <a:lstStyle/>
            <a:p>
              <a:endParaRPr lang="en-GB" sz="1013"/>
            </a:p>
          </p:txBody>
        </p:sp>
        <p:sp>
          <p:nvSpPr>
            <p:cNvPr id="34" name="Freeform 33">
              <a:extLst>
                <a:ext uri="{FF2B5EF4-FFF2-40B4-BE49-F238E27FC236}">
                  <a16:creationId xmlns:a16="http://schemas.microsoft.com/office/drawing/2014/main" id="{C6E0510C-FDF7-EDF7-F490-F4EAA2ECA498}"/>
                </a:ext>
              </a:extLst>
            </p:cNvPr>
            <p:cNvSpPr/>
            <p:nvPr/>
          </p:nvSpPr>
          <p:spPr>
            <a:xfrm>
              <a:off x="2544403" y="6456671"/>
              <a:ext cx="36503" cy="69433"/>
            </a:xfrm>
            <a:custGeom>
              <a:avLst/>
              <a:gdLst>
                <a:gd name="connsiteX0" fmla="*/ 31015 w 36503"/>
                <a:gd name="connsiteY0" fmla="*/ 128 h 69433"/>
                <a:gd name="connsiteX1" fmla="*/ 20294 w 36503"/>
                <a:gd name="connsiteY1" fmla="*/ 3319 h 69433"/>
                <a:gd name="connsiteX2" fmla="*/ 13657 w 36503"/>
                <a:gd name="connsiteY2" fmla="*/ 11998 h 69433"/>
                <a:gd name="connsiteX3" fmla="*/ 12891 w 36503"/>
                <a:gd name="connsiteY3" fmla="*/ 11998 h 69433"/>
                <a:gd name="connsiteX4" fmla="*/ 12891 w 36503"/>
                <a:gd name="connsiteY4" fmla="*/ 1149 h 69433"/>
                <a:gd name="connsiteX5" fmla="*/ 0 w 36503"/>
                <a:gd name="connsiteY5" fmla="*/ 1149 h 69433"/>
                <a:gd name="connsiteX6" fmla="*/ 0 w 36503"/>
                <a:gd name="connsiteY6" fmla="*/ 69433 h 69433"/>
                <a:gd name="connsiteX7" fmla="*/ 13274 w 36503"/>
                <a:gd name="connsiteY7" fmla="*/ 69433 h 69433"/>
                <a:gd name="connsiteX8" fmla="*/ 13274 w 36503"/>
                <a:gd name="connsiteY8" fmla="*/ 27697 h 69433"/>
                <a:gd name="connsiteX9" fmla="*/ 15444 w 36503"/>
                <a:gd name="connsiteY9" fmla="*/ 19784 h 69433"/>
                <a:gd name="connsiteX10" fmla="*/ 21187 w 36503"/>
                <a:gd name="connsiteY10" fmla="*/ 14295 h 69433"/>
                <a:gd name="connsiteX11" fmla="*/ 29611 w 36503"/>
                <a:gd name="connsiteY11" fmla="*/ 12253 h 69433"/>
                <a:gd name="connsiteX12" fmla="*/ 33696 w 36503"/>
                <a:gd name="connsiteY12" fmla="*/ 12508 h 69433"/>
                <a:gd name="connsiteX13" fmla="*/ 36504 w 36503"/>
                <a:gd name="connsiteY13" fmla="*/ 13019 h 69433"/>
                <a:gd name="connsiteX14" fmla="*/ 36504 w 36503"/>
                <a:gd name="connsiteY14" fmla="*/ 256 h 69433"/>
                <a:gd name="connsiteX15" fmla="*/ 33823 w 36503"/>
                <a:gd name="connsiteY15" fmla="*/ 0 h 69433"/>
                <a:gd name="connsiteX16" fmla="*/ 30888 w 36503"/>
                <a:gd name="connsiteY16" fmla="*/ 0 h 6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03" h="69433">
                  <a:moveTo>
                    <a:pt x="31015" y="128"/>
                  </a:moveTo>
                  <a:cubicBezTo>
                    <a:pt x="27059" y="128"/>
                    <a:pt x="23485" y="1149"/>
                    <a:pt x="20294" y="3319"/>
                  </a:cubicBezTo>
                  <a:cubicBezTo>
                    <a:pt x="17103" y="5488"/>
                    <a:pt x="14933" y="8296"/>
                    <a:pt x="13657" y="11998"/>
                  </a:cubicBezTo>
                  <a:lnTo>
                    <a:pt x="12891" y="11998"/>
                  </a:lnTo>
                  <a:lnTo>
                    <a:pt x="12891" y="1149"/>
                  </a:lnTo>
                  <a:lnTo>
                    <a:pt x="0" y="1149"/>
                  </a:lnTo>
                  <a:lnTo>
                    <a:pt x="0" y="69433"/>
                  </a:lnTo>
                  <a:lnTo>
                    <a:pt x="13274" y="69433"/>
                  </a:lnTo>
                  <a:lnTo>
                    <a:pt x="13274" y="27697"/>
                  </a:lnTo>
                  <a:cubicBezTo>
                    <a:pt x="13274" y="24761"/>
                    <a:pt x="14040" y="22081"/>
                    <a:pt x="15444" y="19784"/>
                  </a:cubicBezTo>
                  <a:cubicBezTo>
                    <a:pt x="16848" y="17486"/>
                    <a:pt x="18762" y="15571"/>
                    <a:pt x="21187" y="14295"/>
                  </a:cubicBezTo>
                  <a:cubicBezTo>
                    <a:pt x="23612" y="13019"/>
                    <a:pt x="26420" y="12253"/>
                    <a:pt x="29611" y="12253"/>
                  </a:cubicBezTo>
                  <a:cubicBezTo>
                    <a:pt x="31015" y="12253"/>
                    <a:pt x="32292" y="12253"/>
                    <a:pt x="33696" y="12508"/>
                  </a:cubicBezTo>
                  <a:cubicBezTo>
                    <a:pt x="35100" y="12764"/>
                    <a:pt x="35993" y="12891"/>
                    <a:pt x="36504" y="13019"/>
                  </a:cubicBezTo>
                  <a:lnTo>
                    <a:pt x="36504" y="256"/>
                  </a:lnTo>
                  <a:cubicBezTo>
                    <a:pt x="35865" y="256"/>
                    <a:pt x="34972" y="128"/>
                    <a:pt x="33823" y="0"/>
                  </a:cubicBezTo>
                  <a:cubicBezTo>
                    <a:pt x="32675" y="0"/>
                    <a:pt x="31653" y="0"/>
                    <a:pt x="30888" y="0"/>
                  </a:cubicBezTo>
                  <a:close/>
                </a:path>
              </a:pathLst>
            </a:custGeom>
            <a:solidFill>
              <a:srgbClr val="14336A"/>
            </a:solidFill>
            <a:ln w="0" cap="flat">
              <a:noFill/>
              <a:prstDash val="solid"/>
              <a:miter/>
            </a:ln>
          </p:spPr>
          <p:txBody>
            <a:bodyPr rtlCol="0" anchor="ctr"/>
            <a:lstStyle/>
            <a:p>
              <a:endParaRPr lang="en-GB" sz="1013"/>
            </a:p>
          </p:txBody>
        </p:sp>
        <p:sp>
          <p:nvSpPr>
            <p:cNvPr id="35" name="Freeform 34">
              <a:extLst>
                <a:ext uri="{FF2B5EF4-FFF2-40B4-BE49-F238E27FC236}">
                  <a16:creationId xmlns:a16="http://schemas.microsoft.com/office/drawing/2014/main" id="{029BB7B0-25F5-BCA8-1EC5-6EC152F2CFBE}"/>
                </a:ext>
              </a:extLst>
            </p:cNvPr>
            <p:cNvSpPr/>
            <p:nvPr/>
          </p:nvSpPr>
          <p:spPr>
            <a:xfrm>
              <a:off x="2590096"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70" y="70582"/>
                    <a:pt x="41992" y="69561"/>
                    <a:pt x="46076" y="67646"/>
                  </a:cubicBezTo>
                  <a:cubicBezTo>
                    <a:pt x="50161" y="65732"/>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335"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36" name="Freeform 35">
              <a:extLst>
                <a:ext uri="{FF2B5EF4-FFF2-40B4-BE49-F238E27FC236}">
                  <a16:creationId xmlns:a16="http://schemas.microsoft.com/office/drawing/2014/main" id="{E731DDC7-AB26-F2E6-B349-FFF4CAC32E43}"/>
                </a:ext>
              </a:extLst>
            </p:cNvPr>
            <p:cNvSpPr/>
            <p:nvPr/>
          </p:nvSpPr>
          <p:spPr>
            <a:xfrm>
              <a:off x="2667571" y="6434973"/>
              <a:ext cx="57563" cy="91131"/>
            </a:xfrm>
            <a:custGeom>
              <a:avLst/>
              <a:gdLst>
                <a:gd name="connsiteX0" fmla="*/ 46459 w 57563"/>
                <a:gd name="connsiteY0" fmla="*/ 24889 h 91131"/>
                <a:gd name="connsiteX1" fmla="*/ 34206 w 57563"/>
                <a:gd name="connsiteY1" fmla="*/ 21953 h 91131"/>
                <a:gd name="connsiteX2" fmla="*/ 21315 w 57563"/>
                <a:gd name="connsiteY2" fmla="*/ 25144 h 91131"/>
                <a:gd name="connsiteX3" fmla="*/ 14040 w 57563"/>
                <a:gd name="connsiteY3" fmla="*/ 33951 h 91131"/>
                <a:gd name="connsiteX4" fmla="*/ 13146 w 57563"/>
                <a:gd name="connsiteY4" fmla="*/ 33951 h 91131"/>
                <a:gd name="connsiteX5" fmla="*/ 13146 w 57563"/>
                <a:gd name="connsiteY5" fmla="*/ 0 h 91131"/>
                <a:gd name="connsiteX6" fmla="*/ 0 w 57563"/>
                <a:gd name="connsiteY6" fmla="*/ 0 h 91131"/>
                <a:gd name="connsiteX7" fmla="*/ 0 w 57563"/>
                <a:gd name="connsiteY7" fmla="*/ 91131 h 91131"/>
                <a:gd name="connsiteX8" fmla="*/ 13274 w 57563"/>
                <a:gd name="connsiteY8" fmla="*/ 91131 h 91131"/>
                <a:gd name="connsiteX9" fmla="*/ 13274 w 57563"/>
                <a:gd name="connsiteY9" fmla="*/ 50543 h 91131"/>
                <a:gd name="connsiteX10" fmla="*/ 15444 w 57563"/>
                <a:gd name="connsiteY10" fmla="*/ 41226 h 91131"/>
                <a:gd name="connsiteX11" fmla="*/ 21315 w 57563"/>
                <a:gd name="connsiteY11" fmla="*/ 35355 h 91131"/>
                <a:gd name="connsiteX12" fmla="*/ 29739 w 57563"/>
                <a:gd name="connsiteY12" fmla="*/ 33313 h 91131"/>
                <a:gd name="connsiteX13" fmla="*/ 40460 w 57563"/>
                <a:gd name="connsiteY13" fmla="*/ 37524 h 91131"/>
                <a:gd name="connsiteX14" fmla="*/ 44289 w 57563"/>
                <a:gd name="connsiteY14" fmla="*/ 49267 h 91131"/>
                <a:gd name="connsiteX15" fmla="*/ 44289 w 57563"/>
                <a:gd name="connsiteY15" fmla="*/ 91131 h 91131"/>
                <a:gd name="connsiteX16" fmla="*/ 57563 w 57563"/>
                <a:gd name="connsiteY16" fmla="*/ 91131 h 91131"/>
                <a:gd name="connsiteX17" fmla="*/ 57563 w 57563"/>
                <a:gd name="connsiteY17" fmla="*/ 47735 h 91131"/>
                <a:gd name="connsiteX18" fmla="*/ 54628 w 57563"/>
                <a:gd name="connsiteY18" fmla="*/ 33440 h 91131"/>
                <a:gd name="connsiteX19" fmla="*/ 46459 w 57563"/>
                <a:gd name="connsiteY19" fmla="*/ 24889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63" h="91131">
                  <a:moveTo>
                    <a:pt x="46459" y="24889"/>
                  </a:moveTo>
                  <a:cubicBezTo>
                    <a:pt x="42885" y="22974"/>
                    <a:pt x="38801" y="21953"/>
                    <a:pt x="34206" y="21953"/>
                  </a:cubicBezTo>
                  <a:cubicBezTo>
                    <a:pt x="28845" y="21953"/>
                    <a:pt x="24633" y="22974"/>
                    <a:pt x="21315" y="25144"/>
                  </a:cubicBezTo>
                  <a:cubicBezTo>
                    <a:pt x="17997" y="27314"/>
                    <a:pt x="15571" y="30249"/>
                    <a:pt x="14040" y="33951"/>
                  </a:cubicBezTo>
                  <a:lnTo>
                    <a:pt x="13146" y="33951"/>
                  </a:lnTo>
                  <a:lnTo>
                    <a:pt x="13146" y="0"/>
                  </a:lnTo>
                  <a:lnTo>
                    <a:pt x="0" y="0"/>
                  </a:lnTo>
                  <a:lnTo>
                    <a:pt x="0" y="91131"/>
                  </a:lnTo>
                  <a:lnTo>
                    <a:pt x="13274" y="91131"/>
                  </a:lnTo>
                  <a:lnTo>
                    <a:pt x="13274" y="50543"/>
                  </a:lnTo>
                  <a:cubicBezTo>
                    <a:pt x="13274" y="46970"/>
                    <a:pt x="13912" y="43779"/>
                    <a:pt x="15444" y="41226"/>
                  </a:cubicBezTo>
                  <a:cubicBezTo>
                    <a:pt x="16848" y="38673"/>
                    <a:pt x="18762" y="36759"/>
                    <a:pt x="21315" y="35355"/>
                  </a:cubicBezTo>
                  <a:cubicBezTo>
                    <a:pt x="23740" y="34078"/>
                    <a:pt x="26548" y="33313"/>
                    <a:pt x="29739" y="33313"/>
                  </a:cubicBezTo>
                  <a:cubicBezTo>
                    <a:pt x="34334" y="33313"/>
                    <a:pt x="37908" y="34717"/>
                    <a:pt x="40460" y="37524"/>
                  </a:cubicBezTo>
                  <a:cubicBezTo>
                    <a:pt x="43013" y="40332"/>
                    <a:pt x="44289" y="44162"/>
                    <a:pt x="44289" y="49267"/>
                  </a:cubicBezTo>
                  <a:lnTo>
                    <a:pt x="44289" y="91131"/>
                  </a:lnTo>
                  <a:lnTo>
                    <a:pt x="57563" y="91131"/>
                  </a:lnTo>
                  <a:lnTo>
                    <a:pt x="57563" y="47735"/>
                  </a:lnTo>
                  <a:cubicBezTo>
                    <a:pt x="57563" y="41992"/>
                    <a:pt x="56542" y="37269"/>
                    <a:pt x="54628" y="33440"/>
                  </a:cubicBezTo>
                  <a:cubicBezTo>
                    <a:pt x="52713" y="29611"/>
                    <a:pt x="49905" y="26803"/>
                    <a:pt x="46459" y="24889"/>
                  </a:cubicBezTo>
                  <a:close/>
                </a:path>
              </a:pathLst>
            </a:custGeom>
            <a:solidFill>
              <a:srgbClr val="14336A"/>
            </a:solidFill>
            <a:ln w="0" cap="flat">
              <a:noFill/>
              <a:prstDash val="solid"/>
              <a:miter/>
            </a:ln>
          </p:spPr>
          <p:txBody>
            <a:bodyPr rtlCol="0" anchor="ctr"/>
            <a:lstStyle/>
            <a:p>
              <a:endParaRPr lang="en-GB" sz="1013"/>
            </a:p>
          </p:txBody>
        </p:sp>
        <p:sp>
          <p:nvSpPr>
            <p:cNvPr id="37" name="Freeform 36">
              <a:extLst>
                <a:ext uri="{FF2B5EF4-FFF2-40B4-BE49-F238E27FC236}">
                  <a16:creationId xmlns:a16="http://schemas.microsoft.com/office/drawing/2014/main" id="{DE189A47-F17B-192A-C9C1-8D4EA748828B}"/>
                </a:ext>
              </a:extLst>
            </p:cNvPr>
            <p:cNvSpPr/>
            <p:nvPr/>
          </p:nvSpPr>
          <p:spPr>
            <a:xfrm>
              <a:off x="2776444" y="6435101"/>
              <a:ext cx="81303" cy="91131"/>
            </a:xfrm>
            <a:custGeom>
              <a:avLst/>
              <a:gdLst>
                <a:gd name="connsiteX0" fmla="*/ 32802 w 81303"/>
                <a:gd name="connsiteY0" fmla="*/ 0 h 91131"/>
                <a:gd name="connsiteX1" fmla="*/ 0 w 81303"/>
                <a:gd name="connsiteY1" fmla="*/ 91132 h 91131"/>
                <a:gd name="connsiteX2" fmla="*/ 14550 w 81303"/>
                <a:gd name="connsiteY2" fmla="*/ 91132 h 91131"/>
                <a:gd name="connsiteX3" fmla="*/ 22847 w 81303"/>
                <a:gd name="connsiteY3" fmla="*/ 67008 h 91131"/>
                <a:gd name="connsiteX4" fmla="*/ 58457 w 81303"/>
                <a:gd name="connsiteY4" fmla="*/ 67008 h 91131"/>
                <a:gd name="connsiteX5" fmla="*/ 66753 w 81303"/>
                <a:gd name="connsiteY5" fmla="*/ 91132 h 91131"/>
                <a:gd name="connsiteX6" fmla="*/ 81303 w 81303"/>
                <a:gd name="connsiteY6" fmla="*/ 91132 h 91131"/>
                <a:gd name="connsiteX7" fmla="*/ 48501 w 81303"/>
                <a:gd name="connsiteY7" fmla="*/ 0 h 91131"/>
                <a:gd name="connsiteX8" fmla="*/ 32675 w 81303"/>
                <a:gd name="connsiteY8" fmla="*/ 0 h 91131"/>
                <a:gd name="connsiteX9" fmla="*/ 26931 w 81303"/>
                <a:gd name="connsiteY9" fmla="*/ 55394 h 91131"/>
                <a:gd name="connsiteX10" fmla="*/ 40333 w 81303"/>
                <a:gd name="connsiteY10" fmla="*/ 16465 h 91131"/>
                <a:gd name="connsiteX11" fmla="*/ 41098 w 81303"/>
                <a:gd name="connsiteY11" fmla="*/ 16465 h 91131"/>
                <a:gd name="connsiteX12" fmla="*/ 54500 w 81303"/>
                <a:gd name="connsiteY12" fmla="*/ 55394 h 91131"/>
                <a:gd name="connsiteX13" fmla="*/ 26931 w 81303"/>
                <a:gd name="connsiteY13" fmla="*/ 55394 h 9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303" h="91131">
                  <a:moveTo>
                    <a:pt x="32802" y="0"/>
                  </a:moveTo>
                  <a:lnTo>
                    <a:pt x="0" y="91132"/>
                  </a:lnTo>
                  <a:lnTo>
                    <a:pt x="14550" y="91132"/>
                  </a:lnTo>
                  <a:lnTo>
                    <a:pt x="22847" y="67008"/>
                  </a:lnTo>
                  <a:lnTo>
                    <a:pt x="58457" y="67008"/>
                  </a:lnTo>
                  <a:lnTo>
                    <a:pt x="66753" y="91132"/>
                  </a:lnTo>
                  <a:lnTo>
                    <a:pt x="81303" y="91132"/>
                  </a:lnTo>
                  <a:lnTo>
                    <a:pt x="48501" y="0"/>
                  </a:lnTo>
                  <a:lnTo>
                    <a:pt x="32675" y="0"/>
                  </a:lnTo>
                  <a:close/>
                  <a:moveTo>
                    <a:pt x="26931" y="55394"/>
                  </a:moveTo>
                  <a:lnTo>
                    <a:pt x="40333" y="16465"/>
                  </a:lnTo>
                  <a:lnTo>
                    <a:pt x="41098" y="16465"/>
                  </a:lnTo>
                  <a:lnTo>
                    <a:pt x="54500" y="55394"/>
                  </a:lnTo>
                  <a:lnTo>
                    <a:pt x="26931" y="55394"/>
                  </a:lnTo>
                  <a:close/>
                </a:path>
              </a:pathLst>
            </a:custGeom>
            <a:solidFill>
              <a:srgbClr val="14336A"/>
            </a:solidFill>
            <a:ln w="0" cap="flat">
              <a:noFill/>
              <a:prstDash val="solid"/>
              <a:miter/>
            </a:ln>
          </p:spPr>
          <p:txBody>
            <a:bodyPr rtlCol="0" anchor="ctr"/>
            <a:lstStyle/>
            <a:p>
              <a:endParaRPr lang="en-GB" sz="1013"/>
            </a:p>
          </p:txBody>
        </p:sp>
        <p:sp>
          <p:nvSpPr>
            <p:cNvPr id="38" name="Freeform 37">
              <a:extLst>
                <a:ext uri="{FF2B5EF4-FFF2-40B4-BE49-F238E27FC236}">
                  <a16:creationId xmlns:a16="http://schemas.microsoft.com/office/drawing/2014/main" id="{7287E6B8-911F-4AB1-452A-90B178A99101}"/>
                </a:ext>
              </a:extLst>
            </p:cNvPr>
            <p:cNvSpPr/>
            <p:nvPr/>
          </p:nvSpPr>
          <p:spPr>
            <a:xfrm>
              <a:off x="2873063"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39" name="Freeform 38">
              <a:extLst>
                <a:ext uri="{FF2B5EF4-FFF2-40B4-BE49-F238E27FC236}">
                  <a16:creationId xmlns:a16="http://schemas.microsoft.com/office/drawing/2014/main" id="{AF818F09-B2A5-99DB-E0AD-A3B0C4F9F940}"/>
                </a:ext>
              </a:extLst>
            </p:cNvPr>
            <p:cNvSpPr/>
            <p:nvPr/>
          </p:nvSpPr>
          <p:spPr>
            <a:xfrm>
              <a:off x="2907397" y="6435101"/>
              <a:ext cx="13274" cy="91131"/>
            </a:xfrm>
            <a:custGeom>
              <a:avLst/>
              <a:gdLst>
                <a:gd name="connsiteX0" fmla="*/ 0 w 13274"/>
                <a:gd name="connsiteY0" fmla="*/ 0 h 91131"/>
                <a:gd name="connsiteX1" fmla="*/ 13274 w 13274"/>
                <a:gd name="connsiteY1" fmla="*/ 0 h 91131"/>
                <a:gd name="connsiteX2" fmla="*/ 13274 w 13274"/>
                <a:gd name="connsiteY2" fmla="*/ 91131 h 91131"/>
                <a:gd name="connsiteX3" fmla="*/ 0 w 13274"/>
                <a:gd name="connsiteY3" fmla="*/ 91131 h 91131"/>
              </a:gdLst>
              <a:ahLst/>
              <a:cxnLst>
                <a:cxn ang="0">
                  <a:pos x="connsiteX0" y="connsiteY0"/>
                </a:cxn>
                <a:cxn ang="0">
                  <a:pos x="connsiteX1" y="connsiteY1"/>
                </a:cxn>
                <a:cxn ang="0">
                  <a:pos x="connsiteX2" y="connsiteY2"/>
                </a:cxn>
                <a:cxn ang="0">
                  <a:pos x="connsiteX3" y="connsiteY3"/>
                </a:cxn>
              </a:cxnLst>
              <a:rect l="l" t="t" r="r" b="b"/>
              <a:pathLst>
                <a:path w="13274" h="91131">
                  <a:moveTo>
                    <a:pt x="0" y="0"/>
                  </a:moveTo>
                  <a:lnTo>
                    <a:pt x="13274" y="0"/>
                  </a:lnTo>
                  <a:lnTo>
                    <a:pt x="13274" y="91131"/>
                  </a:lnTo>
                  <a:lnTo>
                    <a:pt x="0" y="91131"/>
                  </a:lnTo>
                  <a:close/>
                </a:path>
              </a:pathLst>
            </a:custGeom>
            <a:solidFill>
              <a:srgbClr val="14336A"/>
            </a:solidFill>
            <a:ln w="0" cap="flat">
              <a:noFill/>
              <a:prstDash val="solid"/>
              <a:miter/>
            </a:ln>
          </p:spPr>
          <p:txBody>
            <a:bodyPr rtlCol="0" anchor="ctr"/>
            <a:lstStyle/>
            <a:p>
              <a:endParaRPr lang="en-GB" sz="1013"/>
            </a:p>
          </p:txBody>
        </p:sp>
        <p:sp>
          <p:nvSpPr>
            <p:cNvPr id="40" name="Freeform 39">
              <a:extLst>
                <a:ext uri="{FF2B5EF4-FFF2-40B4-BE49-F238E27FC236}">
                  <a16:creationId xmlns:a16="http://schemas.microsoft.com/office/drawing/2014/main" id="{4F3DBC7C-F8DE-7F89-05EC-EF226D4CCF99}"/>
                </a:ext>
              </a:extLst>
            </p:cNvPr>
            <p:cNvSpPr/>
            <p:nvPr/>
          </p:nvSpPr>
          <p:spPr>
            <a:xfrm>
              <a:off x="2940072" y="6431400"/>
              <a:ext cx="16847" cy="15826"/>
            </a:xfrm>
            <a:custGeom>
              <a:avLst/>
              <a:gdLst>
                <a:gd name="connsiteX0" fmla="*/ 8424 w 16847"/>
                <a:gd name="connsiteY0" fmla="*/ 0 h 15826"/>
                <a:gd name="connsiteX1" fmla="*/ 2425 w 16847"/>
                <a:gd name="connsiteY1" fmla="*/ 2297 h 15826"/>
                <a:gd name="connsiteX2" fmla="*/ 0 w 16847"/>
                <a:gd name="connsiteY2" fmla="*/ 7913 h 15826"/>
                <a:gd name="connsiteX3" fmla="*/ 2425 w 16847"/>
                <a:gd name="connsiteY3" fmla="*/ 13529 h 15826"/>
                <a:gd name="connsiteX4" fmla="*/ 8424 w 16847"/>
                <a:gd name="connsiteY4" fmla="*/ 15827 h 15826"/>
                <a:gd name="connsiteX5" fmla="*/ 14423 w 16847"/>
                <a:gd name="connsiteY5" fmla="*/ 13529 h 15826"/>
                <a:gd name="connsiteX6" fmla="*/ 16848 w 16847"/>
                <a:gd name="connsiteY6" fmla="*/ 7913 h 15826"/>
                <a:gd name="connsiteX7" fmla="*/ 14423 w 16847"/>
                <a:gd name="connsiteY7" fmla="*/ 2297 h 15826"/>
                <a:gd name="connsiteX8" fmla="*/ 8424 w 16847"/>
                <a:gd name="connsiteY8" fmla="*/ 0 h 1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7" h="15826">
                  <a:moveTo>
                    <a:pt x="8424" y="0"/>
                  </a:moveTo>
                  <a:cubicBezTo>
                    <a:pt x="6126" y="0"/>
                    <a:pt x="4084" y="766"/>
                    <a:pt x="2425" y="2297"/>
                  </a:cubicBezTo>
                  <a:cubicBezTo>
                    <a:pt x="766" y="3829"/>
                    <a:pt x="0" y="5743"/>
                    <a:pt x="0" y="7913"/>
                  </a:cubicBezTo>
                  <a:cubicBezTo>
                    <a:pt x="0" y="10083"/>
                    <a:pt x="766" y="11870"/>
                    <a:pt x="2425" y="13529"/>
                  </a:cubicBezTo>
                  <a:cubicBezTo>
                    <a:pt x="4084" y="15061"/>
                    <a:pt x="5999" y="15827"/>
                    <a:pt x="8424" y="15827"/>
                  </a:cubicBezTo>
                  <a:cubicBezTo>
                    <a:pt x="10849" y="15827"/>
                    <a:pt x="12764" y="15061"/>
                    <a:pt x="14423" y="13529"/>
                  </a:cubicBezTo>
                  <a:cubicBezTo>
                    <a:pt x="16082" y="11997"/>
                    <a:pt x="16848" y="10083"/>
                    <a:pt x="16848" y="7913"/>
                  </a:cubicBezTo>
                  <a:cubicBezTo>
                    <a:pt x="16848" y="5743"/>
                    <a:pt x="16082" y="3829"/>
                    <a:pt x="14423" y="2297"/>
                  </a:cubicBezTo>
                  <a:cubicBezTo>
                    <a:pt x="12764" y="766"/>
                    <a:pt x="10849" y="0"/>
                    <a:pt x="8424" y="0"/>
                  </a:cubicBezTo>
                  <a:close/>
                </a:path>
              </a:pathLst>
            </a:custGeom>
            <a:solidFill>
              <a:srgbClr val="14336A"/>
            </a:solidFill>
            <a:ln w="0" cap="flat">
              <a:noFill/>
              <a:prstDash val="solid"/>
              <a:miter/>
            </a:ln>
          </p:spPr>
          <p:txBody>
            <a:bodyPr rtlCol="0" anchor="ctr"/>
            <a:lstStyle/>
            <a:p>
              <a:endParaRPr lang="en-GB" sz="1013"/>
            </a:p>
          </p:txBody>
        </p:sp>
        <p:sp>
          <p:nvSpPr>
            <p:cNvPr id="41" name="Freeform 40">
              <a:extLst>
                <a:ext uri="{FF2B5EF4-FFF2-40B4-BE49-F238E27FC236}">
                  <a16:creationId xmlns:a16="http://schemas.microsoft.com/office/drawing/2014/main" id="{8E7F93F7-EF2D-2F27-BDD9-2865F29F83AC}"/>
                </a:ext>
              </a:extLst>
            </p:cNvPr>
            <p:cNvSpPr/>
            <p:nvPr/>
          </p:nvSpPr>
          <p:spPr>
            <a:xfrm>
              <a:off x="2941731" y="6457820"/>
              <a:ext cx="13274" cy="68284"/>
            </a:xfrm>
            <a:custGeom>
              <a:avLst/>
              <a:gdLst>
                <a:gd name="connsiteX0" fmla="*/ 0 w 13274"/>
                <a:gd name="connsiteY0" fmla="*/ 0 h 68284"/>
                <a:gd name="connsiteX1" fmla="*/ 13274 w 13274"/>
                <a:gd name="connsiteY1" fmla="*/ 0 h 68284"/>
                <a:gd name="connsiteX2" fmla="*/ 13274 w 13274"/>
                <a:gd name="connsiteY2" fmla="*/ 68285 h 68284"/>
                <a:gd name="connsiteX3" fmla="*/ 0 w 13274"/>
                <a:gd name="connsiteY3" fmla="*/ 68285 h 68284"/>
              </a:gdLst>
              <a:ahLst/>
              <a:cxnLst>
                <a:cxn ang="0">
                  <a:pos x="connsiteX0" y="connsiteY0"/>
                </a:cxn>
                <a:cxn ang="0">
                  <a:pos x="connsiteX1" y="connsiteY1"/>
                </a:cxn>
                <a:cxn ang="0">
                  <a:pos x="connsiteX2" y="connsiteY2"/>
                </a:cxn>
                <a:cxn ang="0">
                  <a:pos x="connsiteX3" y="connsiteY3"/>
                </a:cxn>
              </a:cxnLst>
              <a:rect l="l" t="t" r="r" b="b"/>
              <a:pathLst>
                <a:path w="13274" h="68284">
                  <a:moveTo>
                    <a:pt x="0" y="0"/>
                  </a:moveTo>
                  <a:lnTo>
                    <a:pt x="13274" y="0"/>
                  </a:lnTo>
                  <a:lnTo>
                    <a:pt x="13274" y="68285"/>
                  </a:lnTo>
                  <a:lnTo>
                    <a:pt x="0" y="68285"/>
                  </a:lnTo>
                  <a:close/>
                </a:path>
              </a:pathLst>
            </a:custGeom>
            <a:solidFill>
              <a:srgbClr val="14336A"/>
            </a:solidFill>
            <a:ln w="0" cap="flat">
              <a:noFill/>
              <a:prstDash val="solid"/>
              <a:miter/>
            </a:ln>
          </p:spPr>
          <p:txBody>
            <a:bodyPr rtlCol="0" anchor="ctr"/>
            <a:lstStyle/>
            <a:p>
              <a:endParaRPr lang="en-GB" sz="1013"/>
            </a:p>
          </p:txBody>
        </p:sp>
        <p:sp>
          <p:nvSpPr>
            <p:cNvPr id="43" name="Freeform 42">
              <a:extLst>
                <a:ext uri="{FF2B5EF4-FFF2-40B4-BE49-F238E27FC236}">
                  <a16:creationId xmlns:a16="http://schemas.microsoft.com/office/drawing/2014/main" id="{B14B1624-9860-4584-2538-F9CD66A271DF}"/>
                </a:ext>
              </a:extLst>
            </p:cNvPr>
            <p:cNvSpPr/>
            <p:nvPr/>
          </p:nvSpPr>
          <p:spPr>
            <a:xfrm>
              <a:off x="2972874" y="6456927"/>
              <a:ext cx="56797" cy="70709"/>
            </a:xfrm>
            <a:custGeom>
              <a:avLst/>
              <a:gdLst>
                <a:gd name="connsiteX0" fmla="*/ 47608 w 56797"/>
                <a:gd name="connsiteY0" fmla="*/ 4467 h 70709"/>
                <a:gd name="connsiteX1" fmla="*/ 38929 w 56797"/>
                <a:gd name="connsiteY1" fmla="*/ 1021 h 70709"/>
                <a:gd name="connsiteX2" fmla="*/ 30249 w 56797"/>
                <a:gd name="connsiteY2" fmla="*/ 0 h 70709"/>
                <a:gd name="connsiteX3" fmla="*/ 18507 w 56797"/>
                <a:gd name="connsiteY3" fmla="*/ 1787 h 70709"/>
                <a:gd name="connsiteX4" fmla="*/ 8552 w 56797"/>
                <a:gd name="connsiteY4" fmla="*/ 7403 h 70709"/>
                <a:gd name="connsiteX5" fmla="*/ 2042 w 56797"/>
                <a:gd name="connsiteY5" fmla="*/ 17486 h 70709"/>
                <a:gd name="connsiteX6" fmla="*/ 14550 w 56797"/>
                <a:gd name="connsiteY6" fmla="*/ 20294 h 70709"/>
                <a:gd name="connsiteX7" fmla="*/ 19911 w 56797"/>
                <a:gd name="connsiteY7" fmla="*/ 13784 h 70709"/>
                <a:gd name="connsiteX8" fmla="*/ 30505 w 56797"/>
                <a:gd name="connsiteY8" fmla="*/ 10849 h 70709"/>
                <a:gd name="connsiteX9" fmla="*/ 40205 w 56797"/>
                <a:gd name="connsiteY9" fmla="*/ 14040 h 70709"/>
                <a:gd name="connsiteX10" fmla="*/ 43524 w 56797"/>
                <a:gd name="connsiteY10" fmla="*/ 23102 h 70709"/>
                <a:gd name="connsiteX11" fmla="*/ 43524 w 56797"/>
                <a:gd name="connsiteY11" fmla="*/ 23357 h 70709"/>
                <a:gd name="connsiteX12" fmla="*/ 41737 w 56797"/>
                <a:gd name="connsiteY12" fmla="*/ 26803 h 70709"/>
                <a:gd name="connsiteX13" fmla="*/ 36121 w 56797"/>
                <a:gd name="connsiteY13" fmla="*/ 28335 h 70709"/>
                <a:gd name="connsiteX14" fmla="*/ 26165 w 56797"/>
                <a:gd name="connsiteY14" fmla="*/ 29484 h 70709"/>
                <a:gd name="connsiteX15" fmla="*/ 16593 w 56797"/>
                <a:gd name="connsiteY15" fmla="*/ 31143 h 70709"/>
                <a:gd name="connsiteX16" fmla="*/ 8169 w 56797"/>
                <a:gd name="connsiteY16" fmla="*/ 34461 h 70709"/>
                <a:gd name="connsiteX17" fmla="*/ 2170 w 56797"/>
                <a:gd name="connsiteY17" fmla="*/ 40332 h 70709"/>
                <a:gd name="connsiteX18" fmla="*/ 0 w 56797"/>
                <a:gd name="connsiteY18" fmla="*/ 49905 h 70709"/>
                <a:gd name="connsiteX19" fmla="*/ 3063 w 56797"/>
                <a:gd name="connsiteY19" fmla="*/ 61265 h 70709"/>
                <a:gd name="connsiteX20" fmla="*/ 11360 w 56797"/>
                <a:gd name="connsiteY20" fmla="*/ 68284 h 70709"/>
                <a:gd name="connsiteX21" fmla="*/ 23102 w 56797"/>
                <a:gd name="connsiteY21" fmla="*/ 70710 h 70709"/>
                <a:gd name="connsiteX22" fmla="*/ 32802 w 56797"/>
                <a:gd name="connsiteY22" fmla="*/ 69050 h 70709"/>
                <a:gd name="connsiteX23" fmla="*/ 39439 w 56797"/>
                <a:gd name="connsiteY23" fmla="*/ 64966 h 70709"/>
                <a:gd name="connsiteX24" fmla="*/ 43268 w 56797"/>
                <a:gd name="connsiteY24" fmla="*/ 59860 h 70709"/>
                <a:gd name="connsiteX25" fmla="*/ 43779 w 56797"/>
                <a:gd name="connsiteY25" fmla="*/ 59860 h 70709"/>
                <a:gd name="connsiteX26" fmla="*/ 43779 w 56797"/>
                <a:gd name="connsiteY26" fmla="*/ 69178 h 70709"/>
                <a:gd name="connsiteX27" fmla="*/ 56798 w 56797"/>
                <a:gd name="connsiteY27" fmla="*/ 69178 h 70709"/>
                <a:gd name="connsiteX28" fmla="*/ 56798 w 56797"/>
                <a:gd name="connsiteY28" fmla="*/ 23868 h 70709"/>
                <a:gd name="connsiteX29" fmla="*/ 54245 w 56797"/>
                <a:gd name="connsiteY29" fmla="*/ 11742 h 70709"/>
                <a:gd name="connsiteX30" fmla="*/ 47608 w 56797"/>
                <a:gd name="connsiteY30" fmla="*/ 4467 h 70709"/>
                <a:gd name="connsiteX31" fmla="*/ 43524 w 56797"/>
                <a:gd name="connsiteY31" fmla="*/ 44544 h 70709"/>
                <a:gd name="connsiteX32" fmla="*/ 41481 w 56797"/>
                <a:gd name="connsiteY32" fmla="*/ 52075 h 70709"/>
                <a:gd name="connsiteX33" fmla="*/ 35483 w 56797"/>
                <a:gd name="connsiteY33" fmla="*/ 57819 h 70709"/>
                <a:gd name="connsiteX34" fmla="*/ 26038 w 56797"/>
                <a:gd name="connsiteY34" fmla="*/ 59988 h 70709"/>
                <a:gd name="connsiteX35" fmla="*/ 16720 w 56797"/>
                <a:gd name="connsiteY35" fmla="*/ 57436 h 70709"/>
                <a:gd name="connsiteX36" fmla="*/ 13019 w 56797"/>
                <a:gd name="connsiteY36" fmla="*/ 50033 h 70709"/>
                <a:gd name="connsiteX37" fmla="*/ 14933 w 56797"/>
                <a:gd name="connsiteY37" fmla="*/ 44289 h 70709"/>
                <a:gd name="connsiteX38" fmla="*/ 20039 w 56797"/>
                <a:gd name="connsiteY38" fmla="*/ 40971 h 70709"/>
                <a:gd name="connsiteX39" fmla="*/ 27059 w 56797"/>
                <a:gd name="connsiteY39" fmla="*/ 39311 h 70709"/>
                <a:gd name="connsiteX40" fmla="*/ 31143 w 56797"/>
                <a:gd name="connsiteY40" fmla="*/ 38801 h 70709"/>
                <a:gd name="connsiteX41" fmla="*/ 36121 w 56797"/>
                <a:gd name="connsiteY41" fmla="*/ 38035 h 70709"/>
                <a:gd name="connsiteX42" fmla="*/ 40716 w 56797"/>
                <a:gd name="connsiteY42" fmla="*/ 37014 h 70709"/>
                <a:gd name="connsiteX43" fmla="*/ 43396 w 56797"/>
                <a:gd name="connsiteY43" fmla="*/ 35738 h 70709"/>
                <a:gd name="connsiteX44" fmla="*/ 43396 w 56797"/>
                <a:gd name="connsiteY44" fmla="*/ 44544 h 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797" h="70709">
                  <a:moveTo>
                    <a:pt x="47608" y="4467"/>
                  </a:moveTo>
                  <a:cubicBezTo>
                    <a:pt x="44928" y="2808"/>
                    <a:pt x="41992" y="1659"/>
                    <a:pt x="38929" y="1021"/>
                  </a:cubicBezTo>
                  <a:cubicBezTo>
                    <a:pt x="35865" y="383"/>
                    <a:pt x="32930" y="0"/>
                    <a:pt x="30249" y="0"/>
                  </a:cubicBezTo>
                  <a:cubicBezTo>
                    <a:pt x="26165" y="0"/>
                    <a:pt x="22209" y="638"/>
                    <a:pt x="18507" y="1787"/>
                  </a:cubicBezTo>
                  <a:cubicBezTo>
                    <a:pt x="14806" y="2935"/>
                    <a:pt x="11487" y="4850"/>
                    <a:pt x="8552" y="7403"/>
                  </a:cubicBezTo>
                  <a:cubicBezTo>
                    <a:pt x="5744" y="9956"/>
                    <a:pt x="3574" y="13274"/>
                    <a:pt x="2042" y="17486"/>
                  </a:cubicBezTo>
                  <a:lnTo>
                    <a:pt x="14550" y="20294"/>
                  </a:lnTo>
                  <a:cubicBezTo>
                    <a:pt x="15571" y="17869"/>
                    <a:pt x="17358" y="15699"/>
                    <a:pt x="19911" y="13784"/>
                  </a:cubicBezTo>
                  <a:cubicBezTo>
                    <a:pt x="22464" y="11870"/>
                    <a:pt x="26038" y="10849"/>
                    <a:pt x="30505" y="10849"/>
                  </a:cubicBezTo>
                  <a:cubicBezTo>
                    <a:pt x="34972" y="10849"/>
                    <a:pt x="38035" y="11870"/>
                    <a:pt x="40205" y="14040"/>
                  </a:cubicBezTo>
                  <a:cubicBezTo>
                    <a:pt x="42375" y="16210"/>
                    <a:pt x="43524" y="19145"/>
                    <a:pt x="43524" y="23102"/>
                  </a:cubicBezTo>
                  <a:lnTo>
                    <a:pt x="43524" y="23357"/>
                  </a:lnTo>
                  <a:cubicBezTo>
                    <a:pt x="43524" y="25016"/>
                    <a:pt x="42885" y="26165"/>
                    <a:pt x="41737" y="26803"/>
                  </a:cubicBezTo>
                  <a:cubicBezTo>
                    <a:pt x="40588" y="27569"/>
                    <a:pt x="38673" y="28079"/>
                    <a:pt x="36121" y="28335"/>
                  </a:cubicBezTo>
                  <a:cubicBezTo>
                    <a:pt x="33568" y="28590"/>
                    <a:pt x="30249" y="28973"/>
                    <a:pt x="26165" y="29484"/>
                  </a:cubicBezTo>
                  <a:cubicBezTo>
                    <a:pt x="22974" y="29867"/>
                    <a:pt x="19783" y="30377"/>
                    <a:pt x="16593" y="31143"/>
                  </a:cubicBezTo>
                  <a:cubicBezTo>
                    <a:pt x="13529" y="31909"/>
                    <a:pt x="10594" y="32930"/>
                    <a:pt x="8169" y="34461"/>
                  </a:cubicBezTo>
                  <a:cubicBezTo>
                    <a:pt x="5616" y="35865"/>
                    <a:pt x="3702" y="37907"/>
                    <a:pt x="2170" y="40332"/>
                  </a:cubicBezTo>
                  <a:cubicBezTo>
                    <a:pt x="638" y="42885"/>
                    <a:pt x="0" y="45948"/>
                    <a:pt x="0" y="49905"/>
                  </a:cubicBezTo>
                  <a:cubicBezTo>
                    <a:pt x="0" y="54372"/>
                    <a:pt x="1021" y="58202"/>
                    <a:pt x="3063" y="61265"/>
                  </a:cubicBezTo>
                  <a:cubicBezTo>
                    <a:pt x="5106" y="64328"/>
                    <a:pt x="7913" y="66753"/>
                    <a:pt x="11360" y="68284"/>
                  </a:cubicBezTo>
                  <a:cubicBezTo>
                    <a:pt x="14806" y="69944"/>
                    <a:pt x="18762" y="70710"/>
                    <a:pt x="23102" y="70710"/>
                  </a:cubicBezTo>
                  <a:cubicBezTo>
                    <a:pt x="26931" y="70710"/>
                    <a:pt x="30122" y="70199"/>
                    <a:pt x="32802" y="69050"/>
                  </a:cubicBezTo>
                  <a:cubicBezTo>
                    <a:pt x="35483" y="67902"/>
                    <a:pt x="37652" y="66625"/>
                    <a:pt x="39439" y="64966"/>
                  </a:cubicBezTo>
                  <a:cubicBezTo>
                    <a:pt x="41098" y="63307"/>
                    <a:pt x="42502" y="61648"/>
                    <a:pt x="43268" y="59860"/>
                  </a:cubicBezTo>
                  <a:lnTo>
                    <a:pt x="43779" y="59860"/>
                  </a:lnTo>
                  <a:lnTo>
                    <a:pt x="43779" y="69178"/>
                  </a:lnTo>
                  <a:lnTo>
                    <a:pt x="56798" y="69178"/>
                  </a:lnTo>
                  <a:lnTo>
                    <a:pt x="56798" y="23868"/>
                  </a:lnTo>
                  <a:cubicBezTo>
                    <a:pt x="56798" y="18890"/>
                    <a:pt x="55904" y="14805"/>
                    <a:pt x="54245" y="11742"/>
                  </a:cubicBezTo>
                  <a:cubicBezTo>
                    <a:pt x="52586" y="8551"/>
                    <a:pt x="50288" y="6254"/>
                    <a:pt x="47608" y="4467"/>
                  </a:cubicBezTo>
                  <a:close/>
                  <a:moveTo>
                    <a:pt x="43524" y="44544"/>
                  </a:moveTo>
                  <a:cubicBezTo>
                    <a:pt x="43524" y="47225"/>
                    <a:pt x="42885" y="49778"/>
                    <a:pt x="41481" y="52075"/>
                  </a:cubicBezTo>
                  <a:cubicBezTo>
                    <a:pt x="40077" y="54372"/>
                    <a:pt x="38163" y="56287"/>
                    <a:pt x="35483" y="57819"/>
                  </a:cubicBezTo>
                  <a:cubicBezTo>
                    <a:pt x="32802" y="59222"/>
                    <a:pt x="29739" y="59988"/>
                    <a:pt x="26038" y="59988"/>
                  </a:cubicBezTo>
                  <a:cubicBezTo>
                    <a:pt x="22336" y="59988"/>
                    <a:pt x="19145" y="59095"/>
                    <a:pt x="16720" y="57436"/>
                  </a:cubicBezTo>
                  <a:cubicBezTo>
                    <a:pt x="14295" y="55776"/>
                    <a:pt x="13019" y="53224"/>
                    <a:pt x="13019" y="50033"/>
                  </a:cubicBezTo>
                  <a:cubicBezTo>
                    <a:pt x="13019" y="47608"/>
                    <a:pt x="13657" y="45821"/>
                    <a:pt x="14933" y="44289"/>
                  </a:cubicBezTo>
                  <a:cubicBezTo>
                    <a:pt x="16210" y="42885"/>
                    <a:pt x="17869" y="41737"/>
                    <a:pt x="20039" y="40971"/>
                  </a:cubicBezTo>
                  <a:cubicBezTo>
                    <a:pt x="22209" y="40205"/>
                    <a:pt x="24506" y="39694"/>
                    <a:pt x="27059" y="39311"/>
                  </a:cubicBezTo>
                  <a:cubicBezTo>
                    <a:pt x="28207" y="39184"/>
                    <a:pt x="29484" y="38929"/>
                    <a:pt x="31143" y="38801"/>
                  </a:cubicBezTo>
                  <a:cubicBezTo>
                    <a:pt x="32802" y="38546"/>
                    <a:pt x="34461" y="38291"/>
                    <a:pt x="36121" y="38035"/>
                  </a:cubicBezTo>
                  <a:cubicBezTo>
                    <a:pt x="37780" y="37780"/>
                    <a:pt x="39439" y="37397"/>
                    <a:pt x="40716" y="37014"/>
                  </a:cubicBezTo>
                  <a:cubicBezTo>
                    <a:pt x="42120" y="36631"/>
                    <a:pt x="43013" y="36121"/>
                    <a:pt x="43396" y="35738"/>
                  </a:cubicBezTo>
                  <a:lnTo>
                    <a:pt x="43396" y="44544"/>
                  </a:lnTo>
                  <a:close/>
                </a:path>
              </a:pathLst>
            </a:custGeom>
            <a:solidFill>
              <a:srgbClr val="14336A"/>
            </a:solidFill>
            <a:ln w="0" cap="flat">
              <a:noFill/>
              <a:prstDash val="solid"/>
              <a:miter/>
            </a:ln>
          </p:spPr>
          <p:txBody>
            <a:bodyPr rtlCol="0" anchor="ctr"/>
            <a:lstStyle/>
            <a:p>
              <a:endParaRPr lang="en-GB" sz="1013"/>
            </a:p>
          </p:txBody>
        </p:sp>
        <p:sp>
          <p:nvSpPr>
            <p:cNvPr id="44" name="Freeform 43">
              <a:extLst>
                <a:ext uri="{FF2B5EF4-FFF2-40B4-BE49-F238E27FC236}">
                  <a16:creationId xmlns:a16="http://schemas.microsoft.com/office/drawing/2014/main" id="{AF549B49-A1DA-2674-C696-16CD2BAB3A1B}"/>
                </a:ext>
              </a:extLst>
            </p:cNvPr>
            <p:cNvSpPr/>
            <p:nvPr/>
          </p:nvSpPr>
          <p:spPr>
            <a:xfrm>
              <a:off x="3050348" y="6456927"/>
              <a:ext cx="56797" cy="69177"/>
            </a:xfrm>
            <a:custGeom>
              <a:avLst/>
              <a:gdLst>
                <a:gd name="connsiteX0" fmla="*/ 46076 w 56797"/>
                <a:gd name="connsiteY0" fmla="*/ 2935 h 69177"/>
                <a:gd name="connsiteX1" fmla="*/ 33823 w 56797"/>
                <a:gd name="connsiteY1" fmla="*/ 0 h 69177"/>
                <a:gd name="connsiteX2" fmla="*/ 21060 w 56797"/>
                <a:gd name="connsiteY2" fmla="*/ 3318 h 69177"/>
                <a:gd name="connsiteX3" fmla="*/ 13657 w 56797"/>
                <a:gd name="connsiteY3" fmla="*/ 11997 h 69177"/>
                <a:gd name="connsiteX4" fmla="*/ 12764 w 56797"/>
                <a:gd name="connsiteY4" fmla="*/ 11997 h 69177"/>
                <a:gd name="connsiteX5" fmla="*/ 12764 w 56797"/>
                <a:gd name="connsiteY5" fmla="*/ 893 h 69177"/>
                <a:gd name="connsiteX6" fmla="*/ 0 w 56797"/>
                <a:gd name="connsiteY6" fmla="*/ 893 h 69177"/>
                <a:gd name="connsiteX7" fmla="*/ 0 w 56797"/>
                <a:gd name="connsiteY7" fmla="*/ 69178 h 69177"/>
                <a:gd name="connsiteX8" fmla="*/ 13274 w 56797"/>
                <a:gd name="connsiteY8" fmla="*/ 69178 h 69177"/>
                <a:gd name="connsiteX9" fmla="*/ 13274 w 56797"/>
                <a:gd name="connsiteY9" fmla="*/ 28590 h 69177"/>
                <a:gd name="connsiteX10" fmla="*/ 15316 w 56797"/>
                <a:gd name="connsiteY10" fmla="*/ 19273 h 69177"/>
                <a:gd name="connsiteX11" fmla="*/ 20932 w 56797"/>
                <a:gd name="connsiteY11" fmla="*/ 13402 h 69177"/>
                <a:gd name="connsiteX12" fmla="*/ 29101 w 56797"/>
                <a:gd name="connsiteY12" fmla="*/ 11359 h 69177"/>
                <a:gd name="connsiteX13" fmla="*/ 39694 w 56797"/>
                <a:gd name="connsiteY13" fmla="*/ 15571 h 69177"/>
                <a:gd name="connsiteX14" fmla="*/ 43523 w 56797"/>
                <a:gd name="connsiteY14" fmla="*/ 27186 h 69177"/>
                <a:gd name="connsiteX15" fmla="*/ 43523 w 56797"/>
                <a:gd name="connsiteY15" fmla="*/ 69050 h 69177"/>
                <a:gd name="connsiteX16" fmla="*/ 56798 w 56797"/>
                <a:gd name="connsiteY16" fmla="*/ 69050 h 69177"/>
                <a:gd name="connsiteX17" fmla="*/ 56798 w 56797"/>
                <a:gd name="connsiteY17" fmla="*/ 25654 h 69177"/>
                <a:gd name="connsiteX18" fmla="*/ 53862 w 56797"/>
                <a:gd name="connsiteY18" fmla="*/ 11487 h 69177"/>
                <a:gd name="connsiteX19" fmla="*/ 45693 w 56797"/>
                <a:gd name="connsiteY19" fmla="*/ 2808 h 6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797" h="69177">
                  <a:moveTo>
                    <a:pt x="46076" y="2935"/>
                  </a:moveTo>
                  <a:cubicBezTo>
                    <a:pt x="42630" y="1021"/>
                    <a:pt x="38546" y="0"/>
                    <a:pt x="33823" y="0"/>
                  </a:cubicBezTo>
                  <a:cubicBezTo>
                    <a:pt x="28718" y="0"/>
                    <a:pt x="24378" y="1149"/>
                    <a:pt x="21060" y="3318"/>
                  </a:cubicBezTo>
                  <a:cubicBezTo>
                    <a:pt x="17741" y="5488"/>
                    <a:pt x="15188" y="8424"/>
                    <a:pt x="13657" y="11997"/>
                  </a:cubicBezTo>
                  <a:lnTo>
                    <a:pt x="12764" y="11997"/>
                  </a:lnTo>
                  <a:lnTo>
                    <a:pt x="12764" y="893"/>
                  </a:lnTo>
                  <a:lnTo>
                    <a:pt x="0" y="893"/>
                  </a:lnTo>
                  <a:lnTo>
                    <a:pt x="0" y="69178"/>
                  </a:lnTo>
                  <a:lnTo>
                    <a:pt x="13274" y="69178"/>
                  </a:lnTo>
                  <a:lnTo>
                    <a:pt x="13274" y="28590"/>
                  </a:lnTo>
                  <a:cubicBezTo>
                    <a:pt x="13274" y="25016"/>
                    <a:pt x="13912" y="21825"/>
                    <a:pt x="15316" y="19273"/>
                  </a:cubicBezTo>
                  <a:cubicBezTo>
                    <a:pt x="16720" y="16720"/>
                    <a:pt x="18635" y="14805"/>
                    <a:pt x="20932" y="13402"/>
                  </a:cubicBezTo>
                  <a:cubicBezTo>
                    <a:pt x="23357" y="12125"/>
                    <a:pt x="26037" y="11359"/>
                    <a:pt x="29101" y="11359"/>
                  </a:cubicBezTo>
                  <a:cubicBezTo>
                    <a:pt x="33568" y="11359"/>
                    <a:pt x="37142" y="12764"/>
                    <a:pt x="39694" y="15571"/>
                  </a:cubicBezTo>
                  <a:cubicBezTo>
                    <a:pt x="42247" y="18379"/>
                    <a:pt x="43523" y="22208"/>
                    <a:pt x="43523" y="27186"/>
                  </a:cubicBezTo>
                  <a:lnTo>
                    <a:pt x="43523" y="69050"/>
                  </a:lnTo>
                  <a:lnTo>
                    <a:pt x="56798" y="69050"/>
                  </a:lnTo>
                  <a:lnTo>
                    <a:pt x="56798" y="25654"/>
                  </a:lnTo>
                  <a:cubicBezTo>
                    <a:pt x="56798" y="20038"/>
                    <a:pt x="55776" y="15316"/>
                    <a:pt x="53862" y="11487"/>
                  </a:cubicBezTo>
                  <a:cubicBezTo>
                    <a:pt x="51947" y="7658"/>
                    <a:pt x="49267" y="4722"/>
                    <a:pt x="45693" y="2808"/>
                  </a:cubicBezTo>
                  <a:close/>
                </a:path>
              </a:pathLst>
            </a:custGeom>
            <a:solidFill>
              <a:srgbClr val="14336A"/>
            </a:solidFill>
            <a:ln w="0" cap="flat">
              <a:noFill/>
              <a:prstDash val="solid"/>
              <a:miter/>
            </a:ln>
          </p:spPr>
          <p:txBody>
            <a:bodyPr rtlCol="0" anchor="ctr"/>
            <a:lstStyle/>
            <a:p>
              <a:endParaRPr lang="en-GB" sz="1013"/>
            </a:p>
          </p:txBody>
        </p:sp>
        <p:sp>
          <p:nvSpPr>
            <p:cNvPr id="45" name="Freeform 44">
              <a:extLst>
                <a:ext uri="{FF2B5EF4-FFF2-40B4-BE49-F238E27FC236}">
                  <a16:creationId xmlns:a16="http://schemas.microsoft.com/office/drawing/2014/main" id="{151D859A-888D-5216-5470-7ADBB831FF22}"/>
                </a:ext>
              </a:extLst>
            </p:cNvPr>
            <p:cNvSpPr/>
            <p:nvPr/>
          </p:nvSpPr>
          <p:spPr>
            <a:xfrm>
              <a:off x="3125398" y="6456927"/>
              <a:ext cx="59988" cy="70582"/>
            </a:xfrm>
            <a:custGeom>
              <a:avLst/>
              <a:gdLst>
                <a:gd name="connsiteX0" fmla="*/ 22209 w 59988"/>
                <a:gd name="connsiteY0" fmla="*/ 14167 h 70582"/>
                <a:gd name="connsiteX1" fmla="*/ 31909 w 59988"/>
                <a:gd name="connsiteY1" fmla="*/ 11232 h 70582"/>
                <a:gd name="connsiteX2" fmla="*/ 42120 w 59988"/>
                <a:gd name="connsiteY2" fmla="*/ 14678 h 70582"/>
                <a:gd name="connsiteX3" fmla="*/ 46970 w 59988"/>
                <a:gd name="connsiteY3" fmla="*/ 22974 h 70582"/>
                <a:gd name="connsiteX4" fmla="*/ 59861 w 59988"/>
                <a:gd name="connsiteY4" fmla="*/ 22974 h 70582"/>
                <a:gd name="connsiteX5" fmla="*/ 55394 w 59988"/>
                <a:gd name="connsiteY5" fmla="*/ 10976 h 70582"/>
                <a:gd name="connsiteX6" fmla="*/ 45566 w 59988"/>
                <a:gd name="connsiteY6" fmla="*/ 2935 h 70582"/>
                <a:gd name="connsiteX7" fmla="*/ 31654 w 59988"/>
                <a:gd name="connsiteY7" fmla="*/ 0 h 70582"/>
                <a:gd name="connsiteX8" fmla="*/ 14933 w 59988"/>
                <a:gd name="connsiteY8" fmla="*/ 4467 h 70582"/>
                <a:gd name="connsiteX9" fmla="*/ 3957 w 59988"/>
                <a:gd name="connsiteY9" fmla="*/ 16975 h 70582"/>
                <a:gd name="connsiteX10" fmla="*/ 0 w 59988"/>
                <a:gd name="connsiteY10" fmla="*/ 35355 h 70582"/>
                <a:gd name="connsiteX11" fmla="*/ 3829 w 59988"/>
                <a:gd name="connsiteY11" fmla="*/ 53606 h 70582"/>
                <a:gd name="connsiteX12" fmla="*/ 14806 w 59988"/>
                <a:gd name="connsiteY12" fmla="*/ 66115 h 70582"/>
                <a:gd name="connsiteX13" fmla="*/ 31909 w 59988"/>
                <a:gd name="connsiteY13" fmla="*/ 70582 h 70582"/>
                <a:gd name="connsiteX14" fmla="*/ 46076 w 59988"/>
                <a:gd name="connsiteY14" fmla="*/ 67646 h 70582"/>
                <a:gd name="connsiteX15" fmla="*/ 55649 w 59988"/>
                <a:gd name="connsiteY15" fmla="*/ 59478 h 70582"/>
                <a:gd name="connsiteX16" fmla="*/ 59989 w 59988"/>
                <a:gd name="connsiteY16" fmla="*/ 47608 h 70582"/>
                <a:gd name="connsiteX17" fmla="*/ 47097 w 59988"/>
                <a:gd name="connsiteY17" fmla="*/ 47608 h 70582"/>
                <a:gd name="connsiteX18" fmla="*/ 44162 w 59988"/>
                <a:gd name="connsiteY18" fmla="*/ 53989 h 70582"/>
                <a:gd name="connsiteX19" fmla="*/ 38929 w 59988"/>
                <a:gd name="connsiteY19" fmla="*/ 58074 h 70582"/>
                <a:gd name="connsiteX20" fmla="*/ 32037 w 59988"/>
                <a:gd name="connsiteY20" fmla="*/ 59478 h 70582"/>
                <a:gd name="connsiteX21" fmla="*/ 22209 w 59988"/>
                <a:gd name="connsiteY21" fmla="*/ 56542 h 70582"/>
                <a:gd name="connsiteX22" fmla="*/ 15827 w 59988"/>
                <a:gd name="connsiteY22" fmla="*/ 48118 h 70582"/>
                <a:gd name="connsiteX23" fmla="*/ 13529 w 59988"/>
                <a:gd name="connsiteY23" fmla="*/ 35227 h 70582"/>
                <a:gd name="connsiteX24" fmla="*/ 15827 w 59988"/>
                <a:gd name="connsiteY24" fmla="*/ 22591 h 70582"/>
                <a:gd name="connsiteX25" fmla="*/ 22336 w 59988"/>
                <a:gd name="connsiteY25" fmla="*/ 14295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88" h="70582">
                  <a:moveTo>
                    <a:pt x="22209" y="14167"/>
                  </a:moveTo>
                  <a:cubicBezTo>
                    <a:pt x="25017" y="12253"/>
                    <a:pt x="28207" y="11232"/>
                    <a:pt x="31909" y="11232"/>
                  </a:cubicBezTo>
                  <a:cubicBezTo>
                    <a:pt x="36121" y="11232"/>
                    <a:pt x="39567" y="12380"/>
                    <a:pt x="42120" y="14678"/>
                  </a:cubicBezTo>
                  <a:cubicBezTo>
                    <a:pt x="44672" y="16975"/>
                    <a:pt x="46332" y="19783"/>
                    <a:pt x="46970" y="22974"/>
                  </a:cubicBezTo>
                  <a:lnTo>
                    <a:pt x="59861" y="22974"/>
                  </a:lnTo>
                  <a:cubicBezTo>
                    <a:pt x="59350" y="18379"/>
                    <a:pt x="57946" y="14295"/>
                    <a:pt x="55394" y="10976"/>
                  </a:cubicBezTo>
                  <a:cubicBezTo>
                    <a:pt x="52841" y="7530"/>
                    <a:pt x="49650" y="4850"/>
                    <a:pt x="45566" y="2935"/>
                  </a:cubicBezTo>
                  <a:cubicBezTo>
                    <a:pt x="41481" y="1021"/>
                    <a:pt x="36887" y="0"/>
                    <a:pt x="31654" y="0"/>
                  </a:cubicBezTo>
                  <a:cubicBezTo>
                    <a:pt x="25272" y="0"/>
                    <a:pt x="19656" y="1532"/>
                    <a:pt x="14933" y="4467"/>
                  </a:cubicBezTo>
                  <a:cubicBezTo>
                    <a:pt x="10211" y="7403"/>
                    <a:pt x="6510" y="11614"/>
                    <a:pt x="3957" y="16975"/>
                  </a:cubicBezTo>
                  <a:cubicBezTo>
                    <a:pt x="1404" y="22336"/>
                    <a:pt x="0" y="28462"/>
                    <a:pt x="0" y="35355"/>
                  </a:cubicBezTo>
                  <a:cubicBezTo>
                    <a:pt x="0" y="42247"/>
                    <a:pt x="1276" y="48246"/>
                    <a:pt x="3829" y="53606"/>
                  </a:cubicBezTo>
                  <a:cubicBezTo>
                    <a:pt x="6382" y="58967"/>
                    <a:pt x="10083" y="63051"/>
                    <a:pt x="14806" y="66115"/>
                  </a:cubicBezTo>
                  <a:cubicBezTo>
                    <a:pt x="19528" y="69178"/>
                    <a:pt x="25272" y="70582"/>
                    <a:pt x="31909" y="70582"/>
                  </a:cubicBezTo>
                  <a:cubicBezTo>
                    <a:pt x="37269" y="70582"/>
                    <a:pt x="41992" y="69561"/>
                    <a:pt x="46076" y="67646"/>
                  </a:cubicBezTo>
                  <a:cubicBezTo>
                    <a:pt x="50033" y="65604"/>
                    <a:pt x="53352" y="62924"/>
                    <a:pt x="55649" y="59478"/>
                  </a:cubicBezTo>
                  <a:cubicBezTo>
                    <a:pt x="58074" y="56032"/>
                    <a:pt x="59478" y="52075"/>
                    <a:pt x="59989" y="47608"/>
                  </a:cubicBezTo>
                  <a:lnTo>
                    <a:pt x="47097" y="47608"/>
                  </a:lnTo>
                  <a:cubicBezTo>
                    <a:pt x="46587" y="50033"/>
                    <a:pt x="45566" y="52203"/>
                    <a:pt x="44162" y="53989"/>
                  </a:cubicBezTo>
                  <a:cubicBezTo>
                    <a:pt x="42758" y="55776"/>
                    <a:pt x="40971" y="57052"/>
                    <a:pt x="38929" y="58074"/>
                  </a:cubicBezTo>
                  <a:cubicBezTo>
                    <a:pt x="36887" y="58967"/>
                    <a:pt x="34589" y="59478"/>
                    <a:pt x="32037" y="59478"/>
                  </a:cubicBezTo>
                  <a:cubicBezTo>
                    <a:pt x="28207" y="59478"/>
                    <a:pt x="25017" y="58457"/>
                    <a:pt x="22209" y="56542"/>
                  </a:cubicBezTo>
                  <a:cubicBezTo>
                    <a:pt x="19401" y="54500"/>
                    <a:pt x="17358" y="51692"/>
                    <a:pt x="15827" y="48118"/>
                  </a:cubicBezTo>
                  <a:cubicBezTo>
                    <a:pt x="14295" y="44544"/>
                    <a:pt x="13529" y="40205"/>
                    <a:pt x="13529" y="35227"/>
                  </a:cubicBezTo>
                  <a:cubicBezTo>
                    <a:pt x="13529" y="30249"/>
                    <a:pt x="14295" y="26165"/>
                    <a:pt x="15827" y="22591"/>
                  </a:cubicBezTo>
                  <a:cubicBezTo>
                    <a:pt x="17358" y="19017"/>
                    <a:pt x="19528" y="16210"/>
                    <a:pt x="22336" y="14295"/>
                  </a:cubicBezTo>
                  <a:close/>
                </a:path>
              </a:pathLst>
            </a:custGeom>
            <a:solidFill>
              <a:srgbClr val="14336A"/>
            </a:solidFill>
            <a:ln w="0" cap="flat">
              <a:noFill/>
              <a:prstDash val="solid"/>
              <a:miter/>
            </a:ln>
          </p:spPr>
          <p:txBody>
            <a:bodyPr rtlCol="0" anchor="ctr"/>
            <a:lstStyle/>
            <a:p>
              <a:endParaRPr lang="en-GB" sz="1013"/>
            </a:p>
          </p:txBody>
        </p:sp>
        <p:sp>
          <p:nvSpPr>
            <p:cNvPr id="46" name="Freeform 45">
              <a:extLst>
                <a:ext uri="{FF2B5EF4-FFF2-40B4-BE49-F238E27FC236}">
                  <a16:creationId xmlns:a16="http://schemas.microsoft.com/office/drawing/2014/main" id="{ECEA4C36-CF61-EC1C-5D8D-D190810BE420}"/>
                </a:ext>
              </a:extLst>
            </p:cNvPr>
            <p:cNvSpPr/>
            <p:nvPr/>
          </p:nvSpPr>
          <p:spPr>
            <a:xfrm>
              <a:off x="3199681" y="6456927"/>
              <a:ext cx="61775" cy="70582"/>
            </a:xfrm>
            <a:custGeom>
              <a:avLst/>
              <a:gdLst>
                <a:gd name="connsiteX0" fmla="*/ 61775 w 61775"/>
                <a:gd name="connsiteY0" fmla="*/ 34333 h 70582"/>
                <a:gd name="connsiteX1" fmla="*/ 59223 w 61775"/>
                <a:gd name="connsiteY1" fmla="*/ 18507 h 70582"/>
                <a:gd name="connsiteX2" fmla="*/ 52458 w 61775"/>
                <a:gd name="connsiteY2" fmla="*/ 7913 h 70582"/>
                <a:gd name="connsiteX3" fmla="*/ 42758 w 61775"/>
                <a:gd name="connsiteY3" fmla="*/ 1914 h 70582"/>
                <a:gd name="connsiteX4" fmla="*/ 31526 w 61775"/>
                <a:gd name="connsiteY4" fmla="*/ 0 h 70582"/>
                <a:gd name="connsiteX5" fmla="*/ 14933 w 61775"/>
                <a:gd name="connsiteY5" fmla="*/ 4467 h 70582"/>
                <a:gd name="connsiteX6" fmla="*/ 3957 w 61775"/>
                <a:gd name="connsiteY6" fmla="*/ 16975 h 70582"/>
                <a:gd name="connsiteX7" fmla="*/ 0 w 61775"/>
                <a:gd name="connsiteY7" fmla="*/ 35483 h 70582"/>
                <a:gd name="connsiteX8" fmla="*/ 3957 w 61775"/>
                <a:gd name="connsiteY8" fmla="*/ 53989 h 70582"/>
                <a:gd name="connsiteX9" fmla="*/ 15189 w 61775"/>
                <a:gd name="connsiteY9" fmla="*/ 66242 h 70582"/>
                <a:gd name="connsiteX10" fmla="*/ 32547 w 61775"/>
                <a:gd name="connsiteY10" fmla="*/ 70582 h 70582"/>
                <a:gd name="connsiteX11" fmla="*/ 45821 w 61775"/>
                <a:gd name="connsiteY11" fmla="*/ 68284 h 70582"/>
                <a:gd name="connsiteX12" fmla="*/ 55521 w 61775"/>
                <a:gd name="connsiteY12" fmla="*/ 61775 h 70582"/>
                <a:gd name="connsiteX13" fmla="*/ 60882 w 61775"/>
                <a:gd name="connsiteY13" fmla="*/ 52075 h 70582"/>
                <a:gd name="connsiteX14" fmla="*/ 48246 w 61775"/>
                <a:gd name="connsiteY14" fmla="*/ 49778 h 70582"/>
                <a:gd name="connsiteX15" fmla="*/ 44800 w 61775"/>
                <a:gd name="connsiteY15" fmla="*/ 55138 h 70582"/>
                <a:gd name="connsiteX16" fmla="*/ 39439 w 61775"/>
                <a:gd name="connsiteY16" fmla="*/ 58457 h 70582"/>
                <a:gd name="connsiteX17" fmla="*/ 32547 w 61775"/>
                <a:gd name="connsiteY17" fmla="*/ 59478 h 70582"/>
                <a:gd name="connsiteX18" fmla="*/ 22336 w 61775"/>
                <a:gd name="connsiteY18" fmla="*/ 56925 h 70582"/>
                <a:gd name="connsiteX19" fmla="*/ 15571 w 61775"/>
                <a:gd name="connsiteY19" fmla="*/ 49650 h 70582"/>
                <a:gd name="connsiteX20" fmla="*/ 13274 w 61775"/>
                <a:gd name="connsiteY20" fmla="*/ 38929 h 70582"/>
                <a:gd name="connsiteX21" fmla="*/ 61775 w 61775"/>
                <a:gd name="connsiteY21" fmla="*/ 38929 h 70582"/>
                <a:gd name="connsiteX22" fmla="*/ 61775 w 61775"/>
                <a:gd name="connsiteY22" fmla="*/ 34206 h 70582"/>
                <a:gd name="connsiteX23" fmla="*/ 13274 w 61775"/>
                <a:gd name="connsiteY23" fmla="*/ 29101 h 70582"/>
                <a:gd name="connsiteX24" fmla="*/ 15444 w 61775"/>
                <a:gd name="connsiteY24" fmla="*/ 20804 h 70582"/>
                <a:gd name="connsiteX25" fmla="*/ 21825 w 61775"/>
                <a:gd name="connsiteY25" fmla="*/ 13657 h 70582"/>
                <a:gd name="connsiteX26" fmla="*/ 31653 w 61775"/>
                <a:gd name="connsiteY26" fmla="*/ 10976 h 70582"/>
                <a:gd name="connsiteX27" fmla="*/ 40716 w 61775"/>
                <a:gd name="connsiteY27" fmla="*/ 13274 h 70582"/>
                <a:gd name="connsiteX28" fmla="*/ 46714 w 61775"/>
                <a:gd name="connsiteY28" fmla="*/ 19656 h 70582"/>
                <a:gd name="connsiteX29" fmla="*/ 48884 w 61775"/>
                <a:gd name="connsiteY29" fmla="*/ 28973 h 70582"/>
                <a:gd name="connsiteX30" fmla="*/ 13529 w 61775"/>
                <a:gd name="connsiteY30" fmla="*/ 28973 h 7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75" h="70582">
                  <a:moveTo>
                    <a:pt x="61775" y="34333"/>
                  </a:moveTo>
                  <a:cubicBezTo>
                    <a:pt x="61775" y="28079"/>
                    <a:pt x="61010" y="22846"/>
                    <a:pt x="59223" y="18507"/>
                  </a:cubicBezTo>
                  <a:cubicBezTo>
                    <a:pt x="57563" y="14167"/>
                    <a:pt x="55266" y="10594"/>
                    <a:pt x="52458" y="7913"/>
                  </a:cubicBezTo>
                  <a:cubicBezTo>
                    <a:pt x="49522" y="5233"/>
                    <a:pt x="46332" y="3191"/>
                    <a:pt x="42758" y="1914"/>
                  </a:cubicBezTo>
                  <a:cubicBezTo>
                    <a:pt x="39184" y="638"/>
                    <a:pt x="35355" y="0"/>
                    <a:pt x="31526" y="0"/>
                  </a:cubicBezTo>
                  <a:cubicBezTo>
                    <a:pt x="25144" y="0"/>
                    <a:pt x="19656" y="1532"/>
                    <a:pt x="14933" y="4467"/>
                  </a:cubicBezTo>
                  <a:cubicBezTo>
                    <a:pt x="10211" y="7403"/>
                    <a:pt x="6509" y="11614"/>
                    <a:pt x="3957" y="16975"/>
                  </a:cubicBezTo>
                  <a:cubicBezTo>
                    <a:pt x="1276" y="22336"/>
                    <a:pt x="0" y="28462"/>
                    <a:pt x="0" y="35483"/>
                  </a:cubicBezTo>
                  <a:cubicBezTo>
                    <a:pt x="0" y="42502"/>
                    <a:pt x="1276" y="48756"/>
                    <a:pt x="3957" y="53989"/>
                  </a:cubicBezTo>
                  <a:cubicBezTo>
                    <a:pt x="6637" y="59222"/>
                    <a:pt x="10338" y="63307"/>
                    <a:pt x="15189" y="66242"/>
                  </a:cubicBezTo>
                  <a:cubicBezTo>
                    <a:pt x="20039" y="69178"/>
                    <a:pt x="25782" y="70582"/>
                    <a:pt x="32547" y="70582"/>
                  </a:cubicBezTo>
                  <a:cubicBezTo>
                    <a:pt x="37525" y="70582"/>
                    <a:pt x="41992" y="69816"/>
                    <a:pt x="45821" y="68284"/>
                  </a:cubicBezTo>
                  <a:cubicBezTo>
                    <a:pt x="49778" y="66753"/>
                    <a:pt x="52968" y="64583"/>
                    <a:pt x="55521" y="61775"/>
                  </a:cubicBezTo>
                  <a:cubicBezTo>
                    <a:pt x="58074" y="58967"/>
                    <a:pt x="59861" y="55776"/>
                    <a:pt x="60882" y="52075"/>
                  </a:cubicBezTo>
                  <a:lnTo>
                    <a:pt x="48246" y="49778"/>
                  </a:lnTo>
                  <a:cubicBezTo>
                    <a:pt x="47480" y="51947"/>
                    <a:pt x="46332" y="53734"/>
                    <a:pt x="44800" y="55138"/>
                  </a:cubicBezTo>
                  <a:cubicBezTo>
                    <a:pt x="43268" y="56542"/>
                    <a:pt x="41481" y="57691"/>
                    <a:pt x="39439" y="58457"/>
                  </a:cubicBezTo>
                  <a:cubicBezTo>
                    <a:pt x="37397" y="59222"/>
                    <a:pt x="35100" y="59478"/>
                    <a:pt x="32547" y="59478"/>
                  </a:cubicBezTo>
                  <a:cubicBezTo>
                    <a:pt x="28718" y="59478"/>
                    <a:pt x="25272" y="58584"/>
                    <a:pt x="22336" y="56925"/>
                  </a:cubicBezTo>
                  <a:cubicBezTo>
                    <a:pt x="19401" y="55266"/>
                    <a:pt x="17103" y="52841"/>
                    <a:pt x="15571" y="49650"/>
                  </a:cubicBezTo>
                  <a:cubicBezTo>
                    <a:pt x="14040" y="46714"/>
                    <a:pt x="13402" y="43013"/>
                    <a:pt x="13274" y="38929"/>
                  </a:cubicBezTo>
                  <a:lnTo>
                    <a:pt x="61775" y="38929"/>
                  </a:lnTo>
                  <a:lnTo>
                    <a:pt x="61775" y="34206"/>
                  </a:lnTo>
                  <a:close/>
                  <a:moveTo>
                    <a:pt x="13274" y="29101"/>
                  </a:moveTo>
                  <a:cubicBezTo>
                    <a:pt x="13402" y="26165"/>
                    <a:pt x="14040" y="23357"/>
                    <a:pt x="15444" y="20804"/>
                  </a:cubicBezTo>
                  <a:cubicBezTo>
                    <a:pt x="16975" y="17869"/>
                    <a:pt x="19017" y="15444"/>
                    <a:pt x="21825" y="13657"/>
                  </a:cubicBezTo>
                  <a:cubicBezTo>
                    <a:pt x="24633" y="11870"/>
                    <a:pt x="27824" y="10976"/>
                    <a:pt x="31653" y="10976"/>
                  </a:cubicBezTo>
                  <a:cubicBezTo>
                    <a:pt x="35100" y="10976"/>
                    <a:pt x="38035" y="11742"/>
                    <a:pt x="40716" y="13274"/>
                  </a:cubicBezTo>
                  <a:cubicBezTo>
                    <a:pt x="43268" y="14805"/>
                    <a:pt x="45310" y="16975"/>
                    <a:pt x="46714" y="19656"/>
                  </a:cubicBezTo>
                  <a:cubicBezTo>
                    <a:pt x="48118" y="22336"/>
                    <a:pt x="48884" y="25527"/>
                    <a:pt x="48884" y="28973"/>
                  </a:cubicBezTo>
                  <a:lnTo>
                    <a:pt x="13529" y="28973"/>
                  </a:lnTo>
                  <a:close/>
                </a:path>
              </a:pathLst>
            </a:custGeom>
            <a:solidFill>
              <a:srgbClr val="14336A"/>
            </a:solidFill>
            <a:ln w="0" cap="flat">
              <a:noFill/>
              <a:prstDash val="solid"/>
              <a:miter/>
            </a:ln>
          </p:spPr>
          <p:txBody>
            <a:bodyPr rtlCol="0" anchor="ctr"/>
            <a:lstStyle/>
            <a:p>
              <a:endParaRPr lang="en-GB" sz="1013"/>
            </a:p>
          </p:txBody>
        </p:sp>
        <p:sp>
          <p:nvSpPr>
            <p:cNvPr id="47" name="Freeform 46">
              <a:extLst>
                <a:ext uri="{FF2B5EF4-FFF2-40B4-BE49-F238E27FC236}">
                  <a16:creationId xmlns:a16="http://schemas.microsoft.com/office/drawing/2014/main" id="{75ED51C3-2E64-6C48-7623-4E8B81050B83}"/>
                </a:ext>
              </a:extLst>
            </p:cNvPr>
            <p:cNvSpPr/>
            <p:nvPr/>
          </p:nvSpPr>
          <p:spPr>
            <a:xfrm>
              <a:off x="638302" y="6272622"/>
              <a:ext cx="184560" cy="255014"/>
            </a:xfrm>
            <a:custGeom>
              <a:avLst/>
              <a:gdLst>
                <a:gd name="connsiteX0" fmla="*/ 0 w 184560"/>
                <a:gd name="connsiteY0" fmla="*/ 255014 h 255014"/>
                <a:gd name="connsiteX1" fmla="*/ 0 w 184560"/>
                <a:gd name="connsiteY1" fmla="*/ 0 h 255014"/>
                <a:gd name="connsiteX2" fmla="*/ 182901 w 184560"/>
                <a:gd name="connsiteY2" fmla="*/ 0 h 255014"/>
                <a:gd name="connsiteX3" fmla="*/ 182901 w 184560"/>
                <a:gd name="connsiteY3" fmla="*/ 58967 h 255014"/>
                <a:gd name="connsiteX4" fmla="*/ 67391 w 184560"/>
                <a:gd name="connsiteY4" fmla="*/ 58967 h 255014"/>
                <a:gd name="connsiteX5" fmla="*/ 67391 w 184560"/>
                <a:gd name="connsiteY5" fmla="*/ 98024 h 255014"/>
                <a:gd name="connsiteX6" fmla="*/ 165926 w 184560"/>
                <a:gd name="connsiteY6" fmla="*/ 98024 h 255014"/>
                <a:gd name="connsiteX7" fmla="*/ 165926 w 184560"/>
                <a:gd name="connsiteY7" fmla="*/ 153289 h 255014"/>
                <a:gd name="connsiteX8" fmla="*/ 67391 w 184560"/>
                <a:gd name="connsiteY8" fmla="*/ 153289 h 255014"/>
                <a:gd name="connsiteX9" fmla="*/ 67391 w 184560"/>
                <a:gd name="connsiteY9" fmla="*/ 195792 h 255014"/>
                <a:gd name="connsiteX10" fmla="*/ 184560 w 184560"/>
                <a:gd name="connsiteY10" fmla="*/ 195792 h 255014"/>
                <a:gd name="connsiteX11" fmla="*/ 184560 w 184560"/>
                <a:gd name="connsiteY11" fmla="*/ 255014 h 255014"/>
                <a:gd name="connsiteX12" fmla="*/ 0 w 184560"/>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560" h="255014">
                  <a:moveTo>
                    <a:pt x="0" y="255014"/>
                  </a:moveTo>
                  <a:lnTo>
                    <a:pt x="0" y="0"/>
                  </a:lnTo>
                  <a:lnTo>
                    <a:pt x="182901" y="0"/>
                  </a:lnTo>
                  <a:lnTo>
                    <a:pt x="182901" y="58967"/>
                  </a:lnTo>
                  <a:lnTo>
                    <a:pt x="67391" y="58967"/>
                  </a:lnTo>
                  <a:lnTo>
                    <a:pt x="67391" y="98024"/>
                  </a:lnTo>
                  <a:lnTo>
                    <a:pt x="165926" y="98024"/>
                  </a:lnTo>
                  <a:lnTo>
                    <a:pt x="165926" y="153289"/>
                  </a:lnTo>
                  <a:lnTo>
                    <a:pt x="67391" y="153289"/>
                  </a:lnTo>
                  <a:lnTo>
                    <a:pt x="67391" y="195792"/>
                  </a:lnTo>
                  <a:lnTo>
                    <a:pt x="184560" y="195792"/>
                  </a:lnTo>
                  <a:lnTo>
                    <a:pt x="184560"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48" name="Freeform 47">
              <a:extLst>
                <a:ext uri="{FF2B5EF4-FFF2-40B4-BE49-F238E27FC236}">
                  <a16:creationId xmlns:a16="http://schemas.microsoft.com/office/drawing/2014/main" id="{50896CFB-F3D2-91F3-88B1-4B603D5D066B}"/>
                </a:ext>
              </a:extLst>
            </p:cNvPr>
            <p:cNvSpPr/>
            <p:nvPr/>
          </p:nvSpPr>
          <p:spPr>
            <a:xfrm>
              <a:off x="1372714" y="6272622"/>
              <a:ext cx="184687" cy="255014"/>
            </a:xfrm>
            <a:custGeom>
              <a:avLst/>
              <a:gdLst>
                <a:gd name="connsiteX0" fmla="*/ 0 w 184687"/>
                <a:gd name="connsiteY0" fmla="*/ 255014 h 255014"/>
                <a:gd name="connsiteX1" fmla="*/ 0 w 184687"/>
                <a:gd name="connsiteY1" fmla="*/ 0 h 255014"/>
                <a:gd name="connsiteX2" fmla="*/ 183029 w 184687"/>
                <a:gd name="connsiteY2" fmla="*/ 0 h 255014"/>
                <a:gd name="connsiteX3" fmla="*/ 183029 w 184687"/>
                <a:gd name="connsiteY3" fmla="*/ 58967 h 255014"/>
                <a:gd name="connsiteX4" fmla="*/ 67519 w 184687"/>
                <a:gd name="connsiteY4" fmla="*/ 58967 h 255014"/>
                <a:gd name="connsiteX5" fmla="*/ 67519 w 184687"/>
                <a:gd name="connsiteY5" fmla="*/ 98024 h 255014"/>
                <a:gd name="connsiteX6" fmla="*/ 166053 w 184687"/>
                <a:gd name="connsiteY6" fmla="*/ 98024 h 255014"/>
                <a:gd name="connsiteX7" fmla="*/ 166053 w 184687"/>
                <a:gd name="connsiteY7" fmla="*/ 153289 h 255014"/>
                <a:gd name="connsiteX8" fmla="*/ 67519 w 184687"/>
                <a:gd name="connsiteY8" fmla="*/ 153289 h 255014"/>
                <a:gd name="connsiteX9" fmla="*/ 67519 w 184687"/>
                <a:gd name="connsiteY9" fmla="*/ 195792 h 255014"/>
                <a:gd name="connsiteX10" fmla="*/ 184688 w 184687"/>
                <a:gd name="connsiteY10" fmla="*/ 195792 h 255014"/>
                <a:gd name="connsiteX11" fmla="*/ 184688 w 184687"/>
                <a:gd name="connsiteY11" fmla="*/ 255014 h 255014"/>
                <a:gd name="connsiteX12" fmla="*/ 0 w 184687"/>
                <a:gd name="connsiteY12" fmla="*/ 255014 h 2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87" h="255014">
                  <a:moveTo>
                    <a:pt x="0" y="255014"/>
                  </a:moveTo>
                  <a:lnTo>
                    <a:pt x="0" y="0"/>
                  </a:lnTo>
                  <a:lnTo>
                    <a:pt x="183029" y="0"/>
                  </a:lnTo>
                  <a:lnTo>
                    <a:pt x="183029" y="58967"/>
                  </a:lnTo>
                  <a:lnTo>
                    <a:pt x="67519" y="58967"/>
                  </a:lnTo>
                  <a:lnTo>
                    <a:pt x="67519" y="98024"/>
                  </a:lnTo>
                  <a:lnTo>
                    <a:pt x="166053" y="98024"/>
                  </a:lnTo>
                  <a:lnTo>
                    <a:pt x="166053" y="153289"/>
                  </a:lnTo>
                  <a:lnTo>
                    <a:pt x="67519" y="153289"/>
                  </a:lnTo>
                  <a:lnTo>
                    <a:pt x="67519" y="195792"/>
                  </a:lnTo>
                  <a:lnTo>
                    <a:pt x="184688" y="195792"/>
                  </a:lnTo>
                  <a:lnTo>
                    <a:pt x="184688" y="255014"/>
                  </a:lnTo>
                  <a:lnTo>
                    <a:pt x="0" y="255014"/>
                  </a:lnTo>
                  <a:close/>
                </a:path>
              </a:pathLst>
            </a:custGeom>
            <a:solidFill>
              <a:srgbClr val="14336A"/>
            </a:solidFill>
            <a:ln w="0" cap="flat">
              <a:noFill/>
              <a:prstDash val="solid"/>
              <a:miter/>
            </a:ln>
          </p:spPr>
          <p:txBody>
            <a:bodyPr rtlCol="0" anchor="ctr"/>
            <a:lstStyle/>
            <a:p>
              <a:endParaRPr lang="en-GB" sz="1013"/>
            </a:p>
          </p:txBody>
        </p:sp>
        <p:sp>
          <p:nvSpPr>
            <p:cNvPr id="49" name="Freeform 48">
              <a:extLst>
                <a:ext uri="{FF2B5EF4-FFF2-40B4-BE49-F238E27FC236}">
                  <a16:creationId xmlns:a16="http://schemas.microsoft.com/office/drawing/2014/main" id="{B77CF311-4250-0061-0A39-1CE08EC7AE6E}"/>
                </a:ext>
              </a:extLst>
            </p:cNvPr>
            <p:cNvSpPr/>
            <p:nvPr/>
          </p:nvSpPr>
          <p:spPr>
            <a:xfrm>
              <a:off x="1598628" y="6272366"/>
              <a:ext cx="495989" cy="255525"/>
            </a:xfrm>
            <a:custGeom>
              <a:avLst/>
              <a:gdLst>
                <a:gd name="connsiteX0" fmla="*/ 392733 w 495989"/>
                <a:gd name="connsiteY0" fmla="*/ 0 h 255525"/>
                <a:gd name="connsiteX1" fmla="*/ 328533 w 495989"/>
                <a:gd name="connsiteY1" fmla="*/ 0 h 255525"/>
                <a:gd name="connsiteX2" fmla="*/ 247740 w 495989"/>
                <a:gd name="connsiteY2" fmla="*/ 199876 h 255525"/>
                <a:gd name="connsiteX3" fmla="*/ 235231 w 495989"/>
                <a:gd name="connsiteY3" fmla="*/ 199876 h 255525"/>
                <a:gd name="connsiteX4" fmla="*/ 209832 w 495989"/>
                <a:gd name="connsiteY4" fmla="*/ 196686 h 255525"/>
                <a:gd name="connsiteX5" fmla="*/ 192474 w 495989"/>
                <a:gd name="connsiteY5" fmla="*/ 186475 h 255525"/>
                <a:gd name="connsiteX6" fmla="*/ 179710 w 495989"/>
                <a:gd name="connsiteY6" fmla="*/ 168095 h 255525"/>
                <a:gd name="connsiteX7" fmla="*/ 178689 w 495989"/>
                <a:gd name="connsiteY7" fmla="*/ 166181 h 255525"/>
                <a:gd name="connsiteX8" fmla="*/ 180603 w 495989"/>
                <a:gd name="connsiteY8" fmla="*/ 165160 h 255525"/>
                <a:gd name="connsiteX9" fmla="*/ 222978 w 495989"/>
                <a:gd name="connsiteY9" fmla="*/ 88068 h 255525"/>
                <a:gd name="connsiteX10" fmla="*/ 210853 w 495989"/>
                <a:gd name="connsiteY10" fmla="*/ 42503 h 255525"/>
                <a:gd name="connsiteX11" fmla="*/ 177413 w 495989"/>
                <a:gd name="connsiteY11" fmla="*/ 11615 h 255525"/>
                <a:gd name="connsiteX12" fmla="*/ 128401 w 495989"/>
                <a:gd name="connsiteY12" fmla="*/ 511 h 255525"/>
                <a:gd name="connsiteX13" fmla="*/ 0 w 495989"/>
                <a:gd name="connsiteY13" fmla="*/ 511 h 255525"/>
                <a:gd name="connsiteX14" fmla="*/ 0 w 495989"/>
                <a:gd name="connsiteY14" fmla="*/ 255526 h 255525"/>
                <a:gd name="connsiteX15" fmla="*/ 67519 w 495989"/>
                <a:gd name="connsiteY15" fmla="*/ 255526 h 255525"/>
                <a:gd name="connsiteX16" fmla="*/ 67519 w 495989"/>
                <a:gd name="connsiteY16" fmla="*/ 182773 h 255525"/>
                <a:gd name="connsiteX17" fmla="*/ 80793 w 495989"/>
                <a:gd name="connsiteY17" fmla="*/ 182773 h 255525"/>
                <a:gd name="connsiteX18" fmla="*/ 111808 w 495989"/>
                <a:gd name="connsiteY18" fmla="*/ 182391 h 255525"/>
                <a:gd name="connsiteX19" fmla="*/ 113340 w 495989"/>
                <a:gd name="connsiteY19" fmla="*/ 182391 h 255525"/>
                <a:gd name="connsiteX20" fmla="*/ 113978 w 495989"/>
                <a:gd name="connsiteY20" fmla="*/ 183794 h 255525"/>
                <a:gd name="connsiteX21" fmla="*/ 158012 w 495989"/>
                <a:gd name="connsiteY21" fmla="*/ 239443 h 255525"/>
                <a:gd name="connsiteX22" fmla="*/ 217235 w 495989"/>
                <a:gd name="connsiteY22" fmla="*/ 255526 h 255525"/>
                <a:gd name="connsiteX23" fmla="*/ 296624 w 495989"/>
                <a:gd name="connsiteY23" fmla="*/ 255526 h 255525"/>
                <a:gd name="connsiteX24" fmla="*/ 310025 w 495989"/>
                <a:gd name="connsiteY24" fmla="*/ 220426 h 255525"/>
                <a:gd name="connsiteX25" fmla="*/ 411368 w 495989"/>
                <a:gd name="connsiteY25" fmla="*/ 220426 h 255525"/>
                <a:gd name="connsiteX26" fmla="*/ 424897 w 495989"/>
                <a:gd name="connsiteY26" fmla="*/ 255526 h 255525"/>
                <a:gd name="connsiteX27" fmla="*/ 495990 w 495989"/>
                <a:gd name="connsiteY27" fmla="*/ 255526 h 255525"/>
                <a:gd name="connsiteX28" fmla="*/ 392861 w 495989"/>
                <a:gd name="connsiteY28" fmla="*/ 256 h 255525"/>
                <a:gd name="connsiteX29" fmla="*/ 150609 w 495989"/>
                <a:gd name="connsiteY29" fmla="*/ 107213 h 255525"/>
                <a:gd name="connsiteX30" fmla="*/ 139633 w 495989"/>
                <a:gd name="connsiteY30" fmla="*/ 119467 h 255525"/>
                <a:gd name="connsiteX31" fmla="*/ 124317 w 495989"/>
                <a:gd name="connsiteY31" fmla="*/ 124061 h 255525"/>
                <a:gd name="connsiteX32" fmla="*/ 67391 w 495989"/>
                <a:gd name="connsiteY32" fmla="*/ 124061 h 255525"/>
                <a:gd name="connsiteX33" fmla="*/ 67391 w 495989"/>
                <a:gd name="connsiteY33" fmla="*/ 59478 h 255525"/>
                <a:gd name="connsiteX34" fmla="*/ 124572 w 495989"/>
                <a:gd name="connsiteY34" fmla="*/ 59478 h 255525"/>
                <a:gd name="connsiteX35" fmla="*/ 139505 w 495989"/>
                <a:gd name="connsiteY35" fmla="*/ 64200 h 255525"/>
                <a:gd name="connsiteX36" fmla="*/ 150482 w 495989"/>
                <a:gd name="connsiteY36" fmla="*/ 75815 h 255525"/>
                <a:gd name="connsiteX37" fmla="*/ 154566 w 495989"/>
                <a:gd name="connsiteY37" fmla="*/ 90238 h 255525"/>
                <a:gd name="connsiteX38" fmla="*/ 150482 w 495989"/>
                <a:gd name="connsiteY38" fmla="*/ 107341 h 255525"/>
                <a:gd name="connsiteX39" fmla="*/ 330957 w 495989"/>
                <a:gd name="connsiteY39" fmla="*/ 165287 h 255525"/>
                <a:gd name="connsiteX40" fmla="*/ 356102 w 495989"/>
                <a:gd name="connsiteY40" fmla="*/ 99938 h 255525"/>
                <a:gd name="connsiteX41" fmla="*/ 358527 w 495989"/>
                <a:gd name="connsiteY41" fmla="*/ 88579 h 255525"/>
                <a:gd name="connsiteX42" fmla="*/ 362994 w 495989"/>
                <a:gd name="connsiteY42" fmla="*/ 88579 h 255525"/>
                <a:gd name="connsiteX43" fmla="*/ 365164 w 495989"/>
                <a:gd name="connsiteY43" fmla="*/ 99556 h 255525"/>
                <a:gd name="connsiteX44" fmla="*/ 390435 w 495989"/>
                <a:gd name="connsiteY44" fmla="*/ 165160 h 255525"/>
                <a:gd name="connsiteX45" fmla="*/ 331085 w 495989"/>
                <a:gd name="connsiteY45" fmla="*/ 165160 h 2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5989" h="255525">
                  <a:moveTo>
                    <a:pt x="392733" y="0"/>
                  </a:moveTo>
                  <a:lnTo>
                    <a:pt x="328533" y="0"/>
                  </a:lnTo>
                  <a:lnTo>
                    <a:pt x="247740" y="199876"/>
                  </a:lnTo>
                  <a:lnTo>
                    <a:pt x="235231" y="199876"/>
                  </a:lnTo>
                  <a:cubicBezTo>
                    <a:pt x="225148" y="199876"/>
                    <a:pt x="216597" y="198728"/>
                    <a:pt x="209832" y="196686"/>
                  </a:cubicBezTo>
                  <a:cubicBezTo>
                    <a:pt x="202940" y="194516"/>
                    <a:pt x="197068" y="191070"/>
                    <a:pt x="192474" y="186475"/>
                  </a:cubicBezTo>
                  <a:cubicBezTo>
                    <a:pt x="187879" y="181880"/>
                    <a:pt x="183539" y="175754"/>
                    <a:pt x="179710" y="168095"/>
                  </a:cubicBezTo>
                  <a:lnTo>
                    <a:pt x="178689" y="166181"/>
                  </a:lnTo>
                  <a:lnTo>
                    <a:pt x="180603" y="165160"/>
                  </a:lnTo>
                  <a:cubicBezTo>
                    <a:pt x="208683" y="149588"/>
                    <a:pt x="222978" y="123678"/>
                    <a:pt x="222978" y="88068"/>
                  </a:cubicBezTo>
                  <a:cubicBezTo>
                    <a:pt x="222978" y="70965"/>
                    <a:pt x="218894" y="55649"/>
                    <a:pt x="210853" y="42503"/>
                  </a:cubicBezTo>
                  <a:cubicBezTo>
                    <a:pt x="202812" y="29356"/>
                    <a:pt x="191580" y="18890"/>
                    <a:pt x="177413" y="11615"/>
                  </a:cubicBezTo>
                  <a:cubicBezTo>
                    <a:pt x="163118" y="4212"/>
                    <a:pt x="146653" y="511"/>
                    <a:pt x="128401" y="511"/>
                  </a:cubicBezTo>
                  <a:lnTo>
                    <a:pt x="0" y="511"/>
                  </a:lnTo>
                  <a:lnTo>
                    <a:pt x="0" y="255526"/>
                  </a:lnTo>
                  <a:lnTo>
                    <a:pt x="67519" y="255526"/>
                  </a:lnTo>
                  <a:lnTo>
                    <a:pt x="67519" y="182773"/>
                  </a:lnTo>
                  <a:lnTo>
                    <a:pt x="80793" y="182773"/>
                  </a:lnTo>
                  <a:cubicBezTo>
                    <a:pt x="84239" y="182773"/>
                    <a:pt x="104916" y="182773"/>
                    <a:pt x="111808" y="182391"/>
                  </a:cubicBezTo>
                  <a:lnTo>
                    <a:pt x="113340" y="182391"/>
                  </a:lnTo>
                  <a:cubicBezTo>
                    <a:pt x="113340" y="182391"/>
                    <a:pt x="113978" y="183794"/>
                    <a:pt x="113978" y="183794"/>
                  </a:cubicBezTo>
                  <a:cubicBezTo>
                    <a:pt x="124955" y="210087"/>
                    <a:pt x="139760" y="228722"/>
                    <a:pt x="158012" y="239443"/>
                  </a:cubicBezTo>
                  <a:cubicBezTo>
                    <a:pt x="176392" y="250165"/>
                    <a:pt x="196303" y="255526"/>
                    <a:pt x="217235" y="255526"/>
                  </a:cubicBezTo>
                  <a:lnTo>
                    <a:pt x="296624" y="255526"/>
                  </a:lnTo>
                  <a:lnTo>
                    <a:pt x="310025" y="220426"/>
                  </a:lnTo>
                  <a:lnTo>
                    <a:pt x="411368" y="220426"/>
                  </a:lnTo>
                  <a:lnTo>
                    <a:pt x="424897" y="255526"/>
                  </a:lnTo>
                  <a:lnTo>
                    <a:pt x="495990" y="255526"/>
                  </a:lnTo>
                  <a:lnTo>
                    <a:pt x="392861" y="256"/>
                  </a:lnTo>
                  <a:close/>
                  <a:moveTo>
                    <a:pt x="150609" y="107213"/>
                  </a:moveTo>
                  <a:cubicBezTo>
                    <a:pt x="147929" y="112319"/>
                    <a:pt x="144228" y="116531"/>
                    <a:pt x="139633" y="119467"/>
                  </a:cubicBezTo>
                  <a:cubicBezTo>
                    <a:pt x="135038" y="122530"/>
                    <a:pt x="129932" y="124061"/>
                    <a:pt x="124317" y="124061"/>
                  </a:cubicBezTo>
                  <a:lnTo>
                    <a:pt x="67391" y="124061"/>
                  </a:lnTo>
                  <a:lnTo>
                    <a:pt x="67391" y="59478"/>
                  </a:lnTo>
                  <a:lnTo>
                    <a:pt x="124572" y="59478"/>
                  </a:lnTo>
                  <a:cubicBezTo>
                    <a:pt x="129805" y="59478"/>
                    <a:pt x="134910" y="61010"/>
                    <a:pt x="139505" y="64200"/>
                  </a:cubicBezTo>
                  <a:cubicBezTo>
                    <a:pt x="144100" y="67264"/>
                    <a:pt x="147801" y="71093"/>
                    <a:pt x="150482" y="75815"/>
                  </a:cubicBezTo>
                  <a:cubicBezTo>
                    <a:pt x="153162" y="80538"/>
                    <a:pt x="154566" y="85388"/>
                    <a:pt x="154566" y="90238"/>
                  </a:cubicBezTo>
                  <a:cubicBezTo>
                    <a:pt x="154566" y="96492"/>
                    <a:pt x="153162" y="102236"/>
                    <a:pt x="150482" y="107341"/>
                  </a:cubicBezTo>
                  <a:close/>
                  <a:moveTo>
                    <a:pt x="330957" y="165287"/>
                  </a:moveTo>
                  <a:lnTo>
                    <a:pt x="356102" y="99938"/>
                  </a:lnTo>
                  <a:lnTo>
                    <a:pt x="358527" y="88579"/>
                  </a:lnTo>
                  <a:lnTo>
                    <a:pt x="362994" y="88579"/>
                  </a:lnTo>
                  <a:lnTo>
                    <a:pt x="365164" y="99556"/>
                  </a:lnTo>
                  <a:lnTo>
                    <a:pt x="390435" y="165160"/>
                  </a:lnTo>
                  <a:lnTo>
                    <a:pt x="331085" y="165160"/>
                  </a:lnTo>
                  <a:close/>
                </a:path>
              </a:pathLst>
            </a:custGeom>
            <a:solidFill>
              <a:srgbClr val="14336A"/>
            </a:solidFill>
            <a:ln w="0" cap="flat">
              <a:noFill/>
              <a:prstDash val="solid"/>
              <a:miter/>
            </a:ln>
          </p:spPr>
          <p:txBody>
            <a:bodyPr rtlCol="0" anchor="ctr"/>
            <a:lstStyle/>
            <a:p>
              <a:endParaRPr lang="en-GB" sz="1013"/>
            </a:p>
          </p:txBody>
        </p:sp>
        <p:sp>
          <p:nvSpPr>
            <p:cNvPr id="50" name="Freeform 49">
              <a:extLst>
                <a:ext uri="{FF2B5EF4-FFF2-40B4-BE49-F238E27FC236}">
                  <a16:creationId xmlns:a16="http://schemas.microsoft.com/office/drawing/2014/main" id="{35FECDEE-1E68-A8BE-BEBB-4D0AC36CC8F4}"/>
                </a:ext>
              </a:extLst>
            </p:cNvPr>
            <p:cNvSpPr/>
            <p:nvPr/>
          </p:nvSpPr>
          <p:spPr>
            <a:xfrm>
              <a:off x="899443" y="6332483"/>
              <a:ext cx="126996" cy="59477"/>
            </a:xfrm>
            <a:custGeom>
              <a:avLst/>
              <a:gdLst>
                <a:gd name="connsiteX0" fmla="*/ 113850 w 126996"/>
                <a:gd name="connsiteY0" fmla="*/ 4084 h 59477"/>
                <a:gd name="connsiteX1" fmla="*/ 101342 w 126996"/>
                <a:gd name="connsiteY1" fmla="*/ 0 h 59477"/>
                <a:gd name="connsiteX2" fmla="*/ 0 w 126996"/>
                <a:gd name="connsiteY2" fmla="*/ 0 h 59477"/>
                <a:gd name="connsiteX3" fmla="*/ 0 w 126996"/>
                <a:gd name="connsiteY3" fmla="*/ 59478 h 59477"/>
                <a:gd name="connsiteX4" fmla="*/ 101215 w 126996"/>
                <a:gd name="connsiteY4" fmla="*/ 59478 h 59477"/>
                <a:gd name="connsiteX5" fmla="*/ 113978 w 126996"/>
                <a:gd name="connsiteY5" fmla="*/ 55649 h 59477"/>
                <a:gd name="connsiteX6" fmla="*/ 123423 w 126996"/>
                <a:gd name="connsiteY6" fmla="*/ 45055 h 59477"/>
                <a:gd name="connsiteX7" fmla="*/ 126997 w 126996"/>
                <a:gd name="connsiteY7" fmla="*/ 30122 h 59477"/>
                <a:gd name="connsiteX8" fmla="*/ 123423 w 126996"/>
                <a:gd name="connsiteY8" fmla="*/ 15316 h 59477"/>
                <a:gd name="connsiteX9" fmla="*/ 113978 w 126996"/>
                <a:gd name="connsiteY9" fmla="*/ 4212 h 5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996" h="59477">
                  <a:moveTo>
                    <a:pt x="113850" y="4084"/>
                  </a:moveTo>
                  <a:cubicBezTo>
                    <a:pt x="110021" y="1404"/>
                    <a:pt x="105809" y="0"/>
                    <a:pt x="101342" y="0"/>
                  </a:cubicBezTo>
                  <a:lnTo>
                    <a:pt x="0" y="0"/>
                  </a:lnTo>
                  <a:lnTo>
                    <a:pt x="0" y="59478"/>
                  </a:lnTo>
                  <a:lnTo>
                    <a:pt x="101215" y="59478"/>
                  </a:lnTo>
                  <a:cubicBezTo>
                    <a:pt x="105809" y="59478"/>
                    <a:pt x="110149" y="58202"/>
                    <a:pt x="113978" y="55649"/>
                  </a:cubicBezTo>
                  <a:cubicBezTo>
                    <a:pt x="117935" y="53096"/>
                    <a:pt x="121126" y="49522"/>
                    <a:pt x="123423" y="45055"/>
                  </a:cubicBezTo>
                  <a:cubicBezTo>
                    <a:pt x="125720" y="40588"/>
                    <a:pt x="126997" y="35483"/>
                    <a:pt x="126997" y="30122"/>
                  </a:cubicBezTo>
                  <a:cubicBezTo>
                    <a:pt x="126997" y="24761"/>
                    <a:pt x="125848" y="19911"/>
                    <a:pt x="123423" y="15316"/>
                  </a:cubicBezTo>
                  <a:cubicBezTo>
                    <a:pt x="120998" y="10721"/>
                    <a:pt x="117807" y="7020"/>
                    <a:pt x="113978" y="4212"/>
                  </a:cubicBezTo>
                  <a:close/>
                </a:path>
              </a:pathLst>
            </a:custGeom>
            <a:solidFill>
              <a:srgbClr val="EC607E"/>
            </a:solidFill>
            <a:ln w="0" cap="flat">
              <a:noFill/>
              <a:prstDash val="solid"/>
              <a:miter/>
            </a:ln>
          </p:spPr>
          <p:txBody>
            <a:bodyPr rtlCol="0" anchor="ctr"/>
            <a:lstStyle/>
            <a:p>
              <a:endParaRPr lang="en-GB" sz="1013"/>
            </a:p>
          </p:txBody>
        </p:sp>
        <p:sp>
          <p:nvSpPr>
            <p:cNvPr id="51" name="Freeform 50">
              <a:extLst>
                <a:ext uri="{FF2B5EF4-FFF2-40B4-BE49-F238E27FC236}">
                  <a16:creationId xmlns:a16="http://schemas.microsoft.com/office/drawing/2014/main" id="{5DF0D7DA-6F92-9BE4-063C-F6982F6B332B}"/>
                </a:ext>
              </a:extLst>
            </p:cNvPr>
            <p:cNvSpPr/>
            <p:nvPr/>
          </p:nvSpPr>
          <p:spPr>
            <a:xfrm>
              <a:off x="899316" y="6456416"/>
              <a:ext cx="123040" cy="71220"/>
            </a:xfrm>
            <a:custGeom>
              <a:avLst/>
              <a:gdLst>
                <a:gd name="connsiteX0" fmla="*/ 0 w 123040"/>
                <a:gd name="connsiteY0" fmla="*/ 0 h 71220"/>
                <a:gd name="connsiteX1" fmla="*/ 0 w 123040"/>
                <a:gd name="connsiteY1" fmla="*/ 71220 h 71220"/>
                <a:gd name="connsiteX2" fmla="*/ 123040 w 123040"/>
                <a:gd name="connsiteY2" fmla="*/ 71220 h 71220"/>
                <a:gd name="connsiteX3" fmla="*/ 83729 w 123040"/>
                <a:gd name="connsiteY3" fmla="*/ 0 h 71220"/>
                <a:gd name="connsiteX4" fmla="*/ 0 w 123040"/>
                <a:gd name="connsiteY4" fmla="*/ 0 h 7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0" h="71220">
                  <a:moveTo>
                    <a:pt x="0" y="0"/>
                  </a:moveTo>
                  <a:lnTo>
                    <a:pt x="0" y="71220"/>
                  </a:lnTo>
                  <a:lnTo>
                    <a:pt x="123040" y="71220"/>
                  </a:lnTo>
                  <a:lnTo>
                    <a:pt x="83729" y="0"/>
                  </a:lnTo>
                  <a:lnTo>
                    <a:pt x="0" y="0"/>
                  </a:lnTo>
                  <a:close/>
                </a:path>
              </a:pathLst>
            </a:custGeom>
            <a:solidFill>
              <a:srgbClr val="EC607E"/>
            </a:solidFill>
            <a:ln w="0" cap="flat">
              <a:noFill/>
              <a:prstDash val="solid"/>
              <a:miter/>
            </a:ln>
          </p:spPr>
          <p:txBody>
            <a:bodyPr rtlCol="0" anchor="ctr"/>
            <a:lstStyle/>
            <a:p>
              <a:endParaRPr lang="en-GB" sz="1013"/>
            </a:p>
          </p:txBody>
        </p:sp>
        <p:sp>
          <p:nvSpPr>
            <p:cNvPr id="52" name="Freeform 51">
              <a:extLst>
                <a:ext uri="{FF2B5EF4-FFF2-40B4-BE49-F238E27FC236}">
                  <a16:creationId xmlns:a16="http://schemas.microsoft.com/office/drawing/2014/main" id="{25999585-7124-725C-6111-90AA2A07799E}"/>
                </a:ext>
              </a:extLst>
            </p:cNvPr>
            <p:cNvSpPr/>
            <p:nvPr/>
          </p:nvSpPr>
          <p:spPr>
            <a:xfrm>
              <a:off x="1036140" y="6272622"/>
              <a:ext cx="307855" cy="255142"/>
            </a:xfrm>
            <a:custGeom>
              <a:avLst/>
              <a:gdLst>
                <a:gd name="connsiteX0" fmla="*/ 290497 w 307855"/>
                <a:gd name="connsiteY0" fmla="*/ 60754 h 255142"/>
                <a:gd name="connsiteX1" fmla="*/ 242251 w 307855"/>
                <a:gd name="connsiteY1" fmla="*/ 15954 h 255142"/>
                <a:gd name="connsiteX2" fmla="*/ 170010 w 307855"/>
                <a:gd name="connsiteY2" fmla="*/ 0 h 255142"/>
                <a:gd name="connsiteX3" fmla="*/ 0 w 307855"/>
                <a:gd name="connsiteY3" fmla="*/ 0 h 255142"/>
                <a:gd name="connsiteX4" fmla="*/ 18635 w 307855"/>
                <a:gd name="connsiteY4" fmla="*/ 7658 h 255142"/>
                <a:gd name="connsiteX5" fmla="*/ 53990 w 307855"/>
                <a:gd name="connsiteY5" fmla="*/ 41481 h 255142"/>
                <a:gd name="connsiteX6" fmla="*/ 66753 w 307855"/>
                <a:gd name="connsiteY6" fmla="*/ 89983 h 255142"/>
                <a:gd name="connsiteX7" fmla="*/ 54245 w 307855"/>
                <a:gd name="connsiteY7" fmla="*/ 138484 h 255142"/>
                <a:gd name="connsiteX8" fmla="*/ 21826 w 307855"/>
                <a:gd name="connsiteY8" fmla="*/ 170648 h 255142"/>
                <a:gd name="connsiteX9" fmla="*/ 73645 w 307855"/>
                <a:gd name="connsiteY9" fmla="*/ 255142 h 255142"/>
                <a:gd name="connsiteX10" fmla="*/ 170776 w 307855"/>
                <a:gd name="connsiteY10" fmla="*/ 255142 h 255142"/>
                <a:gd name="connsiteX11" fmla="*/ 242762 w 307855"/>
                <a:gd name="connsiteY11" fmla="*/ 239188 h 255142"/>
                <a:gd name="connsiteX12" fmla="*/ 290753 w 307855"/>
                <a:gd name="connsiteY12" fmla="*/ 194388 h 255142"/>
                <a:gd name="connsiteX13" fmla="*/ 307856 w 307855"/>
                <a:gd name="connsiteY13" fmla="*/ 127507 h 255142"/>
                <a:gd name="connsiteX14" fmla="*/ 290753 w 307855"/>
                <a:gd name="connsiteY14" fmla="*/ 60882 h 255142"/>
                <a:gd name="connsiteX15" fmla="*/ 216852 w 307855"/>
                <a:gd name="connsiteY15" fmla="*/ 173711 h 255142"/>
                <a:gd name="connsiteX16" fmla="*/ 168095 w 307855"/>
                <a:gd name="connsiteY16" fmla="*/ 189793 h 255142"/>
                <a:gd name="connsiteX17" fmla="*/ 129167 w 307855"/>
                <a:gd name="connsiteY17" fmla="*/ 189793 h 255142"/>
                <a:gd name="connsiteX18" fmla="*/ 129167 w 307855"/>
                <a:gd name="connsiteY18" fmla="*/ 65221 h 255142"/>
                <a:gd name="connsiteX19" fmla="*/ 168095 w 307855"/>
                <a:gd name="connsiteY19" fmla="*/ 65221 h 255142"/>
                <a:gd name="connsiteX20" fmla="*/ 217235 w 307855"/>
                <a:gd name="connsiteY20" fmla="*/ 81941 h 255142"/>
                <a:gd name="connsiteX21" fmla="*/ 233827 w 307855"/>
                <a:gd name="connsiteY21" fmla="*/ 128145 h 255142"/>
                <a:gd name="connsiteX22" fmla="*/ 216980 w 307855"/>
                <a:gd name="connsiteY22" fmla="*/ 173711 h 2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7855" h="255142">
                  <a:moveTo>
                    <a:pt x="290497" y="60754"/>
                  </a:moveTo>
                  <a:cubicBezTo>
                    <a:pt x="279138" y="41609"/>
                    <a:pt x="262928" y="26548"/>
                    <a:pt x="242251" y="15954"/>
                  </a:cubicBezTo>
                  <a:cubicBezTo>
                    <a:pt x="221574" y="5360"/>
                    <a:pt x="197196" y="0"/>
                    <a:pt x="170010" y="0"/>
                  </a:cubicBezTo>
                  <a:lnTo>
                    <a:pt x="0" y="0"/>
                  </a:lnTo>
                  <a:cubicBezTo>
                    <a:pt x="6509" y="1914"/>
                    <a:pt x="12764" y="4467"/>
                    <a:pt x="18635" y="7658"/>
                  </a:cubicBezTo>
                  <a:cubicBezTo>
                    <a:pt x="33696" y="15699"/>
                    <a:pt x="45566" y="27059"/>
                    <a:pt x="53990" y="41481"/>
                  </a:cubicBezTo>
                  <a:cubicBezTo>
                    <a:pt x="62414" y="55776"/>
                    <a:pt x="66753" y="72114"/>
                    <a:pt x="66753" y="89983"/>
                  </a:cubicBezTo>
                  <a:cubicBezTo>
                    <a:pt x="66753" y="107851"/>
                    <a:pt x="62541" y="124316"/>
                    <a:pt x="54245" y="138484"/>
                  </a:cubicBezTo>
                  <a:cubicBezTo>
                    <a:pt x="46331" y="152013"/>
                    <a:pt x="35483" y="162735"/>
                    <a:pt x="21826" y="170648"/>
                  </a:cubicBezTo>
                  <a:lnTo>
                    <a:pt x="73645" y="255142"/>
                  </a:lnTo>
                  <a:lnTo>
                    <a:pt x="170776" y="255142"/>
                  </a:lnTo>
                  <a:cubicBezTo>
                    <a:pt x="197834" y="255142"/>
                    <a:pt x="222085" y="249781"/>
                    <a:pt x="242762" y="239188"/>
                  </a:cubicBezTo>
                  <a:cubicBezTo>
                    <a:pt x="263311" y="228594"/>
                    <a:pt x="279521" y="213533"/>
                    <a:pt x="290753" y="194388"/>
                  </a:cubicBezTo>
                  <a:cubicBezTo>
                    <a:pt x="302112" y="175115"/>
                    <a:pt x="307856" y="152651"/>
                    <a:pt x="307856" y="127507"/>
                  </a:cubicBezTo>
                  <a:cubicBezTo>
                    <a:pt x="307856" y="102363"/>
                    <a:pt x="302112" y="80027"/>
                    <a:pt x="290753" y="60882"/>
                  </a:cubicBezTo>
                  <a:close/>
                  <a:moveTo>
                    <a:pt x="216852" y="173711"/>
                  </a:moveTo>
                  <a:cubicBezTo>
                    <a:pt x="205620" y="184432"/>
                    <a:pt x="189155" y="189793"/>
                    <a:pt x="168095" y="189793"/>
                  </a:cubicBezTo>
                  <a:lnTo>
                    <a:pt x="129167" y="189793"/>
                  </a:lnTo>
                  <a:lnTo>
                    <a:pt x="129167" y="65221"/>
                  </a:lnTo>
                  <a:lnTo>
                    <a:pt x="168095" y="65221"/>
                  </a:lnTo>
                  <a:cubicBezTo>
                    <a:pt x="189666" y="65221"/>
                    <a:pt x="206258" y="70837"/>
                    <a:pt x="217235" y="81941"/>
                  </a:cubicBezTo>
                  <a:cubicBezTo>
                    <a:pt x="228211" y="93046"/>
                    <a:pt x="233827" y="108490"/>
                    <a:pt x="233827" y="128145"/>
                  </a:cubicBezTo>
                  <a:cubicBezTo>
                    <a:pt x="233827" y="147801"/>
                    <a:pt x="228084" y="163118"/>
                    <a:pt x="216980" y="173711"/>
                  </a:cubicBezTo>
                  <a:close/>
                </a:path>
              </a:pathLst>
            </a:custGeom>
            <a:solidFill>
              <a:srgbClr val="EC607E"/>
            </a:solidFill>
            <a:ln w="0" cap="flat">
              <a:noFill/>
              <a:prstDash val="solid"/>
              <a:miter/>
            </a:ln>
          </p:spPr>
          <p:txBody>
            <a:bodyPr rtlCol="0" anchor="ctr"/>
            <a:lstStyle/>
            <a:p>
              <a:endParaRPr lang="en-GB" sz="1013"/>
            </a:p>
          </p:txBody>
        </p:sp>
      </p:grpSp>
    </p:spTree>
    <p:extLst>
      <p:ext uri="{BB962C8B-B14F-4D97-AF65-F5344CB8AC3E}">
        <p14:creationId xmlns:p14="http://schemas.microsoft.com/office/powerpoint/2010/main" val="1681331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01" y="405000"/>
            <a:ext cx="8070600" cy="369332"/>
          </a:xfrm>
          <a:prstGeom prst="rect">
            <a:avLst/>
          </a:prstGeom>
        </p:spPr>
        <p:txBody>
          <a:bodyPr vert="horz" wrap="square" lIns="0" tIns="0" rIns="0" bIns="0" rtlCol="0" anchor="t" anchorCtr="0">
            <a:sp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9B88AC30-DE88-4EDE-6859-F4C7275EB6FB}"/>
              </a:ext>
            </a:extLst>
          </p:cNvPr>
          <p:cNvSpPr>
            <a:spLocks noGrp="1"/>
          </p:cNvSpPr>
          <p:nvPr>
            <p:ph type="body" idx="1"/>
          </p:nvPr>
        </p:nvSpPr>
        <p:spPr>
          <a:xfrm>
            <a:off x="540001" y="882650"/>
            <a:ext cx="8070600" cy="337185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188">
            <a:extLst>
              <a:ext uri="{FF2B5EF4-FFF2-40B4-BE49-F238E27FC236}">
                <a16:creationId xmlns:a16="http://schemas.microsoft.com/office/drawing/2014/main" id="{1DB2FC37-D500-B73F-EA98-5050F97721CD}"/>
              </a:ext>
            </a:extLst>
          </p:cNvPr>
          <p:cNvSpPr>
            <a:spLocks noGrp="1"/>
          </p:cNvSpPr>
          <p:nvPr>
            <p:ph type="sldNum" sz="quarter" idx="4"/>
          </p:nvPr>
        </p:nvSpPr>
        <p:spPr>
          <a:xfrm>
            <a:off x="7867650" y="4711500"/>
            <a:ext cx="742951" cy="432000"/>
          </a:xfrm>
          <a:prstGeom prst="rect">
            <a:avLst/>
          </a:prstGeom>
        </p:spPr>
        <p:txBody>
          <a:bodyPr lIns="0" tIns="0" rIns="0" bIns="0"/>
          <a:lstStyle>
            <a:lvl1pPr algn="r">
              <a:defRPr sz="1000"/>
            </a:lvl1pPr>
          </a:lstStyle>
          <a:p>
            <a:fld id="{33DC2AB1-3121-DC42-81EB-8FDD8A73E93A}" type="slidenum">
              <a:rPr lang="en-GB"/>
              <a:pPr/>
              <a:t>‹#›</a:t>
            </a:fld>
            <a:endParaRPr lang="en-GB"/>
          </a:p>
        </p:txBody>
      </p:sp>
    </p:spTree>
    <p:extLst>
      <p:ext uri="{BB962C8B-B14F-4D97-AF65-F5344CB8AC3E}">
        <p14:creationId xmlns:p14="http://schemas.microsoft.com/office/powerpoint/2010/main" val="97106643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4" r:id="rId15"/>
    <p:sldLayoutId id="2147483705" r:id="rId16"/>
  </p:sldLayoutIdLst>
  <p:hf hdr="0" ftr="0" dt="0"/>
  <p:txStyles>
    <p:titleStyle>
      <a:lvl1pPr algn="l" defTabSz="685800" rtl="0" eaLnBrk="1" latinLnBrk="0" hangingPunct="1">
        <a:lnSpc>
          <a:spcPct val="100000"/>
        </a:lnSpc>
        <a:spcBef>
          <a:spcPct val="0"/>
        </a:spcBef>
        <a:buNone/>
        <a:defRPr sz="2400" b="0" i="0" kern="1200">
          <a:solidFill>
            <a:schemeClr val="accent2"/>
          </a:solidFill>
          <a:latin typeface="+mj-lt"/>
          <a:ea typeface="Inter ExtraBold" panose="02000503000000020004" pitchFamily="2" charset="0"/>
          <a:cs typeface="+mj-cs"/>
        </a:defRPr>
      </a:lvl1pPr>
    </p:titleStyle>
    <p:bodyStyle>
      <a:lvl1pPr marL="126000" indent="-126000" algn="l" defTabSz="685800" rtl="0" eaLnBrk="1" latinLnBrk="0" hangingPunct="1">
        <a:lnSpc>
          <a:spcPct val="120000"/>
        </a:lnSpc>
        <a:spcBef>
          <a:spcPts val="375"/>
        </a:spcBef>
        <a:buClr>
          <a:schemeClr val="accent2"/>
        </a:buClr>
        <a:buFont typeface="Arial" panose="020B0604020202020204" pitchFamily="34" charset="0"/>
        <a:buChar char="•"/>
        <a:defRPr sz="1200" kern="1200">
          <a:solidFill>
            <a:schemeClr val="tx1"/>
          </a:solidFill>
          <a:latin typeface="+mn-lt"/>
          <a:ea typeface="+mn-ea"/>
          <a:cs typeface="+mn-cs"/>
        </a:defRPr>
      </a:lvl1pPr>
      <a:lvl2pPr marL="252000" indent="-126000" algn="l" defTabSz="685800" rtl="0" eaLnBrk="1" latinLnBrk="0" hangingPunct="1">
        <a:lnSpc>
          <a:spcPct val="120000"/>
        </a:lnSpc>
        <a:spcBef>
          <a:spcPts val="375"/>
        </a:spcBef>
        <a:buClr>
          <a:schemeClr val="accent2"/>
        </a:buClr>
        <a:buFont typeface="Arial" panose="020B0604020202020204" pitchFamily="34" charset="0"/>
        <a:buChar char="•"/>
        <a:defRPr sz="1100" kern="1200">
          <a:solidFill>
            <a:schemeClr val="tx1"/>
          </a:solidFill>
          <a:latin typeface="+mn-lt"/>
          <a:ea typeface="+mn-ea"/>
          <a:cs typeface="+mn-cs"/>
        </a:defRPr>
      </a:lvl2pPr>
      <a:lvl3pPr marL="378000" indent="-126000" algn="l" defTabSz="685800" rtl="0" eaLnBrk="1" latinLnBrk="0" hangingPunct="1">
        <a:lnSpc>
          <a:spcPct val="120000"/>
        </a:lnSpc>
        <a:spcBef>
          <a:spcPts val="375"/>
        </a:spcBef>
        <a:buClr>
          <a:schemeClr val="accent2"/>
        </a:buClr>
        <a:buFont typeface="Arial" panose="020B0604020202020204" pitchFamily="34" charset="0"/>
        <a:buChar char="•"/>
        <a:defRPr sz="1000" kern="1200">
          <a:solidFill>
            <a:schemeClr val="tx1"/>
          </a:solidFill>
          <a:latin typeface="+mn-lt"/>
          <a:ea typeface="+mn-ea"/>
          <a:cs typeface="+mn-cs"/>
        </a:defRPr>
      </a:lvl3pPr>
      <a:lvl4pPr marL="504000" indent="-126000" algn="l" defTabSz="685800" rtl="0" eaLnBrk="1" latinLnBrk="0" hangingPunct="1">
        <a:lnSpc>
          <a:spcPct val="120000"/>
        </a:lnSpc>
        <a:spcBef>
          <a:spcPts val="375"/>
        </a:spcBef>
        <a:buClr>
          <a:schemeClr val="accent2"/>
        </a:buClr>
        <a:buFont typeface="Arial" panose="020B0604020202020204" pitchFamily="34" charset="0"/>
        <a:buChar char="•"/>
        <a:defRPr sz="900" kern="1200">
          <a:solidFill>
            <a:schemeClr val="tx1"/>
          </a:solidFill>
          <a:latin typeface="+mn-lt"/>
          <a:ea typeface="+mn-ea"/>
          <a:cs typeface="+mn-cs"/>
        </a:defRPr>
      </a:lvl4pPr>
      <a:lvl5pPr marL="630000" indent="-126000" algn="l" defTabSz="685800" rtl="0" eaLnBrk="1" latinLnBrk="0" hangingPunct="1">
        <a:lnSpc>
          <a:spcPct val="120000"/>
        </a:lnSpc>
        <a:spcBef>
          <a:spcPts val="375"/>
        </a:spcBef>
        <a:buClr>
          <a:schemeClr val="accent2"/>
        </a:buClr>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4.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6.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svg"/></Relationships>
</file>

<file path=ppt/slides/_rels/slide1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16.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 Id="rId9" Type="http://schemas.openxmlformats.org/officeDocument/2006/relationships/image" Target="../media/image53.sv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48.svg"/><Relationship Id="rId2" Type="http://schemas.openxmlformats.org/officeDocument/2006/relationships/image" Target="../media/image52.png"/><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55.pn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16.xml"/><Relationship Id="rId6" Type="http://schemas.openxmlformats.org/officeDocument/2006/relationships/image" Target="../media/image60.png"/><Relationship Id="rId11" Type="http://schemas.openxmlformats.org/officeDocument/2006/relationships/image" Target="../media/image48.svg"/><Relationship Id="rId5" Type="http://schemas.openxmlformats.org/officeDocument/2006/relationships/image" Target="../media/image59.svg"/><Relationship Id="rId10" Type="http://schemas.openxmlformats.org/officeDocument/2006/relationships/image" Target="../media/image47.png"/><Relationship Id="rId4" Type="http://schemas.openxmlformats.org/officeDocument/2006/relationships/image" Target="../media/image58.png"/><Relationship Id="rId9" Type="http://schemas.openxmlformats.org/officeDocument/2006/relationships/image" Target="../media/image63.sv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3" Type="http://schemas.openxmlformats.org/officeDocument/2006/relationships/image" Target="../media/image57.svg"/><Relationship Id="rId7" Type="http://schemas.openxmlformats.org/officeDocument/2006/relationships/image" Target="../media/image67.svg"/><Relationship Id="rId12" Type="http://schemas.openxmlformats.org/officeDocument/2006/relationships/image" Target="../media/image72.png"/><Relationship Id="rId2" Type="http://schemas.openxmlformats.org/officeDocument/2006/relationships/image" Target="../media/image56.png"/><Relationship Id="rId16" Type="http://schemas.openxmlformats.org/officeDocument/2006/relationships/image" Target="../media/image48.svg"/><Relationship Id="rId1" Type="http://schemas.openxmlformats.org/officeDocument/2006/relationships/slideLayout" Target="../slideLayouts/slideLayout16.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5" Type="http://schemas.openxmlformats.org/officeDocument/2006/relationships/image" Target="../media/image47.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75.svg"/><Relationship Id="rId7" Type="http://schemas.openxmlformats.org/officeDocument/2006/relationships/image" Target="../media/image48.svg"/><Relationship Id="rId2" Type="http://schemas.openxmlformats.org/officeDocument/2006/relationships/image" Target="../media/image74.png"/><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77.pn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6.png"/><Relationship Id="rId3" Type="http://schemas.openxmlformats.org/officeDocument/2006/relationships/image" Target="../media/image79.svg"/><Relationship Id="rId7" Type="http://schemas.openxmlformats.org/officeDocument/2006/relationships/image" Target="../media/image80.png"/><Relationship Id="rId12" Type="http://schemas.openxmlformats.org/officeDocument/2006/relationships/image" Target="../media/image85.svg"/><Relationship Id="rId2" Type="http://schemas.openxmlformats.org/officeDocument/2006/relationships/image" Target="../media/image78.png"/><Relationship Id="rId1" Type="http://schemas.openxmlformats.org/officeDocument/2006/relationships/slideLayout" Target="../slideLayouts/slideLayout16.xml"/><Relationship Id="rId6" Type="http://schemas.openxmlformats.org/officeDocument/2006/relationships/image" Target="../media/image46.png"/><Relationship Id="rId11" Type="http://schemas.openxmlformats.org/officeDocument/2006/relationships/image" Target="../media/image84.png"/><Relationship Id="rId5" Type="http://schemas.openxmlformats.org/officeDocument/2006/relationships/image" Target="../media/image48.svg"/><Relationship Id="rId10" Type="http://schemas.openxmlformats.org/officeDocument/2006/relationships/image" Target="../media/image83.svg"/><Relationship Id="rId4" Type="http://schemas.openxmlformats.org/officeDocument/2006/relationships/image" Target="../media/image47.png"/><Relationship Id="rId9" Type="http://schemas.openxmlformats.org/officeDocument/2006/relationships/image" Target="../media/image82.png"/><Relationship Id="rId14" Type="http://schemas.openxmlformats.org/officeDocument/2006/relationships/image" Target="../media/image87.sv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8.png"/><Relationship Id="rId1" Type="http://schemas.openxmlformats.org/officeDocument/2006/relationships/slideLayout" Target="../slideLayouts/slideLayout16.xml"/><Relationship Id="rId4" Type="http://schemas.openxmlformats.org/officeDocument/2006/relationships/image" Target="../media/image48.sv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46.png"/><Relationship Id="rId1" Type="http://schemas.openxmlformats.org/officeDocument/2006/relationships/slideLayout" Target="../slideLayouts/slideLayout16.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90.sv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91.png"/><Relationship Id="rId2" Type="http://schemas.openxmlformats.org/officeDocument/2006/relationships/image" Target="../media/image38.png"/><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15.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9A7CF-9B7D-073D-C922-717BB173B68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27CB8D3-7DF0-662A-8B06-53AB947F8D43}"/>
              </a:ext>
            </a:extLst>
          </p:cNvPr>
          <p:cNvSpPr>
            <a:spLocks noGrp="1"/>
          </p:cNvSpPr>
          <p:nvPr>
            <p:ph type="title"/>
          </p:nvPr>
        </p:nvSpPr>
        <p:spPr/>
        <p:txBody>
          <a:bodyPr/>
          <a:lstStyle/>
          <a:p>
            <a:r>
              <a:rPr lang="en-GB" b="1" dirty="0">
                <a:solidFill>
                  <a:srgbClr val="143369"/>
                </a:solidFill>
                <a:latin typeface="Bebas Neue" panose="020B0606020202050201" pitchFamily="34" charset="0"/>
              </a:rPr>
              <a:t>DAY 4 - </a:t>
            </a:r>
            <a:r>
              <a:rPr lang="en-GB" b="1" dirty="0">
                <a:latin typeface="Bebas Neue" panose="020B0606020202050201" pitchFamily="34" charset="0"/>
              </a:rPr>
              <a:t>Patient engagement session</a:t>
            </a:r>
          </a:p>
        </p:txBody>
      </p:sp>
      <p:sp>
        <p:nvSpPr>
          <p:cNvPr id="8" name="Text Placeholder 7">
            <a:extLst>
              <a:ext uri="{FF2B5EF4-FFF2-40B4-BE49-F238E27FC236}">
                <a16:creationId xmlns:a16="http://schemas.microsoft.com/office/drawing/2014/main" id="{5D48F4EE-0BDC-92F3-8857-772DDAF2EBB8}"/>
              </a:ext>
            </a:extLst>
          </p:cNvPr>
          <p:cNvSpPr>
            <a:spLocks noGrp="1"/>
          </p:cNvSpPr>
          <p:nvPr>
            <p:ph type="body" sz="quarter" idx="10"/>
          </p:nvPr>
        </p:nvSpPr>
        <p:spPr/>
        <p:txBody>
          <a:bodyPr>
            <a:spAutoFit/>
          </a:bodyPr>
          <a:lstStyle/>
          <a:p>
            <a:r>
              <a:rPr lang="en-GB" dirty="0"/>
              <a:t>Blair Schneider - Sophie's Hope Foundation</a:t>
            </a:r>
            <a:endParaRPr lang="en-AD" dirty="0"/>
          </a:p>
        </p:txBody>
      </p:sp>
      <p:sp>
        <p:nvSpPr>
          <p:cNvPr id="26" name="Text Placeholder 25">
            <a:extLst>
              <a:ext uri="{FF2B5EF4-FFF2-40B4-BE49-F238E27FC236}">
                <a16:creationId xmlns:a16="http://schemas.microsoft.com/office/drawing/2014/main" id="{E908C6F7-759E-C5B4-CE63-BB1E73F4D413}"/>
              </a:ext>
            </a:extLst>
          </p:cNvPr>
          <p:cNvSpPr>
            <a:spLocks noGrp="1"/>
          </p:cNvSpPr>
          <p:nvPr>
            <p:ph type="body" sz="quarter" idx="12"/>
          </p:nvPr>
        </p:nvSpPr>
        <p:spPr/>
        <p:txBody>
          <a:bodyPr/>
          <a:lstStyle/>
          <a:p>
            <a:r>
              <a:rPr lang="en-GB" dirty="0"/>
              <a:t>Meet your fellows!</a:t>
            </a:r>
          </a:p>
        </p:txBody>
      </p:sp>
      <p:sp>
        <p:nvSpPr>
          <p:cNvPr id="27" name="Text Placeholder 26">
            <a:extLst>
              <a:ext uri="{FF2B5EF4-FFF2-40B4-BE49-F238E27FC236}">
                <a16:creationId xmlns:a16="http://schemas.microsoft.com/office/drawing/2014/main" id="{A8DACB9A-0BD7-26E2-E411-CDE650C681E9}"/>
              </a:ext>
            </a:extLst>
          </p:cNvPr>
          <p:cNvSpPr>
            <a:spLocks noGrp="1"/>
          </p:cNvSpPr>
          <p:nvPr>
            <p:ph type="body" sz="quarter" idx="13"/>
          </p:nvPr>
        </p:nvSpPr>
        <p:spPr>
          <a:xfrm>
            <a:off x="540001" y="1969246"/>
            <a:ext cx="8070600" cy="304571"/>
          </a:xfrm>
        </p:spPr>
        <p:txBody>
          <a:bodyPr>
            <a:spAutoFit/>
          </a:bodyPr>
          <a:lstStyle/>
          <a:p>
            <a:r>
              <a:rPr lang="en-US" dirty="0"/>
              <a:t>Naomi Abrahams - The Choice Research Lab</a:t>
            </a:r>
          </a:p>
        </p:txBody>
      </p:sp>
      <p:sp>
        <p:nvSpPr>
          <p:cNvPr id="28" name="Text Placeholder 27">
            <a:extLst>
              <a:ext uri="{FF2B5EF4-FFF2-40B4-BE49-F238E27FC236}">
                <a16:creationId xmlns:a16="http://schemas.microsoft.com/office/drawing/2014/main" id="{3A33DFA8-5289-2A67-B7E2-95FC70B0E2A1}"/>
              </a:ext>
            </a:extLst>
          </p:cNvPr>
          <p:cNvSpPr>
            <a:spLocks noGrp="1"/>
          </p:cNvSpPr>
          <p:nvPr>
            <p:ph type="body" sz="quarter" idx="14"/>
          </p:nvPr>
        </p:nvSpPr>
        <p:spPr/>
        <p:txBody>
          <a:bodyPr>
            <a:spAutoFit/>
          </a:bodyPr>
          <a:lstStyle/>
          <a:p>
            <a:r>
              <a:rPr lang="es-ES" dirty="0"/>
              <a:t>Melanie </a:t>
            </a:r>
            <a:r>
              <a:rPr lang="es-ES" dirty="0" err="1"/>
              <a:t>Isele</a:t>
            </a:r>
            <a:r>
              <a:rPr lang="es-ES" dirty="0"/>
              <a:t> – DEBRA Austria </a:t>
            </a:r>
            <a:endParaRPr lang="en-GB" dirty="0"/>
          </a:p>
        </p:txBody>
      </p:sp>
      <p:sp>
        <p:nvSpPr>
          <p:cNvPr id="29" name="Text Placeholder 28">
            <a:extLst>
              <a:ext uri="{FF2B5EF4-FFF2-40B4-BE49-F238E27FC236}">
                <a16:creationId xmlns:a16="http://schemas.microsoft.com/office/drawing/2014/main" id="{5DA25D1B-81E3-B0D9-C770-EC1CE03D408D}"/>
              </a:ext>
            </a:extLst>
          </p:cNvPr>
          <p:cNvSpPr>
            <a:spLocks noGrp="1"/>
          </p:cNvSpPr>
          <p:nvPr>
            <p:ph type="body" sz="quarter" idx="15"/>
          </p:nvPr>
        </p:nvSpPr>
        <p:spPr/>
        <p:txBody>
          <a:bodyPr>
            <a:spAutoFit/>
          </a:bodyPr>
          <a:lstStyle/>
          <a:p>
            <a:r>
              <a:rPr lang="en-GB" dirty="0"/>
              <a:t>Giulia di </a:t>
            </a:r>
            <a:r>
              <a:rPr lang="en-GB" dirty="0" err="1"/>
              <a:t>Santis</a:t>
            </a:r>
            <a:r>
              <a:rPr lang="en-GB" dirty="0"/>
              <a:t> – HHT Italia</a:t>
            </a:r>
          </a:p>
        </p:txBody>
      </p:sp>
      <p:sp>
        <p:nvSpPr>
          <p:cNvPr id="30" name="Text Placeholder 29">
            <a:extLst>
              <a:ext uri="{FF2B5EF4-FFF2-40B4-BE49-F238E27FC236}">
                <a16:creationId xmlns:a16="http://schemas.microsoft.com/office/drawing/2014/main" id="{3327F5AA-6FA9-D9F9-A810-DE9DA60516E9}"/>
              </a:ext>
            </a:extLst>
          </p:cNvPr>
          <p:cNvSpPr>
            <a:spLocks noGrp="1"/>
          </p:cNvSpPr>
          <p:nvPr>
            <p:ph type="body" sz="quarter" idx="16"/>
          </p:nvPr>
        </p:nvSpPr>
        <p:spPr/>
        <p:txBody>
          <a:bodyPr>
            <a:spAutoFit/>
          </a:bodyPr>
          <a:lstStyle/>
          <a:p>
            <a:r>
              <a:rPr lang="en-GB" dirty="0" err="1"/>
              <a:t>Christhyl</a:t>
            </a:r>
            <a:r>
              <a:rPr lang="en-GB" dirty="0"/>
              <a:t> </a:t>
            </a:r>
            <a:r>
              <a:rPr lang="en-GB" dirty="0" err="1"/>
              <a:t>Ceriche</a:t>
            </a:r>
            <a:r>
              <a:rPr lang="en-GB" dirty="0"/>
              <a:t> - </a:t>
            </a:r>
            <a:r>
              <a:rPr lang="en-GB" dirty="0" err="1"/>
              <a:t>Dimus</a:t>
            </a:r>
            <a:r>
              <a:rPr lang="en-GB" dirty="0"/>
              <a:t> Chile </a:t>
            </a:r>
          </a:p>
        </p:txBody>
      </p:sp>
      <p:cxnSp>
        <p:nvCxnSpPr>
          <p:cNvPr id="9" name="Straight Connector 8">
            <a:extLst>
              <a:ext uri="{FF2B5EF4-FFF2-40B4-BE49-F238E27FC236}">
                <a16:creationId xmlns:a16="http://schemas.microsoft.com/office/drawing/2014/main" id="{4D243219-069B-D4E7-4818-4DB27DF3D465}"/>
              </a:ext>
            </a:extLst>
          </p:cNvPr>
          <p:cNvCxnSpPr/>
          <p:nvPr/>
        </p:nvCxnSpPr>
        <p:spPr>
          <a:xfrm>
            <a:off x="540000" y="1866473"/>
            <a:ext cx="8070601"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CC23320-23FD-8DD4-D1DC-ACE0219D6272}"/>
              </a:ext>
            </a:extLst>
          </p:cNvPr>
          <p:cNvCxnSpPr/>
          <p:nvPr/>
        </p:nvCxnSpPr>
        <p:spPr>
          <a:xfrm>
            <a:off x="540000" y="2376590"/>
            <a:ext cx="8070601"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B3D080B-717A-11CA-1F1E-7261286282DA}"/>
              </a:ext>
            </a:extLst>
          </p:cNvPr>
          <p:cNvCxnSpPr/>
          <p:nvPr/>
        </p:nvCxnSpPr>
        <p:spPr>
          <a:xfrm>
            <a:off x="540000" y="2886707"/>
            <a:ext cx="8070601"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AC0EF07-57E6-3338-7951-152E9B7572A6}"/>
              </a:ext>
            </a:extLst>
          </p:cNvPr>
          <p:cNvCxnSpPr/>
          <p:nvPr/>
        </p:nvCxnSpPr>
        <p:spPr>
          <a:xfrm>
            <a:off x="540000" y="3396824"/>
            <a:ext cx="8070601"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4913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0366" y="-114420"/>
            <a:ext cx="9532804" cy="6320469"/>
          </a:xfrm>
          <a:prstGeom prst="rect">
            <a:avLst/>
          </a:prstGeom>
          <a:solidFill>
            <a:srgbClr val="008647">
              <a:alpha val="91765"/>
            </a:srgbClr>
          </a:solidFill>
        </p:spPr>
        <p:txBody>
          <a:bodyPr/>
          <a:lstStyle/>
          <a:p>
            <a:endParaRPr lang="en-GB" sz="675"/>
          </a:p>
        </p:txBody>
      </p:sp>
      <p:sp>
        <p:nvSpPr>
          <p:cNvPr id="3" name="Freeform 3"/>
          <p:cNvSpPr/>
          <p:nvPr/>
        </p:nvSpPr>
        <p:spPr>
          <a:xfrm>
            <a:off x="3095584" y="692242"/>
            <a:ext cx="2862405" cy="3936908"/>
          </a:xfrm>
          <a:custGeom>
            <a:avLst/>
            <a:gdLst/>
            <a:ahLst/>
            <a:cxnLst/>
            <a:rect l="l" t="t" r="r" b="b"/>
            <a:pathLst>
              <a:path w="5724810" h="7873816">
                <a:moveTo>
                  <a:pt x="0" y="0"/>
                </a:moveTo>
                <a:lnTo>
                  <a:pt x="5724810" y="0"/>
                </a:lnTo>
                <a:lnTo>
                  <a:pt x="5724810" y="7873816"/>
                </a:lnTo>
                <a:lnTo>
                  <a:pt x="0" y="7873816"/>
                </a:lnTo>
                <a:lnTo>
                  <a:pt x="0" y="0"/>
                </a:lnTo>
                <a:close/>
              </a:path>
            </a:pathLst>
          </a:custGeom>
          <a:blipFill>
            <a:blip r:embed="rId3"/>
            <a:stretch>
              <a:fillRect/>
            </a:stretch>
          </a:blipFill>
          <a:ln w="19050" cap="sq">
            <a:solidFill>
              <a:srgbClr val="000000"/>
            </a:solidFill>
            <a:prstDash val="solid"/>
            <a:miter/>
          </a:ln>
        </p:spPr>
        <p:txBody>
          <a:bodyPr/>
          <a:lstStyle/>
          <a:p>
            <a:endParaRPr lang="en-GB" sz="675"/>
          </a:p>
        </p:txBody>
      </p:sp>
      <p:sp>
        <p:nvSpPr>
          <p:cNvPr id="4" name="Freeform 4"/>
          <p:cNvSpPr/>
          <p:nvPr/>
        </p:nvSpPr>
        <p:spPr>
          <a:xfrm>
            <a:off x="301632" y="342441"/>
            <a:ext cx="2539231" cy="2318255"/>
          </a:xfrm>
          <a:custGeom>
            <a:avLst/>
            <a:gdLst/>
            <a:ahLst/>
            <a:cxnLst/>
            <a:rect l="l" t="t" r="r" b="b"/>
            <a:pathLst>
              <a:path w="5078461" h="4636510">
                <a:moveTo>
                  <a:pt x="0" y="0"/>
                </a:moveTo>
                <a:lnTo>
                  <a:pt x="5078461" y="0"/>
                </a:lnTo>
                <a:lnTo>
                  <a:pt x="5078461" y="4636510"/>
                </a:lnTo>
                <a:lnTo>
                  <a:pt x="0" y="4636510"/>
                </a:lnTo>
                <a:lnTo>
                  <a:pt x="0" y="0"/>
                </a:lnTo>
                <a:close/>
              </a:path>
            </a:pathLst>
          </a:custGeom>
          <a:blipFill>
            <a:blip r:embed="rId4"/>
            <a:stretch>
              <a:fillRect b="-43559"/>
            </a:stretch>
          </a:blipFill>
          <a:ln w="19050" cap="sq">
            <a:solidFill>
              <a:srgbClr val="000000"/>
            </a:solidFill>
            <a:prstDash val="solid"/>
            <a:miter/>
          </a:ln>
        </p:spPr>
        <p:txBody>
          <a:bodyPr/>
          <a:lstStyle/>
          <a:p>
            <a:endParaRPr lang="en-GB" sz="675"/>
          </a:p>
        </p:txBody>
      </p:sp>
      <p:sp>
        <p:nvSpPr>
          <p:cNvPr id="5" name="Freeform 5"/>
          <p:cNvSpPr/>
          <p:nvPr/>
        </p:nvSpPr>
        <p:spPr>
          <a:xfrm>
            <a:off x="6212710" y="3238568"/>
            <a:ext cx="2670972" cy="1671937"/>
          </a:xfrm>
          <a:custGeom>
            <a:avLst/>
            <a:gdLst/>
            <a:ahLst/>
            <a:cxnLst/>
            <a:rect l="l" t="t" r="r" b="b"/>
            <a:pathLst>
              <a:path w="5341943" h="3343874">
                <a:moveTo>
                  <a:pt x="0" y="0"/>
                </a:moveTo>
                <a:lnTo>
                  <a:pt x="5341943" y="0"/>
                </a:lnTo>
                <a:lnTo>
                  <a:pt x="5341943" y="3343874"/>
                </a:lnTo>
                <a:lnTo>
                  <a:pt x="0" y="3343874"/>
                </a:lnTo>
                <a:lnTo>
                  <a:pt x="0" y="0"/>
                </a:lnTo>
                <a:close/>
              </a:path>
            </a:pathLst>
          </a:custGeom>
          <a:blipFill>
            <a:blip r:embed="rId5"/>
            <a:stretch>
              <a:fillRect l="-30333" t="-8168" r="-31201"/>
            </a:stretch>
          </a:blipFill>
          <a:ln w="19050" cap="sq">
            <a:solidFill>
              <a:srgbClr val="000000"/>
            </a:solidFill>
            <a:prstDash val="solid"/>
            <a:miter/>
          </a:ln>
        </p:spPr>
        <p:txBody>
          <a:bodyPr/>
          <a:lstStyle/>
          <a:p>
            <a:endParaRPr lang="en-GB" sz="675"/>
          </a:p>
        </p:txBody>
      </p:sp>
      <p:sp>
        <p:nvSpPr>
          <p:cNvPr id="6" name="Freeform 6"/>
          <p:cNvSpPr/>
          <p:nvPr/>
        </p:nvSpPr>
        <p:spPr>
          <a:xfrm>
            <a:off x="6212710" y="333136"/>
            <a:ext cx="2670972" cy="2680685"/>
          </a:xfrm>
          <a:custGeom>
            <a:avLst/>
            <a:gdLst/>
            <a:ahLst/>
            <a:cxnLst/>
            <a:rect l="l" t="t" r="r" b="b"/>
            <a:pathLst>
              <a:path w="5341943" h="5361369">
                <a:moveTo>
                  <a:pt x="0" y="0"/>
                </a:moveTo>
                <a:lnTo>
                  <a:pt x="5341943" y="0"/>
                </a:lnTo>
                <a:lnTo>
                  <a:pt x="5341943" y="5361368"/>
                </a:lnTo>
                <a:lnTo>
                  <a:pt x="0" y="5361368"/>
                </a:lnTo>
                <a:lnTo>
                  <a:pt x="0" y="0"/>
                </a:lnTo>
                <a:close/>
              </a:path>
            </a:pathLst>
          </a:custGeom>
          <a:blipFill>
            <a:blip r:embed="rId6"/>
            <a:stretch>
              <a:fillRect/>
            </a:stretch>
          </a:blipFill>
          <a:ln w="19050" cap="sq">
            <a:solidFill>
              <a:srgbClr val="000000"/>
            </a:solidFill>
            <a:prstDash val="solid"/>
            <a:miter/>
          </a:ln>
        </p:spPr>
        <p:txBody>
          <a:bodyPr/>
          <a:lstStyle/>
          <a:p>
            <a:endParaRPr lang="en-GB" sz="675"/>
          </a:p>
        </p:txBody>
      </p:sp>
      <p:sp>
        <p:nvSpPr>
          <p:cNvPr id="7" name="Freeform 7"/>
          <p:cNvSpPr/>
          <p:nvPr/>
        </p:nvSpPr>
        <p:spPr>
          <a:xfrm>
            <a:off x="8261635" y="4437586"/>
            <a:ext cx="508062" cy="383129"/>
          </a:xfrm>
          <a:custGeom>
            <a:avLst/>
            <a:gdLst/>
            <a:ahLst/>
            <a:cxnLst/>
            <a:rect l="l" t="t" r="r" b="b"/>
            <a:pathLst>
              <a:path w="1016124" h="766258">
                <a:moveTo>
                  <a:pt x="0" y="0"/>
                </a:moveTo>
                <a:lnTo>
                  <a:pt x="1016125" y="0"/>
                </a:lnTo>
                <a:lnTo>
                  <a:pt x="1016125" y="766258"/>
                </a:lnTo>
                <a:lnTo>
                  <a:pt x="0" y="766258"/>
                </a:lnTo>
                <a:lnTo>
                  <a:pt x="0" y="0"/>
                </a:lnTo>
                <a:close/>
              </a:path>
            </a:pathLst>
          </a:custGeom>
          <a:blipFill>
            <a:blip r:embed="rId7"/>
            <a:stretch>
              <a:fillRect/>
            </a:stretch>
          </a:blipFill>
        </p:spPr>
        <p:txBody>
          <a:bodyPr/>
          <a:lstStyle/>
          <a:p>
            <a:endParaRPr lang="en-GB" sz="675"/>
          </a:p>
        </p:txBody>
      </p:sp>
      <p:sp>
        <p:nvSpPr>
          <p:cNvPr id="8" name="TextBox 8"/>
          <p:cNvSpPr txBox="1"/>
          <p:nvPr/>
        </p:nvSpPr>
        <p:spPr>
          <a:xfrm>
            <a:off x="170621" y="2824486"/>
            <a:ext cx="2570295" cy="2130840"/>
          </a:xfrm>
          <a:prstGeom prst="rect">
            <a:avLst/>
          </a:prstGeom>
        </p:spPr>
        <p:txBody>
          <a:bodyPr lIns="0" tIns="0" rIns="0" bIns="0" rtlCol="0" anchor="t">
            <a:spAutoFit/>
          </a:bodyPr>
          <a:lstStyle/>
          <a:p>
            <a:pPr marL="323481" lvl="1" indent="-161741">
              <a:lnSpc>
                <a:spcPts val="2098"/>
              </a:lnSpc>
              <a:buFont typeface="Arial"/>
              <a:buChar char="•"/>
            </a:pPr>
            <a:r>
              <a:rPr lang="en-US" sz="1498">
                <a:solidFill>
                  <a:srgbClr val="FFFFFF"/>
                </a:solidFill>
                <a:latin typeface="Open Sauce"/>
                <a:ea typeface="Open Sauce"/>
                <a:cs typeface="Open Sauce"/>
                <a:sym typeface="Open Sauce"/>
              </a:rPr>
              <a:t>In-person events</a:t>
            </a:r>
          </a:p>
          <a:p>
            <a:pPr marL="323481" lvl="1" indent="-161741">
              <a:lnSpc>
                <a:spcPts val="2098"/>
              </a:lnSpc>
              <a:buFont typeface="Arial"/>
              <a:buChar char="•"/>
            </a:pPr>
            <a:r>
              <a:rPr lang="en-US" sz="1498">
                <a:solidFill>
                  <a:srgbClr val="FFFFFF"/>
                </a:solidFill>
                <a:latin typeface="Open Sauce"/>
                <a:ea typeface="Open Sauce"/>
                <a:cs typeface="Open Sauce"/>
                <a:sym typeface="Open Sauce"/>
              </a:rPr>
              <a:t>Translated infographics</a:t>
            </a:r>
          </a:p>
          <a:p>
            <a:pPr marL="323481" lvl="1" indent="-161741">
              <a:lnSpc>
                <a:spcPts val="2098"/>
              </a:lnSpc>
              <a:buFont typeface="Arial"/>
              <a:buChar char="•"/>
            </a:pPr>
            <a:r>
              <a:rPr lang="en-US" sz="1498">
                <a:solidFill>
                  <a:srgbClr val="FFFFFF"/>
                </a:solidFill>
                <a:latin typeface="Open Sauce"/>
                <a:ea typeface="Open Sauce"/>
                <a:cs typeface="Open Sauce"/>
                <a:sym typeface="Open Sauce"/>
              </a:rPr>
              <a:t>Materials in various formats:</a:t>
            </a:r>
          </a:p>
          <a:p>
            <a:pPr marL="646962" lvl="2" indent="-215654">
              <a:lnSpc>
                <a:spcPts val="2098"/>
              </a:lnSpc>
              <a:buFont typeface="Arial"/>
              <a:buChar char="⚬"/>
            </a:pPr>
            <a:r>
              <a:rPr lang="en-US" sz="1498">
                <a:solidFill>
                  <a:srgbClr val="FFFFFF"/>
                </a:solidFill>
                <a:latin typeface="Open Sauce"/>
                <a:ea typeface="Open Sauce"/>
                <a:cs typeface="Open Sauce"/>
                <a:sym typeface="Open Sauce"/>
              </a:rPr>
              <a:t>youtube (video)</a:t>
            </a:r>
          </a:p>
          <a:p>
            <a:pPr marL="646962" lvl="2" indent="-215654">
              <a:lnSpc>
                <a:spcPts val="2098"/>
              </a:lnSpc>
              <a:buFont typeface="Arial"/>
              <a:buChar char="⚬"/>
            </a:pPr>
            <a:r>
              <a:rPr lang="en-US" sz="1498">
                <a:solidFill>
                  <a:srgbClr val="FFFFFF"/>
                </a:solidFill>
                <a:latin typeface="Open Sauce"/>
                <a:ea typeface="Open Sauce"/>
                <a:cs typeface="Open Sauce"/>
                <a:sym typeface="Open Sauce"/>
              </a:rPr>
              <a:t>digital</a:t>
            </a:r>
          </a:p>
          <a:p>
            <a:pPr marL="646962" lvl="2" indent="-215654">
              <a:lnSpc>
                <a:spcPts val="2098"/>
              </a:lnSpc>
              <a:buFont typeface="Arial"/>
              <a:buChar char="⚬"/>
            </a:pPr>
            <a:r>
              <a:rPr lang="en-US" sz="1498">
                <a:solidFill>
                  <a:srgbClr val="FFFFFF"/>
                </a:solidFill>
                <a:latin typeface="Open Sauce"/>
                <a:ea typeface="Open Sauce"/>
                <a:cs typeface="Open Sauce"/>
                <a:sym typeface="Open Sauce"/>
              </a:rPr>
              <a:t>print</a:t>
            </a:r>
          </a:p>
          <a:p>
            <a:pPr>
              <a:lnSpc>
                <a:spcPts val="2098"/>
              </a:lnSpc>
            </a:pPr>
            <a:endParaRPr lang="en-US" sz="1498">
              <a:solidFill>
                <a:srgbClr val="FFFFFF"/>
              </a:solidFill>
              <a:latin typeface="Open Sauce"/>
              <a:ea typeface="Open Sauce"/>
              <a:cs typeface="Open Sauce"/>
              <a:sym typeface="Open Sauc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796938" y="1878803"/>
            <a:ext cx="6793773" cy="3264697"/>
          </a:xfrm>
          <a:prstGeom prst="rect">
            <a:avLst/>
          </a:prstGeom>
          <a:solidFill>
            <a:srgbClr val="FFFFFF"/>
          </a:solidFill>
        </p:spPr>
        <p:txBody>
          <a:bodyPr/>
          <a:lstStyle/>
          <a:p>
            <a:endParaRPr lang="en-GB" sz="675"/>
          </a:p>
        </p:txBody>
      </p:sp>
      <p:sp>
        <p:nvSpPr>
          <p:cNvPr id="3" name="AutoShape 3"/>
          <p:cNvSpPr/>
          <p:nvPr/>
        </p:nvSpPr>
        <p:spPr>
          <a:xfrm>
            <a:off x="-408421" y="-3213645"/>
            <a:ext cx="5210575" cy="5092448"/>
          </a:xfrm>
          <a:prstGeom prst="rect">
            <a:avLst/>
          </a:prstGeom>
          <a:solidFill>
            <a:srgbClr val="FFFFFF"/>
          </a:solidFill>
        </p:spPr>
        <p:txBody>
          <a:bodyPr/>
          <a:lstStyle/>
          <a:p>
            <a:endParaRPr lang="en-GB" sz="675"/>
          </a:p>
        </p:txBody>
      </p:sp>
      <p:grpSp>
        <p:nvGrpSpPr>
          <p:cNvPr id="4" name="Group 4"/>
          <p:cNvGrpSpPr/>
          <p:nvPr/>
        </p:nvGrpSpPr>
        <p:grpSpPr>
          <a:xfrm>
            <a:off x="-566764" y="3277548"/>
            <a:ext cx="9979493" cy="2206734"/>
            <a:chOff x="0" y="0"/>
            <a:chExt cx="5256688" cy="1162395"/>
          </a:xfrm>
        </p:grpSpPr>
        <p:sp>
          <p:nvSpPr>
            <p:cNvPr id="5" name="Freeform 5"/>
            <p:cNvSpPr/>
            <p:nvPr/>
          </p:nvSpPr>
          <p:spPr>
            <a:xfrm>
              <a:off x="0" y="0"/>
              <a:ext cx="5256688" cy="1162395"/>
            </a:xfrm>
            <a:custGeom>
              <a:avLst/>
              <a:gdLst/>
              <a:ahLst/>
              <a:cxnLst/>
              <a:rect l="l" t="t" r="r" b="b"/>
              <a:pathLst>
                <a:path w="5256688" h="1162395">
                  <a:moveTo>
                    <a:pt x="0" y="0"/>
                  </a:moveTo>
                  <a:lnTo>
                    <a:pt x="5256688" y="0"/>
                  </a:lnTo>
                  <a:lnTo>
                    <a:pt x="5256688" y="1162395"/>
                  </a:lnTo>
                  <a:lnTo>
                    <a:pt x="0" y="1162395"/>
                  </a:lnTo>
                  <a:close/>
                </a:path>
              </a:pathLst>
            </a:custGeom>
            <a:solidFill>
              <a:srgbClr val="008647"/>
            </a:solidFill>
          </p:spPr>
          <p:txBody>
            <a:bodyPr/>
            <a:lstStyle/>
            <a:p>
              <a:endParaRPr lang="en-GB" sz="675"/>
            </a:p>
          </p:txBody>
        </p:sp>
        <p:sp>
          <p:nvSpPr>
            <p:cNvPr id="6" name="TextBox 6"/>
            <p:cNvSpPr txBox="1"/>
            <p:nvPr/>
          </p:nvSpPr>
          <p:spPr>
            <a:xfrm>
              <a:off x="0" y="0"/>
              <a:ext cx="5256688" cy="1162395"/>
            </a:xfrm>
            <a:prstGeom prst="rect">
              <a:avLst/>
            </a:prstGeom>
          </p:spPr>
          <p:txBody>
            <a:bodyPr lIns="25400" tIns="25400" rIns="25400" bIns="25400" rtlCol="0" anchor="ctr"/>
            <a:lstStyle/>
            <a:p>
              <a:pPr algn="ctr">
                <a:lnSpc>
                  <a:spcPts val="1128"/>
                </a:lnSpc>
              </a:pPr>
              <a:endParaRPr sz="675"/>
            </a:p>
          </p:txBody>
        </p:sp>
      </p:grpSp>
      <p:sp>
        <p:nvSpPr>
          <p:cNvPr id="7" name="Freeform 7"/>
          <p:cNvSpPr/>
          <p:nvPr/>
        </p:nvSpPr>
        <p:spPr>
          <a:xfrm>
            <a:off x="3349417" y="273936"/>
            <a:ext cx="2445167" cy="2445167"/>
          </a:xfrm>
          <a:custGeom>
            <a:avLst/>
            <a:gdLst/>
            <a:ahLst/>
            <a:cxnLst/>
            <a:rect l="l" t="t" r="r" b="b"/>
            <a:pathLst>
              <a:path w="4890334" h="4890334">
                <a:moveTo>
                  <a:pt x="0" y="0"/>
                </a:moveTo>
                <a:lnTo>
                  <a:pt x="4890334" y="0"/>
                </a:lnTo>
                <a:lnTo>
                  <a:pt x="4890334" y="4890334"/>
                </a:lnTo>
                <a:lnTo>
                  <a:pt x="0" y="4890334"/>
                </a:lnTo>
                <a:lnTo>
                  <a:pt x="0" y="0"/>
                </a:lnTo>
                <a:close/>
              </a:path>
            </a:pathLst>
          </a:custGeom>
          <a:blipFill>
            <a:blip r:embed="rId3"/>
            <a:stretch>
              <a:fillRect/>
            </a:stretch>
          </a:blipFill>
          <a:ln w="19050" cap="sq">
            <a:solidFill>
              <a:srgbClr val="000000"/>
            </a:solidFill>
            <a:prstDash val="solid"/>
            <a:miter/>
          </a:ln>
        </p:spPr>
        <p:txBody>
          <a:bodyPr/>
          <a:lstStyle/>
          <a:p>
            <a:endParaRPr lang="en-GB" sz="675"/>
          </a:p>
        </p:txBody>
      </p:sp>
      <p:sp>
        <p:nvSpPr>
          <p:cNvPr id="8" name="Freeform 8"/>
          <p:cNvSpPr/>
          <p:nvPr/>
        </p:nvSpPr>
        <p:spPr>
          <a:xfrm>
            <a:off x="6347034" y="273936"/>
            <a:ext cx="2476119" cy="2445167"/>
          </a:xfrm>
          <a:custGeom>
            <a:avLst/>
            <a:gdLst/>
            <a:ahLst/>
            <a:cxnLst/>
            <a:rect l="l" t="t" r="r" b="b"/>
            <a:pathLst>
              <a:path w="4952237" h="4890334">
                <a:moveTo>
                  <a:pt x="0" y="0"/>
                </a:moveTo>
                <a:lnTo>
                  <a:pt x="4952237" y="0"/>
                </a:lnTo>
                <a:lnTo>
                  <a:pt x="4952237" y="4890334"/>
                </a:lnTo>
                <a:lnTo>
                  <a:pt x="0" y="4890334"/>
                </a:lnTo>
                <a:lnTo>
                  <a:pt x="0" y="0"/>
                </a:lnTo>
                <a:close/>
              </a:path>
            </a:pathLst>
          </a:custGeom>
          <a:blipFill>
            <a:blip r:embed="rId4"/>
            <a:stretch>
              <a:fillRect/>
            </a:stretch>
          </a:blipFill>
          <a:ln w="19050" cap="sq">
            <a:solidFill>
              <a:srgbClr val="000000"/>
            </a:solidFill>
            <a:prstDash val="solid"/>
            <a:miter/>
          </a:ln>
        </p:spPr>
        <p:txBody>
          <a:bodyPr/>
          <a:lstStyle/>
          <a:p>
            <a:endParaRPr lang="en-GB" sz="675"/>
          </a:p>
        </p:txBody>
      </p:sp>
      <p:sp>
        <p:nvSpPr>
          <p:cNvPr id="9" name="Freeform 9"/>
          <p:cNvSpPr/>
          <p:nvPr/>
        </p:nvSpPr>
        <p:spPr>
          <a:xfrm>
            <a:off x="336393" y="273936"/>
            <a:ext cx="2460546" cy="2445167"/>
          </a:xfrm>
          <a:custGeom>
            <a:avLst/>
            <a:gdLst/>
            <a:ahLst/>
            <a:cxnLst/>
            <a:rect l="l" t="t" r="r" b="b"/>
            <a:pathLst>
              <a:path w="4921091" h="4890334">
                <a:moveTo>
                  <a:pt x="0" y="0"/>
                </a:moveTo>
                <a:lnTo>
                  <a:pt x="4921091" y="0"/>
                </a:lnTo>
                <a:lnTo>
                  <a:pt x="4921091" y="4890334"/>
                </a:lnTo>
                <a:lnTo>
                  <a:pt x="0" y="4890334"/>
                </a:lnTo>
                <a:lnTo>
                  <a:pt x="0" y="0"/>
                </a:lnTo>
                <a:close/>
              </a:path>
            </a:pathLst>
          </a:custGeom>
          <a:blipFill>
            <a:blip r:embed="rId5"/>
            <a:stretch>
              <a:fillRect/>
            </a:stretch>
          </a:blipFill>
          <a:ln w="19050" cap="sq">
            <a:solidFill>
              <a:srgbClr val="000000"/>
            </a:solidFill>
            <a:prstDash val="solid"/>
            <a:miter/>
          </a:ln>
        </p:spPr>
        <p:txBody>
          <a:bodyPr/>
          <a:lstStyle/>
          <a:p>
            <a:endParaRPr lang="en-GB" sz="675"/>
          </a:p>
        </p:txBody>
      </p:sp>
      <p:sp>
        <p:nvSpPr>
          <p:cNvPr id="10" name="TextBox 10"/>
          <p:cNvSpPr txBox="1"/>
          <p:nvPr/>
        </p:nvSpPr>
        <p:spPr>
          <a:xfrm>
            <a:off x="336393" y="3302531"/>
            <a:ext cx="5016982" cy="1605248"/>
          </a:xfrm>
          <a:prstGeom prst="rect">
            <a:avLst/>
          </a:prstGeom>
        </p:spPr>
        <p:txBody>
          <a:bodyPr lIns="0" tIns="0" rIns="0" bIns="0" rtlCol="0" anchor="t">
            <a:spAutoFit/>
          </a:bodyPr>
          <a:lstStyle/>
          <a:p>
            <a:pPr>
              <a:lnSpc>
                <a:spcPts val="6523"/>
              </a:lnSpc>
              <a:spcBef>
                <a:spcPct val="0"/>
              </a:spcBef>
            </a:pPr>
            <a:r>
              <a:rPr lang="en-US" sz="5018" spc="-151">
                <a:solidFill>
                  <a:srgbClr val="FFFFFF"/>
                </a:solidFill>
                <a:latin typeface="Ovo"/>
                <a:ea typeface="Ovo"/>
                <a:cs typeface="Ovo"/>
                <a:sym typeface="Ovo"/>
              </a:rPr>
              <a:t>Community building:</a:t>
            </a:r>
          </a:p>
        </p:txBody>
      </p:sp>
      <p:sp>
        <p:nvSpPr>
          <p:cNvPr id="11" name="TextBox 11"/>
          <p:cNvSpPr txBox="1"/>
          <p:nvPr/>
        </p:nvSpPr>
        <p:spPr>
          <a:xfrm>
            <a:off x="4422983" y="3563539"/>
            <a:ext cx="4400170" cy="1322926"/>
          </a:xfrm>
          <a:prstGeom prst="rect">
            <a:avLst/>
          </a:prstGeom>
        </p:spPr>
        <p:txBody>
          <a:bodyPr lIns="0" tIns="0" rIns="0" bIns="0" rtlCol="0" anchor="t">
            <a:spAutoFit/>
          </a:bodyPr>
          <a:lstStyle/>
          <a:p>
            <a:pPr marL="323481" lvl="1" indent="-161741">
              <a:lnSpc>
                <a:spcPts val="2098"/>
              </a:lnSpc>
              <a:buFont typeface="Arial"/>
              <a:buChar char="•"/>
            </a:pPr>
            <a:r>
              <a:rPr lang="en-US" sz="1498">
                <a:solidFill>
                  <a:srgbClr val="FFFFFF"/>
                </a:solidFill>
                <a:latin typeface="Open Sauce"/>
                <a:ea typeface="Open Sauce"/>
                <a:cs typeface="Open Sauce"/>
                <a:sym typeface="Open Sauce"/>
              </a:rPr>
              <a:t>Encourages patients and caregivers</a:t>
            </a:r>
          </a:p>
          <a:p>
            <a:pPr marL="323481" lvl="1" indent="-161741">
              <a:lnSpc>
                <a:spcPts val="2098"/>
              </a:lnSpc>
              <a:buFont typeface="Arial"/>
              <a:buChar char="•"/>
            </a:pPr>
            <a:r>
              <a:rPr lang="en-US" sz="1498">
                <a:solidFill>
                  <a:srgbClr val="FFFFFF"/>
                </a:solidFill>
                <a:latin typeface="Open Sauce"/>
                <a:ea typeface="Open Sauce"/>
                <a:cs typeface="Open Sauce"/>
                <a:sym typeface="Open Sauce"/>
              </a:rPr>
              <a:t>Informs care and management</a:t>
            </a:r>
          </a:p>
          <a:p>
            <a:pPr marL="323481" lvl="1" indent="-161741">
              <a:lnSpc>
                <a:spcPts val="2098"/>
              </a:lnSpc>
              <a:buFont typeface="Arial"/>
              <a:buChar char="•"/>
            </a:pPr>
            <a:r>
              <a:rPr lang="en-US" sz="1498">
                <a:solidFill>
                  <a:srgbClr val="FFFFFF"/>
                </a:solidFill>
                <a:latin typeface="Open Sauce"/>
                <a:ea typeface="Open Sauce"/>
                <a:cs typeface="Open Sauce"/>
                <a:sym typeface="Open Sauce"/>
              </a:rPr>
              <a:t>Builds trust within the GSD1b community</a:t>
            </a:r>
          </a:p>
          <a:p>
            <a:pPr marL="323481" lvl="1" indent="-161741">
              <a:lnSpc>
                <a:spcPts val="2098"/>
              </a:lnSpc>
              <a:buFont typeface="Arial"/>
              <a:buChar char="•"/>
            </a:pPr>
            <a:r>
              <a:rPr lang="en-US" sz="1498">
                <a:solidFill>
                  <a:srgbClr val="FFFFFF"/>
                </a:solidFill>
                <a:latin typeface="Open Sauce"/>
                <a:ea typeface="Open Sauce"/>
                <a:cs typeface="Open Sauce"/>
                <a:sym typeface="Open Sauce"/>
              </a:rPr>
              <a:t>Connects patients worldwide</a:t>
            </a:r>
          </a:p>
          <a:p>
            <a:pPr marL="323481" lvl="1" indent="-161741">
              <a:lnSpc>
                <a:spcPts val="2098"/>
              </a:lnSpc>
              <a:buFont typeface="Arial"/>
              <a:buChar char="•"/>
            </a:pPr>
            <a:r>
              <a:rPr lang="en-US" sz="1498">
                <a:solidFill>
                  <a:srgbClr val="FFFFFF"/>
                </a:solidFill>
                <a:latin typeface="Open Sauce"/>
                <a:ea typeface="Open Sauce"/>
                <a:cs typeface="Open Sauce"/>
                <a:sym typeface="Open Sauce"/>
              </a:rPr>
              <a:t>Increases education and awareness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0366" y="-114420"/>
            <a:ext cx="9532804" cy="6320469"/>
          </a:xfrm>
          <a:prstGeom prst="rect">
            <a:avLst/>
          </a:prstGeom>
          <a:solidFill>
            <a:srgbClr val="EDEDED">
              <a:alpha val="91765"/>
            </a:srgbClr>
          </a:solidFill>
        </p:spPr>
        <p:txBody>
          <a:bodyPr/>
          <a:lstStyle/>
          <a:p>
            <a:endParaRPr lang="en-GB" sz="675"/>
          </a:p>
        </p:txBody>
      </p:sp>
      <p:grpSp>
        <p:nvGrpSpPr>
          <p:cNvPr id="3" name="Group 3"/>
          <p:cNvGrpSpPr/>
          <p:nvPr/>
        </p:nvGrpSpPr>
        <p:grpSpPr>
          <a:xfrm>
            <a:off x="-283734" y="3600450"/>
            <a:ext cx="10311335" cy="1543050"/>
            <a:chOff x="0" y="0"/>
            <a:chExt cx="5431485" cy="812800"/>
          </a:xfrm>
        </p:grpSpPr>
        <p:sp>
          <p:nvSpPr>
            <p:cNvPr id="4" name="Freeform 4"/>
            <p:cNvSpPr/>
            <p:nvPr/>
          </p:nvSpPr>
          <p:spPr>
            <a:xfrm>
              <a:off x="0" y="0"/>
              <a:ext cx="5431485" cy="812800"/>
            </a:xfrm>
            <a:custGeom>
              <a:avLst/>
              <a:gdLst/>
              <a:ahLst/>
              <a:cxnLst/>
              <a:rect l="l" t="t" r="r" b="b"/>
              <a:pathLst>
                <a:path w="5431485" h="812800">
                  <a:moveTo>
                    <a:pt x="0" y="0"/>
                  </a:moveTo>
                  <a:lnTo>
                    <a:pt x="5431485" y="0"/>
                  </a:lnTo>
                  <a:lnTo>
                    <a:pt x="5431485" y="812800"/>
                  </a:lnTo>
                  <a:lnTo>
                    <a:pt x="0" y="812800"/>
                  </a:lnTo>
                  <a:close/>
                </a:path>
              </a:pathLst>
            </a:custGeom>
            <a:solidFill>
              <a:srgbClr val="008647"/>
            </a:solidFill>
          </p:spPr>
          <p:txBody>
            <a:bodyPr/>
            <a:lstStyle/>
            <a:p>
              <a:endParaRPr lang="en-GB" sz="675"/>
            </a:p>
          </p:txBody>
        </p:sp>
        <p:sp>
          <p:nvSpPr>
            <p:cNvPr id="5" name="TextBox 5"/>
            <p:cNvSpPr txBox="1"/>
            <p:nvPr/>
          </p:nvSpPr>
          <p:spPr>
            <a:xfrm>
              <a:off x="0" y="0"/>
              <a:ext cx="5431485" cy="812800"/>
            </a:xfrm>
            <a:prstGeom prst="rect">
              <a:avLst/>
            </a:prstGeom>
          </p:spPr>
          <p:txBody>
            <a:bodyPr lIns="25400" tIns="25400" rIns="25400" bIns="25400" rtlCol="0" anchor="ctr"/>
            <a:lstStyle/>
            <a:p>
              <a:pPr algn="ctr">
                <a:lnSpc>
                  <a:spcPts val="1128"/>
                </a:lnSpc>
              </a:pPr>
              <a:endParaRPr sz="675"/>
            </a:p>
          </p:txBody>
        </p:sp>
      </p:grpSp>
      <p:sp>
        <p:nvSpPr>
          <p:cNvPr id="6" name="Freeform 6"/>
          <p:cNvSpPr/>
          <p:nvPr/>
        </p:nvSpPr>
        <p:spPr>
          <a:xfrm>
            <a:off x="514350" y="148497"/>
            <a:ext cx="3446666" cy="4846506"/>
          </a:xfrm>
          <a:custGeom>
            <a:avLst/>
            <a:gdLst/>
            <a:ahLst/>
            <a:cxnLst/>
            <a:rect l="l" t="t" r="r" b="b"/>
            <a:pathLst>
              <a:path w="6893331" h="9693011">
                <a:moveTo>
                  <a:pt x="0" y="0"/>
                </a:moveTo>
                <a:lnTo>
                  <a:pt x="6893331" y="0"/>
                </a:lnTo>
                <a:lnTo>
                  <a:pt x="6893331" y="9693012"/>
                </a:lnTo>
                <a:lnTo>
                  <a:pt x="0" y="9693012"/>
                </a:lnTo>
                <a:lnTo>
                  <a:pt x="0" y="0"/>
                </a:lnTo>
                <a:close/>
              </a:path>
            </a:pathLst>
          </a:custGeom>
          <a:blipFill>
            <a:blip r:embed="rId3"/>
            <a:stretch>
              <a:fillRect/>
            </a:stretch>
          </a:blipFill>
          <a:ln w="19050" cap="sq">
            <a:solidFill>
              <a:srgbClr val="000000"/>
            </a:solidFill>
            <a:prstDash val="solid"/>
            <a:miter/>
          </a:ln>
        </p:spPr>
        <p:txBody>
          <a:bodyPr/>
          <a:lstStyle/>
          <a:p>
            <a:endParaRPr lang="en-GB" sz="675"/>
          </a:p>
        </p:txBody>
      </p:sp>
      <p:sp>
        <p:nvSpPr>
          <p:cNvPr id="7" name="Freeform 7"/>
          <p:cNvSpPr/>
          <p:nvPr/>
        </p:nvSpPr>
        <p:spPr>
          <a:xfrm>
            <a:off x="5002893" y="842317"/>
            <a:ext cx="3626757" cy="3626757"/>
          </a:xfrm>
          <a:custGeom>
            <a:avLst/>
            <a:gdLst/>
            <a:ahLst/>
            <a:cxnLst/>
            <a:rect l="l" t="t" r="r" b="b"/>
            <a:pathLst>
              <a:path w="7253514" h="7253514">
                <a:moveTo>
                  <a:pt x="0" y="0"/>
                </a:moveTo>
                <a:lnTo>
                  <a:pt x="7253514" y="0"/>
                </a:lnTo>
                <a:lnTo>
                  <a:pt x="7253514" y="7253515"/>
                </a:lnTo>
                <a:lnTo>
                  <a:pt x="0" y="7253515"/>
                </a:lnTo>
                <a:lnTo>
                  <a:pt x="0" y="0"/>
                </a:lnTo>
                <a:close/>
              </a:path>
            </a:pathLst>
          </a:custGeom>
          <a:blipFill>
            <a:blip r:embed="rId4"/>
            <a:stretch>
              <a:fillRect/>
            </a:stretch>
          </a:blipFill>
          <a:ln w="19050" cap="sq">
            <a:solidFill>
              <a:srgbClr val="000000"/>
            </a:solidFill>
            <a:prstDash val="solid"/>
            <a:miter/>
          </a:ln>
        </p:spPr>
        <p:txBody>
          <a:bodyPr/>
          <a:lstStyle/>
          <a:p>
            <a:endParaRPr lang="en-GB" sz="675"/>
          </a:p>
        </p:txBody>
      </p:sp>
      <p:sp>
        <p:nvSpPr>
          <p:cNvPr id="8" name="TextBox 8"/>
          <p:cNvSpPr txBox="1"/>
          <p:nvPr/>
        </p:nvSpPr>
        <p:spPr>
          <a:xfrm>
            <a:off x="4125304" y="268757"/>
            <a:ext cx="3271580" cy="422167"/>
          </a:xfrm>
          <a:prstGeom prst="rect">
            <a:avLst/>
          </a:prstGeom>
        </p:spPr>
        <p:txBody>
          <a:bodyPr lIns="0" tIns="0" rIns="0" bIns="0" rtlCol="0" anchor="t">
            <a:spAutoFit/>
          </a:bodyPr>
          <a:lstStyle/>
          <a:p>
            <a:pPr algn="ctr">
              <a:lnSpc>
                <a:spcPts val="3640"/>
              </a:lnSpc>
            </a:pPr>
            <a:r>
              <a:rPr lang="en-US" sz="2600" b="1">
                <a:solidFill>
                  <a:srgbClr val="000000"/>
                </a:solidFill>
                <a:latin typeface="Open Sauce Bold"/>
                <a:ea typeface="Open Sauce Bold"/>
                <a:cs typeface="Open Sauce Bold"/>
                <a:sym typeface="Open Sauce Bold"/>
              </a:rPr>
              <a:t>Direct Peer Support</a:t>
            </a:r>
          </a:p>
        </p:txBody>
      </p:sp>
      <p:sp>
        <p:nvSpPr>
          <p:cNvPr id="9" name="TextBox 9"/>
          <p:cNvSpPr txBox="1"/>
          <p:nvPr/>
        </p:nvSpPr>
        <p:spPr>
          <a:xfrm>
            <a:off x="4607934" y="4550037"/>
            <a:ext cx="4021716" cy="422167"/>
          </a:xfrm>
          <a:prstGeom prst="rect">
            <a:avLst/>
          </a:prstGeom>
        </p:spPr>
        <p:txBody>
          <a:bodyPr lIns="0" tIns="0" rIns="0" bIns="0" rtlCol="0" anchor="t">
            <a:spAutoFit/>
          </a:bodyPr>
          <a:lstStyle/>
          <a:p>
            <a:pPr algn="ctr">
              <a:lnSpc>
                <a:spcPts val="3640"/>
              </a:lnSpc>
            </a:pPr>
            <a:r>
              <a:rPr lang="en-US" sz="2600" b="1">
                <a:solidFill>
                  <a:srgbClr val="FFFFFF"/>
                </a:solidFill>
                <a:latin typeface="Open Sauce Bold"/>
                <a:ea typeface="Open Sauce Bold"/>
                <a:cs typeface="Open Sauce Bold"/>
                <a:sym typeface="Open Sauce Bold"/>
              </a:rPr>
              <a:t>Patient Spotlight Series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515"/>
            <a:ext cx="9205391" cy="5143504"/>
          </a:xfrm>
          <a:custGeom>
            <a:avLst/>
            <a:gdLst/>
            <a:ahLst/>
            <a:cxnLst/>
            <a:rect l="l" t="t" r="r" b="b"/>
            <a:pathLst>
              <a:path w="18410781" h="10287008">
                <a:moveTo>
                  <a:pt x="0" y="0"/>
                </a:moveTo>
                <a:lnTo>
                  <a:pt x="18410781" y="0"/>
                </a:lnTo>
                <a:lnTo>
                  <a:pt x="18410781" y="10287008"/>
                </a:lnTo>
                <a:lnTo>
                  <a:pt x="0" y="10287008"/>
                </a:lnTo>
                <a:lnTo>
                  <a:pt x="0" y="0"/>
                </a:lnTo>
                <a:close/>
              </a:path>
            </a:pathLst>
          </a:custGeom>
          <a:blipFill>
            <a:blip r:embed="rId3">
              <a:alphaModFix amt="35000"/>
            </a:blip>
            <a:stretch>
              <a:fillRect l="-15025" t="-10084" r="-6837" b="-35223"/>
            </a:stretch>
          </a:blipFill>
        </p:spPr>
        <p:txBody>
          <a:bodyPr/>
          <a:lstStyle/>
          <a:p>
            <a:endParaRPr lang="en-GB" sz="675"/>
          </a:p>
        </p:txBody>
      </p:sp>
      <p:sp>
        <p:nvSpPr>
          <p:cNvPr id="3" name="Freeform 3"/>
          <p:cNvSpPr/>
          <p:nvPr/>
        </p:nvSpPr>
        <p:spPr>
          <a:xfrm>
            <a:off x="7893483" y="518621"/>
            <a:ext cx="839150" cy="1118866"/>
          </a:xfrm>
          <a:custGeom>
            <a:avLst/>
            <a:gdLst/>
            <a:ahLst/>
            <a:cxnLst/>
            <a:rect l="l" t="t" r="r" b="b"/>
            <a:pathLst>
              <a:path w="1678299" h="2237732">
                <a:moveTo>
                  <a:pt x="0" y="0"/>
                </a:moveTo>
                <a:lnTo>
                  <a:pt x="1678299" y="0"/>
                </a:lnTo>
                <a:lnTo>
                  <a:pt x="1678299" y="2237731"/>
                </a:lnTo>
                <a:lnTo>
                  <a:pt x="0" y="2237731"/>
                </a:lnTo>
                <a:lnTo>
                  <a:pt x="0" y="0"/>
                </a:lnTo>
                <a:close/>
              </a:path>
            </a:pathLst>
          </a:custGeom>
          <a:blipFill>
            <a:blip r:embed="rId4"/>
            <a:stretch>
              <a:fillRect/>
            </a:stretch>
          </a:blipFill>
        </p:spPr>
        <p:txBody>
          <a:bodyPr/>
          <a:lstStyle/>
          <a:p>
            <a:endParaRPr lang="en-GB" sz="675"/>
          </a:p>
        </p:txBody>
      </p:sp>
      <p:sp>
        <p:nvSpPr>
          <p:cNvPr id="4" name="Freeform 4"/>
          <p:cNvSpPr/>
          <p:nvPr/>
        </p:nvSpPr>
        <p:spPr>
          <a:xfrm>
            <a:off x="6881980" y="514350"/>
            <a:ext cx="741270" cy="1123136"/>
          </a:xfrm>
          <a:custGeom>
            <a:avLst/>
            <a:gdLst/>
            <a:ahLst/>
            <a:cxnLst/>
            <a:rect l="l" t="t" r="r" b="b"/>
            <a:pathLst>
              <a:path w="1482540" h="2246272">
                <a:moveTo>
                  <a:pt x="0" y="0"/>
                </a:moveTo>
                <a:lnTo>
                  <a:pt x="1482539" y="0"/>
                </a:lnTo>
                <a:lnTo>
                  <a:pt x="1482539" y="2246272"/>
                </a:lnTo>
                <a:lnTo>
                  <a:pt x="0" y="2246272"/>
                </a:lnTo>
                <a:lnTo>
                  <a:pt x="0" y="0"/>
                </a:lnTo>
                <a:close/>
              </a:path>
            </a:pathLst>
          </a:custGeom>
          <a:blipFill>
            <a:blip r:embed="rId5"/>
            <a:stretch>
              <a:fillRect/>
            </a:stretch>
          </a:blipFill>
        </p:spPr>
        <p:txBody>
          <a:bodyPr/>
          <a:lstStyle/>
          <a:p>
            <a:endParaRPr lang="en-GB" sz="675"/>
          </a:p>
        </p:txBody>
      </p:sp>
      <p:sp>
        <p:nvSpPr>
          <p:cNvPr id="5" name="TextBox 5"/>
          <p:cNvSpPr txBox="1"/>
          <p:nvPr/>
        </p:nvSpPr>
        <p:spPr>
          <a:xfrm>
            <a:off x="731424" y="313924"/>
            <a:ext cx="3703775" cy="948593"/>
          </a:xfrm>
          <a:prstGeom prst="rect">
            <a:avLst/>
          </a:prstGeom>
        </p:spPr>
        <p:txBody>
          <a:bodyPr wrap="square" lIns="0" tIns="0" rIns="0" bIns="0" rtlCol="0" anchor="t">
            <a:spAutoFit/>
          </a:bodyPr>
          <a:lstStyle/>
          <a:p>
            <a:pPr algn="r">
              <a:lnSpc>
                <a:spcPts val="7979"/>
              </a:lnSpc>
            </a:pPr>
            <a:r>
              <a:rPr lang="en-US" sz="6138" spc="-184" dirty="0">
                <a:solidFill>
                  <a:srgbClr val="013D21"/>
                </a:solidFill>
                <a:latin typeface="Ovo"/>
                <a:ea typeface="Ovo"/>
                <a:cs typeface="Ovo"/>
                <a:sym typeface="Ovo"/>
              </a:rPr>
              <a:t>Thank you!</a:t>
            </a:r>
          </a:p>
        </p:txBody>
      </p:sp>
      <p:sp>
        <p:nvSpPr>
          <p:cNvPr id="6" name="TextBox 6"/>
          <p:cNvSpPr txBox="1"/>
          <p:nvPr/>
        </p:nvSpPr>
        <p:spPr>
          <a:xfrm>
            <a:off x="731425" y="1259922"/>
            <a:ext cx="3041742" cy="540404"/>
          </a:xfrm>
          <a:prstGeom prst="rect">
            <a:avLst/>
          </a:prstGeom>
        </p:spPr>
        <p:txBody>
          <a:bodyPr lIns="0" tIns="0" rIns="0" bIns="0" rtlCol="0" anchor="t">
            <a:spAutoFit/>
          </a:bodyPr>
          <a:lstStyle/>
          <a:p>
            <a:pPr algn="r">
              <a:lnSpc>
                <a:spcPts val="2240"/>
              </a:lnSpc>
            </a:pPr>
            <a:r>
              <a:rPr lang="en-US" sz="1600" dirty="0">
                <a:solidFill>
                  <a:srgbClr val="013D21"/>
                </a:solidFill>
                <a:latin typeface="Arimo"/>
                <a:ea typeface="Arimo"/>
                <a:cs typeface="Arimo"/>
                <a:sym typeface="Arimo"/>
              </a:rPr>
              <a:t>blair@sophieshopefoundation.org</a:t>
            </a:r>
          </a:p>
          <a:p>
            <a:pPr algn="r">
              <a:lnSpc>
                <a:spcPts val="2240"/>
              </a:lnSpc>
            </a:pPr>
            <a:endParaRPr lang="en-US" sz="1600" dirty="0">
              <a:solidFill>
                <a:srgbClr val="013D21"/>
              </a:solidFill>
              <a:latin typeface="Arimo"/>
              <a:ea typeface="Arimo"/>
              <a:cs typeface="Arimo"/>
              <a:sym typeface="Arimo"/>
            </a:endParaRPr>
          </a:p>
        </p:txBody>
      </p:sp>
      <p:grpSp>
        <p:nvGrpSpPr>
          <p:cNvPr id="7" name="Group 7"/>
          <p:cNvGrpSpPr/>
          <p:nvPr/>
        </p:nvGrpSpPr>
        <p:grpSpPr>
          <a:xfrm>
            <a:off x="731425" y="1916873"/>
            <a:ext cx="5034640" cy="1296692"/>
            <a:chOff x="0" y="0"/>
            <a:chExt cx="13425705" cy="3457843"/>
          </a:xfrm>
        </p:grpSpPr>
        <p:sp>
          <p:nvSpPr>
            <p:cNvPr id="8" name="Freeform 8"/>
            <p:cNvSpPr/>
            <p:nvPr/>
          </p:nvSpPr>
          <p:spPr>
            <a:xfrm>
              <a:off x="765808" y="0"/>
              <a:ext cx="1894056" cy="1636122"/>
            </a:xfrm>
            <a:custGeom>
              <a:avLst/>
              <a:gdLst/>
              <a:ahLst/>
              <a:cxnLst/>
              <a:rect l="l" t="t" r="r" b="b"/>
              <a:pathLst>
                <a:path w="1894056" h="1636122">
                  <a:moveTo>
                    <a:pt x="0" y="0"/>
                  </a:moveTo>
                  <a:lnTo>
                    <a:pt x="1894057" y="0"/>
                  </a:lnTo>
                  <a:lnTo>
                    <a:pt x="1894057" y="1636122"/>
                  </a:lnTo>
                  <a:lnTo>
                    <a:pt x="0" y="1636122"/>
                  </a:lnTo>
                  <a:lnTo>
                    <a:pt x="0" y="0"/>
                  </a:lnTo>
                  <a:close/>
                </a:path>
              </a:pathLst>
            </a:custGeom>
            <a:blipFill>
              <a:blip r:embed="rId6"/>
              <a:stretch>
                <a:fillRect b="-29474"/>
              </a:stretch>
            </a:blipFill>
          </p:spPr>
          <p:txBody>
            <a:bodyPr/>
            <a:lstStyle/>
            <a:p>
              <a:endParaRPr lang="en-GB" sz="675"/>
            </a:p>
          </p:txBody>
        </p:sp>
        <p:sp>
          <p:nvSpPr>
            <p:cNvPr id="9" name="Freeform 9"/>
            <p:cNvSpPr/>
            <p:nvPr/>
          </p:nvSpPr>
          <p:spPr>
            <a:xfrm>
              <a:off x="4953094" y="0"/>
              <a:ext cx="1632725" cy="1656302"/>
            </a:xfrm>
            <a:custGeom>
              <a:avLst/>
              <a:gdLst/>
              <a:ahLst/>
              <a:cxnLst/>
              <a:rect l="l" t="t" r="r" b="b"/>
              <a:pathLst>
                <a:path w="1632725" h="1656302">
                  <a:moveTo>
                    <a:pt x="0" y="0"/>
                  </a:moveTo>
                  <a:lnTo>
                    <a:pt x="1632725" y="0"/>
                  </a:lnTo>
                  <a:lnTo>
                    <a:pt x="1632725" y="1656302"/>
                  </a:lnTo>
                  <a:lnTo>
                    <a:pt x="0" y="1656302"/>
                  </a:lnTo>
                  <a:lnTo>
                    <a:pt x="0" y="0"/>
                  </a:lnTo>
                  <a:close/>
                </a:path>
              </a:pathLst>
            </a:custGeom>
            <a:blipFill>
              <a:blip r:embed="rId7"/>
              <a:stretch>
                <a:fillRect/>
              </a:stretch>
            </a:blipFill>
          </p:spPr>
          <p:txBody>
            <a:bodyPr/>
            <a:lstStyle/>
            <a:p>
              <a:endParaRPr lang="en-GB" sz="675"/>
            </a:p>
          </p:txBody>
        </p:sp>
        <p:sp>
          <p:nvSpPr>
            <p:cNvPr id="10" name="Freeform 10"/>
            <p:cNvSpPr/>
            <p:nvPr/>
          </p:nvSpPr>
          <p:spPr>
            <a:xfrm>
              <a:off x="9542484" y="0"/>
              <a:ext cx="1577970" cy="1577970"/>
            </a:xfrm>
            <a:custGeom>
              <a:avLst/>
              <a:gdLst/>
              <a:ahLst/>
              <a:cxnLst/>
              <a:rect l="l" t="t" r="r" b="b"/>
              <a:pathLst>
                <a:path w="1577970" h="1577970">
                  <a:moveTo>
                    <a:pt x="0" y="0"/>
                  </a:moveTo>
                  <a:lnTo>
                    <a:pt x="1577970" y="0"/>
                  </a:lnTo>
                  <a:lnTo>
                    <a:pt x="1577970" y="1577970"/>
                  </a:lnTo>
                  <a:lnTo>
                    <a:pt x="0" y="1577970"/>
                  </a:lnTo>
                  <a:lnTo>
                    <a:pt x="0" y="0"/>
                  </a:lnTo>
                  <a:close/>
                </a:path>
              </a:pathLst>
            </a:custGeom>
            <a:blipFill>
              <a:blip r:embed="rId8"/>
              <a:stretch>
                <a:fillRect/>
              </a:stretch>
            </a:blipFill>
          </p:spPr>
          <p:txBody>
            <a:bodyPr/>
            <a:lstStyle/>
            <a:p>
              <a:endParaRPr lang="en-GB" sz="675"/>
            </a:p>
          </p:txBody>
        </p:sp>
        <p:sp>
          <p:nvSpPr>
            <p:cNvPr id="11" name="TextBox 11"/>
            <p:cNvSpPr txBox="1"/>
            <p:nvPr/>
          </p:nvSpPr>
          <p:spPr>
            <a:xfrm>
              <a:off x="0" y="1918297"/>
              <a:ext cx="3381741" cy="688736"/>
            </a:xfrm>
            <a:prstGeom prst="rect">
              <a:avLst/>
            </a:prstGeom>
          </p:spPr>
          <p:txBody>
            <a:bodyPr lIns="0" tIns="0" rIns="0" bIns="0" rtlCol="0" anchor="t">
              <a:spAutoFit/>
            </a:bodyPr>
            <a:lstStyle/>
            <a:p>
              <a:pPr>
                <a:lnSpc>
                  <a:spcPts val="2240"/>
                </a:lnSpc>
              </a:pPr>
              <a:r>
                <a:rPr lang="en-US" sz="1600">
                  <a:solidFill>
                    <a:srgbClr val="013D21"/>
                  </a:solidFill>
                  <a:latin typeface="Arimo"/>
                  <a:ea typeface="Arimo"/>
                  <a:cs typeface="Arimo"/>
                  <a:sym typeface="Arimo"/>
                </a:rPr>
                <a:t>@cure_gsd1b</a:t>
              </a:r>
            </a:p>
          </p:txBody>
        </p:sp>
        <p:sp>
          <p:nvSpPr>
            <p:cNvPr id="12" name="TextBox 12"/>
            <p:cNvSpPr txBox="1"/>
            <p:nvPr/>
          </p:nvSpPr>
          <p:spPr>
            <a:xfrm>
              <a:off x="4354010" y="1938479"/>
              <a:ext cx="2830893" cy="688736"/>
            </a:xfrm>
            <a:prstGeom prst="rect">
              <a:avLst/>
            </a:prstGeom>
          </p:spPr>
          <p:txBody>
            <a:bodyPr lIns="0" tIns="0" rIns="0" bIns="0" rtlCol="0" anchor="t">
              <a:spAutoFit/>
            </a:bodyPr>
            <a:lstStyle/>
            <a:p>
              <a:pPr>
                <a:lnSpc>
                  <a:spcPts val="2240"/>
                </a:lnSpc>
              </a:pPr>
              <a:r>
                <a:rPr lang="en-US" sz="1600">
                  <a:solidFill>
                    <a:srgbClr val="013D21"/>
                  </a:solidFill>
                  <a:latin typeface="Arimo"/>
                  <a:ea typeface="Arimo"/>
                  <a:cs typeface="Arimo"/>
                  <a:sym typeface="Arimo"/>
                </a:rPr>
                <a:t>cureGSD1b</a:t>
              </a:r>
            </a:p>
          </p:txBody>
        </p:sp>
        <p:sp>
          <p:nvSpPr>
            <p:cNvPr id="13" name="TextBox 13"/>
            <p:cNvSpPr txBox="1"/>
            <p:nvPr/>
          </p:nvSpPr>
          <p:spPr>
            <a:xfrm>
              <a:off x="8155026" y="2016767"/>
              <a:ext cx="5270679" cy="1441076"/>
            </a:xfrm>
            <a:prstGeom prst="rect">
              <a:avLst/>
            </a:prstGeom>
          </p:spPr>
          <p:txBody>
            <a:bodyPr lIns="0" tIns="0" rIns="0" bIns="0" rtlCol="0" anchor="t">
              <a:spAutoFit/>
            </a:bodyPr>
            <a:lstStyle/>
            <a:p>
              <a:pPr algn="ctr">
                <a:lnSpc>
                  <a:spcPts val="2240"/>
                </a:lnSpc>
              </a:pPr>
              <a:r>
                <a:rPr lang="en-US" sz="1600">
                  <a:solidFill>
                    <a:srgbClr val="013D21"/>
                  </a:solidFill>
                  <a:latin typeface="Arimo"/>
                  <a:ea typeface="Arimo"/>
                  <a:cs typeface="Arimo"/>
                  <a:sym typeface="Arimo"/>
                </a:rPr>
                <a:t>Blair Stone-Schneider</a:t>
              </a:r>
            </a:p>
            <a:p>
              <a:pPr algn="ctr">
                <a:lnSpc>
                  <a:spcPts val="2240"/>
                </a:lnSpc>
              </a:pPr>
              <a:endParaRPr lang="en-US" sz="1600">
                <a:solidFill>
                  <a:srgbClr val="013D21"/>
                </a:solidFill>
                <a:latin typeface="Arimo"/>
                <a:ea typeface="Arimo"/>
                <a:cs typeface="Arimo"/>
                <a:sym typeface="Arimo"/>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3C2F6-8010-A6F5-18EB-427F7EE4B08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177BDC7-E9DC-9CC0-7CCD-3A778DBAB8A8}"/>
              </a:ext>
            </a:extLst>
          </p:cNvPr>
          <p:cNvSpPr>
            <a:spLocks noGrp="1"/>
          </p:cNvSpPr>
          <p:nvPr>
            <p:ph type="title"/>
          </p:nvPr>
        </p:nvSpPr>
        <p:spPr/>
        <p:txBody>
          <a:bodyPr/>
          <a:lstStyle/>
          <a:p>
            <a:r>
              <a:rPr lang="en-US" dirty="0"/>
              <a:t>Naomi Abrahams - The Choice Research Lab</a:t>
            </a:r>
          </a:p>
        </p:txBody>
      </p:sp>
      <p:sp>
        <p:nvSpPr>
          <p:cNvPr id="17" name="Slide Number Placeholder 16">
            <a:extLst>
              <a:ext uri="{FF2B5EF4-FFF2-40B4-BE49-F238E27FC236}">
                <a16:creationId xmlns:a16="http://schemas.microsoft.com/office/drawing/2014/main" id="{EE9BEB9F-D000-4601-6DD3-F232715B2D75}"/>
              </a:ext>
            </a:extLst>
          </p:cNvPr>
          <p:cNvSpPr>
            <a:spLocks noGrp="1"/>
          </p:cNvSpPr>
          <p:nvPr>
            <p:ph type="sldNum" sz="quarter" idx="14"/>
          </p:nvPr>
        </p:nvSpPr>
        <p:spPr/>
        <p:txBody>
          <a:bodyPr/>
          <a:lstStyle/>
          <a:p>
            <a:fld id="{33DC2AB1-3121-DC42-81EB-8FDD8A73E93A}" type="slidenum">
              <a:rPr lang="en-GB"/>
              <a:pPr/>
              <a:t>14</a:t>
            </a:fld>
            <a:endParaRPr lang="en-GB"/>
          </a:p>
        </p:txBody>
      </p:sp>
      <p:pic>
        <p:nvPicPr>
          <p:cNvPr id="4" name="Picture Placeholder 3" descr="A person standing on a rocky path in a forest&#10;&#10;AI-generated content may be incorrect.">
            <a:extLst>
              <a:ext uri="{FF2B5EF4-FFF2-40B4-BE49-F238E27FC236}">
                <a16:creationId xmlns:a16="http://schemas.microsoft.com/office/drawing/2014/main" id="{09553B27-6FE6-DBD5-C500-7841E2C5CA7B}"/>
              </a:ext>
            </a:extLst>
          </p:cNvPr>
          <p:cNvPicPr>
            <a:picLocks noGrp="1" noChangeAspect="1"/>
          </p:cNvPicPr>
          <p:nvPr>
            <p:ph type="pic" sz="quarter" idx="13"/>
          </p:nvPr>
        </p:nvPicPr>
        <p:blipFill>
          <a:blip r:embed="rId2"/>
          <a:srcRect t="4679" b="4679"/>
          <a:stretch>
            <a:fillRect/>
          </a:stretch>
        </p:blipFill>
        <p:spPr/>
      </p:pic>
      <p:sp>
        <p:nvSpPr>
          <p:cNvPr id="9" name="Rectangle 8">
            <a:extLst>
              <a:ext uri="{FF2B5EF4-FFF2-40B4-BE49-F238E27FC236}">
                <a16:creationId xmlns:a16="http://schemas.microsoft.com/office/drawing/2014/main" id="{AC38E680-3960-DFFB-0E87-8BA2EADDC893}"/>
              </a:ext>
            </a:extLst>
          </p:cNvPr>
          <p:cNvSpPr/>
          <p:nvPr/>
        </p:nvSpPr>
        <p:spPr>
          <a:xfrm>
            <a:off x="338400" y="4478400"/>
            <a:ext cx="3499200" cy="496800"/>
          </a:xfrm>
          <a:prstGeom prst="rect">
            <a:avLst/>
          </a:prstGeom>
          <a:solidFill>
            <a:srgbClr val="F1F1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20725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C65C2-1316-4C3C-92E9-43959A2A9C9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1D1D1F7-1EF6-04DC-25A6-9AE52601659D}"/>
              </a:ext>
            </a:extLst>
          </p:cNvPr>
          <p:cNvSpPr>
            <a:spLocks noGrp="1"/>
          </p:cNvSpPr>
          <p:nvPr>
            <p:ph type="title"/>
          </p:nvPr>
        </p:nvSpPr>
        <p:spPr/>
        <p:txBody>
          <a:bodyPr/>
          <a:lstStyle/>
          <a:p>
            <a:r>
              <a:rPr lang="en-US" dirty="0"/>
              <a:t>Melanie </a:t>
            </a:r>
            <a:r>
              <a:rPr lang="en-US" dirty="0" err="1"/>
              <a:t>Isele</a:t>
            </a:r>
            <a:r>
              <a:rPr lang="en-US" dirty="0"/>
              <a:t> -  DEBRA Austria</a:t>
            </a:r>
          </a:p>
        </p:txBody>
      </p:sp>
      <p:sp>
        <p:nvSpPr>
          <p:cNvPr id="17" name="Slide Number Placeholder 16">
            <a:extLst>
              <a:ext uri="{FF2B5EF4-FFF2-40B4-BE49-F238E27FC236}">
                <a16:creationId xmlns:a16="http://schemas.microsoft.com/office/drawing/2014/main" id="{5D5FAEC8-05AC-76BC-CED8-76CBA48F51C1}"/>
              </a:ext>
            </a:extLst>
          </p:cNvPr>
          <p:cNvSpPr>
            <a:spLocks noGrp="1"/>
          </p:cNvSpPr>
          <p:nvPr>
            <p:ph type="sldNum" sz="quarter" idx="14"/>
          </p:nvPr>
        </p:nvSpPr>
        <p:spPr/>
        <p:txBody>
          <a:bodyPr/>
          <a:lstStyle/>
          <a:p>
            <a:fld id="{33DC2AB1-3121-DC42-81EB-8FDD8A73E93A}" type="slidenum">
              <a:rPr lang="en-GB"/>
              <a:pPr/>
              <a:t>15</a:t>
            </a:fld>
            <a:endParaRPr lang="en-GB"/>
          </a:p>
        </p:txBody>
      </p:sp>
      <p:sp>
        <p:nvSpPr>
          <p:cNvPr id="9" name="Rectangle 8">
            <a:extLst>
              <a:ext uri="{FF2B5EF4-FFF2-40B4-BE49-F238E27FC236}">
                <a16:creationId xmlns:a16="http://schemas.microsoft.com/office/drawing/2014/main" id="{8A6EBC59-C8F6-CB78-FE31-516A2075FC4F}"/>
              </a:ext>
            </a:extLst>
          </p:cNvPr>
          <p:cNvSpPr/>
          <p:nvPr/>
        </p:nvSpPr>
        <p:spPr>
          <a:xfrm>
            <a:off x="338400" y="4478400"/>
            <a:ext cx="3499200" cy="496800"/>
          </a:xfrm>
          <a:prstGeom prst="rect">
            <a:avLst/>
          </a:prstGeom>
          <a:solidFill>
            <a:srgbClr val="F1F1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Placeholder 4" descr="A group of people posing for a photo in front of a blue building&#10;&#10;AI-generated content may be incorrect.">
            <a:extLst>
              <a:ext uri="{FF2B5EF4-FFF2-40B4-BE49-F238E27FC236}">
                <a16:creationId xmlns:a16="http://schemas.microsoft.com/office/drawing/2014/main" id="{85958DF0-B561-3C36-93D7-8181F89B3A17}"/>
              </a:ext>
            </a:extLst>
          </p:cNvPr>
          <p:cNvPicPr>
            <a:picLocks noGrp="1" noChangeAspect="1"/>
          </p:cNvPicPr>
          <p:nvPr>
            <p:ph type="pic" sz="quarter" idx="13"/>
          </p:nvPr>
        </p:nvPicPr>
        <p:blipFill>
          <a:blip r:embed="rId2"/>
          <a:srcRect l="18935" r="18935"/>
          <a:stretch>
            <a:fillRect/>
          </a:stretch>
        </p:blipFill>
        <p:spPr/>
      </p:pic>
    </p:spTree>
    <p:extLst>
      <p:ext uri="{BB962C8B-B14F-4D97-AF65-F5344CB8AC3E}">
        <p14:creationId xmlns:p14="http://schemas.microsoft.com/office/powerpoint/2010/main" val="1407650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3C2F6-8010-A6F5-18EB-427F7EE4B08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177BDC7-E9DC-9CC0-7CCD-3A778DBAB8A8}"/>
              </a:ext>
            </a:extLst>
          </p:cNvPr>
          <p:cNvSpPr>
            <a:spLocks noGrp="1"/>
          </p:cNvSpPr>
          <p:nvPr>
            <p:ph type="title"/>
          </p:nvPr>
        </p:nvSpPr>
        <p:spPr/>
        <p:txBody>
          <a:bodyPr/>
          <a:lstStyle/>
          <a:p>
            <a:r>
              <a:rPr lang="it-IT" dirty="0"/>
              <a:t>Giulia di Santis – HHT ITALIA </a:t>
            </a:r>
            <a:r>
              <a:rPr lang="it-IT" dirty="0" err="1"/>
              <a:t>Aps</a:t>
            </a:r>
            <a:endParaRPr lang="it-IT" dirty="0"/>
          </a:p>
        </p:txBody>
      </p:sp>
      <p:sp>
        <p:nvSpPr>
          <p:cNvPr id="17" name="Slide Number Placeholder 16">
            <a:extLst>
              <a:ext uri="{FF2B5EF4-FFF2-40B4-BE49-F238E27FC236}">
                <a16:creationId xmlns:a16="http://schemas.microsoft.com/office/drawing/2014/main" id="{EE9BEB9F-D000-4601-6DD3-F232715B2D75}"/>
              </a:ext>
            </a:extLst>
          </p:cNvPr>
          <p:cNvSpPr>
            <a:spLocks noGrp="1"/>
          </p:cNvSpPr>
          <p:nvPr>
            <p:ph type="sldNum" sz="quarter" idx="14"/>
          </p:nvPr>
        </p:nvSpPr>
        <p:spPr/>
        <p:txBody>
          <a:bodyPr/>
          <a:lstStyle/>
          <a:p>
            <a:fld id="{33DC2AB1-3121-DC42-81EB-8FDD8A73E93A}" type="slidenum">
              <a:rPr lang="en-GB"/>
              <a:pPr/>
              <a:t>16</a:t>
            </a:fld>
            <a:endParaRPr lang="en-GB"/>
          </a:p>
        </p:txBody>
      </p:sp>
      <p:sp>
        <p:nvSpPr>
          <p:cNvPr id="9" name="Rectangle 8">
            <a:extLst>
              <a:ext uri="{FF2B5EF4-FFF2-40B4-BE49-F238E27FC236}">
                <a16:creationId xmlns:a16="http://schemas.microsoft.com/office/drawing/2014/main" id="{AC38E680-3960-DFFB-0E87-8BA2EADDC893}"/>
              </a:ext>
            </a:extLst>
          </p:cNvPr>
          <p:cNvSpPr/>
          <p:nvPr/>
        </p:nvSpPr>
        <p:spPr>
          <a:xfrm>
            <a:off x="338400" y="4478400"/>
            <a:ext cx="3499200" cy="496800"/>
          </a:xfrm>
          <a:prstGeom prst="rect">
            <a:avLst/>
          </a:prstGeom>
          <a:solidFill>
            <a:srgbClr val="F1F1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Placeholder 5" descr="A person smiling at the camera&#10;&#10;AI-generated content may be incorrect.">
            <a:extLst>
              <a:ext uri="{FF2B5EF4-FFF2-40B4-BE49-F238E27FC236}">
                <a16:creationId xmlns:a16="http://schemas.microsoft.com/office/drawing/2014/main" id="{1EC9E994-9280-E640-00C0-8DCFD352DD23}"/>
              </a:ext>
            </a:extLst>
          </p:cNvPr>
          <p:cNvPicPr>
            <a:picLocks noGrp="1" noChangeAspect="1"/>
          </p:cNvPicPr>
          <p:nvPr>
            <p:ph type="pic" sz="quarter" idx="13"/>
          </p:nvPr>
        </p:nvPicPr>
        <p:blipFill>
          <a:blip r:embed="rId2"/>
          <a:srcRect l="1993" r="1993"/>
          <a:stretch>
            <a:fillRect/>
          </a:stretch>
        </p:blipFill>
        <p:spPr/>
      </p:pic>
    </p:spTree>
    <p:extLst>
      <p:ext uri="{BB962C8B-B14F-4D97-AF65-F5344CB8AC3E}">
        <p14:creationId xmlns:p14="http://schemas.microsoft.com/office/powerpoint/2010/main" val="549031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A7C787-56EA-9FB3-D9BE-5E0A32089E3C}"/>
              </a:ext>
            </a:extLst>
          </p:cNvPr>
          <p:cNvSpPr/>
          <p:nvPr/>
        </p:nvSpPr>
        <p:spPr>
          <a:xfrm>
            <a:off x="0" y="0"/>
            <a:ext cx="9144000" cy="5143500"/>
          </a:xfrm>
          <a:prstGeom prst="rect">
            <a:avLst/>
          </a:prstGeom>
          <a:solidFill>
            <a:srgbClr val="FF5757"/>
          </a:solidFill>
          <a:ln>
            <a:solidFill>
              <a:srgbClr val="FF57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2"/>
          <p:cNvSpPr txBox="1"/>
          <p:nvPr/>
        </p:nvSpPr>
        <p:spPr>
          <a:xfrm>
            <a:off x="410595" y="1398992"/>
            <a:ext cx="5595870" cy="1075744"/>
          </a:xfrm>
          <a:prstGeom prst="rect">
            <a:avLst/>
          </a:prstGeom>
        </p:spPr>
        <p:txBody>
          <a:bodyPr lIns="0" tIns="0" rIns="0" bIns="0" rtlCol="0" anchor="t">
            <a:spAutoFit/>
          </a:bodyPr>
          <a:lstStyle/>
          <a:p>
            <a:pPr>
              <a:lnSpc>
                <a:spcPts val="9204"/>
              </a:lnSpc>
            </a:pPr>
            <a:r>
              <a:rPr lang="en-US" sz="6574" b="1" dirty="0">
                <a:solidFill>
                  <a:srgbClr val="FFFFFF"/>
                </a:solidFill>
                <a:latin typeface="Poppins ExtraBold Bold"/>
                <a:ea typeface="Poppins ExtraBold Bold"/>
                <a:cs typeface="Poppins ExtraBold Bold"/>
                <a:sym typeface="Poppins ExtraBold Bold"/>
              </a:rPr>
              <a:t>HHT AND  </a:t>
            </a:r>
            <a:r>
              <a:rPr lang="en-US" sz="6574" b="1" dirty="0">
                <a:solidFill>
                  <a:srgbClr val="D1FEFF"/>
                </a:solidFill>
                <a:latin typeface="Poppins ExtraBold Bold"/>
                <a:ea typeface="Poppins ExtraBold Bold"/>
                <a:cs typeface="Poppins ExtraBold Bold"/>
                <a:sym typeface="Poppins ExtraBold Bold"/>
              </a:rPr>
              <a:t>ME</a:t>
            </a:r>
          </a:p>
        </p:txBody>
      </p:sp>
      <p:sp>
        <p:nvSpPr>
          <p:cNvPr id="3" name="Freeform 3"/>
          <p:cNvSpPr/>
          <p:nvPr/>
        </p:nvSpPr>
        <p:spPr>
          <a:xfrm>
            <a:off x="-1811350" y="4225115"/>
            <a:ext cx="8115300" cy="616806"/>
          </a:xfrm>
          <a:custGeom>
            <a:avLst/>
            <a:gdLst/>
            <a:ahLst/>
            <a:cxnLst/>
            <a:rect l="l" t="t" r="r" b="b"/>
            <a:pathLst>
              <a:path w="16230600" h="1233611">
                <a:moveTo>
                  <a:pt x="0" y="0"/>
                </a:moveTo>
                <a:lnTo>
                  <a:pt x="16230600" y="0"/>
                </a:lnTo>
                <a:lnTo>
                  <a:pt x="16230600" y="1233611"/>
                </a:lnTo>
                <a:lnTo>
                  <a:pt x="0" y="1233611"/>
                </a:lnTo>
                <a:lnTo>
                  <a:pt x="0" y="0"/>
                </a:lnTo>
                <a:close/>
              </a:path>
            </a:pathLst>
          </a:custGeom>
          <a:blipFill>
            <a:blip r:embed="rId2">
              <a:alphaModFix amt="65000"/>
            </a:blip>
            <a:stretch>
              <a:fillRect t="-379721" b="-99185"/>
            </a:stretch>
          </a:blipFill>
        </p:spPr>
        <p:txBody>
          <a:bodyPr/>
          <a:lstStyle/>
          <a:p>
            <a:endParaRPr lang="en-GB"/>
          </a:p>
        </p:txBody>
      </p:sp>
      <p:sp>
        <p:nvSpPr>
          <p:cNvPr id="4" name="Freeform 4"/>
          <p:cNvSpPr/>
          <p:nvPr/>
        </p:nvSpPr>
        <p:spPr>
          <a:xfrm flipH="1" flipV="1">
            <a:off x="-240821" y="1409436"/>
            <a:ext cx="1950989" cy="434095"/>
          </a:xfrm>
          <a:custGeom>
            <a:avLst/>
            <a:gdLst/>
            <a:ahLst/>
            <a:cxnLst/>
            <a:rect l="l" t="t" r="r" b="b"/>
            <a:pathLst>
              <a:path w="3901977" h="868190">
                <a:moveTo>
                  <a:pt x="3901977" y="868189"/>
                </a:moveTo>
                <a:lnTo>
                  <a:pt x="0" y="868189"/>
                </a:lnTo>
                <a:lnTo>
                  <a:pt x="0" y="0"/>
                </a:lnTo>
                <a:lnTo>
                  <a:pt x="3901977" y="0"/>
                </a:lnTo>
                <a:lnTo>
                  <a:pt x="3901977" y="868189"/>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485103" y="4289562"/>
            <a:ext cx="964967" cy="487912"/>
          </a:xfrm>
          <a:custGeom>
            <a:avLst/>
            <a:gdLst/>
            <a:ahLst/>
            <a:cxnLst/>
            <a:rect l="l" t="t" r="r" b="b"/>
            <a:pathLst>
              <a:path w="1929933" h="975823">
                <a:moveTo>
                  <a:pt x="0" y="0"/>
                </a:moveTo>
                <a:lnTo>
                  <a:pt x="1929933" y="0"/>
                </a:lnTo>
                <a:lnTo>
                  <a:pt x="1929933" y="975822"/>
                </a:lnTo>
                <a:lnTo>
                  <a:pt x="0" y="975822"/>
                </a:lnTo>
                <a:lnTo>
                  <a:pt x="0" y="0"/>
                </a:lnTo>
                <a:close/>
              </a:path>
            </a:pathLst>
          </a:custGeom>
          <a:blipFill>
            <a:blip r:embed="rId5"/>
            <a:stretch>
              <a:fillRect/>
            </a:stretch>
          </a:blipFill>
        </p:spPr>
        <p:txBody>
          <a:bodyPr/>
          <a:lstStyle/>
          <a:p>
            <a:endParaRPr lang="en-GB"/>
          </a:p>
        </p:txBody>
      </p:sp>
      <p:grpSp>
        <p:nvGrpSpPr>
          <p:cNvPr id="6" name="Group 6"/>
          <p:cNvGrpSpPr/>
          <p:nvPr/>
        </p:nvGrpSpPr>
        <p:grpSpPr>
          <a:xfrm>
            <a:off x="6006465" y="1353113"/>
            <a:ext cx="2623185" cy="262318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t="-8139" b="-8139"/>
              </a:stretch>
            </a:blipFill>
          </p:spPr>
          <p:txBody>
            <a:bodyPr/>
            <a:lstStyle/>
            <a:p>
              <a:endParaRPr lang="en-GB"/>
            </a:p>
          </p:txBody>
        </p:sp>
      </p:grpSp>
      <p:sp>
        <p:nvSpPr>
          <p:cNvPr id="8" name="TextBox 8"/>
          <p:cNvSpPr txBox="1"/>
          <p:nvPr/>
        </p:nvSpPr>
        <p:spPr>
          <a:xfrm>
            <a:off x="574035" y="3225774"/>
            <a:ext cx="3344531" cy="181973"/>
          </a:xfrm>
          <a:prstGeom prst="rect">
            <a:avLst/>
          </a:prstGeom>
        </p:spPr>
        <p:txBody>
          <a:bodyPr lIns="0" tIns="0" rIns="0" bIns="0" rtlCol="0" anchor="t">
            <a:spAutoFit/>
          </a:bodyPr>
          <a:lstStyle/>
          <a:p>
            <a:pPr>
              <a:lnSpc>
                <a:spcPts val="1470"/>
              </a:lnSpc>
            </a:pPr>
            <a:r>
              <a:rPr lang="en-US" sz="1050">
                <a:solidFill>
                  <a:srgbClr val="FFFFFF"/>
                </a:solidFill>
                <a:latin typeface="Poppins"/>
                <a:ea typeface="Poppins"/>
                <a:cs typeface="Poppins"/>
                <a:sym typeface="Poppins"/>
              </a:rPr>
              <a:t>the story of patient involved at 360° in HHT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5835"/>
            <a:ext cx="9144000" cy="3211830"/>
          </a:xfrm>
          <a:custGeom>
            <a:avLst/>
            <a:gdLst/>
            <a:ahLst/>
            <a:cxnLst/>
            <a:rect l="l" t="t" r="r" b="b"/>
            <a:pathLst>
              <a:path w="18288000" h="6423660">
                <a:moveTo>
                  <a:pt x="0" y="0"/>
                </a:moveTo>
                <a:lnTo>
                  <a:pt x="18288000" y="0"/>
                </a:lnTo>
                <a:lnTo>
                  <a:pt x="18288000" y="6423660"/>
                </a:lnTo>
                <a:lnTo>
                  <a:pt x="0" y="6423660"/>
                </a:lnTo>
                <a:lnTo>
                  <a:pt x="0" y="0"/>
                </a:lnTo>
                <a:close/>
              </a:path>
            </a:pathLst>
          </a:custGeom>
          <a:blipFill>
            <a:blip r:embed="rId2">
              <a:alphaModFix amt="16000"/>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AutoShape 3"/>
          <p:cNvSpPr/>
          <p:nvPr/>
        </p:nvSpPr>
        <p:spPr>
          <a:xfrm>
            <a:off x="0" y="4540781"/>
            <a:ext cx="7191021" cy="0"/>
          </a:xfrm>
          <a:prstGeom prst="line">
            <a:avLst/>
          </a:prstGeom>
          <a:ln w="38100" cap="flat">
            <a:solidFill>
              <a:srgbClr val="C1DAD6"/>
            </a:solidFill>
            <a:prstDash val="solid"/>
            <a:headEnd type="none" w="sm" len="sm"/>
            <a:tailEnd type="none" w="sm" len="sm"/>
          </a:ln>
        </p:spPr>
        <p:txBody>
          <a:bodyPr/>
          <a:lstStyle/>
          <a:p>
            <a:endParaRPr lang="en-GB"/>
          </a:p>
        </p:txBody>
      </p:sp>
      <p:sp>
        <p:nvSpPr>
          <p:cNvPr id="4" name="AutoShape 4"/>
          <p:cNvSpPr/>
          <p:nvPr/>
        </p:nvSpPr>
        <p:spPr>
          <a:xfrm>
            <a:off x="2530576" y="630219"/>
            <a:ext cx="6613425" cy="0"/>
          </a:xfrm>
          <a:prstGeom prst="line">
            <a:avLst/>
          </a:prstGeom>
          <a:ln w="38100" cap="flat">
            <a:solidFill>
              <a:srgbClr val="C1DAD6"/>
            </a:solidFill>
            <a:prstDash val="solid"/>
            <a:headEnd type="none" w="sm" len="sm"/>
            <a:tailEnd type="none" w="sm" len="sm"/>
          </a:ln>
        </p:spPr>
        <p:txBody>
          <a:bodyPr/>
          <a:lstStyle/>
          <a:p>
            <a:endParaRPr lang="en-GB"/>
          </a:p>
        </p:txBody>
      </p:sp>
      <p:sp>
        <p:nvSpPr>
          <p:cNvPr id="5" name="TextBox 5"/>
          <p:cNvSpPr txBox="1"/>
          <p:nvPr/>
        </p:nvSpPr>
        <p:spPr>
          <a:xfrm>
            <a:off x="3195117" y="2250336"/>
            <a:ext cx="3267899" cy="646267"/>
          </a:xfrm>
          <a:prstGeom prst="rect">
            <a:avLst/>
          </a:prstGeom>
        </p:spPr>
        <p:txBody>
          <a:bodyPr lIns="0" tIns="0" rIns="0" bIns="0" rtlCol="0" anchor="t">
            <a:spAutoFit/>
          </a:bodyPr>
          <a:lstStyle/>
          <a:p>
            <a:pPr>
              <a:lnSpc>
                <a:spcPts val="4871"/>
              </a:lnSpc>
            </a:pPr>
            <a:r>
              <a:rPr lang="en-US" sz="4871" b="1">
                <a:solidFill>
                  <a:srgbClr val="FF5757"/>
                </a:solidFill>
                <a:latin typeface="Poppins Bold"/>
                <a:ea typeface="Poppins Bold"/>
                <a:cs typeface="Poppins Bold"/>
                <a:sym typeface="Poppins Bold"/>
              </a:rPr>
              <a:t>evidence</a:t>
            </a:r>
          </a:p>
        </p:txBody>
      </p:sp>
      <p:sp>
        <p:nvSpPr>
          <p:cNvPr id="6" name="TextBox 6"/>
          <p:cNvSpPr txBox="1"/>
          <p:nvPr/>
        </p:nvSpPr>
        <p:spPr>
          <a:xfrm>
            <a:off x="7191021" y="4439701"/>
            <a:ext cx="1438630" cy="181653"/>
          </a:xfrm>
          <a:prstGeom prst="rect">
            <a:avLst/>
          </a:prstGeom>
        </p:spPr>
        <p:txBody>
          <a:bodyPr lIns="0" tIns="0" rIns="0" bIns="0" rtlCol="0" anchor="t">
            <a:spAutoFit/>
          </a:bodyPr>
          <a:lstStyle/>
          <a:p>
            <a:pPr algn="r">
              <a:lnSpc>
                <a:spcPts val="1457"/>
              </a:lnSpc>
              <a:spcBef>
                <a:spcPct val="0"/>
              </a:spcBef>
            </a:pPr>
            <a:r>
              <a:rPr lang="en-US" sz="1041" spc="-33">
                <a:solidFill>
                  <a:srgbClr val="FF5757"/>
                </a:solidFill>
                <a:latin typeface="Poppins"/>
                <a:ea typeface="Poppins"/>
                <a:cs typeface="Poppins"/>
                <a:sym typeface="Poppins"/>
              </a:rPr>
              <a:t>Giulia De Santis</a:t>
            </a:r>
          </a:p>
        </p:txBody>
      </p:sp>
      <p:sp>
        <p:nvSpPr>
          <p:cNvPr id="7" name="TextBox 7"/>
          <p:cNvSpPr txBox="1"/>
          <p:nvPr/>
        </p:nvSpPr>
        <p:spPr>
          <a:xfrm>
            <a:off x="-255643" y="2250336"/>
            <a:ext cx="3284273" cy="646267"/>
          </a:xfrm>
          <a:prstGeom prst="rect">
            <a:avLst/>
          </a:prstGeom>
        </p:spPr>
        <p:txBody>
          <a:bodyPr wrap="square" lIns="0" tIns="0" rIns="0" bIns="0" rtlCol="0" anchor="t">
            <a:spAutoFit/>
          </a:bodyPr>
          <a:lstStyle/>
          <a:p>
            <a:pPr algn="r">
              <a:lnSpc>
                <a:spcPts val="4871"/>
              </a:lnSpc>
            </a:pPr>
            <a:r>
              <a:rPr lang="en-US" sz="4871" dirty="0">
                <a:solidFill>
                  <a:srgbClr val="FF5757"/>
                </a:solidFill>
                <a:latin typeface="Poppins"/>
                <a:ea typeface="Poppins"/>
                <a:cs typeface="Poppins"/>
                <a:sym typeface="Poppins"/>
              </a:rPr>
              <a:t>From</a:t>
            </a:r>
          </a:p>
        </p:txBody>
      </p:sp>
      <p:sp>
        <p:nvSpPr>
          <p:cNvPr id="8" name="TextBox 8"/>
          <p:cNvSpPr txBox="1"/>
          <p:nvPr/>
        </p:nvSpPr>
        <p:spPr>
          <a:xfrm>
            <a:off x="3965267" y="2899348"/>
            <a:ext cx="5985764" cy="646267"/>
          </a:xfrm>
          <a:prstGeom prst="rect">
            <a:avLst/>
          </a:prstGeom>
        </p:spPr>
        <p:txBody>
          <a:bodyPr lIns="0" tIns="0" rIns="0" bIns="0" rtlCol="0" anchor="t">
            <a:spAutoFit/>
          </a:bodyPr>
          <a:lstStyle/>
          <a:p>
            <a:pPr>
              <a:lnSpc>
                <a:spcPts val="4871"/>
              </a:lnSpc>
            </a:pPr>
            <a:r>
              <a:rPr lang="en-US" sz="4871">
                <a:solidFill>
                  <a:srgbClr val="FF5757"/>
                </a:solidFill>
                <a:latin typeface="Poppins"/>
                <a:ea typeface="Poppins"/>
                <a:cs typeface="Poppins"/>
                <a:sym typeface="Poppins"/>
              </a:rPr>
              <a:t>to </a:t>
            </a:r>
            <a:r>
              <a:rPr lang="en-US" sz="4871" b="1">
                <a:solidFill>
                  <a:srgbClr val="FF5757"/>
                </a:solidFill>
                <a:latin typeface="Poppins Bold"/>
                <a:ea typeface="Poppins Bold"/>
                <a:cs typeface="Poppins Bold"/>
                <a:sym typeface="Poppins Bold"/>
              </a:rPr>
              <a:t>strategy</a:t>
            </a:r>
          </a:p>
        </p:txBody>
      </p:sp>
      <p:sp>
        <p:nvSpPr>
          <p:cNvPr id="9" name="Freeform 9"/>
          <p:cNvSpPr/>
          <p:nvPr/>
        </p:nvSpPr>
        <p:spPr>
          <a:xfrm>
            <a:off x="643561" y="231954"/>
            <a:ext cx="1613016" cy="815582"/>
          </a:xfrm>
          <a:custGeom>
            <a:avLst/>
            <a:gdLst/>
            <a:ahLst/>
            <a:cxnLst/>
            <a:rect l="l" t="t" r="r" b="b"/>
            <a:pathLst>
              <a:path w="3226032" h="1631163">
                <a:moveTo>
                  <a:pt x="0" y="0"/>
                </a:moveTo>
                <a:lnTo>
                  <a:pt x="3226032" y="0"/>
                </a:lnTo>
                <a:lnTo>
                  <a:pt x="3226032" y="1631163"/>
                </a:lnTo>
                <a:lnTo>
                  <a:pt x="0" y="1631163"/>
                </a:lnTo>
                <a:lnTo>
                  <a:pt x="0" y="0"/>
                </a:lnTo>
                <a:close/>
              </a:path>
            </a:pathLst>
          </a:custGeom>
          <a:blipFill>
            <a:blip r:embed="rId4"/>
            <a:stretch>
              <a:fillRect/>
            </a:stretch>
          </a:blipFill>
        </p:spPr>
        <p:txBody>
          <a:bodyPr/>
          <a:lstStyle/>
          <a:p>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28" y="722757"/>
            <a:ext cx="4038504" cy="4033456"/>
          </a:xfrm>
          <a:custGeom>
            <a:avLst/>
            <a:gdLst/>
            <a:ahLst/>
            <a:cxnLst/>
            <a:rect l="l" t="t" r="r" b="b"/>
            <a:pathLst>
              <a:path w="8077008" h="8066912">
                <a:moveTo>
                  <a:pt x="0" y="0"/>
                </a:moveTo>
                <a:lnTo>
                  <a:pt x="8077009" y="0"/>
                </a:lnTo>
                <a:lnTo>
                  <a:pt x="8077009" y="8066912"/>
                </a:lnTo>
                <a:lnTo>
                  <a:pt x="0" y="8066912"/>
                </a:lnTo>
                <a:lnTo>
                  <a:pt x="0" y="0"/>
                </a:lnTo>
                <a:close/>
              </a:path>
            </a:pathLst>
          </a:custGeom>
          <a:blipFill>
            <a:blip r:embed="rId2"/>
            <a:stretch>
              <a:fillRect/>
            </a:stretch>
          </a:blipFill>
        </p:spPr>
        <p:txBody>
          <a:bodyPr/>
          <a:lstStyle/>
          <a:p>
            <a:endParaRPr lang="en-GB"/>
          </a:p>
        </p:txBody>
      </p:sp>
      <p:sp>
        <p:nvSpPr>
          <p:cNvPr id="3" name="Freeform 3"/>
          <p:cNvSpPr/>
          <p:nvPr/>
        </p:nvSpPr>
        <p:spPr>
          <a:xfrm>
            <a:off x="514350" y="4689938"/>
            <a:ext cx="208357" cy="212771"/>
          </a:xfrm>
          <a:custGeom>
            <a:avLst/>
            <a:gdLst/>
            <a:ahLst/>
            <a:cxnLst/>
            <a:rect l="l" t="t" r="r" b="b"/>
            <a:pathLst>
              <a:path w="416714" h="425541">
                <a:moveTo>
                  <a:pt x="0" y="0"/>
                </a:moveTo>
                <a:lnTo>
                  <a:pt x="416714" y="0"/>
                </a:lnTo>
                <a:lnTo>
                  <a:pt x="416714" y="425541"/>
                </a:lnTo>
                <a:lnTo>
                  <a:pt x="0" y="4255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flipH="1" flipV="1">
            <a:off x="2505633" y="1015638"/>
            <a:ext cx="1721849" cy="383112"/>
          </a:xfrm>
          <a:custGeom>
            <a:avLst/>
            <a:gdLst/>
            <a:ahLst/>
            <a:cxnLst/>
            <a:rect l="l" t="t" r="r" b="b"/>
            <a:pathLst>
              <a:path w="3443697" h="766223">
                <a:moveTo>
                  <a:pt x="3443697" y="766222"/>
                </a:moveTo>
                <a:lnTo>
                  <a:pt x="0" y="766222"/>
                </a:lnTo>
                <a:lnTo>
                  <a:pt x="0" y="0"/>
                </a:lnTo>
                <a:lnTo>
                  <a:pt x="3443697" y="0"/>
                </a:lnTo>
                <a:lnTo>
                  <a:pt x="3443697" y="76622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pic>
        <p:nvPicPr>
          <p:cNvPr id="5" name="Picture 5"/>
          <p:cNvPicPr>
            <a:picLocks noChangeAspect="1"/>
          </p:cNvPicPr>
          <p:nvPr/>
        </p:nvPicPr>
        <p:blipFill>
          <a:blip r:embed="rId7"/>
          <a:stretch>
            <a:fillRect/>
          </a:stretch>
        </p:blipFill>
        <p:spPr>
          <a:xfrm>
            <a:off x="5701783" y="1362379"/>
            <a:ext cx="2743374" cy="907917"/>
          </a:xfrm>
          <a:prstGeom prst="rect">
            <a:avLst/>
          </a:prstGeom>
        </p:spPr>
      </p:pic>
      <p:sp>
        <p:nvSpPr>
          <p:cNvPr id="6" name="Freeform 6"/>
          <p:cNvSpPr/>
          <p:nvPr/>
        </p:nvSpPr>
        <p:spPr>
          <a:xfrm>
            <a:off x="1291639" y="2628771"/>
            <a:ext cx="1484282" cy="97153"/>
          </a:xfrm>
          <a:custGeom>
            <a:avLst/>
            <a:gdLst/>
            <a:ahLst/>
            <a:cxnLst/>
            <a:rect l="l" t="t" r="r" b="b"/>
            <a:pathLst>
              <a:path w="2968563" h="194306">
                <a:moveTo>
                  <a:pt x="0" y="0"/>
                </a:moveTo>
                <a:lnTo>
                  <a:pt x="2968563" y="0"/>
                </a:lnTo>
                <a:lnTo>
                  <a:pt x="2968563" y="194306"/>
                </a:lnTo>
                <a:lnTo>
                  <a:pt x="0" y="1943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TextBox 7"/>
          <p:cNvSpPr txBox="1"/>
          <p:nvPr/>
        </p:nvSpPr>
        <p:spPr>
          <a:xfrm>
            <a:off x="4314970" y="442583"/>
            <a:ext cx="4829031" cy="720069"/>
          </a:xfrm>
          <a:prstGeom prst="rect">
            <a:avLst/>
          </a:prstGeom>
        </p:spPr>
        <p:txBody>
          <a:bodyPr lIns="0" tIns="0" rIns="0" bIns="0" rtlCol="0" anchor="t">
            <a:spAutoFit/>
          </a:bodyPr>
          <a:lstStyle/>
          <a:p>
            <a:pPr>
              <a:lnSpc>
                <a:spcPts val="5949"/>
              </a:lnSpc>
            </a:pPr>
            <a:r>
              <a:rPr lang="en-US" sz="4249" b="1">
                <a:solidFill>
                  <a:srgbClr val="545454"/>
                </a:solidFill>
                <a:latin typeface="Poppins ExtraBold Bold"/>
                <a:ea typeface="Poppins ExtraBold Bold"/>
                <a:cs typeface="Poppins ExtraBold Bold"/>
                <a:sym typeface="Poppins ExtraBold Bold"/>
              </a:rPr>
              <a:t> HHT </a:t>
            </a:r>
            <a:r>
              <a:rPr lang="en-US" sz="4249" b="1">
                <a:solidFill>
                  <a:srgbClr val="BBBBBB"/>
                </a:solidFill>
                <a:latin typeface="Poppins ExtraBold Bold"/>
                <a:ea typeface="Poppins ExtraBold Bold"/>
                <a:cs typeface="Poppins ExtraBold Bold"/>
                <a:sym typeface="Poppins ExtraBold Bold"/>
              </a:rPr>
              <a:t>IN NUMBERS</a:t>
            </a:r>
          </a:p>
        </p:txBody>
      </p:sp>
      <p:sp>
        <p:nvSpPr>
          <p:cNvPr id="8" name="TextBox 8"/>
          <p:cNvSpPr txBox="1"/>
          <p:nvPr/>
        </p:nvSpPr>
        <p:spPr>
          <a:xfrm>
            <a:off x="875617" y="4688215"/>
            <a:ext cx="2056015" cy="181973"/>
          </a:xfrm>
          <a:prstGeom prst="rect">
            <a:avLst/>
          </a:prstGeom>
        </p:spPr>
        <p:txBody>
          <a:bodyPr lIns="0" tIns="0" rIns="0" bIns="0" rtlCol="0" anchor="t">
            <a:spAutoFit/>
          </a:bodyPr>
          <a:lstStyle/>
          <a:p>
            <a:pPr>
              <a:lnSpc>
                <a:spcPts val="1470"/>
              </a:lnSpc>
            </a:pPr>
            <a:r>
              <a:rPr lang="en-US" sz="1050">
                <a:solidFill>
                  <a:srgbClr val="FF5757"/>
                </a:solidFill>
                <a:latin typeface="Poppins"/>
                <a:ea typeface="Poppins"/>
                <a:cs typeface="Poppins"/>
                <a:sym typeface="Poppins"/>
              </a:rPr>
              <a:t>www.hhtonlus.org</a:t>
            </a:r>
          </a:p>
        </p:txBody>
      </p:sp>
      <p:sp>
        <p:nvSpPr>
          <p:cNvPr id="9" name="TextBox 9"/>
          <p:cNvSpPr txBox="1"/>
          <p:nvPr/>
        </p:nvSpPr>
        <p:spPr>
          <a:xfrm>
            <a:off x="5959377" y="1879187"/>
            <a:ext cx="2670274" cy="746679"/>
          </a:xfrm>
          <a:prstGeom prst="rect">
            <a:avLst/>
          </a:prstGeom>
        </p:spPr>
        <p:txBody>
          <a:bodyPr lIns="0" tIns="0" rIns="0" bIns="0" rtlCol="0" anchor="t">
            <a:spAutoFit/>
          </a:bodyPr>
          <a:lstStyle/>
          <a:p>
            <a:pPr>
              <a:lnSpc>
                <a:spcPts val="1957"/>
              </a:lnSpc>
            </a:pPr>
            <a:endParaRPr sz="675"/>
          </a:p>
          <a:p>
            <a:pPr>
              <a:lnSpc>
                <a:spcPts val="1957"/>
              </a:lnSpc>
            </a:pPr>
            <a:r>
              <a:rPr lang="en-US" sz="1305">
                <a:solidFill>
                  <a:srgbClr val="545454"/>
                </a:solidFill>
                <a:latin typeface="Montserrat"/>
                <a:ea typeface="Montserrat"/>
                <a:cs typeface="Montserrat"/>
                <a:sym typeface="Montserrat"/>
              </a:rPr>
              <a:t>Only 10% of those affected have a diagnosis.</a:t>
            </a:r>
          </a:p>
        </p:txBody>
      </p:sp>
      <p:sp>
        <p:nvSpPr>
          <p:cNvPr id="10" name="TextBox 10"/>
          <p:cNvSpPr txBox="1"/>
          <p:nvPr/>
        </p:nvSpPr>
        <p:spPr>
          <a:xfrm>
            <a:off x="4227482" y="1706262"/>
            <a:ext cx="1611740" cy="207686"/>
          </a:xfrm>
          <a:prstGeom prst="rect">
            <a:avLst/>
          </a:prstGeom>
        </p:spPr>
        <p:txBody>
          <a:bodyPr lIns="0" tIns="0" rIns="0" bIns="0" rtlCol="0" anchor="t">
            <a:spAutoFit/>
          </a:bodyPr>
          <a:lstStyle/>
          <a:p>
            <a:pPr>
              <a:lnSpc>
                <a:spcPts val="1696"/>
              </a:lnSpc>
            </a:pPr>
            <a:r>
              <a:rPr lang="en-US" sz="1305" b="1" spc="-12">
                <a:solidFill>
                  <a:srgbClr val="545454"/>
                </a:solidFill>
                <a:latin typeface="Red Hat Display Bold"/>
                <a:ea typeface="Red Hat Display Bold"/>
                <a:cs typeface="Red Hat Display Bold"/>
                <a:sym typeface="Red Hat Display Bold"/>
              </a:rPr>
              <a:t>DIAGNOISED</a:t>
            </a:r>
          </a:p>
        </p:txBody>
      </p:sp>
      <p:sp>
        <p:nvSpPr>
          <p:cNvPr id="11" name="TextBox 11"/>
          <p:cNvSpPr txBox="1"/>
          <p:nvPr/>
        </p:nvSpPr>
        <p:spPr>
          <a:xfrm>
            <a:off x="190430" y="1779749"/>
            <a:ext cx="3686700" cy="720069"/>
          </a:xfrm>
          <a:prstGeom prst="rect">
            <a:avLst/>
          </a:prstGeom>
        </p:spPr>
        <p:txBody>
          <a:bodyPr lIns="0" tIns="0" rIns="0" bIns="0" rtlCol="0" anchor="t">
            <a:spAutoFit/>
          </a:bodyPr>
          <a:lstStyle/>
          <a:p>
            <a:pPr algn="ctr">
              <a:lnSpc>
                <a:spcPts val="5949"/>
              </a:lnSpc>
            </a:pPr>
            <a:r>
              <a:rPr lang="en-US" sz="4249" b="1">
                <a:solidFill>
                  <a:srgbClr val="FF5757"/>
                </a:solidFill>
                <a:latin typeface="Poppins ExtraBold Bold"/>
                <a:ea typeface="Poppins ExtraBold Bold"/>
                <a:cs typeface="Poppins ExtraBold Bold"/>
                <a:sym typeface="Poppins ExtraBold Bold"/>
              </a:rPr>
              <a:t>1:5000</a:t>
            </a:r>
          </a:p>
        </p:txBody>
      </p:sp>
      <p:sp>
        <p:nvSpPr>
          <p:cNvPr id="12" name="TextBox 12"/>
          <p:cNvSpPr txBox="1"/>
          <p:nvPr/>
        </p:nvSpPr>
        <p:spPr>
          <a:xfrm>
            <a:off x="190430" y="2692272"/>
            <a:ext cx="3686700" cy="720069"/>
          </a:xfrm>
          <a:prstGeom prst="rect">
            <a:avLst/>
          </a:prstGeom>
        </p:spPr>
        <p:txBody>
          <a:bodyPr lIns="0" tIns="0" rIns="0" bIns="0" rtlCol="0" anchor="t">
            <a:spAutoFit/>
          </a:bodyPr>
          <a:lstStyle/>
          <a:p>
            <a:pPr algn="ctr">
              <a:lnSpc>
                <a:spcPts val="5949"/>
              </a:lnSpc>
            </a:pPr>
            <a:r>
              <a:rPr lang="en-US" sz="4249" b="1">
                <a:solidFill>
                  <a:srgbClr val="FF5757"/>
                </a:solidFill>
                <a:latin typeface="Poppins ExtraBold Bold"/>
                <a:ea typeface="Poppins ExtraBold Bold"/>
                <a:cs typeface="Poppins ExtraBold Bold"/>
                <a:sym typeface="Poppins ExtraBold Bold"/>
              </a:rPr>
              <a:t>~12.000</a:t>
            </a:r>
          </a:p>
        </p:txBody>
      </p:sp>
      <p:sp>
        <p:nvSpPr>
          <p:cNvPr id="13" name="TextBox 13"/>
          <p:cNvSpPr txBox="1"/>
          <p:nvPr/>
        </p:nvSpPr>
        <p:spPr>
          <a:xfrm>
            <a:off x="1227910" y="1686781"/>
            <a:ext cx="1611740" cy="207686"/>
          </a:xfrm>
          <a:prstGeom prst="rect">
            <a:avLst/>
          </a:prstGeom>
        </p:spPr>
        <p:txBody>
          <a:bodyPr lIns="0" tIns="0" rIns="0" bIns="0" rtlCol="0" anchor="t">
            <a:spAutoFit/>
          </a:bodyPr>
          <a:lstStyle/>
          <a:p>
            <a:pPr algn="ctr">
              <a:lnSpc>
                <a:spcPts val="1696"/>
              </a:lnSpc>
            </a:pPr>
            <a:r>
              <a:rPr lang="en-US" sz="1305" spc="-12">
                <a:solidFill>
                  <a:srgbClr val="545454"/>
                </a:solidFill>
                <a:latin typeface="Red Hat Display"/>
                <a:ea typeface="Red Hat Display"/>
                <a:cs typeface="Red Hat Display"/>
                <a:sym typeface="Red Hat Display"/>
              </a:rPr>
              <a:t>PREVALENCE</a:t>
            </a:r>
          </a:p>
        </p:txBody>
      </p:sp>
      <p:sp>
        <p:nvSpPr>
          <p:cNvPr id="14" name="TextBox 14"/>
          <p:cNvSpPr txBox="1"/>
          <p:nvPr/>
        </p:nvSpPr>
        <p:spPr>
          <a:xfrm>
            <a:off x="1227910" y="3379367"/>
            <a:ext cx="1611740" cy="425694"/>
          </a:xfrm>
          <a:prstGeom prst="rect">
            <a:avLst/>
          </a:prstGeom>
        </p:spPr>
        <p:txBody>
          <a:bodyPr lIns="0" tIns="0" rIns="0" bIns="0" rtlCol="0" anchor="t">
            <a:spAutoFit/>
          </a:bodyPr>
          <a:lstStyle/>
          <a:p>
            <a:pPr algn="ctr">
              <a:lnSpc>
                <a:spcPts val="1696"/>
              </a:lnSpc>
            </a:pPr>
            <a:r>
              <a:rPr lang="en-US" sz="1305" spc="-12">
                <a:solidFill>
                  <a:srgbClr val="545454"/>
                </a:solidFill>
                <a:latin typeface="Red Hat Display"/>
                <a:ea typeface="Red Hat Display"/>
                <a:cs typeface="Red Hat Display"/>
                <a:sym typeface="Red Hat Display"/>
              </a:rPr>
              <a:t>PEOPLE AFFECTED IN ITALY</a:t>
            </a:r>
          </a:p>
        </p:txBody>
      </p:sp>
      <p:sp>
        <p:nvSpPr>
          <p:cNvPr id="15" name="AutoShape 15"/>
          <p:cNvSpPr/>
          <p:nvPr/>
        </p:nvSpPr>
        <p:spPr>
          <a:xfrm>
            <a:off x="14528" y="4586759"/>
            <a:ext cx="9144000" cy="0"/>
          </a:xfrm>
          <a:prstGeom prst="line">
            <a:avLst/>
          </a:prstGeom>
          <a:ln w="38100" cap="flat">
            <a:solidFill>
              <a:srgbClr val="C1DAD6"/>
            </a:solidFill>
            <a:prstDash val="solid"/>
            <a:headEnd type="none" w="sm" len="sm"/>
            <a:tailEnd type="none" w="sm" len="sm"/>
          </a:ln>
        </p:spPr>
        <p:txBody>
          <a:bodyPr/>
          <a:lstStyle/>
          <a:p>
            <a:endParaRPr lang="en-GB"/>
          </a:p>
        </p:txBody>
      </p:sp>
      <p:sp>
        <p:nvSpPr>
          <p:cNvPr id="16" name="TextBox 16"/>
          <p:cNvSpPr txBox="1"/>
          <p:nvPr/>
        </p:nvSpPr>
        <p:spPr>
          <a:xfrm>
            <a:off x="5955232" y="4701615"/>
            <a:ext cx="3097481" cy="373500"/>
          </a:xfrm>
          <a:prstGeom prst="rect">
            <a:avLst/>
          </a:prstGeom>
        </p:spPr>
        <p:txBody>
          <a:bodyPr lIns="0" tIns="0" rIns="0" bIns="0" rtlCol="0" anchor="t">
            <a:spAutoFit/>
          </a:bodyPr>
          <a:lstStyle/>
          <a:p>
            <a:pPr algn="r">
              <a:lnSpc>
                <a:spcPts val="1457"/>
              </a:lnSpc>
              <a:spcBef>
                <a:spcPct val="0"/>
              </a:spcBef>
            </a:pPr>
            <a:r>
              <a:rPr lang="en-US" sz="1041" spc="-33">
                <a:solidFill>
                  <a:srgbClr val="E85050"/>
                </a:solidFill>
                <a:latin typeface="Poppins"/>
                <a:ea typeface="Poppins"/>
                <a:cs typeface="Poppins"/>
                <a:sym typeface="Poppins"/>
              </a:rPr>
              <a:t>EURORDIS - </a:t>
            </a:r>
            <a:r>
              <a:rPr lang="en-US" sz="1041" i="1" spc="-33">
                <a:solidFill>
                  <a:srgbClr val="E85050"/>
                </a:solidFill>
                <a:latin typeface="Poppins Italics"/>
                <a:ea typeface="Poppins Italics"/>
                <a:cs typeface="Poppins Italics"/>
                <a:sym typeface="Poppins Italics"/>
              </a:rPr>
              <a:t>SCHOOL OF SCIENTIFIC INNOVATION AND TRASLATIONAL RESEARC</a:t>
            </a:r>
            <a:r>
              <a:rPr lang="en-US" sz="1041" spc="-33">
                <a:solidFill>
                  <a:srgbClr val="E85050"/>
                </a:solidFill>
                <a:latin typeface="Poppins"/>
                <a:ea typeface="Poppins"/>
                <a:cs typeface="Poppins"/>
                <a:sym typeface="Poppins"/>
              </a:rPr>
              <a:t>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C65C2-1316-4C3C-92E9-43959A2A9C9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1D1D1F7-1EF6-04DC-25A6-9AE52601659D}"/>
              </a:ext>
            </a:extLst>
          </p:cNvPr>
          <p:cNvSpPr>
            <a:spLocks noGrp="1"/>
          </p:cNvSpPr>
          <p:nvPr>
            <p:ph type="title"/>
          </p:nvPr>
        </p:nvSpPr>
        <p:spPr/>
        <p:txBody>
          <a:bodyPr/>
          <a:lstStyle/>
          <a:p>
            <a:r>
              <a:rPr lang="en-US" dirty="0"/>
              <a:t>Blair Schneider - Sophie's Hope Foundation</a:t>
            </a:r>
          </a:p>
        </p:txBody>
      </p:sp>
      <p:sp>
        <p:nvSpPr>
          <p:cNvPr id="17" name="Slide Number Placeholder 16">
            <a:extLst>
              <a:ext uri="{FF2B5EF4-FFF2-40B4-BE49-F238E27FC236}">
                <a16:creationId xmlns:a16="http://schemas.microsoft.com/office/drawing/2014/main" id="{5D5FAEC8-05AC-76BC-CED8-76CBA48F51C1}"/>
              </a:ext>
            </a:extLst>
          </p:cNvPr>
          <p:cNvSpPr>
            <a:spLocks noGrp="1"/>
          </p:cNvSpPr>
          <p:nvPr>
            <p:ph type="sldNum" sz="quarter" idx="14"/>
          </p:nvPr>
        </p:nvSpPr>
        <p:spPr/>
        <p:txBody>
          <a:bodyPr/>
          <a:lstStyle/>
          <a:p>
            <a:fld id="{33DC2AB1-3121-DC42-81EB-8FDD8A73E93A}" type="slidenum">
              <a:rPr lang="en-GB"/>
              <a:pPr/>
              <a:t>2</a:t>
            </a:fld>
            <a:endParaRPr lang="en-GB"/>
          </a:p>
        </p:txBody>
      </p:sp>
      <p:pic>
        <p:nvPicPr>
          <p:cNvPr id="6" name="Picture Placeholder 5" descr="A person in a suit smiling&#10;&#10;AI-generated content may be incorrect.">
            <a:extLst>
              <a:ext uri="{FF2B5EF4-FFF2-40B4-BE49-F238E27FC236}">
                <a16:creationId xmlns:a16="http://schemas.microsoft.com/office/drawing/2014/main" id="{BAFA6521-D413-892E-4F05-8D4A72B7056B}"/>
              </a:ext>
            </a:extLst>
          </p:cNvPr>
          <p:cNvPicPr>
            <a:picLocks noGrp="1" noChangeAspect="1"/>
          </p:cNvPicPr>
          <p:nvPr>
            <p:ph type="pic" sz="quarter" idx="13"/>
          </p:nvPr>
        </p:nvPicPr>
        <p:blipFill>
          <a:blip r:embed="rId2"/>
          <a:srcRect t="3001" b="3001"/>
          <a:stretch>
            <a:fillRect/>
          </a:stretch>
        </p:blipFill>
        <p:spPr/>
      </p:pic>
      <p:sp>
        <p:nvSpPr>
          <p:cNvPr id="9" name="Rectangle 8">
            <a:extLst>
              <a:ext uri="{FF2B5EF4-FFF2-40B4-BE49-F238E27FC236}">
                <a16:creationId xmlns:a16="http://schemas.microsoft.com/office/drawing/2014/main" id="{8A6EBC59-C8F6-CB78-FE31-516A2075FC4F}"/>
              </a:ext>
            </a:extLst>
          </p:cNvPr>
          <p:cNvSpPr/>
          <p:nvPr/>
        </p:nvSpPr>
        <p:spPr>
          <a:xfrm>
            <a:off x="338400" y="4478400"/>
            <a:ext cx="3499200" cy="496800"/>
          </a:xfrm>
          <a:prstGeom prst="rect">
            <a:avLst/>
          </a:prstGeom>
          <a:solidFill>
            <a:srgbClr val="F1F1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33192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1639" y="2628771"/>
            <a:ext cx="1484282" cy="97153"/>
          </a:xfrm>
          <a:custGeom>
            <a:avLst/>
            <a:gdLst/>
            <a:ahLst/>
            <a:cxnLst/>
            <a:rect l="l" t="t" r="r" b="b"/>
            <a:pathLst>
              <a:path w="2968563" h="194306">
                <a:moveTo>
                  <a:pt x="0" y="0"/>
                </a:moveTo>
                <a:lnTo>
                  <a:pt x="2968563" y="0"/>
                </a:lnTo>
                <a:lnTo>
                  <a:pt x="2968563" y="194306"/>
                </a:lnTo>
                <a:lnTo>
                  <a:pt x="0" y="1943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AutoShape 3"/>
          <p:cNvSpPr/>
          <p:nvPr/>
        </p:nvSpPr>
        <p:spPr>
          <a:xfrm>
            <a:off x="14528" y="4586759"/>
            <a:ext cx="9144000" cy="0"/>
          </a:xfrm>
          <a:prstGeom prst="line">
            <a:avLst/>
          </a:prstGeom>
          <a:ln w="38100" cap="flat">
            <a:solidFill>
              <a:srgbClr val="C1DAD6"/>
            </a:solidFill>
            <a:prstDash val="solid"/>
            <a:headEnd type="none" w="sm" len="sm"/>
            <a:tailEnd type="none" w="sm" len="sm"/>
          </a:ln>
        </p:spPr>
        <p:txBody>
          <a:bodyPr/>
          <a:lstStyle/>
          <a:p>
            <a:endParaRPr lang="en-GB"/>
          </a:p>
        </p:txBody>
      </p:sp>
      <p:sp>
        <p:nvSpPr>
          <p:cNvPr id="4" name="Freeform 4"/>
          <p:cNvSpPr/>
          <p:nvPr/>
        </p:nvSpPr>
        <p:spPr>
          <a:xfrm>
            <a:off x="620581" y="1791724"/>
            <a:ext cx="2566086" cy="2566086"/>
          </a:xfrm>
          <a:custGeom>
            <a:avLst/>
            <a:gdLst/>
            <a:ahLst/>
            <a:cxnLst/>
            <a:rect l="l" t="t" r="r" b="b"/>
            <a:pathLst>
              <a:path w="5132172" h="5132172">
                <a:moveTo>
                  <a:pt x="0" y="0"/>
                </a:moveTo>
                <a:lnTo>
                  <a:pt x="5132172" y="0"/>
                </a:lnTo>
                <a:lnTo>
                  <a:pt x="5132172" y="5132172"/>
                </a:lnTo>
                <a:lnTo>
                  <a:pt x="0" y="5132172"/>
                </a:lnTo>
                <a:lnTo>
                  <a:pt x="0" y="0"/>
                </a:lnTo>
                <a:close/>
              </a:path>
            </a:pathLst>
          </a:custGeom>
          <a:blipFill>
            <a:blip r:embed="rId4"/>
            <a:stretch>
              <a:fillRect/>
            </a:stretch>
          </a:blipFill>
        </p:spPr>
        <p:txBody>
          <a:bodyPr/>
          <a:lstStyle/>
          <a:p>
            <a:endParaRPr lang="en-GB"/>
          </a:p>
        </p:txBody>
      </p:sp>
      <p:sp>
        <p:nvSpPr>
          <p:cNvPr id="5" name="Freeform 5"/>
          <p:cNvSpPr/>
          <p:nvPr/>
        </p:nvSpPr>
        <p:spPr>
          <a:xfrm>
            <a:off x="6376416" y="243010"/>
            <a:ext cx="1779651" cy="4114800"/>
          </a:xfrm>
          <a:custGeom>
            <a:avLst/>
            <a:gdLst/>
            <a:ahLst/>
            <a:cxnLst/>
            <a:rect l="l" t="t" r="r" b="b"/>
            <a:pathLst>
              <a:path w="3559302" h="8229600">
                <a:moveTo>
                  <a:pt x="0" y="0"/>
                </a:moveTo>
                <a:lnTo>
                  <a:pt x="3559302" y="0"/>
                </a:lnTo>
                <a:lnTo>
                  <a:pt x="3559302" y="8229600"/>
                </a:lnTo>
                <a:lnTo>
                  <a:pt x="0" y="8229600"/>
                </a:lnTo>
                <a:lnTo>
                  <a:pt x="0" y="0"/>
                </a:lnTo>
                <a:close/>
              </a:path>
            </a:pathLst>
          </a:custGeom>
          <a:blipFill>
            <a:blip r:embed="rId5"/>
            <a:stretch>
              <a:fillRect/>
            </a:stretch>
          </a:blipFill>
        </p:spPr>
        <p:txBody>
          <a:bodyPr/>
          <a:lstStyle/>
          <a:p>
            <a:endParaRPr lang="en-GB"/>
          </a:p>
        </p:txBody>
      </p:sp>
      <p:sp>
        <p:nvSpPr>
          <p:cNvPr id="6" name="TextBox 6"/>
          <p:cNvSpPr txBox="1"/>
          <p:nvPr/>
        </p:nvSpPr>
        <p:spPr>
          <a:xfrm>
            <a:off x="514350" y="331299"/>
            <a:ext cx="4996029" cy="720069"/>
          </a:xfrm>
          <a:prstGeom prst="rect">
            <a:avLst/>
          </a:prstGeom>
        </p:spPr>
        <p:txBody>
          <a:bodyPr lIns="0" tIns="0" rIns="0" bIns="0" rtlCol="0" anchor="t">
            <a:spAutoFit/>
          </a:bodyPr>
          <a:lstStyle/>
          <a:p>
            <a:pPr>
              <a:lnSpc>
                <a:spcPts val="5949"/>
              </a:lnSpc>
            </a:pPr>
            <a:r>
              <a:rPr lang="en-US" sz="4249" b="1">
                <a:solidFill>
                  <a:srgbClr val="545454"/>
                </a:solidFill>
                <a:latin typeface="Poppins ExtraBold Bold"/>
                <a:ea typeface="Poppins ExtraBold Bold"/>
                <a:cs typeface="Poppins ExtraBold Bold"/>
                <a:sym typeface="Poppins ExtraBold Bold"/>
              </a:rPr>
              <a:t>THE </a:t>
            </a:r>
            <a:r>
              <a:rPr lang="en-US" sz="4249" b="1">
                <a:solidFill>
                  <a:srgbClr val="BBBBBB"/>
                </a:solidFill>
                <a:latin typeface="Poppins ExtraBold Bold"/>
                <a:ea typeface="Poppins ExtraBold Bold"/>
                <a:cs typeface="Poppins ExtraBold Bold"/>
                <a:sym typeface="Poppins ExtraBold Bold"/>
              </a:rPr>
              <a:t>SURVEY</a:t>
            </a:r>
          </a:p>
        </p:txBody>
      </p:sp>
      <p:sp>
        <p:nvSpPr>
          <p:cNvPr id="7" name="TextBox 7"/>
          <p:cNvSpPr txBox="1"/>
          <p:nvPr/>
        </p:nvSpPr>
        <p:spPr>
          <a:xfrm>
            <a:off x="612984" y="1127323"/>
            <a:ext cx="5342249" cy="746679"/>
          </a:xfrm>
          <a:prstGeom prst="rect">
            <a:avLst/>
          </a:prstGeom>
        </p:spPr>
        <p:txBody>
          <a:bodyPr lIns="0" tIns="0" rIns="0" bIns="0" rtlCol="0" anchor="t">
            <a:spAutoFit/>
          </a:bodyPr>
          <a:lstStyle/>
          <a:p>
            <a:pPr>
              <a:lnSpc>
                <a:spcPts val="1957"/>
              </a:lnSpc>
            </a:pPr>
            <a:endParaRPr sz="675"/>
          </a:p>
          <a:p>
            <a:pPr>
              <a:lnSpc>
                <a:spcPts val="1957"/>
              </a:lnSpc>
            </a:pPr>
            <a:r>
              <a:rPr lang="en-US" sz="1305">
                <a:solidFill>
                  <a:srgbClr val="545454"/>
                </a:solidFill>
                <a:latin typeface="Montserrat"/>
                <a:ea typeface="Montserrat"/>
                <a:cs typeface="Montserrat"/>
                <a:sym typeface="Montserrat"/>
              </a:rPr>
              <a:t>The diagnosis odyssey of people living with a rare disease</a:t>
            </a:r>
          </a:p>
          <a:p>
            <a:pPr>
              <a:lnSpc>
                <a:spcPts val="1957"/>
              </a:lnSpc>
            </a:pPr>
            <a:endParaRPr lang="en-US" sz="1305">
              <a:solidFill>
                <a:srgbClr val="545454"/>
              </a:solidFill>
              <a:latin typeface="Montserrat"/>
              <a:ea typeface="Montserrat"/>
              <a:cs typeface="Montserrat"/>
              <a:sym typeface="Montserrat"/>
            </a:endParaRPr>
          </a:p>
        </p:txBody>
      </p:sp>
      <p:sp>
        <p:nvSpPr>
          <p:cNvPr id="8" name="Freeform 8"/>
          <p:cNvSpPr/>
          <p:nvPr/>
        </p:nvSpPr>
        <p:spPr>
          <a:xfrm>
            <a:off x="514350" y="4689938"/>
            <a:ext cx="208357" cy="212771"/>
          </a:xfrm>
          <a:custGeom>
            <a:avLst/>
            <a:gdLst/>
            <a:ahLst/>
            <a:cxnLst/>
            <a:rect l="l" t="t" r="r" b="b"/>
            <a:pathLst>
              <a:path w="416714" h="425541">
                <a:moveTo>
                  <a:pt x="0" y="0"/>
                </a:moveTo>
                <a:lnTo>
                  <a:pt x="416714" y="0"/>
                </a:lnTo>
                <a:lnTo>
                  <a:pt x="416714" y="425541"/>
                </a:lnTo>
                <a:lnTo>
                  <a:pt x="0" y="425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TextBox 9"/>
          <p:cNvSpPr txBox="1"/>
          <p:nvPr/>
        </p:nvSpPr>
        <p:spPr>
          <a:xfrm>
            <a:off x="875617" y="4688215"/>
            <a:ext cx="2056015" cy="181973"/>
          </a:xfrm>
          <a:prstGeom prst="rect">
            <a:avLst/>
          </a:prstGeom>
        </p:spPr>
        <p:txBody>
          <a:bodyPr lIns="0" tIns="0" rIns="0" bIns="0" rtlCol="0" anchor="t">
            <a:spAutoFit/>
          </a:bodyPr>
          <a:lstStyle/>
          <a:p>
            <a:pPr>
              <a:lnSpc>
                <a:spcPts val="1470"/>
              </a:lnSpc>
            </a:pPr>
            <a:r>
              <a:rPr lang="en-US" sz="1050">
                <a:solidFill>
                  <a:srgbClr val="FF5757"/>
                </a:solidFill>
                <a:latin typeface="Poppins"/>
                <a:ea typeface="Poppins"/>
                <a:cs typeface="Poppins"/>
                <a:sym typeface="Poppins"/>
              </a:rPr>
              <a:t>www.hhtonlus.org</a:t>
            </a:r>
          </a:p>
        </p:txBody>
      </p:sp>
      <p:sp>
        <p:nvSpPr>
          <p:cNvPr id="10" name="TextBox 10"/>
          <p:cNvSpPr txBox="1"/>
          <p:nvPr/>
        </p:nvSpPr>
        <p:spPr>
          <a:xfrm>
            <a:off x="5955232" y="4701615"/>
            <a:ext cx="3097481" cy="373500"/>
          </a:xfrm>
          <a:prstGeom prst="rect">
            <a:avLst/>
          </a:prstGeom>
        </p:spPr>
        <p:txBody>
          <a:bodyPr lIns="0" tIns="0" rIns="0" bIns="0" rtlCol="0" anchor="t">
            <a:spAutoFit/>
          </a:bodyPr>
          <a:lstStyle/>
          <a:p>
            <a:pPr algn="r">
              <a:lnSpc>
                <a:spcPts val="1457"/>
              </a:lnSpc>
              <a:spcBef>
                <a:spcPct val="0"/>
              </a:spcBef>
            </a:pPr>
            <a:r>
              <a:rPr lang="en-US" sz="1041" spc="-33">
                <a:solidFill>
                  <a:srgbClr val="E85050"/>
                </a:solidFill>
                <a:latin typeface="Poppins"/>
                <a:ea typeface="Poppins"/>
                <a:cs typeface="Poppins"/>
                <a:sym typeface="Poppins"/>
              </a:rPr>
              <a:t>EURORDIS - </a:t>
            </a:r>
            <a:r>
              <a:rPr lang="en-US" sz="1041" i="1" spc="-33">
                <a:solidFill>
                  <a:srgbClr val="E85050"/>
                </a:solidFill>
                <a:latin typeface="Poppins Italics"/>
                <a:ea typeface="Poppins Italics"/>
                <a:cs typeface="Poppins Italics"/>
                <a:sym typeface="Poppins Italics"/>
              </a:rPr>
              <a:t>SCHOOL OF SCIENTIFIC INNOVATION AND TRASLATIONAL RESEARC</a:t>
            </a:r>
            <a:r>
              <a:rPr lang="en-US" sz="1041" spc="-33">
                <a:solidFill>
                  <a:srgbClr val="E85050"/>
                </a:solidFill>
                <a:latin typeface="Poppins"/>
                <a:ea typeface="Poppins"/>
                <a:cs typeface="Poppins"/>
                <a:sym typeface="Poppins"/>
              </a:rPr>
              <a:t>H</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95313" y="2693900"/>
            <a:ext cx="8034338" cy="0"/>
          </a:xfrm>
          <a:prstGeom prst="line">
            <a:avLst/>
          </a:prstGeom>
          <a:ln w="38100" cap="rnd">
            <a:solidFill>
              <a:srgbClr val="252525"/>
            </a:solidFill>
            <a:prstDash val="solid"/>
            <a:headEnd type="none" w="sm" len="sm"/>
            <a:tailEnd type="none" w="sm" len="sm"/>
          </a:ln>
        </p:spPr>
        <p:txBody>
          <a:bodyPr/>
          <a:lstStyle/>
          <a:p>
            <a:endParaRPr lang="en-GB"/>
          </a:p>
        </p:txBody>
      </p:sp>
      <p:grpSp>
        <p:nvGrpSpPr>
          <p:cNvPr id="3" name="Group 3"/>
          <p:cNvGrpSpPr/>
          <p:nvPr/>
        </p:nvGrpSpPr>
        <p:grpSpPr>
          <a:xfrm>
            <a:off x="6947188" y="2622659"/>
            <a:ext cx="161532" cy="161532"/>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52525"/>
            </a:solidFill>
          </p:spPr>
          <p:txBody>
            <a:bodyPr/>
            <a:lstStyle/>
            <a:p>
              <a:endParaRPr lang="en-GB"/>
            </a:p>
          </p:txBody>
        </p:sp>
      </p:grpSp>
      <p:grpSp>
        <p:nvGrpSpPr>
          <p:cNvPr id="5" name="Group 5"/>
          <p:cNvGrpSpPr/>
          <p:nvPr/>
        </p:nvGrpSpPr>
        <p:grpSpPr>
          <a:xfrm>
            <a:off x="514350" y="2622659"/>
            <a:ext cx="161532" cy="161532"/>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52525"/>
            </a:solidFill>
          </p:spPr>
          <p:txBody>
            <a:bodyPr/>
            <a:lstStyle/>
            <a:p>
              <a:endParaRPr lang="en-GB"/>
            </a:p>
          </p:txBody>
        </p:sp>
      </p:grpSp>
      <p:grpSp>
        <p:nvGrpSpPr>
          <p:cNvPr id="7" name="Group 7"/>
          <p:cNvGrpSpPr/>
          <p:nvPr/>
        </p:nvGrpSpPr>
        <p:grpSpPr>
          <a:xfrm>
            <a:off x="4802909" y="2622659"/>
            <a:ext cx="161532" cy="161532"/>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52525"/>
            </a:solidFill>
          </p:spPr>
          <p:txBody>
            <a:bodyPr/>
            <a:lstStyle/>
            <a:p>
              <a:endParaRPr lang="en-GB"/>
            </a:p>
          </p:txBody>
        </p:sp>
      </p:grpSp>
      <p:grpSp>
        <p:nvGrpSpPr>
          <p:cNvPr id="9" name="Group 9"/>
          <p:cNvGrpSpPr/>
          <p:nvPr/>
        </p:nvGrpSpPr>
        <p:grpSpPr>
          <a:xfrm>
            <a:off x="2658629" y="2622659"/>
            <a:ext cx="161532" cy="161532"/>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52525"/>
            </a:solidFill>
          </p:spPr>
          <p:txBody>
            <a:bodyPr/>
            <a:lstStyle/>
            <a:p>
              <a:endParaRPr lang="en-GB"/>
            </a:p>
          </p:txBody>
        </p:sp>
      </p:grpSp>
      <p:sp>
        <p:nvSpPr>
          <p:cNvPr id="11" name="AutoShape 11"/>
          <p:cNvSpPr/>
          <p:nvPr/>
        </p:nvSpPr>
        <p:spPr>
          <a:xfrm>
            <a:off x="0" y="4629150"/>
            <a:ext cx="9144000" cy="0"/>
          </a:xfrm>
          <a:prstGeom prst="line">
            <a:avLst/>
          </a:prstGeom>
          <a:ln w="38100" cap="flat">
            <a:solidFill>
              <a:srgbClr val="C1DAD6"/>
            </a:solidFill>
            <a:prstDash val="solid"/>
            <a:headEnd type="none" w="sm" len="sm"/>
            <a:tailEnd type="none" w="sm" len="sm"/>
          </a:ln>
        </p:spPr>
        <p:txBody>
          <a:bodyPr/>
          <a:lstStyle/>
          <a:p>
            <a:endParaRPr lang="en-GB"/>
          </a:p>
        </p:txBody>
      </p:sp>
      <p:sp>
        <p:nvSpPr>
          <p:cNvPr id="12" name="Freeform 12"/>
          <p:cNvSpPr/>
          <p:nvPr/>
        </p:nvSpPr>
        <p:spPr>
          <a:xfrm>
            <a:off x="4683221" y="2141190"/>
            <a:ext cx="400909" cy="280636"/>
          </a:xfrm>
          <a:custGeom>
            <a:avLst/>
            <a:gdLst/>
            <a:ahLst/>
            <a:cxnLst/>
            <a:rect l="l" t="t" r="r" b="b"/>
            <a:pathLst>
              <a:path w="801817" h="561272">
                <a:moveTo>
                  <a:pt x="0" y="0"/>
                </a:moveTo>
                <a:lnTo>
                  <a:pt x="801817" y="0"/>
                </a:lnTo>
                <a:lnTo>
                  <a:pt x="801817" y="561272"/>
                </a:lnTo>
                <a:lnTo>
                  <a:pt x="0" y="5612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3" name="Freeform 13"/>
          <p:cNvSpPr/>
          <p:nvPr/>
        </p:nvSpPr>
        <p:spPr>
          <a:xfrm>
            <a:off x="507059" y="2090124"/>
            <a:ext cx="433652" cy="433652"/>
          </a:xfrm>
          <a:custGeom>
            <a:avLst/>
            <a:gdLst/>
            <a:ahLst/>
            <a:cxnLst/>
            <a:rect l="l" t="t" r="r" b="b"/>
            <a:pathLst>
              <a:path w="867304" h="867304">
                <a:moveTo>
                  <a:pt x="0" y="0"/>
                </a:moveTo>
                <a:lnTo>
                  <a:pt x="867304" y="0"/>
                </a:lnTo>
                <a:lnTo>
                  <a:pt x="867304" y="867304"/>
                </a:lnTo>
                <a:lnTo>
                  <a:pt x="0" y="8673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4" name="Freeform 14"/>
          <p:cNvSpPr/>
          <p:nvPr/>
        </p:nvSpPr>
        <p:spPr>
          <a:xfrm>
            <a:off x="2658629" y="2141190"/>
            <a:ext cx="353623" cy="338594"/>
          </a:xfrm>
          <a:custGeom>
            <a:avLst/>
            <a:gdLst/>
            <a:ahLst/>
            <a:cxnLst/>
            <a:rect l="l" t="t" r="r" b="b"/>
            <a:pathLst>
              <a:path w="707245" h="677187">
                <a:moveTo>
                  <a:pt x="0" y="0"/>
                </a:moveTo>
                <a:lnTo>
                  <a:pt x="707245" y="0"/>
                </a:lnTo>
                <a:lnTo>
                  <a:pt x="707245" y="677187"/>
                </a:lnTo>
                <a:lnTo>
                  <a:pt x="0" y="677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5" name="Freeform 15"/>
          <p:cNvSpPr/>
          <p:nvPr/>
        </p:nvSpPr>
        <p:spPr>
          <a:xfrm>
            <a:off x="6909831" y="2090124"/>
            <a:ext cx="397780" cy="397780"/>
          </a:xfrm>
          <a:custGeom>
            <a:avLst/>
            <a:gdLst/>
            <a:ahLst/>
            <a:cxnLst/>
            <a:rect l="l" t="t" r="r" b="b"/>
            <a:pathLst>
              <a:path w="795559" h="795559">
                <a:moveTo>
                  <a:pt x="0" y="0"/>
                </a:moveTo>
                <a:lnTo>
                  <a:pt x="795558" y="0"/>
                </a:lnTo>
                <a:lnTo>
                  <a:pt x="795558" y="795559"/>
                </a:lnTo>
                <a:lnTo>
                  <a:pt x="0" y="7955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6" name="TextBox 16"/>
          <p:cNvSpPr txBox="1"/>
          <p:nvPr/>
        </p:nvSpPr>
        <p:spPr>
          <a:xfrm>
            <a:off x="514350" y="461349"/>
            <a:ext cx="8115300" cy="654025"/>
          </a:xfrm>
          <a:prstGeom prst="rect">
            <a:avLst/>
          </a:prstGeom>
        </p:spPr>
        <p:txBody>
          <a:bodyPr lIns="0" tIns="0" rIns="0" bIns="0" rtlCol="0" anchor="t">
            <a:spAutoFit/>
          </a:bodyPr>
          <a:lstStyle/>
          <a:p>
            <a:pPr>
              <a:lnSpc>
                <a:spcPts val="5100"/>
              </a:lnSpc>
              <a:spcBef>
                <a:spcPct val="0"/>
              </a:spcBef>
            </a:pPr>
            <a:r>
              <a:rPr lang="en-US" sz="4250" b="1">
                <a:solidFill>
                  <a:srgbClr val="50616C"/>
                </a:solidFill>
                <a:latin typeface="Poppins ExtraBold Bold"/>
                <a:ea typeface="Poppins ExtraBold Bold"/>
                <a:cs typeface="Poppins ExtraBold Bold"/>
                <a:sym typeface="Poppins ExtraBold Bold"/>
              </a:rPr>
              <a:t>THE </a:t>
            </a:r>
            <a:r>
              <a:rPr lang="en-US" sz="4250" b="1">
                <a:solidFill>
                  <a:srgbClr val="BBBBBB"/>
                </a:solidFill>
                <a:latin typeface="Poppins ExtraBold Bold"/>
                <a:ea typeface="Poppins ExtraBold Bold"/>
                <a:cs typeface="Poppins ExtraBold Bold"/>
                <a:sym typeface="Poppins ExtraBold Bold"/>
              </a:rPr>
              <a:t>PROCESS</a:t>
            </a:r>
          </a:p>
        </p:txBody>
      </p:sp>
      <p:sp>
        <p:nvSpPr>
          <p:cNvPr id="17" name="TextBox 17"/>
          <p:cNvSpPr txBox="1"/>
          <p:nvPr/>
        </p:nvSpPr>
        <p:spPr>
          <a:xfrm>
            <a:off x="514350" y="3103475"/>
            <a:ext cx="1682463" cy="223394"/>
          </a:xfrm>
          <a:prstGeom prst="rect">
            <a:avLst/>
          </a:prstGeom>
        </p:spPr>
        <p:txBody>
          <a:bodyPr lIns="0" tIns="0" rIns="0" bIns="0" rtlCol="0" anchor="t">
            <a:spAutoFit/>
          </a:bodyPr>
          <a:lstStyle/>
          <a:p>
            <a:pPr>
              <a:lnSpc>
                <a:spcPts val="1820"/>
              </a:lnSpc>
              <a:spcBef>
                <a:spcPct val="0"/>
              </a:spcBef>
            </a:pPr>
            <a:r>
              <a:rPr lang="en-US" sz="1400">
                <a:solidFill>
                  <a:srgbClr val="D12E2E"/>
                </a:solidFill>
                <a:latin typeface="Poppins"/>
                <a:ea typeface="Poppins"/>
                <a:cs typeface="Poppins"/>
                <a:sym typeface="Poppins"/>
              </a:rPr>
              <a:t>networking</a:t>
            </a:r>
          </a:p>
        </p:txBody>
      </p:sp>
      <p:sp>
        <p:nvSpPr>
          <p:cNvPr id="18" name="TextBox 18"/>
          <p:cNvSpPr txBox="1"/>
          <p:nvPr/>
        </p:nvSpPr>
        <p:spPr>
          <a:xfrm>
            <a:off x="514350" y="3456308"/>
            <a:ext cx="1682463" cy="490775"/>
          </a:xfrm>
          <a:prstGeom prst="rect">
            <a:avLst/>
          </a:prstGeom>
        </p:spPr>
        <p:txBody>
          <a:bodyPr lIns="0" tIns="0" rIns="0" bIns="0" rtlCol="0" anchor="t">
            <a:spAutoFit/>
          </a:bodyPr>
          <a:lstStyle/>
          <a:p>
            <a:pPr>
              <a:lnSpc>
                <a:spcPts val="1260"/>
              </a:lnSpc>
              <a:spcBef>
                <a:spcPct val="0"/>
              </a:spcBef>
            </a:pPr>
            <a:r>
              <a:rPr lang="en-US" sz="900">
                <a:solidFill>
                  <a:srgbClr val="252525"/>
                </a:solidFill>
                <a:latin typeface="Poppins"/>
                <a:ea typeface="Poppins"/>
                <a:cs typeface="Poppins"/>
                <a:sym typeface="Poppins"/>
              </a:rPr>
              <a:t>connection with other institutions and organizations</a:t>
            </a:r>
          </a:p>
        </p:txBody>
      </p:sp>
      <p:sp>
        <p:nvSpPr>
          <p:cNvPr id="19" name="TextBox 19"/>
          <p:cNvSpPr txBox="1"/>
          <p:nvPr/>
        </p:nvSpPr>
        <p:spPr>
          <a:xfrm>
            <a:off x="2658629" y="3103475"/>
            <a:ext cx="1913371" cy="223394"/>
          </a:xfrm>
          <a:prstGeom prst="rect">
            <a:avLst/>
          </a:prstGeom>
        </p:spPr>
        <p:txBody>
          <a:bodyPr lIns="0" tIns="0" rIns="0" bIns="0" rtlCol="0" anchor="t">
            <a:spAutoFit/>
          </a:bodyPr>
          <a:lstStyle/>
          <a:p>
            <a:pPr>
              <a:lnSpc>
                <a:spcPts val="1820"/>
              </a:lnSpc>
              <a:spcBef>
                <a:spcPct val="0"/>
              </a:spcBef>
            </a:pPr>
            <a:r>
              <a:rPr lang="en-US" sz="1400">
                <a:solidFill>
                  <a:srgbClr val="D12E2E"/>
                </a:solidFill>
                <a:latin typeface="Poppins"/>
                <a:ea typeface="Poppins"/>
                <a:cs typeface="Poppins"/>
                <a:sym typeface="Poppins"/>
              </a:rPr>
              <a:t>project membership</a:t>
            </a:r>
          </a:p>
        </p:txBody>
      </p:sp>
      <p:sp>
        <p:nvSpPr>
          <p:cNvPr id="20" name="TextBox 20"/>
          <p:cNvSpPr txBox="1"/>
          <p:nvPr/>
        </p:nvSpPr>
        <p:spPr>
          <a:xfrm>
            <a:off x="2658629" y="3456308"/>
            <a:ext cx="1682463" cy="324063"/>
          </a:xfrm>
          <a:prstGeom prst="rect">
            <a:avLst/>
          </a:prstGeom>
        </p:spPr>
        <p:txBody>
          <a:bodyPr lIns="0" tIns="0" rIns="0" bIns="0" rtlCol="0" anchor="t">
            <a:spAutoFit/>
          </a:bodyPr>
          <a:lstStyle/>
          <a:p>
            <a:pPr>
              <a:lnSpc>
                <a:spcPts val="1260"/>
              </a:lnSpc>
              <a:spcBef>
                <a:spcPct val="0"/>
              </a:spcBef>
            </a:pPr>
            <a:r>
              <a:rPr lang="en-US" sz="900">
                <a:solidFill>
                  <a:srgbClr val="252525"/>
                </a:solidFill>
                <a:latin typeface="Poppins"/>
                <a:ea typeface="Poppins"/>
                <a:cs typeface="Poppins"/>
                <a:sym typeface="Poppins"/>
              </a:rPr>
              <a:t>sharing the objective of the survey</a:t>
            </a:r>
          </a:p>
        </p:txBody>
      </p:sp>
      <p:sp>
        <p:nvSpPr>
          <p:cNvPr id="21" name="TextBox 21"/>
          <p:cNvSpPr txBox="1"/>
          <p:nvPr/>
        </p:nvSpPr>
        <p:spPr>
          <a:xfrm>
            <a:off x="4883675" y="3103475"/>
            <a:ext cx="2063513" cy="223394"/>
          </a:xfrm>
          <a:prstGeom prst="rect">
            <a:avLst/>
          </a:prstGeom>
        </p:spPr>
        <p:txBody>
          <a:bodyPr lIns="0" tIns="0" rIns="0" bIns="0" rtlCol="0" anchor="t">
            <a:spAutoFit/>
          </a:bodyPr>
          <a:lstStyle/>
          <a:p>
            <a:pPr>
              <a:lnSpc>
                <a:spcPts val="1820"/>
              </a:lnSpc>
              <a:spcBef>
                <a:spcPct val="0"/>
              </a:spcBef>
            </a:pPr>
            <a:r>
              <a:rPr lang="en-US" sz="1400">
                <a:solidFill>
                  <a:srgbClr val="D12E2E"/>
                </a:solidFill>
                <a:latin typeface="Poppins"/>
                <a:ea typeface="Poppins"/>
                <a:cs typeface="Poppins"/>
                <a:sym typeface="Poppins"/>
              </a:rPr>
              <a:t>patients’ involvement</a:t>
            </a:r>
          </a:p>
        </p:txBody>
      </p:sp>
      <p:sp>
        <p:nvSpPr>
          <p:cNvPr id="22" name="TextBox 22"/>
          <p:cNvSpPr txBox="1"/>
          <p:nvPr/>
        </p:nvSpPr>
        <p:spPr>
          <a:xfrm>
            <a:off x="4883675" y="3467804"/>
            <a:ext cx="1682463" cy="157351"/>
          </a:xfrm>
          <a:prstGeom prst="rect">
            <a:avLst/>
          </a:prstGeom>
        </p:spPr>
        <p:txBody>
          <a:bodyPr lIns="0" tIns="0" rIns="0" bIns="0" rtlCol="0" anchor="t">
            <a:spAutoFit/>
          </a:bodyPr>
          <a:lstStyle/>
          <a:p>
            <a:pPr>
              <a:lnSpc>
                <a:spcPts val="1260"/>
              </a:lnSpc>
              <a:spcBef>
                <a:spcPct val="0"/>
              </a:spcBef>
            </a:pPr>
            <a:r>
              <a:rPr lang="en-US" sz="900">
                <a:solidFill>
                  <a:srgbClr val="252525"/>
                </a:solidFill>
                <a:latin typeface="Poppins"/>
                <a:ea typeface="Poppins"/>
                <a:cs typeface="Poppins"/>
                <a:sym typeface="Poppins"/>
              </a:rPr>
              <a:t>engagement activities</a:t>
            </a:r>
          </a:p>
        </p:txBody>
      </p:sp>
      <p:sp>
        <p:nvSpPr>
          <p:cNvPr id="23" name="TextBox 23"/>
          <p:cNvSpPr txBox="1"/>
          <p:nvPr/>
        </p:nvSpPr>
        <p:spPr>
          <a:xfrm>
            <a:off x="6947188" y="3103475"/>
            <a:ext cx="1682463" cy="223394"/>
          </a:xfrm>
          <a:prstGeom prst="rect">
            <a:avLst/>
          </a:prstGeom>
        </p:spPr>
        <p:txBody>
          <a:bodyPr lIns="0" tIns="0" rIns="0" bIns="0" rtlCol="0" anchor="t">
            <a:spAutoFit/>
          </a:bodyPr>
          <a:lstStyle/>
          <a:p>
            <a:pPr>
              <a:lnSpc>
                <a:spcPts val="1820"/>
              </a:lnSpc>
              <a:spcBef>
                <a:spcPct val="0"/>
              </a:spcBef>
            </a:pPr>
            <a:r>
              <a:rPr lang="en-US" sz="1400">
                <a:solidFill>
                  <a:srgbClr val="D12E2E"/>
                </a:solidFill>
                <a:latin typeface="Poppins"/>
                <a:ea typeface="Poppins"/>
                <a:cs typeface="Poppins"/>
                <a:sym typeface="Poppins"/>
              </a:rPr>
              <a:t>analysis of results</a:t>
            </a:r>
          </a:p>
        </p:txBody>
      </p:sp>
      <p:sp>
        <p:nvSpPr>
          <p:cNvPr id="24" name="TextBox 24"/>
          <p:cNvSpPr txBox="1"/>
          <p:nvPr/>
        </p:nvSpPr>
        <p:spPr>
          <a:xfrm>
            <a:off x="6947188" y="3456308"/>
            <a:ext cx="1682463" cy="657488"/>
          </a:xfrm>
          <a:prstGeom prst="rect">
            <a:avLst/>
          </a:prstGeom>
        </p:spPr>
        <p:txBody>
          <a:bodyPr lIns="0" tIns="0" rIns="0" bIns="0" rtlCol="0" anchor="t">
            <a:spAutoFit/>
          </a:bodyPr>
          <a:lstStyle/>
          <a:p>
            <a:pPr>
              <a:lnSpc>
                <a:spcPts val="1260"/>
              </a:lnSpc>
            </a:pPr>
            <a:r>
              <a:rPr lang="en-US" sz="900">
                <a:solidFill>
                  <a:srgbClr val="252525"/>
                </a:solidFill>
                <a:latin typeface="Poppins"/>
                <a:ea typeface="Poppins"/>
                <a:cs typeface="Poppins"/>
                <a:sym typeface="Poppins"/>
              </a:rPr>
              <a:t>Individual study and subsequent discussion of data</a:t>
            </a:r>
          </a:p>
          <a:p>
            <a:pPr>
              <a:lnSpc>
                <a:spcPts val="1260"/>
              </a:lnSpc>
              <a:spcBef>
                <a:spcPct val="0"/>
              </a:spcBef>
            </a:pPr>
            <a:endParaRPr lang="en-US" sz="900">
              <a:solidFill>
                <a:srgbClr val="252525"/>
              </a:solidFill>
              <a:latin typeface="Poppins"/>
              <a:ea typeface="Poppins"/>
              <a:cs typeface="Poppins"/>
              <a:sym typeface="Poppins"/>
            </a:endParaRPr>
          </a:p>
        </p:txBody>
      </p:sp>
      <p:sp>
        <p:nvSpPr>
          <p:cNvPr id="25" name="Freeform 25"/>
          <p:cNvSpPr/>
          <p:nvPr/>
        </p:nvSpPr>
        <p:spPr>
          <a:xfrm>
            <a:off x="514350" y="4689938"/>
            <a:ext cx="208357" cy="212771"/>
          </a:xfrm>
          <a:custGeom>
            <a:avLst/>
            <a:gdLst/>
            <a:ahLst/>
            <a:cxnLst/>
            <a:rect l="l" t="t" r="r" b="b"/>
            <a:pathLst>
              <a:path w="416714" h="425541">
                <a:moveTo>
                  <a:pt x="0" y="0"/>
                </a:moveTo>
                <a:lnTo>
                  <a:pt x="416714" y="0"/>
                </a:lnTo>
                <a:lnTo>
                  <a:pt x="416714" y="425541"/>
                </a:lnTo>
                <a:lnTo>
                  <a:pt x="0" y="4255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6" name="TextBox 26"/>
          <p:cNvSpPr txBox="1"/>
          <p:nvPr/>
        </p:nvSpPr>
        <p:spPr>
          <a:xfrm>
            <a:off x="875617" y="4688215"/>
            <a:ext cx="2056015" cy="181973"/>
          </a:xfrm>
          <a:prstGeom prst="rect">
            <a:avLst/>
          </a:prstGeom>
        </p:spPr>
        <p:txBody>
          <a:bodyPr lIns="0" tIns="0" rIns="0" bIns="0" rtlCol="0" anchor="t">
            <a:spAutoFit/>
          </a:bodyPr>
          <a:lstStyle/>
          <a:p>
            <a:pPr>
              <a:lnSpc>
                <a:spcPts val="1470"/>
              </a:lnSpc>
            </a:pPr>
            <a:r>
              <a:rPr lang="en-US" sz="1050">
                <a:solidFill>
                  <a:srgbClr val="FF5757"/>
                </a:solidFill>
                <a:latin typeface="Poppins"/>
                <a:ea typeface="Poppins"/>
                <a:cs typeface="Poppins"/>
                <a:sym typeface="Poppins"/>
              </a:rPr>
              <a:t>www.hhtonlus.org</a:t>
            </a:r>
          </a:p>
        </p:txBody>
      </p:sp>
      <p:sp>
        <p:nvSpPr>
          <p:cNvPr id="27" name="TextBox 27"/>
          <p:cNvSpPr txBox="1"/>
          <p:nvPr/>
        </p:nvSpPr>
        <p:spPr>
          <a:xfrm>
            <a:off x="5955232" y="4701615"/>
            <a:ext cx="3097481" cy="373500"/>
          </a:xfrm>
          <a:prstGeom prst="rect">
            <a:avLst/>
          </a:prstGeom>
        </p:spPr>
        <p:txBody>
          <a:bodyPr lIns="0" tIns="0" rIns="0" bIns="0" rtlCol="0" anchor="t">
            <a:spAutoFit/>
          </a:bodyPr>
          <a:lstStyle/>
          <a:p>
            <a:pPr algn="r">
              <a:lnSpc>
                <a:spcPts val="1457"/>
              </a:lnSpc>
              <a:spcBef>
                <a:spcPct val="0"/>
              </a:spcBef>
            </a:pPr>
            <a:r>
              <a:rPr lang="en-US" sz="1041" spc="-33">
                <a:solidFill>
                  <a:srgbClr val="E85050"/>
                </a:solidFill>
                <a:latin typeface="Poppins"/>
                <a:ea typeface="Poppins"/>
                <a:cs typeface="Poppins"/>
                <a:sym typeface="Poppins"/>
              </a:rPr>
              <a:t>EURORDIS - </a:t>
            </a:r>
            <a:r>
              <a:rPr lang="en-US" sz="1041" i="1" spc="-33">
                <a:solidFill>
                  <a:srgbClr val="E85050"/>
                </a:solidFill>
                <a:latin typeface="Poppins Italics"/>
                <a:ea typeface="Poppins Italics"/>
                <a:cs typeface="Poppins Italics"/>
                <a:sym typeface="Poppins Italics"/>
              </a:rPr>
              <a:t>SCHOOL OF SCIENTIFIC INNOVATION AND TRASLATIONAL RESEARC</a:t>
            </a:r>
            <a:r>
              <a:rPr lang="en-US" sz="1041" spc="-33">
                <a:solidFill>
                  <a:srgbClr val="E85050"/>
                </a:solidFill>
                <a:latin typeface="Poppins"/>
                <a:ea typeface="Poppins"/>
                <a:cs typeface="Poppins"/>
                <a:sym typeface="Poppins"/>
              </a:rPr>
              <a:t>H</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95313" y="2703425"/>
            <a:ext cx="2556886" cy="0"/>
          </a:xfrm>
          <a:prstGeom prst="line">
            <a:avLst/>
          </a:prstGeom>
          <a:ln w="38100" cap="rnd">
            <a:solidFill>
              <a:srgbClr val="50616C"/>
            </a:solidFill>
            <a:prstDash val="solid"/>
            <a:headEnd type="none" w="sm" len="sm"/>
            <a:tailEnd type="none" w="sm" len="sm"/>
          </a:ln>
        </p:spPr>
        <p:txBody>
          <a:bodyPr/>
          <a:lstStyle/>
          <a:p>
            <a:endParaRPr lang="en-GB"/>
          </a:p>
        </p:txBody>
      </p:sp>
      <p:grpSp>
        <p:nvGrpSpPr>
          <p:cNvPr id="3" name="Group 3"/>
          <p:cNvGrpSpPr/>
          <p:nvPr/>
        </p:nvGrpSpPr>
        <p:grpSpPr>
          <a:xfrm>
            <a:off x="514350" y="2622659"/>
            <a:ext cx="161532" cy="161532"/>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0616C"/>
            </a:solidFill>
          </p:spPr>
          <p:txBody>
            <a:bodyPr/>
            <a:lstStyle/>
            <a:p>
              <a:endParaRPr lang="en-GB"/>
            </a:p>
          </p:txBody>
        </p:sp>
      </p:grpSp>
      <p:sp>
        <p:nvSpPr>
          <p:cNvPr id="5" name="AutoShape 5"/>
          <p:cNvSpPr/>
          <p:nvPr/>
        </p:nvSpPr>
        <p:spPr>
          <a:xfrm>
            <a:off x="0" y="4629150"/>
            <a:ext cx="9144000" cy="0"/>
          </a:xfrm>
          <a:prstGeom prst="line">
            <a:avLst/>
          </a:prstGeom>
          <a:ln w="38100" cap="flat">
            <a:solidFill>
              <a:srgbClr val="C1DAD6"/>
            </a:solidFill>
            <a:prstDash val="solid"/>
            <a:headEnd type="none" w="sm" len="sm"/>
            <a:tailEnd type="none" w="sm" len="sm"/>
          </a:ln>
        </p:spPr>
        <p:txBody>
          <a:bodyPr/>
          <a:lstStyle/>
          <a:p>
            <a:endParaRPr lang="en-GB"/>
          </a:p>
        </p:txBody>
      </p:sp>
      <p:sp>
        <p:nvSpPr>
          <p:cNvPr id="6" name="Freeform 6"/>
          <p:cNvSpPr/>
          <p:nvPr/>
        </p:nvSpPr>
        <p:spPr>
          <a:xfrm>
            <a:off x="556194" y="2289014"/>
            <a:ext cx="400909" cy="280636"/>
          </a:xfrm>
          <a:custGeom>
            <a:avLst/>
            <a:gdLst/>
            <a:ahLst/>
            <a:cxnLst/>
            <a:rect l="l" t="t" r="r" b="b"/>
            <a:pathLst>
              <a:path w="801817" h="561272">
                <a:moveTo>
                  <a:pt x="0" y="0"/>
                </a:moveTo>
                <a:lnTo>
                  <a:pt x="801817" y="0"/>
                </a:lnTo>
                <a:lnTo>
                  <a:pt x="801817" y="561272"/>
                </a:lnTo>
                <a:lnTo>
                  <a:pt x="0" y="5612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a:off x="4929296" y="374328"/>
            <a:ext cx="894807" cy="1052714"/>
          </a:xfrm>
          <a:custGeom>
            <a:avLst/>
            <a:gdLst/>
            <a:ahLst/>
            <a:cxnLst/>
            <a:rect l="l" t="t" r="r" b="b"/>
            <a:pathLst>
              <a:path w="1789614" h="2105428">
                <a:moveTo>
                  <a:pt x="0" y="0"/>
                </a:moveTo>
                <a:lnTo>
                  <a:pt x="1789614" y="0"/>
                </a:lnTo>
                <a:lnTo>
                  <a:pt x="1789614" y="2105428"/>
                </a:lnTo>
                <a:lnTo>
                  <a:pt x="0" y="21054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4929296" y="1517529"/>
            <a:ext cx="996488" cy="812138"/>
          </a:xfrm>
          <a:custGeom>
            <a:avLst/>
            <a:gdLst/>
            <a:ahLst/>
            <a:cxnLst/>
            <a:rect l="l" t="t" r="r" b="b"/>
            <a:pathLst>
              <a:path w="1992975" h="1624275">
                <a:moveTo>
                  <a:pt x="0" y="0"/>
                </a:moveTo>
                <a:lnTo>
                  <a:pt x="1992975" y="0"/>
                </a:lnTo>
                <a:lnTo>
                  <a:pt x="1992975" y="1624275"/>
                </a:lnTo>
                <a:lnTo>
                  <a:pt x="0" y="16242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Freeform 9"/>
          <p:cNvSpPr/>
          <p:nvPr/>
        </p:nvSpPr>
        <p:spPr>
          <a:xfrm>
            <a:off x="4983334" y="2622659"/>
            <a:ext cx="888411" cy="888411"/>
          </a:xfrm>
          <a:custGeom>
            <a:avLst/>
            <a:gdLst/>
            <a:ahLst/>
            <a:cxnLst/>
            <a:rect l="l" t="t" r="r" b="b"/>
            <a:pathLst>
              <a:path w="1776822" h="1776822">
                <a:moveTo>
                  <a:pt x="0" y="0"/>
                </a:moveTo>
                <a:lnTo>
                  <a:pt x="1776822" y="0"/>
                </a:lnTo>
                <a:lnTo>
                  <a:pt x="1776822" y="1776821"/>
                </a:lnTo>
                <a:lnTo>
                  <a:pt x="0" y="17768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a:off x="4983334" y="3806344"/>
            <a:ext cx="881058" cy="719163"/>
          </a:xfrm>
          <a:custGeom>
            <a:avLst/>
            <a:gdLst/>
            <a:ahLst/>
            <a:cxnLst/>
            <a:rect l="l" t="t" r="r" b="b"/>
            <a:pathLst>
              <a:path w="1762115" h="1438326">
                <a:moveTo>
                  <a:pt x="0" y="0"/>
                </a:moveTo>
                <a:lnTo>
                  <a:pt x="1762115" y="0"/>
                </a:lnTo>
                <a:lnTo>
                  <a:pt x="1762115" y="1438327"/>
                </a:lnTo>
                <a:lnTo>
                  <a:pt x="0" y="14383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Freeform 11"/>
          <p:cNvSpPr/>
          <p:nvPr/>
        </p:nvSpPr>
        <p:spPr>
          <a:xfrm>
            <a:off x="3084559" y="2429332"/>
            <a:ext cx="529984" cy="529984"/>
          </a:xfrm>
          <a:custGeom>
            <a:avLst/>
            <a:gdLst/>
            <a:ahLst/>
            <a:cxnLst/>
            <a:rect l="l" t="t" r="r" b="b"/>
            <a:pathLst>
              <a:path w="1059967" h="1059967">
                <a:moveTo>
                  <a:pt x="0" y="0"/>
                </a:moveTo>
                <a:lnTo>
                  <a:pt x="1059966" y="0"/>
                </a:lnTo>
                <a:lnTo>
                  <a:pt x="1059966" y="1059966"/>
                </a:lnTo>
                <a:lnTo>
                  <a:pt x="0" y="10599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2" name="TextBox 12"/>
          <p:cNvSpPr txBox="1"/>
          <p:nvPr/>
        </p:nvSpPr>
        <p:spPr>
          <a:xfrm>
            <a:off x="595116" y="3208885"/>
            <a:ext cx="2063513" cy="223394"/>
          </a:xfrm>
          <a:prstGeom prst="rect">
            <a:avLst/>
          </a:prstGeom>
        </p:spPr>
        <p:txBody>
          <a:bodyPr lIns="0" tIns="0" rIns="0" bIns="0" rtlCol="0" anchor="t">
            <a:spAutoFit/>
          </a:bodyPr>
          <a:lstStyle/>
          <a:p>
            <a:pPr>
              <a:lnSpc>
                <a:spcPts val="1820"/>
              </a:lnSpc>
              <a:spcBef>
                <a:spcPct val="0"/>
              </a:spcBef>
            </a:pPr>
            <a:r>
              <a:rPr lang="en-US" sz="1400">
                <a:solidFill>
                  <a:srgbClr val="D12E2E"/>
                </a:solidFill>
                <a:latin typeface="Poppins"/>
                <a:ea typeface="Poppins"/>
                <a:cs typeface="Poppins"/>
                <a:sym typeface="Poppins"/>
              </a:rPr>
              <a:t>patients’ involvement</a:t>
            </a:r>
          </a:p>
        </p:txBody>
      </p:sp>
      <p:sp>
        <p:nvSpPr>
          <p:cNvPr id="13" name="Freeform 13"/>
          <p:cNvSpPr/>
          <p:nvPr/>
        </p:nvSpPr>
        <p:spPr>
          <a:xfrm>
            <a:off x="6865337" y="2429332"/>
            <a:ext cx="2064470" cy="2061890"/>
          </a:xfrm>
          <a:custGeom>
            <a:avLst/>
            <a:gdLst/>
            <a:ahLst/>
            <a:cxnLst/>
            <a:rect l="l" t="t" r="r" b="b"/>
            <a:pathLst>
              <a:path w="4128940" h="4123779">
                <a:moveTo>
                  <a:pt x="0" y="0"/>
                </a:moveTo>
                <a:lnTo>
                  <a:pt x="4128940" y="0"/>
                </a:lnTo>
                <a:lnTo>
                  <a:pt x="4128940" y="4123779"/>
                </a:lnTo>
                <a:lnTo>
                  <a:pt x="0" y="4123779"/>
                </a:lnTo>
                <a:lnTo>
                  <a:pt x="0" y="0"/>
                </a:lnTo>
                <a:close/>
              </a:path>
            </a:pathLst>
          </a:custGeom>
          <a:blipFill>
            <a:blip r:embed="rId14"/>
            <a:stretch>
              <a:fillRect/>
            </a:stretch>
          </a:blipFill>
        </p:spPr>
        <p:txBody>
          <a:bodyPr/>
          <a:lstStyle/>
          <a:p>
            <a:endParaRPr lang="en-GB"/>
          </a:p>
        </p:txBody>
      </p:sp>
      <p:sp>
        <p:nvSpPr>
          <p:cNvPr id="14" name="Freeform 14"/>
          <p:cNvSpPr/>
          <p:nvPr/>
        </p:nvSpPr>
        <p:spPr>
          <a:xfrm>
            <a:off x="6865337" y="655150"/>
            <a:ext cx="2064470" cy="2061890"/>
          </a:xfrm>
          <a:custGeom>
            <a:avLst/>
            <a:gdLst/>
            <a:ahLst/>
            <a:cxnLst/>
            <a:rect l="l" t="t" r="r" b="b"/>
            <a:pathLst>
              <a:path w="4128940" h="4123779">
                <a:moveTo>
                  <a:pt x="0" y="0"/>
                </a:moveTo>
                <a:lnTo>
                  <a:pt x="4128940" y="0"/>
                </a:lnTo>
                <a:lnTo>
                  <a:pt x="4128940" y="4123780"/>
                </a:lnTo>
                <a:lnTo>
                  <a:pt x="0" y="4123780"/>
                </a:lnTo>
                <a:lnTo>
                  <a:pt x="0" y="0"/>
                </a:lnTo>
                <a:close/>
              </a:path>
            </a:pathLst>
          </a:custGeom>
          <a:blipFill>
            <a:blip r:embed="rId14"/>
            <a:stretch>
              <a:fillRect/>
            </a:stretch>
          </a:blipFill>
        </p:spPr>
        <p:txBody>
          <a:bodyPr/>
          <a:lstStyle/>
          <a:p>
            <a:endParaRPr lang="en-GB"/>
          </a:p>
        </p:txBody>
      </p:sp>
      <p:sp>
        <p:nvSpPr>
          <p:cNvPr id="15" name="TextBox 15"/>
          <p:cNvSpPr txBox="1"/>
          <p:nvPr/>
        </p:nvSpPr>
        <p:spPr>
          <a:xfrm>
            <a:off x="514350" y="360242"/>
            <a:ext cx="8115300" cy="654025"/>
          </a:xfrm>
          <a:prstGeom prst="rect">
            <a:avLst/>
          </a:prstGeom>
        </p:spPr>
        <p:txBody>
          <a:bodyPr lIns="0" tIns="0" rIns="0" bIns="0" rtlCol="0" anchor="t">
            <a:spAutoFit/>
          </a:bodyPr>
          <a:lstStyle/>
          <a:p>
            <a:pPr>
              <a:lnSpc>
                <a:spcPts val="5100"/>
              </a:lnSpc>
              <a:spcBef>
                <a:spcPct val="0"/>
              </a:spcBef>
            </a:pPr>
            <a:r>
              <a:rPr lang="en-US" sz="4250" b="1">
                <a:solidFill>
                  <a:srgbClr val="50616C"/>
                </a:solidFill>
                <a:latin typeface="Poppins ExtraBold Bold"/>
                <a:ea typeface="Poppins ExtraBold Bold"/>
                <a:cs typeface="Poppins ExtraBold Bold"/>
                <a:sym typeface="Poppins ExtraBold Bold"/>
              </a:rPr>
              <a:t>THE </a:t>
            </a:r>
            <a:r>
              <a:rPr lang="en-US" sz="4250" b="1">
                <a:solidFill>
                  <a:srgbClr val="BBBBBB"/>
                </a:solidFill>
                <a:latin typeface="Poppins ExtraBold Bold"/>
                <a:ea typeface="Poppins ExtraBold Bold"/>
                <a:cs typeface="Poppins ExtraBold Bold"/>
                <a:sym typeface="Poppins ExtraBold Bold"/>
              </a:rPr>
              <a:t>PROCESS</a:t>
            </a:r>
          </a:p>
        </p:txBody>
      </p:sp>
      <p:sp>
        <p:nvSpPr>
          <p:cNvPr id="16" name="TextBox 16"/>
          <p:cNvSpPr txBox="1"/>
          <p:nvPr/>
        </p:nvSpPr>
        <p:spPr>
          <a:xfrm>
            <a:off x="6024106" y="1076192"/>
            <a:ext cx="3686700" cy="720069"/>
          </a:xfrm>
          <a:prstGeom prst="rect">
            <a:avLst/>
          </a:prstGeom>
        </p:spPr>
        <p:txBody>
          <a:bodyPr lIns="0" tIns="0" rIns="0" bIns="0" rtlCol="0" anchor="t">
            <a:spAutoFit/>
          </a:bodyPr>
          <a:lstStyle/>
          <a:p>
            <a:pPr algn="ctr">
              <a:lnSpc>
                <a:spcPts val="5949"/>
              </a:lnSpc>
            </a:pPr>
            <a:r>
              <a:rPr lang="en-US" sz="4249" b="1">
                <a:solidFill>
                  <a:srgbClr val="FF5757"/>
                </a:solidFill>
                <a:latin typeface="Poppins ExtraBold Bold"/>
                <a:ea typeface="Poppins ExtraBold Bold"/>
                <a:cs typeface="Poppins ExtraBold Bold"/>
                <a:sym typeface="Poppins ExtraBold Bold"/>
              </a:rPr>
              <a:t>458</a:t>
            </a:r>
          </a:p>
        </p:txBody>
      </p:sp>
      <p:sp>
        <p:nvSpPr>
          <p:cNvPr id="17" name="TextBox 17"/>
          <p:cNvSpPr txBox="1"/>
          <p:nvPr/>
        </p:nvSpPr>
        <p:spPr>
          <a:xfrm>
            <a:off x="6054223" y="2812766"/>
            <a:ext cx="3686700" cy="720069"/>
          </a:xfrm>
          <a:prstGeom prst="rect">
            <a:avLst/>
          </a:prstGeom>
        </p:spPr>
        <p:txBody>
          <a:bodyPr lIns="0" tIns="0" rIns="0" bIns="0" rtlCol="0" anchor="t">
            <a:spAutoFit/>
          </a:bodyPr>
          <a:lstStyle/>
          <a:p>
            <a:pPr algn="ctr">
              <a:lnSpc>
                <a:spcPts val="5949"/>
              </a:lnSpc>
            </a:pPr>
            <a:r>
              <a:rPr lang="en-US" sz="4249" b="1">
                <a:solidFill>
                  <a:srgbClr val="FF5757"/>
                </a:solidFill>
                <a:latin typeface="Poppins ExtraBold Bold"/>
                <a:ea typeface="Poppins ExtraBold Bold"/>
                <a:cs typeface="Poppins ExtraBold Bold"/>
                <a:sym typeface="Poppins ExtraBold Bold"/>
              </a:rPr>
              <a:t>145</a:t>
            </a:r>
          </a:p>
        </p:txBody>
      </p:sp>
      <p:sp>
        <p:nvSpPr>
          <p:cNvPr id="18" name="TextBox 18"/>
          <p:cNvSpPr txBox="1"/>
          <p:nvPr/>
        </p:nvSpPr>
        <p:spPr>
          <a:xfrm>
            <a:off x="6714366" y="1802154"/>
            <a:ext cx="2527612" cy="425694"/>
          </a:xfrm>
          <a:prstGeom prst="rect">
            <a:avLst/>
          </a:prstGeom>
        </p:spPr>
        <p:txBody>
          <a:bodyPr lIns="0" tIns="0" rIns="0" bIns="0" rtlCol="0" anchor="t">
            <a:spAutoFit/>
          </a:bodyPr>
          <a:lstStyle/>
          <a:p>
            <a:pPr algn="ctr">
              <a:lnSpc>
                <a:spcPts val="1696"/>
              </a:lnSpc>
            </a:pPr>
            <a:r>
              <a:rPr lang="en-US" sz="1305" spc="-12">
                <a:solidFill>
                  <a:srgbClr val="545454"/>
                </a:solidFill>
                <a:latin typeface="Red Hat Display"/>
                <a:ea typeface="Red Hat Display"/>
                <a:cs typeface="Red Hat Display"/>
                <a:sym typeface="Red Hat Display"/>
              </a:rPr>
              <a:t>RESPONDENTS</a:t>
            </a:r>
          </a:p>
          <a:p>
            <a:pPr algn="ctr">
              <a:lnSpc>
                <a:spcPts val="1696"/>
              </a:lnSpc>
            </a:pPr>
            <a:r>
              <a:rPr lang="en-US" sz="1305" spc="-12">
                <a:solidFill>
                  <a:srgbClr val="545454"/>
                </a:solidFill>
                <a:latin typeface="Red Hat Display"/>
                <a:ea typeface="Red Hat Display"/>
                <a:cs typeface="Red Hat Display"/>
                <a:sym typeface="Red Hat Display"/>
              </a:rPr>
              <a:t> IN EUROPE</a:t>
            </a:r>
          </a:p>
        </p:txBody>
      </p:sp>
      <p:sp>
        <p:nvSpPr>
          <p:cNvPr id="19" name="TextBox 19"/>
          <p:cNvSpPr txBox="1"/>
          <p:nvPr/>
        </p:nvSpPr>
        <p:spPr>
          <a:xfrm>
            <a:off x="6646505" y="3454935"/>
            <a:ext cx="2527612" cy="425694"/>
          </a:xfrm>
          <a:prstGeom prst="rect">
            <a:avLst/>
          </a:prstGeom>
        </p:spPr>
        <p:txBody>
          <a:bodyPr lIns="0" tIns="0" rIns="0" bIns="0" rtlCol="0" anchor="t">
            <a:spAutoFit/>
          </a:bodyPr>
          <a:lstStyle/>
          <a:p>
            <a:pPr algn="ctr">
              <a:lnSpc>
                <a:spcPts val="1696"/>
              </a:lnSpc>
            </a:pPr>
            <a:r>
              <a:rPr lang="en-US" sz="1305" spc="-12">
                <a:solidFill>
                  <a:srgbClr val="545454"/>
                </a:solidFill>
                <a:latin typeface="Red Hat Display"/>
                <a:ea typeface="Red Hat Display"/>
                <a:cs typeface="Red Hat Display"/>
                <a:sym typeface="Red Hat Display"/>
              </a:rPr>
              <a:t>RESPONDENTS </a:t>
            </a:r>
          </a:p>
          <a:p>
            <a:pPr algn="ctr">
              <a:lnSpc>
                <a:spcPts val="1696"/>
              </a:lnSpc>
            </a:pPr>
            <a:r>
              <a:rPr lang="en-US" sz="1305" spc="-12">
                <a:solidFill>
                  <a:srgbClr val="545454"/>
                </a:solidFill>
                <a:latin typeface="Red Hat Display"/>
                <a:ea typeface="Red Hat Display"/>
                <a:cs typeface="Red Hat Display"/>
                <a:sym typeface="Red Hat Display"/>
              </a:rPr>
              <a:t>IN ITALY</a:t>
            </a:r>
          </a:p>
        </p:txBody>
      </p:sp>
      <p:sp>
        <p:nvSpPr>
          <p:cNvPr id="20" name="Freeform 20"/>
          <p:cNvSpPr/>
          <p:nvPr/>
        </p:nvSpPr>
        <p:spPr>
          <a:xfrm>
            <a:off x="514350" y="4689938"/>
            <a:ext cx="208357" cy="212771"/>
          </a:xfrm>
          <a:custGeom>
            <a:avLst/>
            <a:gdLst/>
            <a:ahLst/>
            <a:cxnLst/>
            <a:rect l="l" t="t" r="r" b="b"/>
            <a:pathLst>
              <a:path w="416714" h="425541">
                <a:moveTo>
                  <a:pt x="0" y="0"/>
                </a:moveTo>
                <a:lnTo>
                  <a:pt x="416714" y="0"/>
                </a:lnTo>
                <a:lnTo>
                  <a:pt x="416714" y="425541"/>
                </a:lnTo>
                <a:lnTo>
                  <a:pt x="0" y="4255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21" name="TextBox 21"/>
          <p:cNvSpPr txBox="1"/>
          <p:nvPr/>
        </p:nvSpPr>
        <p:spPr>
          <a:xfrm>
            <a:off x="875617" y="4688215"/>
            <a:ext cx="2056015" cy="181973"/>
          </a:xfrm>
          <a:prstGeom prst="rect">
            <a:avLst/>
          </a:prstGeom>
        </p:spPr>
        <p:txBody>
          <a:bodyPr lIns="0" tIns="0" rIns="0" bIns="0" rtlCol="0" anchor="t">
            <a:spAutoFit/>
          </a:bodyPr>
          <a:lstStyle/>
          <a:p>
            <a:pPr>
              <a:lnSpc>
                <a:spcPts val="1470"/>
              </a:lnSpc>
            </a:pPr>
            <a:r>
              <a:rPr lang="en-US" sz="1050">
                <a:solidFill>
                  <a:srgbClr val="FF5757"/>
                </a:solidFill>
                <a:latin typeface="Poppins"/>
                <a:ea typeface="Poppins"/>
                <a:cs typeface="Poppins"/>
                <a:sym typeface="Poppins"/>
              </a:rPr>
              <a:t>www.hhtonlus.org</a:t>
            </a:r>
          </a:p>
        </p:txBody>
      </p:sp>
      <p:sp>
        <p:nvSpPr>
          <p:cNvPr id="22" name="TextBox 22"/>
          <p:cNvSpPr txBox="1"/>
          <p:nvPr/>
        </p:nvSpPr>
        <p:spPr>
          <a:xfrm>
            <a:off x="5955232" y="4701615"/>
            <a:ext cx="3097481" cy="373500"/>
          </a:xfrm>
          <a:prstGeom prst="rect">
            <a:avLst/>
          </a:prstGeom>
        </p:spPr>
        <p:txBody>
          <a:bodyPr lIns="0" tIns="0" rIns="0" bIns="0" rtlCol="0" anchor="t">
            <a:spAutoFit/>
          </a:bodyPr>
          <a:lstStyle/>
          <a:p>
            <a:pPr algn="r">
              <a:lnSpc>
                <a:spcPts val="1457"/>
              </a:lnSpc>
              <a:spcBef>
                <a:spcPct val="0"/>
              </a:spcBef>
            </a:pPr>
            <a:r>
              <a:rPr lang="en-US" sz="1041" spc="-33">
                <a:solidFill>
                  <a:srgbClr val="E85050"/>
                </a:solidFill>
                <a:latin typeface="Poppins"/>
                <a:ea typeface="Poppins"/>
                <a:cs typeface="Poppins"/>
                <a:sym typeface="Poppins"/>
              </a:rPr>
              <a:t>EURORDIS - </a:t>
            </a:r>
            <a:r>
              <a:rPr lang="en-US" sz="1041" i="1" spc="-33">
                <a:solidFill>
                  <a:srgbClr val="E85050"/>
                </a:solidFill>
                <a:latin typeface="Poppins Italics"/>
                <a:ea typeface="Poppins Italics"/>
                <a:cs typeface="Poppins Italics"/>
                <a:sym typeface="Poppins Italics"/>
              </a:rPr>
              <a:t>SCHOOL OF SCIENTIFIC INNOVATION AND TRASLATIONAL RESEARC</a:t>
            </a:r>
            <a:r>
              <a:rPr lang="en-US" sz="1041" spc="-33">
                <a:solidFill>
                  <a:srgbClr val="E85050"/>
                </a:solidFill>
                <a:latin typeface="Poppins"/>
                <a:ea typeface="Poppins"/>
                <a:cs typeface="Poppins"/>
                <a:sym typeface="Poppins"/>
              </a:rPr>
              <a:t>H</a:t>
            </a:r>
          </a:p>
        </p:txBody>
      </p:sp>
      <p:sp>
        <p:nvSpPr>
          <p:cNvPr id="23" name="TextBox 23"/>
          <p:cNvSpPr txBox="1"/>
          <p:nvPr/>
        </p:nvSpPr>
        <p:spPr>
          <a:xfrm>
            <a:off x="6024106" y="4328344"/>
            <a:ext cx="1682463" cy="324063"/>
          </a:xfrm>
          <a:prstGeom prst="rect">
            <a:avLst/>
          </a:prstGeom>
        </p:spPr>
        <p:txBody>
          <a:bodyPr lIns="0" tIns="0" rIns="0" bIns="0" rtlCol="0" anchor="t">
            <a:spAutoFit/>
          </a:bodyPr>
          <a:lstStyle/>
          <a:p>
            <a:pPr>
              <a:lnSpc>
                <a:spcPts val="1260"/>
              </a:lnSpc>
            </a:pPr>
            <a:r>
              <a:rPr lang="en-US" sz="900">
                <a:solidFill>
                  <a:srgbClr val="252525"/>
                </a:solidFill>
                <a:latin typeface="Poppins"/>
                <a:ea typeface="Poppins"/>
                <a:cs typeface="Poppins"/>
                <a:sym typeface="Poppins"/>
              </a:rPr>
              <a:t>regional groups </a:t>
            </a:r>
          </a:p>
          <a:p>
            <a:pPr>
              <a:lnSpc>
                <a:spcPts val="1260"/>
              </a:lnSpc>
              <a:spcBef>
                <a:spcPct val="0"/>
              </a:spcBef>
            </a:pPr>
            <a:r>
              <a:rPr lang="en-US" sz="900">
                <a:solidFill>
                  <a:srgbClr val="252525"/>
                </a:solidFill>
                <a:latin typeface="Poppins"/>
                <a:ea typeface="Poppins"/>
                <a:cs typeface="Poppins"/>
                <a:sym typeface="Poppins"/>
              </a:rPr>
              <a:t>of volunteers</a:t>
            </a:r>
          </a:p>
        </p:txBody>
      </p:sp>
      <p:sp>
        <p:nvSpPr>
          <p:cNvPr id="24" name="TextBox 24"/>
          <p:cNvSpPr txBox="1"/>
          <p:nvPr/>
        </p:nvSpPr>
        <p:spPr>
          <a:xfrm>
            <a:off x="6024106" y="3348192"/>
            <a:ext cx="1682463" cy="157351"/>
          </a:xfrm>
          <a:prstGeom prst="rect">
            <a:avLst/>
          </a:prstGeom>
        </p:spPr>
        <p:txBody>
          <a:bodyPr lIns="0" tIns="0" rIns="0" bIns="0" rtlCol="0" anchor="t">
            <a:spAutoFit/>
          </a:bodyPr>
          <a:lstStyle/>
          <a:p>
            <a:pPr>
              <a:lnSpc>
                <a:spcPts val="1260"/>
              </a:lnSpc>
              <a:spcBef>
                <a:spcPct val="0"/>
              </a:spcBef>
            </a:pPr>
            <a:r>
              <a:rPr lang="en-US" sz="900">
                <a:solidFill>
                  <a:srgbClr val="252525"/>
                </a:solidFill>
                <a:latin typeface="Poppins"/>
                <a:ea typeface="Poppins"/>
                <a:cs typeface="Poppins"/>
                <a:sym typeface="Poppins"/>
              </a:rPr>
              <a:t>centers</a:t>
            </a:r>
          </a:p>
        </p:txBody>
      </p:sp>
      <p:sp>
        <p:nvSpPr>
          <p:cNvPr id="25" name="TextBox 25"/>
          <p:cNvSpPr txBox="1"/>
          <p:nvPr/>
        </p:nvSpPr>
        <p:spPr>
          <a:xfrm>
            <a:off x="6024106" y="2161679"/>
            <a:ext cx="1682463" cy="157351"/>
          </a:xfrm>
          <a:prstGeom prst="rect">
            <a:avLst/>
          </a:prstGeom>
        </p:spPr>
        <p:txBody>
          <a:bodyPr lIns="0" tIns="0" rIns="0" bIns="0" rtlCol="0" anchor="t">
            <a:spAutoFit/>
          </a:bodyPr>
          <a:lstStyle/>
          <a:p>
            <a:pPr>
              <a:lnSpc>
                <a:spcPts val="1260"/>
              </a:lnSpc>
              <a:spcBef>
                <a:spcPct val="0"/>
              </a:spcBef>
            </a:pPr>
            <a:r>
              <a:rPr lang="en-US" sz="900">
                <a:solidFill>
                  <a:srgbClr val="252525"/>
                </a:solidFill>
                <a:latin typeface="Poppins"/>
                <a:ea typeface="Poppins"/>
                <a:cs typeface="Poppins"/>
                <a:sym typeface="Poppins"/>
              </a:rPr>
              <a:t>social media</a:t>
            </a:r>
          </a:p>
        </p:txBody>
      </p:sp>
      <p:sp>
        <p:nvSpPr>
          <p:cNvPr id="26" name="TextBox 26"/>
          <p:cNvSpPr txBox="1"/>
          <p:nvPr/>
        </p:nvSpPr>
        <p:spPr>
          <a:xfrm>
            <a:off x="5955232" y="1022541"/>
            <a:ext cx="1682463" cy="157351"/>
          </a:xfrm>
          <a:prstGeom prst="rect">
            <a:avLst/>
          </a:prstGeom>
        </p:spPr>
        <p:txBody>
          <a:bodyPr lIns="0" tIns="0" rIns="0" bIns="0" rtlCol="0" anchor="t">
            <a:spAutoFit/>
          </a:bodyPr>
          <a:lstStyle/>
          <a:p>
            <a:pPr>
              <a:lnSpc>
                <a:spcPts val="1260"/>
              </a:lnSpc>
              <a:spcBef>
                <a:spcPct val="0"/>
              </a:spcBef>
            </a:pPr>
            <a:r>
              <a:rPr lang="en-US" sz="900">
                <a:solidFill>
                  <a:srgbClr val="252525"/>
                </a:solidFill>
                <a:latin typeface="Poppins"/>
                <a:ea typeface="Poppins"/>
                <a:cs typeface="Poppins"/>
                <a:sym typeface="Poppins"/>
              </a:rPr>
              <a:t>HHT ITALA website</a:t>
            </a:r>
          </a:p>
        </p:txBody>
      </p:sp>
      <p:sp>
        <p:nvSpPr>
          <p:cNvPr id="27" name="TextBox 27"/>
          <p:cNvSpPr txBox="1"/>
          <p:nvPr/>
        </p:nvSpPr>
        <p:spPr>
          <a:xfrm>
            <a:off x="630028" y="3599991"/>
            <a:ext cx="2028602" cy="346505"/>
          </a:xfrm>
          <a:prstGeom prst="rect">
            <a:avLst/>
          </a:prstGeom>
        </p:spPr>
        <p:txBody>
          <a:bodyPr lIns="0" tIns="0" rIns="0" bIns="0" rtlCol="0" anchor="t">
            <a:spAutoFit/>
          </a:bodyPr>
          <a:lstStyle/>
          <a:p>
            <a:pPr algn="ctr">
              <a:lnSpc>
                <a:spcPts val="1350"/>
              </a:lnSpc>
              <a:spcBef>
                <a:spcPct val="0"/>
              </a:spcBef>
            </a:pPr>
            <a:r>
              <a:rPr lang="en-US" sz="900">
                <a:solidFill>
                  <a:srgbClr val="000000"/>
                </a:solidFill>
                <a:latin typeface="Poppins"/>
                <a:ea typeface="Poppins"/>
                <a:cs typeface="Poppins"/>
                <a:sym typeface="Poppins"/>
              </a:rPr>
              <a:t>channels for engagement activities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76859" y="1855589"/>
            <a:ext cx="1569956" cy="1569956"/>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85050"/>
            </a:solidFill>
          </p:spPr>
          <p:txBody>
            <a:bodyPr/>
            <a:lstStyle/>
            <a:p>
              <a:endParaRPr lang="en-GB"/>
            </a:p>
          </p:txBody>
        </p:sp>
      </p:grpSp>
      <p:sp>
        <p:nvSpPr>
          <p:cNvPr id="4" name="AutoShape 4"/>
          <p:cNvSpPr/>
          <p:nvPr/>
        </p:nvSpPr>
        <p:spPr>
          <a:xfrm>
            <a:off x="0" y="4629150"/>
            <a:ext cx="9144000" cy="0"/>
          </a:xfrm>
          <a:prstGeom prst="line">
            <a:avLst/>
          </a:prstGeom>
          <a:ln w="38100" cap="flat">
            <a:solidFill>
              <a:srgbClr val="C1DAD6"/>
            </a:solidFill>
            <a:prstDash val="solid"/>
            <a:headEnd type="none" w="sm" len="sm"/>
            <a:tailEnd type="none" w="sm" len="sm"/>
          </a:ln>
        </p:spPr>
        <p:txBody>
          <a:bodyPr/>
          <a:lstStyle/>
          <a:p>
            <a:endParaRPr lang="en-GB"/>
          </a:p>
        </p:txBody>
      </p:sp>
      <p:grpSp>
        <p:nvGrpSpPr>
          <p:cNvPr id="5" name="Group 5"/>
          <p:cNvGrpSpPr/>
          <p:nvPr/>
        </p:nvGrpSpPr>
        <p:grpSpPr>
          <a:xfrm>
            <a:off x="6719330" y="2089436"/>
            <a:ext cx="1343505" cy="1343505"/>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85050"/>
            </a:solidFill>
          </p:spPr>
          <p:txBody>
            <a:bodyPr/>
            <a:lstStyle/>
            <a:p>
              <a:endParaRPr lang="en-GB"/>
            </a:p>
          </p:txBody>
        </p:sp>
      </p:grpSp>
      <p:sp>
        <p:nvSpPr>
          <p:cNvPr id="7" name="Freeform 7"/>
          <p:cNvSpPr/>
          <p:nvPr/>
        </p:nvSpPr>
        <p:spPr>
          <a:xfrm>
            <a:off x="6942020" y="2322694"/>
            <a:ext cx="898125" cy="898125"/>
          </a:xfrm>
          <a:custGeom>
            <a:avLst/>
            <a:gdLst/>
            <a:ahLst/>
            <a:cxnLst/>
            <a:rect l="l" t="t" r="r" b="b"/>
            <a:pathLst>
              <a:path w="1796249" h="1796249">
                <a:moveTo>
                  <a:pt x="0" y="0"/>
                </a:moveTo>
                <a:lnTo>
                  <a:pt x="1796248" y="0"/>
                </a:lnTo>
                <a:lnTo>
                  <a:pt x="1796248" y="1796249"/>
                </a:lnTo>
                <a:lnTo>
                  <a:pt x="0" y="1796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Freeform 8"/>
          <p:cNvSpPr/>
          <p:nvPr/>
        </p:nvSpPr>
        <p:spPr>
          <a:xfrm>
            <a:off x="1104050" y="2089436"/>
            <a:ext cx="1297737" cy="996014"/>
          </a:xfrm>
          <a:custGeom>
            <a:avLst/>
            <a:gdLst/>
            <a:ahLst/>
            <a:cxnLst/>
            <a:rect l="l" t="t" r="r" b="b"/>
            <a:pathLst>
              <a:path w="2595474" h="1992027">
                <a:moveTo>
                  <a:pt x="0" y="0"/>
                </a:moveTo>
                <a:lnTo>
                  <a:pt x="2595474" y="0"/>
                </a:lnTo>
                <a:lnTo>
                  <a:pt x="2595474" y="1992026"/>
                </a:lnTo>
                <a:lnTo>
                  <a:pt x="0" y="1992026"/>
                </a:lnTo>
                <a:lnTo>
                  <a:pt x="0" y="0"/>
                </a:lnTo>
                <a:close/>
              </a:path>
            </a:pathLst>
          </a:custGeom>
          <a:blipFill>
            <a:blip r:embed="rId4"/>
            <a:stretch>
              <a:fillRect/>
            </a:stretch>
          </a:blipFill>
        </p:spPr>
        <p:txBody>
          <a:bodyPr/>
          <a:lstStyle/>
          <a:p>
            <a:endParaRPr lang="en-GB"/>
          </a:p>
        </p:txBody>
      </p:sp>
      <p:sp>
        <p:nvSpPr>
          <p:cNvPr id="9" name="Freeform 9"/>
          <p:cNvSpPr/>
          <p:nvPr/>
        </p:nvSpPr>
        <p:spPr>
          <a:xfrm>
            <a:off x="3999377" y="1808710"/>
            <a:ext cx="1489913" cy="1597762"/>
          </a:xfrm>
          <a:custGeom>
            <a:avLst/>
            <a:gdLst/>
            <a:ahLst/>
            <a:cxnLst/>
            <a:rect l="l" t="t" r="r" b="b"/>
            <a:pathLst>
              <a:path w="2979826" h="3195523">
                <a:moveTo>
                  <a:pt x="0" y="0"/>
                </a:moveTo>
                <a:lnTo>
                  <a:pt x="2979826" y="0"/>
                </a:lnTo>
                <a:lnTo>
                  <a:pt x="2979826" y="3195523"/>
                </a:lnTo>
                <a:lnTo>
                  <a:pt x="0" y="3195523"/>
                </a:lnTo>
                <a:lnTo>
                  <a:pt x="0" y="0"/>
                </a:lnTo>
                <a:close/>
              </a:path>
            </a:pathLst>
          </a:custGeom>
          <a:blipFill>
            <a:blip r:embed="rId5"/>
            <a:stretch>
              <a:fillRect/>
            </a:stretch>
          </a:blipFill>
        </p:spPr>
        <p:txBody>
          <a:bodyPr/>
          <a:lstStyle/>
          <a:p>
            <a:endParaRPr lang="en-GB"/>
          </a:p>
        </p:txBody>
      </p:sp>
      <p:sp>
        <p:nvSpPr>
          <p:cNvPr id="10" name="Freeform 10"/>
          <p:cNvSpPr/>
          <p:nvPr/>
        </p:nvSpPr>
        <p:spPr>
          <a:xfrm>
            <a:off x="514350" y="4689938"/>
            <a:ext cx="208357" cy="212771"/>
          </a:xfrm>
          <a:custGeom>
            <a:avLst/>
            <a:gdLst/>
            <a:ahLst/>
            <a:cxnLst/>
            <a:rect l="l" t="t" r="r" b="b"/>
            <a:pathLst>
              <a:path w="416714" h="425541">
                <a:moveTo>
                  <a:pt x="0" y="0"/>
                </a:moveTo>
                <a:lnTo>
                  <a:pt x="416714" y="0"/>
                </a:lnTo>
                <a:lnTo>
                  <a:pt x="416714" y="425541"/>
                </a:lnTo>
                <a:lnTo>
                  <a:pt x="0" y="425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TextBox 11"/>
          <p:cNvSpPr txBox="1"/>
          <p:nvPr/>
        </p:nvSpPr>
        <p:spPr>
          <a:xfrm>
            <a:off x="806202" y="3633137"/>
            <a:ext cx="1893433" cy="194540"/>
          </a:xfrm>
          <a:prstGeom prst="rect">
            <a:avLst/>
          </a:prstGeom>
        </p:spPr>
        <p:txBody>
          <a:bodyPr lIns="0" tIns="0" rIns="0" bIns="0" rtlCol="0" anchor="t">
            <a:spAutoFit/>
          </a:bodyPr>
          <a:lstStyle/>
          <a:p>
            <a:pPr algn="ctr">
              <a:lnSpc>
                <a:spcPts val="1540"/>
              </a:lnSpc>
              <a:spcBef>
                <a:spcPct val="0"/>
              </a:spcBef>
            </a:pPr>
            <a:r>
              <a:rPr lang="en-US" sz="1400">
                <a:solidFill>
                  <a:srgbClr val="E85050"/>
                </a:solidFill>
                <a:latin typeface="Poppins"/>
                <a:ea typeface="Poppins"/>
                <a:cs typeface="Poppins"/>
                <a:sym typeface="Poppins"/>
              </a:rPr>
              <a:t>RTL</a:t>
            </a:r>
          </a:p>
        </p:txBody>
      </p:sp>
      <p:sp>
        <p:nvSpPr>
          <p:cNvPr id="12" name="TextBox 12"/>
          <p:cNvSpPr txBox="1"/>
          <p:nvPr/>
        </p:nvSpPr>
        <p:spPr>
          <a:xfrm>
            <a:off x="3052059" y="3637899"/>
            <a:ext cx="3084593" cy="194540"/>
          </a:xfrm>
          <a:prstGeom prst="rect">
            <a:avLst/>
          </a:prstGeom>
        </p:spPr>
        <p:txBody>
          <a:bodyPr lIns="0" tIns="0" rIns="0" bIns="0" rtlCol="0" anchor="t">
            <a:spAutoFit/>
          </a:bodyPr>
          <a:lstStyle/>
          <a:p>
            <a:pPr algn="ctr">
              <a:lnSpc>
                <a:spcPts val="1540"/>
              </a:lnSpc>
              <a:spcBef>
                <a:spcPct val="0"/>
              </a:spcBef>
            </a:pPr>
            <a:r>
              <a:rPr lang="en-US" sz="1400">
                <a:solidFill>
                  <a:srgbClr val="E85050"/>
                </a:solidFill>
                <a:latin typeface="Poppins"/>
                <a:ea typeface="Poppins"/>
                <a:cs typeface="Poppins"/>
                <a:sym typeface="Poppins"/>
              </a:rPr>
              <a:t>DTL</a:t>
            </a:r>
          </a:p>
        </p:txBody>
      </p:sp>
      <p:sp>
        <p:nvSpPr>
          <p:cNvPr id="13" name="TextBox 13"/>
          <p:cNvSpPr txBox="1"/>
          <p:nvPr/>
        </p:nvSpPr>
        <p:spPr>
          <a:xfrm>
            <a:off x="6444366" y="3637899"/>
            <a:ext cx="2185285" cy="194540"/>
          </a:xfrm>
          <a:prstGeom prst="rect">
            <a:avLst/>
          </a:prstGeom>
        </p:spPr>
        <p:txBody>
          <a:bodyPr lIns="0" tIns="0" rIns="0" bIns="0" rtlCol="0" anchor="t">
            <a:spAutoFit/>
          </a:bodyPr>
          <a:lstStyle/>
          <a:p>
            <a:pPr algn="ctr">
              <a:lnSpc>
                <a:spcPts val="1540"/>
              </a:lnSpc>
              <a:spcBef>
                <a:spcPct val="0"/>
              </a:spcBef>
            </a:pPr>
            <a:r>
              <a:rPr lang="en-US" sz="1400">
                <a:solidFill>
                  <a:srgbClr val="E85050"/>
                </a:solidFill>
                <a:latin typeface="Poppins"/>
                <a:ea typeface="Poppins"/>
                <a:cs typeface="Poppins"/>
                <a:sym typeface="Poppins"/>
              </a:rPr>
              <a:t>COMPARISON OF DATA</a:t>
            </a:r>
          </a:p>
        </p:txBody>
      </p:sp>
      <p:sp>
        <p:nvSpPr>
          <p:cNvPr id="14" name="TextBox 14"/>
          <p:cNvSpPr txBox="1"/>
          <p:nvPr/>
        </p:nvSpPr>
        <p:spPr>
          <a:xfrm>
            <a:off x="806202" y="3905403"/>
            <a:ext cx="1893433" cy="526041"/>
          </a:xfrm>
          <a:prstGeom prst="rect">
            <a:avLst/>
          </a:prstGeom>
        </p:spPr>
        <p:txBody>
          <a:bodyPr lIns="0" tIns="0" rIns="0" bIns="0" rtlCol="0" anchor="t">
            <a:spAutoFit/>
          </a:bodyPr>
          <a:lstStyle/>
          <a:p>
            <a:pPr algn="ctr">
              <a:lnSpc>
                <a:spcPts val="1350"/>
              </a:lnSpc>
              <a:spcBef>
                <a:spcPct val="0"/>
              </a:spcBef>
            </a:pPr>
            <a:r>
              <a:rPr lang="en-US" sz="900">
                <a:solidFill>
                  <a:srgbClr val="252525"/>
                </a:solidFill>
                <a:latin typeface="Poppins"/>
                <a:ea typeface="Poppins"/>
                <a:cs typeface="Poppins"/>
                <a:sym typeface="Poppins"/>
              </a:rPr>
              <a:t>Referral Time Lag (time between referral to a physician and HHT onset)</a:t>
            </a:r>
          </a:p>
        </p:txBody>
      </p:sp>
      <p:sp>
        <p:nvSpPr>
          <p:cNvPr id="15" name="TextBox 15"/>
          <p:cNvSpPr txBox="1"/>
          <p:nvPr/>
        </p:nvSpPr>
        <p:spPr>
          <a:xfrm>
            <a:off x="6444366" y="3905403"/>
            <a:ext cx="1893433" cy="346505"/>
          </a:xfrm>
          <a:prstGeom prst="rect">
            <a:avLst/>
          </a:prstGeom>
        </p:spPr>
        <p:txBody>
          <a:bodyPr lIns="0" tIns="0" rIns="0" bIns="0" rtlCol="0" anchor="t">
            <a:spAutoFit/>
          </a:bodyPr>
          <a:lstStyle/>
          <a:p>
            <a:pPr algn="ctr">
              <a:lnSpc>
                <a:spcPts val="1350"/>
              </a:lnSpc>
              <a:spcBef>
                <a:spcPct val="0"/>
              </a:spcBef>
            </a:pPr>
            <a:r>
              <a:rPr lang="en-US" sz="900">
                <a:solidFill>
                  <a:srgbClr val="252525"/>
                </a:solidFill>
                <a:latin typeface="Poppins"/>
                <a:ea typeface="Poppins"/>
                <a:cs typeface="Poppins"/>
                <a:sym typeface="Poppins"/>
              </a:rPr>
              <a:t>With an previous study from 2009</a:t>
            </a:r>
          </a:p>
        </p:txBody>
      </p:sp>
      <p:sp>
        <p:nvSpPr>
          <p:cNvPr id="16" name="TextBox 16"/>
          <p:cNvSpPr txBox="1"/>
          <p:nvPr/>
        </p:nvSpPr>
        <p:spPr>
          <a:xfrm>
            <a:off x="576320" y="1147675"/>
            <a:ext cx="3576977" cy="166969"/>
          </a:xfrm>
          <a:prstGeom prst="rect">
            <a:avLst/>
          </a:prstGeom>
        </p:spPr>
        <p:txBody>
          <a:bodyPr lIns="0" tIns="0" rIns="0" bIns="0" rtlCol="0" anchor="t">
            <a:spAutoFit/>
          </a:bodyPr>
          <a:lstStyle/>
          <a:p>
            <a:pPr>
              <a:lnSpc>
                <a:spcPts val="1350"/>
              </a:lnSpc>
              <a:spcBef>
                <a:spcPct val="0"/>
              </a:spcBef>
            </a:pPr>
            <a:r>
              <a:rPr lang="en-US" sz="900">
                <a:solidFill>
                  <a:srgbClr val="252525"/>
                </a:solidFill>
                <a:latin typeface="Poppins"/>
                <a:ea typeface="Poppins"/>
                <a:cs typeface="Poppins"/>
                <a:sym typeface="Poppins"/>
              </a:rPr>
              <a:t>The methodology and two main indicatrors</a:t>
            </a:r>
          </a:p>
        </p:txBody>
      </p:sp>
      <p:sp>
        <p:nvSpPr>
          <p:cNvPr id="17" name="TextBox 17"/>
          <p:cNvSpPr txBox="1"/>
          <p:nvPr/>
        </p:nvSpPr>
        <p:spPr>
          <a:xfrm>
            <a:off x="514350" y="360242"/>
            <a:ext cx="8115300" cy="654025"/>
          </a:xfrm>
          <a:prstGeom prst="rect">
            <a:avLst/>
          </a:prstGeom>
        </p:spPr>
        <p:txBody>
          <a:bodyPr lIns="0" tIns="0" rIns="0" bIns="0" rtlCol="0" anchor="t">
            <a:spAutoFit/>
          </a:bodyPr>
          <a:lstStyle/>
          <a:p>
            <a:pPr>
              <a:lnSpc>
                <a:spcPts val="5100"/>
              </a:lnSpc>
              <a:spcBef>
                <a:spcPct val="0"/>
              </a:spcBef>
            </a:pPr>
            <a:r>
              <a:rPr lang="en-US" sz="4250" b="1">
                <a:solidFill>
                  <a:srgbClr val="BBBBBB"/>
                </a:solidFill>
                <a:latin typeface="Poppins ExtraBold Bold"/>
                <a:ea typeface="Poppins ExtraBold Bold"/>
                <a:cs typeface="Poppins ExtraBold Bold"/>
                <a:sym typeface="Poppins ExtraBold Bold"/>
              </a:rPr>
              <a:t>DATA</a:t>
            </a:r>
            <a:r>
              <a:rPr lang="en-US" sz="4250" b="1">
                <a:solidFill>
                  <a:srgbClr val="50616C"/>
                </a:solidFill>
                <a:latin typeface="Poppins ExtraBold Bold"/>
                <a:ea typeface="Poppins ExtraBold Bold"/>
                <a:cs typeface="Poppins ExtraBold Bold"/>
                <a:sym typeface="Poppins ExtraBold Bold"/>
              </a:rPr>
              <a:t> ANALYSIS</a:t>
            </a:r>
          </a:p>
        </p:txBody>
      </p:sp>
      <p:sp>
        <p:nvSpPr>
          <p:cNvPr id="18" name="TextBox 18"/>
          <p:cNvSpPr txBox="1"/>
          <p:nvPr/>
        </p:nvSpPr>
        <p:spPr>
          <a:xfrm>
            <a:off x="875617" y="4688215"/>
            <a:ext cx="2056015" cy="181973"/>
          </a:xfrm>
          <a:prstGeom prst="rect">
            <a:avLst/>
          </a:prstGeom>
        </p:spPr>
        <p:txBody>
          <a:bodyPr lIns="0" tIns="0" rIns="0" bIns="0" rtlCol="0" anchor="t">
            <a:spAutoFit/>
          </a:bodyPr>
          <a:lstStyle/>
          <a:p>
            <a:pPr>
              <a:lnSpc>
                <a:spcPts val="1470"/>
              </a:lnSpc>
            </a:pPr>
            <a:r>
              <a:rPr lang="en-US" sz="1050">
                <a:solidFill>
                  <a:srgbClr val="FF5757"/>
                </a:solidFill>
                <a:latin typeface="Poppins"/>
                <a:ea typeface="Poppins"/>
                <a:cs typeface="Poppins"/>
                <a:sym typeface="Poppins"/>
              </a:rPr>
              <a:t>www.hhtonlus.org</a:t>
            </a:r>
          </a:p>
        </p:txBody>
      </p:sp>
      <p:sp>
        <p:nvSpPr>
          <p:cNvPr id="19" name="TextBox 19"/>
          <p:cNvSpPr txBox="1"/>
          <p:nvPr/>
        </p:nvSpPr>
        <p:spPr>
          <a:xfrm>
            <a:off x="5955232" y="4701615"/>
            <a:ext cx="3097481" cy="373500"/>
          </a:xfrm>
          <a:prstGeom prst="rect">
            <a:avLst/>
          </a:prstGeom>
        </p:spPr>
        <p:txBody>
          <a:bodyPr lIns="0" tIns="0" rIns="0" bIns="0" rtlCol="0" anchor="t">
            <a:spAutoFit/>
          </a:bodyPr>
          <a:lstStyle/>
          <a:p>
            <a:pPr algn="r">
              <a:lnSpc>
                <a:spcPts val="1457"/>
              </a:lnSpc>
              <a:spcBef>
                <a:spcPct val="0"/>
              </a:spcBef>
            </a:pPr>
            <a:r>
              <a:rPr lang="en-US" sz="1041" spc="-33">
                <a:solidFill>
                  <a:srgbClr val="E85050"/>
                </a:solidFill>
                <a:latin typeface="Poppins"/>
                <a:ea typeface="Poppins"/>
                <a:cs typeface="Poppins"/>
                <a:sym typeface="Poppins"/>
              </a:rPr>
              <a:t>EURORDIS - </a:t>
            </a:r>
            <a:r>
              <a:rPr lang="en-US" sz="1041" i="1" spc="-33">
                <a:solidFill>
                  <a:srgbClr val="E85050"/>
                </a:solidFill>
                <a:latin typeface="Poppins Italics"/>
                <a:ea typeface="Poppins Italics"/>
                <a:cs typeface="Poppins Italics"/>
                <a:sym typeface="Poppins Italics"/>
              </a:rPr>
              <a:t>SCHOOL OF SCIENTIFIC INNOVATION AND TRASLATIONAL RESEARC</a:t>
            </a:r>
            <a:r>
              <a:rPr lang="en-US" sz="1041" spc="-33">
                <a:solidFill>
                  <a:srgbClr val="E85050"/>
                </a:solidFill>
                <a:latin typeface="Poppins"/>
                <a:ea typeface="Poppins"/>
                <a:cs typeface="Poppins"/>
                <a:sym typeface="Poppins"/>
              </a:rPr>
              <a:t>H</a:t>
            </a:r>
          </a:p>
        </p:txBody>
      </p:sp>
      <p:sp>
        <p:nvSpPr>
          <p:cNvPr id="20" name="TextBox 20"/>
          <p:cNvSpPr txBox="1"/>
          <p:nvPr/>
        </p:nvSpPr>
        <p:spPr>
          <a:xfrm>
            <a:off x="3733033" y="3905403"/>
            <a:ext cx="1893433" cy="705578"/>
          </a:xfrm>
          <a:prstGeom prst="rect">
            <a:avLst/>
          </a:prstGeom>
        </p:spPr>
        <p:txBody>
          <a:bodyPr lIns="0" tIns="0" rIns="0" bIns="0" rtlCol="0" anchor="t">
            <a:spAutoFit/>
          </a:bodyPr>
          <a:lstStyle/>
          <a:p>
            <a:pPr algn="ctr">
              <a:lnSpc>
                <a:spcPts val="1350"/>
              </a:lnSpc>
              <a:spcBef>
                <a:spcPct val="0"/>
              </a:spcBef>
            </a:pPr>
            <a:r>
              <a:rPr lang="en-US" sz="900">
                <a:solidFill>
                  <a:srgbClr val="252525"/>
                </a:solidFill>
                <a:latin typeface="Poppins"/>
                <a:ea typeface="Poppins"/>
                <a:cs typeface="Poppins"/>
                <a:sym typeface="Poppins"/>
              </a:rPr>
              <a:t>Diagnosis Time Lag (time between first definite HHT diagnosis and the tim of HHt onset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4629150"/>
            <a:ext cx="9144000" cy="0"/>
          </a:xfrm>
          <a:prstGeom prst="line">
            <a:avLst/>
          </a:prstGeom>
          <a:ln w="38100" cap="flat">
            <a:solidFill>
              <a:srgbClr val="C1DAD6"/>
            </a:solidFill>
            <a:prstDash val="solid"/>
            <a:headEnd type="none" w="sm" len="sm"/>
            <a:tailEnd type="none" w="sm" len="sm"/>
          </a:ln>
        </p:spPr>
        <p:txBody>
          <a:bodyPr/>
          <a:lstStyle/>
          <a:p>
            <a:endParaRPr lang="en-GB"/>
          </a:p>
        </p:txBody>
      </p:sp>
      <p:sp>
        <p:nvSpPr>
          <p:cNvPr id="3" name="Freeform 3"/>
          <p:cNvSpPr/>
          <p:nvPr/>
        </p:nvSpPr>
        <p:spPr>
          <a:xfrm>
            <a:off x="3719315" y="1696632"/>
            <a:ext cx="1570093" cy="1978070"/>
          </a:xfrm>
          <a:custGeom>
            <a:avLst/>
            <a:gdLst/>
            <a:ahLst/>
            <a:cxnLst/>
            <a:rect l="l" t="t" r="r" b="b"/>
            <a:pathLst>
              <a:path w="3140186" h="3956140">
                <a:moveTo>
                  <a:pt x="0" y="0"/>
                </a:moveTo>
                <a:lnTo>
                  <a:pt x="3140186" y="0"/>
                </a:lnTo>
                <a:lnTo>
                  <a:pt x="3140186" y="3956140"/>
                </a:lnTo>
                <a:lnTo>
                  <a:pt x="0" y="39561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514350" y="4689938"/>
            <a:ext cx="208357" cy="212771"/>
          </a:xfrm>
          <a:custGeom>
            <a:avLst/>
            <a:gdLst/>
            <a:ahLst/>
            <a:cxnLst/>
            <a:rect l="l" t="t" r="r" b="b"/>
            <a:pathLst>
              <a:path w="416714" h="425541">
                <a:moveTo>
                  <a:pt x="0" y="0"/>
                </a:moveTo>
                <a:lnTo>
                  <a:pt x="416714" y="0"/>
                </a:lnTo>
                <a:lnTo>
                  <a:pt x="416714" y="425541"/>
                </a:lnTo>
                <a:lnTo>
                  <a:pt x="0" y="425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TextBox 5"/>
          <p:cNvSpPr txBox="1"/>
          <p:nvPr/>
        </p:nvSpPr>
        <p:spPr>
          <a:xfrm>
            <a:off x="875617" y="4688215"/>
            <a:ext cx="2056015" cy="181973"/>
          </a:xfrm>
          <a:prstGeom prst="rect">
            <a:avLst/>
          </a:prstGeom>
        </p:spPr>
        <p:txBody>
          <a:bodyPr lIns="0" tIns="0" rIns="0" bIns="0" rtlCol="0" anchor="t">
            <a:spAutoFit/>
          </a:bodyPr>
          <a:lstStyle/>
          <a:p>
            <a:pPr>
              <a:lnSpc>
                <a:spcPts val="1470"/>
              </a:lnSpc>
            </a:pPr>
            <a:r>
              <a:rPr lang="en-US" sz="1050">
                <a:solidFill>
                  <a:srgbClr val="FF5757"/>
                </a:solidFill>
                <a:latin typeface="Poppins"/>
                <a:ea typeface="Poppins"/>
                <a:cs typeface="Poppins"/>
                <a:sym typeface="Poppins"/>
              </a:rPr>
              <a:t>www.hhtonlus.org</a:t>
            </a:r>
          </a:p>
        </p:txBody>
      </p:sp>
      <p:sp>
        <p:nvSpPr>
          <p:cNvPr id="6" name="TextBox 6"/>
          <p:cNvSpPr txBox="1"/>
          <p:nvPr/>
        </p:nvSpPr>
        <p:spPr>
          <a:xfrm>
            <a:off x="5955232" y="4701615"/>
            <a:ext cx="3097481" cy="373500"/>
          </a:xfrm>
          <a:prstGeom prst="rect">
            <a:avLst/>
          </a:prstGeom>
        </p:spPr>
        <p:txBody>
          <a:bodyPr lIns="0" tIns="0" rIns="0" bIns="0" rtlCol="0" anchor="t">
            <a:spAutoFit/>
          </a:bodyPr>
          <a:lstStyle/>
          <a:p>
            <a:pPr algn="r">
              <a:lnSpc>
                <a:spcPts val="1457"/>
              </a:lnSpc>
              <a:spcBef>
                <a:spcPct val="0"/>
              </a:spcBef>
            </a:pPr>
            <a:r>
              <a:rPr lang="en-US" sz="1041" spc="-33">
                <a:solidFill>
                  <a:srgbClr val="E85050"/>
                </a:solidFill>
                <a:latin typeface="Poppins"/>
                <a:ea typeface="Poppins"/>
                <a:cs typeface="Poppins"/>
                <a:sym typeface="Poppins"/>
              </a:rPr>
              <a:t>EURORDIS - </a:t>
            </a:r>
            <a:r>
              <a:rPr lang="en-US" sz="1041" i="1" spc="-33">
                <a:solidFill>
                  <a:srgbClr val="E85050"/>
                </a:solidFill>
                <a:latin typeface="Poppins Italics"/>
                <a:ea typeface="Poppins Italics"/>
                <a:cs typeface="Poppins Italics"/>
                <a:sym typeface="Poppins Italics"/>
              </a:rPr>
              <a:t>SCHOOL OF SCIENTIFIC INNOVATION AND TRASLATIONAL RESEARC</a:t>
            </a:r>
            <a:r>
              <a:rPr lang="en-US" sz="1041" spc="-33">
                <a:solidFill>
                  <a:srgbClr val="E85050"/>
                </a:solidFill>
                <a:latin typeface="Poppins"/>
                <a:ea typeface="Poppins"/>
                <a:cs typeface="Poppins"/>
                <a:sym typeface="Poppins"/>
              </a:rPr>
              <a:t>H</a:t>
            </a:r>
          </a:p>
        </p:txBody>
      </p:sp>
      <p:sp>
        <p:nvSpPr>
          <p:cNvPr id="7" name="Freeform 7"/>
          <p:cNvSpPr/>
          <p:nvPr/>
        </p:nvSpPr>
        <p:spPr>
          <a:xfrm>
            <a:off x="1469486" y="1665297"/>
            <a:ext cx="1186592" cy="1185109"/>
          </a:xfrm>
          <a:custGeom>
            <a:avLst/>
            <a:gdLst/>
            <a:ahLst/>
            <a:cxnLst/>
            <a:rect l="l" t="t" r="r" b="b"/>
            <a:pathLst>
              <a:path w="2373184" h="2370218">
                <a:moveTo>
                  <a:pt x="0" y="0"/>
                </a:moveTo>
                <a:lnTo>
                  <a:pt x="2373184" y="0"/>
                </a:lnTo>
                <a:lnTo>
                  <a:pt x="2373184" y="2370218"/>
                </a:lnTo>
                <a:lnTo>
                  <a:pt x="0" y="2370218"/>
                </a:lnTo>
                <a:lnTo>
                  <a:pt x="0" y="0"/>
                </a:lnTo>
                <a:close/>
              </a:path>
            </a:pathLst>
          </a:custGeom>
          <a:blipFill>
            <a:blip r:embed="rId6"/>
            <a:stretch>
              <a:fillRect/>
            </a:stretch>
          </a:blipFill>
        </p:spPr>
        <p:txBody>
          <a:bodyPr/>
          <a:lstStyle/>
          <a:p>
            <a:endParaRPr lang="en-GB"/>
          </a:p>
        </p:txBody>
      </p:sp>
      <p:sp>
        <p:nvSpPr>
          <p:cNvPr id="8" name="Freeform 8"/>
          <p:cNvSpPr/>
          <p:nvPr/>
        </p:nvSpPr>
        <p:spPr>
          <a:xfrm>
            <a:off x="1469486" y="2803309"/>
            <a:ext cx="1186592" cy="1185109"/>
          </a:xfrm>
          <a:custGeom>
            <a:avLst/>
            <a:gdLst/>
            <a:ahLst/>
            <a:cxnLst/>
            <a:rect l="l" t="t" r="r" b="b"/>
            <a:pathLst>
              <a:path w="2373184" h="2370218">
                <a:moveTo>
                  <a:pt x="0" y="0"/>
                </a:moveTo>
                <a:lnTo>
                  <a:pt x="2373184" y="0"/>
                </a:lnTo>
                <a:lnTo>
                  <a:pt x="2373184" y="2370218"/>
                </a:lnTo>
                <a:lnTo>
                  <a:pt x="0" y="2370218"/>
                </a:lnTo>
                <a:lnTo>
                  <a:pt x="0" y="0"/>
                </a:lnTo>
                <a:close/>
              </a:path>
            </a:pathLst>
          </a:custGeom>
          <a:blipFill>
            <a:blip r:embed="rId6"/>
            <a:stretch>
              <a:fillRect/>
            </a:stretch>
          </a:blipFill>
        </p:spPr>
        <p:txBody>
          <a:bodyPr/>
          <a:lstStyle/>
          <a:p>
            <a:endParaRPr lang="en-GB"/>
          </a:p>
        </p:txBody>
      </p:sp>
      <p:sp>
        <p:nvSpPr>
          <p:cNvPr id="9" name="TextBox 9"/>
          <p:cNvSpPr txBox="1"/>
          <p:nvPr/>
        </p:nvSpPr>
        <p:spPr>
          <a:xfrm>
            <a:off x="1667022" y="1948775"/>
            <a:ext cx="822424" cy="526041"/>
          </a:xfrm>
          <a:prstGeom prst="rect">
            <a:avLst/>
          </a:prstGeom>
        </p:spPr>
        <p:txBody>
          <a:bodyPr lIns="0" tIns="0" rIns="0" bIns="0" rtlCol="0" anchor="t">
            <a:spAutoFit/>
          </a:bodyPr>
          <a:lstStyle/>
          <a:p>
            <a:pPr>
              <a:lnSpc>
                <a:spcPts val="1350"/>
              </a:lnSpc>
              <a:spcBef>
                <a:spcPct val="0"/>
              </a:spcBef>
            </a:pPr>
            <a:r>
              <a:rPr lang="en-US" sz="900">
                <a:solidFill>
                  <a:srgbClr val="000000"/>
                </a:solidFill>
                <a:latin typeface="Poppins"/>
                <a:ea typeface="Poppins"/>
                <a:cs typeface="Poppins"/>
                <a:sym typeface="Poppins"/>
              </a:rPr>
              <a:t>In 2000-2009 </a:t>
            </a:r>
          </a:p>
          <a:p>
            <a:pPr>
              <a:lnSpc>
                <a:spcPts val="1350"/>
              </a:lnSpc>
              <a:spcBef>
                <a:spcPct val="0"/>
              </a:spcBef>
            </a:pPr>
            <a:r>
              <a:rPr lang="en-US" sz="900">
                <a:solidFill>
                  <a:srgbClr val="000000"/>
                </a:solidFill>
                <a:latin typeface="Poppins"/>
                <a:ea typeface="Poppins"/>
                <a:cs typeface="Poppins"/>
                <a:sym typeface="Poppins"/>
              </a:rPr>
              <a:t>RTL 14.9 years</a:t>
            </a:r>
          </a:p>
          <a:p>
            <a:pPr>
              <a:lnSpc>
                <a:spcPts val="1350"/>
              </a:lnSpc>
              <a:spcBef>
                <a:spcPct val="0"/>
              </a:spcBef>
            </a:pPr>
            <a:r>
              <a:rPr lang="en-US" sz="900">
                <a:solidFill>
                  <a:srgbClr val="000000"/>
                </a:solidFill>
                <a:latin typeface="Poppins"/>
                <a:ea typeface="Poppins"/>
                <a:cs typeface="Poppins"/>
                <a:sym typeface="Poppins"/>
              </a:rPr>
              <a:t>DTL  25.7 years</a:t>
            </a:r>
          </a:p>
        </p:txBody>
      </p:sp>
      <p:sp>
        <p:nvSpPr>
          <p:cNvPr id="10" name="TextBox 10"/>
          <p:cNvSpPr txBox="1"/>
          <p:nvPr/>
        </p:nvSpPr>
        <p:spPr>
          <a:xfrm>
            <a:off x="1732432" y="3060239"/>
            <a:ext cx="757015" cy="705578"/>
          </a:xfrm>
          <a:prstGeom prst="rect">
            <a:avLst/>
          </a:prstGeom>
        </p:spPr>
        <p:txBody>
          <a:bodyPr lIns="0" tIns="0" rIns="0" bIns="0" rtlCol="0" anchor="t">
            <a:spAutoFit/>
          </a:bodyPr>
          <a:lstStyle/>
          <a:p>
            <a:pPr>
              <a:lnSpc>
                <a:spcPts val="1350"/>
              </a:lnSpc>
              <a:spcBef>
                <a:spcPct val="0"/>
              </a:spcBef>
            </a:pPr>
            <a:r>
              <a:rPr lang="en-US" sz="900">
                <a:solidFill>
                  <a:srgbClr val="000000"/>
                </a:solidFill>
                <a:latin typeface="Poppins"/>
                <a:ea typeface="Poppins"/>
                <a:cs typeface="Poppins"/>
                <a:sym typeface="Poppins"/>
              </a:rPr>
              <a:t>In 2020 </a:t>
            </a:r>
          </a:p>
          <a:p>
            <a:pPr>
              <a:lnSpc>
                <a:spcPts val="1350"/>
              </a:lnSpc>
              <a:spcBef>
                <a:spcPct val="0"/>
              </a:spcBef>
            </a:pPr>
            <a:r>
              <a:rPr lang="en-US" sz="900">
                <a:solidFill>
                  <a:srgbClr val="000000"/>
                </a:solidFill>
                <a:latin typeface="Poppins"/>
                <a:ea typeface="Poppins"/>
                <a:cs typeface="Poppins"/>
                <a:sym typeface="Poppins"/>
              </a:rPr>
              <a:t>RTL 2.3 years</a:t>
            </a:r>
          </a:p>
          <a:p>
            <a:pPr>
              <a:lnSpc>
                <a:spcPts val="1350"/>
              </a:lnSpc>
              <a:spcBef>
                <a:spcPct val="0"/>
              </a:spcBef>
            </a:pPr>
            <a:r>
              <a:rPr lang="en-US" sz="900">
                <a:solidFill>
                  <a:srgbClr val="000000"/>
                </a:solidFill>
                <a:latin typeface="Poppins"/>
                <a:ea typeface="Poppins"/>
                <a:cs typeface="Poppins"/>
                <a:sym typeface="Poppins"/>
              </a:rPr>
              <a:t>DTL  7.8 years</a:t>
            </a:r>
          </a:p>
        </p:txBody>
      </p:sp>
      <p:sp>
        <p:nvSpPr>
          <p:cNvPr id="11" name="TextBox 11"/>
          <p:cNvSpPr txBox="1"/>
          <p:nvPr/>
        </p:nvSpPr>
        <p:spPr>
          <a:xfrm>
            <a:off x="6351446" y="1748843"/>
            <a:ext cx="726207" cy="120546"/>
          </a:xfrm>
          <a:prstGeom prst="rect">
            <a:avLst/>
          </a:prstGeom>
        </p:spPr>
        <p:txBody>
          <a:bodyPr lIns="0" tIns="0" rIns="0" bIns="0" rtlCol="0" anchor="t">
            <a:spAutoFit/>
          </a:bodyPr>
          <a:lstStyle/>
          <a:p>
            <a:pPr>
              <a:lnSpc>
                <a:spcPts val="1009"/>
              </a:lnSpc>
              <a:spcBef>
                <a:spcPct val="0"/>
              </a:spcBef>
            </a:pPr>
            <a:r>
              <a:rPr lang="en-US" sz="720" b="1">
                <a:solidFill>
                  <a:srgbClr val="4D4D4D"/>
                </a:solidFill>
                <a:latin typeface="Gordita Bold"/>
                <a:ea typeface="Gordita Bold"/>
                <a:cs typeface="Gordita Bold"/>
                <a:sym typeface="Gordita Bold"/>
              </a:rPr>
              <a:t>INDEX STATUS</a:t>
            </a:r>
          </a:p>
        </p:txBody>
      </p:sp>
      <p:sp>
        <p:nvSpPr>
          <p:cNvPr id="12" name="TextBox 12"/>
          <p:cNvSpPr txBox="1"/>
          <p:nvPr/>
        </p:nvSpPr>
        <p:spPr>
          <a:xfrm>
            <a:off x="6373469" y="2783731"/>
            <a:ext cx="1646704" cy="120546"/>
          </a:xfrm>
          <a:prstGeom prst="rect">
            <a:avLst/>
          </a:prstGeom>
        </p:spPr>
        <p:txBody>
          <a:bodyPr lIns="0" tIns="0" rIns="0" bIns="0" rtlCol="0" anchor="t">
            <a:spAutoFit/>
          </a:bodyPr>
          <a:lstStyle/>
          <a:p>
            <a:pPr>
              <a:lnSpc>
                <a:spcPts val="1009"/>
              </a:lnSpc>
              <a:spcBef>
                <a:spcPct val="0"/>
              </a:spcBef>
            </a:pPr>
            <a:r>
              <a:rPr lang="en-US" sz="720" b="1">
                <a:solidFill>
                  <a:srgbClr val="4D4D4D"/>
                </a:solidFill>
                <a:latin typeface="Gordita Bold"/>
                <a:ea typeface="Gordita Bold"/>
                <a:cs typeface="Gordita Bold"/>
                <a:sym typeface="Gordita Bold"/>
              </a:rPr>
              <a:t>AGE AT ONSETOF SYMTPOMS</a:t>
            </a:r>
          </a:p>
        </p:txBody>
      </p:sp>
      <p:sp>
        <p:nvSpPr>
          <p:cNvPr id="13" name="TextBox 13"/>
          <p:cNvSpPr txBox="1"/>
          <p:nvPr/>
        </p:nvSpPr>
        <p:spPr>
          <a:xfrm>
            <a:off x="6378672" y="3782880"/>
            <a:ext cx="860558" cy="120546"/>
          </a:xfrm>
          <a:prstGeom prst="rect">
            <a:avLst/>
          </a:prstGeom>
        </p:spPr>
        <p:txBody>
          <a:bodyPr lIns="0" tIns="0" rIns="0" bIns="0" rtlCol="0" anchor="t">
            <a:spAutoFit/>
          </a:bodyPr>
          <a:lstStyle/>
          <a:p>
            <a:pPr>
              <a:lnSpc>
                <a:spcPts val="1009"/>
              </a:lnSpc>
              <a:spcBef>
                <a:spcPct val="0"/>
              </a:spcBef>
            </a:pPr>
            <a:r>
              <a:rPr lang="en-US" sz="720" b="1">
                <a:solidFill>
                  <a:srgbClr val="4D4D4D"/>
                </a:solidFill>
                <a:latin typeface="Gordita Bold"/>
                <a:ea typeface="Gordita Bold"/>
                <a:cs typeface="Gordita Bold"/>
                <a:sym typeface="Gordita Bold"/>
              </a:rPr>
              <a:t>GENDER</a:t>
            </a:r>
          </a:p>
        </p:txBody>
      </p:sp>
      <p:sp>
        <p:nvSpPr>
          <p:cNvPr id="14" name="Freeform 14"/>
          <p:cNvSpPr/>
          <p:nvPr/>
        </p:nvSpPr>
        <p:spPr>
          <a:xfrm>
            <a:off x="875617" y="2478257"/>
            <a:ext cx="477675" cy="477675"/>
          </a:xfrm>
          <a:custGeom>
            <a:avLst/>
            <a:gdLst/>
            <a:ahLst/>
            <a:cxnLst/>
            <a:rect l="l" t="t" r="r" b="b"/>
            <a:pathLst>
              <a:path w="955349" h="955349">
                <a:moveTo>
                  <a:pt x="0" y="0"/>
                </a:moveTo>
                <a:lnTo>
                  <a:pt x="955349" y="0"/>
                </a:lnTo>
                <a:lnTo>
                  <a:pt x="955349" y="955349"/>
                </a:lnTo>
                <a:lnTo>
                  <a:pt x="0" y="9553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5" name="Freeform 15"/>
          <p:cNvSpPr/>
          <p:nvPr/>
        </p:nvSpPr>
        <p:spPr>
          <a:xfrm>
            <a:off x="6418068" y="3936031"/>
            <a:ext cx="462511" cy="454995"/>
          </a:xfrm>
          <a:custGeom>
            <a:avLst/>
            <a:gdLst/>
            <a:ahLst/>
            <a:cxnLst/>
            <a:rect l="l" t="t" r="r" b="b"/>
            <a:pathLst>
              <a:path w="925021" h="909989">
                <a:moveTo>
                  <a:pt x="0" y="0"/>
                </a:moveTo>
                <a:lnTo>
                  <a:pt x="925021" y="0"/>
                </a:lnTo>
                <a:lnTo>
                  <a:pt x="925021" y="909989"/>
                </a:lnTo>
                <a:lnTo>
                  <a:pt x="0" y="9099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6" name="Freeform 16"/>
          <p:cNvSpPr/>
          <p:nvPr/>
        </p:nvSpPr>
        <p:spPr>
          <a:xfrm>
            <a:off x="6378672" y="3095543"/>
            <a:ext cx="501907" cy="380195"/>
          </a:xfrm>
          <a:custGeom>
            <a:avLst/>
            <a:gdLst/>
            <a:ahLst/>
            <a:cxnLst/>
            <a:rect l="l" t="t" r="r" b="b"/>
            <a:pathLst>
              <a:path w="1003814" h="760389">
                <a:moveTo>
                  <a:pt x="0" y="0"/>
                </a:moveTo>
                <a:lnTo>
                  <a:pt x="1003813" y="0"/>
                </a:lnTo>
                <a:lnTo>
                  <a:pt x="1003813" y="760388"/>
                </a:lnTo>
                <a:lnTo>
                  <a:pt x="0" y="76038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7" name="Freeform 17"/>
          <p:cNvSpPr/>
          <p:nvPr/>
        </p:nvSpPr>
        <p:spPr>
          <a:xfrm>
            <a:off x="6370835" y="1902829"/>
            <a:ext cx="523040" cy="523040"/>
          </a:xfrm>
          <a:custGeom>
            <a:avLst/>
            <a:gdLst/>
            <a:ahLst/>
            <a:cxnLst/>
            <a:rect l="l" t="t" r="r" b="b"/>
            <a:pathLst>
              <a:path w="1046080" h="1046080">
                <a:moveTo>
                  <a:pt x="0" y="0"/>
                </a:moveTo>
                <a:lnTo>
                  <a:pt x="1046080" y="0"/>
                </a:lnTo>
                <a:lnTo>
                  <a:pt x="1046080" y="1046080"/>
                </a:lnTo>
                <a:lnTo>
                  <a:pt x="0" y="10460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8" name="TextBox 18"/>
          <p:cNvSpPr txBox="1"/>
          <p:nvPr/>
        </p:nvSpPr>
        <p:spPr>
          <a:xfrm>
            <a:off x="6351446" y="1347407"/>
            <a:ext cx="2671167" cy="180499"/>
          </a:xfrm>
          <a:prstGeom prst="rect">
            <a:avLst/>
          </a:prstGeom>
        </p:spPr>
        <p:txBody>
          <a:bodyPr lIns="0" tIns="0" rIns="0" bIns="0" rtlCol="0" anchor="t">
            <a:spAutoFit/>
          </a:bodyPr>
          <a:lstStyle/>
          <a:p>
            <a:pPr>
              <a:lnSpc>
                <a:spcPts val="1499"/>
              </a:lnSpc>
              <a:spcBef>
                <a:spcPct val="0"/>
              </a:spcBef>
            </a:pPr>
            <a:r>
              <a:rPr lang="en-US" sz="1070" b="1">
                <a:solidFill>
                  <a:srgbClr val="4D4D4D"/>
                </a:solidFill>
                <a:latin typeface="Gordita Bold"/>
                <a:ea typeface="Gordita Bold"/>
                <a:cs typeface="Gordita Bold"/>
                <a:sym typeface="Gordita Bold"/>
              </a:rPr>
              <a:t>FACTORS INFLUENCING DIAGNOSIS</a:t>
            </a:r>
          </a:p>
        </p:txBody>
      </p:sp>
      <p:sp>
        <p:nvSpPr>
          <p:cNvPr id="19" name="TextBox 19"/>
          <p:cNvSpPr txBox="1"/>
          <p:nvPr/>
        </p:nvSpPr>
        <p:spPr>
          <a:xfrm>
            <a:off x="401791" y="416719"/>
            <a:ext cx="5623971" cy="551433"/>
          </a:xfrm>
          <a:prstGeom prst="rect">
            <a:avLst/>
          </a:prstGeom>
        </p:spPr>
        <p:txBody>
          <a:bodyPr lIns="0" tIns="0" rIns="0" bIns="0" rtlCol="0" anchor="t">
            <a:spAutoFit/>
          </a:bodyPr>
          <a:lstStyle/>
          <a:p>
            <a:pPr algn="ctr">
              <a:lnSpc>
                <a:spcPts val="4320"/>
              </a:lnSpc>
              <a:spcBef>
                <a:spcPct val="0"/>
              </a:spcBef>
            </a:pPr>
            <a:r>
              <a:rPr lang="en-US" sz="3600" b="1">
                <a:solidFill>
                  <a:srgbClr val="BBBBBB"/>
                </a:solidFill>
                <a:latin typeface="Poppins ExtraBold Bold"/>
                <a:ea typeface="Poppins ExtraBold Bold"/>
                <a:cs typeface="Poppins ExtraBold Bold"/>
                <a:sym typeface="Poppins ExtraBold Bold"/>
              </a:rPr>
              <a:t>How to use </a:t>
            </a:r>
            <a:r>
              <a:rPr lang="en-US" sz="3600" b="1">
                <a:solidFill>
                  <a:srgbClr val="50616C"/>
                </a:solidFill>
                <a:latin typeface="Poppins ExtraBold Bold"/>
                <a:ea typeface="Poppins ExtraBold Bold"/>
                <a:cs typeface="Poppins ExtraBold Bold"/>
                <a:sym typeface="Poppins ExtraBold Bold"/>
              </a:rPr>
              <a:t>the results?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250047" y="641481"/>
            <a:ext cx="2507852" cy="3474420"/>
          </a:xfrm>
          <a:custGeom>
            <a:avLst/>
            <a:gdLst/>
            <a:ahLst/>
            <a:cxnLst/>
            <a:rect l="l" t="t" r="r" b="b"/>
            <a:pathLst>
              <a:path w="5015704" h="6948839">
                <a:moveTo>
                  <a:pt x="0" y="0"/>
                </a:moveTo>
                <a:lnTo>
                  <a:pt x="5015704" y="0"/>
                </a:lnTo>
                <a:lnTo>
                  <a:pt x="5015704" y="6948839"/>
                </a:lnTo>
                <a:lnTo>
                  <a:pt x="0" y="6948839"/>
                </a:lnTo>
                <a:lnTo>
                  <a:pt x="0" y="0"/>
                </a:lnTo>
                <a:close/>
              </a:path>
            </a:pathLst>
          </a:custGeom>
          <a:blipFill>
            <a:blip r:embed="rId2"/>
            <a:stretch>
              <a:fillRect/>
            </a:stretch>
          </a:blipFill>
        </p:spPr>
        <p:txBody>
          <a:bodyPr/>
          <a:lstStyle/>
          <a:p>
            <a:endParaRPr lang="en-GB"/>
          </a:p>
        </p:txBody>
      </p:sp>
      <p:sp>
        <p:nvSpPr>
          <p:cNvPr id="3" name="AutoShape 3"/>
          <p:cNvSpPr/>
          <p:nvPr/>
        </p:nvSpPr>
        <p:spPr>
          <a:xfrm>
            <a:off x="14528" y="4586759"/>
            <a:ext cx="9144000" cy="0"/>
          </a:xfrm>
          <a:prstGeom prst="line">
            <a:avLst/>
          </a:prstGeom>
          <a:ln w="38100" cap="flat">
            <a:solidFill>
              <a:srgbClr val="C1DAD6"/>
            </a:solidFill>
            <a:prstDash val="solid"/>
            <a:headEnd type="none" w="sm" len="sm"/>
            <a:tailEnd type="none" w="sm" len="sm"/>
          </a:ln>
        </p:spPr>
        <p:txBody>
          <a:bodyPr/>
          <a:lstStyle/>
          <a:p>
            <a:endParaRPr lang="en-GB"/>
          </a:p>
        </p:txBody>
      </p:sp>
      <p:sp>
        <p:nvSpPr>
          <p:cNvPr id="4" name="Freeform 4"/>
          <p:cNvSpPr/>
          <p:nvPr/>
        </p:nvSpPr>
        <p:spPr>
          <a:xfrm>
            <a:off x="514350" y="4689938"/>
            <a:ext cx="208357" cy="212771"/>
          </a:xfrm>
          <a:custGeom>
            <a:avLst/>
            <a:gdLst/>
            <a:ahLst/>
            <a:cxnLst/>
            <a:rect l="l" t="t" r="r" b="b"/>
            <a:pathLst>
              <a:path w="416714" h="425541">
                <a:moveTo>
                  <a:pt x="0" y="0"/>
                </a:moveTo>
                <a:lnTo>
                  <a:pt x="416714" y="0"/>
                </a:lnTo>
                <a:lnTo>
                  <a:pt x="416714" y="425541"/>
                </a:lnTo>
                <a:lnTo>
                  <a:pt x="0" y="4255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TextBox 5"/>
          <p:cNvSpPr txBox="1"/>
          <p:nvPr/>
        </p:nvSpPr>
        <p:spPr>
          <a:xfrm>
            <a:off x="401791" y="416719"/>
            <a:ext cx="5623971" cy="551433"/>
          </a:xfrm>
          <a:prstGeom prst="rect">
            <a:avLst/>
          </a:prstGeom>
        </p:spPr>
        <p:txBody>
          <a:bodyPr lIns="0" tIns="0" rIns="0" bIns="0" rtlCol="0" anchor="t">
            <a:spAutoFit/>
          </a:bodyPr>
          <a:lstStyle/>
          <a:p>
            <a:pPr algn="ctr">
              <a:lnSpc>
                <a:spcPts val="4320"/>
              </a:lnSpc>
              <a:spcBef>
                <a:spcPct val="0"/>
              </a:spcBef>
            </a:pPr>
            <a:r>
              <a:rPr lang="en-US" sz="3600" b="1">
                <a:solidFill>
                  <a:srgbClr val="BBBBBB"/>
                </a:solidFill>
                <a:latin typeface="Poppins ExtraBold Bold"/>
                <a:ea typeface="Poppins ExtraBold Bold"/>
                <a:cs typeface="Poppins ExtraBold Bold"/>
                <a:sym typeface="Poppins ExtraBold Bold"/>
              </a:rPr>
              <a:t>How to use </a:t>
            </a:r>
            <a:r>
              <a:rPr lang="en-US" sz="3600" b="1">
                <a:solidFill>
                  <a:srgbClr val="50616C"/>
                </a:solidFill>
                <a:latin typeface="Poppins ExtraBold Bold"/>
                <a:ea typeface="Poppins ExtraBold Bold"/>
                <a:cs typeface="Poppins ExtraBold Bold"/>
                <a:sym typeface="Poppins ExtraBold Bold"/>
              </a:rPr>
              <a:t>the results?</a:t>
            </a:r>
          </a:p>
        </p:txBody>
      </p:sp>
      <p:sp>
        <p:nvSpPr>
          <p:cNvPr id="6" name="TextBox 6"/>
          <p:cNvSpPr txBox="1"/>
          <p:nvPr/>
        </p:nvSpPr>
        <p:spPr>
          <a:xfrm>
            <a:off x="14528" y="1630425"/>
            <a:ext cx="3985178" cy="166520"/>
          </a:xfrm>
          <a:prstGeom prst="rect">
            <a:avLst/>
          </a:prstGeom>
        </p:spPr>
        <p:txBody>
          <a:bodyPr lIns="0" tIns="0" rIns="0" bIns="0" rtlCol="0" anchor="t">
            <a:spAutoFit/>
          </a:bodyPr>
          <a:lstStyle/>
          <a:p>
            <a:pPr algn="ctr">
              <a:lnSpc>
                <a:spcPts val="1350"/>
              </a:lnSpc>
              <a:spcBef>
                <a:spcPct val="0"/>
              </a:spcBef>
            </a:pPr>
            <a:r>
              <a:rPr lang="en-US" sz="900">
                <a:solidFill>
                  <a:srgbClr val="252525"/>
                </a:solidFill>
                <a:latin typeface="Poppins"/>
                <a:ea typeface="Poppins"/>
                <a:cs typeface="Poppins"/>
                <a:sym typeface="Poppins"/>
              </a:rPr>
              <a:t>“</a:t>
            </a:r>
            <a:r>
              <a:rPr lang="en-US" sz="900" i="1">
                <a:solidFill>
                  <a:srgbClr val="252525"/>
                </a:solidFill>
                <a:latin typeface="Poppins Italics"/>
                <a:ea typeface="Poppins Italics"/>
                <a:cs typeface="Poppins Italics"/>
                <a:sym typeface="Poppins Italics"/>
              </a:rPr>
              <a:t>Emerging factors affecting diagnostic dalay in HHT”</a:t>
            </a:r>
          </a:p>
        </p:txBody>
      </p:sp>
      <p:sp>
        <p:nvSpPr>
          <p:cNvPr id="7" name="TextBox 7"/>
          <p:cNvSpPr txBox="1"/>
          <p:nvPr/>
        </p:nvSpPr>
        <p:spPr>
          <a:xfrm>
            <a:off x="565797" y="1886647"/>
            <a:ext cx="3717980" cy="346505"/>
          </a:xfrm>
          <a:prstGeom prst="rect">
            <a:avLst/>
          </a:prstGeom>
        </p:spPr>
        <p:txBody>
          <a:bodyPr lIns="0" tIns="0" rIns="0" bIns="0" rtlCol="0" anchor="t">
            <a:spAutoFit/>
          </a:bodyPr>
          <a:lstStyle/>
          <a:p>
            <a:pPr>
              <a:lnSpc>
                <a:spcPts val="1350"/>
              </a:lnSpc>
            </a:pPr>
            <a:r>
              <a:rPr lang="en-US" sz="900">
                <a:solidFill>
                  <a:srgbClr val="252525"/>
                </a:solidFill>
                <a:latin typeface="Poppins"/>
                <a:ea typeface="Poppins"/>
                <a:cs typeface="Poppins"/>
                <a:sym typeface="Poppins"/>
              </a:rPr>
              <a:t>15Th HHT International Scientific Conference </a:t>
            </a:r>
          </a:p>
          <a:p>
            <a:pPr>
              <a:lnSpc>
                <a:spcPts val="1350"/>
              </a:lnSpc>
              <a:spcBef>
                <a:spcPct val="0"/>
              </a:spcBef>
            </a:pPr>
            <a:r>
              <a:rPr lang="en-US" sz="900">
                <a:solidFill>
                  <a:srgbClr val="252525"/>
                </a:solidFill>
                <a:latin typeface="Poppins"/>
                <a:ea typeface="Poppins"/>
                <a:cs typeface="Poppins"/>
                <a:sym typeface="Poppins"/>
              </a:rPr>
              <a:t>October 2024</a:t>
            </a:r>
          </a:p>
        </p:txBody>
      </p:sp>
      <p:sp>
        <p:nvSpPr>
          <p:cNvPr id="8" name="TextBox 8"/>
          <p:cNvSpPr txBox="1"/>
          <p:nvPr/>
        </p:nvSpPr>
        <p:spPr>
          <a:xfrm>
            <a:off x="-228145" y="1294510"/>
            <a:ext cx="2941155" cy="242631"/>
          </a:xfrm>
          <a:prstGeom prst="rect">
            <a:avLst/>
          </a:prstGeom>
        </p:spPr>
        <p:txBody>
          <a:bodyPr lIns="0" tIns="0" rIns="0" bIns="0" rtlCol="0" anchor="t">
            <a:spAutoFit/>
          </a:bodyPr>
          <a:lstStyle/>
          <a:p>
            <a:pPr algn="ctr">
              <a:lnSpc>
                <a:spcPts val="1960"/>
              </a:lnSpc>
              <a:spcBef>
                <a:spcPct val="0"/>
              </a:spcBef>
            </a:pPr>
            <a:r>
              <a:rPr lang="en-US" sz="1400">
                <a:solidFill>
                  <a:srgbClr val="D12E2E"/>
                </a:solidFill>
                <a:latin typeface="Poppins"/>
                <a:ea typeface="Poppins"/>
                <a:cs typeface="Poppins"/>
                <a:sym typeface="Poppins"/>
              </a:rPr>
              <a:t>Scientific poster</a:t>
            </a:r>
          </a:p>
        </p:txBody>
      </p:sp>
      <p:sp>
        <p:nvSpPr>
          <p:cNvPr id="9" name="TextBox 9"/>
          <p:cNvSpPr txBox="1"/>
          <p:nvPr/>
        </p:nvSpPr>
        <p:spPr>
          <a:xfrm>
            <a:off x="875617" y="4688215"/>
            <a:ext cx="2056015" cy="181973"/>
          </a:xfrm>
          <a:prstGeom prst="rect">
            <a:avLst/>
          </a:prstGeom>
        </p:spPr>
        <p:txBody>
          <a:bodyPr lIns="0" tIns="0" rIns="0" bIns="0" rtlCol="0" anchor="t">
            <a:spAutoFit/>
          </a:bodyPr>
          <a:lstStyle/>
          <a:p>
            <a:pPr>
              <a:lnSpc>
                <a:spcPts val="1470"/>
              </a:lnSpc>
            </a:pPr>
            <a:r>
              <a:rPr lang="en-US" sz="1050">
                <a:solidFill>
                  <a:srgbClr val="FF5757"/>
                </a:solidFill>
                <a:latin typeface="Poppins"/>
                <a:ea typeface="Poppins"/>
                <a:cs typeface="Poppins"/>
                <a:sym typeface="Poppins"/>
              </a:rPr>
              <a:t>www.hhtonlus.org</a:t>
            </a:r>
          </a:p>
        </p:txBody>
      </p:sp>
      <p:sp>
        <p:nvSpPr>
          <p:cNvPr id="10" name="TextBox 10"/>
          <p:cNvSpPr txBox="1"/>
          <p:nvPr/>
        </p:nvSpPr>
        <p:spPr>
          <a:xfrm>
            <a:off x="5955232" y="4701615"/>
            <a:ext cx="3097481" cy="373500"/>
          </a:xfrm>
          <a:prstGeom prst="rect">
            <a:avLst/>
          </a:prstGeom>
        </p:spPr>
        <p:txBody>
          <a:bodyPr lIns="0" tIns="0" rIns="0" bIns="0" rtlCol="0" anchor="t">
            <a:spAutoFit/>
          </a:bodyPr>
          <a:lstStyle/>
          <a:p>
            <a:pPr algn="r">
              <a:lnSpc>
                <a:spcPts val="1457"/>
              </a:lnSpc>
              <a:spcBef>
                <a:spcPct val="0"/>
              </a:spcBef>
            </a:pPr>
            <a:r>
              <a:rPr lang="en-US" sz="1041" spc="-33">
                <a:solidFill>
                  <a:srgbClr val="E85050"/>
                </a:solidFill>
                <a:latin typeface="Poppins"/>
                <a:ea typeface="Poppins"/>
                <a:cs typeface="Poppins"/>
                <a:sym typeface="Poppins"/>
              </a:rPr>
              <a:t>EURORDIS - </a:t>
            </a:r>
            <a:r>
              <a:rPr lang="en-US" sz="1041" i="1" spc="-33">
                <a:solidFill>
                  <a:srgbClr val="E85050"/>
                </a:solidFill>
                <a:latin typeface="Poppins Italics"/>
                <a:ea typeface="Poppins Italics"/>
                <a:cs typeface="Poppins Italics"/>
                <a:sym typeface="Poppins Italics"/>
              </a:rPr>
              <a:t>SCHOOL OF SCIENTIFIC INNOVATION AND TRASLATIONAL RESEARC</a:t>
            </a:r>
            <a:r>
              <a:rPr lang="en-US" sz="1041" spc="-33">
                <a:solidFill>
                  <a:srgbClr val="E85050"/>
                </a:solidFill>
                <a:latin typeface="Poppins"/>
                <a:ea typeface="Poppins"/>
                <a:cs typeface="Poppins"/>
                <a:sym typeface="Poppins"/>
              </a:rPr>
              <a: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39502" y="1307429"/>
            <a:ext cx="2064470" cy="2061890"/>
          </a:xfrm>
          <a:custGeom>
            <a:avLst/>
            <a:gdLst/>
            <a:ahLst/>
            <a:cxnLst/>
            <a:rect l="l" t="t" r="r" b="b"/>
            <a:pathLst>
              <a:path w="4128940" h="4123779">
                <a:moveTo>
                  <a:pt x="0" y="0"/>
                </a:moveTo>
                <a:lnTo>
                  <a:pt x="4128941" y="0"/>
                </a:lnTo>
                <a:lnTo>
                  <a:pt x="4128941" y="4123779"/>
                </a:lnTo>
                <a:lnTo>
                  <a:pt x="0" y="4123779"/>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2611348" y="1290355"/>
            <a:ext cx="3717980" cy="275075"/>
          </a:xfrm>
          <a:prstGeom prst="rect">
            <a:avLst/>
          </a:prstGeom>
        </p:spPr>
        <p:txBody>
          <a:bodyPr lIns="0" tIns="0" rIns="0" bIns="0" rtlCol="0" anchor="t">
            <a:spAutoFit/>
          </a:bodyPr>
          <a:lstStyle/>
          <a:p>
            <a:pPr algn="ctr">
              <a:lnSpc>
                <a:spcPts val="2250"/>
              </a:lnSpc>
              <a:spcBef>
                <a:spcPct val="0"/>
              </a:spcBef>
            </a:pPr>
            <a:r>
              <a:rPr lang="en-US" sz="1500" b="1">
                <a:solidFill>
                  <a:srgbClr val="E85050"/>
                </a:solidFill>
                <a:latin typeface="Poppins Bold"/>
                <a:ea typeface="Poppins Bold"/>
                <a:cs typeface="Poppins Bold"/>
                <a:sym typeface="Poppins Bold"/>
              </a:rPr>
              <a:t>DIAGNOSIS</a:t>
            </a:r>
          </a:p>
        </p:txBody>
      </p:sp>
      <p:sp>
        <p:nvSpPr>
          <p:cNvPr id="4" name="TextBox 4"/>
          <p:cNvSpPr txBox="1"/>
          <p:nvPr/>
        </p:nvSpPr>
        <p:spPr>
          <a:xfrm>
            <a:off x="5786265" y="1792396"/>
            <a:ext cx="2299211" cy="1244187"/>
          </a:xfrm>
          <a:prstGeom prst="rect">
            <a:avLst/>
          </a:prstGeom>
        </p:spPr>
        <p:txBody>
          <a:bodyPr lIns="0" tIns="0" rIns="0" bIns="0" rtlCol="0" anchor="t">
            <a:spAutoFit/>
          </a:bodyPr>
          <a:lstStyle/>
          <a:p>
            <a:pPr>
              <a:lnSpc>
                <a:spcPts val="1350"/>
              </a:lnSpc>
            </a:pPr>
            <a:r>
              <a:rPr lang="en-US" sz="900" b="1">
                <a:solidFill>
                  <a:srgbClr val="252525"/>
                </a:solidFill>
                <a:latin typeface="Poppins Bold"/>
                <a:ea typeface="Poppins Bold"/>
                <a:cs typeface="Poppins Bold"/>
                <a:sym typeface="Poppins Bold"/>
              </a:rPr>
              <a:t>ACTIONS 2025-2027</a:t>
            </a:r>
          </a:p>
          <a:p>
            <a:pPr marL="194310" lvl="1" indent="-97155">
              <a:lnSpc>
                <a:spcPts val="1350"/>
              </a:lnSpc>
              <a:buFont typeface="Arial"/>
              <a:buChar char="•"/>
            </a:pPr>
            <a:r>
              <a:rPr lang="en-US" sz="900">
                <a:solidFill>
                  <a:srgbClr val="252525"/>
                </a:solidFill>
                <a:latin typeface="Poppins"/>
                <a:ea typeface="Poppins"/>
                <a:cs typeface="Poppins"/>
                <a:sym typeface="Poppins"/>
              </a:rPr>
              <a:t>pediatrics training</a:t>
            </a:r>
          </a:p>
          <a:p>
            <a:pPr marL="194310" lvl="1" indent="-97155">
              <a:lnSpc>
                <a:spcPts val="1350"/>
              </a:lnSpc>
              <a:buFont typeface="Arial"/>
              <a:buChar char="•"/>
            </a:pPr>
            <a:r>
              <a:rPr lang="en-US" sz="900">
                <a:solidFill>
                  <a:srgbClr val="252525"/>
                </a:solidFill>
                <a:latin typeface="Poppins"/>
                <a:ea typeface="Poppins"/>
                <a:cs typeface="Poppins"/>
                <a:sym typeface="Poppins"/>
              </a:rPr>
              <a:t>new pediatric Centers</a:t>
            </a:r>
          </a:p>
          <a:p>
            <a:pPr marL="194310" lvl="1" indent="-97155">
              <a:lnSpc>
                <a:spcPts val="1350"/>
              </a:lnSpc>
              <a:buFont typeface="Arial"/>
              <a:buChar char="•"/>
            </a:pPr>
            <a:r>
              <a:rPr lang="en-US" sz="900">
                <a:solidFill>
                  <a:srgbClr val="252525"/>
                </a:solidFill>
                <a:latin typeface="Poppins"/>
                <a:ea typeface="Poppins"/>
                <a:cs typeface="Poppins"/>
                <a:sym typeface="Poppins"/>
              </a:rPr>
              <a:t>gender GAP project</a:t>
            </a:r>
          </a:p>
          <a:p>
            <a:pPr marL="194310" lvl="1" indent="-97155">
              <a:lnSpc>
                <a:spcPts val="1350"/>
              </a:lnSpc>
              <a:buFont typeface="Arial"/>
              <a:buChar char="•"/>
            </a:pPr>
            <a:r>
              <a:rPr lang="en-US" sz="900">
                <a:solidFill>
                  <a:srgbClr val="252525"/>
                </a:solidFill>
                <a:latin typeface="Poppins"/>
                <a:ea typeface="Poppins"/>
                <a:cs typeface="Poppins"/>
                <a:sym typeface="Poppins"/>
              </a:rPr>
              <a:t>newly diagnosed </a:t>
            </a:r>
          </a:p>
          <a:p>
            <a:pPr>
              <a:lnSpc>
                <a:spcPts val="1350"/>
              </a:lnSpc>
            </a:pPr>
            <a:r>
              <a:rPr lang="en-US" sz="900">
                <a:solidFill>
                  <a:srgbClr val="252525"/>
                </a:solidFill>
                <a:latin typeface="Poppins"/>
                <a:ea typeface="Poppins"/>
                <a:cs typeface="Poppins"/>
                <a:sym typeface="Poppins"/>
              </a:rPr>
              <a:t>      support </a:t>
            </a:r>
          </a:p>
          <a:p>
            <a:pPr>
              <a:lnSpc>
                <a:spcPts val="1350"/>
              </a:lnSpc>
              <a:spcBef>
                <a:spcPct val="0"/>
              </a:spcBef>
            </a:pPr>
            <a:endParaRPr lang="en-US" sz="900">
              <a:solidFill>
                <a:srgbClr val="252525"/>
              </a:solidFill>
              <a:latin typeface="Poppins"/>
              <a:ea typeface="Poppins"/>
              <a:cs typeface="Poppins"/>
              <a:sym typeface="Poppins"/>
            </a:endParaRPr>
          </a:p>
        </p:txBody>
      </p:sp>
      <p:sp>
        <p:nvSpPr>
          <p:cNvPr id="5" name="Freeform 5"/>
          <p:cNvSpPr/>
          <p:nvPr/>
        </p:nvSpPr>
        <p:spPr>
          <a:xfrm>
            <a:off x="722707" y="2524869"/>
            <a:ext cx="2064470" cy="2061890"/>
          </a:xfrm>
          <a:custGeom>
            <a:avLst/>
            <a:gdLst/>
            <a:ahLst/>
            <a:cxnLst/>
            <a:rect l="l" t="t" r="r" b="b"/>
            <a:pathLst>
              <a:path w="4128940" h="4123779">
                <a:moveTo>
                  <a:pt x="0" y="0"/>
                </a:moveTo>
                <a:lnTo>
                  <a:pt x="4128940" y="0"/>
                </a:lnTo>
                <a:lnTo>
                  <a:pt x="4128940" y="4123780"/>
                </a:lnTo>
                <a:lnTo>
                  <a:pt x="0" y="4123780"/>
                </a:lnTo>
                <a:lnTo>
                  <a:pt x="0" y="0"/>
                </a:lnTo>
                <a:close/>
              </a:path>
            </a:pathLst>
          </a:custGeom>
          <a:blipFill>
            <a:blip r:embed="rId2"/>
            <a:stretch>
              <a:fillRect/>
            </a:stretch>
          </a:blipFill>
        </p:spPr>
        <p:txBody>
          <a:bodyPr/>
          <a:lstStyle/>
          <a:p>
            <a:endParaRPr lang="en-GB"/>
          </a:p>
        </p:txBody>
      </p:sp>
      <p:sp>
        <p:nvSpPr>
          <p:cNvPr id="6" name="TextBox 6"/>
          <p:cNvSpPr txBox="1"/>
          <p:nvPr/>
        </p:nvSpPr>
        <p:spPr>
          <a:xfrm>
            <a:off x="1028083" y="3037240"/>
            <a:ext cx="2304320" cy="1064650"/>
          </a:xfrm>
          <a:prstGeom prst="rect">
            <a:avLst/>
          </a:prstGeom>
        </p:spPr>
        <p:txBody>
          <a:bodyPr lIns="0" tIns="0" rIns="0" bIns="0" rtlCol="0" anchor="t">
            <a:spAutoFit/>
          </a:bodyPr>
          <a:lstStyle/>
          <a:p>
            <a:pPr>
              <a:lnSpc>
                <a:spcPts val="1350"/>
              </a:lnSpc>
            </a:pPr>
            <a:r>
              <a:rPr lang="en-US" sz="900" b="1">
                <a:solidFill>
                  <a:srgbClr val="252525"/>
                </a:solidFill>
                <a:latin typeface="Poppins Bold"/>
                <a:ea typeface="Poppins Bold"/>
                <a:cs typeface="Poppins Bold"/>
                <a:sym typeface="Poppins Bold"/>
              </a:rPr>
              <a:t>ACTIONS 2012-2024</a:t>
            </a:r>
          </a:p>
          <a:p>
            <a:pPr marL="194310" lvl="1" indent="-97155">
              <a:lnSpc>
                <a:spcPts val="1350"/>
              </a:lnSpc>
              <a:buFont typeface="Arial"/>
              <a:buChar char="•"/>
            </a:pPr>
            <a:r>
              <a:rPr lang="en-US" sz="900">
                <a:solidFill>
                  <a:srgbClr val="252525"/>
                </a:solidFill>
                <a:latin typeface="Poppins"/>
                <a:ea typeface="Poppins"/>
                <a:cs typeface="Poppins"/>
                <a:sym typeface="Poppins"/>
              </a:rPr>
              <a:t>information campaigns </a:t>
            </a:r>
          </a:p>
          <a:p>
            <a:pPr marL="194310" lvl="1" indent="-97155">
              <a:lnSpc>
                <a:spcPts val="1350"/>
              </a:lnSpc>
              <a:buFont typeface="Arial"/>
              <a:buChar char="•"/>
            </a:pPr>
            <a:r>
              <a:rPr lang="en-US" sz="900">
                <a:solidFill>
                  <a:srgbClr val="252525"/>
                </a:solidFill>
                <a:latin typeface="Poppins"/>
                <a:ea typeface="Poppins"/>
                <a:cs typeface="Poppins"/>
                <a:sym typeface="Poppins"/>
              </a:rPr>
              <a:t>leaflets</a:t>
            </a:r>
          </a:p>
          <a:p>
            <a:pPr marL="194310" lvl="1" indent="-97155">
              <a:lnSpc>
                <a:spcPts val="1350"/>
              </a:lnSpc>
              <a:buFont typeface="Arial"/>
              <a:buChar char="•"/>
            </a:pPr>
            <a:r>
              <a:rPr lang="en-US" sz="900">
                <a:solidFill>
                  <a:srgbClr val="252525"/>
                </a:solidFill>
                <a:latin typeface="Poppins"/>
                <a:ea typeface="Poppins"/>
                <a:cs typeface="Poppins"/>
                <a:sym typeface="Poppins"/>
              </a:rPr>
              <a:t>training</a:t>
            </a:r>
          </a:p>
          <a:p>
            <a:pPr marL="194310" lvl="1" indent="-97155">
              <a:lnSpc>
                <a:spcPts val="1350"/>
              </a:lnSpc>
              <a:buFont typeface="Arial"/>
              <a:buChar char="•"/>
            </a:pPr>
            <a:r>
              <a:rPr lang="en-US" sz="900">
                <a:solidFill>
                  <a:srgbClr val="252525"/>
                </a:solidFill>
                <a:latin typeface="Poppins"/>
                <a:ea typeface="Poppins"/>
                <a:cs typeface="Poppins"/>
                <a:sym typeface="Poppins"/>
              </a:rPr>
              <a:t>press releases</a:t>
            </a:r>
          </a:p>
          <a:p>
            <a:pPr>
              <a:lnSpc>
                <a:spcPts val="1350"/>
              </a:lnSpc>
              <a:spcBef>
                <a:spcPct val="0"/>
              </a:spcBef>
            </a:pPr>
            <a:endParaRPr lang="en-US" sz="900">
              <a:solidFill>
                <a:srgbClr val="252525"/>
              </a:solidFill>
              <a:latin typeface="Poppins"/>
              <a:ea typeface="Poppins"/>
              <a:cs typeface="Poppins"/>
              <a:sym typeface="Poppins"/>
            </a:endParaRPr>
          </a:p>
        </p:txBody>
      </p:sp>
      <p:sp>
        <p:nvSpPr>
          <p:cNvPr id="7" name="TextBox 7"/>
          <p:cNvSpPr txBox="1"/>
          <p:nvPr/>
        </p:nvSpPr>
        <p:spPr>
          <a:xfrm>
            <a:off x="665006" y="1528480"/>
            <a:ext cx="3717980" cy="166969"/>
          </a:xfrm>
          <a:prstGeom prst="rect">
            <a:avLst/>
          </a:prstGeom>
        </p:spPr>
        <p:txBody>
          <a:bodyPr lIns="0" tIns="0" rIns="0" bIns="0" rtlCol="0" anchor="t">
            <a:spAutoFit/>
          </a:bodyPr>
          <a:lstStyle/>
          <a:p>
            <a:pPr>
              <a:lnSpc>
                <a:spcPts val="1350"/>
              </a:lnSpc>
              <a:spcBef>
                <a:spcPct val="0"/>
              </a:spcBef>
            </a:pPr>
            <a:r>
              <a:rPr lang="en-US" sz="900">
                <a:solidFill>
                  <a:srgbClr val="252525"/>
                </a:solidFill>
                <a:latin typeface="Poppins"/>
                <a:ea typeface="Poppins"/>
                <a:cs typeface="Poppins"/>
                <a:sym typeface="Poppins"/>
              </a:rPr>
              <a:t>more focused actions</a:t>
            </a:r>
          </a:p>
        </p:txBody>
      </p:sp>
      <p:sp>
        <p:nvSpPr>
          <p:cNvPr id="8" name="Freeform 8"/>
          <p:cNvSpPr/>
          <p:nvPr/>
        </p:nvSpPr>
        <p:spPr>
          <a:xfrm flipH="1">
            <a:off x="2998431" y="1554832"/>
            <a:ext cx="2659611" cy="2883047"/>
          </a:xfrm>
          <a:custGeom>
            <a:avLst/>
            <a:gdLst/>
            <a:ahLst/>
            <a:cxnLst/>
            <a:rect l="l" t="t" r="r" b="b"/>
            <a:pathLst>
              <a:path w="5319222" h="5766094">
                <a:moveTo>
                  <a:pt x="5319222" y="0"/>
                </a:moveTo>
                <a:lnTo>
                  <a:pt x="0" y="0"/>
                </a:lnTo>
                <a:lnTo>
                  <a:pt x="0" y="5766094"/>
                </a:lnTo>
                <a:lnTo>
                  <a:pt x="5319222" y="5766094"/>
                </a:lnTo>
                <a:lnTo>
                  <a:pt x="531922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TextBox 9"/>
          <p:cNvSpPr txBox="1"/>
          <p:nvPr/>
        </p:nvSpPr>
        <p:spPr>
          <a:xfrm>
            <a:off x="-207342" y="1193835"/>
            <a:ext cx="2941155" cy="242631"/>
          </a:xfrm>
          <a:prstGeom prst="rect">
            <a:avLst/>
          </a:prstGeom>
        </p:spPr>
        <p:txBody>
          <a:bodyPr lIns="0" tIns="0" rIns="0" bIns="0" rtlCol="0" anchor="t">
            <a:spAutoFit/>
          </a:bodyPr>
          <a:lstStyle/>
          <a:p>
            <a:pPr algn="ctr">
              <a:lnSpc>
                <a:spcPts val="1960"/>
              </a:lnSpc>
              <a:spcBef>
                <a:spcPct val="0"/>
              </a:spcBef>
            </a:pPr>
            <a:r>
              <a:rPr lang="en-US" sz="1400">
                <a:solidFill>
                  <a:srgbClr val="D12E2E"/>
                </a:solidFill>
                <a:latin typeface="Poppins"/>
                <a:ea typeface="Poppins"/>
                <a:cs typeface="Poppins"/>
                <a:sym typeface="Poppins"/>
              </a:rPr>
              <a:t>Strategic plan</a:t>
            </a:r>
          </a:p>
        </p:txBody>
      </p:sp>
      <p:sp>
        <p:nvSpPr>
          <p:cNvPr id="10" name="AutoShape 10"/>
          <p:cNvSpPr/>
          <p:nvPr/>
        </p:nvSpPr>
        <p:spPr>
          <a:xfrm>
            <a:off x="14528" y="4586759"/>
            <a:ext cx="9144000" cy="0"/>
          </a:xfrm>
          <a:prstGeom prst="line">
            <a:avLst/>
          </a:prstGeom>
          <a:ln w="38100" cap="flat">
            <a:solidFill>
              <a:srgbClr val="C1DAD6"/>
            </a:solidFill>
            <a:prstDash val="solid"/>
            <a:headEnd type="none" w="sm" len="sm"/>
            <a:tailEnd type="none" w="sm" len="sm"/>
          </a:ln>
        </p:spPr>
        <p:txBody>
          <a:bodyPr/>
          <a:lstStyle/>
          <a:p>
            <a:endParaRPr lang="en-GB"/>
          </a:p>
        </p:txBody>
      </p:sp>
      <p:sp>
        <p:nvSpPr>
          <p:cNvPr id="11" name="TextBox 11"/>
          <p:cNvSpPr txBox="1"/>
          <p:nvPr/>
        </p:nvSpPr>
        <p:spPr>
          <a:xfrm>
            <a:off x="401791" y="416719"/>
            <a:ext cx="5623971" cy="551433"/>
          </a:xfrm>
          <a:prstGeom prst="rect">
            <a:avLst/>
          </a:prstGeom>
        </p:spPr>
        <p:txBody>
          <a:bodyPr lIns="0" tIns="0" rIns="0" bIns="0" rtlCol="0" anchor="t">
            <a:spAutoFit/>
          </a:bodyPr>
          <a:lstStyle/>
          <a:p>
            <a:pPr algn="ctr">
              <a:lnSpc>
                <a:spcPts val="4320"/>
              </a:lnSpc>
              <a:spcBef>
                <a:spcPct val="0"/>
              </a:spcBef>
            </a:pPr>
            <a:r>
              <a:rPr lang="en-US" sz="3600" b="1">
                <a:solidFill>
                  <a:srgbClr val="BBBBBB"/>
                </a:solidFill>
                <a:latin typeface="Poppins ExtraBold Bold"/>
                <a:ea typeface="Poppins ExtraBold Bold"/>
                <a:cs typeface="Poppins ExtraBold Bold"/>
                <a:sym typeface="Poppins ExtraBold Bold"/>
              </a:rPr>
              <a:t>How to use </a:t>
            </a:r>
            <a:r>
              <a:rPr lang="en-US" sz="3600" b="1">
                <a:solidFill>
                  <a:srgbClr val="50616C"/>
                </a:solidFill>
                <a:latin typeface="Poppins ExtraBold Bold"/>
                <a:ea typeface="Poppins ExtraBold Bold"/>
                <a:cs typeface="Poppins ExtraBold Bold"/>
                <a:sym typeface="Poppins ExtraBold Bold"/>
              </a:rPr>
              <a:t>the results?</a:t>
            </a:r>
          </a:p>
        </p:txBody>
      </p:sp>
      <p:sp>
        <p:nvSpPr>
          <p:cNvPr id="12" name="Freeform 12"/>
          <p:cNvSpPr/>
          <p:nvPr/>
        </p:nvSpPr>
        <p:spPr>
          <a:xfrm>
            <a:off x="514350" y="4689938"/>
            <a:ext cx="208357" cy="212771"/>
          </a:xfrm>
          <a:custGeom>
            <a:avLst/>
            <a:gdLst/>
            <a:ahLst/>
            <a:cxnLst/>
            <a:rect l="l" t="t" r="r" b="b"/>
            <a:pathLst>
              <a:path w="416714" h="425541">
                <a:moveTo>
                  <a:pt x="0" y="0"/>
                </a:moveTo>
                <a:lnTo>
                  <a:pt x="416714" y="0"/>
                </a:lnTo>
                <a:lnTo>
                  <a:pt x="416714" y="425541"/>
                </a:lnTo>
                <a:lnTo>
                  <a:pt x="0" y="4255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3" name="TextBox 13"/>
          <p:cNvSpPr txBox="1"/>
          <p:nvPr/>
        </p:nvSpPr>
        <p:spPr>
          <a:xfrm>
            <a:off x="875617" y="4688215"/>
            <a:ext cx="2056015" cy="181973"/>
          </a:xfrm>
          <a:prstGeom prst="rect">
            <a:avLst/>
          </a:prstGeom>
        </p:spPr>
        <p:txBody>
          <a:bodyPr lIns="0" tIns="0" rIns="0" bIns="0" rtlCol="0" anchor="t">
            <a:spAutoFit/>
          </a:bodyPr>
          <a:lstStyle/>
          <a:p>
            <a:pPr>
              <a:lnSpc>
                <a:spcPts val="1470"/>
              </a:lnSpc>
            </a:pPr>
            <a:r>
              <a:rPr lang="en-US" sz="1050">
                <a:solidFill>
                  <a:srgbClr val="FF5757"/>
                </a:solidFill>
                <a:latin typeface="Poppins"/>
                <a:ea typeface="Poppins"/>
                <a:cs typeface="Poppins"/>
                <a:sym typeface="Poppins"/>
              </a:rPr>
              <a:t>www.hhtonlus.org</a:t>
            </a:r>
          </a:p>
        </p:txBody>
      </p:sp>
      <p:sp>
        <p:nvSpPr>
          <p:cNvPr id="14" name="TextBox 14"/>
          <p:cNvSpPr txBox="1"/>
          <p:nvPr/>
        </p:nvSpPr>
        <p:spPr>
          <a:xfrm>
            <a:off x="5955232" y="4701615"/>
            <a:ext cx="3097481" cy="373500"/>
          </a:xfrm>
          <a:prstGeom prst="rect">
            <a:avLst/>
          </a:prstGeom>
        </p:spPr>
        <p:txBody>
          <a:bodyPr lIns="0" tIns="0" rIns="0" bIns="0" rtlCol="0" anchor="t">
            <a:spAutoFit/>
          </a:bodyPr>
          <a:lstStyle/>
          <a:p>
            <a:pPr algn="r">
              <a:lnSpc>
                <a:spcPts val="1457"/>
              </a:lnSpc>
              <a:spcBef>
                <a:spcPct val="0"/>
              </a:spcBef>
            </a:pPr>
            <a:r>
              <a:rPr lang="en-US" sz="1041" spc="-33">
                <a:solidFill>
                  <a:srgbClr val="E85050"/>
                </a:solidFill>
                <a:latin typeface="Poppins"/>
                <a:ea typeface="Poppins"/>
                <a:cs typeface="Poppins"/>
                <a:sym typeface="Poppins"/>
              </a:rPr>
              <a:t>EURORDIS - </a:t>
            </a:r>
            <a:r>
              <a:rPr lang="en-US" sz="1041" i="1" spc="-33">
                <a:solidFill>
                  <a:srgbClr val="E85050"/>
                </a:solidFill>
                <a:latin typeface="Poppins Italics"/>
                <a:ea typeface="Poppins Italics"/>
                <a:cs typeface="Poppins Italics"/>
                <a:sym typeface="Poppins Italics"/>
              </a:rPr>
              <a:t>SCHOOL OF SCIENTIFIC INNOVATION AND TRASLATIONAL RESEARC</a:t>
            </a:r>
            <a:r>
              <a:rPr lang="en-US" sz="1041" spc="-33">
                <a:solidFill>
                  <a:srgbClr val="E85050"/>
                </a:solidFill>
                <a:latin typeface="Poppins"/>
                <a:ea typeface="Poppins"/>
                <a:cs typeface="Poppins"/>
                <a:sym typeface="Poppins"/>
              </a:rPr>
              <a:t>H</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BE4DA86-A0A0-AC4D-499D-8280F070DEC0}"/>
              </a:ext>
            </a:extLst>
          </p:cNvPr>
          <p:cNvSpPr/>
          <p:nvPr/>
        </p:nvSpPr>
        <p:spPr>
          <a:xfrm>
            <a:off x="0" y="0"/>
            <a:ext cx="9144000" cy="5143500"/>
          </a:xfrm>
          <a:prstGeom prst="rect">
            <a:avLst/>
          </a:prstGeom>
          <a:solidFill>
            <a:srgbClr val="FF5757"/>
          </a:solidFill>
          <a:ln>
            <a:solidFill>
              <a:srgbClr val="FF57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2"/>
          <p:cNvSpPr txBox="1"/>
          <p:nvPr/>
        </p:nvSpPr>
        <p:spPr>
          <a:xfrm>
            <a:off x="410595" y="1502211"/>
            <a:ext cx="6406940" cy="1022972"/>
          </a:xfrm>
          <a:prstGeom prst="rect">
            <a:avLst/>
          </a:prstGeom>
        </p:spPr>
        <p:txBody>
          <a:bodyPr lIns="0" tIns="0" rIns="0" bIns="0" rtlCol="0" anchor="t">
            <a:spAutoFit/>
          </a:bodyPr>
          <a:lstStyle/>
          <a:p>
            <a:pPr>
              <a:lnSpc>
                <a:spcPts val="8384"/>
              </a:lnSpc>
            </a:pPr>
            <a:r>
              <a:rPr lang="en-US" sz="5989" b="1" dirty="0">
                <a:solidFill>
                  <a:srgbClr val="FFFFFF"/>
                </a:solidFill>
                <a:latin typeface="Poppins ExtraBold Bold"/>
                <a:ea typeface="Poppins ExtraBold Bold"/>
                <a:cs typeface="Poppins ExtraBold Bold"/>
                <a:sym typeface="Poppins ExtraBold Bold"/>
              </a:rPr>
              <a:t>THANK  </a:t>
            </a:r>
            <a:r>
              <a:rPr lang="en-US" sz="5989" b="1" dirty="0">
                <a:solidFill>
                  <a:srgbClr val="D1FEFF"/>
                </a:solidFill>
                <a:latin typeface="Poppins ExtraBold Bold"/>
                <a:ea typeface="Poppins ExtraBold Bold"/>
                <a:cs typeface="Poppins ExtraBold Bold"/>
                <a:sym typeface="Poppins ExtraBold Bold"/>
              </a:rPr>
              <a:t>YOU</a:t>
            </a:r>
          </a:p>
        </p:txBody>
      </p:sp>
      <p:sp>
        <p:nvSpPr>
          <p:cNvPr id="3" name="Freeform 3"/>
          <p:cNvSpPr/>
          <p:nvPr/>
        </p:nvSpPr>
        <p:spPr>
          <a:xfrm>
            <a:off x="-1811350" y="4225115"/>
            <a:ext cx="8115300" cy="616806"/>
          </a:xfrm>
          <a:custGeom>
            <a:avLst/>
            <a:gdLst/>
            <a:ahLst/>
            <a:cxnLst/>
            <a:rect l="l" t="t" r="r" b="b"/>
            <a:pathLst>
              <a:path w="16230600" h="1233611">
                <a:moveTo>
                  <a:pt x="0" y="0"/>
                </a:moveTo>
                <a:lnTo>
                  <a:pt x="16230600" y="0"/>
                </a:lnTo>
                <a:lnTo>
                  <a:pt x="16230600" y="1233611"/>
                </a:lnTo>
                <a:lnTo>
                  <a:pt x="0" y="1233611"/>
                </a:lnTo>
                <a:lnTo>
                  <a:pt x="0" y="0"/>
                </a:lnTo>
                <a:close/>
              </a:path>
            </a:pathLst>
          </a:custGeom>
          <a:blipFill>
            <a:blip r:embed="rId2">
              <a:alphaModFix amt="65000"/>
            </a:blip>
            <a:stretch>
              <a:fillRect t="-379721" b="-99185"/>
            </a:stretch>
          </a:blipFill>
        </p:spPr>
        <p:txBody>
          <a:bodyPr/>
          <a:lstStyle/>
          <a:p>
            <a:endParaRPr lang="en-GB"/>
          </a:p>
        </p:txBody>
      </p:sp>
      <p:sp>
        <p:nvSpPr>
          <p:cNvPr id="4" name="Freeform 4"/>
          <p:cNvSpPr/>
          <p:nvPr/>
        </p:nvSpPr>
        <p:spPr>
          <a:xfrm>
            <a:off x="4710350" y="-1042326"/>
            <a:ext cx="7260001" cy="7250926"/>
          </a:xfrm>
          <a:custGeom>
            <a:avLst/>
            <a:gdLst/>
            <a:ahLst/>
            <a:cxnLst/>
            <a:rect l="l" t="t" r="r" b="b"/>
            <a:pathLst>
              <a:path w="14520001" h="14501851">
                <a:moveTo>
                  <a:pt x="0" y="0"/>
                </a:moveTo>
                <a:lnTo>
                  <a:pt x="14520001" y="0"/>
                </a:lnTo>
                <a:lnTo>
                  <a:pt x="14520001" y="14501850"/>
                </a:lnTo>
                <a:lnTo>
                  <a:pt x="0" y="14501850"/>
                </a:lnTo>
                <a:lnTo>
                  <a:pt x="0" y="0"/>
                </a:lnTo>
                <a:close/>
              </a:path>
            </a:pathLst>
          </a:custGeom>
          <a:blipFill>
            <a:blip r:embed="rId3"/>
            <a:stretch>
              <a:fillRect/>
            </a:stretch>
          </a:blipFill>
        </p:spPr>
        <p:txBody>
          <a:bodyPr/>
          <a:lstStyle/>
          <a:p>
            <a:endParaRPr lang="en-GB"/>
          </a:p>
        </p:txBody>
      </p:sp>
      <p:sp>
        <p:nvSpPr>
          <p:cNvPr id="5" name="Freeform 5"/>
          <p:cNvSpPr/>
          <p:nvPr/>
        </p:nvSpPr>
        <p:spPr>
          <a:xfrm flipH="1" flipV="1">
            <a:off x="-240821" y="1409436"/>
            <a:ext cx="1950989" cy="434095"/>
          </a:xfrm>
          <a:custGeom>
            <a:avLst/>
            <a:gdLst/>
            <a:ahLst/>
            <a:cxnLst/>
            <a:rect l="l" t="t" r="r" b="b"/>
            <a:pathLst>
              <a:path w="3901977" h="868190">
                <a:moveTo>
                  <a:pt x="3901977" y="868189"/>
                </a:moveTo>
                <a:lnTo>
                  <a:pt x="0" y="868189"/>
                </a:lnTo>
                <a:lnTo>
                  <a:pt x="0" y="0"/>
                </a:lnTo>
                <a:lnTo>
                  <a:pt x="3901977" y="0"/>
                </a:lnTo>
                <a:lnTo>
                  <a:pt x="3901977" y="86818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TextBox 6"/>
          <p:cNvSpPr txBox="1"/>
          <p:nvPr/>
        </p:nvSpPr>
        <p:spPr>
          <a:xfrm>
            <a:off x="574035" y="3225774"/>
            <a:ext cx="3344531" cy="181973"/>
          </a:xfrm>
          <a:prstGeom prst="rect">
            <a:avLst/>
          </a:prstGeom>
        </p:spPr>
        <p:txBody>
          <a:bodyPr lIns="0" tIns="0" rIns="0" bIns="0" rtlCol="0" anchor="t">
            <a:spAutoFit/>
          </a:bodyPr>
          <a:lstStyle/>
          <a:p>
            <a:pPr>
              <a:lnSpc>
                <a:spcPts val="1470"/>
              </a:lnSpc>
            </a:pPr>
            <a:r>
              <a:rPr lang="en-US" sz="1050">
                <a:solidFill>
                  <a:srgbClr val="FFFFFF"/>
                </a:solidFill>
                <a:latin typeface="Poppins"/>
                <a:ea typeface="Poppins"/>
                <a:cs typeface="Poppins"/>
                <a:sym typeface="Poppins"/>
              </a:rPr>
              <a:t>AND GREETINGS FROM A TYPICAL ITALIAN</a:t>
            </a:r>
          </a:p>
        </p:txBody>
      </p:sp>
      <p:sp>
        <p:nvSpPr>
          <p:cNvPr id="7" name="Freeform 7"/>
          <p:cNvSpPr/>
          <p:nvPr/>
        </p:nvSpPr>
        <p:spPr>
          <a:xfrm>
            <a:off x="485103" y="4289562"/>
            <a:ext cx="964967" cy="487912"/>
          </a:xfrm>
          <a:custGeom>
            <a:avLst/>
            <a:gdLst/>
            <a:ahLst/>
            <a:cxnLst/>
            <a:rect l="l" t="t" r="r" b="b"/>
            <a:pathLst>
              <a:path w="1929933" h="975823">
                <a:moveTo>
                  <a:pt x="0" y="0"/>
                </a:moveTo>
                <a:lnTo>
                  <a:pt x="1929933" y="0"/>
                </a:lnTo>
                <a:lnTo>
                  <a:pt x="1929933" y="975822"/>
                </a:lnTo>
                <a:lnTo>
                  <a:pt x="0" y="975822"/>
                </a:lnTo>
                <a:lnTo>
                  <a:pt x="0" y="0"/>
                </a:lnTo>
                <a:close/>
              </a:path>
            </a:pathLst>
          </a:custGeom>
          <a:blipFill>
            <a:blip r:embed="rId6"/>
            <a:stretch>
              <a:fillRect/>
            </a:stretch>
          </a:blipFill>
        </p:spPr>
        <p:txBody>
          <a:bodyPr/>
          <a:lstStyle/>
          <a:p>
            <a:endParaRPr lang="en-GB"/>
          </a:p>
        </p:txBody>
      </p:sp>
      <p:sp>
        <p:nvSpPr>
          <p:cNvPr id="8" name="Freeform 8"/>
          <p:cNvSpPr/>
          <p:nvPr/>
        </p:nvSpPr>
        <p:spPr>
          <a:xfrm>
            <a:off x="5502037" y="966210"/>
            <a:ext cx="3527548" cy="3963537"/>
          </a:xfrm>
          <a:custGeom>
            <a:avLst/>
            <a:gdLst/>
            <a:ahLst/>
            <a:cxnLst/>
            <a:rect l="l" t="t" r="r" b="b"/>
            <a:pathLst>
              <a:path w="7055096" h="7927074">
                <a:moveTo>
                  <a:pt x="0" y="0"/>
                </a:moveTo>
                <a:lnTo>
                  <a:pt x="7055096" y="0"/>
                </a:lnTo>
                <a:lnTo>
                  <a:pt x="7055096" y="7927074"/>
                </a:lnTo>
                <a:lnTo>
                  <a:pt x="0" y="7927074"/>
                </a:lnTo>
                <a:lnTo>
                  <a:pt x="0" y="0"/>
                </a:lnTo>
                <a:close/>
              </a:path>
            </a:pathLst>
          </a:custGeom>
          <a:blipFill>
            <a:blip r:embed="rId7"/>
            <a:stretch>
              <a:fillRect/>
            </a:stretch>
          </a:blipFill>
        </p:spPr>
        <p:txBody>
          <a:bodyPr/>
          <a:lstStyle/>
          <a:p>
            <a:endParaRPr lang="en-GB"/>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C65C2-1316-4C3C-92E9-43959A2A9C9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1D1D1F7-1EF6-04DC-25A6-9AE52601659D}"/>
              </a:ext>
            </a:extLst>
          </p:cNvPr>
          <p:cNvSpPr>
            <a:spLocks noGrp="1"/>
          </p:cNvSpPr>
          <p:nvPr>
            <p:ph type="title"/>
          </p:nvPr>
        </p:nvSpPr>
        <p:spPr/>
        <p:txBody>
          <a:bodyPr/>
          <a:lstStyle/>
          <a:p>
            <a:r>
              <a:rPr lang="en-US" dirty="0" err="1"/>
              <a:t>Christhyl</a:t>
            </a:r>
            <a:r>
              <a:rPr lang="en-US" dirty="0"/>
              <a:t> </a:t>
            </a:r>
            <a:r>
              <a:rPr lang="en-US" dirty="0" err="1"/>
              <a:t>Ceriche</a:t>
            </a:r>
            <a:r>
              <a:rPr lang="en-US" dirty="0"/>
              <a:t> - </a:t>
            </a:r>
            <a:r>
              <a:rPr lang="en-US" dirty="0" err="1"/>
              <a:t>Dimus</a:t>
            </a:r>
            <a:r>
              <a:rPr lang="en-US" dirty="0"/>
              <a:t> Chile</a:t>
            </a:r>
          </a:p>
        </p:txBody>
      </p:sp>
      <p:sp>
        <p:nvSpPr>
          <p:cNvPr id="17" name="Slide Number Placeholder 16">
            <a:extLst>
              <a:ext uri="{FF2B5EF4-FFF2-40B4-BE49-F238E27FC236}">
                <a16:creationId xmlns:a16="http://schemas.microsoft.com/office/drawing/2014/main" id="{5D5FAEC8-05AC-76BC-CED8-76CBA48F51C1}"/>
              </a:ext>
            </a:extLst>
          </p:cNvPr>
          <p:cNvSpPr>
            <a:spLocks noGrp="1"/>
          </p:cNvSpPr>
          <p:nvPr>
            <p:ph type="sldNum" sz="quarter" idx="14"/>
          </p:nvPr>
        </p:nvSpPr>
        <p:spPr/>
        <p:txBody>
          <a:bodyPr/>
          <a:lstStyle/>
          <a:p>
            <a:fld id="{33DC2AB1-3121-DC42-81EB-8FDD8A73E93A}" type="slidenum">
              <a:rPr lang="en-GB"/>
              <a:pPr/>
              <a:t>28</a:t>
            </a:fld>
            <a:endParaRPr lang="en-GB"/>
          </a:p>
        </p:txBody>
      </p:sp>
      <p:sp>
        <p:nvSpPr>
          <p:cNvPr id="9" name="Rectangle 8">
            <a:extLst>
              <a:ext uri="{FF2B5EF4-FFF2-40B4-BE49-F238E27FC236}">
                <a16:creationId xmlns:a16="http://schemas.microsoft.com/office/drawing/2014/main" id="{8A6EBC59-C8F6-CB78-FE31-516A2075FC4F}"/>
              </a:ext>
            </a:extLst>
          </p:cNvPr>
          <p:cNvSpPr/>
          <p:nvPr/>
        </p:nvSpPr>
        <p:spPr>
          <a:xfrm>
            <a:off x="338400" y="4478400"/>
            <a:ext cx="3499200" cy="496800"/>
          </a:xfrm>
          <a:prstGeom prst="rect">
            <a:avLst/>
          </a:prstGeom>
          <a:solidFill>
            <a:srgbClr val="F1F1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Placeholder 5" descr="A person in a wheelchair holding a sign&#10;&#10;AI-generated content may be incorrect.">
            <a:extLst>
              <a:ext uri="{FF2B5EF4-FFF2-40B4-BE49-F238E27FC236}">
                <a16:creationId xmlns:a16="http://schemas.microsoft.com/office/drawing/2014/main" id="{40D5E875-8A8D-534E-FDAE-F996EF0D22B9}"/>
              </a:ext>
            </a:extLst>
          </p:cNvPr>
          <p:cNvPicPr>
            <a:picLocks noGrp="1" noChangeAspect="1"/>
          </p:cNvPicPr>
          <p:nvPr>
            <p:ph type="pic" sz="quarter" idx="13"/>
          </p:nvPr>
        </p:nvPicPr>
        <p:blipFill>
          <a:blip r:embed="rId2"/>
          <a:srcRect l="8574" r="8574"/>
          <a:stretch>
            <a:fillRect/>
          </a:stretch>
        </p:blipFill>
        <p:spPr/>
      </p:pic>
    </p:spTree>
    <p:extLst>
      <p:ext uri="{BB962C8B-B14F-4D97-AF65-F5344CB8AC3E}">
        <p14:creationId xmlns:p14="http://schemas.microsoft.com/office/powerpoint/2010/main" val="3332133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9144000" cy="701811"/>
          </a:xfrm>
          <a:prstGeom prst="rect">
            <a:avLst/>
          </a:prstGeom>
          <a:solidFill>
            <a:srgbClr val="FFFFFF"/>
          </a:solidFill>
        </p:spPr>
        <p:txBody>
          <a:bodyPr/>
          <a:lstStyle/>
          <a:p>
            <a:endParaRPr lang="en-GB" sz="675"/>
          </a:p>
        </p:txBody>
      </p:sp>
      <p:sp>
        <p:nvSpPr>
          <p:cNvPr id="3" name="Freeform 3"/>
          <p:cNvSpPr/>
          <p:nvPr/>
        </p:nvSpPr>
        <p:spPr>
          <a:xfrm>
            <a:off x="7544241" y="1200430"/>
            <a:ext cx="1139056" cy="1512858"/>
          </a:xfrm>
          <a:custGeom>
            <a:avLst/>
            <a:gdLst/>
            <a:ahLst/>
            <a:cxnLst/>
            <a:rect l="l" t="t" r="r" b="b"/>
            <a:pathLst>
              <a:path w="2278111" h="3025715">
                <a:moveTo>
                  <a:pt x="0" y="0"/>
                </a:moveTo>
                <a:lnTo>
                  <a:pt x="2278111" y="0"/>
                </a:lnTo>
                <a:lnTo>
                  <a:pt x="2278111" y="3025715"/>
                </a:lnTo>
                <a:lnTo>
                  <a:pt x="0" y="3025715"/>
                </a:lnTo>
                <a:lnTo>
                  <a:pt x="0" y="0"/>
                </a:lnTo>
                <a:close/>
              </a:path>
            </a:pathLst>
          </a:custGeom>
          <a:blipFill>
            <a:blip r:embed="rId2"/>
            <a:stretch>
              <a:fillRect/>
            </a:stretch>
          </a:blipFill>
        </p:spPr>
        <p:txBody>
          <a:bodyPr/>
          <a:lstStyle/>
          <a:p>
            <a:endParaRPr lang="en-GB" sz="675"/>
          </a:p>
        </p:txBody>
      </p:sp>
      <p:sp>
        <p:nvSpPr>
          <p:cNvPr id="4" name="TextBox 4"/>
          <p:cNvSpPr txBox="1"/>
          <p:nvPr/>
        </p:nvSpPr>
        <p:spPr>
          <a:xfrm>
            <a:off x="608865" y="1025885"/>
            <a:ext cx="7397658" cy="3240952"/>
          </a:xfrm>
          <a:prstGeom prst="rect">
            <a:avLst/>
          </a:prstGeom>
        </p:spPr>
        <p:txBody>
          <a:bodyPr lIns="0" tIns="0" rIns="0" bIns="0" rtlCol="0" anchor="t">
            <a:spAutoFit/>
          </a:bodyPr>
          <a:lstStyle/>
          <a:p>
            <a:pPr>
              <a:lnSpc>
                <a:spcPts val="8555"/>
              </a:lnSpc>
            </a:pPr>
            <a:r>
              <a:rPr lang="en-US" sz="7129" spc="-143">
                <a:solidFill>
                  <a:srgbClr val="3F4042"/>
                </a:solidFill>
                <a:latin typeface="Ovo"/>
                <a:ea typeface="Ovo"/>
                <a:cs typeface="Ovo"/>
                <a:sym typeface="Ovo"/>
              </a:rPr>
              <a:t>Sophie‘s Hope Foundation</a:t>
            </a:r>
            <a:r>
              <a:rPr lang="en-US" sz="7129" spc="-143">
                <a:solidFill>
                  <a:srgbClr val="543E2A"/>
                </a:solidFill>
                <a:latin typeface="Ovo"/>
                <a:ea typeface="Ovo"/>
                <a:cs typeface="Ovo"/>
                <a:sym typeface="Ovo"/>
              </a:rPr>
              <a:t> </a:t>
            </a:r>
          </a:p>
          <a:p>
            <a:pPr>
              <a:lnSpc>
                <a:spcPts val="8555"/>
              </a:lnSpc>
            </a:pPr>
            <a:r>
              <a:rPr lang="en-US" sz="7129" spc="-143">
                <a:solidFill>
                  <a:srgbClr val="008647"/>
                </a:solidFill>
                <a:latin typeface="Ovo"/>
                <a:ea typeface="Ovo"/>
                <a:cs typeface="Ovo"/>
                <a:sym typeface="Ovo"/>
              </a:rPr>
              <a:t>cure GSD1b</a:t>
            </a:r>
          </a:p>
        </p:txBody>
      </p:sp>
      <p:sp>
        <p:nvSpPr>
          <p:cNvPr id="5" name="TextBox 5"/>
          <p:cNvSpPr txBox="1"/>
          <p:nvPr/>
        </p:nvSpPr>
        <p:spPr>
          <a:xfrm>
            <a:off x="608865" y="4254860"/>
            <a:ext cx="7030864" cy="256480"/>
          </a:xfrm>
          <a:prstGeom prst="rect">
            <a:avLst/>
          </a:prstGeom>
        </p:spPr>
        <p:txBody>
          <a:bodyPr lIns="0" tIns="0" rIns="0" bIns="0" rtlCol="0" anchor="t">
            <a:spAutoFit/>
          </a:bodyPr>
          <a:lstStyle/>
          <a:p>
            <a:pPr>
              <a:lnSpc>
                <a:spcPts val="2153"/>
              </a:lnSpc>
            </a:pPr>
            <a:r>
              <a:rPr lang="en-US" sz="1538" b="1">
                <a:solidFill>
                  <a:srgbClr val="000000"/>
                </a:solidFill>
                <a:latin typeface="Open Sauce Bold"/>
                <a:ea typeface="Open Sauce Bold"/>
                <a:cs typeface="Open Sauce Bold"/>
                <a:sym typeface="Open Sauce Bold"/>
              </a:rPr>
              <a:t>Driving better outcomes for GSD1b.</a:t>
            </a:r>
          </a:p>
        </p:txBody>
      </p:sp>
      <p:sp>
        <p:nvSpPr>
          <p:cNvPr id="6" name="Freeform 6"/>
          <p:cNvSpPr/>
          <p:nvPr/>
        </p:nvSpPr>
        <p:spPr>
          <a:xfrm>
            <a:off x="-355956" y="-1486881"/>
            <a:ext cx="9708842" cy="6967900"/>
          </a:xfrm>
          <a:custGeom>
            <a:avLst/>
            <a:gdLst/>
            <a:ahLst/>
            <a:cxnLst/>
            <a:rect l="l" t="t" r="r" b="b"/>
            <a:pathLst>
              <a:path w="19417683" h="13935799">
                <a:moveTo>
                  <a:pt x="0" y="0"/>
                </a:moveTo>
                <a:lnTo>
                  <a:pt x="19417683" y="0"/>
                </a:lnTo>
                <a:lnTo>
                  <a:pt x="19417683" y="13935799"/>
                </a:lnTo>
                <a:lnTo>
                  <a:pt x="0" y="13935799"/>
                </a:lnTo>
                <a:lnTo>
                  <a:pt x="0" y="0"/>
                </a:lnTo>
                <a:close/>
              </a:path>
            </a:pathLst>
          </a:custGeom>
          <a:blipFill>
            <a:blip r:embed="rId3">
              <a:alphaModFix amt="6999"/>
            </a:blip>
            <a:stretch>
              <a:fillRect t="-1902" b="-1902"/>
            </a:stretch>
          </a:blipFill>
        </p:spPr>
        <p:txBody>
          <a:bodyPr/>
          <a:lstStyle/>
          <a:p>
            <a:endParaRPr lang="en-GB" sz="675"/>
          </a:p>
        </p:txBody>
      </p:sp>
      <p:sp>
        <p:nvSpPr>
          <p:cNvPr id="7" name="Freeform 7"/>
          <p:cNvSpPr/>
          <p:nvPr/>
        </p:nvSpPr>
        <p:spPr>
          <a:xfrm>
            <a:off x="7631538" y="2916379"/>
            <a:ext cx="998113" cy="1506585"/>
          </a:xfrm>
          <a:custGeom>
            <a:avLst/>
            <a:gdLst/>
            <a:ahLst/>
            <a:cxnLst/>
            <a:rect l="l" t="t" r="r" b="b"/>
            <a:pathLst>
              <a:path w="1996225" h="3013169">
                <a:moveTo>
                  <a:pt x="0" y="0"/>
                </a:moveTo>
                <a:lnTo>
                  <a:pt x="1996225" y="0"/>
                </a:lnTo>
                <a:lnTo>
                  <a:pt x="1996225" y="3013169"/>
                </a:lnTo>
                <a:lnTo>
                  <a:pt x="0" y="3013169"/>
                </a:lnTo>
                <a:lnTo>
                  <a:pt x="0" y="0"/>
                </a:lnTo>
                <a:close/>
              </a:path>
            </a:pathLst>
          </a:custGeom>
          <a:blipFill>
            <a:blip r:embed="rId4"/>
            <a:stretch>
              <a:fillRect/>
            </a:stretch>
          </a:blipFill>
        </p:spPr>
        <p:txBody>
          <a:bodyPr/>
          <a:lstStyle/>
          <a:p>
            <a:endParaRPr lang="en-GB" sz="675"/>
          </a:p>
        </p:txBody>
      </p:sp>
      <p:sp>
        <p:nvSpPr>
          <p:cNvPr id="8" name="TextBox 8"/>
          <p:cNvSpPr txBox="1"/>
          <p:nvPr/>
        </p:nvSpPr>
        <p:spPr>
          <a:xfrm>
            <a:off x="608865" y="442698"/>
            <a:ext cx="2819865" cy="141064"/>
          </a:xfrm>
          <a:prstGeom prst="rect">
            <a:avLst/>
          </a:prstGeom>
        </p:spPr>
        <p:txBody>
          <a:bodyPr lIns="0" tIns="0" rIns="0" bIns="0" rtlCol="0" anchor="t">
            <a:spAutoFit/>
          </a:bodyPr>
          <a:lstStyle/>
          <a:p>
            <a:pPr>
              <a:lnSpc>
                <a:spcPts val="1128"/>
              </a:lnSpc>
            </a:pPr>
            <a:r>
              <a:rPr lang="en-US" sz="940" b="1" spc="36">
                <a:solidFill>
                  <a:srgbClr val="000000"/>
                </a:solidFill>
                <a:latin typeface="Open Sauce Medium"/>
                <a:ea typeface="Open Sauce Medium"/>
                <a:cs typeface="Open Sauce Medium"/>
                <a:sym typeface="Open Sauce Medium"/>
              </a:rPr>
              <a:t>EURORDIS PATIENT ENGAGEMENT SESSION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74544"/>
            <a:ext cx="9144000" cy="2331636"/>
          </a:xfrm>
          <a:prstGeom prst="rect">
            <a:avLst/>
          </a:prstGeom>
          <a:solidFill>
            <a:srgbClr val="008647"/>
          </a:solidFill>
        </p:spPr>
        <p:txBody>
          <a:bodyPr/>
          <a:lstStyle/>
          <a:p>
            <a:endParaRPr lang="en-GB" sz="675"/>
          </a:p>
        </p:txBody>
      </p:sp>
      <p:sp>
        <p:nvSpPr>
          <p:cNvPr id="3" name="Freeform 3"/>
          <p:cNvSpPr/>
          <p:nvPr/>
        </p:nvSpPr>
        <p:spPr>
          <a:xfrm>
            <a:off x="398877" y="2304730"/>
            <a:ext cx="3820257" cy="2483444"/>
          </a:xfrm>
          <a:custGeom>
            <a:avLst/>
            <a:gdLst/>
            <a:ahLst/>
            <a:cxnLst/>
            <a:rect l="l" t="t" r="r" b="b"/>
            <a:pathLst>
              <a:path w="7640514" h="4966887">
                <a:moveTo>
                  <a:pt x="0" y="0"/>
                </a:moveTo>
                <a:lnTo>
                  <a:pt x="7640515" y="0"/>
                </a:lnTo>
                <a:lnTo>
                  <a:pt x="7640515" y="4966887"/>
                </a:lnTo>
                <a:lnTo>
                  <a:pt x="0" y="4966887"/>
                </a:lnTo>
                <a:lnTo>
                  <a:pt x="0" y="0"/>
                </a:lnTo>
                <a:close/>
              </a:path>
            </a:pathLst>
          </a:custGeom>
          <a:blipFill>
            <a:blip r:embed="rId3"/>
            <a:stretch>
              <a:fillRect t="-10104" r="-4192" b="-10104"/>
            </a:stretch>
          </a:blipFill>
          <a:ln w="19050" cap="sq">
            <a:solidFill>
              <a:srgbClr val="000000"/>
            </a:solidFill>
            <a:prstDash val="solid"/>
            <a:miter/>
          </a:ln>
        </p:spPr>
        <p:txBody>
          <a:bodyPr/>
          <a:lstStyle/>
          <a:p>
            <a:endParaRPr lang="en-GB" sz="675"/>
          </a:p>
        </p:txBody>
      </p:sp>
      <p:sp>
        <p:nvSpPr>
          <p:cNvPr id="4" name="Freeform 4"/>
          <p:cNvSpPr/>
          <p:nvPr/>
        </p:nvSpPr>
        <p:spPr>
          <a:xfrm>
            <a:off x="7781637" y="1150946"/>
            <a:ext cx="1069093" cy="653483"/>
          </a:xfrm>
          <a:custGeom>
            <a:avLst/>
            <a:gdLst/>
            <a:ahLst/>
            <a:cxnLst/>
            <a:rect l="l" t="t" r="r" b="b"/>
            <a:pathLst>
              <a:path w="2138185" h="1306966">
                <a:moveTo>
                  <a:pt x="0" y="0"/>
                </a:moveTo>
                <a:lnTo>
                  <a:pt x="2138186" y="0"/>
                </a:lnTo>
                <a:lnTo>
                  <a:pt x="2138186" y="1306966"/>
                </a:lnTo>
                <a:lnTo>
                  <a:pt x="0" y="1306966"/>
                </a:lnTo>
                <a:lnTo>
                  <a:pt x="0" y="0"/>
                </a:lnTo>
                <a:close/>
              </a:path>
            </a:pathLst>
          </a:custGeom>
          <a:blipFill>
            <a:blip r:embed="rId4"/>
            <a:stretch>
              <a:fillRect/>
            </a:stretch>
          </a:blipFill>
          <a:ln w="19050" cap="sq">
            <a:solidFill>
              <a:srgbClr val="000000"/>
            </a:solidFill>
            <a:prstDash val="solid"/>
            <a:miter/>
          </a:ln>
        </p:spPr>
        <p:txBody>
          <a:bodyPr/>
          <a:lstStyle/>
          <a:p>
            <a:endParaRPr lang="en-GB" sz="675"/>
          </a:p>
        </p:txBody>
      </p:sp>
      <p:sp>
        <p:nvSpPr>
          <p:cNvPr id="5" name="Freeform 5"/>
          <p:cNvSpPr/>
          <p:nvPr/>
        </p:nvSpPr>
        <p:spPr>
          <a:xfrm>
            <a:off x="7791335" y="434935"/>
            <a:ext cx="1049697" cy="556339"/>
          </a:xfrm>
          <a:custGeom>
            <a:avLst/>
            <a:gdLst/>
            <a:ahLst/>
            <a:cxnLst/>
            <a:rect l="l" t="t" r="r" b="b"/>
            <a:pathLst>
              <a:path w="2099393" h="1112678">
                <a:moveTo>
                  <a:pt x="0" y="0"/>
                </a:moveTo>
                <a:lnTo>
                  <a:pt x="2099393" y="0"/>
                </a:lnTo>
                <a:lnTo>
                  <a:pt x="2099393" y="1112678"/>
                </a:lnTo>
                <a:lnTo>
                  <a:pt x="0" y="1112678"/>
                </a:lnTo>
                <a:lnTo>
                  <a:pt x="0" y="0"/>
                </a:lnTo>
                <a:close/>
              </a:path>
            </a:pathLst>
          </a:custGeom>
          <a:blipFill>
            <a:blip r:embed="rId5"/>
            <a:stretch>
              <a:fillRect/>
            </a:stretch>
          </a:blipFill>
          <a:ln w="19050" cap="sq">
            <a:solidFill>
              <a:srgbClr val="000000"/>
            </a:solidFill>
            <a:prstDash val="solid"/>
            <a:miter/>
          </a:ln>
        </p:spPr>
        <p:txBody>
          <a:bodyPr/>
          <a:lstStyle/>
          <a:p>
            <a:endParaRPr lang="en-GB" sz="675"/>
          </a:p>
        </p:txBody>
      </p:sp>
      <p:sp>
        <p:nvSpPr>
          <p:cNvPr id="6" name="Freeform 6"/>
          <p:cNvSpPr/>
          <p:nvPr/>
        </p:nvSpPr>
        <p:spPr>
          <a:xfrm>
            <a:off x="4436312" y="2291695"/>
            <a:ext cx="2509514" cy="2509514"/>
          </a:xfrm>
          <a:custGeom>
            <a:avLst/>
            <a:gdLst/>
            <a:ahLst/>
            <a:cxnLst/>
            <a:rect l="l" t="t" r="r" b="b"/>
            <a:pathLst>
              <a:path w="5019027" h="5019027">
                <a:moveTo>
                  <a:pt x="0" y="0"/>
                </a:moveTo>
                <a:lnTo>
                  <a:pt x="5019028" y="0"/>
                </a:lnTo>
                <a:lnTo>
                  <a:pt x="5019028" y="5019027"/>
                </a:lnTo>
                <a:lnTo>
                  <a:pt x="0" y="5019027"/>
                </a:lnTo>
                <a:lnTo>
                  <a:pt x="0" y="0"/>
                </a:lnTo>
                <a:close/>
              </a:path>
            </a:pathLst>
          </a:custGeom>
          <a:blipFill>
            <a:blip r:embed="rId6"/>
            <a:stretch>
              <a:fillRect/>
            </a:stretch>
          </a:blipFill>
        </p:spPr>
        <p:txBody>
          <a:bodyPr/>
          <a:lstStyle/>
          <a:p>
            <a:endParaRPr lang="en-GB" sz="675"/>
          </a:p>
        </p:txBody>
      </p:sp>
      <p:sp>
        <p:nvSpPr>
          <p:cNvPr id="7" name="TextBox 7"/>
          <p:cNvSpPr txBox="1"/>
          <p:nvPr/>
        </p:nvSpPr>
        <p:spPr>
          <a:xfrm>
            <a:off x="514350" y="273773"/>
            <a:ext cx="5733926" cy="1795363"/>
          </a:xfrm>
          <a:prstGeom prst="rect">
            <a:avLst/>
          </a:prstGeom>
        </p:spPr>
        <p:txBody>
          <a:bodyPr lIns="0" tIns="0" rIns="0" bIns="0" rtlCol="0" anchor="t">
            <a:spAutoFit/>
          </a:bodyPr>
          <a:lstStyle/>
          <a:p>
            <a:pPr>
              <a:lnSpc>
                <a:spcPts val="3905"/>
              </a:lnSpc>
            </a:pPr>
            <a:r>
              <a:rPr lang="en-US" sz="3550">
                <a:solidFill>
                  <a:srgbClr val="FFFFFF"/>
                </a:solidFill>
                <a:latin typeface="Ovo"/>
                <a:ea typeface="Ovo"/>
                <a:cs typeface="Ovo"/>
                <a:sym typeface="Ovo"/>
              </a:rPr>
              <a:t>Blair Stone-Schneider</a:t>
            </a:r>
          </a:p>
          <a:p>
            <a:pPr>
              <a:lnSpc>
                <a:spcPts val="220"/>
              </a:lnSpc>
            </a:pPr>
            <a:endParaRPr lang="en-US" sz="3550">
              <a:solidFill>
                <a:srgbClr val="FFFFFF"/>
              </a:solidFill>
              <a:latin typeface="Ovo"/>
              <a:ea typeface="Ovo"/>
              <a:cs typeface="Ovo"/>
              <a:sym typeface="Ovo"/>
            </a:endParaRPr>
          </a:p>
          <a:p>
            <a:pPr>
              <a:lnSpc>
                <a:spcPts val="2227"/>
              </a:lnSpc>
            </a:pPr>
            <a:r>
              <a:rPr lang="en-US" sz="1700" b="1">
                <a:solidFill>
                  <a:srgbClr val="FFFFFF"/>
                </a:solidFill>
                <a:latin typeface="Open Sauce Bold"/>
                <a:ea typeface="Open Sauce Bold"/>
                <a:cs typeface="Open Sauce Bold"/>
                <a:sym typeface="Open Sauce Bold"/>
              </a:rPr>
              <a:t>Executive Director</a:t>
            </a:r>
          </a:p>
          <a:p>
            <a:pPr>
              <a:lnSpc>
                <a:spcPts val="2227"/>
              </a:lnSpc>
            </a:pPr>
            <a:r>
              <a:rPr lang="en-US" sz="1700">
                <a:solidFill>
                  <a:srgbClr val="FFFFFF"/>
                </a:solidFill>
                <a:latin typeface="Open Sauce"/>
                <a:ea typeface="Open Sauce"/>
                <a:cs typeface="Open Sauce"/>
                <a:sym typeface="Open Sauce"/>
              </a:rPr>
              <a:t>Sophie’s Hope Foundation</a:t>
            </a:r>
          </a:p>
          <a:p>
            <a:pPr>
              <a:lnSpc>
                <a:spcPts val="2227"/>
              </a:lnSpc>
            </a:pPr>
            <a:r>
              <a:rPr lang="en-US" sz="1700">
                <a:solidFill>
                  <a:srgbClr val="FFFFFF"/>
                </a:solidFill>
                <a:latin typeface="Open Sauce"/>
                <a:ea typeface="Open Sauce"/>
                <a:cs typeface="Open Sauce"/>
                <a:sym typeface="Open Sauce"/>
              </a:rPr>
              <a:t>Cure GSD1b</a:t>
            </a:r>
          </a:p>
          <a:p>
            <a:pPr>
              <a:lnSpc>
                <a:spcPts val="1375"/>
              </a:lnSpc>
            </a:pPr>
            <a:endParaRPr lang="en-US" sz="1700">
              <a:solidFill>
                <a:srgbClr val="FFFFFF"/>
              </a:solidFill>
              <a:latin typeface="Open Sauce"/>
              <a:ea typeface="Open Sauce"/>
              <a:cs typeface="Open Sauce"/>
              <a:sym typeface="Open Sauce"/>
            </a:endParaRPr>
          </a:p>
          <a:p>
            <a:pPr>
              <a:lnSpc>
                <a:spcPts val="1870"/>
              </a:lnSpc>
              <a:spcBef>
                <a:spcPct val="0"/>
              </a:spcBef>
            </a:pPr>
            <a:r>
              <a:rPr lang="en-US" sz="1700" b="1">
                <a:solidFill>
                  <a:srgbClr val="FFFFFF"/>
                </a:solidFill>
                <a:latin typeface="Open Sauce Bold"/>
                <a:ea typeface="Open Sauce Bold"/>
                <a:cs typeface="Open Sauce Bold"/>
                <a:sym typeface="Open Sauce Bold"/>
              </a:rPr>
              <a:t>Mom to Sylvi, age 16, with GSD1b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28521"/>
            <a:ext cx="2865520" cy="5272021"/>
          </a:xfrm>
          <a:prstGeom prst="rect">
            <a:avLst/>
          </a:prstGeom>
          <a:solidFill>
            <a:srgbClr val="008647"/>
          </a:solidFill>
        </p:spPr>
        <p:txBody>
          <a:bodyPr/>
          <a:lstStyle/>
          <a:p>
            <a:endParaRPr lang="en-GB" sz="675"/>
          </a:p>
        </p:txBody>
      </p:sp>
      <p:sp>
        <p:nvSpPr>
          <p:cNvPr id="3" name="Freeform 3"/>
          <p:cNvSpPr/>
          <p:nvPr/>
        </p:nvSpPr>
        <p:spPr>
          <a:xfrm>
            <a:off x="6025782" y="0"/>
            <a:ext cx="3197483" cy="5143500"/>
          </a:xfrm>
          <a:custGeom>
            <a:avLst/>
            <a:gdLst/>
            <a:ahLst/>
            <a:cxnLst/>
            <a:rect l="l" t="t" r="r" b="b"/>
            <a:pathLst>
              <a:path w="6394965" h="10287000">
                <a:moveTo>
                  <a:pt x="0" y="0"/>
                </a:moveTo>
                <a:lnTo>
                  <a:pt x="6394965" y="0"/>
                </a:lnTo>
                <a:lnTo>
                  <a:pt x="6394965" y="10287000"/>
                </a:lnTo>
                <a:lnTo>
                  <a:pt x="0" y="10287000"/>
                </a:lnTo>
                <a:lnTo>
                  <a:pt x="0" y="0"/>
                </a:lnTo>
                <a:close/>
              </a:path>
            </a:pathLst>
          </a:custGeom>
          <a:blipFill>
            <a:blip r:embed="rId3"/>
            <a:stretch>
              <a:fillRect l="-62753" r="-122757"/>
            </a:stretch>
          </a:blipFill>
        </p:spPr>
        <p:txBody>
          <a:bodyPr/>
          <a:lstStyle/>
          <a:p>
            <a:endParaRPr lang="en-GB" sz="675"/>
          </a:p>
        </p:txBody>
      </p:sp>
      <p:sp>
        <p:nvSpPr>
          <p:cNvPr id="4" name="TextBox 4"/>
          <p:cNvSpPr txBox="1"/>
          <p:nvPr/>
        </p:nvSpPr>
        <p:spPr>
          <a:xfrm>
            <a:off x="361950" y="2102326"/>
            <a:ext cx="3574741" cy="248658"/>
          </a:xfrm>
          <a:prstGeom prst="rect">
            <a:avLst/>
          </a:prstGeom>
        </p:spPr>
        <p:txBody>
          <a:bodyPr lIns="0" tIns="0" rIns="0" bIns="0" rtlCol="0" anchor="t">
            <a:spAutoFit/>
          </a:bodyPr>
          <a:lstStyle/>
          <a:p>
            <a:pPr>
              <a:lnSpc>
                <a:spcPts val="2080"/>
              </a:lnSpc>
            </a:pPr>
            <a:r>
              <a:rPr lang="en-US" sz="1600">
                <a:solidFill>
                  <a:srgbClr val="FFFFFF"/>
                </a:solidFill>
                <a:latin typeface="Open Sauce"/>
                <a:ea typeface="Open Sauce"/>
                <a:cs typeface="Open Sauce"/>
                <a:sym typeface="Open Sauce"/>
              </a:rPr>
              <a:t>Three focus areas:</a:t>
            </a:r>
          </a:p>
        </p:txBody>
      </p:sp>
      <p:sp>
        <p:nvSpPr>
          <p:cNvPr id="5" name="AutoShape 5"/>
          <p:cNvSpPr/>
          <p:nvPr/>
        </p:nvSpPr>
        <p:spPr>
          <a:xfrm>
            <a:off x="3569244" y="1584226"/>
            <a:ext cx="2208317" cy="4791"/>
          </a:xfrm>
          <a:prstGeom prst="rect">
            <a:avLst/>
          </a:prstGeom>
          <a:solidFill>
            <a:srgbClr val="3F4042"/>
          </a:solidFill>
        </p:spPr>
        <p:txBody>
          <a:bodyPr/>
          <a:lstStyle/>
          <a:p>
            <a:endParaRPr lang="en-GB" sz="675"/>
          </a:p>
        </p:txBody>
      </p:sp>
      <p:sp>
        <p:nvSpPr>
          <p:cNvPr id="6" name="AutoShape 6"/>
          <p:cNvSpPr/>
          <p:nvPr/>
        </p:nvSpPr>
        <p:spPr>
          <a:xfrm>
            <a:off x="3569244" y="3625251"/>
            <a:ext cx="2208317" cy="4791"/>
          </a:xfrm>
          <a:prstGeom prst="rect">
            <a:avLst/>
          </a:prstGeom>
          <a:solidFill>
            <a:srgbClr val="3F4042"/>
          </a:solidFill>
        </p:spPr>
        <p:txBody>
          <a:bodyPr/>
          <a:lstStyle/>
          <a:p>
            <a:endParaRPr lang="en-GB" sz="675"/>
          </a:p>
        </p:txBody>
      </p:sp>
      <p:sp>
        <p:nvSpPr>
          <p:cNvPr id="7" name="TextBox 7"/>
          <p:cNvSpPr txBox="1"/>
          <p:nvPr/>
        </p:nvSpPr>
        <p:spPr>
          <a:xfrm>
            <a:off x="3513923" y="357617"/>
            <a:ext cx="2136658" cy="1054456"/>
          </a:xfrm>
          <a:prstGeom prst="rect">
            <a:avLst/>
          </a:prstGeom>
        </p:spPr>
        <p:txBody>
          <a:bodyPr lIns="0" tIns="0" rIns="0" bIns="0" rtlCol="0" anchor="t">
            <a:spAutoFit/>
          </a:bodyPr>
          <a:lstStyle/>
          <a:p>
            <a:pPr>
              <a:lnSpc>
                <a:spcPts val="2136"/>
              </a:lnSpc>
            </a:pPr>
            <a:r>
              <a:rPr lang="en-US" sz="1526">
                <a:solidFill>
                  <a:srgbClr val="FFFFFF"/>
                </a:solidFill>
                <a:latin typeface="Open Sauce"/>
                <a:ea typeface="Open Sauce"/>
                <a:cs typeface="Open Sauce"/>
                <a:sym typeface="Open Sauce"/>
              </a:rPr>
              <a:t>Driving </a:t>
            </a:r>
            <a:r>
              <a:rPr lang="en-US" sz="1526" b="1">
                <a:solidFill>
                  <a:srgbClr val="FFFFFF"/>
                </a:solidFill>
                <a:latin typeface="Open Sauce Bold"/>
                <a:ea typeface="Open Sauce Bold"/>
                <a:cs typeface="Open Sauce Bold"/>
                <a:sym typeface="Open Sauce Bold"/>
              </a:rPr>
              <a:t>research</a:t>
            </a:r>
            <a:r>
              <a:rPr lang="en-US" sz="1526">
                <a:solidFill>
                  <a:srgbClr val="FFFFFF"/>
                </a:solidFill>
                <a:latin typeface="Open Sauce"/>
                <a:ea typeface="Open Sauce"/>
                <a:cs typeface="Open Sauce"/>
                <a:sym typeface="Open Sauce"/>
              </a:rPr>
              <a:t> through funding, coordination and collaboration.</a:t>
            </a:r>
          </a:p>
        </p:txBody>
      </p:sp>
      <p:sp>
        <p:nvSpPr>
          <p:cNvPr id="8" name="TextBox 8"/>
          <p:cNvSpPr txBox="1"/>
          <p:nvPr/>
        </p:nvSpPr>
        <p:spPr>
          <a:xfrm>
            <a:off x="3513923" y="1730428"/>
            <a:ext cx="2391921" cy="1323760"/>
          </a:xfrm>
          <a:prstGeom prst="rect">
            <a:avLst/>
          </a:prstGeom>
        </p:spPr>
        <p:txBody>
          <a:bodyPr lIns="0" tIns="0" rIns="0" bIns="0" rtlCol="0" anchor="t">
            <a:spAutoFit/>
          </a:bodyPr>
          <a:lstStyle/>
          <a:p>
            <a:pPr>
              <a:lnSpc>
                <a:spcPts val="2136"/>
              </a:lnSpc>
            </a:pPr>
            <a:r>
              <a:rPr lang="en-US" sz="1526">
                <a:solidFill>
                  <a:srgbClr val="FFFFFF"/>
                </a:solidFill>
                <a:latin typeface="Open Sauce"/>
                <a:ea typeface="Open Sauce"/>
                <a:cs typeface="Open Sauce"/>
                <a:sym typeface="Open Sauce"/>
              </a:rPr>
              <a:t>Raising global </a:t>
            </a:r>
            <a:r>
              <a:rPr lang="en-US" sz="1526" b="1">
                <a:solidFill>
                  <a:srgbClr val="FFFFFF"/>
                </a:solidFill>
                <a:latin typeface="Open Sauce Bold"/>
                <a:ea typeface="Open Sauce Bold"/>
                <a:cs typeface="Open Sauce Bold"/>
                <a:sym typeface="Open Sauce Bold"/>
              </a:rPr>
              <a:t>awareness</a:t>
            </a:r>
            <a:r>
              <a:rPr lang="en-US" sz="1526">
                <a:solidFill>
                  <a:srgbClr val="FFFFFF"/>
                </a:solidFill>
                <a:latin typeface="Open Sauce"/>
                <a:ea typeface="Open Sauce"/>
                <a:cs typeface="Open Sauce"/>
                <a:sym typeface="Open Sauce"/>
              </a:rPr>
              <a:t> among the general population, governments, the pharmacuetical industry and regulatory bodies. </a:t>
            </a:r>
          </a:p>
        </p:txBody>
      </p:sp>
      <p:sp>
        <p:nvSpPr>
          <p:cNvPr id="9" name="TextBox 9"/>
          <p:cNvSpPr txBox="1"/>
          <p:nvPr/>
        </p:nvSpPr>
        <p:spPr>
          <a:xfrm>
            <a:off x="3513923" y="3700686"/>
            <a:ext cx="2391921" cy="1054456"/>
          </a:xfrm>
          <a:prstGeom prst="rect">
            <a:avLst/>
          </a:prstGeom>
        </p:spPr>
        <p:txBody>
          <a:bodyPr lIns="0" tIns="0" rIns="0" bIns="0" rtlCol="0" anchor="t">
            <a:spAutoFit/>
          </a:bodyPr>
          <a:lstStyle/>
          <a:p>
            <a:pPr>
              <a:lnSpc>
                <a:spcPts val="2136"/>
              </a:lnSpc>
            </a:pPr>
            <a:r>
              <a:rPr lang="en-US" sz="1526">
                <a:solidFill>
                  <a:srgbClr val="FFFFFF"/>
                </a:solidFill>
                <a:latin typeface="Open Sauce"/>
                <a:ea typeface="Open Sauce"/>
                <a:cs typeface="Open Sauce"/>
                <a:sym typeface="Open Sauce"/>
              </a:rPr>
              <a:t>Supporting patients and caregivers through </a:t>
            </a:r>
            <a:r>
              <a:rPr lang="en-US" sz="1526" b="1">
                <a:solidFill>
                  <a:srgbClr val="FFFFFF"/>
                </a:solidFill>
                <a:latin typeface="Open Sauce Bold"/>
                <a:ea typeface="Open Sauce Bold"/>
                <a:cs typeface="Open Sauce Bold"/>
                <a:sym typeface="Open Sauce Bold"/>
              </a:rPr>
              <a:t>community building </a:t>
            </a:r>
            <a:r>
              <a:rPr lang="en-US" sz="1526">
                <a:solidFill>
                  <a:srgbClr val="FFFFFF"/>
                </a:solidFill>
                <a:latin typeface="Open Sauce"/>
                <a:ea typeface="Open Sauce"/>
                <a:cs typeface="Open Sauce"/>
                <a:sym typeface="Open Sauce"/>
              </a:rPr>
              <a:t>and</a:t>
            </a:r>
            <a:r>
              <a:rPr lang="en-US" sz="1526" b="1">
                <a:solidFill>
                  <a:srgbClr val="FFFFFF"/>
                </a:solidFill>
                <a:latin typeface="Open Sauce Bold"/>
                <a:ea typeface="Open Sauce Bold"/>
                <a:cs typeface="Open Sauce Bold"/>
                <a:sym typeface="Open Sauce Bold"/>
              </a:rPr>
              <a:t> education. </a:t>
            </a:r>
          </a:p>
        </p:txBody>
      </p:sp>
      <p:sp>
        <p:nvSpPr>
          <p:cNvPr id="10" name="TextBox 10"/>
          <p:cNvSpPr txBox="1"/>
          <p:nvPr/>
        </p:nvSpPr>
        <p:spPr>
          <a:xfrm>
            <a:off x="361950" y="541496"/>
            <a:ext cx="2503570" cy="1590179"/>
          </a:xfrm>
          <a:prstGeom prst="rect">
            <a:avLst/>
          </a:prstGeom>
        </p:spPr>
        <p:txBody>
          <a:bodyPr lIns="0" tIns="0" rIns="0" bIns="0" rtlCol="0" anchor="t">
            <a:spAutoFit/>
          </a:bodyPr>
          <a:lstStyle/>
          <a:p>
            <a:pPr>
              <a:lnSpc>
                <a:spcPts val="6160"/>
              </a:lnSpc>
            </a:pPr>
            <a:r>
              <a:rPr lang="en-US" sz="5500" spc="-165">
                <a:solidFill>
                  <a:srgbClr val="EDEDED"/>
                </a:solidFill>
                <a:latin typeface="Ovo"/>
                <a:ea typeface="Ovo"/>
                <a:cs typeface="Ovo"/>
                <a:sym typeface="Ovo"/>
              </a:rPr>
              <a:t>Our Mission</a:t>
            </a:r>
          </a:p>
        </p:txBody>
      </p:sp>
      <p:sp>
        <p:nvSpPr>
          <p:cNvPr id="11" name="TextBox 11"/>
          <p:cNvSpPr txBox="1"/>
          <p:nvPr/>
        </p:nvSpPr>
        <p:spPr>
          <a:xfrm>
            <a:off x="2984583" y="492182"/>
            <a:ext cx="493914" cy="747384"/>
          </a:xfrm>
          <a:prstGeom prst="rect">
            <a:avLst/>
          </a:prstGeom>
        </p:spPr>
        <p:txBody>
          <a:bodyPr lIns="0" tIns="0" rIns="0" bIns="0" rtlCol="0" anchor="t">
            <a:spAutoFit/>
          </a:bodyPr>
          <a:lstStyle/>
          <a:p>
            <a:pPr algn="ctr">
              <a:lnSpc>
                <a:spcPts val="6301"/>
              </a:lnSpc>
            </a:pPr>
            <a:r>
              <a:rPr lang="en-US" sz="4847" spc="489">
                <a:solidFill>
                  <a:srgbClr val="92278F"/>
                </a:solidFill>
                <a:latin typeface="Ovo"/>
                <a:ea typeface="Ovo"/>
                <a:cs typeface="Ovo"/>
                <a:sym typeface="Ovo"/>
              </a:rPr>
              <a:t>1</a:t>
            </a:r>
          </a:p>
        </p:txBody>
      </p:sp>
      <p:sp>
        <p:nvSpPr>
          <p:cNvPr id="12" name="TextBox 12"/>
          <p:cNvSpPr txBox="1"/>
          <p:nvPr/>
        </p:nvSpPr>
        <p:spPr>
          <a:xfrm>
            <a:off x="3571377" y="554978"/>
            <a:ext cx="2206185" cy="708784"/>
          </a:xfrm>
          <a:prstGeom prst="rect">
            <a:avLst/>
          </a:prstGeom>
        </p:spPr>
        <p:txBody>
          <a:bodyPr lIns="0" tIns="0" rIns="0" bIns="0" rtlCol="0" anchor="t">
            <a:spAutoFit/>
          </a:bodyPr>
          <a:lstStyle/>
          <a:p>
            <a:pPr>
              <a:lnSpc>
                <a:spcPts val="1856"/>
              </a:lnSpc>
            </a:pPr>
            <a:r>
              <a:rPr lang="en-US" sz="1326" b="1">
                <a:solidFill>
                  <a:srgbClr val="3F4042"/>
                </a:solidFill>
                <a:latin typeface="Open Sauce Bold"/>
                <a:ea typeface="Open Sauce Bold"/>
                <a:cs typeface="Open Sauce Bold"/>
                <a:sym typeface="Open Sauce Bold"/>
              </a:rPr>
              <a:t>Driving research</a:t>
            </a:r>
            <a:r>
              <a:rPr lang="en-US" sz="1326">
                <a:solidFill>
                  <a:srgbClr val="3F4042"/>
                </a:solidFill>
                <a:latin typeface="Open Sauce"/>
                <a:ea typeface="Open Sauce"/>
                <a:cs typeface="Open Sauce"/>
                <a:sym typeface="Open Sauce"/>
              </a:rPr>
              <a:t> through funding, coordination and collaboration.</a:t>
            </a:r>
          </a:p>
        </p:txBody>
      </p:sp>
      <p:sp>
        <p:nvSpPr>
          <p:cNvPr id="13" name="TextBox 13"/>
          <p:cNvSpPr txBox="1"/>
          <p:nvPr/>
        </p:nvSpPr>
        <p:spPr>
          <a:xfrm>
            <a:off x="2984583" y="1836840"/>
            <a:ext cx="475858" cy="747384"/>
          </a:xfrm>
          <a:prstGeom prst="rect">
            <a:avLst/>
          </a:prstGeom>
        </p:spPr>
        <p:txBody>
          <a:bodyPr lIns="0" tIns="0" rIns="0" bIns="0" rtlCol="0" anchor="t">
            <a:spAutoFit/>
          </a:bodyPr>
          <a:lstStyle/>
          <a:p>
            <a:pPr algn="ctr">
              <a:lnSpc>
                <a:spcPts val="6301"/>
              </a:lnSpc>
            </a:pPr>
            <a:r>
              <a:rPr lang="en-US" sz="4847" spc="489">
                <a:solidFill>
                  <a:srgbClr val="92278F"/>
                </a:solidFill>
                <a:latin typeface="Ovo"/>
                <a:ea typeface="Ovo"/>
                <a:cs typeface="Ovo"/>
                <a:sym typeface="Ovo"/>
              </a:rPr>
              <a:t>2</a:t>
            </a:r>
          </a:p>
        </p:txBody>
      </p:sp>
      <p:sp>
        <p:nvSpPr>
          <p:cNvPr id="14" name="TextBox 14"/>
          <p:cNvSpPr txBox="1"/>
          <p:nvPr/>
        </p:nvSpPr>
        <p:spPr>
          <a:xfrm>
            <a:off x="3549925" y="1917020"/>
            <a:ext cx="2125531" cy="1196097"/>
          </a:xfrm>
          <a:prstGeom prst="rect">
            <a:avLst/>
          </a:prstGeom>
        </p:spPr>
        <p:txBody>
          <a:bodyPr lIns="0" tIns="0" rIns="0" bIns="0" rtlCol="0" anchor="t">
            <a:spAutoFit/>
          </a:bodyPr>
          <a:lstStyle/>
          <a:p>
            <a:pPr>
              <a:lnSpc>
                <a:spcPts val="1856"/>
              </a:lnSpc>
            </a:pPr>
            <a:r>
              <a:rPr lang="en-US" sz="1326" b="1">
                <a:solidFill>
                  <a:srgbClr val="3F4042"/>
                </a:solidFill>
                <a:latin typeface="Open Sauce Bold"/>
                <a:ea typeface="Open Sauce Bold"/>
                <a:cs typeface="Open Sauce Bold"/>
                <a:sym typeface="Open Sauce Bold"/>
              </a:rPr>
              <a:t>Raising global</a:t>
            </a:r>
            <a:r>
              <a:rPr lang="en-US" sz="1326">
                <a:solidFill>
                  <a:srgbClr val="3F4042"/>
                </a:solidFill>
                <a:latin typeface="Open Sauce"/>
                <a:ea typeface="Open Sauce"/>
                <a:cs typeface="Open Sauce"/>
                <a:sym typeface="Open Sauce"/>
              </a:rPr>
              <a:t> </a:t>
            </a:r>
            <a:r>
              <a:rPr lang="en-US" sz="1326" b="1">
                <a:solidFill>
                  <a:srgbClr val="3F4042"/>
                </a:solidFill>
                <a:latin typeface="Open Sauce Bold"/>
                <a:ea typeface="Open Sauce Bold"/>
                <a:cs typeface="Open Sauce Bold"/>
                <a:sym typeface="Open Sauce Bold"/>
              </a:rPr>
              <a:t>awareness</a:t>
            </a:r>
            <a:r>
              <a:rPr lang="en-US" sz="1326">
                <a:solidFill>
                  <a:srgbClr val="3F4042"/>
                </a:solidFill>
                <a:latin typeface="Open Sauce"/>
                <a:ea typeface="Open Sauce"/>
                <a:cs typeface="Open Sauce"/>
                <a:sym typeface="Open Sauce"/>
              </a:rPr>
              <a:t> among the general population, governments, the pharmacuetical industry and regulatory bodies. </a:t>
            </a:r>
          </a:p>
        </p:txBody>
      </p:sp>
      <p:grpSp>
        <p:nvGrpSpPr>
          <p:cNvPr id="15" name="Group 15"/>
          <p:cNvGrpSpPr/>
          <p:nvPr/>
        </p:nvGrpSpPr>
        <p:grpSpPr>
          <a:xfrm>
            <a:off x="2995753" y="3805323"/>
            <a:ext cx="2679703" cy="1008092"/>
            <a:chOff x="0" y="-196030"/>
            <a:chExt cx="7145874" cy="2688242"/>
          </a:xfrm>
        </p:grpSpPr>
        <p:sp>
          <p:nvSpPr>
            <p:cNvPr id="16" name="TextBox 16"/>
            <p:cNvSpPr txBox="1"/>
            <p:nvPr/>
          </p:nvSpPr>
          <p:spPr>
            <a:xfrm>
              <a:off x="1506688" y="-47625"/>
              <a:ext cx="5639186" cy="2539837"/>
            </a:xfrm>
            <a:prstGeom prst="rect">
              <a:avLst/>
            </a:prstGeom>
          </p:spPr>
          <p:txBody>
            <a:bodyPr lIns="0" tIns="0" rIns="0" bIns="0" rtlCol="0" anchor="t">
              <a:spAutoFit/>
            </a:bodyPr>
            <a:lstStyle/>
            <a:p>
              <a:pPr>
                <a:lnSpc>
                  <a:spcPts val="1856"/>
                </a:lnSpc>
              </a:pPr>
              <a:r>
                <a:rPr lang="en-US" sz="1326">
                  <a:solidFill>
                    <a:srgbClr val="3F4042"/>
                  </a:solidFill>
                  <a:latin typeface="Open Sauce"/>
                  <a:ea typeface="Open Sauce"/>
                  <a:cs typeface="Open Sauce"/>
                  <a:sym typeface="Open Sauce"/>
                </a:rPr>
                <a:t>Supporting patients and caregivers through </a:t>
              </a:r>
              <a:r>
                <a:rPr lang="en-US" sz="1326" b="1">
                  <a:solidFill>
                    <a:srgbClr val="3F4042"/>
                  </a:solidFill>
                  <a:latin typeface="Open Sauce Bold"/>
                  <a:ea typeface="Open Sauce Bold"/>
                  <a:cs typeface="Open Sauce Bold"/>
                  <a:sym typeface="Open Sauce Bold"/>
                </a:rPr>
                <a:t>community building and education. </a:t>
              </a:r>
            </a:p>
          </p:txBody>
        </p:sp>
        <p:sp>
          <p:nvSpPr>
            <p:cNvPr id="17" name="TextBox 17"/>
            <p:cNvSpPr txBox="1"/>
            <p:nvPr/>
          </p:nvSpPr>
          <p:spPr>
            <a:xfrm>
              <a:off x="0" y="-196030"/>
              <a:ext cx="1262485" cy="1993022"/>
            </a:xfrm>
            <a:prstGeom prst="rect">
              <a:avLst/>
            </a:prstGeom>
          </p:spPr>
          <p:txBody>
            <a:bodyPr lIns="0" tIns="0" rIns="0" bIns="0" rtlCol="0" anchor="t">
              <a:spAutoFit/>
            </a:bodyPr>
            <a:lstStyle/>
            <a:p>
              <a:pPr algn="ctr">
                <a:lnSpc>
                  <a:spcPts val="6301"/>
                </a:lnSpc>
              </a:pPr>
              <a:r>
                <a:rPr lang="en-US" sz="4847" spc="489">
                  <a:solidFill>
                    <a:srgbClr val="92278F"/>
                  </a:solidFill>
                  <a:latin typeface="Ovo"/>
                  <a:ea typeface="Ovo"/>
                  <a:cs typeface="Ovo"/>
                  <a:sym typeface="Ovo"/>
                </a:rPr>
                <a:t>3</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0366" y="-114420"/>
            <a:ext cx="9532804" cy="2249023"/>
          </a:xfrm>
          <a:prstGeom prst="rect">
            <a:avLst/>
          </a:prstGeom>
          <a:solidFill>
            <a:srgbClr val="008647"/>
          </a:solidFill>
        </p:spPr>
        <p:txBody>
          <a:bodyPr/>
          <a:lstStyle/>
          <a:p>
            <a:endParaRPr lang="en-GB" sz="675"/>
          </a:p>
        </p:txBody>
      </p:sp>
      <p:sp>
        <p:nvSpPr>
          <p:cNvPr id="3" name="Freeform 3"/>
          <p:cNvSpPr/>
          <p:nvPr/>
        </p:nvSpPr>
        <p:spPr>
          <a:xfrm rot="229786">
            <a:off x="2782652" y="1919004"/>
            <a:ext cx="2066498" cy="2755330"/>
          </a:xfrm>
          <a:custGeom>
            <a:avLst/>
            <a:gdLst/>
            <a:ahLst/>
            <a:cxnLst/>
            <a:rect l="l" t="t" r="r" b="b"/>
            <a:pathLst>
              <a:path w="4132995" h="5510660">
                <a:moveTo>
                  <a:pt x="0" y="0"/>
                </a:moveTo>
                <a:lnTo>
                  <a:pt x="4132995" y="0"/>
                </a:lnTo>
                <a:lnTo>
                  <a:pt x="4132995" y="5510659"/>
                </a:lnTo>
                <a:lnTo>
                  <a:pt x="0" y="5510659"/>
                </a:lnTo>
                <a:lnTo>
                  <a:pt x="0" y="0"/>
                </a:lnTo>
                <a:close/>
              </a:path>
            </a:pathLst>
          </a:custGeom>
          <a:blipFill>
            <a:blip r:embed="rId3"/>
            <a:stretch>
              <a:fillRect l="-41055" t="-43924" r="-64442" b="-61573"/>
            </a:stretch>
          </a:blipFill>
          <a:ln w="19050" cap="sq">
            <a:solidFill>
              <a:srgbClr val="000000"/>
            </a:solidFill>
            <a:prstDash val="solid"/>
            <a:miter/>
          </a:ln>
        </p:spPr>
        <p:txBody>
          <a:bodyPr/>
          <a:lstStyle/>
          <a:p>
            <a:endParaRPr lang="en-GB" sz="675"/>
          </a:p>
        </p:txBody>
      </p:sp>
      <p:sp>
        <p:nvSpPr>
          <p:cNvPr id="4" name="Freeform 4"/>
          <p:cNvSpPr/>
          <p:nvPr/>
        </p:nvSpPr>
        <p:spPr>
          <a:xfrm rot="-445581">
            <a:off x="301552" y="2169114"/>
            <a:ext cx="2255109" cy="2255109"/>
          </a:xfrm>
          <a:custGeom>
            <a:avLst/>
            <a:gdLst/>
            <a:ahLst/>
            <a:cxnLst/>
            <a:rect l="l" t="t" r="r" b="b"/>
            <a:pathLst>
              <a:path w="4510218" h="4510218">
                <a:moveTo>
                  <a:pt x="0" y="0"/>
                </a:moveTo>
                <a:lnTo>
                  <a:pt x="4510218" y="0"/>
                </a:lnTo>
                <a:lnTo>
                  <a:pt x="4510218" y="4510217"/>
                </a:lnTo>
                <a:lnTo>
                  <a:pt x="0" y="4510217"/>
                </a:lnTo>
                <a:lnTo>
                  <a:pt x="0" y="0"/>
                </a:lnTo>
                <a:close/>
              </a:path>
            </a:pathLst>
          </a:custGeom>
          <a:blipFill>
            <a:blip r:embed="rId4"/>
            <a:stretch>
              <a:fillRect/>
            </a:stretch>
          </a:blipFill>
          <a:ln w="19050" cap="sq">
            <a:solidFill>
              <a:srgbClr val="000000"/>
            </a:solidFill>
            <a:prstDash val="solid"/>
            <a:miter/>
          </a:ln>
        </p:spPr>
        <p:txBody>
          <a:bodyPr/>
          <a:lstStyle/>
          <a:p>
            <a:endParaRPr lang="en-GB" sz="675"/>
          </a:p>
        </p:txBody>
      </p:sp>
      <p:sp>
        <p:nvSpPr>
          <p:cNvPr id="5" name="Freeform 5"/>
          <p:cNvSpPr/>
          <p:nvPr/>
        </p:nvSpPr>
        <p:spPr>
          <a:xfrm>
            <a:off x="5340272" y="320551"/>
            <a:ext cx="3541300" cy="4419720"/>
          </a:xfrm>
          <a:custGeom>
            <a:avLst/>
            <a:gdLst/>
            <a:ahLst/>
            <a:cxnLst/>
            <a:rect l="l" t="t" r="r" b="b"/>
            <a:pathLst>
              <a:path w="7082600" h="8839439">
                <a:moveTo>
                  <a:pt x="0" y="0"/>
                </a:moveTo>
                <a:lnTo>
                  <a:pt x="7082600" y="0"/>
                </a:lnTo>
                <a:lnTo>
                  <a:pt x="7082600" y="8839439"/>
                </a:lnTo>
                <a:lnTo>
                  <a:pt x="0" y="8839439"/>
                </a:lnTo>
                <a:lnTo>
                  <a:pt x="0" y="0"/>
                </a:lnTo>
                <a:close/>
              </a:path>
            </a:pathLst>
          </a:custGeom>
          <a:blipFill>
            <a:blip r:embed="rId5"/>
            <a:stretch>
              <a:fillRect/>
            </a:stretch>
          </a:blipFill>
          <a:ln w="19050" cap="sq">
            <a:solidFill>
              <a:srgbClr val="000000"/>
            </a:solidFill>
            <a:prstDash val="solid"/>
            <a:miter/>
          </a:ln>
        </p:spPr>
        <p:txBody>
          <a:bodyPr/>
          <a:lstStyle/>
          <a:p>
            <a:endParaRPr lang="en-GB" sz="675"/>
          </a:p>
        </p:txBody>
      </p:sp>
      <p:sp>
        <p:nvSpPr>
          <p:cNvPr id="6" name="TextBox 6"/>
          <p:cNvSpPr txBox="1"/>
          <p:nvPr/>
        </p:nvSpPr>
        <p:spPr>
          <a:xfrm>
            <a:off x="514350" y="461963"/>
            <a:ext cx="3944877" cy="1273169"/>
          </a:xfrm>
          <a:prstGeom prst="rect">
            <a:avLst/>
          </a:prstGeom>
        </p:spPr>
        <p:txBody>
          <a:bodyPr lIns="0" tIns="0" rIns="0" bIns="0" rtlCol="0" anchor="t">
            <a:spAutoFit/>
          </a:bodyPr>
          <a:lstStyle/>
          <a:p>
            <a:pPr>
              <a:lnSpc>
                <a:spcPts val="6523"/>
              </a:lnSpc>
            </a:pPr>
            <a:r>
              <a:rPr lang="en-US" sz="5018" spc="-151">
                <a:solidFill>
                  <a:srgbClr val="FFFFFF"/>
                </a:solidFill>
                <a:latin typeface="Ovo"/>
                <a:ea typeface="Ovo"/>
                <a:cs typeface="Ovo"/>
                <a:sym typeface="Ovo"/>
              </a:rPr>
              <a:t>Fundraising:</a:t>
            </a:r>
          </a:p>
          <a:p>
            <a:pPr>
              <a:lnSpc>
                <a:spcPts val="3728"/>
              </a:lnSpc>
              <a:spcBef>
                <a:spcPct val="0"/>
              </a:spcBef>
            </a:pPr>
            <a:r>
              <a:rPr lang="en-US" sz="2868" spc="-86">
                <a:solidFill>
                  <a:srgbClr val="FFFFFF"/>
                </a:solidFill>
                <a:latin typeface="Ovo"/>
                <a:ea typeface="Ovo"/>
                <a:cs typeface="Ovo"/>
                <a:sym typeface="Ovo"/>
              </a:rPr>
              <a:t>community driven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796938" y="1878803"/>
            <a:ext cx="6793773" cy="3264697"/>
          </a:xfrm>
          <a:prstGeom prst="rect">
            <a:avLst/>
          </a:prstGeom>
          <a:solidFill>
            <a:srgbClr val="FFFFFF"/>
          </a:solidFill>
        </p:spPr>
        <p:txBody>
          <a:bodyPr/>
          <a:lstStyle/>
          <a:p>
            <a:endParaRPr lang="en-GB" sz="675"/>
          </a:p>
        </p:txBody>
      </p:sp>
      <p:sp>
        <p:nvSpPr>
          <p:cNvPr id="3" name="AutoShape 3"/>
          <p:cNvSpPr/>
          <p:nvPr/>
        </p:nvSpPr>
        <p:spPr>
          <a:xfrm>
            <a:off x="-408421" y="-3213645"/>
            <a:ext cx="5210575" cy="5092448"/>
          </a:xfrm>
          <a:prstGeom prst="rect">
            <a:avLst/>
          </a:prstGeom>
          <a:solidFill>
            <a:srgbClr val="FFFFFF"/>
          </a:solidFill>
        </p:spPr>
        <p:txBody>
          <a:bodyPr/>
          <a:lstStyle/>
          <a:p>
            <a:endParaRPr lang="en-GB" sz="675"/>
          </a:p>
        </p:txBody>
      </p:sp>
      <p:sp>
        <p:nvSpPr>
          <p:cNvPr id="4" name="Freeform 4"/>
          <p:cNvSpPr/>
          <p:nvPr/>
        </p:nvSpPr>
        <p:spPr>
          <a:xfrm flipH="1">
            <a:off x="6398035" y="-267682"/>
            <a:ext cx="5321170" cy="3545230"/>
          </a:xfrm>
          <a:custGeom>
            <a:avLst/>
            <a:gdLst/>
            <a:ahLst/>
            <a:cxnLst/>
            <a:rect l="l" t="t" r="r" b="b"/>
            <a:pathLst>
              <a:path w="10642340" h="7090459">
                <a:moveTo>
                  <a:pt x="10642340" y="0"/>
                </a:moveTo>
                <a:lnTo>
                  <a:pt x="0" y="0"/>
                </a:lnTo>
                <a:lnTo>
                  <a:pt x="0" y="7090459"/>
                </a:lnTo>
                <a:lnTo>
                  <a:pt x="10642340" y="7090459"/>
                </a:lnTo>
                <a:lnTo>
                  <a:pt x="10642340" y="0"/>
                </a:lnTo>
                <a:close/>
              </a:path>
            </a:pathLst>
          </a:custGeom>
          <a:blipFill>
            <a:blip r:embed="rId3">
              <a:alphaModFix amt="48000"/>
            </a:blip>
            <a:stretch>
              <a:fillRect/>
            </a:stretch>
          </a:blipFill>
        </p:spPr>
        <p:txBody>
          <a:bodyPr/>
          <a:lstStyle/>
          <a:p>
            <a:endParaRPr lang="en-GB" sz="675"/>
          </a:p>
        </p:txBody>
      </p:sp>
      <p:grpSp>
        <p:nvGrpSpPr>
          <p:cNvPr id="5" name="Group 5"/>
          <p:cNvGrpSpPr/>
          <p:nvPr/>
        </p:nvGrpSpPr>
        <p:grpSpPr>
          <a:xfrm>
            <a:off x="-566764" y="3277548"/>
            <a:ext cx="9979493" cy="2206734"/>
            <a:chOff x="0" y="0"/>
            <a:chExt cx="5256688" cy="1162395"/>
          </a:xfrm>
        </p:grpSpPr>
        <p:sp>
          <p:nvSpPr>
            <p:cNvPr id="6" name="Freeform 6"/>
            <p:cNvSpPr/>
            <p:nvPr/>
          </p:nvSpPr>
          <p:spPr>
            <a:xfrm>
              <a:off x="0" y="0"/>
              <a:ext cx="5256688" cy="1162395"/>
            </a:xfrm>
            <a:custGeom>
              <a:avLst/>
              <a:gdLst/>
              <a:ahLst/>
              <a:cxnLst/>
              <a:rect l="l" t="t" r="r" b="b"/>
              <a:pathLst>
                <a:path w="5256688" h="1162395">
                  <a:moveTo>
                    <a:pt x="0" y="0"/>
                  </a:moveTo>
                  <a:lnTo>
                    <a:pt x="5256688" y="0"/>
                  </a:lnTo>
                  <a:lnTo>
                    <a:pt x="5256688" y="1162395"/>
                  </a:lnTo>
                  <a:lnTo>
                    <a:pt x="0" y="1162395"/>
                  </a:lnTo>
                  <a:close/>
                </a:path>
              </a:pathLst>
            </a:custGeom>
            <a:solidFill>
              <a:srgbClr val="008647"/>
            </a:solidFill>
          </p:spPr>
          <p:txBody>
            <a:bodyPr/>
            <a:lstStyle/>
            <a:p>
              <a:endParaRPr lang="en-GB" sz="675"/>
            </a:p>
          </p:txBody>
        </p:sp>
        <p:sp>
          <p:nvSpPr>
            <p:cNvPr id="7" name="TextBox 7"/>
            <p:cNvSpPr txBox="1"/>
            <p:nvPr/>
          </p:nvSpPr>
          <p:spPr>
            <a:xfrm>
              <a:off x="0" y="0"/>
              <a:ext cx="5256688" cy="1162395"/>
            </a:xfrm>
            <a:prstGeom prst="rect">
              <a:avLst/>
            </a:prstGeom>
          </p:spPr>
          <p:txBody>
            <a:bodyPr lIns="25400" tIns="25400" rIns="25400" bIns="25400" rtlCol="0" anchor="ctr"/>
            <a:lstStyle/>
            <a:p>
              <a:pPr algn="ctr">
                <a:lnSpc>
                  <a:spcPts val="1128"/>
                </a:lnSpc>
              </a:pPr>
              <a:endParaRPr sz="675"/>
            </a:p>
          </p:txBody>
        </p:sp>
      </p:grpSp>
      <p:sp>
        <p:nvSpPr>
          <p:cNvPr id="8" name="Freeform 8"/>
          <p:cNvSpPr/>
          <p:nvPr/>
        </p:nvSpPr>
        <p:spPr>
          <a:xfrm>
            <a:off x="83273" y="1652317"/>
            <a:ext cx="5942989" cy="1625231"/>
          </a:xfrm>
          <a:custGeom>
            <a:avLst/>
            <a:gdLst/>
            <a:ahLst/>
            <a:cxnLst/>
            <a:rect l="l" t="t" r="r" b="b"/>
            <a:pathLst>
              <a:path w="11885978" h="3250462">
                <a:moveTo>
                  <a:pt x="0" y="0"/>
                </a:moveTo>
                <a:lnTo>
                  <a:pt x="11885978" y="0"/>
                </a:lnTo>
                <a:lnTo>
                  <a:pt x="11885978" y="3250462"/>
                </a:lnTo>
                <a:lnTo>
                  <a:pt x="0" y="3250462"/>
                </a:lnTo>
                <a:lnTo>
                  <a:pt x="0" y="0"/>
                </a:lnTo>
                <a:close/>
              </a:path>
            </a:pathLst>
          </a:custGeom>
          <a:blipFill>
            <a:blip r:embed="rId4"/>
            <a:stretch>
              <a:fillRect t="-43481" b="-62665"/>
            </a:stretch>
          </a:blipFill>
        </p:spPr>
        <p:txBody>
          <a:bodyPr/>
          <a:lstStyle/>
          <a:p>
            <a:endParaRPr lang="en-GB" sz="675"/>
          </a:p>
        </p:txBody>
      </p:sp>
      <p:sp>
        <p:nvSpPr>
          <p:cNvPr id="9" name="TextBox 9"/>
          <p:cNvSpPr txBox="1"/>
          <p:nvPr/>
        </p:nvSpPr>
        <p:spPr>
          <a:xfrm>
            <a:off x="403316" y="354606"/>
            <a:ext cx="5016982" cy="1273169"/>
          </a:xfrm>
          <a:prstGeom prst="rect">
            <a:avLst/>
          </a:prstGeom>
        </p:spPr>
        <p:txBody>
          <a:bodyPr lIns="0" tIns="0" rIns="0" bIns="0" rtlCol="0" anchor="t">
            <a:spAutoFit/>
          </a:bodyPr>
          <a:lstStyle/>
          <a:p>
            <a:pPr>
              <a:lnSpc>
                <a:spcPts val="6523"/>
              </a:lnSpc>
            </a:pPr>
            <a:r>
              <a:rPr lang="en-US" sz="5018" spc="-151">
                <a:solidFill>
                  <a:srgbClr val="000000"/>
                </a:solidFill>
                <a:latin typeface="Ovo"/>
                <a:ea typeface="Ovo"/>
                <a:cs typeface="Ovo"/>
                <a:sym typeface="Ovo"/>
              </a:rPr>
              <a:t>Funded projects:</a:t>
            </a:r>
          </a:p>
          <a:p>
            <a:pPr>
              <a:lnSpc>
                <a:spcPts val="3728"/>
              </a:lnSpc>
              <a:spcBef>
                <a:spcPct val="0"/>
              </a:spcBef>
            </a:pPr>
            <a:r>
              <a:rPr lang="en-US" sz="2868" spc="-86">
                <a:solidFill>
                  <a:srgbClr val="000000"/>
                </a:solidFill>
                <a:latin typeface="Ovo"/>
                <a:ea typeface="Ovo"/>
                <a:cs typeface="Ovo"/>
                <a:sym typeface="Ovo"/>
              </a:rPr>
              <a:t>from 2020 to present</a:t>
            </a:r>
          </a:p>
        </p:txBody>
      </p:sp>
      <p:sp>
        <p:nvSpPr>
          <p:cNvPr id="10" name="TextBox 10"/>
          <p:cNvSpPr txBox="1"/>
          <p:nvPr/>
        </p:nvSpPr>
        <p:spPr>
          <a:xfrm>
            <a:off x="237128" y="3482577"/>
            <a:ext cx="7869681" cy="1322926"/>
          </a:xfrm>
          <a:prstGeom prst="rect">
            <a:avLst/>
          </a:prstGeom>
        </p:spPr>
        <p:txBody>
          <a:bodyPr lIns="0" tIns="0" rIns="0" bIns="0" rtlCol="0" anchor="t">
            <a:spAutoFit/>
          </a:bodyPr>
          <a:lstStyle/>
          <a:p>
            <a:pPr marL="323481" lvl="1" indent="-161741">
              <a:lnSpc>
                <a:spcPts val="2098"/>
              </a:lnSpc>
              <a:buFont typeface="Arial"/>
              <a:buChar char="•"/>
            </a:pPr>
            <a:r>
              <a:rPr lang="en-US" sz="1498">
                <a:solidFill>
                  <a:srgbClr val="FFFFFF"/>
                </a:solidFill>
                <a:latin typeface="Open Sauce"/>
                <a:ea typeface="Open Sauce"/>
                <a:cs typeface="Open Sauce"/>
                <a:sym typeface="Open Sauce"/>
              </a:rPr>
              <a:t>Small grants to individual researchers (Europe and the U.S.)</a:t>
            </a:r>
          </a:p>
          <a:p>
            <a:pPr marL="323481" lvl="1" indent="-161741">
              <a:lnSpc>
                <a:spcPts val="2098"/>
              </a:lnSpc>
              <a:buFont typeface="Arial"/>
              <a:buChar char="•"/>
            </a:pPr>
            <a:r>
              <a:rPr lang="en-US" sz="1498">
                <a:solidFill>
                  <a:srgbClr val="FFFFFF"/>
                </a:solidFill>
                <a:latin typeface="Open Sauce"/>
                <a:ea typeface="Open Sauce"/>
                <a:cs typeface="Open Sauce"/>
                <a:sym typeface="Open Sauce"/>
              </a:rPr>
              <a:t>Multi-year retrospective Natural History Study (U.S.)</a:t>
            </a:r>
          </a:p>
          <a:p>
            <a:pPr marL="323481" lvl="1" indent="-161741">
              <a:lnSpc>
                <a:spcPts val="2098"/>
              </a:lnSpc>
              <a:buFont typeface="Arial"/>
              <a:buChar char="•"/>
            </a:pPr>
            <a:r>
              <a:rPr lang="en-US" sz="1498">
                <a:solidFill>
                  <a:srgbClr val="FFFFFF"/>
                </a:solidFill>
                <a:latin typeface="Open Sauce"/>
                <a:ea typeface="Open Sauce"/>
                <a:cs typeface="Open Sauce"/>
                <a:sym typeface="Open Sauce"/>
              </a:rPr>
              <a:t>New conditional knock-out mouse model (Italy and the U.S.)</a:t>
            </a:r>
          </a:p>
          <a:p>
            <a:pPr marL="323481" lvl="1" indent="-161741">
              <a:lnSpc>
                <a:spcPts val="2098"/>
              </a:lnSpc>
              <a:buFont typeface="Arial"/>
              <a:buChar char="•"/>
            </a:pPr>
            <a:r>
              <a:rPr lang="en-US" sz="1498">
                <a:solidFill>
                  <a:srgbClr val="FFFFFF"/>
                </a:solidFill>
                <a:latin typeface="Open Sauce"/>
                <a:ea typeface="Open Sauce"/>
                <a:cs typeface="Open Sauce"/>
                <a:sym typeface="Open Sauce"/>
              </a:rPr>
              <a:t>International Workshop on Empagliflozin in 1b (Europe, U.S., Middle East)</a:t>
            </a:r>
          </a:p>
          <a:p>
            <a:pPr marL="323481" lvl="1" indent="-161741">
              <a:lnSpc>
                <a:spcPts val="2098"/>
              </a:lnSpc>
              <a:buFont typeface="Arial"/>
              <a:buChar char="•"/>
            </a:pPr>
            <a:r>
              <a:rPr lang="en-US" sz="1498">
                <a:solidFill>
                  <a:srgbClr val="FFFFFF"/>
                </a:solidFill>
                <a:latin typeface="Open Sauce"/>
                <a:ea typeface="Open Sauce"/>
                <a:cs typeface="Open Sauce"/>
                <a:sym typeface="Open Sauce"/>
              </a:rPr>
              <a:t>GSD Value Project (worldwide)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88804" y="3023053"/>
            <a:ext cx="9532804" cy="2249023"/>
          </a:xfrm>
          <a:prstGeom prst="rect">
            <a:avLst/>
          </a:prstGeom>
          <a:solidFill>
            <a:srgbClr val="008647"/>
          </a:solidFill>
        </p:spPr>
        <p:txBody>
          <a:bodyPr/>
          <a:lstStyle/>
          <a:p>
            <a:endParaRPr lang="en-GB" sz="675"/>
          </a:p>
        </p:txBody>
      </p:sp>
      <p:sp>
        <p:nvSpPr>
          <p:cNvPr id="3" name="TextBox 3"/>
          <p:cNvSpPr txBox="1"/>
          <p:nvPr/>
        </p:nvSpPr>
        <p:spPr>
          <a:xfrm>
            <a:off x="514350" y="909754"/>
            <a:ext cx="6277784" cy="1778115"/>
          </a:xfrm>
          <a:prstGeom prst="rect">
            <a:avLst/>
          </a:prstGeom>
        </p:spPr>
        <p:txBody>
          <a:bodyPr lIns="0" tIns="0" rIns="0" bIns="0" rtlCol="0" anchor="t">
            <a:spAutoFit/>
          </a:bodyPr>
          <a:lstStyle/>
          <a:p>
            <a:pPr>
              <a:lnSpc>
                <a:spcPts val="7225"/>
              </a:lnSpc>
            </a:pPr>
            <a:r>
              <a:rPr lang="en-US" sz="5558" spc="-167">
                <a:solidFill>
                  <a:srgbClr val="000000"/>
                </a:solidFill>
                <a:latin typeface="Ovo"/>
                <a:ea typeface="Ovo"/>
                <a:cs typeface="Ovo"/>
                <a:sym typeface="Ovo"/>
              </a:rPr>
              <a:t>Upcoming </a:t>
            </a:r>
          </a:p>
          <a:p>
            <a:pPr>
              <a:lnSpc>
                <a:spcPts val="7225"/>
              </a:lnSpc>
              <a:spcBef>
                <a:spcPct val="0"/>
              </a:spcBef>
            </a:pPr>
            <a:r>
              <a:rPr lang="en-US" sz="5558" spc="-167">
                <a:solidFill>
                  <a:srgbClr val="000000"/>
                </a:solidFill>
                <a:latin typeface="Ovo"/>
                <a:ea typeface="Ovo"/>
                <a:cs typeface="Ovo"/>
                <a:sym typeface="Ovo"/>
              </a:rPr>
              <a:t>projects:</a:t>
            </a:r>
          </a:p>
        </p:txBody>
      </p:sp>
      <p:sp>
        <p:nvSpPr>
          <p:cNvPr id="4" name="TextBox 4"/>
          <p:cNvSpPr txBox="1"/>
          <p:nvPr/>
        </p:nvSpPr>
        <p:spPr>
          <a:xfrm>
            <a:off x="514350" y="3437134"/>
            <a:ext cx="5066957" cy="1206099"/>
          </a:xfrm>
          <a:prstGeom prst="rect">
            <a:avLst/>
          </a:prstGeom>
        </p:spPr>
        <p:txBody>
          <a:bodyPr lIns="0" tIns="0" rIns="0" bIns="0" rtlCol="0" anchor="t">
            <a:spAutoFit/>
          </a:bodyPr>
          <a:lstStyle/>
          <a:p>
            <a:pPr>
              <a:lnSpc>
                <a:spcPts val="2747"/>
              </a:lnSpc>
            </a:pPr>
            <a:r>
              <a:rPr lang="en-US" sz="1962" b="1">
                <a:solidFill>
                  <a:srgbClr val="FFFFFF"/>
                </a:solidFill>
                <a:latin typeface="Open Sauce Bold"/>
                <a:ea typeface="Open Sauce Bold"/>
                <a:cs typeface="Open Sauce Bold"/>
                <a:sym typeface="Open Sauce Bold"/>
              </a:rPr>
              <a:t>Prospective Natural History Study</a:t>
            </a:r>
          </a:p>
          <a:p>
            <a:pPr>
              <a:lnSpc>
                <a:spcPts val="2334"/>
              </a:lnSpc>
            </a:pPr>
            <a:r>
              <a:rPr lang="en-US" sz="1667">
                <a:solidFill>
                  <a:srgbClr val="FFFFFF"/>
                </a:solidFill>
                <a:latin typeface="Open Sauce"/>
                <a:ea typeface="Open Sauce"/>
                <a:cs typeface="Open Sauce"/>
                <a:sym typeface="Open Sauce"/>
              </a:rPr>
              <a:t>International, multi-site</a:t>
            </a:r>
          </a:p>
          <a:p>
            <a:pPr>
              <a:lnSpc>
                <a:spcPts val="2334"/>
              </a:lnSpc>
            </a:pPr>
            <a:r>
              <a:rPr lang="en-US" sz="1667">
                <a:solidFill>
                  <a:srgbClr val="FFFFFF"/>
                </a:solidFill>
                <a:latin typeface="Open Sauce"/>
                <a:ea typeface="Open Sauce"/>
                <a:cs typeface="Open Sauce"/>
                <a:sym typeface="Open Sauce"/>
              </a:rPr>
              <a:t>Five-Seven Year Project</a:t>
            </a:r>
          </a:p>
          <a:p>
            <a:pPr>
              <a:lnSpc>
                <a:spcPts val="2334"/>
              </a:lnSpc>
            </a:pPr>
            <a:r>
              <a:rPr lang="en-US" sz="1667">
                <a:solidFill>
                  <a:srgbClr val="FFFFFF"/>
                </a:solidFill>
                <a:latin typeface="Open Sauce"/>
                <a:ea typeface="Open Sauce"/>
                <a:cs typeface="Open Sauce"/>
                <a:sym typeface="Open Sauce"/>
              </a:rPr>
              <a:t>Estimated: $1.25-1.5 million</a:t>
            </a:r>
          </a:p>
        </p:txBody>
      </p:sp>
      <p:sp>
        <p:nvSpPr>
          <p:cNvPr id="5" name="TextBox 5"/>
          <p:cNvSpPr txBox="1"/>
          <p:nvPr/>
        </p:nvSpPr>
        <p:spPr>
          <a:xfrm>
            <a:off x="5581307" y="3437134"/>
            <a:ext cx="5190294" cy="1205971"/>
          </a:xfrm>
          <a:prstGeom prst="rect">
            <a:avLst/>
          </a:prstGeom>
        </p:spPr>
        <p:txBody>
          <a:bodyPr lIns="0" tIns="0" rIns="0" bIns="0" rtlCol="0" anchor="t">
            <a:spAutoFit/>
          </a:bodyPr>
          <a:lstStyle/>
          <a:p>
            <a:pPr>
              <a:lnSpc>
                <a:spcPts val="2744"/>
              </a:lnSpc>
            </a:pPr>
            <a:r>
              <a:rPr lang="en-US" sz="1960" b="1">
                <a:solidFill>
                  <a:srgbClr val="FFFFFF"/>
                </a:solidFill>
                <a:latin typeface="Open Sauce Bold"/>
                <a:ea typeface="Open Sauce Bold"/>
                <a:cs typeface="Open Sauce Bold"/>
                <a:sym typeface="Open Sauce Bold"/>
              </a:rPr>
              <a:t>Patient Data Registry</a:t>
            </a:r>
          </a:p>
          <a:p>
            <a:pPr>
              <a:lnSpc>
                <a:spcPts val="2331"/>
              </a:lnSpc>
            </a:pPr>
            <a:r>
              <a:rPr lang="en-US" sz="1665">
                <a:solidFill>
                  <a:srgbClr val="FFFFFF"/>
                </a:solidFill>
                <a:latin typeface="Open Sauce"/>
                <a:ea typeface="Open Sauce"/>
                <a:cs typeface="Open Sauce"/>
                <a:sym typeface="Open Sauce"/>
              </a:rPr>
              <a:t>Worldwide</a:t>
            </a:r>
          </a:p>
          <a:p>
            <a:pPr>
              <a:lnSpc>
                <a:spcPts val="2331"/>
              </a:lnSpc>
            </a:pPr>
            <a:r>
              <a:rPr lang="en-US" sz="1665">
                <a:solidFill>
                  <a:srgbClr val="FFFFFF"/>
                </a:solidFill>
                <a:latin typeface="Open Sauce"/>
                <a:ea typeface="Open Sauce"/>
                <a:cs typeface="Open Sauce"/>
                <a:sym typeface="Open Sauce"/>
              </a:rPr>
              <a:t>Multi-year, ongoing</a:t>
            </a:r>
          </a:p>
          <a:p>
            <a:pPr>
              <a:lnSpc>
                <a:spcPts val="2331"/>
              </a:lnSpc>
            </a:pPr>
            <a:r>
              <a:rPr lang="en-US" sz="1665">
                <a:solidFill>
                  <a:srgbClr val="FFFFFF"/>
                </a:solidFill>
                <a:latin typeface="Open Sauce"/>
                <a:ea typeface="Open Sauce"/>
                <a:cs typeface="Open Sauce"/>
                <a:sym typeface="Open Sauce"/>
              </a:rPr>
              <a:t>Critical for future clinical trials</a:t>
            </a:r>
          </a:p>
        </p:txBody>
      </p:sp>
      <p:sp>
        <p:nvSpPr>
          <p:cNvPr id="6" name="Freeform 6"/>
          <p:cNvSpPr/>
          <p:nvPr/>
        </p:nvSpPr>
        <p:spPr>
          <a:xfrm>
            <a:off x="7624635" y="1652663"/>
            <a:ext cx="848284" cy="1131045"/>
          </a:xfrm>
          <a:custGeom>
            <a:avLst/>
            <a:gdLst/>
            <a:ahLst/>
            <a:cxnLst/>
            <a:rect l="l" t="t" r="r" b="b"/>
            <a:pathLst>
              <a:path w="1696567" h="2262089">
                <a:moveTo>
                  <a:pt x="0" y="0"/>
                </a:moveTo>
                <a:lnTo>
                  <a:pt x="1696567" y="0"/>
                </a:lnTo>
                <a:lnTo>
                  <a:pt x="1696567" y="2262089"/>
                </a:lnTo>
                <a:lnTo>
                  <a:pt x="0" y="2262089"/>
                </a:lnTo>
                <a:lnTo>
                  <a:pt x="0" y="0"/>
                </a:lnTo>
                <a:close/>
              </a:path>
            </a:pathLst>
          </a:custGeom>
          <a:blipFill>
            <a:blip r:embed="rId3"/>
            <a:stretch>
              <a:fillRect/>
            </a:stretch>
          </a:blipFill>
        </p:spPr>
        <p:txBody>
          <a:bodyPr/>
          <a:lstStyle/>
          <a:p>
            <a:endParaRPr lang="en-GB" sz="675"/>
          </a:p>
        </p:txBody>
      </p:sp>
      <p:sp>
        <p:nvSpPr>
          <p:cNvPr id="7" name="Freeform 7"/>
          <p:cNvSpPr/>
          <p:nvPr/>
        </p:nvSpPr>
        <p:spPr>
          <a:xfrm>
            <a:off x="7672422" y="287227"/>
            <a:ext cx="771760" cy="1123136"/>
          </a:xfrm>
          <a:custGeom>
            <a:avLst/>
            <a:gdLst/>
            <a:ahLst/>
            <a:cxnLst/>
            <a:rect l="l" t="t" r="r" b="b"/>
            <a:pathLst>
              <a:path w="1543520" h="2246272">
                <a:moveTo>
                  <a:pt x="0" y="0"/>
                </a:moveTo>
                <a:lnTo>
                  <a:pt x="1543520" y="0"/>
                </a:lnTo>
                <a:lnTo>
                  <a:pt x="1543520" y="2246273"/>
                </a:lnTo>
                <a:lnTo>
                  <a:pt x="0" y="2246273"/>
                </a:lnTo>
                <a:lnTo>
                  <a:pt x="0" y="0"/>
                </a:lnTo>
                <a:close/>
              </a:path>
            </a:pathLst>
          </a:custGeom>
          <a:blipFill>
            <a:blip r:embed="rId4"/>
            <a:stretch>
              <a:fillRect t="-2056" b="-2056"/>
            </a:stretch>
          </a:blipFill>
        </p:spPr>
        <p:txBody>
          <a:bodyPr/>
          <a:lstStyle/>
          <a:p>
            <a:endParaRPr lang="en-GB" sz="675"/>
          </a:p>
        </p:txBody>
      </p:sp>
      <p:sp>
        <p:nvSpPr>
          <p:cNvPr id="8" name="Freeform 8"/>
          <p:cNvSpPr/>
          <p:nvPr/>
        </p:nvSpPr>
        <p:spPr>
          <a:xfrm>
            <a:off x="6211529" y="1652663"/>
            <a:ext cx="1045969" cy="1051225"/>
          </a:xfrm>
          <a:custGeom>
            <a:avLst/>
            <a:gdLst/>
            <a:ahLst/>
            <a:cxnLst/>
            <a:rect l="l" t="t" r="r" b="b"/>
            <a:pathLst>
              <a:path w="2091937" h="2102450">
                <a:moveTo>
                  <a:pt x="0" y="0"/>
                </a:moveTo>
                <a:lnTo>
                  <a:pt x="2091938" y="0"/>
                </a:lnTo>
                <a:lnTo>
                  <a:pt x="2091938" y="2102450"/>
                </a:lnTo>
                <a:lnTo>
                  <a:pt x="0" y="2102450"/>
                </a:lnTo>
                <a:lnTo>
                  <a:pt x="0" y="0"/>
                </a:lnTo>
                <a:close/>
              </a:path>
            </a:pathLst>
          </a:custGeom>
          <a:blipFill>
            <a:blip r:embed="rId5"/>
            <a:stretch>
              <a:fillRect/>
            </a:stretch>
          </a:blipFill>
        </p:spPr>
        <p:txBody>
          <a:bodyPr/>
          <a:lstStyle/>
          <a:p>
            <a:endParaRPr lang="en-GB" sz="675"/>
          </a:p>
        </p:txBody>
      </p:sp>
      <p:sp>
        <p:nvSpPr>
          <p:cNvPr id="9" name="TextBox 9"/>
          <p:cNvSpPr txBox="1"/>
          <p:nvPr/>
        </p:nvSpPr>
        <p:spPr>
          <a:xfrm>
            <a:off x="6211529" y="610883"/>
            <a:ext cx="1203255" cy="746679"/>
          </a:xfrm>
          <a:prstGeom prst="rect">
            <a:avLst/>
          </a:prstGeom>
        </p:spPr>
        <p:txBody>
          <a:bodyPr lIns="0" tIns="0" rIns="0" bIns="0" rtlCol="0" anchor="t">
            <a:spAutoFit/>
          </a:bodyPr>
          <a:lstStyle/>
          <a:p>
            <a:pPr algn="ctr">
              <a:lnSpc>
                <a:spcPts val="1979"/>
              </a:lnSpc>
            </a:pPr>
            <a:r>
              <a:rPr lang="en-US" sz="1414" b="1">
                <a:solidFill>
                  <a:srgbClr val="000000"/>
                </a:solidFill>
                <a:latin typeface="Open Sauce Bold"/>
                <a:ea typeface="Open Sauce Bold"/>
                <a:cs typeface="Open Sauce Bold"/>
                <a:sym typeface="Open Sauce Bold"/>
              </a:rPr>
              <a:t>Jonah </a:t>
            </a:r>
          </a:p>
          <a:p>
            <a:pPr algn="ctr">
              <a:lnSpc>
                <a:spcPts val="1979"/>
              </a:lnSpc>
            </a:pPr>
            <a:r>
              <a:rPr lang="en-US" sz="1414" b="1">
                <a:solidFill>
                  <a:srgbClr val="000000"/>
                </a:solidFill>
                <a:latin typeface="Open Sauce Bold"/>
                <a:ea typeface="Open Sauce Bold"/>
                <a:cs typeface="Open Sauce Bold"/>
                <a:sym typeface="Open Sauce Bold"/>
              </a:rPr>
              <a:t>Pournazarian </a:t>
            </a:r>
          </a:p>
          <a:p>
            <a:pPr algn="ctr">
              <a:lnSpc>
                <a:spcPts val="1979"/>
              </a:lnSpc>
            </a:pPr>
            <a:r>
              <a:rPr lang="en-US" sz="1414" b="1">
                <a:solidFill>
                  <a:srgbClr val="000000"/>
                </a:solidFill>
                <a:latin typeface="Open Sauce Bold"/>
                <a:ea typeface="Open Sauce Bold"/>
                <a:cs typeface="Open Sauce Bold"/>
                <a:sym typeface="Open Sauce Bold"/>
              </a:rPr>
              <a:t>GSD1b Fund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796938" y="1878803"/>
            <a:ext cx="6793773" cy="3264697"/>
          </a:xfrm>
          <a:prstGeom prst="rect">
            <a:avLst/>
          </a:prstGeom>
          <a:solidFill>
            <a:srgbClr val="FFFFFF"/>
          </a:solidFill>
        </p:spPr>
        <p:txBody>
          <a:bodyPr/>
          <a:lstStyle/>
          <a:p>
            <a:endParaRPr lang="en-GB" sz="675"/>
          </a:p>
        </p:txBody>
      </p:sp>
      <p:sp>
        <p:nvSpPr>
          <p:cNvPr id="3" name="AutoShape 3"/>
          <p:cNvSpPr/>
          <p:nvPr/>
        </p:nvSpPr>
        <p:spPr>
          <a:xfrm>
            <a:off x="-408421" y="-3213645"/>
            <a:ext cx="5210575" cy="5092448"/>
          </a:xfrm>
          <a:prstGeom prst="rect">
            <a:avLst/>
          </a:prstGeom>
          <a:solidFill>
            <a:srgbClr val="FFFFFF"/>
          </a:solidFill>
        </p:spPr>
        <p:txBody>
          <a:bodyPr/>
          <a:lstStyle/>
          <a:p>
            <a:endParaRPr lang="en-GB" sz="675"/>
          </a:p>
        </p:txBody>
      </p:sp>
      <p:grpSp>
        <p:nvGrpSpPr>
          <p:cNvPr id="4" name="Group 4"/>
          <p:cNvGrpSpPr/>
          <p:nvPr/>
        </p:nvGrpSpPr>
        <p:grpSpPr>
          <a:xfrm>
            <a:off x="-711600" y="-50189"/>
            <a:ext cx="9979493" cy="2206734"/>
            <a:chOff x="0" y="0"/>
            <a:chExt cx="5256688" cy="1162395"/>
          </a:xfrm>
        </p:grpSpPr>
        <p:sp>
          <p:nvSpPr>
            <p:cNvPr id="5" name="Freeform 5"/>
            <p:cNvSpPr/>
            <p:nvPr/>
          </p:nvSpPr>
          <p:spPr>
            <a:xfrm>
              <a:off x="0" y="0"/>
              <a:ext cx="5256688" cy="1162395"/>
            </a:xfrm>
            <a:custGeom>
              <a:avLst/>
              <a:gdLst/>
              <a:ahLst/>
              <a:cxnLst/>
              <a:rect l="l" t="t" r="r" b="b"/>
              <a:pathLst>
                <a:path w="5256688" h="1162395">
                  <a:moveTo>
                    <a:pt x="0" y="0"/>
                  </a:moveTo>
                  <a:lnTo>
                    <a:pt x="5256688" y="0"/>
                  </a:lnTo>
                  <a:lnTo>
                    <a:pt x="5256688" y="1162395"/>
                  </a:lnTo>
                  <a:lnTo>
                    <a:pt x="0" y="1162395"/>
                  </a:lnTo>
                  <a:close/>
                </a:path>
              </a:pathLst>
            </a:custGeom>
            <a:solidFill>
              <a:srgbClr val="008647"/>
            </a:solidFill>
          </p:spPr>
          <p:txBody>
            <a:bodyPr/>
            <a:lstStyle/>
            <a:p>
              <a:endParaRPr lang="en-GB" sz="675"/>
            </a:p>
          </p:txBody>
        </p:sp>
        <p:sp>
          <p:nvSpPr>
            <p:cNvPr id="6" name="TextBox 6"/>
            <p:cNvSpPr txBox="1"/>
            <p:nvPr/>
          </p:nvSpPr>
          <p:spPr>
            <a:xfrm>
              <a:off x="0" y="0"/>
              <a:ext cx="5256688" cy="1162395"/>
            </a:xfrm>
            <a:prstGeom prst="rect">
              <a:avLst/>
            </a:prstGeom>
          </p:spPr>
          <p:txBody>
            <a:bodyPr lIns="25400" tIns="25400" rIns="25400" bIns="25400" rtlCol="0" anchor="ctr"/>
            <a:lstStyle/>
            <a:p>
              <a:pPr algn="ctr">
                <a:lnSpc>
                  <a:spcPts val="1128"/>
                </a:lnSpc>
              </a:pPr>
              <a:endParaRPr sz="675"/>
            </a:p>
          </p:txBody>
        </p:sp>
      </p:grpSp>
      <p:sp>
        <p:nvSpPr>
          <p:cNvPr id="7" name="Freeform 7"/>
          <p:cNvSpPr/>
          <p:nvPr/>
        </p:nvSpPr>
        <p:spPr>
          <a:xfrm>
            <a:off x="6382772" y="370168"/>
            <a:ext cx="2246879" cy="2181111"/>
          </a:xfrm>
          <a:custGeom>
            <a:avLst/>
            <a:gdLst/>
            <a:ahLst/>
            <a:cxnLst/>
            <a:rect l="l" t="t" r="r" b="b"/>
            <a:pathLst>
              <a:path w="4493757" h="4362222">
                <a:moveTo>
                  <a:pt x="0" y="0"/>
                </a:moveTo>
                <a:lnTo>
                  <a:pt x="4493757" y="0"/>
                </a:lnTo>
                <a:lnTo>
                  <a:pt x="4493757" y="4362222"/>
                </a:lnTo>
                <a:lnTo>
                  <a:pt x="0" y="4362222"/>
                </a:lnTo>
                <a:lnTo>
                  <a:pt x="0" y="0"/>
                </a:lnTo>
                <a:close/>
              </a:path>
            </a:pathLst>
          </a:custGeom>
          <a:blipFill>
            <a:blip r:embed="rId3"/>
            <a:stretch>
              <a:fillRect l="-2959" r="-2959" b="-36391"/>
            </a:stretch>
          </a:blipFill>
          <a:ln w="19050" cap="sq">
            <a:solidFill>
              <a:srgbClr val="000000"/>
            </a:solidFill>
            <a:prstDash val="solid"/>
            <a:miter/>
          </a:ln>
        </p:spPr>
        <p:txBody>
          <a:bodyPr/>
          <a:lstStyle/>
          <a:p>
            <a:endParaRPr lang="en-GB" sz="675"/>
          </a:p>
        </p:txBody>
      </p:sp>
      <p:sp>
        <p:nvSpPr>
          <p:cNvPr id="8" name="TextBox 8"/>
          <p:cNvSpPr txBox="1"/>
          <p:nvPr/>
        </p:nvSpPr>
        <p:spPr>
          <a:xfrm>
            <a:off x="473528" y="317780"/>
            <a:ext cx="6854876" cy="2438809"/>
          </a:xfrm>
          <a:prstGeom prst="rect">
            <a:avLst/>
          </a:prstGeom>
        </p:spPr>
        <p:txBody>
          <a:bodyPr lIns="0" tIns="0" rIns="0" bIns="0" rtlCol="0" anchor="t">
            <a:spAutoFit/>
          </a:bodyPr>
          <a:lstStyle/>
          <a:p>
            <a:pPr>
              <a:lnSpc>
                <a:spcPts val="6523"/>
              </a:lnSpc>
            </a:pPr>
            <a:r>
              <a:rPr lang="en-US" sz="5018" spc="-151">
                <a:solidFill>
                  <a:srgbClr val="FFFFFF"/>
                </a:solidFill>
                <a:latin typeface="Ovo"/>
                <a:ea typeface="Ovo"/>
                <a:cs typeface="Ovo"/>
                <a:sym typeface="Ovo"/>
              </a:rPr>
              <a:t>Education and </a:t>
            </a:r>
          </a:p>
          <a:p>
            <a:pPr>
              <a:lnSpc>
                <a:spcPts val="6523"/>
              </a:lnSpc>
            </a:pPr>
            <a:r>
              <a:rPr lang="en-US" sz="5018" spc="-151">
                <a:solidFill>
                  <a:srgbClr val="FFFFFF"/>
                </a:solidFill>
                <a:latin typeface="Ovo"/>
                <a:ea typeface="Ovo"/>
                <a:cs typeface="Ovo"/>
                <a:sym typeface="Ovo"/>
              </a:rPr>
              <a:t>Awareness:</a:t>
            </a:r>
          </a:p>
          <a:p>
            <a:pPr>
              <a:lnSpc>
                <a:spcPts val="6523"/>
              </a:lnSpc>
              <a:spcBef>
                <a:spcPct val="0"/>
              </a:spcBef>
            </a:pPr>
            <a:endParaRPr lang="en-US" sz="5018" spc="-151">
              <a:solidFill>
                <a:srgbClr val="FFFFFF"/>
              </a:solidFill>
              <a:latin typeface="Ovo"/>
              <a:ea typeface="Ovo"/>
              <a:cs typeface="Ovo"/>
              <a:sym typeface="Ovo"/>
            </a:endParaRPr>
          </a:p>
        </p:txBody>
      </p:sp>
      <p:sp>
        <p:nvSpPr>
          <p:cNvPr id="9" name="TextBox 9"/>
          <p:cNvSpPr txBox="1"/>
          <p:nvPr/>
        </p:nvSpPr>
        <p:spPr>
          <a:xfrm>
            <a:off x="2412142" y="2543175"/>
            <a:ext cx="4142841" cy="2400144"/>
          </a:xfrm>
          <a:prstGeom prst="rect">
            <a:avLst/>
          </a:prstGeom>
        </p:spPr>
        <p:txBody>
          <a:bodyPr lIns="0" tIns="0" rIns="0" bIns="0" rtlCol="0" anchor="t">
            <a:spAutoFit/>
          </a:bodyPr>
          <a:lstStyle/>
          <a:p>
            <a:pPr marL="323481" lvl="1" indent="-161741">
              <a:lnSpc>
                <a:spcPts val="2098"/>
              </a:lnSpc>
              <a:buFont typeface="Arial"/>
              <a:buChar char="•"/>
            </a:pPr>
            <a:r>
              <a:rPr lang="en-US" sz="1498">
                <a:solidFill>
                  <a:srgbClr val="000000"/>
                </a:solidFill>
                <a:latin typeface="Open Sauce"/>
                <a:ea typeface="Open Sauce"/>
                <a:cs typeface="Open Sauce"/>
                <a:sym typeface="Open Sauce"/>
              </a:rPr>
              <a:t>www.cureGSD1b.org website</a:t>
            </a:r>
          </a:p>
          <a:p>
            <a:pPr marL="323481" lvl="1" indent="-161741">
              <a:lnSpc>
                <a:spcPts val="2098"/>
              </a:lnSpc>
              <a:buFont typeface="Arial"/>
              <a:buChar char="•"/>
            </a:pPr>
            <a:r>
              <a:rPr lang="en-US" sz="1498">
                <a:solidFill>
                  <a:srgbClr val="000000"/>
                </a:solidFill>
                <a:latin typeface="Open Sauce"/>
                <a:ea typeface="Open Sauce"/>
                <a:cs typeface="Open Sauce"/>
                <a:sym typeface="Open Sauce"/>
              </a:rPr>
              <a:t>Educational outreach in many forms</a:t>
            </a:r>
          </a:p>
          <a:p>
            <a:pPr marL="646962" lvl="2" indent="-215654">
              <a:lnSpc>
                <a:spcPts val="2098"/>
              </a:lnSpc>
              <a:buFont typeface="Arial"/>
              <a:buChar char="⚬"/>
            </a:pPr>
            <a:r>
              <a:rPr lang="en-US" sz="1498">
                <a:solidFill>
                  <a:srgbClr val="000000"/>
                </a:solidFill>
                <a:latin typeface="Open Sauce"/>
                <a:ea typeface="Open Sauce"/>
                <a:cs typeface="Open Sauce"/>
                <a:sym typeface="Open Sauce"/>
              </a:rPr>
              <a:t>webinars</a:t>
            </a:r>
          </a:p>
          <a:p>
            <a:pPr marL="646962" lvl="2" indent="-215654">
              <a:lnSpc>
                <a:spcPts val="2098"/>
              </a:lnSpc>
              <a:buFont typeface="Arial"/>
              <a:buChar char="⚬"/>
            </a:pPr>
            <a:r>
              <a:rPr lang="en-US" sz="1498">
                <a:solidFill>
                  <a:srgbClr val="000000"/>
                </a:solidFill>
                <a:latin typeface="Open Sauce"/>
                <a:ea typeface="Open Sauce"/>
                <a:cs typeface="Open Sauce"/>
                <a:sym typeface="Open Sauce"/>
              </a:rPr>
              <a:t>multi-media</a:t>
            </a:r>
          </a:p>
          <a:p>
            <a:pPr marL="646962" lvl="2" indent="-215654">
              <a:lnSpc>
                <a:spcPts val="2098"/>
              </a:lnSpc>
              <a:buFont typeface="Arial"/>
              <a:buChar char="⚬"/>
            </a:pPr>
            <a:r>
              <a:rPr lang="en-US" sz="1498">
                <a:solidFill>
                  <a:srgbClr val="000000"/>
                </a:solidFill>
                <a:latin typeface="Open Sauce"/>
                <a:ea typeface="Open Sauce"/>
                <a:cs typeface="Open Sauce"/>
                <a:sym typeface="Open Sauce"/>
              </a:rPr>
              <a:t>direct </a:t>
            </a:r>
          </a:p>
          <a:p>
            <a:pPr marL="323481" lvl="1" indent="-161741">
              <a:lnSpc>
                <a:spcPts val="2098"/>
              </a:lnSpc>
              <a:buFont typeface="Arial"/>
              <a:buChar char="•"/>
            </a:pPr>
            <a:r>
              <a:rPr lang="en-US" sz="1498">
                <a:solidFill>
                  <a:srgbClr val="000000"/>
                </a:solidFill>
                <a:latin typeface="Open Sauce"/>
                <a:ea typeface="Open Sauce"/>
                <a:cs typeface="Open Sauce"/>
                <a:sym typeface="Open Sauce"/>
              </a:rPr>
              <a:t>Culturally appropriate and geared towards the needs of the audience, including language</a:t>
            </a:r>
          </a:p>
          <a:p>
            <a:pPr>
              <a:lnSpc>
                <a:spcPts val="2098"/>
              </a:lnSpc>
            </a:pPr>
            <a:endParaRPr lang="en-US" sz="1498">
              <a:solidFill>
                <a:srgbClr val="000000"/>
              </a:solidFill>
              <a:latin typeface="Open Sauce"/>
              <a:ea typeface="Open Sauce"/>
              <a:cs typeface="Open Sauce"/>
              <a:sym typeface="Open Sauce"/>
            </a:endParaRPr>
          </a:p>
        </p:txBody>
      </p:sp>
      <p:sp>
        <p:nvSpPr>
          <p:cNvPr id="10" name="Freeform 10"/>
          <p:cNvSpPr/>
          <p:nvPr/>
        </p:nvSpPr>
        <p:spPr>
          <a:xfrm>
            <a:off x="-711600" y="2156545"/>
            <a:ext cx="3394946" cy="3474821"/>
          </a:xfrm>
          <a:custGeom>
            <a:avLst/>
            <a:gdLst/>
            <a:ahLst/>
            <a:cxnLst/>
            <a:rect l="l" t="t" r="r" b="b"/>
            <a:pathLst>
              <a:path w="6789892" h="6949642">
                <a:moveTo>
                  <a:pt x="0" y="0"/>
                </a:moveTo>
                <a:lnTo>
                  <a:pt x="6789892" y="0"/>
                </a:lnTo>
                <a:lnTo>
                  <a:pt x="6789892" y="6949642"/>
                </a:lnTo>
                <a:lnTo>
                  <a:pt x="0" y="6949642"/>
                </a:lnTo>
                <a:lnTo>
                  <a:pt x="0" y="0"/>
                </a:lnTo>
                <a:close/>
              </a:path>
            </a:pathLst>
          </a:custGeom>
          <a:blipFill>
            <a:blip r:embed="rId4"/>
            <a:stretch>
              <a:fillRect r="-20415"/>
            </a:stretch>
          </a:blipFill>
        </p:spPr>
        <p:txBody>
          <a:bodyPr/>
          <a:lstStyle/>
          <a:p>
            <a:endParaRPr lang="en-GB" sz="675"/>
          </a:p>
        </p:txBody>
      </p:sp>
      <p:sp>
        <p:nvSpPr>
          <p:cNvPr id="11" name="Freeform 11"/>
          <p:cNvSpPr/>
          <p:nvPr/>
        </p:nvSpPr>
        <p:spPr>
          <a:xfrm>
            <a:off x="746222" y="2227499"/>
            <a:ext cx="1242333" cy="2646806"/>
          </a:xfrm>
          <a:custGeom>
            <a:avLst/>
            <a:gdLst/>
            <a:ahLst/>
            <a:cxnLst/>
            <a:rect l="l" t="t" r="r" b="b"/>
            <a:pathLst>
              <a:path w="2484666" h="5293611">
                <a:moveTo>
                  <a:pt x="0" y="0"/>
                </a:moveTo>
                <a:lnTo>
                  <a:pt x="2484666" y="0"/>
                </a:lnTo>
                <a:lnTo>
                  <a:pt x="2484666" y="5293611"/>
                </a:lnTo>
                <a:lnTo>
                  <a:pt x="0" y="5293611"/>
                </a:lnTo>
                <a:lnTo>
                  <a:pt x="0" y="0"/>
                </a:lnTo>
                <a:close/>
              </a:path>
            </a:pathLst>
          </a:custGeom>
          <a:blipFill>
            <a:blip r:embed="rId5"/>
            <a:stretch>
              <a:fillRect l="-2162" t="-4626" r="-11001" b="-10322"/>
            </a:stretch>
          </a:blipFill>
        </p:spPr>
        <p:txBody>
          <a:bodyPr/>
          <a:lstStyle/>
          <a:p>
            <a:endParaRPr lang="en-GB" sz="675"/>
          </a:p>
        </p:txBody>
      </p:sp>
      <p:sp>
        <p:nvSpPr>
          <p:cNvPr id="12" name="Freeform 12"/>
          <p:cNvSpPr/>
          <p:nvPr/>
        </p:nvSpPr>
        <p:spPr>
          <a:xfrm>
            <a:off x="6382772" y="2695461"/>
            <a:ext cx="2246879" cy="2278204"/>
          </a:xfrm>
          <a:custGeom>
            <a:avLst/>
            <a:gdLst/>
            <a:ahLst/>
            <a:cxnLst/>
            <a:rect l="l" t="t" r="r" b="b"/>
            <a:pathLst>
              <a:path w="4493757" h="4556407">
                <a:moveTo>
                  <a:pt x="0" y="0"/>
                </a:moveTo>
                <a:lnTo>
                  <a:pt x="4493757" y="0"/>
                </a:lnTo>
                <a:lnTo>
                  <a:pt x="4493757" y="4556407"/>
                </a:lnTo>
                <a:lnTo>
                  <a:pt x="0" y="4556407"/>
                </a:lnTo>
                <a:lnTo>
                  <a:pt x="0" y="0"/>
                </a:lnTo>
                <a:close/>
              </a:path>
            </a:pathLst>
          </a:custGeom>
          <a:blipFill>
            <a:blip r:embed="rId6"/>
            <a:stretch>
              <a:fillRect/>
            </a:stretch>
          </a:blipFill>
          <a:ln w="9525" cap="sq">
            <a:solidFill>
              <a:srgbClr val="000000"/>
            </a:solidFill>
            <a:prstDash val="solid"/>
            <a:miter/>
          </a:ln>
        </p:spPr>
        <p:txBody>
          <a:bodyPr/>
          <a:lstStyle/>
          <a:p>
            <a:endParaRPr lang="en-GB" sz="675"/>
          </a:p>
        </p:txBody>
      </p:sp>
    </p:spTree>
  </p:cSld>
  <p:clrMapOvr>
    <a:masterClrMapping/>
  </p:clrMapOvr>
</p:sld>
</file>

<file path=ppt/theme/theme1.xml><?xml version="1.0" encoding="utf-8"?>
<a:theme xmlns:a="http://schemas.openxmlformats.org/drawingml/2006/main" name="ERDERA">
  <a:themeElements>
    <a:clrScheme name="Erdera">
      <a:dk1>
        <a:srgbClr val="143369"/>
      </a:dk1>
      <a:lt1>
        <a:srgbClr val="FFFFFF"/>
      </a:lt1>
      <a:dk2>
        <a:srgbClr val="0090D7"/>
      </a:dk2>
      <a:lt2>
        <a:srgbClr val="E3E3E2"/>
      </a:lt2>
      <a:accent1>
        <a:srgbClr val="143369"/>
      </a:accent1>
      <a:accent2>
        <a:srgbClr val="EC607E"/>
      </a:accent2>
      <a:accent3>
        <a:srgbClr val="C5BE01"/>
      </a:accent3>
      <a:accent4>
        <a:srgbClr val="76B82A"/>
      </a:accent4>
      <a:accent5>
        <a:srgbClr val="00918E"/>
      </a:accent5>
      <a:accent6>
        <a:srgbClr val="0069B3"/>
      </a:accent6>
      <a:hlink>
        <a:srgbClr val="EC5F7E"/>
      </a:hlink>
      <a:folHlink>
        <a:srgbClr val="CA526C"/>
      </a:folHlink>
    </a:clrScheme>
    <a:fontScheme name="ERDERA">
      <a:majorFont>
        <a:latin typeface="Inter-ExtraBold"/>
        <a:ea typeface=""/>
        <a:cs typeface=""/>
      </a:majorFont>
      <a:minorFont>
        <a:latin typeface="Inte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RDERA PPT general" id="{CA66C8C0-7183-7745-BFC1-4B9C40CB0157}" vid="{9EC3B596-ECC1-B04E-9AD7-2CA4C703714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a76de27-856d-4311-9bbe-22eb9eb79cef">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C0D1DF85DE02745919095E90FF00119" ma:contentTypeVersion="16" ma:contentTypeDescription="Create a new document." ma:contentTypeScope="" ma:versionID="1cc4f7490884bfaad5d617da4b107f72">
  <xsd:schema xmlns:xsd="http://www.w3.org/2001/XMLSchema" xmlns:xs="http://www.w3.org/2001/XMLSchema" xmlns:p="http://schemas.microsoft.com/office/2006/metadata/properties" xmlns:ns1="http://schemas.microsoft.com/sharepoint/v3" xmlns:ns2="0a76de27-856d-4311-9bbe-22eb9eb79cef" xmlns:ns3="36af025e-1008-4ee4-ba9c-533c7fbe477e" targetNamespace="http://schemas.microsoft.com/office/2006/metadata/properties" ma:root="true" ma:fieldsID="f4df7919710725fb6f4ad51609ed5077" ns1:_="" ns2:_="" ns3:_="">
    <xsd:import namespace="http://schemas.microsoft.com/sharepoint/v3"/>
    <xsd:import namespace="0a76de27-856d-4311-9bbe-22eb9eb79cef"/>
    <xsd:import namespace="36af025e-1008-4ee4-ba9c-533c7fbe477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Locatio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76de27-856d-4311-9bbe-22eb9eb79c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895a4b86-9c9c-4761-bc5c-16e82917acb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af025e-1008-4ee4-ba9c-533c7fbe477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EA8880-63D1-4931-A110-47AD119D12D4}">
  <ds:schemaRefs>
    <ds:schemaRef ds:uri="http://schemas.microsoft.com/office/2006/metadata/properties"/>
    <ds:schemaRef ds:uri="http://schemas.microsoft.com/office/infopath/2007/PartnerControls"/>
    <ds:schemaRef ds:uri="0a76de27-856d-4311-9bbe-22eb9eb79cef"/>
    <ds:schemaRef ds:uri="http://schemas.microsoft.com/sharepoint/v3"/>
  </ds:schemaRefs>
</ds:datastoreItem>
</file>

<file path=customXml/itemProps2.xml><?xml version="1.0" encoding="utf-8"?>
<ds:datastoreItem xmlns:ds="http://schemas.openxmlformats.org/officeDocument/2006/customXml" ds:itemID="{480EF478-E1CD-495C-A815-3D04549EBC27}">
  <ds:schemaRefs>
    <ds:schemaRef ds:uri="http://schemas.microsoft.com/sharepoint/v3/contenttype/forms"/>
  </ds:schemaRefs>
</ds:datastoreItem>
</file>

<file path=customXml/itemProps3.xml><?xml version="1.0" encoding="utf-8"?>
<ds:datastoreItem xmlns:ds="http://schemas.openxmlformats.org/officeDocument/2006/customXml" ds:itemID="{698C41E2-E3BB-480C-A1BB-883A0ED34A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a76de27-856d-4311-9bbe-22eb9eb79cef"/>
    <ds:schemaRef ds:uri="36af025e-1008-4ee4-ba9c-533c7fbe4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ERDERA_Template_PowerPoint_general</Template>
  <TotalTime>0</TotalTime>
  <Words>1208</Words>
  <Application>Microsoft Office PowerPoint</Application>
  <PresentationFormat>On-screen Show (16:9)</PresentationFormat>
  <Paragraphs>267</Paragraphs>
  <Slides>28</Slides>
  <Notes>10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28</vt:i4>
      </vt:variant>
    </vt:vector>
  </HeadingPairs>
  <TitlesOfParts>
    <vt:vector size="46" baseType="lpstr">
      <vt:lpstr>Arial</vt:lpstr>
      <vt:lpstr>Inter-ExtraBold</vt:lpstr>
      <vt:lpstr>Arimo</vt:lpstr>
      <vt:lpstr>Red Hat Display</vt:lpstr>
      <vt:lpstr>Poppins Bold</vt:lpstr>
      <vt:lpstr>Red Hat Display Bold</vt:lpstr>
      <vt:lpstr>Open Sauce Medium</vt:lpstr>
      <vt:lpstr>Poppins ExtraBold Bold</vt:lpstr>
      <vt:lpstr>Inter</vt:lpstr>
      <vt:lpstr>Poppins Italics</vt:lpstr>
      <vt:lpstr>Open Sauce Bold</vt:lpstr>
      <vt:lpstr>Open Sauce</vt:lpstr>
      <vt:lpstr>Bebas Neue</vt:lpstr>
      <vt:lpstr>Gordita Bold</vt:lpstr>
      <vt:lpstr>Ovo</vt:lpstr>
      <vt:lpstr>Montserrat</vt:lpstr>
      <vt:lpstr>Poppins</vt:lpstr>
      <vt:lpstr>ERDERA</vt:lpstr>
      <vt:lpstr>DAY 4 - Patient engagement session</vt:lpstr>
      <vt:lpstr>Blair Schneider - Sophie's Hope Foundation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Naomi Abrahams - The Choice Research Lab</vt:lpstr>
      <vt:lpstr>Melanie Isele -  DEBRA Austria</vt:lpstr>
      <vt:lpstr>Giulia di Santis – HHT ITALIA Aps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Christhyl Ceriche - Dimus Chile</vt:lpstr>
    </vt:vector>
  </TitlesOfParts>
  <Company>EURORDIS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Marta Campabadal</dc:creator>
  <cp:lastModifiedBy>Marta Campabadal</cp:lastModifiedBy>
  <cp:revision>15</cp:revision>
  <dcterms:created xsi:type="dcterms:W3CDTF">2025-05-12T12:31:41Z</dcterms:created>
  <dcterms:modified xsi:type="dcterms:W3CDTF">2025-06-04T15:16:44Z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0x010100BC0D1DF85DE02745919095E90FF00119</vt:lpwstr>
  </property>
</Properties>
</file>